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Lst>
  <p:sldSz cy="5143500" cx="9144000"/>
  <p:notesSz cx="6858000" cy="9144000"/>
  <p:embeddedFontLst>
    <p:embeddedFont>
      <p:font typeface="Catamaran"/>
      <p:regular r:id="rId49"/>
      <p:bold r:id="rId50"/>
    </p:embeddedFont>
    <p:embeddedFont>
      <p:font typeface="Libre Franklin"/>
      <p:regular r:id="rId51"/>
      <p:bold r:id="rId52"/>
      <p:italic r:id="rId53"/>
      <p:boldItalic r:id="rId54"/>
    </p:embeddedFont>
    <p:embeddedFont>
      <p:font typeface="Libre Franklin Medium"/>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font" Target="fonts/Catamaran-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LibreFranklin-regular.fntdata"/><Relationship Id="rId50" Type="http://schemas.openxmlformats.org/officeDocument/2006/relationships/font" Target="fonts/Catamaran-bold.fntdata"/><Relationship Id="rId53" Type="http://schemas.openxmlformats.org/officeDocument/2006/relationships/font" Target="fonts/LibreFranklin-italic.fntdata"/><Relationship Id="rId52" Type="http://schemas.openxmlformats.org/officeDocument/2006/relationships/font" Target="fonts/LibreFranklin-bold.fntdata"/><Relationship Id="rId11" Type="http://schemas.openxmlformats.org/officeDocument/2006/relationships/slide" Target="slides/slide7.xml"/><Relationship Id="rId55" Type="http://schemas.openxmlformats.org/officeDocument/2006/relationships/font" Target="fonts/LibreFranklinMedium-regular.fntdata"/><Relationship Id="rId10" Type="http://schemas.openxmlformats.org/officeDocument/2006/relationships/slide" Target="slides/slide6.xml"/><Relationship Id="rId54" Type="http://schemas.openxmlformats.org/officeDocument/2006/relationships/font" Target="fonts/LibreFranklin-boldItalic.fntdata"/><Relationship Id="rId13" Type="http://schemas.openxmlformats.org/officeDocument/2006/relationships/slide" Target="slides/slide9.xml"/><Relationship Id="rId57" Type="http://schemas.openxmlformats.org/officeDocument/2006/relationships/font" Target="fonts/LibreFranklinMedium-italic.fntdata"/><Relationship Id="rId12" Type="http://schemas.openxmlformats.org/officeDocument/2006/relationships/slide" Target="slides/slide8.xml"/><Relationship Id="rId56" Type="http://schemas.openxmlformats.org/officeDocument/2006/relationships/font" Target="fonts/LibreFranklinMedium-bold.fntdata"/><Relationship Id="rId15" Type="http://schemas.openxmlformats.org/officeDocument/2006/relationships/slide" Target="slides/slide11.xml"/><Relationship Id="rId14" Type="http://schemas.openxmlformats.org/officeDocument/2006/relationships/slide" Target="slides/slide10.xml"/><Relationship Id="rId58" Type="http://schemas.openxmlformats.org/officeDocument/2006/relationships/font" Target="fonts/LibreFranklinMedium-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2aa4e4b1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2aa4e4b1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g22abc183fa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5" name="Google Shape;1545;g22abc183fa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1" name="Shape 1551"/>
        <p:cNvGrpSpPr/>
        <p:nvPr/>
      </p:nvGrpSpPr>
      <p:grpSpPr>
        <a:xfrm>
          <a:off x="0" y="0"/>
          <a:ext cx="0" cy="0"/>
          <a:chOff x="0" y="0"/>
          <a:chExt cx="0" cy="0"/>
        </a:xfrm>
      </p:grpSpPr>
      <p:sp>
        <p:nvSpPr>
          <p:cNvPr id="1552" name="Google Shape;1552;g22abc183faa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3" name="Google Shape;1553;g22abc183faa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8" name="Shape 1558"/>
        <p:cNvGrpSpPr/>
        <p:nvPr/>
      </p:nvGrpSpPr>
      <p:grpSpPr>
        <a:xfrm>
          <a:off x="0" y="0"/>
          <a:ext cx="0" cy="0"/>
          <a:chOff x="0" y="0"/>
          <a:chExt cx="0" cy="0"/>
        </a:xfrm>
      </p:grpSpPr>
      <p:sp>
        <p:nvSpPr>
          <p:cNvPr id="1559" name="Google Shape;1559;g22abc183faa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0" name="Google Shape;1560;g22abc183faa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g22abc183faa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0" name="Google Shape;1570;g22abc183faa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g22abc183faa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7" name="Google Shape;1577;g22abc183faa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g22abc183faa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6" name="Google Shape;1586;g22abc183faa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3" name="Shape 1593"/>
        <p:cNvGrpSpPr/>
        <p:nvPr/>
      </p:nvGrpSpPr>
      <p:grpSpPr>
        <a:xfrm>
          <a:off x="0" y="0"/>
          <a:ext cx="0" cy="0"/>
          <a:chOff x="0" y="0"/>
          <a:chExt cx="0" cy="0"/>
        </a:xfrm>
      </p:grpSpPr>
      <p:sp>
        <p:nvSpPr>
          <p:cNvPr id="1594" name="Google Shape;1594;g22abc183faa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5" name="Google Shape;1595;g22abc183faa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2" name="Shape 1602"/>
        <p:cNvGrpSpPr/>
        <p:nvPr/>
      </p:nvGrpSpPr>
      <p:grpSpPr>
        <a:xfrm>
          <a:off x="0" y="0"/>
          <a:ext cx="0" cy="0"/>
          <a:chOff x="0" y="0"/>
          <a:chExt cx="0" cy="0"/>
        </a:xfrm>
      </p:grpSpPr>
      <p:sp>
        <p:nvSpPr>
          <p:cNvPr id="1603" name="Google Shape;1603;g22abc183faa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4" name="Google Shape;1604;g22abc183faa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8" name="Shape 1608"/>
        <p:cNvGrpSpPr/>
        <p:nvPr/>
      </p:nvGrpSpPr>
      <p:grpSpPr>
        <a:xfrm>
          <a:off x="0" y="0"/>
          <a:ext cx="0" cy="0"/>
          <a:chOff x="0" y="0"/>
          <a:chExt cx="0" cy="0"/>
        </a:xfrm>
      </p:grpSpPr>
      <p:sp>
        <p:nvSpPr>
          <p:cNvPr id="1609" name="Google Shape;1609;g22abc183faa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0" name="Google Shape;1610;g22abc183faa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7" name="Shape 1617"/>
        <p:cNvGrpSpPr/>
        <p:nvPr/>
      </p:nvGrpSpPr>
      <p:grpSpPr>
        <a:xfrm>
          <a:off x="0" y="0"/>
          <a:ext cx="0" cy="0"/>
          <a:chOff x="0" y="0"/>
          <a:chExt cx="0" cy="0"/>
        </a:xfrm>
      </p:grpSpPr>
      <p:sp>
        <p:nvSpPr>
          <p:cNvPr id="1618" name="Google Shape;1618;g22abc183faa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9" name="Google Shape;1619;g22abc183faa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2abae1772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2abae1772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4" name="Shape 1624"/>
        <p:cNvGrpSpPr/>
        <p:nvPr/>
      </p:nvGrpSpPr>
      <p:grpSpPr>
        <a:xfrm>
          <a:off x="0" y="0"/>
          <a:ext cx="0" cy="0"/>
          <a:chOff x="0" y="0"/>
          <a:chExt cx="0" cy="0"/>
        </a:xfrm>
      </p:grpSpPr>
      <p:sp>
        <p:nvSpPr>
          <p:cNvPr id="1625" name="Google Shape;1625;g22abc183faa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6" name="Google Shape;1626;g22abc183faa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1" name="Shape 1631"/>
        <p:cNvGrpSpPr/>
        <p:nvPr/>
      </p:nvGrpSpPr>
      <p:grpSpPr>
        <a:xfrm>
          <a:off x="0" y="0"/>
          <a:ext cx="0" cy="0"/>
          <a:chOff x="0" y="0"/>
          <a:chExt cx="0" cy="0"/>
        </a:xfrm>
      </p:grpSpPr>
      <p:sp>
        <p:nvSpPr>
          <p:cNvPr id="1632" name="Google Shape;1632;g22abc183faa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3" name="Google Shape;1633;g22abc183faa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8" name="Shape 1638"/>
        <p:cNvGrpSpPr/>
        <p:nvPr/>
      </p:nvGrpSpPr>
      <p:grpSpPr>
        <a:xfrm>
          <a:off x="0" y="0"/>
          <a:ext cx="0" cy="0"/>
          <a:chOff x="0" y="0"/>
          <a:chExt cx="0" cy="0"/>
        </a:xfrm>
      </p:grpSpPr>
      <p:sp>
        <p:nvSpPr>
          <p:cNvPr id="1639" name="Google Shape;1639;g22abc183faa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0" name="Google Shape;1640;g22abc183faa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6" name="Shape 1646"/>
        <p:cNvGrpSpPr/>
        <p:nvPr/>
      </p:nvGrpSpPr>
      <p:grpSpPr>
        <a:xfrm>
          <a:off x="0" y="0"/>
          <a:ext cx="0" cy="0"/>
          <a:chOff x="0" y="0"/>
          <a:chExt cx="0" cy="0"/>
        </a:xfrm>
      </p:grpSpPr>
      <p:sp>
        <p:nvSpPr>
          <p:cNvPr id="1647" name="Google Shape;1647;g22abc183faa_1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8" name="Google Shape;1648;g22abc183faa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g9a0f900027_1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4" name="Google Shape;1654;g9a0f900027_1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0" name="Shape 1870"/>
        <p:cNvGrpSpPr/>
        <p:nvPr/>
      </p:nvGrpSpPr>
      <p:grpSpPr>
        <a:xfrm>
          <a:off x="0" y="0"/>
          <a:ext cx="0" cy="0"/>
          <a:chOff x="0" y="0"/>
          <a:chExt cx="0" cy="0"/>
        </a:xfrm>
      </p:grpSpPr>
      <p:sp>
        <p:nvSpPr>
          <p:cNvPr id="1871" name="Google Shape;1871;g22aa4e4b1c1_0_1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2" name="Google Shape;1872;g22aa4e4b1c1_0_1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8" name="Shape 1878"/>
        <p:cNvGrpSpPr/>
        <p:nvPr/>
      </p:nvGrpSpPr>
      <p:grpSpPr>
        <a:xfrm>
          <a:off x="0" y="0"/>
          <a:ext cx="0" cy="0"/>
          <a:chOff x="0" y="0"/>
          <a:chExt cx="0" cy="0"/>
        </a:xfrm>
      </p:grpSpPr>
      <p:sp>
        <p:nvSpPr>
          <p:cNvPr id="1879" name="Google Shape;1879;g22aa4e4b1c1_0_1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0" name="Google Shape;1880;g22aa4e4b1c1_0_1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5" name="Shape 1885"/>
        <p:cNvGrpSpPr/>
        <p:nvPr/>
      </p:nvGrpSpPr>
      <p:grpSpPr>
        <a:xfrm>
          <a:off x="0" y="0"/>
          <a:ext cx="0" cy="0"/>
          <a:chOff x="0" y="0"/>
          <a:chExt cx="0" cy="0"/>
        </a:xfrm>
      </p:grpSpPr>
      <p:sp>
        <p:nvSpPr>
          <p:cNvPr id="1886" name="Google Shape;1886;g253f4eb63c5_0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7" name="Google Shape;1887;g253f4eb63c5_0_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2" name="Shape 1892"/>
        <p:cNvGrpSpPr/>
        <p:nvPr/>
      </p:nvGrpSpPr>
      <p:grpSpPr>
        <a:xfrm>
          <a:off x="0" y="0"/>
          <a:ext cx="0" cy="0"/>
          <a:chOff x="0" y="0"/>
          <a:chExt cx="0" cy="0"/>
        </a:xfrm>
      </p:grpSpPr>
      <p:sp>
        <p:nvSpPr>
          <p:cNvPr id="1893" name="Google Shape;1893;g22aa4e4b1c1_0_1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4" name="Google Shape;1894;g22aa4e4b1c1_0_1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1" name="Shape 1901"/>
        <p:cNvGrpSpPr/>
        <p:nvPr/>
      </p:nvGrpSpPr>
      <p:grpSpPr>
        <a:xfrm>
          <a:off x="0" y="0"/>
          <a:ext cx="0" cy="0"/>
          <a:chOff x="0" y="0"/>
          <a:chExt cx="0" cy="0"/>
        </a:xfrm>
      </p:grpSpPr>
      <p:sp>
        <p:nvSpPr>
          <p:cNvPr id="1902" name="Google Shape;1902;g22aa4e4b1c1_0_1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3" name="Google Shape;1903;g22aa4e4b1c1_0_1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22aa4e4b1c1_0_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22aa4e4b1c1_0_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7" name="Shape 1907"/>
        <p:cNvGrpSpPr/>
        <p:nvPr/>
      </p:nvGrpSpPr>
      <p:grpSpPr>
        <a:xfrm>
          <a:off x="0" y="0"/>
          <a:ext cx="0" cy="0"/>
          <a:chOff x="0" y="0"/>
          <a:chExt cx="0" cy="0"/>
        </a:xfrm>
      </p:grpSpPr>
      <p:sp>
        <p:nvSpPr>
          <p:cNvPr id="1908" name="Google Shape;1908;g22aa4e4b1c1_0_1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9" name="Google Shape;1909;g22aa4e4b1c1_0_1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3" name="Shape 1913"/>
        <p:cNvGrpSpPr/>
        <p:nvPr/>
      </p:nvGrpSpPr>
      <p:grpSpPr>
        <a:xfrm>
          <a:off x="0" y="0"/>
          <a:ext cx="0" cy="0"/>
          <a:chOff x="0" y="0"/>
          <a:chExt cx="0" cy="0"/>
        </a:xfrm>
      </p:grpSpPr>
      <p:sp>
        <p:nvSpPr>
          <p:cNvPr id="1914" name="Google Shape;1914;g22aa4e4b1c1_0_1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5" name="Google Shape;1915;g22aa4e4b1c1_0_1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5" name="Shape 1925"/>
        <p:cNvGrpSpPr/>
        <p:nvPr/>
      </p:nvGrpSpPr>
      <p:grpSpPr>
        <a:xfrm>
          <a:off x="0" y="0"/>
          <a:ext cx="0" cy="0"/>
          <a:chOff x="0" y="0"/>
          <a:chExt cx="0" cy="0"/>
        </a:xfrm>
      </p:grpSpPr>
      <p:sp>
        <p:nvSpPr>
          <p:cNvPr id="1926" name="Google Shape;1926;g22aa4e4b1c1_0_1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7" name="Google Shape;1927;g22aa4e4b1c1_0_1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1" name="Shape 1931"/>
        <p:cNvGrpSpPr/>
        <p:nvPr/>
      </p:nvGrpSpPr>
      <p:grpSpPr>
        <a:xfrm>
          <a:off x="0" y="0"/>
          <a:ext cx="0" cy="0"/>
          <a:chOff x="0" y="0"/>
          <a:chExt cx="0" cy="0"/>
        </a:xfrm>
      </p:grpSpPr>
      <p:sp>
        <p:nvSpPr>
          <p:cNvPr id="1932" name="Google Shape;1932;g22aa4e4b1c1_0_1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3" name="Google Shape;1933;g22aa4e4b1c1_0_1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8" name="Shape 1938"/>
        <p:cNvGrpSpPr/>
        <p:nvPr/>
      </p:nvGrpSpPr>
      <p:grpSpPr>
        <a:xfrm>
          <a:off x="0" y="0"/>
          <a:ext cx="0" cy="0"/>
          <a:chOff x="0" y="0"/>
          <a:chExt cx="0" cy="0"/>
        </a:xfrm>
      </p:grpSpPr>
      <p:sp>
        <p:nvSpPr>
          <p:cNvPr id="1939" name="Google Shape;1939;g253f4eb63c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0" name="Google Shape;1940;g253f4eb63c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4" name="Shape 1944"/>
        <p:cNvGrpSpPr/>
        <p:nvPr/>
      </p:nvGrpSpPr>
      <p:grpSpPr>
        <a:xfrm>
          <a:off x="0" y="0"/>
          <a:ext cx="0" cy="0"/>
          <a:chOff x="0" y="0"/>
          <a:chExt cx="0" cy="0"/>
        </a:xfrm>
      </p:grpSpPr>
      <p:sp>
        <p:nvSpPr>
          <p:cNvPr id="1945" name="Google Shape;1945;g253f4eb63c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6" name="Google Shape;1946;g253f4eb63c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1" name="Shape 1951"/>
        <p:cNvGrpSpPr/>
        <p:nvPr/>
      </p:nvGrpSpPr>
      <p:grpSpPr>
        <a:xfrm>
          <a:off x="0" y="0"/>
          <a:ext cx="0" cy="0"/>
          <a:chOff x="0" y="0"/>
          <a:chExt cx="0" cy="0"/>
        </a:xfrm>
      </p:grpSpPr>
      <p:sp>
        <p:nvSpPr>
          <p:cNvPr id="1952" name="Google Shape;1952;g253f4eb63c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3" name="Google Shape;1953;g253f4eb63c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0" name="Shape 1960"/>
        <p:cNvGrpSpPr/>
        <p:nvPr/>
      </p:nvGrpSpPr>
      <p:grpSpPr>
        <a:xfrm>
          <a:off x="0" y="0"/>
          <a:ext cx="0" cy="0"/>
          <a:chOff x="0" y="0"/>
          <a:chExt cx="0" cy="0"/>
        </a:xfrm>
      </p:grpSpPr>
      <p:sp>
        <p:nvSpPr>
          <p:cNvPr id="1961" name="Google Shape;1961;g22aa4e4b1c1_0_1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2" name="Google Shape;1962;g22aa4e4b1c1_0_1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8" name="Shape 2098"/>
        <p:cNvGrpSpPr/>
        <p:nvPr/>
      </p:nvGrpSpPr>
      <p:grpSpPr>
        <a:xfrm>
          <a:off x="0" y="0"/>
          <a:ext cx="0" cy="0"/>
          <a:chOff x="0" y="0"/>
          <a:chExt cx="0" cy="0"/>
        </a:xfrm>
      </p:grpSpPr>
      <p:sp>
        <p:nvSpPr>
          <p:cNvPr id="2099" name="Google Shape;2099;g9b620b1780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0" name="Google Shape;2100;g9b620b1780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4" name="Shape 2104"/>
        <p:cNvGrpSpPr/>
        <p:nvPr/>
      </p:nvGrpSpPr>
      <p:grpSpPr>
        <a:xfrm>
          <a:off x="0" y="0"/>
          <a:ext cx="0" cy="0"/>
          <a:chOff x="0" y="0"/>
          <a:chExt cx="0" cy="0"/>
        </a:xfrm>
      </p:grpSpPr>
      <p:sp>
        <p:nvSpPr>
          <p:cNvPr id="2105" name="Google Shape;2105;g227170c04e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6" name="Google Shape;2106;g227170c04e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g22aa4e4b1c1_0_1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2" name="Google Shape;1362;g22aa4e4b1c1_0_1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0" name="Shape 2110"/>
        <p:cNvGrpSpPr/>
        <p:nvPr/>
      </p:nvGrpSpPr>
      <p:grpSpPr>
        <a:xfrm>
          <a:off x="0" y="0"/>
          <a:ext cx="0" cy="0"/>
          <a:chOff x="0" y="0"/>
          <a:chExt cx="0" cy="0"/>
        </a:xfrm>
      </p:grpSpPr>
      <p:sp>
        <p:nvSpPr>
          <p:cNvPr id="2111" name="Google Shape;2111;g227170c04e9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2" name="Google Shape;2112;g227170c04e9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9" name="Shape 2119"/>
        <p:cNvGrpSpPr/>
        <p:nvPr/>
      </p:nvGrpSpPr>
      <p:grpSpPr>
        <a:xfrm>
          <a:off x="0" y="0"/>
          <a:ext cx="0" cy="0"/>
          <a:chOff x="0" y="0"/>
          <a:chExt cx="0" cy="0"/>
        </a:xfrm>
      </p:grpSpPr>
      <p:sp>
        <p:nvSpPr>
          <p:cNvPr id="2120" name="Google Shape;2120;g227170c04e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1" name="Google Shape;2121;g227170c04e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5" name="Shape 2125"/>
        <p:cNvGrpSpPr/>
        <p:nvPr/>
      </p:nvGrpSpPr>
      <p:grpSpPr>
        <a:xfrm>
          <a:off x="0" y="0"/>
          <a:ext cx="0" cy="0"/>
          <a:chOff x="0" y="0"/>
          <a:chExt cx="0" cy="0"/>
        </a:xfrm>
      </p:grpSpPr>
      <p:sp>
        <p:nvSpPr>
          <p:cNvPr id="2126" name="Google Shape;2126;g253f4eb63c5_0_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7" name="Google Shape;2127;g253f4eb63c5_0_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1" name="Shape 2131"/>
        <p:cNvGrpSpPr/>
        <p:nvPr/>
      </p:nvGrpSpPr>
      <p:grpSpPr>
        <a:xfrm>
          <a:off x="0" y="0"/>
          <a:ext cx="0" cy="0"/>
          <a:chOff x="0" y="0"/>
          <a:chExt cx="0" cy="0"/>
        </a:xfrm>
      </p:grpSpPr>
      <p:sp>
        <p:nvSpPr>
          <p:cNvPr id="2132" name="Google Shape;2132;g8b7e7b105a_1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3" name="Google Shape;2133;g8b7e7b105a_1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7" name="Shape 2427"/>
        <p:cNvGrpSpPr/>
        <p:nvPr/>
      </p:nvGrpSpPr>
      <p:grpSpPr>
        <a:xfrm>
          <a:off x="0" y="0"/>
          <a:ext cx="0" cy="0"/>
          <a:chOff x="0" y="0"/>
          <a:chExt cx="0" cy="0"/>
        </a:xfrm>
      </p:grpSpPr>
      <p:sp>
        <p:nvSpPr>
          <p:cNvPr id="2428" name="Google Shape;2428;g9b62cbd3bc_3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9" name="Google Shape;2429;g9b62cbd3bc_3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253f4eb63c5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253f4eb63c5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253f4eb63c5_0_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253f4eb63c5_0_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253f4eb63c5_0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253f4eb63c5_0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g253f4eb63c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1" name="Google Shape;1391;g253f4eb63c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7" name="Shape 1537"/>
        <p:cNvGrpSpPr/>
        <p:nvPr/>
      </p:nvGrpSpPr>
      <p:grpSpPr>
        <a:xfrm>
          <a:off x="0" y="0"/>
          <a:ext cx="0" cy="0"/>
          <a:chOff x="0" y="0"/>
          <a:chExt cx="0" cy="0"/>
        </a:xfrm>
      </p:grpSpPr>
      <p:sp>
        <p:nvSpPr>
          <p:cNvPr id="1538" name="Google Shape;1538;g253f4eb63c5_0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9" name="Google Shape;1539;g253f4eb63c5_0_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flipH="1" rot="10800000">
            <a:off x="0" y="-75"/>
            <a:ext cx="6420300" cy="36753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rot="10800000">
            <a:off x="6420400" y="0"/>
            <a:ext cx="2732700" cy="15642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idx="1" type="subTitle"/>
          </p:nvPr>
        </p:nvSpPr>
        <p:spPr>
          <a:xfrm>
            <a:off x="616200" y="3913200"/>
            <a:ext cx="2122200" cy="6492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800"/>
              <a:buNone/>
              <a:defRPr sz="1600">
                <a:solidFill>
                  <a:schemeClr val="dk1"/>
                </a:solidFill>
                <a:latin typeface="Libre Franklin Medium"/>
                <a:ea typeface="Libre Franklin Medium"/>
                <a:cs typeface="Libre Franklin Medium"/>
                <a:sym typeface="Libre Franklin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type="ctrTitle"/>
          </p:nvPr>
        </p:nvSpPr>
        <p:spPr>
          <a:xfrm>
            <a:off x="590600" y="491400"/>
            <a:ext cx="3666900" cy="3064200"/>
          </a:xfrm>
          <a:prstGeom prst="rect">
            <a:avLst/>
          </a:prstGeom>
        </p:spPr>
        <p:txBody>
          <a:bodyPr anchorCtr="0" anchor="t" bIns="91425" lIns="91425" spcFirstLastPara="1" rIns="91425" wrap="square" tIns="91425">
            <a:noAutofit/>
          </a:bodyPr>
          <a:lstStyle>
            <a:lvl1pPr lvl="0" algn="l">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lt1"/>
        </a:solidFill>
      </p:bgPr>
    </p:bg>
    <p:spTree>
      <p:nvGrpSpPr>
        <p:cNvPr id="54" name="Shape 54"/>
        <p:cNvGrpSpPr/>
        <p:nvPr/>
      </p:nvGrpSpPr>
      <p:grpSpPr>
        <a:xfrm>
          <a:off x="0" y="0"/>
          <a:ext cx="0" cy="0"/>
          <a:chOff x="0" y="0"/>
          <a:chExt cx="0" cy="0"/>
        </a:xfrm>
      </p:grpSpPr>
      <p:sp>
        <p:nvSpPr>
          <p:cNvPr id="55" name="Google Shape;55;p11"/>
          <p:cNvSpPr/>
          <p:nvPr/>
        </p:nvSpPr>
        <p:spPr>
          <a:xfrm rot="9395685">
            <a:off x="5208650" y="2137922"/>
            <a:ext cx="1255941" cy="690506"/>
          </a:xfrm>
          <a:prstGeom prst="triangle">
            <a:avLst>
              <a:gd fmla="val 67248"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1"/>
          <p:cNvSpPr/>
          <p:nvPr/>
        </p:nvSpPr>
        <p:spPr>
          <a:xfrm flipH="1" rot="7057689">
            <a:off x="4749232" y="3482137"/>
            <a:ext cx="976212" cy="462278"/>
          </a:xfrm>
          <a:prstGeom prst="triangle">
            <a:avLst>
              <a:gd fmla="val 6724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p:nvPr/>
        </p:nvSpPr>
        <p:spPr>
          <a:xfrm flipH="1" rot="593356">
            <a:off x="4530915" y="1856236"/>
            <a:ext cx="2415795" cy="1849932"/>
          </a:xfrm>
          <a:prstGeom prst="triangle">
            <a:avLst>
              <a:gd fmla="val 6786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1"/>
          <p:cNvSpPr/>
          <p:nvPr/>
        </p:nvSpPr>
        <p:spPr>
          <a:xfrm rot="-1404315">
            <a:off x="2679409" y="3087050"/>
            <a:ext cx="1255941" cy="690506"/>
          </a:xfrm>
          <a:prstGeom prst="triangle">
            <a:avLst>
              <a:gd fmla="val 67248"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1"/>
          <p:cNvSpPr/>
          <p:nvPr/>
        </p:nvSpPr>
        <p:spPr>
          <a:xfrm flipH="1" rot="-3742311">
            <a:off x="3418556" y="1971064"/>
            <a:ext cx="976212" cy="462278"/>
          </a:xfrm>
          <a:prstGeom prst="triangle">
            <a:avLst>
              <a:gd fmla="val 6724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1"/>
          <p:cNvSpPr/>
          <p:nvPr/>
        </p:nvSpPr>
        <p:spPr>
          <a:xfrm flipH="1" rot="-10206644">
            <a:off x="2197290" y="2209309"/>
            <a:ext cx="2415795" cy="1849932"/>
          </a:xfrm>
          <a:prstGeom prst="triangle">
            <a:avLst>
              <a:gd fmla="val 6786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1"/>
          <p:cNvSpPr/>
          <p:nvPr/>
        </p:nvSpPr>
        <p:spPr>
          <a:xfrm rot="10800000">
            <a:off x="6953700" y="0"/>
            <a:ext cx="2190300" cy="12537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1"/>
          <p:cNvSpPr txBox="1"/>
          <p:nvPr>
            <p:ph hasCustomPrompt="1" type="title"/>
          </p:nvPr>
        </p:nvSpPr>
        <p:spPr>
          <a:xfrm>
            <a:off x="2799913" y="2161475"/>
            <a:ext cx="1834500" cy="145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71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3" name="Google Shape;63;p11"/>
          <p:cNvSpPr txBox="1"/>
          <p:nvPr>
            <p:ph idx="1" type="subTitle"/>
          </p:nvPr>
        </p:nvSpPr>
        <p:spPr>
          <a:xfrm>
            <a:off x="616200" y="1887275"/>
            <a:ext cx="1834500" cy="936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2200">
                <a:latin typeface="Be Vietnam"/>
                <a:ea typeface="Be Vietnam"/>
                <a:cs typeface="Be Vietnam"/>
                <a:sym typeface="Be Vietnam"/>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4" name="Google Shape;64;p11"/>
          <p:cNvSpPr txBox="1"/>
          <p:nvPr>
            <p:ph idx="2" type="subTitle"/>
          </p:nvPr>
        </p:nvSpPr>
        <p:spPr>
          <a:xfrm>
            <a:off x="6793250" y="1887275"/>
            <a:ext cx="1834500" cy="936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2200">
                <a:latin typeface="Be Vietnam"/>
                <a:ea typeface="Be Vietnam"/>
                <a:cs typeface="Be Vietnam"/>
                <a:sym typeface="Be Vietnam"/>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5" name="Google Shape;65;p11"/>
          <p:cNvSpPr txBox="1"/>
          <p:nvPr>
            <p:ph idx="3"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66" name="Google Shape;66;p11"/>
          <p:cNvSpPr txBox="1"/>
          <p:nvPr>
            <p:ph idx="4" type="subTitle"/>
          </p:nvPr>
        </p:nvSpPr>
        <p:spPr>
          <a:xfrm>
            <a:off x="616200" y="2734800"/>
            <a:ext cx="1884300" cy="99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spcBef>
                <a:spcPts val="1600"/>
              </a:spcBef>
              <a:spcAft>
                <a:spcPts val="0"/>
              </a:spcAft>
              <a:buSzPts val="1600"/>
              <a:buNone/>
              <a:defRPr sz="1600"/>
            </a:lvl2pPr>
            <a:lvl3pPr lvl="2" rtl="0" algn="ctr">
              <a:spcBef>
                <a:spcPts val="1600"/>
              </a:spcBef>
              <a:spcAft>
                <a:spcPts val="0"/>
              </a:spcAft>
              <a:buSzPts val="1600"/>
              <a:buNone/>
              <a:defRPr sz="1600"/>
            </a:lvl3pPr>
            <a:lvl4pPr lvl="3" rtl="0" algn="ctr">
              <a:spcBef>
                <a:spcPts val="1600"/>
              </a:spcBef>
              <a:spcAft>
                <a:spcPts val="0"/>
              </a:spcAft>
              <a:buSzPts val="1600"/>
              <a:buNone/>
              <a:defRPr sz="1600"/>
            </a:lvl4pPr>
            <a:lvl5pPr lvl="4" rtl="0" algn="ctr">
              <a:spcBef>
                <a:spcPts val="1600"/>
              </a:spcBef>
              <a:spcAft>
                <a:spcPts val="0"/>
              </a:spcAft>
              <a:buSzPts val="1600"/>
              <a:buNone/>
              <a:defRPr sz="1600"/>
            </a:lvl5pPr>
            <a:lvl6pPr lvl="5" rtl="0" algn="ctr">
              <a:spcBef>
                <a:spcPts val="1600"/>
              </a:spcBef>
              <a:spcAft>
                <a:spcPts val="0"/>
              </a:spcAft>
              <a:buSzPts val="1600"/>
              <a:buNone/>
              <a:defRPr sz="1600"/>
            </a:lvl6pPr>
            <a:lvl7pPr lvl="6" rtl="0" algn="ctr">
              <a:spcBef>
                <a:spcPts val="1600"/>
              </a:spcBef>
              <a:spcAft>
                <a:spcPts val="0"/>
              </a:spcAft>
              <a:buSzPts val="1600"/>
              <a:buNone/>
              <a:defRPr sz="1600"/>
            </a:lvl7pPr>
            <a:lvl8pPr lvl="7" rtl="0" algn="ctr">
              <a:spcBef>
                <a:spcPts val="1600"/>
              </a:spcBef>
              <a:spcAft>
                <a:spcPts val="0"/>
              </a:spcAft>
              <a:buSzPts val="1600"/>
              <a:buNone/>
              <a:defRPr sz="1600"/>
            </a:lvl8pPr>
            <a:lvl9pPr lvl="8" rtl="0" algn="ctr">
              <a:spcBef>
                <a:spcPts val="1600"/>
              </a:spcBef>
              <a:spcAft>
                <a:spcPts val="1600"/>
              </a:spcAft>
              <a:buSzPts val="1600"/>
              <a:buNone/>
              <a:defRPr sz="1600"/>
            </a:lvl9pPr>
          </a:lstStyle>
          <a:p/>
        </p:txBody>
      </p:sp>
      <p:sp>
        <p:nvSpPr>
          <p:cNvPr id="67" name="Google Shape;67;p11"/>
          <p:cNvSpPr txBox="1"/>
          <p:nvPr>
            <p:ph idx="5" type="subTitle"/>
          </p:nvPr>
        </p:nvSpPr>
        <p:spPr>
          <a:xfrm>
            <a:off x="6793252" y="2734800"/>
            <a:ext cx="1884300" cy="99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1600"/>
              </a:spcBef>
              <a:spcAft>
                <a:spcPts val="0"/>
              </a:spcAft>
              <a:buSzPts val="1600"/>
              <a:buNone/>
              <a:defRPr sz="1600"/>
            </a:lvl3pPr>
            <a:lvl4pPr lvl="3" rtl="0" algn="ctr">
              <a:spcBef>
                <a:spcPts val="1600"/>
              </a:spcBef>
              <a:spcAft>
                <a:spcPts val="0"/>
              </a:spcAft>
              <a:buSzPts val="1600"/>
              <a:buNone/>
              <a:defRPr sz="1600"/>
            </a:lvl4pPr>
            <a:lvl5pPr lvl="4" rtl="0" algn="ctr">
              <a:spcBef>
                <a:spcPts val="1600"/>
              </a:spcBef>
              <a:spcAft>
                <a:spcPts val="0"/>
              </a:spcAft>
              <a:buSzPts val="1600"/>
              <a:buNone/>
              <a:defRPr sz="1600"/>
            </a:lvl5pPr>
            <a:lvl6pPr lvl="5" rtl="0" algn="ctr">
              <a:spcBef>
                <a:spcPts val="1600"/>
              </a:spcBef>
              <a:spcAft>
                <a:spcPts val="0"/>
              </a:spcAft>
              <a:buSzPts val="1600"/>
              <a:buNone/>
              <a:defRPr sz="1600"/>
            </a:lvl6pPr>
            <a:lvl7pPr lvl="6" rtl="0" algn="ctr">
              <a:spcBef>
                <a:spcPts val="1600"/>
              </a:spcBef>
              <a:spcAft>
                <a:spcPts val="0"/>
              </a:spcAft>
              <a:buSzPts val="1600"/>
              <a:buNone/>
              <a:defRPr sz="1600"/>
            </a:lvl7pPr>
            <a:lvl8pPr lvl="7" rtl="0" algn="ctr">
              <a:spcBef>
                <a:spcPts val="1600"/>
              </a:spcBef>
              <a:spcAft>
                <a:spcPts val="0"/>
              </a:spcAft>
              <a:buSzPts val="1600"/>
              <a:buNone/>
              <a:defRPr sz="1600"/>
            </a:lvl8pPr>
            <a:lvl9pPr lvl="8" rtl="0" algn="ctr">
              <a:spcBef>
                <a:spcPts val="1600"/>
              </a:spcBef>
              <a:spcAft>
                <a:spcPts val="1600"/>
              </a:spcAft>
              <a:buSzPts val="1600"/>
              <a:buNone/>
              <a:defRPr sz="1600"/>
            </a:lvl9pPr>
          </a:lstStyle>
          <a:p/>
        </p:txBody>
      </p:sp>
      <p:sp>
        <p:nvSpPr>
          <p:cNvPr id="68" name="Google Shape;68;p11"/>
          <p:cNvSpPr txBox="1"/>
          <p:nvPr>
            <p:ph hasCustomPrompt="1" idx="6" type="title"/>
          </p:nvPr>
        </p:nvSpPr>
        <p:spPr>
          <a:xfrm>
            <a:off x="4515713" y="2282900"/>
            <a:ext cx="1834500" cy="145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71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9" name="Shape 6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p:cSld name="CUSTOM_17_1">
    <p:spTree>
      <p:nvGrpSpPr>
        <p:cNvPr id="70" name="Shape 70"/>
        <p:cNvGrpSpPr/>
        <p:nvPr/>
      </p:nvGrpSpPr>
      <p:grpSpPr>
        <a:xfrm>
          <a:off x="0" y="0"/>
          <a:ext cx="0" cy="0"/>
          <a:chOff x="0" y="0"/>
          <a:chExt cx="0" cy="0"/>
        </a:xfrm>
      </p:grpSpPr>
      <p:sp>
        <p:nvSpPr>
          <p:cNvPr id="71" name="Google Shape;71;p13"/>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72" name="Google Shape;72;p13"/>
          <p:cNvSpPr/>
          <p:nvPr/>
        </p:nvSpPr>
        <p:spPr>
          <a:xfrm rot="-5400000">
            <a:off x="7422000" y="3421500"/>
            <a:ext cx="2190300" cy="12537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7_1_1">
    <p:spTree>
      <p:nvGrpSpPr>
        <p:cNvPr id="73" name="Shape 73"/>
        <p:cNvGrpSpPr/>
        <p:nvPr/>
      </p:nvGrpSpPr>
      <p:grpSpPr>
        <a:xfrm>
          <a:off x="0" y="0"/>
          <a:ext cx="0" cy="0"/>
          <a:chOff x="0" y="0"/>
          <a:chExt cx="0" cy="0"/>
        </a:xfrm>
      </p:grpSpPr>
      <p:sp>
        <p:nvSpPr>
          <p:cNvPr id="74" name="Google Shape;74;p14"/>
          <p:cNvSpPr/>
          <p:nvPr/>
        </p:nvSpPr>
        <p:spPr>
          <a:xfrm rot="-5400454">
            <a:off x="6015293" y="166500"/>
            <a:ext cx="4545900" cy="1710900"/>
          </a:xfrm>
          <a:prstGeom prst="triangle">
            <a:avLst>
              <a:gd fmla="val 5228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rot="5400000">
            <a:off x="-468300" y="468300"/>
            <a:ext cx="2190300" cy="1253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7_1_1_1">
    <p:spTree>
      <p:nvGrpSpPr>
        <p:cNvPr id="77" name="Shape 77"/>
        <p:cNvGrpSpPr/>
        <p:nvPr/>
      </p:nvGrpSpPr>
      <p:grpSpPr>
        <a:xfrm>
          <a:off x="0" y="0"/>
          <a:ext cx="0" cy="0"/>
          <a:chOff x="0" y="0"/>
          <a:chExt cx="0" cy="0"/>
        </a:xfrm>
      </p:grpSpPr>
      <p:sp>
        <p:nvSpPr>
          <p:cNvPr id="78" name="Google Shape;78;p15"/>
          <p:cNvSpPr/>
          <p:nvPr/>
        </p:nvSpPr>
        <p:spPr>
          <a:xfrm flipH="1" rot="5400454">
            <a:off x="-1417132" y="166500"/>
            <a:ext cx="4545900" cy="1710900"/>
          </a:xfrm>
          <a:prstGeom prst="triangle">
            <a:avLst>
              <a:gd fmla="val 5228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5"/>
          <p:cNvSpPr/>
          <p:nvPr/>
        </p:nvSpPr>
        <p:spPr>
          <a:xfrm flipH="1" rot="-5400000">
            <a:off x="7422000" y="468300"/>
            <a:ext cx="2190300" cy="1253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7_1_1_1_1">
    <p:spTree>
      <p:nvGrpSpPr>
        <p:cNvPr id="81" name="Shape 81"/>
        <p:cNvGrpSpPr/>
        <p:nvPr/>
      </p:nvGrpSpPr>
      <p:grpSpPr>
        <a:xfrm>
          <a:off x="0" y="0"/>
          <a:ext cx="0" cy="0"/>
          <a:chOff x="0" y="0"/>
          <a:chExt cx="0" cy="0"/>
        </a:xfrm>
      </p:grpSpPr>
      <p:sp>
        <p:nvSpPr>
          <p:cNvPr id="82" name="Google Shape;82;p16"/>
          <p:cNvSpPr/>
          <p:nvPr/>
        </p:nvSpPr>
        <p:spPr>
          <a:xfrm rot="-5400454">
            <a:off x="6015293" y="166500"/>
            <a:ext cx="4545900" cy="1710900"/>
          </a:xfrm>
          <a:prstGeom prst="triangle">
            <a:avLst>
              <a:gd fmla="val 5228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6"/>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7_1_1_1_1_1">
    <p:spTree>
      <p:nvGrpSpPr>
        <p:cNvPr id="84" name="Shape 84"/>
        <p:cNvGrpSpPr/>
        <p:nvPr/>
      </p:nvGrpSpPr>
      <p:grpSpPr>
        <a:xfrm>
          <a:off x="0" y="0"/>
          <a:ext cx="0" cy="0"/>
          <a:chOff x="0" y="0"/>
          <a:chExt cx="0" cy="0"/>
        </a:xfrm>
      </p:grpSpPr>
      <p:sp>
        <p:nvSpPr>
          <p:cNvPr id="85" name="Google Shape;85;p17"/>
          <p:cNvSpPr/>
          <p:nvPr/>
        </p:nvSpPr>
        <p:spPr>
          <a:xfrm>
            <a:off x="0" y="4410000"/>
            <a:ext cx="1299900" cy="744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7"/>
          <p:cNvSpPr/>
          <p:nvPr/>
        </p:nvSpPr>
        <p:spPr>
          <a:xfrm rot="-5400454">
            <a:off x="6015293" y="166500"/>
            <a:ext cx="4545900" cy="1710900"/>
          </a:xfrm>
          <a:prstGeom prst="triangle">
            <a:avLst>
              <a:gd fmla="val 5228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7"/>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7_1_1_1_1_1_1">
    <p:spTree>
      <p:nvGrpSpPr>
        <p:cNvPr id="88" name="Shape 88"/>
        <p:cNvGrpSpPr/>
        <p:nvPr/>
      </p:nvGrpSpPr>
      <p:grpSpPr>
        <a:xfrm>
          <a:off x="0" y="0"/>
          <a:ext cx="0" cy="0"/>
          <a:chOff x="0" y="0"/>
          <a:chExt cx="0" cy="0"/>
        </a:xfrm>
      </p:grpSpPr>
      <p:sp>
        <p:nvSpPr>
          <p:cNvPr id="89" name="Google Shape;89;p18"/>
          <p:cNvSpPr/>
          <p:nvPr/>
        </p:nvSpPr>
        <p:spPr>
          <a:xfrm flipH="1" rot="10800000">
            <a:off x="0" y="0"/>
            <a:ext cx="3956400" cy="12537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8"/>
          <p:cNvSpPr/>
          <p:nvPr/>
        </p:nvSpPr>
        <p:spPr>
          <a:xfrm rot="-5400000">
            <a:off x="7422000" y="3423000"/>
            <a:ext cx="2190300" cy="1253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8"/>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17_1_1_1_1_1_1_1">
    <p:spTree>
      <p:nvGrpSpPr>
        <p:cNvPr id="92" name="Shape 92"/>
        <p:cNvGrpSpPr/>
        <p:nvPr/>
      </p:nvGrpSpPr>
      <p:grpSpPr>
        <a:xfrm>
          <a:off x="0" y="0"/>
          <a:ext cx="0" cy="0"/>
          <a:chOff x="0" y="0"/>
          <a:chExt cx="0" cy="0"/>
        </a:xfrm>
      </p:grpSpPr>
      <p:sp>
        <p:nvSpPr>
          <p:cNvPr id="93" name="Google Shape;93;p19"/>
          <p:cNvSpPr/>
          <p:nvPr/>
        </p:nvSpPr>
        <p:spPr>
          <a:xfrm flipH="1" rot="10800000">
            <a:off x="0" y="0"/>
            <a:ext cx="3956400" cy="12537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9"/>
          <p:cNvSpPr/>
          <p:nvPr/>
        </p:nvSpPr>
        <p:spPr>
          <a:xfrm rot="-5400000">
            <a:off x="7422000" y="3423000"/>
            <a:ext cx="2190300" cy="1253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9"/>
          <p:cNvSpPr/>
          <p:nvPr/>
        </p:nvSpPr>
        <p:spPr>
          <a:xfrm rot="5400000">
            <a:off x="288601" y="2755547"/>
            <a:ext cx="862800" cy="360000"/>
          </a:xfrm>
          <a:prstGeom prst="triangle">
            <a:avLst>
              <a:gd fmla="val 6348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9"/>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17_1_1_1_1_1_1_1_1">
    <p:spTree>
      <p:nvGrpSpPr>
        <p:cNvPr id="97" name="Shape 97"/>
        <p:cNvGrpSpPr/>
        <p:nvPr/>
      </p:nvGrpSpPr>
      <p:grpSpPr>
        <a:xfrm>
          <a:off x="0" y="0"/>
          <a:ext cx="0" cy="0"/>
          <a:chOff x="0" y="0"/>
          <a:chExt cx="0" cy="0"/>
        </a:xfrm>
      </p:grpSpPr>
      <p:sp>
        <p:nvSpPr>
          <p:cNvPr id="98" name="Google Shape;98;p20"/>
          <p:cNvSpPr/>
          <p:nvPr/>
        </p:nvSpPr>
        <p:spPr>
          <a:xfrm rot="10800000">
            <a:off x="5187600" y="0"/>
            <a:ext cx="3956400" cy="12537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0"/>
          <p:cNvSpPr/>
          <p:nvPr/>
        </p:nvSpPr>
        <p:spPr>
          <a:xfrm flipH="1" rot="5400000">
            <a:off x="-468300" y="3423000"/>
            <a:ext cx="2190300" cy="1253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0"/>
          <p:cNvSpPr/>
          <p:nvPr/>
        </p:nvSpPr>
        <p:spPr>
          <a:xfrm flipH="1" rot="-5400000">
            <a:off x="8028601" y="2755547"/>
            <a:ext cx="862800" cy="360000"/>
          </a:xfrm>
          <a:prstGeom prst="triangle">
            <a:avLst>
              <a:gd fmla="val 6348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0"/>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p:nvPr/>
        </p:nvSpPr>
        <p:spPr>
          <a:xfrm>
            <a:off x="1886216" y="4155000"/>
            <a:ext cx="1726800" cy="9885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p:nvPr/>
        </p:nvSpPr>
        <p:spPr>
          <a:xfrm rot="5400000">
            <a:off x="-1833000" y="1832850"/>
            <a:ext cx="8573400" cy="4907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flipH="1">
            <a:off x="616300" y="720000"/>
            <a:ext cx="2895600" cy="1851600"/>
          </a:xfrm>
          <a:prstGeom prst="rect">
            <a:avLst/>
          </a:prstGeom>
        </p:spPr>
        <p:txBody>
          <a:bodyPr anchorCtr="0" anchor="t" bIns="91425" lIns="91425" spcFirstLastPara="1" rIns="91425" wrap="square" tIns="91425">
            <a:noAutofit/>
          </a:bodyPr>
          <a:lstStyle>
            <a:lvl1pPr lvl="0" algn="l">
              <a:spcBef>
                <a:spcPts val="0"/>
              </a:spcBef>
              <a:spcAft>
                <a:spcPts val="0"/>
              </a:spcAft>
              <a:buSzPts val="4100"/>
              <a:buNone/>
              <a:defRPr sz="5500"/>
            </a:lvl1pPr>
            <a:lvl2pPr lvl="1">
              <a:spcBef>
                <a:spcPts val="0"/>
              </a:spcBef>
              <a:spcAft>
                <a:spcPts val="0"/>
              </a:spcAft>
              <a:buSzPts val="4100"/>
              <a:buNone/>
              <a:defRPr/>
            </a:lvl2pPr>
            <a:lvl3pPr lvl="2">
              <a:spcBef>
                <a:spcPts val="0"/>
              </a:spcBef>
              <a:spcAft>
                <a:spcPts val="0"/>
              </a:spcAft>
              <a:buSzPts val="4100"/>
              <a:buNone/>
              <a:defRPr/>
            </a:lvl3pPr>
            <a:lvl4pPr lvl="3">
              <a:spcBef>
                <a:spcPts val="0"/>
              </a:spcBef>
              <a:spcAft>
                <a:spcPts val="0"/>
              </a:spcAft>
              <a:buSzPts val="4100"/>
              <a:buNone/>
              <a:defRPr/>
            </a:lvl4pPr>
            <a:lvl5pPr lvl="4">
              <a:spcBef>
                <a:spcPts val="0"/>
              </a:spcBef>
              <a:spcAft>
                <a:spcPts val="0"/>
              </a:spcAft>
              <a:buSzPts val="4100"/>
              <a:buNone/>
              <a:defRPr/>
            </a:lvl5pPr>
            <a:lvl6pPr lvl="5">
              <a:spcBef>
                <a:spcPts val="0"/>
              </a:spcBef>
              <a:spcAft>
                <a:spcPts val="0"/>
              </a:spcAft>
              <a:buSzPts val="4100"/>
              <a:buNone/>
              <a:defRPr/>
            </a:lvl6pPr>
            <a:lvl7pPr lvl="6">
              <a:spcBef>
                <a:spcPts val="0"/>
              </a:spcBef>
              <a:spcAft>
                <a:spcPts val="0"/>
              </a:spcAft>
              <a:buSzPts val="4100"/>
              <a:buNone/>
              <a:defRPr/>
            </a:lvl7pPr>
            <a:lvl8pPr lvl="7">
              <a:spcBef>
                <a:spcPts val="0"/>
              </a:spcBef>
              <a:spcAft>
                <a:spcPts val="0"/>
              </a:spcAft>
              <a:buSzPts val="4100"/>
              <a:buNone/>
              <a:defRPr/>
            </a:lvl8pPr>
            <a:lvl9pPr lvl="8">
              <a:spcBef>
                <a:spcPts val="0"/>
              </a:spcBef>
              <a:spcAft>
                <a:spcPts val="0"/>
              </a:spcAft>
              <a:buSzPts val="4100"/>
              <a:buNone/>
              <a:defRPr/>
            </a:lvl9pPr>
          </a:lstStyle>
          <a:p/>
        </p:txBody>
      </p:sp>
      <p:sp>
        <p:nvSpPr>
          <p:cNvPr id="17" name="Google Shape;17;p3"/>
          <p:cNvSpPr txBox="1"/>
          <p:nvPr>
            <p:ph hasCustomPrompt="1" idx="2" type="title"/>
          </p:nvPr>
        </p:nvSpPr>
        <p:spPr>
          <a:xfrm flipH="1">
            <a:off x="616300" y="3795175"/>
            <a:ext cx="1635300" cy="988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5000"/>
              <a:buNone/>
              <a:defRPr sz="7000">
                <a:solidFill>
                  <a:schemeClr val="lt1"/>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18" name="Google Shape;18;p3"/>
          <p:cNvSpPr txBox="1"/>
          <p:nvPr>
            <p:ph idx="1" type="subTitle"/>
          </p:nvPr>
        </p:nvSpPr>
        <p:spPr>
          <a:xfrm flipH="1">
            <a:off x="5312925" y="3960725"/>
            <a:ext cx="3093600" cy="6789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18">
    <p:spTree>
      <p:nvGrpSpPr>
        <p:cNvPr id="102" name="Shape 102"/>
        <p:cNvGrpSpPr/>
        <p:nvPr/>
      </p:nvGrpSpPr>
      <p:grpSpPr>
        <a:xfrm>
          <a:off x="0" y="0"/>
          <a:ext cx="0" cy="0"/>
          <a:chOff x="0" y="0"/>
          <a:chExt cx="0" cy="0"/>
        </a:xfrm>
      </p:grpSpPr>
      <p:sp>
        <p:nvSpPr>
          <p:cNvPr id="103" name="Google Shape;103;p21"/>
          <p:cNvSpPr/>
          <p:nvPr/>
        </p:nvSpPr>
        <p:spPr>
          <a:xfrm flipH="1" rot="10800000">
            <a:off x="0" y="0"/>
            <a:ext cx="2190300" cy="1253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1"/>
          <p:cNvSpPr/>
          <p:nvPr/>
        </p:nvSpPr>
        <p:spPr>
          <a:xfrm flipH="1" rot="-5400000">
            <a:off x="6596700" y="1293600"/>
            <a:ext cx="3840900" cy="12537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1"/>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106" name="Google Shape;106;p21"/>
          <p:cNvSpPr txBox="1"/>
          <p:nvPr>
            <p:ph idx="1" type="subTitle"/>
          </p:nvPr>
        </p:nvSpPr>
        <p:spPr>
          <a:xfrm>
            <a:off x="6336385" y="2307650"/>
            <a:ext cx="1440000" cy="4968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2200">
                <a:latin typeface="Be Vietnam"/>
                <a:ea typeface="Be Vietnam"/>
                <a:cs typeface="Be Vietnam"/>
                <a:sym typeface="Be Vietnam"/>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07" name="Google Shape;107;p21"/>
          <p:cNvSpPr txBox="1"/>
          <p:nvPr>
            <p:ph idx="2" type="subTitle"/>
          </p:nvPr>
        </p:nvSpPr>
        <p:spPr>
          <a:xfrm>
            <a:off x="6337577" y="2750075"/>
            <a:ext cx="1882800" cy="993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bg>
      <p:bgPr>
        <a:solidFill>
          <a:schemeClr val="lt1"/>
        </a:solidFill>
      </p:bgPr>
    </p:bg>
    <p:spTree>
      <p:nvGrpSpPr>
        <p:cNvPr id="108" name="Shape 108"/>
        <p:cNvGrpSpPr/>
        <p:nvPr/>
      </p:nvGrpSpPr>
      <p:grpSpPr>
        <a:xfrm>
          <a:off x="0" y="0"/>
          <a:ext cx="0" cy="0"/>
          <a:chOff x="0" y="0"/>
          <a:chExt cx="0" cy="0"/>
        </a:xfrm>
      </p:grpSpPr>
      <p:sp>
        <p:nvSpPr>
          <p:cNvPr id="109" name="Google Shape;109;p22"/>
          <p:cNvSpPr/>
          <p:nvPr/>
        </p:nvSpPr>
        <p:spPr>
          <a:xfrm flipH="1" rot="-5400000">
            <a:off x="7422000" y="468300"/>
            <a:ext cx="2190300" cy="12537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2"/>
          <p:cNvSpPr txBox="1"/>
          <p:nvPr>
            <p:ph idx="1" type="subTitle"/>
          </p:nvPr>
        </p:nvSpPr>
        <p:spPr>
          <a:xfrm>
            <a:off x="620700" y="3794775"/>
            <a:ext cx="2595600" cy="36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
        <p:nvSpPr>
          <p:cNvPr id="111" name="Google Shape;111;p22"/>
          <p:cNvSpPr txBox="1"/>
          <p:nvPr>
            <p:ph idx="2" type="subTitle"/>
          </p:nvPr>
        </p:nvSpPr>
        <p:spPr>
          <a:xfrm>
            <a:off x="620700" y="2215425"/>
            <a:ext cx="2595600" cy="36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600"/>
              <a:buNone/>
              <a:defRPr sz="1600">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1600"/>
              </a:spcBef>
              <a:spcAft>
                <a:spcPts val="0"/>
              </a:spcAft>
              <a:buClr>
                <a:schemeClr val="dk1"/>
              </a:buClr>
              <a:buSzPts val="1400"/>
              <a:buNone/>
              <a:defRPr>
                <a:solidFill>
                  <a:schemeClr val="dk1"/>
                </a:solidFill>
              </a:defRPr>
            </a:lvl3pPr>
            <a:lvl4pPr lvl="3">
              <a:spcBef>
                <a:spcPts val="1600"/>
              </a:spcBef>
              <a:spcAft>
                <a:spcPts val="0"/>
              </a:spcAft>
              <a:buClr>
                <a:schemeClr val="dk1"/>
              </a:buClr>
              <a:buSzPts val="1400"/>
              <a:buNone/>
              <a:defRPr>
                <a:solidFill>
                  <a:schemeClr val="dk1"/>
                </a:solidFill>
              </a:defRPr>
            </a:lvl4pPr>
            <a:lvl5pPr lvl="4">
              <a:spcBef>
                <a:spcPts val="1600"/>
              </a:spcBef>
              <a:spcAft>
                <a:spcPts val="0"/>
              </a:spcAft>
              <a:buClr>
                <a:schemeClr val="dk1"/>
              </a:buClr>
              <a:buSzPts val="1400"/>
              <a:buNone/>
              <a:defRPr>
                <a:solidFill>
                  <a:schemeClr val="dk1"/>
                </a:solidFill>
              </a:defRPr>
            </a:lvl5pPr>
            <a:lvl6pPr lvl="5">
              <a:spcBef>
                <a:spcPts val="1600"/>
              </a:spcBef>
              <a:spcAft>
                <a:spcPts val="0"/>
              </a:spcAft>
              <a:buClr>
                <a:schemeClr val="dk1"/>
              </a:buClr>
              <a:buSzPts val="1400"/>
              <a:buNone/>
              <a:defRPr>
                <a:solidFill>
                  <a:schemeClr val="dk1"/>
                </a:solidFill>
              </a:defRPr>
            </a:lvl6pPr>
            <a:lvl7pPr lvl="6">
              <a:spcBef>
                <a:spcPts val="1600"/>
              </a:spcBef>
              <a:spcAft>
                <a:spcPts val="0"/>
              </a:spcAft>
              <a:buClr>
                <a:schemeClr val="dk1"/>
              </a:buClr>
              <a:buSzPts val="1400"/>
              <a:buNone/>
              <a:defRPr>
                <a:solidFill>
                  <a:schemeClr val="dk1"/>
                </a:solidFill>
              </a:defRPr>
            </a:lvl7pPr>
            <a:lvl8pPr lvl="7">
              <a:spcBef>
                <a:spcPts val="1600"/>
              </a:spcBef>
              <a:spcAft>
                <a:spcPts val="0"/>
              </a:spcAft>
              <a:buClr>
                <a:schemeClr val="dk1"/>
              </a:buClr>
              <a:buSzPts val="1400"/>
              <a:buNone/>
              <a:defRPr>
                <a:solidFill>
                  <a:schemeClr val="dk1"/>
                </a:solidFill>
              </a:defRPr>
            </a:lvl8pPr>
            <a:lvl9pPr lvl="8">
              <a:spcBef>
                <a:spcPts val="1600"/>
              </a:spcBef>
              <a:spcAft>
                <a:spcPts val="1600"/>
              </a:spcAft>
              <a:buClr>
                <a:schemeClr val="dk1"/>
              </a:buClr>
              <a:buSzPts val="1400"/>
              <a:buNone/>
              <a:defRPr>
                <a:solidFill>
                  <a:schemeClr val="dk1"/>
                </a:solidFill>
              </a:defRPr>
            </a:lvl9pPr>
          </a:lstStyle>
          <a:p/>
        </p:txBody>
      </p:sp>
      <p:sp>
        <p:nvSpPr>
          <p:cNvPr id="112" name="Google Shape;112;p22"/>
          <p:cNvSpPr txBox="1"/>
          <p:nvPr>
            <p:ph idx="3" type="subTitle"/>
          </p:nvPr>
        </p:nvSpPr>
        <p:spPr>
          <a:xfrm>
            <a:off x="620700" y="1851575"/>
            <a:ext cx="2159700" cy="36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600">
                <a:solidFill>
                  <a:schemeClr val="dk1"/>
                </a:solidFill>
                <a:latin typeface="Be Vietnam"/>
                <a:ea typeface="Be Vietnam"/>
                <a:cs typeface="Be Vietnam"/>
                <a:sym typeface="Be Vietnam"/>
              </a:defRPr>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
        <p:nvSpPr>
          <p:cNvPr id="113" name="Google Shape;113;p22"/>
          <p:cNvSpPr txBox="1"/>
          <p:nvPr>
            <p:ph idx="4" type="subTitle"/>
          </p:nvPr>
        </p:nvSpPr>
        <p:spPr>
          <a:xfrm>
            <a:off x="3342325" y="1851575"/>
            <a:ext cx="2159700" cy="36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600">
                <a:solidFill>
                  <a:schemeClr val="dk1"/>
                </a:solidFill>
                <a:latin typeface="Be Vietnam"/>
                <a:ea typeface="Be Vietnam"/>
                <a:cs typeface="Be Vietnam"/>
                <a:sym typeface="Be Vietnam"/>
              </a:defRPr>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
        <p:nvSpPr>
          <p:cNvPr id="114" name="Google Shape;114;p22"/>
          <p:cNvSpPr txBox="1"/>
          <p:nvPr>
            <p:ph idx="5" type="subTitle"/>
          </p:nvPr>
        </p:nvSpPr>
        <p:spPr>
          <a:xfrm>
            <a:off x="6063950" y="1851575"/>
            <a:ext cx="2159700" cy="36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600">
                <a:solidFill>
                  <a:schemeClr val="dk1"/>
                </a:solidFill>
                <a:latin typeface="Be Vietnam"/>
                <a:ea typeface="Be Vietnam"/>
                <a:cs typeface="Be Vietnam"/>
                <a:sym typeface="Be Vietnam"/>
              </a:defRPr>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
        <p:nvSpPr>
          <p:cNvPr id="115" name="Google Shape;115;p22"/>
          <p:cNvSpPr txBox="1"/>
          <p:nvPr>
            <p:ph idx="6" type="subTitle"/>
          </p:nvPr>
        </p:nvSpPr>
        <p:spPr>
          <a:xfrm>
            <a:off x="620700" y="3428625"/>
            <a:ext cx="2139300" cy="36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600">
                <a:solidFill>
                  <a:schemeClr val="dk1"/>
                </a:solidFill>
                <a:latin typeface="Be Vietnam"/>
                <a:ea typeface="Be Vietnam"/>
                <a:cs typeface="Be Vietnam"/>
                <a:sym typeface="Be Vietnam"/>
              </a:defRPr>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
        <p:nvSpPr>
          <p:cNvPr id="116" name="Google Shape;116;p22"/>
          <p:cNvSpPr txBox="1"/>
          <p:nvPr>
            <p:ph idx="7" type="subTitle"/>
          </p:nvPr>
        </p:nvSpPr>
        <p:spPr>
          <a:xfrm>
            <a:off x="3342325" y="3428625"/>
            <a:ext cx="2159700" cy="36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600">
                <a:solidFill>
                  <a:schemeClr val="dk1"/>
                </a:solidFill>
                <a:latin typeface="Be Vietnam"/>
                <a:ea typeface="Be Vietnam"/>
                <a:cs typeface="Be Vietnam"/>
                <a:sym typeface="Be Vietnam"/>
              </a:defRPr>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
        <p:nvSpPr>
          <p:cNvPr id="117" name="Google Shape;117;p22"/>
          <p:cNvSpPr txBox="1"/>
          <p:nvPr>
            <p:ph idx="8" type="subTitle"/>
          </p:nvPr>
        </p:nvSpPr>
        <p:spPr>
          <a:xfrm>
            <a:off x="6063950" y="3428625"/>
            <a:ext cx="2159700" cy="36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600">
                <a:solidFill>
                  <a:schemeClr val="dk1"/>
                </a:solidFill>
                <a:latin typeface="Be Vietnam"/>
                <a:ea typeface="Be Vietnam"/>
                <a:cs typeface="Be Vietnam"/>
                <a:sym typeface="Be Vietnam"/>
              </a:defRPr>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
        <p:nvSpPr>
          <p:cNvPr id="118" name="Google Shape;118;p22"/>
          <p:cNvSpPr txBox="1"/>
          <p:nvPr>
            <p:ph hasCustomPrompt="1" type="title"/>
          </p:nvPr>
        </p:nvSpPr>
        <p:spPr>
          <a:xfrm flipH="1">
            <a:off x="620700" y="1491575"/>
            <a:ext cx="1080000" cy="3600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dk1"/>
              </a:buClr>
              <a:buSzPts val="3000"/>
              <a:buNone/>
              <a:defRPr sz="2400">
                <a:solidFill>
                  <a:schemeClr val="dk1"/>
                </a:solidFill>
              </a:defRPr>
            </a:lvl1pPr>
            <a:lvl2pPr lvl="1" rtl="0" algn="ctr">
              <a:spcBef>
                <a:spcPts val="0"/>
              </a:spcBef>
              <a:spcAft>
                <a:spcPts val="0"/>
              </a:spcAft>
              <a:buClr>
                <a:schemeClr val="dk1"/>
              </a:buClr>
              <a:buSzPts val="3000"/>
              <a:buNone/>
              <a:defRPr sz="3000">
                <a:solidFill>
                  <a:schemeClr val="dk1"/>
                </a:solidFill>
              </a:defRPr>
            </a:lvl2pPr>
            <a:lvl3pPr lvl="2" rtl="0" algn="ctr">
              <a:spcBef>
                <a:spcPts val="0"/>
              </a:spcBef>
              <a:spcAft>
                <a:spcPts val="0"/>
              </a:spcAft>
              <a:buClr>
                <a:schemeClr val="dk1"/>
              </a:buClr>
              <a:buSzPts val="3000"/>
              <a:buNone/>
              <a:defRPr sz="3000">
                <a:solidFill>
                  <a:schemeClr val="dk1"/>
                </a:solidFill>
              </a:defRPr>
            </a:lvl3pPr>
            <a:lvl4pPr lvl="3" rtl="0" algn="ctr">
              <a:spcBef>
                <a:spcPts val="0"/>
              </a:spcBef>
              <a:spcAft>
                <a:spcPts val="0"/>
              </a:spcAft>
              <a:buClr>
                <a:schemeClr val="dk1"/>
              </a:buClr>
              <a:buSzPts val="3000"/>
              <a:buNone/>
              <a:defRPr sz="3000">
                <a:solidFill>
                  <a:schemeClr val="dk1"/>
                </a:solidFill>
              </a:defRPr>
            </a:lvl4pPr>
            <a:lvl5pPr lvl="4" rtl="0" algn="ctr">
              <a:spcBef>
                <a:spcPts val="0"/>
              </a:spcBef>
              <a:spcAft>
                <a:spcPts val="0"/>
              </a:spcAft>
              <a:buClr>
                <a:schemeClr val="dk1"/>
              </a:buClr>
              <a:buSzPts val="3000"/>
              <a:buNone/>
              <a:defRPr sz="3000">
                <a:solidFill>
                  <a:schemeClr val="dk1"/>
                </a:solidFill>
              </a:defRPr>
            </a:lvl5pPr>
            <a:lvl6pPr lvl="5" rtl="0" algn="ctr">
              <a:spcBef>
                <a:spcPts val="0"/>
              </a:spcBef>
              <a:spcAft>
                <a:spcPts val="0"/>
              </a:spcAft>
              <a:buClr>
                <a:schemeClr val="dk1"/>
              </a:buClr>
              <a:buSzPts val="3000"/>
              <a:buNone/>
              <a:defRPr sz="3000">
                <a:solidFill>
                  <a:schemeClr val="dk1"/>
                </a:solidFill>
              </a:defRPr>
            </a:lvl6pPr>
            <a:lvl7pPr lvl="6" rtl="0" algn="ctr">
              <a:spcBef>
                <a:spcPts val="0"/>
              </a:spcBef>
              <a:spcAft>
                <a:spcPts val="0"/>
              </a:spcAft>
              <a:buClr>
                <a:schemeClr val="dk1"/>
              </a:buClr>
              <a:buSzPts val="3000"/>
              <a:buNone/>
              <a:defRPr sz="3000">
                <a:solidFill>
                  <a:schemeClr val="dk1"/>
                </a:solidFill>
              </a:defRPr>
            </a:lvl7pPr>
            <a:lvl8pPr lvl="7" rtl="0" algn="ctr">
              <a:spcBef>
                <a:spcPts val="0"/>
              </a:spcBef>
              <a:spcAft>
                <a:spcPts val="0"/>
              </a:spcAft>
              <a:buClr>
                <a:schemeClr val="dk1"/>
              </a:buClr>
              <a:buSzPts val="3000"/>
              <a:buNone/>
              <a:defRPr sz="3000">
                <a:solidFill>
                  <a:schemeClr val="dk1"/>
                </a:solidFill>
              </a:defRPr>
            </a:lvl8pPr>
            <a:lvl9pPr lvl="8" rtl="0" algn="ctr">
              <a:spcBef>
                <a:spcPts val="0"/>
              </a:spcBef>
              <a:spcAft>
                <a:spcPts val="0"/>
              </a:spcAft>
              <a:buClr>
                <a:schemeClr val="dk1"/>
              </a:buClr>
              <a:buSzPts val="3000"/>
              <a:buNone/>
              <a:defRPr sz="3000">
                <a:solidFill>
                  <a:schemeClr val="dk1"/>
                </a:solidFill>
              </a:defRPr>
            </a:lvl9pPr>
          </a:lstStyle>
          <a:p>
            <a:r>
              <a:t>xx%</a:t>
            </a:r>
          </a:p>
        </p:txBody>
      </p:sp>
      <p:sp>
        <p:nvSpPr>
          <p:cNvPr id="119" name="Google Shape;119;p22"/>
          <p:cNvSpPr txBox="1"/>
          <p:nvPr>
            <p:ph hasCustomPrompt="1" idx="9" type="title"/>
          </p:nvPr>
        </p:nvSpPr>
        <p:spPr>
          <a:xfrm>
            <a:off x="3342325" y="1491575"/>
            <a:ext cx="1080000" cy="3600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dk1"/>
              </a:buClr>
              <a:buSzPts val="3000"/>
              <a:buNone/>
              <a:defRPr sz="2400">
                <a:solidFill>
                  <a:schemeClr val="dk1"/>
                </a:solidFill>
              </a:defRPr>
            </a:lvl1pPr>
            <a:lvl2pPr lvl="1" rtl="0" algn="ctr">
              <a:spcBef>
                <a:spcPts val="0"/>
              </a:spcBef>
              <a:spcAft>
                <a:spcPts val="0"/>
              </a:spcAft>
              <a:buClr>
                <a:schemeClr val="dk1"/>
              </a:buClr>
              <a:buSzPts val="3000"/>
              <a:buNone/>
              <a:defRPr sz="3000">
                <a:solidFill>
                  <a:schemeClr val="dk1"/>
                </a:solidFill>
              </a:defRPr>
            </a:lvl2pPr>
            <a:lvl3pPr lvl="2" rtl="0" algn="ctr">
              <a:spcBef>
                <a:spcPts val="0"/>
              </a:spcBef>
              <a:spcAft>
                <a:spcPts val="0"/>
              </a:spcAft>
              <a:buClr>
                <a:schemeClr val="dk1"/>
              </a:buClr>
              <a:buSzPts val="3000"/>
              <a:buNone/>
              <a:defRPr sz="3000">
                <a:solidFill>
                  <a:schemeClr val="dk1"/>
                </a:solidFill>
              </a:defRPr>
            </a:lvl3pPr>
            <a:lvl4pPr lvl="3" rtl="0" algn="ctr">
              <a:spcBef>
                <a:spcPts val="0"/>
              </a:spcBef>
              <a:spcAft>
                <a:spcPts val="0"/>
              </a:spcAft>
              <a:buClr>
                <a:schemeClr val="dk1"/>
              </a:buClr>
              <a:buSzPts val="3000"/>
              <a:buNone/>
              <a:defRPr sz="3000">
                <a:solidFill>
                  <a:schemeClr val="dk1"/>
                </a:solidFill>
              </a:defRPr>
            </a:lvl4pPr>
            <a:lvl5pPr lvl="4" rtl="0" algn="ctr">
              <a:spcBef>
                <a:spcPts val="0"/>
              </a:spcBef>
              <a:spcAft>
                <a:spcPts val="0"/>
              </a:spcAft>
              <a:buClr>
                <a:schemeClr val="dk1"/>
              </a:buClr>
              <a:buSzPts val="3000"/>
              <a:buNone/>
              <a:defRPr sz="3000">
                <a:solidFill>
                  <a:schemeClr val="dk1"/>
                </a:solidFill>
              </a:defRPr>
            </a:lvl5pPr>
            <a:lvl6pPr lvl="5" rtl="0" algn="ctr">
              <a:spcBef>
                <a:spcPts val="0"/>
              </a:spcBef>
              <a:spcAft>
                <a:spcPts val="0"/>
              </a:spcAft>
              <a:buClr>
                <a:schemeClr val="dk1"/>
              </a:buClr>
              <a:buSzPts val="3000"/>
              <a:buNone/>
              <a:defRPr sz="3000">
                <a:solidFill>
                  <a:schemeClr val="dk1"/>
                </a:solidFill>
              </a:defRPr>
            </a:lvl6pPr>
            <a:lvl7pPr lvl="6" rtl="0" algn="ctr">
              <a:spcBef>
                <a:spcPts val="0"/>
              </a:spcBef>
              <a:spcAft>
                <a:spcPts val="0"/>
              </a:spcAft>
              <a:buClr>
                <a:schemeClr val="dk1"/>
              </a:buClr>
              <a:buSzPts val="3000"/>
              <a:buNone/>
              <a:defRPr sz="3000">
                <a:solidFill>
                  <a:schemeClr val="dk1"/>
                </a:solidFill>
              </a:defRPr>
            </a:lvl7pPr>
            <a:lvl8pPr lvl="7" rtl="0" algn="ctr">
              <a:spcBef>
                <a:spcPts val="0"/>
              </a:spcBef>
              <a:spcAft>
                <a:spcPts val="0"/>
              </a:spcAft>
              <a:buClr>
                <a:schemeClr val="dk1"/>
              </a:buClr>
              <a:buSzPts val="3000"/>
              <a:buNone/>
              <a:defRPr sz="3000">
                <a:solidFill>
                  <a:schemeClr val="dk1"/>
                </a:solidFill>
              </a:defRPr>
            </a:lvl8pPr>
            <a:lvl9pPr lvl="8" rtl="0" algn="ctr">
              <a:spcBef>
                <a:spcPts val="0"/>
              </a:spcBef>
              <a:spcAft>
                <a:spcPts val="0"/>
              </a:spcAft>
              <a:buClr>
                <a:schemeClr val="dk1"/>
              </a:buClr>
              <a:buSzPts val="3000"/>
              <a:buNone/>
              <a:defRPr sz="3000">
                <a:solidFill>
                  <a:schemeClr val="dk1"/>
                </a:solidFill>
              </a:defRPr>
            </a:lvl9pPr>
          </a:lstStyle>
          <a:p>
            <a:r>
              <a:t>xx%</a:t>
            </a:r>
          </a:p>
        </p:txBody>
      </p:sp>
      <p:sp>
        <p:nvSpPr>
          <p:cNvPr id="120" name="Google Shape;120;p22"/>
          <p:cNvSpPr txBox="1"/>
          <p:nvPr>
            <p:ph hasCustomPrompt="1" idx="13" type="title"/>
          </p:nvPr>
        </p:nvSpPr>
        <p:spPr>
          <a:xfrm>
            <a:off x="6063950" y="1491575"/>
            <a:ext cx="1080000" cy="3600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dk1"/>
              </a:buClr>
              <a:buSzPts val="3000"/>
              <a:buNone/>
              <a:defRPr sz="2400">
                <a:solidFill>
                  <a:schemeClr val="dk1"/>
                </a:solidFill>
              </a:defRPr>
            </a:lvl1pPr>
            <a:lvl2pPr lvl="1" rtl="0" algn="ctr">
              <a:spcBef>
                <a:spcPts val="0"/>
              </a:spcBef>
              <a:spcAft>
                <a:spcPts val="0"/>
              </a:spcAft>
              <a:buClr>
                <a:schemeClr val="dk1"/>
              </a:buClr>
              <a:buSzPts val="3000"/>
              <a:buNone/>
              <a:defRPr sz="3000">
                <a:solidFill>
                  <a:schemeClr val="dk1"/>
                </a:solidFill>
              </a:defRPr>
            </a:lvl2pPr>
            <a:lvl3pPr lvl="2" rtl="0" algn="ctr">
              <a:spcBef>
                <a:spcPts val="0"/>
              </a:spcBef>
              <a:spcAft>
                <a:spcPts val="0"/>
              </a:spcAft>
              <a:buClr>
                <a:schemeClr val="dk1"/>
              </a:buClr>
              <a:buSzPts val="3000"/>
              <a:buNone/>
              <a:defRPr sz="3000">
                <a:solidFill>
                  <a:schemeClr val="dk1"/>
                </a:solidFill>
              </a:defRPr>
            </a:lvl3pPr>
            <a:lvl4pPr lvl="3" rtl="0" algn="ctr">
              <a:spcBef>
                <a:spcPts val="0"/>
              </a:spcBef>
              <a:spcAft>
                <a:spcPts val="0"/>
              </a:spcAft>
              <a:buClr>
                <a:schemeClr val="dk1"/>
              </a:buClr>
              <a:buSzPts val="3000"/>
              <a:buNone/>
              <a:defRPr sz="3000">
                <a:solidFill>
                  <a:schemeClr val="dk1"/>
                </a:solidFill>
              </a:defRPr>
            </a:lvl4pPr>
            <a:lvl5pPr lvl="4" rtl="0" algn="ctr">
              <a:spcBef>
                <a:spcPts val="0"/>
              </a:spcBef>
              <a:spcAft>
                <a:spcPts val="0"/>
              </a:spcAft>
              <a:buClr>
                <a:schemeClr val="dk1"/>
              </a:buClr>
              <a:buSzPts val="3000"/>
              <a:buNone/>
              <a:defRPr sz="3000">
                <a:solidFill>
                  <a:schemeClr val="dk1"/>
                </a:solidFill>
              </a:defRPr>
            </a:lvl5pPr>
            <a:lvl6pPr lvl="5" rtl="0" algn="ctr">
              <a:spcBef>
                <a:spcPts val="0"/>
              </a:spcBef>
              <a:spcAft>
                <a:spcPts val="0"/>
              </a:spcAft>
              <a:buClr>
                <a:schemeClr val="dk1"/>
              </a:buClr>
              <a:buSzPts val="3000"/>
              <a:buNone/>
              <a:defRPr sz="3000">
                <a:solidFill>
                  <a:schemeClr val="dk1"/>
                </a:solidFill>
              </a:defRPr>
            </a:lvl6pPr>
            <a:lvl7pPr lvl="6" rtl="0" algn="ctr">
              <a:spcBef>
                <a:spcPts val="0"/>
              </a:spcBef>
              <a:spcAft>
                <a:spcPts val="0"/>
              </a:spcAft>
              <a:buClr>
                <a:schemeClr val="dk1"/>
              </a:buClr>
              <a:buSzPts val="3000"/>
              <a:buNone/>
              <a:defRPr sz="3000">
                <a:solidFill>
                  <a:schemeClr val="dk1"/>
                </a:solidFill>
              </a:defRPr>
            </a:lvl7pPr>
            <a:lvl8pPr lvl="7" rtl="0" algn="ctr">
              <a:spcBef>
                <a:spcPts val="0"/>
              </a:spcBef>
              <a:spcAft>
                <a:spcPts val="0"/>
              </a:spcAft>
              <a:buClr>
                <a:schemeClr val="dk1"/>
              </a:buClr>
              <a:buSzPts val="3000"/>
              <a:buNone/>
              <a:defRPr sz="3000">
                <a:solidFill>
                  <a:schemeClr val="dk1"/>
                </a:solidFill>
              </a:defRPr>
            </a:lvl8pPr>
            <a:lvl9pPr lvl="8" rtl="0" algn="ctr">
              <a:spcBef>
                <a:spcPts val="0"/>
              </a:spcBef>
              <a:spcAft>
                <a:spcPts val="0"/>
              </a:spcAft>
              <a:buClr>
                <a:schemeClr val="dk1"/>
              </a:buClr>
              <a:buSzPts val="3000"/>
              <a:buNone/>
              <a:defRPr sz="3000">
                <a:solidFill>
                  <a:schemeClr val="dk1"/>
                </a:solidFill>
              </a:defRPr>
            </a:lvl9pPr>
          </a:lstStyle>
          <a:p>
            <a:r>
              <a:t>xx%</a:t>
            </a:r>
          </a:p>
        </p:txBody>
      </p:sp>
      <p:sp>
        <p:nvSpPr>
          <p:cNvPr id="121" name="Google Shape;121;p22"/>
          <p:cNvSpPr txBox="1"/>
          <p:nvPr>
            <p:ph hasCustomPrompt="1" idx="14" type="title"/>
          </p:nvPr>
        </p:nvSpPr>
        <p:spPr>
          <a:xfrm flipH="1">
            <a:off x="620700" y="3068625"/>
            <a:ext cx="1080000" cy="3600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dk1"/>
              </a:buClr>
              <a:buSzPts val="3000"/>
              <a:buNone/>
              <a:defRPr sz="2400">
                <a:solidFill>
                  <a:schemeClr val="dk1"/>
                </a:solidFill>
              </a:defRPr>
            </a:lvl1pPr>
            <a:lvl2pPr lvl="1" rtl="0" algn="ctr">
              <a:spcBef>
                <a:spcPts val="0"/>
              </a:spcBef>
              <a:spcAft>
                <a:spcPts val="0"/>
              </a:spcAft>
              <a:buClr>
                <a:schemeClr val="dk1"/>
              </a:buClr>
              <a:buSzPts val="3000"/>
              <a:buNone/>
              <a:defRPr sz="3000">
                <a:solidFill>
                  <a:schemeClr val="dk1"/>
                </a:solidFill>
              </a:defRPr>
            </a:lvl2pPr>
            <a:lvl3pPr lvl="2" rtl="0" algn="ctr">
              <a:spcBef>
                <a:spcPts val="0"/>
              </a:spcBef>
              <a:spcAft>
                <a:spcPts val="0"/>
              </a:spcAft>
              <a:buClr>
                <a:schemeClr val="dk1"/>
              </a:buClr>
              <a:buSzPts val="3000"/>
              <a:buNone/>
              <a:defRPr sz="3000">
                <a:solidFill>
                  <a:schemeClr val="dk1"/>
                </a:solidFill>
              </a:defRPr>
            </a:lvl3pPr>
            <a:lvl4pPr lvl="3" rtl="0" algn="ctr">
              <a:spcBef>
                <a:spcPts val="0"/>
              </a:spcBef>
              <a:spcAft>
                <a:spcPts val="0"/>
              </a:spcAft>
              <a:buClr>
                <a:schemeClr val="dk1"/>
              </a:buClr>
              <a:buSzPts val="3000"/>
              <a:buNone/>
              <a:defRPr sz="3000">
                <a:solidFill>
                  <a:schemeClr val="dk1"/>
                </a:solidFill>
              </a:defRPr>
            </a:lvl4pPr>
            <a:lvl5pPr lvl="4" rtl="0" algn="ctr">
              <a:spcBef>
                <a:spcPts val="0"/>
              </a:spcBef>
              <a:spcAft>
                <a:spcPts val="0"/>
              </a:spcAft>
              <a:buClr>
                <a:schemeClr val="dk1"/>
              </a:buClr>
              <a:buSzPts val="3000"/>
              <a:buNone/>
              <a:defRPr sz="3000">
                <a:solidFill>
                  <a:schemeClr val="dk1"/>
                </a:solidFill>
              </a:defRPr>
            </a:lvl5pPr>
            <a:lvl6pPr lvl="5" rtl="0" algn="ctr">
              <a:spcBef>
                <a:spcPts val="0"/>
              </a:spcBef>
              <a:spcAft>
                <a:spcPts val="0"/>
              </a:spcAft>
              <a:buClr>
                <a:schemeClr val="dk1"/>
              </a:buClr>
              <a:buSzPts val="3000"/>
              <a:buNone/>
              <a:defRPr sz="3000">
                <a:solidFill>
                  <a:schemeClr val="dk1"/>
                </a:solidFill>
              </a:defRPr>
            </a:lvl6pPr>
            <a:lvl7pPr lvl="6" rtl="0" algn="ctr">
              <a:spcBef>
                <a:spcPts val="0"/>
              </a:spcBef>
              <a:spcAft>
                <a:spcPts val="0"/>
              </a:spcAft>
              <a:buClr>
                <a:schemeClr val="dk1"/>
              </a:buClr>
              <a:buSzPts val="3000"/>
              <a:buNone/>
              <a:defRPr sz="3000">
                <a:solidFill>
                  <a:schemeClr val="dk1"/>
                </a:solidFill>
              </a:defRPr>
            </a:lvl7pPr>
            <a:lvl8pPr lvl="7" rtl="0" algn="ctr">
              <a:spcBef>
                <a:spcPts val="0"/>
              </a:spcBef>
              <a:spcAft>
                <a:spcPts val="0"/>
              </a:spcAft>
              <a:buClr>
                <a:schemeClr val="dk1"/>
              </a:buClr>
              <a:buSzPts val="3000"/>
              <a:buNone/>
              <a:defRPr sz="3000">
                <a:solidFill>
                  <a:schemeClr val="dk1"/>
                </a:solidFill>
              </a:defRPr>
            </a:lvl8pPr>
            <a:lvl9pPr lvl="8" rtl="0" algn="ctr">
              <a:spcBef>
                <a:spcPts val="0"/>
              </a:spcBef>
              <a:spcAft>
                <a:spcPts val="0"/>
              </a:spcAft>
              <a:buClr>
                <a:schemeClr val="dk1"/>
              </a:buClr>
              <a:buSzPts val="3000"/>
              <a:buNone/>
              <a:defRPr sz="3000">
                <a:solidFill>
                  <a:schemeClr val="dk1"/>
                </a:solidFill>
              </a:defRPr>
            </a:lvl9pPr>
          </a:lstStyle>
          <a:p>
            <a:r>
              <a:t>xx%</a:t>
            </a:r>
          </a:p>
        </p:txBody>
      </p:sp>
      <p:sp>
        <p:nvSpPr>
          <p:cNvPr id="122" name="Google Shape;122;p22"/>
          <p:cNvSpPr txBox="1"/>
          <p:nvPr>
            <p:ph hasCustomPrompt="1" idx="15" type="title"/>
          </p:nvPr>
        </p:nvSpPr>
        <p:spPr>
          <a:xfrm>
            <a:off x="3342325" y="3068625"/>
            <a:ext cx="1080000" cy="3600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dk1"/>
              </a:buClr>
              <a:buSzPts val="3000"/>
              <a:buNone/>
              <a:defRPr sz="2400">
                <a:solidFill>
                  <a:schemeClr val="dk1"/>
                </a:solidFill>
              </a:defRPr>
            </a:lvl1pPr>
            <a:lvl2pPr lvl="1" rtl="0" algn="ctr">
              <a:spcBef>
                <a:spcPts val="0"/>
              </a:spcBef>
              <a:spcAft>
                <a:spcPts val="0"/>
              </a:spcAft>
              <a:buClr>
                <a:schemeClr val="dk1"/>
              </a:buClr>
              <a:buSzPts val="3000"/>
              <a:buNone/>
              <a:defRPr sz="3000">
                <a:solidFill>
                  <a:schemeClr val="dk1"/>
                </a:solidFill>
              </a:defRPr>
            </a:lvl2pPr>
            <a:lvl3pPr lvl="2" rtl="0" algn="ctr">
              <a:spcBef>
                <a:spcPts val="0"/>
              </a:spcBef>
              <a:spcAft>
                <a:spcPts val="0"/>
              </a:spcAft>
              <a:buClr>
                <a:schemeClr val="dk1"/>
              </a:buClr>
              <a:buSzPts val="3000"/>
              <a:buNone/>
              <a:defRPr sz="3000">
                <a:solidFill>
                  <a:schemeClr val="dk1"/>
                </a:solidFill>
              </a:defRPr>
            </a:lvl3pPr>
            <a:lvl4pPr lvl="3" rtl="0" algn="ctr">
              <a:spcBef>
                <a:spcPts val="0"/>
              </a:spcBef>
              <a:spcAft>
                <a:spcPts val="0"/>
              </a:spcAft>
              <a:buClr>
                <a:schemeClr val="dk1"/>
              </a:buClr>
              <a:buSzPts val="3000"/>
              <a:buNone/>
              <a:defRPr sz="3000">
                <a:solidFill>
                  <a:schemeClr val="dk1"/>
                </a:solidFill>
              </a:defRPr>
            </a:lvl4pPr>
            <a:lvl5pPr lvl="4" rtl="0" algn="ctr">
              <a:spcBef>
                <a:spcPts val="0"/>
              </a:spcBef>
              <a:spcAft>
                <a:spcPts val="0"/>
              </a:spcAft>
              <a:buClr>
                <a:schemeClr val="dk1"/>
              </a:buClr>
              <a:buSzPts val="3000"/>
              <a:buNone/>
              <a:defRPr sz="3000">
                <a:solidFill>
                  <a:schemeClr val="dk1"/>
                </a:solidFill>
              </a:defRPr>
            </a:lvl5pPr>
            <a:lvl6pPr lvl="5" rtl="0" algn="ctr">
              <a:spcBef>
                <a:spcPts val="0"/>
              </a:spcBef>
              <a:spcAft>
                <a:spcPts val="0"/>
              </a:spcAft>
              <a:buClr>
                <a:schemeClr val="dk1"/>
              </a:buClr>
              <a:buSzPts val="3000"/>
              <a:buNone/>
              <a:defRPr sz="3000">
                <a:solidFill>
                  <a:schemeClr val="dk1"/>
                </a:solidFill>
              </a:defRPr>
            </a:lvl6pPr>
            <a:lvl7pPr lvl="6" rtl="0" algn="ctr">
              <a:spcBef>
                <a:spcPts val="0"/>
              </a:spcBef>
              <a:spcAft>
                <a:spcPts val="0"/>
              </a:spcAft>
              <a:buClr>
                <a:schemeClr val="dk1"/>
              </a:buClr>
              <a:buSzPts val="3000"/>
              <a:buNone/>
              <a:defRPr sz="3000">
                <a:solidFill>
                  <a:schemeClr val="dk1"/>
                </a:solidFill>
              </a:defRPr>
            </a:lvl7pPr>
            <a:lvl8pPr lvl="7" rtl="0" algn="ctr">
              <a:spcBef>
                <a:spcPts val="0"/>
              </a:spcBef>
              <a:spcAft>
                <a:spcPts val="0"/>
              </a:spcAft>
              <a:buClr>
                <a:schemeClr val="dk1"/>
              </a:buClr>
              <a:buSzPts val="3000"/>
              <a:buNone/>
              <a:defRPr sz="3000">
                <a:solidFill>
                  <a:schemeClr val="dk1"/>
                </a:solidFill>
              </a:defRPr>
            </a:lvl8pPr>
            <a:lvl9pPr lvl="8" rtl="0" algn="ctr">
              <a:spcBef>
                <a:spcPts val="0"/>
              </a:spcBef>
              <a:spcAft>
                <a:spcPts val="0"/>
              </a:spcAft>
              <a:buClr>
                <a:schemeClr val="dk1"/>
              </a:buClr>
              <a:buSzPts val="3000"/>
              <a:buNone/>
              <a:defRPr sz="3000">
                <a:solidFill>
                  <a:schemeClr val="dk1"/>
                </a:solidFill>
              </a:defRPr>
            </a:lvl9pPr>
          </a:lstStyle>
          <a:p>
            <a:r>
              <a:t>xx%</a:t>
            </a:r>
          </a:p>
        </p:txBody>
      </p:sp>
      <p:sp>
        <p:nvSpPr>
          <p:cNvPr id="123" name="Google Shape;123;p22"/>
          <p:cNvSpPr txBox="1"/>
          <p:nvPr>
            <p:ph hasCustomPrompt="1" idx="16" type="title"/>
          </p:nvPr>
        </p:nvSpPr>
        <p:spPr>
          <a:xfrm>
            <a:off x="6063950" y="3068625"/>
            <a:ext cx="1080000" cy="3600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dk1"/>
              </a:buClr>
              <a:buSzPts val="3000"/>
              <a:buNone/>
              <a:defRPr sz="2400">
                <a:solidFill>
                  <a:schemeClr val="dk1"/>
                </a:solidFill>
              </a:defRPr>
            </a:lvl1pPr>
            <a:lvl2pPr lvl="1" rtl="0" algn="ctr">
              <a:spcBef>
                <a:spcPts val="0"/>
              </a:spcBef>
              <a:spcAft>
                <a:spcPts val="0"/>
              </a:spcAft>
              <a:buClr>
                <a:schemeClr val="dk1"/>
              </a:buClr>
              <a:buSzPts val="3000"/>
              <a:buNone/>
              <a:defRPr sz="3000">
                <a:solidFill>
                  <a:schemeClr val="dk1"/>
                </a:solidFill>
              </a:defRPr>
            </a:lvl2pPr>
            <a:lvl3pPr lvl="2" rtl="0" algn="ctr">
              <a:spcBef>
                <a:spcPts val="0"/>
              </a:spcBef>
              <a:spcAft>
                <a:spcPts val="0"/>
              </a:spcAft>
              <a:buClr>
                <a:schemeClr val="dk1"/>
              </a:buClr>
              <a:buSzPts val="3000"/>
              <a:buNone/>
              <a:defRPr sz="3000">
                <a:solidFill>
                  <a:schemeClr val="dk1"/>
                </a:solidFill>
              </a:defRPr>
            </a:lvl3pPr>
            <a:lvl4pPr lvl="3" rtl="0" algn="ctr">
              <a:spcBef>
                <a:spcPts val="0"/>
              </a:spcBef>
              <a:spcAft>
                <a:spcPts val="0"/>
              </a:spcAft>
              <a:buClr>
                <a:schemeClr val="dk1"/>
              </a:buClr>
              <a:buSzPts val="3000"/>
              <a:buNone/>
              <a:defRPr sz="3000">
                <a:solidFill>
                  <a:schemeClr val="dk1"/>
                </a:solidFill>
              </a:defRPr>
            </a:lvl4pPr>
            <a:lvl5pPr lvl="4" rtl="0" algn="ctr">
              <a:spcBef>
                <a:spcPts val="0"/>
              </a:spcBef>
              <a:spcAft>
                <a:spcPts val="0"/>
              </a:spcAft>
              <a:buClr>
                <a:schemeClr val="dk1"/>
              </a:buClr>
              <a:buSzPts val="3000"/>
              <a:buNone/>
              <a:defRPr sz="3000">
                <a:solidFill>
                  <a:schemeClr val="dk1"/>
                </a:solidFill>
              </a:defRPr>
            </a:lvl5pPr>
            <a:lvl6pPr lvl="5" rtl="0" algn="ctr">
              <a:spcBef>
                <a:spcPts val="0"/>
              </a:spcBef>
              <a:spcAft>
                <a:spcPts val="0"/>
              </a:spcAft>
              <a:buClr>
                <a:schemeClr val="dk1"/>
              </a:buClr>
              <a:buSzPts val="3000"/>
              <a:buNone/>
              <a:defRPr sz="3000">
                <a:solidFill>
                  <a:schemeClr val="dk1"/>
                </a:solidFill>
              </a:defRPr>
            </a:lvl6pPr>
            <a:lvl7pPr lvl="6" rtl="0" algn="ctr">
              <a:spcBef>
                <a:spcPts val="0"/>
              </a:spcBef>
              <a:spcAft>
                <a:spcPts val="0"/>
              </a:spcAft>
              <a:buClr>
                <a:schemeClr val="dk1"/>
              </a:buClr>
              <a:buSzPts val="3000"/>
              <a:buNone/>
              <a:defRPr sz="3000">
                <a:solidFill>
                  <a:schemeClr val="dk1"/>
                </a:solidFill>
              </a:defRPr>
            </a:lvl7pPr>
            <a:lvl8pPr lvl="7" rtl="0" algn="ctr">
              <a:spcBef>
                <a:spcPts val="0"/>
              </a:spcBef>
              <a:spcAft>
                <a:spcPts val="0"/>
              </a:spcAft>
              <a:buClr>
                <a:schemeClr val="dk1"/>
              </a:buClr>
              <a:buSzPts val="3000"/>
              <a:buNone/>
              <a:defRPr sz="3000">
                <a:solidFill>
                  <a:schemeClr val="dk1"/>
                </a:solidFill>
              </a:defRPr>
            </a:lvl8pPr>
            <a:lvl9pPr lvl="8" rtl="0" algn="ctr">
              <a:spcBef>
                <a:spcPts val="0"/>
              </a:spcBef>
              <a:spcAft>
                <a:spcPts val="0"/>
              </a:spcAft>
              <a:buClr>
                <a:schemeClr val="dk1"/>
              </a:buClr>
              <a:buSzPts val="3000"/>
              <a:buNone/>
              <a:defRPr sz="3000">
                <a:solidFill>
                  <a:schemeClr val="dk1"/>
                </a:solidFill>
              </a:defRPr>
            </a:lvl9pPr>
          </a:lstStyle>
          <a:p>
            <a:r>
              <a:t>xx%</a:t>
            </a:r>
          </a:p>
        </p:txBody>
      </p:sp>
      <p:sp>
        <p:nvSpPr>
          <p:cNvPr id="124" name="Google Shape;124;p22"/>
          <p:cNvSpPr txBox="1"/>
          <p:nvPr>
            <p:ph idx="17"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4100"/>
              <a:buNone/>
              <a:defRPr>
                <a:solidFill>
                  <a:schemeClr val="dk1"/>
                </a:solidFill>
              </a:defRPr>
            </a:lvl1pPr>
            <a:lvl2pPr lvl="1" rtl="0">
              <a:spcBef>
                <a:spcPts val="0"/>
              </a:spcBef>
              <a:spcAft>
                <a:spcPts val="0"/>
              </a:spcAft>
              <a:buClr>
                <a:schemeClr val="dk1"/>
              </a:buClr>
              <a:buSzPts val="4100"/>
              <a:buNone/>
              <a:defRPr>
                <a:solidFill>
                  <a:schemeClr val="dk1"/>
                </a:solidFill>
              </a:defRPr>
            </a:lvl2pPr>
            <a:lvl3pPr lvl="2" rtl="0">
              <a:spcBef>
                <a:spcPts val="0"/>
              </a:spcBef>
              <a:spcAft>
                <a:spcPts val="0"/>
              </a:spcAft>
              <a:buClr>
                <a:schemeClr val="dk1"/>
              </a:buClr>
              <a:buSzPts val="4100"/>
              <a:buNone/>
              <a:defRPr>
                <a:solidFill>
                  <a:schemeClr val="dk1"/>
                </a:solidFill>
              </a:defRPr>
            </a:lvl3pPr>
            <a:lvl4pPr lvl="3" rtl="0">
              <a:spcBef>
                <a:spcPts val="0"/>
              </a:spcBef>
              <a:spcAft>
                <a:spcPts val="0"/>
              </a:spcAft>
              <a:buClr>
                <a:schemeClr val="dk1"/>
              </a:buClr>
              <a:buSzPts val="4100"/>
              <a:buNone/>
              <a:defRPr>
                <a:solidFill>
                  <a:schemeClr val="dk1"/>
                </a:solidFill>
              </a:defRPr>
            </a:lvl4pPr>
            <a:lvl5pPr lvl="4" rtl="0">
              <a:spcBef>
                <a:spcPts val="0"/>
              </a:spcBef>
              <a:spcAft>
                <a:spcPts val="0"/>
              </a:spcAft>
              <a:buClr>
                <a:schemeClr val="dk1"/>
              </a:buClr>
              <a:buSzPts val="4100"/>
              <a:buNone/>
              <a:defRPr>
                <a:solidFill>
                  <a:schemeClr val="dk1"/>
                </a:solidFill>
              </a:defRPr>
            </a:lvl5pPr>
            <a:lvl6pPr lvl="5" rtl="0">
              <a:spcBef>
                <a:spcPts val="0"/>
              </a:spcBef>
              <a:spcAft>
                <a:spcPts val="0"/>
              </a:spcAft>
              <a:buClr>
                <a:schemeClr val="dk1"/>
              </a:buClr>
              <a:buSzPts val="4100"/>
              <a:buNone/>
              <a:defRPr>
                <a:solidFill>
                  <a:schemeClr val="dk1"/>
                </a:solidFill>
              </a:defRPr>
            </a:lvl6pPr>
            <a:lvl7pPr lvl="6" rtl="0">
              <a:spcBef>
                <a:spcPts val="0"/>
              </a:spcBef>
              <a:spcAft>
                <a:spcPts val="0"/>
              </a:spcAft>
              <a:buClr>
                <a:schemeClr val="dk1"/>
              </a:buClr>
              <a:buSzPts val="4100"/>
              <a:buNone/>
              <a:defRPr>
                <a:solidFill>
                  <a:schemeClr val="dk1"/>
                </a:solidFill>
              </a:defRPr>
            </a:lvl7pPr>
            <a:lvl8pPr lvl="7" rtl="0">
              <a:spcBef>
                <a:spcPts val="0"/>
              </a:spcBef>
              <a:spcAft>
                <a:spcPts val="0"/>
              </a:spcAft>
              <a:buClr>
                <a:schemeClr val="dk1"/>
              </a:buClr>
              <a:buSzPts val="4100"/>
              <a:buNone/>
              <a:defRPr>
                <a:solidFill>
                  <a:schemeClr val="dk1"/>
                </a:solidFill>
              </a:defRPr>
            </a:lvl8pPr>
            <a:lvl9pPr lvl="8" rtl="0">
              <a:spcBef>
                <a:spcPts val="0"/>
              </a:spcBef>
              <a:spcAft>
                <a:spcPts val="0"/>
              </a:spcAft>
              <a:buClr>
                <a:schemeClr val="dk1"/>
              </a:buClr>
              <a:buSzPts val="4100"/>
              <a:buNone/>
              <a:defRPr>
                <a:solidFill>
                  <a:schemeClr val="dk1"/>
                </a:solidFill>
              </a:defRPr>
            </a:lvl9pPr>
          </a:lstStyle>
          <a:p/>
        </p:txBody>
      </p:sp>
      <p:sp>
        <p:nvSpPr>
          <p:cNvPr id="125" name="Google Shape;125;p22"/>
          <p:cNvSpPr txBox="1"/>
          <p:nvPr>
            <p:ph idx="18" type="subTitle"/>
          </p:nvPr>
        </p:nvSpPr>
        <p:spPr>
          <a:xfrm>
            <a:off x="3342325" y="2215425"/>
            <a:ext cx="2595600" cy="36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
        <p:nvSpPr>
          <p:cNvPr id="126" name="Google Shape;126;p22"/>
          <p:cNvSpPr txBox="1"/>
          <p:nvPr>
            <p:ph idx="19" type="subTitle"/>
          </p:nvPr>
        </p:nvSpPr>
        <p:spPr>
          <a:xfrm>
            <a:off x="6063950" y="2215425"/>
            <a:ext cx="2595600" cy="36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
        <p:nvSpPr>
          <p:cNvPr id="127" name="Google Shape;127;p22"/>
          <p:cNvSpPr txBox="1"/>
          <p:nvPr>
            <p:ph idx="20" type="subTitle"/>
          </p:nvPr>
        </p:nvSpPr>
        <p:spPr>
          <a:xfrm>
            <a:off x="3342325" y="3794775"/>
            <a:ext cx="2595600" cy="36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
        <p:nvSpPr>
          <p:cNvPr id="128" name="Google Shape;128;p22"/>
          <p:cNvSpPr txBox="1"/>
          <p:nvPr>
            <p:ph idx="21" type="subTitle"/>
          </p:nvPr>
        </p:nvSpPr>
        <p:spPr>
          <a:xfrm>
            <a:off x="6063950" y="3794775"/>
            <a:ext cx="2595600" cy="36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2">
    <p:spTree>
      <p:nvGrpSpPr>
        <p:cNvPr id="129" name="Shape 129"/>
        <p:cNvGrpSpPr/>
        <p:nvPr/>
      </p:nvGrpSpPr>
      <p:grpSpPr>
        <a:xfrm>
          <a:off x="0" y="0"/>
          <a:ext cx="0" cy="0"/>
          <a:chOff x="0" y="0"/>
          <a:chExt cx="0" cy="0"/>
        </a:xfrm>
      </p:grpSpPr>
      <p:sp>
        <p:nvSpPr>
          <p:cNvPr id="130" name="Google Shape;130;p23"/>
          <p:cNvSpPr/>
          <p:nvPr/>
        </p:nvSpPr>
        <p:spPr>
          <a:xfrm flipH="1" rot="10800000">
            <a:off x="0" y="0"/>
            <a:ext cx="2190300" cy="12537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3"/>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132" name="Google Shape;132;p23"/>
          <p:cNvSpPr txBox="1"/>
          <p:nvPr>
            <p:ph idx="1" type="subTitle"/>
          </p:nvPr>
        </p:nvSpPr>
        <p:spPr>
          <a:xfrm>
            <a:off x="821150" y="3850150"/>
            <a:ext cx="19707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3" name="Google Shape;133;p23"/>
          <p:cNvSpPr txBox="1"/>
          <p:nvPr>
            <p:ph idx="2" type="subTitle"/>
          </p:nvPr>
        </p:nvSpPr>
        <p:spPr>
          <a:xfrm>
            <a:off x="6719376" y="3850150"/>
            <a:ext cx="19707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4" name="Google Shape;134;p23"/>
          <p:cNvSpPr txBox="1"/>
          <p:nvPr>
            <p:ph idx="3" type="subTitle"/>
          </p:nvPr>
        </p:nvSpPr>
        <p:spPr>
          <a:xfrm>
            <a:off x="6719376" y="2161650"/>
            <a:ext cx="19707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5" name="Google Shape;135;p23"/>
          <p:cNvSpPr txBox="1"/>
          <p:nvPr>
            <p:ph idx="4" type="subTitle"/>
          </p:nvPr>
        </p:nvSpPr>
        <p:spPr>
          <a:xfrm>
            <a:off x="821150" y="2161650"/>
            <a:ext cx="19707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6" name="Google Shape;136;p23"/>
          <p:cNvSpPr txBox="1"/>
          <p:nvPr>
            <p:ph idx="5" type="subTitle"/>
          </p:nvPr>
        </p:nvSpPr>
        <p:spPr>
          <a:xfrm>
            <a:off x="821138" y="1826925"/>
            <a:ext cx="1603500" cy="3066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600"/>
              <a:buFont typeface="Be Vietnam"/>
              <a:buNone/>
              <a:defRPr sz="2200">
                <a:solidFill>
                  <a:schemeClr val="dk1"/>
                </a:solidFill>
                <a:latin typeface="Be Vietnam"/>
                <a:ea typeface="Be Vietnam"/>
                <a:cs typeface="Be Vietnam"/>
                <a:sym typeface="Be Vietnam"/>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37" name="Google Shape;137;p23"/>
          <p:cNvSpPr txBox="1"/>
          <p:nvPr>
            <p:ph idx="6" type="subTitle"/>
          </p:nvPr>
        </p:nvSpPr>
        <p:spPr>
          <a:xfrm>
            <a:off x="821138" y="3520300"/>
            <a:ext cx="1603500" cy="306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Font typeface="Be Vietnam"/>
              <a:buNone/>
              <a:defRPr sz="2200">
                <a:solidFill>
                  <a:schemeClr val="dk1"/>
                </a:solidFill>
                <a:latin typeface="Be Vietnam"/>
                <a:ea typeface="Be Vietnam"/>
                <a:cs typeface="Be Vietnam"/>
                <a:sym typeface="Be Vietnam"/>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8" name="Google Shape;138;p23"/>
          <p:cNvSpPr txBox="1"/>
          <p:nvPr>
            <p:ph idx="7" type="subTitle"/>
          </p:nvPr>
        </p:nvSpPr>
        <p:spPr>
          <a:xfrm>
            <a:off x="6719363" y="3520300"/>
            <a:ext cx="1603500" cy="306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Font typeface="Be Vietnam"/>
              <a:buNone/>
              <a:defRPr sz="2200">
                <a:solidFill>
                  <a:schemeClr val="dk1"/>
                </a:solidFill>
                <a:latin typeface="Be Vietnam"/>
                <a:ea typeface="Be Vietnam"/>
                <a:cs typeface="Be Vietnam"/>
                <a:sym typeface="Be Vietnam"/>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9" name="Google Shape;139;p23"/>
          <p:cNvSpPr txBox="1"/>
          <p:nvPr>
            <p:ph idx="8" type="subTitle"/>
          </p:nvPr>
        </p:nvSpPr>
        <p:spPr>
          <a:xfrm>
            <a:off x="6719363" y="1826925"/>
            <a:ext cx="1603500" cy="306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Font typeface="Be Vietnam"/>
              <a:buNone/>
              <a:defRPr sz="2200">
                <a:solidFill>
                  <a:schemeClr val="dk1"/>
                </a:solidFill>
                <a:latin typeface="Be Vietnam"/>
                <a:ea typeface="Be Vietnam"/>
                <a:cs typeface="Be Vietnam"/>
                <a:sym typeface="Be Vietnam"/>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9">
    <p:spTree>
      <p:nvGrpSpPr>
        <p:cNvPr id="140" name="Shape 140"/>
        <p:cNvGrpSpPr/>
        <p:nvPr/>
      </p:nvGrpSpPr>
      <p:grpSpPr>
        <a:xfrm>
          <a:off x="0" y="0"/>
          <a:ext cx="0" cy="0"/>
          <a:chOff x="0" y="0"/>
          <a:chExt cx="0" cy="0"/>
        </a:xfrm>
      </p:grpSpPr>
      <p:sp>
        <p:nvSpPr>
          <p:cNvPr id="141" name="Google Shape;141;p24"/>
          <p:cNvSpPr/>
          <p:nvPr/>
        </p:nvSpPr>
        <p:spPr>
          <a:xfrm rot="-5400545">
            <a:off x="-414952" y="1101875"/>
            <a:ext cx="15125400" cy="4392600"/>
          </a:xfrm>
          <a:prstGeom prst="triangle">
            <a:avLst>
              <a:gd fmla="val 7586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4"/>
          <p:cNvSpPr/>
          <p:nvPr/>
        </p:nvSpPr>
        <p:spPr>
          <a:xfrm flipH="1" rot="5400501">
            <a:off x="-2566725" y="1315675"/>
            <a:ext cx="8231700" cy="3098100"/>
          </a:xfrm>
          <a:prstGeom prst="triangle">
            <a:avLst>
              <a:gd fmla="val 3337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4"/>
          <p:cNvSpPr/>
          <p:nvPr/>
        </p:nvSpPr>
        <p:spPr>
          <a:xfrm flipH="1">
            <a:off x="1529425" y="1821047"/>
            <a:ext cx="568200" cy="303900"/>
          </a:xfrm>
          <a:prstGeom prst="triangle">
            <a:avLst>
              <a:gd fmla="val 79071"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4"/>
          <p:cNvSpPr/>
          <p:nvPr/>
        </p:nvSpPr>
        <p:spPr>
          <a:xfrm flipH="1" rot="1735613">
            <a:off x="2922573" y="374063"/>
            <a:ext cx="862737" cy="359862"/>
          </a:xfrm>
          <a:prstGeom prst="triangle">
            <a:avLst>
              <a:gd fmla="val 4077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4"/>
          <p:cNvSpPr/>
          <p:nvPr/>
        </p:nvSpPr>
        <p:spPr>
          <a:xfrm flipH="1">
            <a:off x="6486290" y="455813"/>
            <a:ext cx="862800" cy="360000"/>
          </a:xfrm>
          <a:prstGeom prst="triangle">
            <a:avLst>
              <a:gd fmla="val 79071"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4"/>
          <p:cNvSpPr/>
          <p:nvPr/>
        </p:nvSpPr>
        <p:spPr>
          <a:xfrm flipH="1" rot="-2872435">
            <a:off x="6482459" y="4144893"/>
            <a:ext cx="579637" cy="241921"/>
          </a:xfrm>
          <a:prstGeom prst="triangle">
            <a:avLst>
              <a:gd fmla="val 4077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4"/>
          <p:cNvSpPr/>
          <p:nvPr/>
        </p:nvSpPr>
        <p:spPr>
          <a:xfrm flipH="1" rot="10423910">
            <a:off x="4282111" y="3798039"/>
            <a:ext cx="579766" cy="242044"/>
          </a:xfrm>
          <a:prstGeom prst="triangle">
            <a:avLst>
              <a:gd fmla="val 4077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4"/>
          <p:cNvSpPr/>
          <p:nvPr/>
        </p:nvSpPr>
        <p:spPr>
          <a:xfrm rot="9168373">
            <a:off x="8331016" y="3196130"/>
            <a:ext cx="489058" cy="204076"/>
          </a:xfrm>
          <a:prstGeom prst="triangle">
            <a:avLst>
              <a:gd fmla="val 4889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4"/>
          <p:cNvSpPr/>
          <p:nvPr/>
        </p:nvSpPr>
        <p:spPr>
          <a:xfrm flipH="1" rot="10800000">
            <a:off x="1418050" y="4633849"/>
            <a:ext cx="321600" cy="171900"/>
          </a:xfrm>
          <a:prstGeom prst="triangle">
            <a:avLst>
              <a:gd fmla="val 44091"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4"/>
          <p:cNvSpPr txBox="1"/>
          <p:nvPr>
            <p:ph type="title"/>
          </p:nvPr>
        </p:nvSpPr>
        <p:spPr>
          <a:xfrm>
            <a:off x="3264900" y="1730575"/>
            <a:ext cx="2478900" cy="572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4100"/>
              <a:buNone/>
              <a:defRPr sz="3600"/>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151" name="Google Shape;151;p24"/>
          <p:cNvSpPr txBox="1"/>
          <p:nvPr>
            <p:ph idx="1" type="subTitle"/>
          </p:nvPr>
        </p:nvSpPr>
        <p:spPr>
          <a:xfrm>
            <a:off x="616200" y="3310875"/>
            <a:ext cx="2051700" cy="79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52" name="Google Shape;152;p24"/>
          <p:cNvSpPr txBox="1"/>
          <p:nvPr>
            <p:ph idx="2" type="subTitle"/>
          </p:nvPr>
        </p:nvSpPr>
        <p:spPr>
          <a:xfrm>
            <a:off x="3264900" y="2349588"/>
            <a:ext cx="2051700" cy="79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53" name="Google Shape;153;p24"/>
          <p:cNvSpPr txBox="1"/>
          <p:nvPr>
            <p:ph idx="3" type="subTitle"/>
          </p:nvPr>
        </p:nvSpPr>
        <p:spPr>
          <a:xfrm>
            <a:off x="6257690" y="1433325"/>
            <a:ext cx="2051700" cy="79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54" name="Google Shape;154;p24"/>
          <p:cNvSpPr txBox="1"/>
          <p:nvPr>
            <p:ph idx="4" type="title"/>
          </p:nvPr>
        </p:nvSpPr>
        <p:spPr>
          <a:xfrm>
            <a:off x="6257700" y="815825"/>
            <a:ext cx="2478900" cy="572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4100"/>
              <a:buNone/>
              <a:defRPr sz="3600"/>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155" name="Google Shape;155;p24"/>
          <p:cNvSpPr txBox="1"/>
          <p:nvPr>
            <p:ph idx="5" type="title"/>
          </p:nvPr>
        </p:nvSpPr>
        <p:spPr>
          <a:xfrm>
            <a:off x="616200" y="2695775"/>
            <a:ext cx="2478900" cy="572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4100"/>
              <a:buNone/>
              <a:defRPr sz="3600"/>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6">
    <p:spTree>
      <p:nvGrpSpPr>
        <p:cNvPr id="156" name="Shape 156"/>
        <p:cNvGrpSpPr/>
        <p:nvPr/>
      </p:nvGrpSpPr>
      <p:grpSpPr>
        <a:xfrm>
          <a:off x="0" y="0"/>
          <a:ext cx="0" cy="0"/>
          <a:chOff x="0" y="0"/>
          <a:chExt cx="0" cy="0"/>
        </a:xfrm>
      </p:grpSpPr>
      <p:sp>
        <p:nvSpPr>
          <p:cNvPr id="157" name="Google Shape;157;p25"/>
          <p:cNvSpPr txBox="1"/>
          <p:nvPr>
            <p:ph type="title"/>
          </p:nvPr>
        </p:nvSpPr>
        <p:spPr>
          <a:xfrm>
            <a:off x="752200" y="491400"/>
            <a:ext cx="7767600" cy="199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158" name="Google Shape;158;p25"/>
          <p:cNvSpPr txBox="1"/>
          <p:nvPr>
            <p:ph idx="1" type="subTitle"/>
          </p:nvPr>
        </p:nvSpPr>
        <p:spPr>
          <a:xfrm>
            <a:off x="4946704" y="3425100"/>
            <a:ext cx="3573000" cy="984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1600"/>
              </a:spcBef>
              <a:spcAft>
                <a:spcPts val="0"/>
              </a:spcAft>
              <a:buSzPts val="1600"/>
              <a:buNone/>
              <a:defRPr sz="1600"/>
            </a:lvl3pPr>
            <a:lvl4pPr lvl="3" rtl="0" algn="ctr">
              <a:spcBef>
                <a:spcPts val="1600"/>
              </a:spcBef>
              <a:spcAft>
                <a:spcPts val="0"/>
              </a:spcAft>
              <a:buSzPts val="1600"/>
              <a:buNone/>
              <a:defRPr sz="1600"/>
            </a:lvl4pPr>
            <a:lvl5pPr lvl="4" rtl="0" algn="ctr">
              <a:spcBef>
                <a:spcPts val="1600"/>
              </a:spcBef>
              <a:spcAft>
                <a:spcPts val="0"/>
              </a:spcAft>
              <a:buSzPts val="1600"/>
              <a:buNone/>
              <a:defRPr sz="1600"/>
            </a:lvl5pPr>
            <a:lvl6pPr lvl="5" rtl="0" algn="ctr">
              <a:spcBef>
                <a:spcPts val="1600"/>
              </a:spcBef>
              <a:spcAft>
                <a:spcPts val="0"/>
              </a:spcAft>
              <a:buSzPts val="1600"/>
              <a:buNone/>
              <a:defRPr sz="1600"/>
            </a:lvl6pPr>
            <a:lvl7pPr lvl="6" rtl="0" algn="ctr">
              <a:spcBef>
                <a:spcPts val="1600"/>
              </a:spcBef>
              <a:spcAft>
                <a:spcPts val="0"/>
              </a:spcAft>
              <a:buSzPts val="1600"/>
              <a:buNone/>
              <a:defRPr sz="1600"/>
            </a:lvl7pPr>
            <a:lvl8pPr lvl="7" rtl="0" algn="ctr">
              <a:spcBef>
                <a:spcPts val="1600"/>
              </a:spcBef>
              <a:spcAft>
                <a:spcPts val="0"/>
              </a:spcAft>
              <a:buSzPts val="1600"/>
              <a:buNone/>
              <a:defRPr sz="1600"/>
            </a:lvl8pPr>
            <a:lvl9pPr lvl="8" rtl="0" algn="ctr">
              <a:spcBef>
                <a:spcPts val="1600"/>
              </a:spcBef>
              <a:spcAft>
                <a:spcPts val="1600"/>
              </a:spcAft>
              <a:buSzPts val="1600"/>
              <a:buNone/>
              <a:defRPr sz="16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Six Column 3">
  <p:cSld name="CUSTOM_11">
    <p:spTree>
      <p:nvGrpSpPr>
        <p:cNvPr id="159" name="Shape 159"/>
        <p:cNvGrpSpPr/>
        <p:nvPr/>
      </p:nvGrpSpPr>
      <p:grpSpPr>
        <a:xfrm>
          <a:off x="0" y="0"/>
          <a:ext cx="0" cy="0"/>
          <a:chOff x="0" y="0"/>
          <a:chExt cx="0" cy="0"/>
        </a:xfrm>
      </p:grpSpPr>
      <p:sp>
        <p:nvSpPr>
          <p:cNvPr id="160" name="Google Shape;160;p26"/>
          <p:cNvSpPr/>
          <p:nvPr/>
        </p:nvSpPr>
        <p:spPr>
          <a:xfrm flipH="1" rot="10800000">
            <a:off x="0" y="0"/>
            <a:ext cx="2190300" cy="1253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6"/>
          <p:cNvSpPr/>
          <p:nvPr/>
        </p:nvSpPr>
        <p:spPr>
          <a:xfrm flipH="1" rot="-5400000">
            <a:off x="6596700" y="1293600"/>
            <a:ext cx="3840900" cy="12537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6"/>
          <p:cNvSpPr txBox="1"/>
          <p:nvPr>
            <p:ph idx="1" type="subTitle"/>
          </p:nvPr>
        </p:nvSpPr>
        <p:spPr>
          <a:xfrm>
            <a:off x="2262975" y="1477125"/>
            <a:ext cx="4590600" cy="10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3" name="Google Shape;163;p26"/>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164" name="Google Shape;164;p26"/>
          <p:cNvSpPr txBox="1"/>
          <p:nvPr>
            <p:ph idx="2" type="subTitle"/>
          </p:nvPr>
        </p:nvSpPr>
        <p:spPr>
          <a:xfrm>
            <a:off x="1301249" y="3125975"/>
            <a:ext cx="1573500" cy="381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2200">
                <a:solidFill>
                  <a:schemeClr val="dk1"/>
                </a:solidFill>
                <a:latin typeface="Be Vietnam"/>
                <a:ea typeface="Be Vietnam"/>
                <a:cs typeface="Be Vietnam"/>
                <a:sym typeface="Be Vietnam"/>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5" name="Google Shape;165;p26"/>
          <p:cNvSpPr txBox="1"/>
          <p:nvPr>
            <p:ph idx="3" type="subTitle"/>
          </p:nvPr>
        </p:nvSpPr>
        <p:spPr>
          <a:xfrm>
            <a:off x="4125473" y="3125975"/>
            <a:ext cx="1573500" cy="381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2200">
                <a:solidFill>
                  <a:schemeClr val="dk1"/>
                </a:solidFill>
                <a:latin typeface="Be Vietnam"/>
                <a:ea typeface="Be Vietnam"/>
                <a:cs typeface="Be Vietnam"/>
                <a:sym typeface="Be Vietnam"/>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6" name="Google Shape;166;p26"/>
          <p:cNvSpPr txBox="1"/>
          <p:nvPr>
            <p:ph idx="4" type="subTitle"/>
          </p:nvPr>
        </p:nvSpPr>
        <p:spPr>
          <a:xfrm>
            <a:off x="6838451" y="3125975"/>
            <a:ext cx="1573500" cy="381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2200">
                <a:solidFill>
                  <a:schemeClr val="dk1"/>
                </a:solidFill>
                <a:latin typeface="Be Vietnam"/>
                <a:ea typeface="Be Vietnam"/>
                <a:cs typeface="Be Vietnam"/>
                <a:sym typeface="Be Vietnam"/>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7" name="Google Shape;167;p26"/>
          <p:cNvSpPr txBox="1"/>
          <p:nvPr>
            <p:ph idx="5" type="subTitle"/>
          </p:nvPr>
        </p:nvSpPr>
        <p:spPr>
          <a:xfrm>
            <a:off x="1301249" y="4104300"/>
            <a:ext cx="1573500" cy="381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2200">
                <a:solidFill>
                  <a:schemeClr val="dk1"/>
                </a:solidFill>
                <a:latin typeface="Be Vietnam"/>
                <a:ea typeface="Be Vietnam"/>
                <a:cs typeface="Be Vietnam"/>
                <a:sym typeface="Be Vietnam"/>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8" name="Google Shape;168;p26"/>
          <p:cNvSpPr txBox="1"/>
          <p:nvPr>
            <p:ph idx="6" type="subTitle"/>
          </p:nvPr>
        </p:nvSpPr>
        <p:spPr>
          <a:xfrm>
            <a:off x="4125473" y="4104300"/>
            <a:ext cx="1573500" cy="381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2200">
                <a:solidFill>
                  <a:schemeClr val="dk1"/>
                </a:solidFill>
                <a:latin typeface="Be Vietnam"/>
                <a:ea typeface="Be Vietnam"/>
                <a:cs typeface="Be Vietnam"/>
                <a:sym typeface="Be Vietnam"/>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9" name="Google Shape;169;p26"/>
          <p:cNvSpPr txBox="1"/>
          <p:nvPr>
            <p:ph idx="7" type="subTitle"/>
          </p:nvPr>
        </p:nvSpPr>
        <p:spPr>
          <a:xfrm>
            <a:off x="6838451" y="4104300"/>
            <a:ext cx="1573500" cy="381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2200">
                <a:solidFill>
                  <a:schemeClr val="dk1"/>
                </a:solidFill>
                <a:latin typeface="Be Vietnam"/>
                <a:ea typeface="Be Vietnam"/>
                <a:cs typeface="Be Vietnam"/>
                <a:sym typeface="Be Vietnam"/>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10">
    <p:spTree>
      <p:nvGrpSpPr>
        <p:cNvPr id="170" name="Shape 170"/>
        <p:cNvGrpSpPr/>
        <p:nvPr/>
      </p:nvGrpSpPr>
      <p:grpSpPr>
        <a:xfrm>
          <a:off x="0" y="0"/>
          <a:ext cx="0" cy="0"/>
          <a:chOff x="0" y="0"/>
          <a:chExt cx="0" cy="0"/>
        </a:xfrm>
      </p:grpSpPr>
      <p:sp>
        <p:nvSpPr>
          <p:cNvPr id="171" name="Google Shape;171;p27"/>
          <p:cNvSpPr/>
          <p:nvPr/>
        </p:nvSpPr>
        <p:spPr>
          <a:xfrm>
            <a:off x="-7075" y="3399049"/>
            <a:ext cx="3084600" cy="17658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7"/>
          <p:cNvSpPr/>
          <p:nvPr/>
        </p:nvSpPr>
        <p:spPr>
          <a:xfrm flipH="1">
            <a:off x="1371600" y="715319"/>
            <a:ext cx="7772400" cy="4449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7"/>
          <p:cNvSpPr txBox="1"/>
          <p:nvPr>
            <p:ph type="title"/>
          </p:nvPr>
        </p:nvSpPr>
        <p:spPr>
          <a:xfrm>
            <a:off x="616200" y="720000"/>
            <a:ext cx="5261700" cy="2490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4100"/>
              <a:buNone/>
              <a:defRPr sz="8000"/>
            </a:lvl1pPr>
            <a:lvl2pPr lvl="1" rtl="0">
              <a:spcBef>
                <a:spcPts val="0"/>
              </a:spcBef>
              <a:spcAft>
                <a:spcPts val="0"/>
              </a:spcAft>
              <a:buSzPts val="4100"/>
              <a:buNone/>
              <a:defRPr>
                <a:latin typeface="Catamaran"/>
                <a:ea typeface="Catamaran"/>
                <a:cs typeface="Catamaran"/>
                <a:sym typeface="Catamaran"/>
              </a:defRPr>
            </a:lvl2pPr>
            <a:lvl3pPr lvl="2" rtl="0">
              <a:spcBef>
                <a:spcPts val="0"/>
              </a:spcBef>
              <a:spcAft>
                <a:spcPts val="0"/>
              </a:spcAft>
              <a:buSzPts val="4100"/>
              <a:buNone/>
              <a:defRPr>
                <a:latin typeface="Catamaran"/>
                <a:ea typeface="Catamaran"/>
                <a:cs typeface="Catamaran"/>
                <a:sym typeface="Catamaran"/>
              </a:defRPr>
            </a:lvl3pPr>
            <a:lvl4pPr lvl="3" rtl="0">
              <a:spcBef>
                <a:spcPts val="0"/>
              </a:spcBef>
              <a:spcAft>
                <a:spcPts val="0"/>
              </a:spcAft>
              <a:buSzPts val="4100"/>
              <a:buNone/>
              <a:defRPr>
                <a:latin typeface="Catamaran"/>
                <a:ea typeface="Catamaran"/>
                <a:cs typeface="Catamaran"/>
                <a:sym typeface="Catamaran"/>
              </a:defRPr>
            </a:lvl4pPr>
            <a:lvl5pPr lvl="4" rtl="0">
              <a:spcBef>
                <a:spcPts val="0"/>
              </a:spcBef>
              <a:spcAft>
                <a:spcPts val="0"/>
              </a:spcAft>
              <a:buSzPts val="4100"/>
              <a:buNone/>
              <a:defRPr>
                <a:latin typeface="Catamaran"/>
                <a:ea typeface="Catamaran"/>
                <a:cs typeface="Catamaran"/>
                <a:sym typeface="Catamaran"/>
              </a:defRPr>
            </a:lvl5pPr>
            <a:lvl6pPr lvl="5" rtl="0">
              <a:spcBef>
                <a:spcPts val="0"/>
              </a:spcBef>
              <a:spcAft>
                <a:spcPts val="0"/>
              </a:spcAft>
              <a:buSzPts val="4100"/>
              <a:buNone/>
              <a:defRPr>
                <a:latin typeface="Catamaran"/>
                <a:ea typeface="Catamaran"/>
                <a:cs typeface="Catamaran"/>
                <a:sym typeface="Catamaran"/>
              </a:defRPr>
            </a:lvl6pPr>
            <a:lvl7pPr lvl="6" rtl="0">
              <a:spcBef>
                <a:spcPts val="0"/>
              </a:spcBef>
              <a:spcAft>
                <a:spcPts val="0"/>
              </a:spcAft>
              <a:buSzPts val="4100"/>
              <a:buNone/>
              <a:defRPr>
                <a:latin typeface="Catamaran"/>
                <a:ea typeface="Catamaran"/>
                <a:cs typeface="Catamaran"/>
                <a:sym typeface="Catamaran"/>
              </a:defRPr>
            </a:lvl7pPr>
            <a:lvl8pPr lvl="7" rtl="0">
              <a:spcBef>
                <a:spcPts val="0"/>
              </a:spcBef>
              <a:spcAft>
                <a:spcPts val="0"/>
              </a:spcAft>
              <a:buSzPts val="4100"/>
              <a:buNone/>
              <a:defRPr>
                <a:latin typeface="Catamaran"/>
                <a:ea typeface="Catamaran"/>
                <a:cs typeface="Catamaran"/>
                <a:sym typeface="Catamaran"/>
              </a:defRPr>
            </a:lvl8pPr>
            <a:lvl9pPr lvl="8" rtl="0">
              <a:spcBef>
                <a:spcPts val="0"/>
              </a:spcBef>
              <a:spcAft>
                <a:spcPts val="0"/>
              </a:spcAft>
              <a:buSzPts val="4100"/>
              <a:buNone/>
              <a:defRPr>
                <a:latin typeface="Catamaran"/>
                <a:ea typeface="Catamaran"/>
                <a:cs typeface="Catamaran"/>
                <a:sym typeface="Catamaran"/>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9">
    <p:spTree>
      <p:nvGrpSpPr>
        <p:cNvPr id="174" name="Shape 174"/>
        <p:cNvGrpSpPr/>
        <p:nvPr/>
      </p:nvGrpSpPr>
      <p:grpSpPr>
        <a:xfrm>
          <a:off x="0" y="0"/>
          <a:ext cx="0" cy="0"/>
          <a:chOff x="0" y="0"/>
          <a:chExt cx="0" cy="0"/>
        </a:xfrm>
      </p:grpSpPr>
      <p:sp>
        <p:nvSpPr>
          <p:cNvPr id="175" name="Google Shape;175;p28"/>
          <p:cNvSpPr/>
          <p:nvPr/>
        </p:nvSpPr>
        <p:spPr>
          <a:xfrm rot="5399455">
            <a:off x="-5456102" y="1101875"/>
            <a:ext cx="15125400" cy="4392600"/>
          </a:xfrm>
          <a:prstGeom prst="triangle">
            <a:avLst>
              <a:gd fmla="val 7586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8"/>
          <p:cNvSpPr/>
          <p:nvPr/>
        </p:nvSpPr>
        <p:spPr>
          <a:xfrm flipH="1" rot="7927565">
            <a:off x="2252299" y="2285486"/>
            <a:ext cx="579637" cy="241921"/>
          </a:xfrm>
          <a:prstGeom prst="triangle">
            <a:avLst>
              <a:gd fmla="val 4077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8"/>
          <p:cNvSpPr/>
          <p:nvPr/>
        </p:nvSpPr>
        <p:spPr>
          <a:xfrm rot="-1631627">
            <a:off x="295472" y="931618"/>
            <a:ext cx="489058" cy="204076"/>
          </a:xfrm>
          <a:prstGeom prst="triangle">
            <a:avLst>
              <a:gd fmla="val 4889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8"/>
          <p:cNvSpPr/>
          <p:nvPr/>
        </p:nvSpPr>
        <p:spPr>
          <a:xfrm flipH="1" rot="-5399499">
            <a:off x="3783294" y="1696675"/>
            <a:ext cx="8231700" cy="3098100"/>
          </a:xfrm>
          <a:prstGeom prst="triangle">
            <a:avLst>
              <a:gd fmla="val 3337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8"/>
          <p:cNvSpPr/>
          <p:nvPr/>
        </p:nvSpPr>
        <p:spPr>
          <a:xfrm flipH="1" rot="10800000">
            <a:off x="7043794" y="3484328"/>
            <a:ext cx="568200" cy="303900"/>
          </a:xfrm>
          <a:prstGeom prst="triangle">
            <a:avLst>
              <a:gd fmla="val 79071"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8"/>
          <p:cNvSpPr/>
          <p:nvPr/>
        </p:nvSpPr>
        <p:spPr>
          <a:xfrm flipH="1" rot="-9064387">
            <a:off x="5647909" y="4453399"/>
            <a:ext cx="862737" cy="359862"/>
          </a:xfrm>
          <a:prstGeom prst="triangle">
            <a:avLst>
              <a:gd fmla="val 4077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8"/>
          <p:cNvSpPr/>
          <p:nvPr/>
        </p:nvSpPr>
        <p:spPr>
          <a:xfrm flipH="1">
            <a:off x="7708619" y="1304701"/>
            <a:ext cx="321600" cy="171900"/>
          </a:xfrm>
          <a:prstGeom prst="triangle">
            <a:avLst>
              <a:gd fmla="val 44091"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8"/>
          <p:cNvSpPr/>
          <p:nvPr/>
        </p:nvSpPr>
        <p:spPr>
          <a:xfrm flipH="1" rot="-376090">
            <a:off x="4281592" y="1689367"/>
            <a:ext cx="579766" cy="242044"/>
          </a:xfrm>
          <a:prstGeom prst="triangle">
            <a:avLst>
              <a:gd fmla="val 4077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8"/>
          <p:cNvSpPr txBox="1"/>
          <p:nvPr>
            <p:ph type="title"/>
          </p:nvPr>
        </p:nvSpPr>
        <p:spPr>
          <a:xfrm>
            <a:off x="540000" y="491400"/>
            <a:ext cx="8100000" cy="9693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184" name="Google Shape;184;p28"/>
          <p:cNvSpPr txBox="1"/>
          <p:nvPr>
            <p:ph idx="1" type="subTitle"/>
          </p:nvPr>
        </p:nvSpPr>
        <p:spPr>
          <a:xfrm>
            <a:off x="844800" y="3352200"/>
            <a:ext cx="1914000" cy="105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 Design 2">
  <p:cSld name="CUSTOM_9_1">
    <p:spTree>
      <p:nvGrpSpPr>
        <p:cNvPr id="185" name="Shape 185"/>
        <p:cNvGrpSpPr/>
        <p:nvPr/>
      </p:nvGrpSpPr>
      <p:grpSpPr>
        <a:xfrm>
          <a:off x="0" y="0"/>
          <a:ext cx="0" cy="0"/>
          <a:chOff x="0" y="0"/>
          <a:chExt cx="0" cy="0"/>
        </a:xfrm>
      </p:grpSpPr>
      <p:sp>
        <p:nvSpPr>
          <p:cNvPr id="186" name="Google Shape;186;p29"/>
          <p:cNvSpPr/>
          <p:nvPr/>
        </p:nvSpPr>
        <p:spPr>
          <a:xfrm rot="3599646">
            <a:off x="-1179039" y="2803579"/>
            <a:ext cx="6183096" cy="2327088"/>
          </a:xfrm>
          <a:prstGeom prst="triangle">
            <a:avLst>
              <a:gd fmla="val 5228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9"/>
          <p:cNvSpPr/>
          <p:nvPr/>
        </p:nvSpPr>
        <p:spPr>
          <a:xfrm flipH="1" rot="-10799393">
            <a:off x="1464075" y="-3417"/>
            <a:ext cx="8496300" cy="1998000"/>
          </a:xfrm>
          <a:prstGeom prst="triangle">
            <a:avLst>
              <a:gd fmla="val 7586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9"/>
          <p:cNvSpPr/>
          <p:nvPr/>
        </p:nvSpPr>
        <p:spPr>
          <a:xfrm rot="8271839">
            <a:off x="8029111" y="2669652"/>
            <a:ext cx="386351" cy="161422"/>
          </a:xfrm>
          <a:prstGeom prst="triangle">
            <a:avLst>
              <a:gd fmla="val 4077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9"/>
          <p:cNvSpPr/>
          <p:nvPr/>
        </p:nvSpPr>
        <p:spPr>
          <a:xfrm rot="5400000">
            <a:off x="451794" y="894324"/>
            <a:ext cx="378900" cy="202500"/>
          </a:xfrm>
          <a:prstGeom prst="triangle">
            <a:avLst>
              <a:gd fmla="val 79071"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9"/>
          <p:cNvSpPr/>
          <p:nvPr/>
        </p:nvSpPr>
        <p:spPr>
          <a:xfrm rot="3664910">
            <a:off x="2227189" y="1655151"/>
            <a:ext cx="575110" cy="239957"/>
          </a:xfrm>
          <a:prstGeom prst="triangle">
            <a:avLst>
              <a:gd fmla="val 4077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9"/>
          <p:cNvSpPr/>
          <p:nvPr/>
        </p:nvSpPr>
        <p:spPr>
          <a:xfrm rot="-5400000">
            <a:off x="6737501" y="4245443"/>
            <a:ext cx="214500" cy="114600"/>
          </a:xfrm>
          <a:prstGeom prst="triangle">
            <a:avLst>
              <a:gd fmla="val 44091"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9"/>
          <p:cNvSpPr/>
          <p:nvPr/>
        </p:nvSpPr>
        <p:spPr>
          <a:xfrm flipH="1" rot="-3767358">
            <a:off x="7404303" y="1083032"/>
            <a:ext cx="726276" cy="302833"/>
          </a:xfrm>
          <a:prstGeom prst="triangle">
            <a:avLst>
              <a:gd fmla="val 4889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9"/>
          <p:cNvSpPr txBox="1"/>
          <p:nvPr>
            <p:ph type="title"/>
          </p:nvPr>
        </p:nvSpPr>
        <p:spPr>
          <a:xfrm>
            <a:off x="540000" y="491400"/>
            <a:ext cx="8100000" cy="9693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194" name="Google Shape;194;p29"/>
          <p:cNvSpPr txBox="1"/>
          <p:nvPr>
            <p:ph idx="1" type="subTitle"/>
          </p:nvPr>
        </p:nvSpPr>
        <p:spPr>
          <a:xfrm>
            <a:off x="844800" y="3352200"/>
            <a:ext cx="1914000" cy="105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9_1_1">
    <p:spTree>
      <p:nvGrpSpPr>
        <p:cNvPr id="195" name="Shape 195"/>
        <p:cNvGrpSpPr/>
        <p:nvPr/>
      </p:nvGrpSpPr>
      <p:grpSpPr>
        <a:xfrm>
          <a:off x="0" y="0"/>
          <a:ext cx="0" cy="0"/>
          <a:chOff x="0" y="0"/>
          <a:chExt cx="0" cy="0"/>
        </a:xfrm>
      </p:grpSpPr>
      <p:sp>
        <p:nvSpPr>
          <p:cNvPr id="196" name="Google Shape;196;p30"/>
          <p:cNvSpPr/>
          <p:nvPr/>
        </p:nvSpPr>
        <p:spPr>
          <a:xfrm rot="-1800354">
            <a:off x="-498589" y="-922996"/>
            <a:ext cx="6183096" cy="2327088"/>
          </a:xfrm>
          <a:prstGeom prst="triangle">
            <a:avLst>
              <a:gd fmla="val 5228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0"/>
          <p:cNvSpPr/>
          <p:nvPr/>
        </p:nvSpPr>
        <p:spPr>
          <a:xfrm>
            <a:off x="7381360" y="719988"/>
            <a:ext cx="378900" cy="202500"/>
          </a:xfrm>
          <a:prstGeom prst="triangle">
            <a:avLst>
              <a:gd fmla="val 79071"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0"/>
          <p:cNvSpPr/>
          <p:nvPr/>
        </p:nvSpPr>
        <p:spPr>
          <a:xfrm rot="-545">
            <a:off x="-3428352" y="2572950"/>
            <a:ext cx="15125400" cy="4392600"/>
          </a:xfrm>
          <a:prstGeom prst="triangle">
            <a:avLst>
              <a:gd fmla="val 7586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0"/>
          <p:cNvSpPr/>
          <p:nvPr/>
        </p:nvSpPr>
        <p:spPr>
          <a:xfrm flipH="1" rot="2527565">
            <a:off x="7280976" y="2523020"/>
            <a:ext cx="579637" cy="241921"/>
          </a:xfrm>
          <a:prstGeom prst="triangle">
            <a:avLst>
              <a:gd fmla="val 4077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0"/>
          <p:cNvSpPr/>
          <p:nvPr/>
        </p:nvSpPr>
        <p:spPr>
          <a:xfrm rot="-7031627">
            <a:off x="4907401" y="4395684"/>
            <a:ext cx="489058" cy="204076"/>
          </a:xfrm>
          <a:prstGeom prst="triangle">
            <a:avLst>
              <a:gd fmla="val 4889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0"/>
          <p:cNvSpPr txBox="1"/>
          <p:nvPr>
            <p:ph type="title"/>
          </p:nvPr>
        </p:nvSpPr>
        <p:spPr>
          <a:xfrm>
            <a:off x="540000" y="491400"/>
            <a:ext cx="8100000" cy="9693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202" name="Google Shape;202;p30"/>
          <p:cNvSpPr txBox="1"/>
          <p:nvPr>
            <p:ph idx="1" type="subTitle"/>
          </p:nvPr>
        </p:nvSpPr>
        <p:spPr>
          <a:xfrm>
            <a:off x="6613800" y="3352200"/>
            <a:ext cx="1914000" cy="105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rot="10800000">
            <a:off x="2334300" y="-8250"/>
            <a:ext cx="6809700" cy="38979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flipH="1">
            <a:off x="6953400" y="3889650"/>
            <a:ext cx="2190600" cy="1254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a:spcBef>
                <a:spcPts val="0"/>
              </a:spcBef>
              <a:spcAft>
                <a:spcPts val="0"/>
              </a:spcAft>
              <a:buSzPts val="4100"/>
              <a:buNone/>
              <a:defRPr/>
            </a:lvl1pPr>
            <a:lvl2pPr lvl="1">
              <a:spcBef>
                <a:spcPts val="0"/>
              </a:spcBef>
              <a:spcAft>
                <a:spcPts val="0"/>
              </a:spcAft>
              <a:buSzPts val="4100"/>
              <a:buNone/>
              <a:defRPr/>
            </a:lvl2pPr>
            <a:lvl3pPr lvl="2">
              <a:spcBef>
                <a:spcPts val="0"/>
              </a:spcBef>
              <a:spcAft>
                <a:spcPts val="0"/>
              </a:spcAft>
              <a:buSzPts val="4100"/>
              <a:buNone/>
              <a:defRPr/>
            </a:lvl3pPr>
            <a:lvl4pPr lvl="3">
              <a:spcBef>
                <a:spcPts val="0"/>
              </a:spcBef>
              <a:spcAft>
                <a:spcPts val="0"/>
              </a:spcAft>
              <a:buSzPts val="4100"/>
              <a:buNone/>
              <a:defRPr/>
            </a:lvl4pPr>
            <a:lvl5pPr lvl="4">
              <a:spcBef>
                <a:spcPts val="0"/>
              </a:spcBef>
              <a:spcAft>
                <a:spcPts val="0"/>
              </a:spcAft>
              <a:buSzPts val="4100"/>
              <a:buNone/>
              <a:defRPr/>
            </a:lvl5pPr>
            <a:lvl6pPr lvl="5">
              <a:spcBef>
                <a:spcPts val="0"/>
              </a:spcBef>
              <a:spcAft>
                <a:spcPts val="0"/>
              </a:spcAft>
              <a:buSzPts val="4100"/>
              <a:buNone/>
              <a:defRPr/>
            </a:lvl6pPr>
            <a:lvl7pPr lvl="6">
              <a:spcBef>
                <a:spcPts val="0"/>
              </a:spcBef>
              <a:spcAft>
                <a:spcPts val="0"/>
              </a:spcAft>
              <a:buSzPts val="4100"/>
              <a:buNone/>
              <a:defRPr/>
            </a:lvl7pPr>
            <a:lvl8pPr lvl="7">
              <a:spcBef>
                <a:spcPts val="0"/>
              </a:spcBef>
              <a:spcAft>
                <a:spcPts val="0"/>
              </a:spcAft>
              <a:buSzPts val="4100"/>
              <a:buNone/>
              <a:defRPr/>
            </a:lvl8pPr>
            <a:lvl9pPr lvl="8">
              <a:spcBef>
                <a:spcPts val="0"/>
              </a:spcBef>
              <a:spcAft>
                <a:spcPts val="0"/>
              </a:spcAft>
              <a:buSzPts val="4100"/>
              <a:buNone/>
              <a:defRPr/>
            </a:lvl9pPr>
          </a:lstStyle>
          <a:p/>
        </p:txBody>
      </p:sp>
      <p:sp>
        <p:nvSpPr>
          <p:cNvPr id="23" name="Google Shape;23;p4"/>
          <p:cNvSpPr txBox="1"/>
          <p:nvPr>
            <p:ph idx="1" type="body"/>
          </p:nvPr>
        </p:nvSpPr>
        <p:spPr>
          <a:xfrm>
            <a:off x="622000" y="1357200"/>
            <a:ext cx="7784700" cy="3495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AutoNum type="arabicPeriod"/>
              <a:defRPr sz="1100"/>
            </a:lvl1pPr>
            <a:lvl2pPr indent="-317500" lvl="1" marL="914400" rtl="0">
              <a:spcBef>
                <a:spcPts val="1600"/>
              </a:spcBef>
              <a:spcAft>
                <a:spcPts val="0"/>
              </a:spcAft>
              <a:buSzPts val="1400"/>
              <a:buAutoNum type="alphaLcPeriod"/>
              <a:defRPr/>
            </a:lvl2pPr>
            <a:lvl3pPr indent="-317500" lvl="2" marL="1371600" rtl="0">
              <a:spcBef>
                <a:spcPts val="1600"/>
              </a:spcBef>
              <a:spcAft>
                <a:spcPts val="0"/>
              </a:spcAft>
              <a:buSzPts val="1400"/>
              <a:buAutoNum type="romanLcPeriod"/>
              <a:defRPr/>
            </a:lvl3pPr>
            <a:lvl4pPr indent="-317500" lvl="3" marL="1828800" rtl="0">
              <a:spcBef>
                <a:spcPts val="1600"/>
              </a:spcBef>
              <a:spcAft>
                <a:spcPts val="0"/>
              </a:spcAft>
              <a:buSzPts val="1400"/>
              <a:buAutoNum type="arabicPeriod"/>
              <a:defRPr/>
            </a:lvl4pPr>
            <a:lvl5pPr indent="-317500" lvl="4" marL="2286000" rtl="0">
              <a:spcBef>
                <a:spcPts val="1600"/>
              </a:spcBef>
              <a:spcAft>
                <a:spcPts val="0"/>
              </a:spcAft>
              <a:buSzPts val="1400"/>
              <a:buAutoNum type="alphaLcPeriod"/>
              <a:defRPr/>
            </a:lvl5pPr>
            <a:lvl6pPr indent="-317500" lvl="5" marL="2743200" rtl="0">
              <a:spcBef>
                <a:spcPts val="1600"/>
              </a:spcBef>
              <a:spcAft>
                <a:spcPts val="0"/>
              </a:spcAft>
              <a:buSzPts val="1400"/>
              <a:buAutoNum type="romanLcPeriod"/>
              <a:defRPr/>
            </a:lvl6pPr>
            <a:lvl7pPr indent="-317500" lvl="6" marL="3200400" rtl="0">
              <a:spcBef>
                <a:spcPts val="1600"/>
              </a:spcBef>
              <a:spcAft>
                <a:spcPts val="0"/>
              </a:spcAft>
              <a:buSzPts val="1400"/>
              <a:buAutoNum type="arabicPeriod"/>
              <a:defRPr/>
            </a:lvl7pPr>
            <a:lvl8pPr indent="-317500" lvl="7" marL="3657600" rtl="0">
              <a:spcBef>
                <a:spcPts val="1600"/>
              </a:spcBef>
              <a:spcAft>
                <a:spcPts val="0"/>
              </a:spcAft>
              <a:buSzPts val="1400"/>
              <a:buAutoNum type="alphaLcPeriod"/>
              <a:defRPr/>
            </a:lvl8pPr>
            <a:lvl9pPr indent="-317500" lvl="8" marL="4114800" rtl="0">
              <a:spcBef>
                <a:spcPts val="1600"/>
              </a:spcBef>
              <a:spcAft>
                <a:spcPts val="1600"/>
              </a:spcAft>
              <a:buSzPts val="1400"/>
              <a:buAutoNum type="romanLcPeriod"/>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CUSTOM_8">
    <p:spTree>
      <p:nvGrpSpPr>
        <p:cNvPr id="203" name="Shape 203"/>
        <p:cNvGrpSpPr/>
        <p:nvPr/>
      </p:nvGrpSpPr>
      <p:grpSpPr>
        <a:xfrm>
          <a:off x="0" y="0"/>
          <a:ext cx="0" cy="0"/>
          <a:chOff x="0" y="0"/>
          <a:chExt cx="0" cy="0"/>
        </a:xfrm>
      </p:grpSpPr>
      <p:sp>
        <p:nvSpPr>
          <p:cNvPr id="204" name="Google Shape;204;p31"/>
          <p:cNvSpPr/>
          <p:nvPr/>
        </p:nvSpPr>
        <p:spPr>
          <a:xfrm rot="-5400000">
            <a:off x="5379100" y="1380000"/>
            <a:ext cx="5149500" cy="238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1"/>
          <p:cNvSpPr/>
          <p:nvPr/>
        </p:nvSpPr>
        <p:spPr>
          <a:xfrm flipH="1" rot="5400454">
            <a:off x="-1715103" y="2314500"/>
            <a:ext cx="4545900" cy="1115100"/>
          </a:xfrm>
          <a:prstGeom prst="triangle">
            <a:avLst>
              <a:gd fmla="val 20943"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1"/>
          <p:cNvSpPr txBox="1"/>
          <p:nvPr>
            <p:ph idx="1" type="subTitle"/>
          </p:nvPr>
        </p:nvSpPr>
        <p:spPr>
          <a:xfrm>
            <a:off x="1054050" y="1544250"/>
            <a:ext cx="2967900" cy="966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gn="ctr">
              <a:spcBef>
                <a:spcPts val="1600"/>
              </a:spcBef>
              <a:spcAft>
                <a:spcPts val="0"/>
              </a:spcAft>
              <a:buSzPts val="1600"/>
              <a:buNone/>
              <a:defRPr sz="1600"/>
            </a:lvl2pPr>
            <a:lvl3pPr lvl="2" algn="ctr">
              <a:spcBef>
                <a:spcPts val="1600"/>
              </a:spcBef>
              <a:spcAft>
                <a:spcPts val="0"/>
              </a:spcAft>
              <a:buSzPts val="1600"/>
              <a:buNone/>
              <a:defRPr sz="1600"/>
            </a:lvl3pPr>
            <a:lvl4pPr lvl="3" algn="ctr">
              <a:spcBef>
                <a:spcPts val="1600"/>
              </a:spcBef>
              <a:spcAft>
                <a:spcPts val="0"/>
              </a:spcAft>
              <a:buSzPts val="1600"/>
              <a:buNone/>
              <a:defRPr sz="1600"/>
            </a:lvl4pPr>
            <a:lvl5pPr lvl="4" algn="ctr">
              <a:spcBef>
                <a:spcPts val="1600"/>
              </a:spcBef>
              <a:spcAft>
                <a:spcPts val="0"/>
              </a:spcAft>
              <a:buSzPts val="1600"/>
              <a:buNone/>
              <a:defRPr sz="1600"/>
            </a:lvl5pPr>
            <a:lvl6pPr lvl="5" algn="ctr">
              <a:spcBef>
                <a:spcPts val="1600"/>
              </a:spcBef>
              <a:spcAft>
                <a:spcPts val="0"/>
              </a:spcAft>
              <a:buSzPts val="1600"/>
              <a:buNone/>
              <a:defRPr sz="1600"/>
            </a:lvl6pPr>
            <a:lvl7pPr lvl="6" algn="ctr">
              <a:spcBef>
                <a:spcPts val="1600"/>
              </a:spcBef>
              <a:spcAft>
                <a:spcPts val="0"/>
              </a:spcAft>
              <a:buSzPts val="1600"/>
              <a:buNone/>
              <a:defRPr sz="1600"/>
            </a:lvl7pPr>
            <a:lvl8pPr lvl="7" algn="ctr">
              <a:spcBef>
                <a:spcPts val="1600"/>
              </a:spcBef>
              <a:spcAft>
                <a:spcPts val="0"/>
              </a:spcAft>
              <a:buSzPts val="1600"/>
              <a:buNone/>
              <a:defRPr sz="1600"/>
            </a:lvl8pPr>
            <a:lvl9pPr lvl="8" algn="ctr">
              <a:spcBef>
                <a:spcPts val="1600"/>
              </a:spcBef>
              <a:spcAft>
                <a:spcPts val="1600"/>
              </a:spcAft>
              <a:buSzPts val="1600"/>
              <a:buNone/>
              <a:defRPr sz="1600"/>
            </a:lvl9pPr>
          </a:lstStyle>
          <a:p/>
        </p:txBody>
      </p:sp>
      <p:sp>
        <p:nvSpPr>
          <p:cNvPr id="207" name="Google Shape;207;p31"/>
          <p:cNvSpPr txBox="1"/>
          <p:nvPr>
            <p:ph type="title"/>
          </p:nvPr>
        </p:nvSpPr>
        <p:spPr>
          <a:xfrm>
            <a:off x="823550" y="491400"/>
            <a:ext cx="7533000" cy="572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5">
  <p:cSld name="CUSTOM_8_1">
    <p:spTree>
      <p:nvGrpSpPr>
        <p:cNvPr id="208" name="Shape 208"/>
        <p:cNvGrpSpPr/>
        <p:nvPr/>
      </p:nvGrpSpPr>
      <p:grpSpPr>
        <a:xfrm>
          <a:off x="0" y="0"/>
          <a:ext cx="0" cy="0"/>
          <a:chOff x="0" y="0"/>
          <a:chExt cx="0" cy="0"/>
        </a:xfrm>
      </p:grpSpPr>
      <p:sp>
        <p:nvSpPr>
          <p:cNvPr id="209" name="Google Shape;209;p32"/>
          <p:cNvSpPr/>
          <p:nvPr/>
        </p:nvSpPr>
        <p:spPr>
          <a:xfrm rot="-5400454">
            <a:off x="6313047" y="2314500"/>
            <a:ext cx="4545900" cy="1115100"/>
          </a:xfrm>
          <a:prstGeom prst="triangle">
            <a:avLst>
              <a:gd fmla="val 20943"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2"/>
          <p:cNvSpPr/>
          <p:nvPr/>
        </p:nvSpPr>
        <p:spPr>
          <a:xfrm flipH="1" rot="5400000">
            <a:off x="-1384500" y="1380000"/>
            <a:ext cx="5149500" cy="238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2"/>
          <p:cNvSpPr txBox="1"/>
          <p:nvPr>
            <p:ph idx="1" type="subTitle"/>
          </p:nvPr>
        </p:nvSpPr>
        <p:spPr>
          <a:xfrm>
            <a:off x="5122050" y="1544250"/>
            <a:ext cx="2967900" cy="966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600"/>
            </a:lvl1pPr>
            <a:lvl2pPr lvl="1" rtl="0" algn="ctr">
              <a:spcBef>
                <a:spcPts val="1600"/>
              </a:spcBef>
              <a:spcAft>
                <a:spcPts val="0"/>
              </a:spcAft>
              <a:buSzPts val="1600"/>
              <a:buNone/>
              <a:defRPr sz="1600"/>
            </a:lvl2pPr>
            <a:lvl3pPr lvl="2" rtl="0" algn="ctr">
              <a:spcBef>
                <a:spcPts val="1600"/>
              </a:spcBef>
              <a:spcAft>
                <a:spcPts val="0"/>
              </a:spcAft>
              <a:buSzPts val="1600"/>
              <a:buNone/>
              <a:defRPr sz="1600"/>
            </a:lvl3pPr>
            <a:lvl4pPr lvl="3" rtl="0" algn="ctr">
              <a:spcBef>
                <a:spcPts val="1600"/>
              </a:spcBef>
              <a:spcAft>
                <a:spcPts val="0"/>
              </a:spcAft>
              <a:buSzPts val="1600"/>
              <a:buNone/>
              <a:defRPr sz="1600"/>
            </a:lvl4pPr>
            <a:lvl5pPr lvl="4" rtl="0" algn="ctr">
              <a:spcBef>
                <a:spcPts val="1600"/>
              </a:spcBef>
              <a:spcAft>
                <a:spcPts val="0"/>
              </a:spcAft>
              <a:buSzPts val="1600"/>
              <a:buNone/>
              <a:defRPr sz="1600"/>
            </a:lvl5pPr>
            <a:lvl6pPr lvl="5" rtl="0" algn="ctr">
              <a:spcBef>
                <a:spcPts val="1600"/>
              </a:spcBef>
              <a:spcAft>
                <a:spcPts val="0"/>
              </a:spcAft>
              <a:buSzPts val="1600"/>
              <a:buNone/>
              <a:defRPr sz="1600"/>
            </a:lvl6pPr>
            <a:lvl7pPr lvl="6" rtl="0" algn="ctr">
              <a:spcBef>
                <a:spcPts val="1600"/>
              </a:spcBef>
              <a:spcAft>
                <a:spcPts val="0"/>
              </a:spcAft>
              <a:buSzPts val="1600"/>
              <a:buNone/>
              <a:defRPr sz="1600"/>
            </a:lvl7pPr>
            <a:lvl8pPr lvl="7" rtl="0" algn="ctr">
              <a:spcBef>
                <a:spcPts val="1600"/>
              </a:spcBef>
              <a:spcAft>
                <a:spcPts val="0"/>
              </a:spcAft>
              <a:buSzPts val="1600"/>
              <a:buNone/>
              <a:defRPr sz="1600"/>
            </a:lvl8pPr>
            <a:lvl9pPr lvl="8" rtl="0" algn="ctr">
              <a:spcBef>
                <a:spcPts val="1600"/>
              </a:spcBef>
              <a:spcAft>
                <a:spcPts val="1600"/>
              </a:spcAft>
              <a:buSzPts val="1600"/>
              <a:buNone/>
              <a:defRPr sz="1600"/>
            </a:lvl9pPr>
          </a:lstStyle>
          <a:p/>
        </p:txBody>
      </p:sp>
      <p:sp>
        <p:nvSpPr>
          <p:cNvPr id="212" name="Google Shape;212;p32"/>
          <p:cNvSpPr txBox="1"/>
          <p:nvPr>
            <p:ph type="title"/>
          </p:nvPr>
        </p:nvSpPr>
        <p:spPr>
          <a:xfrm>
            <a:off x="823450" y="491400"/>
            <a:ext cx="7533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5">
    <p:bg>
      <p:bgPr>
        <a:solidFill>
          <a:schemeClr val="lt1"/>
        </a:solidFill>
      </p:bgPr>
    </p:bg>
    <p:spTree>
      <p:nvGrpSpPr>
        <p:cNvPr id="213" name="Shape 213"/>
        <p:cNvGrpSpPr/>
        <p:nvPr/>
      </p:nvGrpSpPr>
      <p:grpSpPr>
        <a:xfrm>
          <a:off x="0" y="0"/>
          <a:ext cx="0" cy="0"/>
          <a:chOff x="0" y="0"/>
          <a:chExt cx="0" cy="0"/>
        </a:xfrm>
      </p:grpSpPr>
      <p:sp>
        <p:nvSpPr>
          <p:cNvPr id="214" name="Google Shape;214;p33"/>
          <p:cNvSpPr/>
          <p:nvPr/>
        </p:nvSpPr>
        <p:spPr>
          <a:xfrm flipH="1">
            <a:off x="2732800" y="1468200"/>
            <a:ext cx="6420300" cy="36753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3"/>
          <p:cNvSpPr/>
          <p:nvPr/>
        </p:nvSpPr>
        <p:spPr>
          <a:xfrm rot="5400000">
            <a:off x="-584250" y="584250"/>
            <a:ext cx="2732700" cy="15642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3"/>
          <p:cNvSpPr txBox="1"/>
          <p:nvPr>
            <p:ph idx="1" type="subTitle"/>
          </p:nvPr>
        </p:nvSpPr>
        <p:spPr>
          <a:xfrm>
            <a:off x="616200" y="1626750"/>
            <a:ext cx="3369600" cy="152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17" name="Google Shape;217;p33"/>
          <p:cNvSpPr txBox="1"/>
          <p:nvPr>
            <p:ph type="title"/>
          </p:nvPr>
        </p:nvSpPr>
        <p:spPr>
          <a:xfrm>
            <a:off x="616200" y="491400"/>
            <a:ext cx="4032000" cy="947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4100"/>
              <a:buNone/>
              <a:defRPr sz="6000"/>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218" name="Google Shape;218;p33"/>
          <p:cNvSpPr txBox="1"/>
          <p:nvPr/>
        </p:nvSpPr>
        <p:spPr>
          <a:xfrm>
            <a:off x="616200" y="3832375"/>
            <a:ext cx="3579300" cy="76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Libre Franklin"/>
                <a:ea typeface="Libre Franklin"/>
                <a:cs typeface="Libre Franklin"/>
                <a:sym typeface="Libre Franklin"/>
              </a:rPr>
              <a:t>CREDITS: This presentation template was created by </a:t>
            </a:r>
            <a:r>
              <a:rPr b="1" lang="en-GB" sz="1200">
                <a:solidFill>
                  <a:schemeClr val="dk1"/>
                </a:solidFill>
                <a:uFill>
                  <a:noFill/>
                </a:uFill>
                <a:latin typeface="Libre Franklin"/>
                <a:ea typeface="Libre Franklin"/>
                <a:cs typeface="Libre Franklin"/>
                <a:sym typeface="Libre Franklin"/>
                <a:hlinkClick r:id="rId2">
                  <a:extLst>
                    <a:ext uri="{A12FA001-AC4F-418D-AE19-62706E023703}">
                      <ahyp:hlinkClr val="tx"/>
                    </a:ext>
                  </a:extLst>
                </a:hlinkClick>
              </a:rPr>
              <a:t>Slidesgo</a:t>
            </a:r>
            <a:r>
              <a:rPr lang="en-GB" sz="1200">
                <a:solidFill>
                  <a:schemeClr val="dk1"/>
                </a:solidFill>
                <a:latin typeface="Libre Franklin"/>
                <a:ea typeface="Libre Franklin"/>
                <a:cs typeface="Libre Franklin"/>
                <a:sym typeface="Libre Franklin"/>
              </a:rPr>
              <a:t>, including icons by </a:t>
            </a:r>
            <a:r>
              <a:rPr b="1" lang="en-GB" sz="1200">
                <a:solidFill>
                  <a:schemeClr val="dk1"/>
                </a:solidFill>
                <a:uFill>
                  <a:noFill/>
                </a:uFill>
                <a:latin typeface="Libre Franklin"/>
                <a:ea typeface="Libre Franklin"/>
                <a:cs typeface="Libre Franklin"/>
                <a:sym typeface="Libre Franklin"/>
                <a:hlinkClick r:id="rId3">
                  <a:extLst>
                    <a:ext uri="{A12FA001-AC4F-418D-AE19-62706E023703}">
                      <ahyp:hlinkClr val="tx"/>
                    </a:ext>
                  </a:extLst>
                </a:hlinkClick>
              </a:rPr>
              <a:t>Flaticon</a:t>
            </a:r>
            <a:r>
              <a:rPr lang="en-GB" sz="1200">
                <a:solidFill>
                  <a:schemeClr val="dk1"/>
                </a:solidFill>
                <a:latin typeface="Libre Franklin"/>
                <a:ea typeface="Libre Franklin"/>
                <a:cs typeface="Libre Franklin"/>
                <a:sym typeface="Libre Franklin"/>
              </a:rPr>
              <a:t>, infographics &amp; images by </a:t>
            </a:r>
            <a:r>
              <a:rPr b="1" lang="en-GB" sz="1200">
                <a:solidFill>
                  <a:schemeClr val="dk1"/>
                </a:solidFill>
                <a:uFill>
                  <a:noFill/>
                </a:uFill>
                <a:latin typeface="Libre Franklin"/>
                <a:ea typeface="Libre Franklin"/>
                <a:cs typeface="Libre Franklin"/>
                <a:sym typeface="Libre Franklin"/>
                <a:hlinkClick r:id="rId4">
                  <a:extLst>
                    <a:ext uri="{A12FA001-AC4F-418D-AE19-62706E023703}">
                      <ahyp:hlinkClr val="tx"/>
                    </a:ext>
                  </a:extLst>
                </a:hlinkClick>
              </a:rPr>
              <a:t>Freepik </a:t>
            </a:r>
            <a:r>
              <a:rPr lang="en-GB" sz="1200">
                <a:solidFill>
                  <a:schemeClr val="dk1"/>
                </a:solidFill>
                <a:latin typeface="Libre Franklin"/>
                <a:ea typeface="Libre Franklin"/>
                <a:cs typeface="Libre Franklin"/>
                <a:sym typeface="Libre Franklin"/>
              </a:rPr>
              <a:t>and illustrations by </a:t>
            </a:r>
            <a:r>
              <a:rPr b="1" lang="en-GB" sz="1200">
                <a:solidFill>
                  <a:schemeClr val="dk1"/>
                </a:solidFill>
                <a:uFill>
                  <a:noFill/>
                </a:uFill>
                <a:latin typeface="Libre Franklin"/>
                <a:ea typeface="Libre Franklin"/>
                <a:cs typeface="Libre Franklin"/>
                <a:sym typeface="Libre Franklin"/>
                <a:hlinkClick r:id="rId5">
                  <a:extLst>
                    <a:ext uri="{A12FA001-AC4F-418D-AE19-62706E023703}">
                      <ahyp:hlinkClr val="tx"/>
                    </a:ext>
                  </a:extLst>
                </a:hlinkClick>
              </a:rPr>
              <a:t>Stories</a:t>
            </a:r>
            <a:endParaRPr b="1" sz="1200">
              <a:solidFill>
                <a:schemeClr val="dk1"/>
              </a:solidFill>
              <a:latin typeface="Libre Franklin"/>
              <a:ea typeface="Libre Franklin"/>
              <a:cs typeface="Libre Franklin"/>
              <a:sym typeface="Libre Franklin"/>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CUSTOM_7">
    <p:spTree>
      <p:nvGrpSpPr>
        <p:cNvPr id="219" name="Shape 219"/>
        <p:cNvGrpSpPr/>
        <p:nvPr/>
      </p:nvGrpSpPr>
      <p:grpSpPr>
        <a:xfrm>
          <a:off x="0" y="0"/>
          <a:ext cx="0" cy="0"/>
          <a:chOff x="0" y="0"/>
          <a:chExt cx="0" cy="0"/>
        </a:xfrm>
      </p:grpSpPr>
      <p:sp>
        <p:nvSpPr>
          <p:cNvPr id="220" name="Google Shape;220;p34"/>
          <p:cNvSpPr/>
          <p:nvPr/>
        </p:nvSpPr>
        <p:spPr>
          <a:xfrm flipH="1" rot="-10799546">
            <a:off x="-2" y="300"/>
            <a:ext cx="4545900" cy="1131600"/>
          </a:xfrm>
          <a:prstGeom prst="triangle">
            <a:avLst>
              <a:gd fmla="val 2944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4"/>
          <p:cNvSpPr txBox="1"/>
          <p:nvPr>
            <p:ph idx="1" type="body"/>
          </p:nvPr>
        </p:nvSpPr>
        <p:spPr>
          <a:xfrm>
            <a:off x="4572000" y="1544250"/>
            <a:ext cx="3761700" cy="2865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22" name="Google Shape;222;p34"/>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223" name="Google Shape;223;p34"/>
          <p:cNvSpPr txBox="1"/>
          <p:nvPr>
            <p:ph idx="2" type="body"/>
          </p:nvPr>
        </p:nvSpPr>
        <p:spPr>
          <a:xfrm>
            <a:off x="540000" y="1544250"/>
            <a:ext cx="4032000" cy="2865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1"/>
              </a:buClr>
              <a:buSzPts val="1400"/>
              <a:buChar char="●"/>
              <a:defRPr/>
            </a:lvl1pPr>
            <a:lvl2pPr indent="-317500" lvl="1" marL="914400" rtl="0">
              <a:spcBef>
                <a:spcPts val="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24" name="Google Shape;224;p34"/>
          <p:cNvSpPr/>
          <p:nvPr/>
        </p:nvSpPr>
        <p:spPr>
          <a:xfrm rot="-5400000">
            <a:off x="7422000" y="3421500"/>
            <a:ext cx="2190300" cy="12537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_7_1">
    <p:spTree>
      <p:nvGrpSpPr>
        <p:cNvPr id="225" name="Shape 225"/>
        <p:cNvGrpSpPr/>
        <p:nvPr/>
      </p:nvGrpSpPr>
      <p:grpSpPr>
        <a:xfrm>
          <a:off x="0" y="0"/>
          <a:ext cx="0" cy="0"/>
          <a:chOff x="0" y="0"/>
          <a:chExt cx="0" cy="0"/>
        </a:xfrm>
      </p:grpSpPr>
      <p:sp>
        <p:nvSpPr>
          <p:cNvPr id="226" name="Google Shape;226;p35"/>
          <p:cNvSpPr/>
          <p:nvPr/>
        </p:nvSpPr>
        <p:spPr>
          <a:xfrm>
            <a:off x="0" y="3674700"/>
            <a:ext cx="2568600" cy="14706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5"/>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228" name="Google Shape;228;p35"/>
          <p:cNvSpPr txBox="1"/>
          <p:nvPr>
            <p:ph idx="1" type="body"/>
          </p:nvPr>
        </p:nvSpPr>
        <p:spPr>
          <a:xfrm>
            <a:off x="4516250" y="1544250"/>
            <a:ext cx="4123800" cy="2865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1"/>
              </a:buClr>
              <a:buSzPts val="1400"/>
              <a:buChar char="⃤"/>
              <a:defRPr sz="16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29" name="Google Shape;229;p35"/>
          <p:cNvSpPr txBox="1"/>
          <p:nvPr>
            <p:ph idx="2" type="subTitle"/>
          </p:nvPr>
        </p:nvSpPr>
        <p:spPr>
          <a:xfrm>
            <a:off x="616225" y="1544250"/>
            <a:ext cx="2967900" cy="966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solidFill>
                  <a:schemeClr val="dk1"/>
                </a:solidFill>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30" name="Google Shape;230;p35"/>
          <p:cNvSpPr txBox="1"/>
          <p:nvPr>
            <p:ph idx="3" type="subTitle"/>
          </p:nvPr>
        </p:nvSpPr>
        <p:spPr>
          <a:xfrm>
            <a:off x="616225" y="2456000"/>
            <a:ext cx="1866600" cy="4950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2200">
                <a:solidFill>
                  <a:schemeClr val="dk1"/>
                </a:solidFill>
                <a:latin typeface="Be Vietnam"/>
                <a:ea typeface="Be Vietnam"/>
                <a:cs typeface="Be Vietnam"/>
                <a:sym typeface="Be Vietnam"/>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31" name="Google Shape;231;p35"/>
          <p:cNvSpPr/>
          <p:nvPr/>
        </p:nvSpPr>
        <p:spPr>
          <a:xfrm rot="10800000">
            <a:off x="6953700" y="0"/>
            <a:ext cx="2190300" cy="1253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CUSTOM_19">
    <p:spTree>
      <p:nvGrpSpPr>
        <p:cNvPr id="232" name="Shape 232"/>
        <p:cNvGrpSpPr/>
        <p:nvPr/>
      </p:nvGrpSpPr>
      <p:grpSpPr>
        <a:xfrm>
          <a:off x="0" y="0"/>
          <a:ext cx="0" cy="0"/>
          <a:chOff x="0" y="0"/>
          <a:chExt cx="0" cy="0"/>
        </a:xfrm>
      </p:grpSpPr>
      <p:sp>
        <p:nvSpPr>
          <p:cNvPr id="233" name="Google Shape;233;p36"/>
          <p:cNvSpPr/>
          <p:nvPr/>
        </p:nvSpPr>
        <p:spPr>
          <a:xfrm flipH="1" rot="10800000">
            <a:off x="0" y="0"/>
            <a:ext cx="2190300" cy="1253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6"/>
          <p:cNvSpPr/>
          <p:nvPr/>
        </p:nvSpPr>
        <p:spPr>
          <a:xfrm rot="10800000">
            <a:off x="6953700" y="0"/>
            <a:ext cx="2190300" cy="12537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6"/>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236" name="Google Shape;236;p36"/>
          <p:cNvSpPr txBox="1"/>
          <p:nvPr>
            <p:ph idx="1" type="body"/>
          </p:nvPr>
        </p:nvSpPr>
        <p:spPr>
          <a:xfrm>
            <a:off x="616200" y="1391850"/>
            <a:ext cx="7952400" cy="4905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1"/>
              </a:buClr>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rot="10800000">
            <a:off x="4362600" y="-8325"/>
            <a:ext cx="4781400" cy="27369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3933000"/>
            <a:ext cx="2115000" cy="121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idx="1" type="subTitle"/>
          </p:nvPr>
        </p:nvSpPr>
        <p:spPr>
          <a:xfrm>
            <a:off x="1543480" y="1998800"/>
            <a:ext cx="1866600" cy="4950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2200">
                <a:latin typeface="Be Vietnam"/>
                <a:ea typeface="Be Vietnam"/>
                <a:cs typeface="Be Vietnam"/>
                <a:sym typeface="Be Vietnam"/>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8" name="Google Shape;28;p5"/>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29" name="Google Shape;29;p5"/>
          <p:cNvSpPr txBox="1"/>
          <p:nvPr>
            <p:ph idx="2" type="subTitle"/>
          </p:nvPr>
        </p:nvSpPr>
        <p:spPr>
          <a:xfrm>
            <a:off x="1543467" y="2959350"/>
            <a:ext cx="2439300" cy="99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gn="ctr">
              <a:spcBef>
                <a:spcPts val="1600"/>
              </a:spcBef>
              <a:spcAft>
                <a:spcPts val="0"/>
              </a:spcAft>
              <a:buSzPts val="1600"/>
              <a:buNone/>
              <a:defRPr sz="1600"/>
            </a:lvl2pPr>
            <a:lvl3pPr lvl="2" algn="ctr">
              <a:spcBef>
                <a:spcPts val="1600"/>
              </a:spcBef>
              <a:spcAft>
                <a:spcPts val="0"/>
              </a:spcAft>
              <a:buSzPts val="1600"/>
              <a:buNone/>
              <a:defRPr sz="1600"/>
            </a:lvl3pPr>
            <a:lvl4pPr lvl="3" algn="ctr">
              <a:spcBef>
                <a:spcPts val="1600"/>
              </a:spcBef>
              <a:spcAft>
                <a:spcPts val="0"/>
              </a:spcAft>
              <a:buSzPts val="1600"/>
              <a:buNone/>
              <a:defRPr sz="1600"/>
            </a:lvl4pPr>
            <a:lvl5pPr lvl="4" algn="ctr">
              <a:spcBef>
                <a:spcPts val="1600"/>
              </a:spcBef>
              <a:spcAft>
                <a:spcPts val="0"/>
              </a:spcAft>
              <a:buSzPts val="1600"/>
              <a:buNone/>
              <a:defRPr sz="1600"/>
            </a:lvl5pPr>
            <a:lvl6pPr lvl="5" algn="ctr">
              <a:spcBef>
                <a:spcPts val="1600"/>
              </a:spcBef>
              <a:spcAft>
                <a:spcPts val="0"/>
              </a:spcAft>
              <a:buSzPts val="1600"/>
              <a:buNone/>
              <a:defRPr sz="1600"/>
            </a:lvl6pPr>
            <a:lvl7pPr lvl="6" algn="ctr">
              <a:spcBef>
                <a:spcPts val="1600"/>
              </a:spcBef>
              <a:spcAft>
                <a:spcPts val="0"/>
              </a:spcAft>
              <a:buSzPts val="1600"/>
              <a:buNone/>
              <a:defRPr sz="1600"/>
            </a:lvl7pPr>
            <a:lvl8pPr lvl="7" algn="ctr">
              <a:spcBef>
                <a:spcPts val="1600"/>
              </a:spcBef>
              <a:spcAft>
                <a:spcPts val="0"/>
              </a:spcAft>
              <a:buSzPts val="1600"/>
              <a:buNone/>
              <a:defRPr sz="1600"/>
            </a:lvl8pPr>
            <a:lvl9pPr lvl="8" algn="ctr">
              <a:spcBef>
                <a:spcPts val="1600"/>
              </a:spcBef>
              <a:spcAft>
                <a:spcPts val="1600"/>
              </a:spcAft>
              <a:buSzPts val="1600"/>
              <a:buNone/>
              <a:defRPr sz="1600"/>
            </a:lvl9pPr>
          </a:lstStyle>
          <a:p/>
        </p:txBody>
      </p:sp>
      <p:sp>
        <p:nvSpPr>
          <p:cNvPr id="30" name="Google Shape;30;p5"/>
          <p:cNvSpPr txBox="1"/>
          <p:nvPr>
            <p:ph idx="3" type="subTitle"/>
          </p:nvPr>
        </p:nvSpPr>
        <p:spPr>
          <a:xfrm>
            <a:off x="5694620" y="1998800"/>
            <a:ext cx="1866600" cy="495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2200">
                <a:latin typeface="Be Vietnam"/>
                <a:ea typeface="Be Vietnam"/>
                <a:cs typeface="Be Vietnam"/>
                <a:sym typeface="Be Vietnam"/>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1" name="Google Shape;31;p5"/>
          <p:cNvSpPr txBox="1"/>
          <p:nvPr>
            <p:ph idx="4" type="subTitle"/>
          </p:nvPr>
        </p:nvSpPr>
        <p:spPr>
          <a:xfrm>
            <a:off x="5694633" y="2959350"/>
            <a:ext cx="2439300" cy="99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1600"/>
              </a:spcBef>
              <a:spcAft>
                <a:spcPts val="0"/>
              </a:spcAft>
              <a:buSzPts val="1600"/>
              <a:buNone/>
              <a:defRPr sz="1600"/>
            </a:lvl3pPr>
            <a:lvl4pPr lvl="3" rtl="0" algn="ctr">
              <a:spcBef>
                <a:spcPts val="1600"/>
              </a:spcBef>
              <a:spcAft>
                <a:spcPts val="0"/>
              </a:spcAft>
              <a:buSzPts val="1600"/>
              <a:buNone/>
              <a:defRPr sz="1600"/>
            </a:lvl4pPr>
            <a:lvl5pPr lvl="4" rtl="0" algn="ctr">
              <a:spcBef>
                <a:spcPts val="1600"/>
              </a:spcBef>
              <a:spcAft>
                <a:spcPts val="0"/>
              </a:spcAft>
              <a:buSzPts val="1600"/>
              <a:buNone/>
              <a:defRPr sz="1600"/>
            </a:lvl5pPr>
            <a:lvl6pPr lvl="5" rtl="0" algn="ctr">
              <a:spcBef>
                <a:spcPts val="1600"/>
              </a:spcBef>
              <a:spcAft>
                <a:spcPts val="0"/>
              </a:spcAft>
              <a:buSzPts val="1600"/>
              <a:buNone/>
              <a:defRPr sz="1600"/>
            </a:lvl6pPr>
            <a:lvl7pPr lvl="6" rtl="0" algn="ctr">
              <a:spcBef>
                <a:spcPts val="1600"/>
              </a:spcBef>
              <a:spcAft>
                <a:spcPts val="0"/>
              </a:spcAft>
              <a:buSzPts val="1600"/>
              <a:buNone/>
              <a:defRPr sz="1600"/>
            </a:lvl7pPr>
            <a:lvl8pPr lvl="7" rtl="0" algn="ctr">
              <a:spcBef>
                <a:spcPts val="1600"/>
              </a:spcBef>
              <a:spcAft>
                <a:spcPts val="0"/>
              </a:spcAft>
              <a:buSzPts val="1600"/>
              <a:buNone/>
              <a:defRPr sz="1600"/>
            </a:lvl8pPr>
            <a:lvl9pPr lvl="8" rtl="0" algn="ctr">
              <a:spcBef>
                <a:spcPts val="1600"/>
              </a:spcBef>
              <a:spcAft>
                <a:spcPts val="1600"/>
              </a:spcAft>
              <a:buSzPts val="1600"/>
              <a:buNone/>
              <a:defRPr sz="16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flipH="1" rot="10800000">
            <a:off x="0" y="0"/>
            <a:ext cx="2190300" cy="1253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a:spcBef>
                <a:spcPts val="0"/>
              </a:spcBef>
              <a:spcAft>
                <a:spcPts val="0"/>
              </a:spcAft>
              <a:buSzPts val="4100"/>
              <a:buNone/>
              <a:defRPr/>
            </a:lvl1pPr>
            <a:lvl2pPr lvl="1">
              <a:spcBef>
                <a:spcPts val="0"/>
              </a:spcBef>
              <a:spcAft>
                <a:spcPts val="0"/>
              </a:spcAft>
              <a:buSzPts val="4100"/>
              <a:buNone/>
              <a:defRPr/>
            </a:lvl2pPr>
            <a:lvl3pPr lvl="2">
              <a:spcBef>
                <a:spcPts val="0"/>
              </a:spcBef>
              <a:spcAft>
                <a:spcPts val="0"/>
              </a:spcAft>
              <a:buSzPts val="4100"/>
              <a:buNone/>
              <a:defRPr/>
            </a:lvl3pPr>
            <a:lvl4pPr lvl="3">
              <a:spcBef>
                <a:spcPts val="0"/>
              </a:spcBef>
              <a:spcAft>
                <a:spcPts val="0"/>
              </a:spcAft>
              <a:buSzPts val="4100"/>
              <a:buNone/>
              <a:defRPr/>
            </a:lvl4pPr>
            <a:lvl5pPr lvl="4">
              <a:spcBef>
                <a:spcPts val="0"/>
              </a:spcBef>
              <a:spcAft>
                <a:spcPts val="0"/>
              </a:spcAft>
              <a:buSzPts val="4100"/>
              <a:buNone/>
              <a:defRPr/>
            </a:lvl5pPr>
            <a:lvl6pPr lvl="5">
              <a:spcBef>
                <a:spcPts val="0"/>
              </a:spcBef>
              <a:spcAft>
                <a:spcPts val="0"/>
              </a:spcAft>
              <a:buSzPts val="4100"/>
              <a:buNone/>
              <a:defRPr/>
            </a:lvl6pPr>
            <a:lvl7pPr lvl="6">
              <a:spcBef>
                <a:spcPts val="0"/>
              </a:spcBef>
              <a:spcAft>
                <a:spcPts val="0"/>
              </a:spcAft>
              <a:buSzPts val="4100"/>
              <a:buNone/>
              <a:defRPr/>
            </a:lvl7pPr>
            <a:lvl8pPr lvl="7">
              <a:spcBef>
                <a:spcPts val="0"/>
              </a:spcBef>
              <a:spcAft>
                <a:spcPts val="0"/>
              </a:spcAft>
              <a:buSzPts val="4100"/>
              <a:buNone/>
              <a:defRPr/>
            </a:lvl8pPr>
            <a:lvl9pPr lvl="8">
              <a:spcBef>
                <a:spcPts val="0"/>
              </a:spcBef>
              <a:spcAft>
                <a:spcPts val="0"/>
              </a:spcAft>
              <a:buSzPts val="4100"/>
              <a:buNone/>
              <a:defRPr/>
            </a:lvl9pPr>
          </a:lstStyle>
          <a:p/>
        </p:txBody>
      </p:sp>
      <p:sp>
        <p:nvSpPr>
          <p:cNvPr id="35" name="Google Shape;35;p6"/>
          <p:cNvSpPr/>
          <p:nvPr/>
        </p:nvSpPr>
        <p:spPr>
          <a:xfrm rot="10800000">
            <a:off x="6953700" y="0"/>
            <a:ext cx="2190300" cy="12537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6"/>
          <p:cNvSpPr/>
          <p:nvPr/>
        </p:nvSpPr>
        <p:spPr>
          <a:xfrm rot="10800000">
            <a:off x="6953700" y="0"/>
            <a:ext cx="2190300" cy="12537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sp>
        <p:nvSpPr>
          <p:cNvPr id="38" name="Google Shape;38;p7"/>
          <p:cNvSpPr/>
          <p:nvPr/>
        </p:nvSpPr>
        <p:spPr>
          <a:xfrm flipH="1" rot="10800000">
            <a:off x="0" y="0"/>
            <a:ext cx="2190300" cy="1253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p:nvPr/>
        </p:nvSpPr>
        <p:spPr>
          <a:xfrm>
            <a:off x="0" y="3889800"/>
            <a:ext cx="2190300" cy="12537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7"/>
          <p:cNvSpPr txBox="1"/>
          <p:nvPr>
            <p:ph idx="1" type="body"/>
          </p:nvPr>
        </p:nvSpPr>
        <p:spPr>
          <a:xfrm>
            <a:off x="616200" y="1973475"/>
            <a:ext cx="3264000" cy="19353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Char char="●"/>
              <a:defRPr sz="1600"/>
            </a:lvl1pPr>
            <a:lvl2pPr indent="-304800" lvl="1" marL="914400">
              <a:spcBef>
                <a:spcPts val="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7"/>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616200" y="491400"/>
            <a:ext cx="2926500" cy="2838000"/>
          </a:xfrm>
          <a:prstGeom prst="rect">
            <a:avLst/>
          </a:prstGeom>
        </p:spPr>
        <p:txBody>
          <a:bodyPr anchorCtr="0" anchor="t" bIns="91425" lIns="91425" spcFirstLastPara="1" rIns="91425" wrap="square" tIns="91425">
            <a:noAutofit/>
          </a:bodyPr>
          <a:lstStyle>
            <a:lvl1pPr lvl="0" rtl="0" algn="l">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flipH="1">
            <a:off x="5530834" y="4155000"/>
            <a:ext cx="1726800" cy="9885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p:nvPr/>
        </p:nvSpPr>
        <p:spPr>
          <a:xfrm flipH="1" rot="-5400000">
            <a:off x="2403450" y="1832850"/>
            <a:ext cx="8573400" cy="4907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txBox="1"/>
          <p:nvPr>
            <p:ph type="title"/>
          </p:nvPr>
        </p:nvSpPr>
        <p:spPr>
          <a:xfrm>
            <a:off x="5374475" y="720000"/>
            <a:ext cx="3153300" cy="1851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4100"/>
              <a:buNone/>
              <a:defRPr sz="5500"/>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48" name="Google Shape;48;p9"/>
          <p:cNvSpPr txBox="1"/>
          <p:nvPr>
            <p:ph hasCustomPrompt="1" idx="2" type="title"/>
          </p:nvPr>
        </p:nvSpPr>
        <p:spPr>
          <a:xfrm>
            <a:off x="6907825" y="3795175"/>
            <a:ext cx="1653900" cy="988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000"/>
              <a:buNone/>
              <a:defRPr sz="7000">
                <a:solidFill>
                  <a:schemeClr val="lt1"/>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49" name="Google Shape;49;p9"/>
          <p:cNvSpPr txBox="1"/>
          <p:nvPr>
            <p:ph idx="1" type="subTitle"/>
          </p:nvPr>
        </p:nvSpPr>
        <p:spPr>
          <a:xfrm>
            <a:off x="720000" y="3960725"/>
            <a:ext cx="2991900" cy="67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rot="5400000">
            <a:off x="-468300" y="468300"/>
            <a:ext cx="2190300" cy="12537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p:nvPr/>
        </p:nvSpPr>
        <p:spPr>
          <a:xfrm rot="-5400000">
            <a:off x="6596700" y="2597700"/>
            <a:ext cx="3840900" cy="1253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0"/>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2.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540000" y="1544250"/>
            <a:ext cx="8100000" cy="28659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SzPts val="1400"/>
              <a:buFont typeface="Libre Franklin"/>
              <a:buChar char="●"/>
              <a:defRPr>
                <a:latin typeface="Libre Franklin"/>
                <a:ea typeface="Libre Franklin"/>
                <a:cs typeface="Libre Franklin"/>
                <a:sym typeface="Libre Franklin"/>
              </a:defRPr>
            </a:lvl1pPr>
            <a:lvl2pPr indent="-317500" lvl="1" marL="9144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2pPr>
            <a:lvl3pPr indent="-317500" lvl="2" marL="13716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3pPr>
            <a:lvl4pPr indent="-317500" lvl="3" marL="18288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4pPr>
            <a:lvl5pPr indent="-317500" lvl="4" marL="22860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5pPr>
            <a:lvl6pPr indent="-317500" lvl="5" marL="27432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6pPr>
            <a:lvl7pPr indent="-317500" lvl="6" marL="32004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7pPr>
            <a:lvl8pPr indent="-317500" lvl="7" marL="36576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8pPr>
            <a:lvl9pPr indent="-317500" lvl="8" marL="4114800">
              <a:lnSpc>
                <a:spcPct val="115000"/>
              </a:lnSpc>
              <a:spcBef>
                <a:spcPts val="1600"/>
              </a:spcBef>
              <a:spcAft>
                <a:spcPts val="1600"/>
              </a:spcAft>
              <a:buSzPts val="1400"/>
              <a:buFont typeface="Libre Franklin"/>
              <a:buChar char="■"/>
              <a:defRPr>
                <a:latin typeface="Libre Franklin"/>
                <a:ea typeface="Libre Franklin"/>
                <a:cs typeface="Libre Franklin"/>
                <a:sym typeface="Libre Franklin"/>
              </a:defRPr>
            </a:lvl9pPr>
          </a:lstStyle>
          <a:p/>
        </p:txBody>
      </p:sp>
      <p:sp>
        <p:nvSpPr>
          <p:cNvPr id="7" name="Google Shape;7;p1"/>
          <p:cNvSpPr txBox="1"/>
          <p:nvPr>
            <p:ph type="title"/>
          </p:nvPr>
        </p:nvSpPr>
        <p:spPr>
          <a:xfrm>
            <a:off x="540000" y="491400"/>
            <a:ext cx="8100000" cy="5727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SzPts val="4100"/>
              <a:buFont typeface="Be Vietnam"/>
              <a:buNone/>
              <a:defRPr sz="4100">
                <a:latin typeface="Be Vietnam"/>
                <a:ea typeface="Be Vietnam"/>
                <a:cs typeface="Be Vietnam"/>
                <a:sym typeface="Be Vietnam"/>
              </a:defRPr>
            </a:lvl1pPr>
            <a:lvl2pPr lvl="1" algn="ctr">
              <a:spcBef>
                <a:spcPts val="0"/>
              </a:spcBef>
              <a:spcAft>
                <a:spcPts val="0"/>
              </a:spcAft>
              <a:buSzPts val="4100"/>
              <a:buFont typeface="Be Vietnam"/>
              <a:buNone/>
              <a:defRPr sz="4100">
                <a:latin typeface="Be Vietnam"/>
                <a:ea typeface="Be Vietnam"/>
                <a:cs typeface="Be Vietnam"/>
                <a:sym typeface="Be Vietnam"/>
              </a:defRPr>
            </a:lvl2pPr>
            <a:lvl3pPr lvl="2" algn="ctr">
              <a:spcBef>
                <a:spcPts val="0"/>
              </a:spcBef>
              <a:spcAft>
                <a:spcPts val="0"/>
              </a:spcAft>
              <a:buSzPts val="4100"/>
              <a:buFont typeface="Be Vietnam"/>
              <a:buNone/>
              <a:defRPr sz="4100">
                <a:latin typeface="Be Vietnam"/>
                <a:ea typeface="Be Vietnam"/>
                <a:cs typeface="Be Vietnam"/>
                <a:sym typeface="Be Vietnam"/>
              </a:defRPr>
            </a:lvl3pPr>
            <a:lvl4pPr lvl="3" algn="ctr">
              <a:spcBef>
                <a:spcPts val="0"/>
              </a:spcBef>
              <a:spcAft>
                <a:spcPts val="0"/>
              </a:spcAft>
              <a:buSzPts val="4100"/>
              <a:buFont typeface="Be Vietnam"/>
              <a:buNone/>
              <a:defRPr sz="4100">
                <a:latin typeface="Be Vietnam"/>
                <a:ea typeface="Be Vietnam"/>
                <a:cs typeface="Be Vietnam"/>
                <a:sym typeface="Be Vietnam"/>
              </a:defRPr>
            </a:lvl4pPr>
            <a:lvl5pPr lvl="4" algn="ctr">
              <a:spcBef>
                <a:spcPts val="0"/>
              </a:spcBef>
              <a:spcAft>
                <a:spcPts val="0"/>
              </a:spcAft>
              <a:buSzPts val="4100"/>
              <a:buFont typeface="Be Vietnam"/>
              <a:buNone/>
              <a:defRPr sz="4100">
                <a:latin typeface="Be Vietnam"/>
                <a:ea typeface="Be Vietnam"/>
                <a:cs typeface="Be Vietnam"/>
                <a:sym typeface="Be Vietnam"/>
              </a:defRPr>
            </a:lvl5pPr>
            <a:lvl6pPr lvl="5" algn="ctr">
              <a:spcBef>
                <a:spcPts val="0"/>
              </a:spcBef>
              <a:spcAft>
                <a:spcPts val="0"/>
              </a:spcAft>
              <a:buSzPts val="4100"/>
              <a:buFont typeface="Be Vietnam"/>
              <a:buNone/>
              <a:defRPr sz="4100">
                <a:latin typeface="Be Vietnam"/>
                <a:ea typeface="Be Vietnam"/>
                <a:cs typeface="Be Vietnam"/>
                <a:sym typeface="Be Vietnam"/>
              </a:defRPr>
            </a:lvl6pPr>
            <a:lvl7pPr lvl="6" algn="ctr">
              <a:spcBef>
                <a:spcPts val="0"/>
              </a:spcBef>
              <a:spcAft>
                <a:spcPts val="0"/>
              </a:spcAft>
              <a:buSzPts val="4100"/>
              <a:buFont typeface="Be Vietnam"/>
              <a:buNone/>
              <a:defRPr sz="4100">
                <a:latin typeface="Be Vietnam"/>
                <a:ea typeface="Be Vietnam"/>
                <a:cs typeface="Be Vietnam"/>
                <a:sym typeface="Be Vietnam"/>
              </a:defRPr>
            </a:lvl7pPr>
            <a:lvl8pPr lvl="7" algn="ctr">
              <a:spcBef>
                <a:spcPts val="0"/>
              </a:spcBef>
              <a:spcAft>
                <a:spcPts val="0"/>
              </a:spcAft>
              <a:buSzPts val="4100"/>
              <a:buFont typeface="Be Vietnam"/>
              <a:buNone/>
              <a:defRPr sz="4100">
                <a:latin typeface="Be Vietnam"/>
                <a:ea typeface="Be Vietnam"/>
                <a:cs typeface="Be Vietnam"/>
                <a:sym typeface="Be Vietnam"/>
              </a:defRPr>
            </a:lvl8pPr>
            <a:lvl9pPr lvl="8" algn="ctr">
              <a:spcBef>
                <a:spcPts val="0"/>
              </a:spcBef>
              <a:spcAft>
                <a:spcPts val="0"/>
              </a:spcAft>
              <a:buSzPts val="4100"/>
              <a:buFont typeface="Be Vietnam"/>
              <a:buNone/>
              <a:defRPr sz="4100">
                <a:latin typeface="Be Vietnam"/>
                <a:ea typeface="Be Vietnam"/>
                <a:cs typeface="Be Vietnam"/>
                <a:sym typeface="Be Vietna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image" Target="../media/image10.png"/><Relationship Id="rId5"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13.png"/><Relationship Id="rId5"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48.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5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45.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40.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47.png"/><Relationship Id="rId4" Type="http://schemas.openxmlformats.org/officeDocument/2006/relationships/image" Target="../media/image41.png"/><Relationship Id="rId5" Type="http://schemas.openxmlformats.org/officeDocument/2006/relationships/image" Target="../media/image35.png"/><Relationship Id="rId6"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5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55.png"/><Relationship Id="rId4" Type="http://schemas.openxmlformats.org/officeDocument/2006/relationships/image" Target="../media/image54.png"/><Relationship Id="rId5" Type="http://schemas.openxmlformats.org/officeDocument/2006/relationships/image" Target="../media/image51.png"/><Relationship Id="rId6" Type="http://schemas.openxmlformats.org/officeDocument/2006/relationships/image" Target="../media/image5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4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hyperlink" Target="https://inixindojogja.co.id/apa-itu-hadoop-big-data/" TargetMode="External"/><Relationship Id="rId4" Type="http://schemas.openxmlformats.org/officeDocument/2006/relationships/hyperlink" Target="https://www.youtube.com/watch?v=GNHF0DZK3xQ&amp;t=720s" TargetMode="External"/><Relationship Id="rId5" Type="http://schemas.openxmlformats.org/officeDocument/2006/relationships/hyperlink" Target="https://www.youtube.com/watch?v=nsi4nVS16lc&amp;t" TargetMode="External"/><Relationship Id="rId6" Type="http://schemas.openxmlformats.org/officeDocument/2006/relationships/hyperlink" Target="https://www.youtube.com/watch?v=nsi4nVS16lc&amp;t"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4.xml"/><Relationship Id="rId3" Type="http://schemas.openxmlformats.org/officeDocument/2006/relationships/hyperlink" Target="https://stories.freepik.com/amico?utm_source=freepik&amp;utm_medium=referall&amp;utm_medium=referral-link&amp;utm_campaign=storiesdetail&amp;utm_campaign=sg_resources&amp;utm_content=edit-button&amp;utm_content=stories&amp;utm_term=edit%2F%3Futm_source%3Dslidesgo_template#fcd260"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31.png"/><Relationship Id="rId5" Type="http://schemas.openxmlformats.org/officeDocument/2006/relationships/image" Target="../media/image8.png"/><Relationship Id="rId6"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7"/>
          <p:cNvSpPr txBox="1"/>
          <p:nvPr>
            <p:ph type="ctrTitle"/>
          </p:nvPr>
        </p:nvSpPr>
        <p:spPr>
          <a:xfrm>
            <a:off x="590600" y="1650900"/>
            <a:ext cx="3017100" cy="11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Hadoop</a:t>
            </a:r>
            <a:endParaRPr/>
          </a:p>
        </p:txBody>
      </p:sp>
      <p:sp>
        <p:nvSpPr>
          <p:cNvPr id="242" name="Google Shape;242;p37"/>
          <p:cNvSpPr txBox="1"/>
          <p:nvPr>
            <p:ph idx="1" type="subTitle"/>
          </p:nvPr>
        </p:nvSpPr>
        <p:spPr>
          <a:xfrm>
            <a:off x="590600" y="2843388"/>
            <a:ext cx="2122200" cy="64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Group 4 - Pagi</a:t>
            </a:r>
            <a:endParaRPr/>
          </a:p>
          <a:p>
            <a:pPr indent="0" lvl="0" marL="0" rtl="0" algn="l">
              <a:spcBef>
                <a:spcPts val="0"/>
              </a:spcBef>
              <a:spcAft>
                <a:spcPts val="0"/>
              </a:spcAft>
              <a:buNone/>
            </a:pPr>
            <a:r>
              <a:rPr lang="en-GB"/>
              <a:t>Sistem Basis Data </a:t>
            </a:r>
            <a:endParaRPr/>
          </a:p>
        </p:txBody>
      </p:sp>
      <p:grpSp>
        <p:nvGrpSpPr>
          <p:cNvPr id="243" name="Google Shape;243;p37"/>
          <p:cNvGrpSpPr/>
          <p:nvPr/>
        </p:nvGrpSpPr>
        <p:grpSpPr>
          <a:xfrm>
            <a:off x="4706883" y="725065"/>
            <a:ext cx="3881893" cy="3866200"/>
            <a:chOff x="1380325" y="456475"/>
            <a:chExt cx="4827625" cy="4811100"/>
          </a:xfrm>
        </p:grpSpPr>
        <p:sp>
          <p:nvSpPr>
            <p:cNvPr id="244" name="Google Shape;244;p37"/>
            <p:cNvSpPr/>
            <p:nvPr/>
          </p:nvSpPr>
          <p:spPr>
            <a:xfrm>
              <a:off x="1380325" y="2480550"/>
              <a:ext cx="4827625" cy="2787025"/>
            </a:xfrm>
            <a:custGeom>
              <a:rect b="b" l="l" r="r" t="t"/>
              <a:pathLst>
                <a:path extrusionOk="0" h="111481" w="193105">
                  <a:moveTo>
                    <a:pt x="96569" y="1"/>
                  </a:moveTo>
                  <a:cubicBezTo>
                    <a:pt x="43231" y="1"/>
                    <a:pt x="0" y="24985"/>
                    <a:pt x="0" y="55740"/>
                  </a:cubicBezTo>
                  <a:cubicBezTo>
                    <a:pt x="0" y="86529"/>
                    <a:pt x="43231" y="111480"/>
                    <a:pt x="96569" y="111480"/>
                  </a:cubicBezTo>
                  <a:cubicBezTo>
                    <a:pt x="149874" y="111480"/>
                    <a:pt x="193105" y="86529"/>
                    <a:pt x="193105" y="55740"/>
                  </a:cubicBezTo>
                  <a:cubicBezTo>
                    <a:pt x="193105" y="24985"/>
                    <a:pt x="149874" y="1"/>
                    <a:pt x="96569"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7"/>
            <p:cNvSpPr/>
            <p:nvPr/>
          </p:nvSpPr>
          <p:spPr>
            <a:xfrm>
              <a:off x="2849700" y="4121425"/>
              <a:ext cx="1717100" cy="880950"/>
            </a:xfrm>
            <a:custGeom>
              <a:rect b="b" l="l" r="r" t="t"/>
              <a:pathLst>
                <a:path extrusionOk="0" h="35238" w="68684">
                  <a:moveTo>
                    <a:pt x="21349" y="13455"/>
                  </a:moveTo>
                  <a:cubicBezTo>
                    <a:pt x="26353" y="13455"/>
                    <a:pt x="31023" y="14556"/>
                    <a:pt x="34492" y="16558"/>
                  </a:cubicBezTo>
                  <a:cubicBezTo>
                    <a:pt x="37461" y="18292"/>
                    <a:pt x="39095" y="20394"/>
                    <a:pt x="39095" y="22529"/>
                  </a:cubicBezTo>
                  <a:cubicBezTo>
                    <a:pt x="39095" y="24630"/>
                    <a:pt x="37461" y="26765"/>
                    <a:pt x="34459" y="28466"/>
                  </a:cubicBezTo>
                  <a:lnTo>
                    <a:pt x="34492" y="28466"/>
                  </a:lnTo>
                  <a:cubicBezTo>
                    <a:pt x="31023" y="30468"/>
                    <a:pt x="26353" y="31568"/>
                    <a:pt x="21349" y="31568"/>
                  </a:cubicBezTo>
                  <a:cubicBezTo>
                    <a:pt x="16346" y="31568"/>
                    <a:pt x="11676" y="30468"/>
                    <a:pt x="8207" y="28466"/>
                  </a:cubicBezTo>
                  <a:cubicBezTo>
                    <a:pt x="5238" y="26765"/>
                    <a:pt x="3603" y="24630"/>
                    <a:pt x="3603" y="22529"/>
                  </a:cubicBezTo>
                  <a:cubicBezTo>
                    <a:pt x="3603" y="20394"/>
                    <a:pt x="5238" y="18292"/>
                    <a:pt x="8207" y="16558"/>
                  </a:cubicBezTo>
                  <a:cubicBezTo>
                    <a:pt x="11676" y="14556"/>
                    <a:pt x="16346" y="13455"/>
                    <a:pt x="21349" y="13455"/>
                  </a:cubicBezTo>
                  <a:close/>
                  <a:moveTo>
                    <a:pt x="65188" y="1"/>
                  </a:moveTo>
                  <a:cubicBezTo>
                    <a:pt x="64976" y="1"/>
                    <a:pt x="64759" y="44"/>
                    <a:pt x="64580" y="146"/>
                  </a:cubicBezTo>
                  <a:cubicBezTo>
                    <a:pt x="62379" y="1247"/>
                    <a:pt x="49670" y="9353"/>
                    <a:pt x="43799" y="12988"/>
                  </a:cubicBezTo>
                  <a:lnTo>
                    <a:pt x="40897" y="14756"/>
                  </a:lnTo>
                  <a:cubicBezTo>
                    <a:pt x="40830" y="14790"/>
                    <a:pt x="40763" y="14856"/>
                    <a:pt x="40696" y="14957"/>
                  </a:cubicBezTo>
                  <a:cubicBezTo>
                    <a:pt x="40696" y="14957"/>
                    <a:pt x="40696" y="14957"/>
                    <a:pt x="40663" y="14990"/>
                  </a:cubicBezTo>
                  <a:cubicBezTo>
                    <a:pt x="40663" y="15023"/>
                    <a:pt x="40630" y="15057"/>
                    <a:pt x="40596" y="15090"/>
                  </a:cubicBezTo>
                  <a:cubicBezTo>
                    <a:pt x="40596" y="15123"/>
                    <a:pt x="40596" y="15157"/>
                    <a:pt x="40563" y="15190"/>
                  </a:cubicBezTo>
                  <a:cubicBezTo>
                    <a:pt x="40563" y="15223"/>
                    <a:pt x="40563" y="15257"/>
                    <a:pt x="40530" y="15290"/>
                  </a:cubicBezTo>
                  <a:lnTo>
                    <a:pt x="40530" y="15390"/>
                  </a:lnTo>
                  <a:lnTo>
                    <a:pt x="40063" y="15657"/>
                  </a:lnTo>
                  <a:lnTo>
                    <a:pt x="39662" y="15891"/>
                  </a:lnTo>
                  <a:cubicBezTo>
                    <a:pt x="38662" y="14923"/>
                    <a:pt x="37561" y="14089"/>
                    <a:pt x="36360" y="13422"/>
                  </a:cubicBezTo>
                  <a:cubicBezTo>
                    <a:pt x="32324" y="11120"/>
                    <a:pt x="27020" y="9820"/>
                    <a:pt x="21383" y="9820"/>
                  </a:cubicBezTo>
                  <a:cubicBezTo>
                    <a:pt x="15745" y="9820"/>
                    <a:pt x="10442" y="11120"/>
                    <a:pt x="6439" y="13422"/>
                  </a:cubicBezTo>
                  <a:cubicBezTo>
                    <a:pt x="2269" y="15824"/>
                    <a:pt x="1" y="19060"/>
                    <a:pt x="1" y="22529"/>
                  </a:cubicBezTo>
                  <a:cubicBezTo>
                    <a:pt x="1" y="26031"/>
                    <a:pt x="2269" y="29267"/>
                    <a:pt x="6439" y="31669"/>
                  </a:cubicBezTo>
                  <a:cubicBezTo>
                    <a:pt x="10442" y="33970"/>
                    <a:pt x="15745" y="35238"/>
                    <a:pt x="21383" y="35238"/>
                  </a:cubicBezTo>
                  <a:cubicBezTo>
                    <a:pt x="27020" y="35238"/>
                    <a:pt x="32324" y="33970"/>
                    <a:pt x="36360" y="31669"/>
                  </a:cubicBezTo>
                  <a:cubicBezTo>
                    <a:pt x="40530" y="29267"/>
                    <a:pt x="42798" y="26031"/>
                    <a:pt x="42798" y="22529"/>
                  </a:cubicBezTo>
                  <a:cubicBezTo>
                    <a:pt x="42765" y="20928"/>
                    <a:pt x="42298" y="19360"/>
                    <a:pt x="41430" y="18025"/>
                  </a:cubicBezTo>
                  <a:lnTo>
                    <a:pt x="41797" y="17825"/>
                  </a:lnTo>
                  <a:cubicBezTo>
                    <a:pt x="41964" y="17930"/>
                    <a:pt x="42144" y="17982"/>
                    <a:pt x="42320" y="17982"/>
                  </a:cubicBezTo>
                  <a:cubicBezTo>
                    <a:pt x="42426" y="17982"/>
                    <a:pt x="42531" y="17963"/>
                    <a:pt x="42631" y="17925"/>
                  </a:cubicBezTo>
                  <a:cubicBezTo>
                    <a:pt x="44633" y="16825"/>
                    <a:pt x="63980" y="8585"/>
                    <a:pt x="67916" y="6450"/>
                  </a:cubicBezTo>
                  <a:cubicBezTo>
                    <a:pt x="68350" y="6184"/>
                    <a:pt x="68650" y="5617"/>
                    <a:pt x="68683" y="4816"/>
                  </a:cubicBezTo>
                  <a:cubicBezTo>
                    <a:pt x="68683" y="3849"/>
                    <a:pt x="68416" y="2915"/>
                    <a:pt x="67916" y="2114"/>
                  </a:cubicBezTo>
                  <a:cubicBezTo>
                    <a:pt x="67782" y="1914"/>
                    <a:pt x="67682" y="1747"/>
                    <a:pt x="67582" y="1614"/>
                  </a:cubicBezTo>
                  <a:lnTo>
                    <a:pt x="67549" y="1580"/>
                  </a:lnTo>
                  <a:cubicBezTo>
                    <a:pt x="67449" y="1414"/>
                    <a:pt x="67315" y="1280"/>
                    <a:pt x="67182" y="1147"/>
                  </a:cubicBezTo>
                  <a:lnTo>
                    <a:pt x="67149" y="1080"/>
                  </a:lnTo>
                  <a:cubicBezTo>
                    <a:pt x="67049" y="947"/>
                    <a:pt x="66915" y="846"/>
                    <a:pt x="66782" y="713"/>
                  </a:cubicBezTo>
                  <a:lnTo>
                    <a:pt x="66715" y="680"/>
                  </a:lnTo>
                  <a:cubicBezTo>
                    <a:pt x="66615" y="580"/>
                    <a:pt x="66448" y="446"/>
                    <a:pt x="66315" y="379"/>
                  </a:cubicBezTo>
                  <a:lnTo>
                    <a:pt x="66048" y="246"/>
                  </a:lnTo>
                  <a:lnTo>
                    <a:pt x="65948" y="179"/>
                  </a:lnTo>
                  <a:lnTo>
                    <a:pt x="65814" y="113"/>
                  </a:lnTo>
                  <a:cubicBezTo>
                    <a:pt x="65748" y="113"/>
                    <a:pt x="65714" y="79"/>
                    <a:pt x="65648" y="79"/>
                  </a:cubicBezTo>
                  <a:lnTo>
                    <a:pt x="65581" y="79"/>
                  </a:lnTo>
                  <a:cubicBezTo>
                    <a:pt x="65514" y="46"/>
                    <a:pt x="65447" y="13"/>
                    <a:pt x="65381" y="13"/>
                  </a:cubicBezTo>
                  <a:cubicBezTo>
                    <a:pt x="65318" y="5"/>
                    <a:pt x="65253" y="1"/>
                    <a:pt x="6518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7"/>
            <p:cNvSpPr/>
            <p:nvPr/>
          </p:nvSpPr>
          <p:spPr>
            <a:xfrm>
              <a:off x="1542100" y="2722600"/>
              <a:ext cx="3123100" cy="1795900"/>
            </a:xfrm>
            <a:custGeom>
              <a:rect b="b" l="l" r="r" t="t"/>
              <a:pathLst>
                <a:path extrusionOk="0" h="71836" w="124924">
                  <a:moveTo>
                    <a:pt x="102507" y="0"/>
                  </a:moveTo>
                  <a:cubicBezTo>
                    <a:pt x="101890" y="0"/>
                    <a:pt x="101273" y="142"/>
                    <a:pt x="100706" y="426"/>
                  </a:cubicBezTo>
                  <a:lnTo>
                    <a:pt x="1001" y="57967"/>
                  </a:lnTo>
                  <a:cubicBezTo>
                    <a:pt x="1" y="58534"/>
                    <a:pt x="1" y="59468"/>
                    <a:pt x="1001" y="60068"/>
                  </a:cubicBezTo>
                  <a:lnTo>
                    <a:pt x="20649" y="71410"/>
                  </a:lnTo>
                  <a:cubicBezTo>
                    <a:pt x="21216" y="71693"/>
                    <a:pt x="21833" y="71835"/>
                    <a:pt x="22450" y="71835"/>
                  </a:cubicBezTo>
                  <a:cubicBezTo>
                    <a:pt x="23067" y="71835"/>
                    <a:pt x="23684" y="71693"/>
                    <a:pt x="24251" y="71410"/>
                  </a:cubicBezTo>
                  <a:lnTo>
                    <a:pt x="61611" y="49828"/>
                  </a:lnTo>
                  <a:lnTo>
                    <a:pt x="67349" y="53164"/>
                  </a:lnTo>
                  <a:cubicBezTo>
                    <a:pt x="68867" y="54048"/>
                    <a:pt x="70860" y="54489"/>
                    <a:pt x="72853" y="54489"/>
                  </a:cubicBezTo>
                  <a:cubicBezTo>
                    <a:pt x="74846" y="54489"/>
                    <a:pt x="76839" y="54048"/>
                    <a:pt x="78357" y="53164"/>
                  </a:cubicBezTo>
                  <a:lnTo>
                    <a:pt x="95469" y="43357"/>
                  </a:lnTo>
                  <a:cubicBezTo>
                    <a:pt x="98538" y="41622"/>
                    <a:pt x="98538" y="38787"/>
                    <a:pt x="95469" y="37019"/>
                  </a:cubicBezTo>
                  <a:lnTo>
                    <a:pt x="89731" y="33683"/>
                  </a:lnTo>
                  <a:lnTo>
                    <a:pt x="123923" y="13835"/>
                  </a:lnTo>
                  <a:cubicBezTo>
                    <a:pt x="124923" y="13302"/>
                    <a:pt x="124923" y="12368"/>
                    <a:pt x="123956" y="11801"/>
                  </a:cubicBezTo>
                  <a:lnTo>
                    <a:pt x="104309" y="426"/>
                  </a:lnTo>
                  <a:cubicBezTo>
                    <a:pt x="103741" y="142"/>
                    <a:pt x="103124" y="0"/>
                    <a:pt x="102507"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7"/>
            <p:cNvSpPr/>
            <p:nvPr/>
          </p:nvSpPr>
          <p:spPr>
            <a:xfrm>
              <a:off x="4982050" y="3805675"/>
              <a:ext cx="962400" cy="555425"/>
            </a:xfrm>
            <a:custGeom>
              <a:rect b="b" l="l" r="r" t="t"/>
              <a:pathLst>
                <a:path extrusionOk="0" h="22217" w="38496">
                  <a:moveTo>
                    <a:pt x="19248" y="0"/>
                  </a:moveTo>
                  <a:cubicBezTo>
                    <a:pt x="8640" y="0"/>
                    <a:pt x="1" y="4970"/>
                    <a:pt x="1" y="11108"/>
                  </a:cubicBezTo>
                  <a:cubicBezTo>
                    <a:pt x="1" y="17246"/>
                    <a:pt x="8640" y="22216"/>
                    <a:pt x="19248" y="22216"/>
                  </a:cubicBezTo>
                  <a:cubicBezTo>
                    <a:pt x="29889" y="22216"/>
                    <a:pt x="38495" y="17246"/>
                    <a:pt x="38495" y="11108"/>
                  </a:cubicBezTo>
                  <a:cubicBezTo>
                    <a:pt x="38495" y="4970"/>
                    <a:pt x="29889" y="0"/>
                    <a:pt x="19248"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7"/>
            <p:cNvSpPr/>
            <p:nvPr/>
          </p:nvSpPr>
          <p:spPr>
            <a:xfrm>
              <a:off x="5724250" y="3318150"/>
              <a:ext cx="299425" cy="574275"/>
            </a:xfrm>
            <a:custGeom>
              <a:rect b="b" l="l" r="r" t="t"/>
              <a:pathLst>
                <a:path extrusionOk="0" h="22971" w="11977">
                  <a:moveTo>
                    <a:pt x="8923" y="1"/>
                  </a:moveTo>
                  <a:cubicBezTo>
                    <a:pt x="6388" y="1"/>
                    <a:pt x="3699" y="3034"/>
                    <a:pt x="2169" y="6158"/>
                  </a:cubicBezTo>
                  <a:cubicBezTo>
                    <a:pt x="1" y="10661"/>
                    <a:pt x="501" y="15465"/>
                    <a:pt x="501" y="18067"/>
                  </a:cubicBezTo>
                  <a:lnTo>
                    <a:pt x="1869" y="22970"/>
                  </a:lnTo>
                  <a:lnTo>
                    <a:pt x="3570" y="18701"/>
                  </a:lnTo>
                  <a:cubicBezTo>
                    <a:pt x="4237" y="12930"/>
                    <a:pt x="7239" y="9327"/>
                    <a:pt x="9608" y="6725"/>
                  </a:cubicBezTo>
                  <a:cubicBezTo>
                    <a:pt x="11976" y="4123"/>
                    <a:pt x="11776" y="321"/>
                    <a:pt x="9274" y="21"/>
                  </a:cubicBezTo>
                  <a:cubicBezTo>
                    <a:pt x="9158" y="7"/>
                    <a:pt x="9041" y="1"/>
                    <a:pt x="892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7"/>
            <p:cNvSpPr/>
            <p:nvPr/>
          </p:nvSpPr>
          <p:spPr>
            <a:xfrm>
              <a:off x="5724250" y="3318150"/>
              <a:ext cx="299425" cy="574275"/>
            </a:xfrm>
            <a:custGeom>
              <a:rect b="b" l="l" r="r" t="t"/>
              <a:pathLst>
                <a:path extrusionOk="0" h="22971" w="11977">
                  <a:moveTo>
                    <a:pt x="8923" y="1"/>
                  </a:moveTo>
                  <a:cubicBezTo>
                    <a:pt x="6388" y="1"/>
                    <a:pt x="3699" y="3034"/>
                    <a:pt x="2169" y="6158"/>
                  </a:cubicBezTo>
                  <a:cubicBezTo>
                    <a:pt x="1" y="10661"/>
                    <a:pt x="501" y="15465"/>
                    <a:pt x="501" y="18067"/>
                  </a:cubicBezTo>
                  <a:lnTo>
                    <a:pt x="1869" y="22970"/>
                  </a:lnTo>
                  <a:lnTo>
                    <a:pt x="3570" y="18701"/>
                  </a:lnTo>
                  <a:cubicBezTo>
                    <a:pt x="4237" y="12930"/>
                    <a:pt x="7239" y="9327"/>
                    <a:pt x="9608" y="6725"/>
                  </a:cubicBezTo>
                  <a:cubicBezTo>
                    <a:pt x="11976" y="4123"/>
                    <a:pt x="11776" y="321"/>
                    <a:pt x="9274" y="21"/>
                  </a:cubicBezTo>
                  <a:cubicBezTo>
                    <a:pt x="9158" y="7"/>
                    <a:pt x="9041" y="1"/>
                    <a:pt x="892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7"/>
            <p:cNvSpPr/>
            <p:nvPr/>
          </p:nvSpPr>
          <p:spPr>
            <a:xfrm>
              <a:off x="5745950" y="3358200"/>
              <a:ext cx="194225" cy="457500"/>
            </a:xfrm>
            <a:custGeom>
              <a:rect b="b" l="l" r="r" t="t"/>
              <a:pathLst>
                <a:path extrusionOk="0" h="18300" w="7769">
                  <a:moveTo>
                    <a:pt x="7522" y="0"/>
                  </a:moveTo>
                  <a:cubicBezTo>
                    <a:pt x="7483" y="0"/>
                    <a:pt x="7443" y="16"/>
                    <a:pt x="7405" y="53"/>
                  </a:cubicBezTo>
                  <a:cubicBezTo>
                    <a:pt x="2469" y="4356"/>
                    <a:pt x="0" y="10594"/>
                    <a:pt x="300" y="18099"/>
                  </a:cubicBezTo>
                  <a:cubicBezTo>
                    <a:pt x="334" y="18199"/>
                    <a:pt x="400" y="18299"/>
                    <a:pt x="500" y="18299"/>
                  </a:cubicBezTo>
                  <a:lnTo>
                    <a:pt x="534" y="18299"/>
                  </a:lnTo>
                  <a:cubicBezTo>
                    <a:pt x="601" y="18266"/>
                    <a:pt x="667" y="18199"/>
                    <a:pt x="667" y="18099"/>
                  </a:cubicBezTo>
                  <a:cubicBezTo>
                    <a:pt x="367" y="10694"/>
                    <a:pt x="2769" y="4556"/>
                    <a:pt x="7639" y="320"/>
                  </a:cubicBezTo>
                  <a:cubicBezTo>
                    <a:pt x="7769" y="190"/>
                    <a:pt x="7656" y="0"/>
                    <a:pt x="75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7"/>
            <p:cNvSpPr/>
            <p:nvPr/>
          </p:nvSpPr>
          <p:spPr>
            <a:xfrm>
              <a:off x="5659200" y="3669025"/>
              <a:ext cx="404500" cy="365225"/>
            </a:xfrm>
            <a:custGeom>
              <a:rect b="b" l="l" r="r" t="t"/>
              <a:pathLst>
                <a:path extrusionOk="0" h="14609" w="16180">
                  <a:moveTo>
                    <a:pt x="13652" y="0"/>
                  </a:moveTo>
                  <a:cubicBezTo>
                    <a:pt x="12007" y="0"/>
                    <a:pt x="8949" y="335"/>
                    <a:pt x="8407" y="963"/>
                  </a:cubicBezTo>
                  <a:cubicBezTo>
                    <a:pt x="7740" y="1730"/>
                    <a:pt x="7673" y="3998"/>
                    <a:pt x="7673" y="3998"/>
                  </a:cubicBezTo>
                  <a:cubicBezTo>
                    <a:pt x="7673" y="3998"/>
                    <a:pt x="6806" y="2831"/>
                    <a:pt x="6806" y="1697"/>
                  </a:cubicBezTo>
                  <a:cubicBezTo>
                    <a:pt x="6589" y="1663"/>
                    <a:pt x="6372" y="1647"/>
                    <a:pt x="6157" y="1647"/>
                  </a:cubicBezTo>
                  <a:cubicBezTo>
                    <a:pt x="5511" y="1647"/>
                    <a:pt x="4879" y="1797"/>
                    <a:pt x="4304" y="2097"/>
                  </a:cubicBezTo>
                  <a:cubicBezTo>
                    <a:pt x="3070" y="2731"/>
                    <a:pt x="2636" y="3265"/>
                    <a:pt x="2569" y="4232"/>
                  </a:cubicBezTo>
                  <a:cubicBezTo>
                    <a:pt x="2503" y="5199"/>
                    <a:pt x="2436" y="6667"/>
                    <a:pt x="2803" y="7801"/>
                  </a:cubicBezTo>
                  <a:cubicBezTo>
                    <a:pt x="2803" y="7801"/>
                    <a:pt x="1669" y="5933"/>
                    <a:pt x="1736" y="4299"/>
                  </a:cubicBezTo>
                  <a:lnTo>
                    <a:pt x="1736" y="4299"/>
                  </a:lnTo>
                  <a:cubicBezTo>
                    <a:pt x="1269" y="5099"/>
                    <a:pt x="868" y="5900"/>
                    <a:pt x="535" y="6734"/>
                  </a:cubicBezTo>
                  <a:cubicBezTo>
                    <a:pt x="1" y="8168"/>
                    <a:pt x="635" y="11604"/>
                    <a:pt x="2636" y="13338"/>
                  </a:cubicBezTo>
                  <a:cubicBezTo>
                    <a:pt x="4004" y="14139"/>
                    <a:pt x="5605" y="14606"/>
                    <a:pt x="7206" y="14606"/>
                  </a:cubicBezTo>
                  <a:cubicBezTo>
                    <a:pt x="7268" y="14608"/>
                    <a:pt x="7330" y="14608"/>
                    <a:pt x="7390" y="14608"/>
                  </a:cubicBezTo>
                  <a:cubicBezTo>
                    <a:pt x="10054" y="14608"/>
                    <a:pt x="11042" y="13205"/>
                    <a:pt x="11042" y="13205"/>
                  </a:cubicBezTo>
                  <a:cubicBezTo>
                    <a:pt x="11042" y="13205"/>
                    <a:pt x="9608" y="10803"/>
                    <a:pt x="7973" y="10303"/>
                  </a:cubicBezTo>
                  <a:lnTo>
                    <a:pt x="7973" y="10303"/>
                  </a:lnTo>
                  <a:cubicBezTo>
                    <a:pt x="9675" y="10436"/>
                    <a:pt x="11376" y="10870"/>
                    <a:pt x="12977" y="11604"/>
                  </a:cubicBezTo>
                  <a:cubicBezTo>
                    <a:pt x="12977" y="11604"/>
                    <a:pt x="14645" y="11404"/>
                    <a:pt x="14945" y="8769"/>
                  </a:cubicBezTo>
                  <a:cubicBezTo>
                    <a:pt x="14945" y="8769"/>
                    <a:pt x="13778" y="7368"/>
                    <a:pt x="10342" y="6967"/>
                  </a:cubicBezTo>
                  <a:cubicBezTo>
                    <a:pt x="11433" y="6626"/>
                    <a:pt x="12572" y="6456"/>
                    <a:pt x="13703" y="6456"/>
                  </a:cubicBezTo>
                  <a:cubicBezTo>
                    <a:pt x="14232" y="6456"/>
                    <a:pt x="14759" y="6493"/>
                    <a:pt x="15279" y="6567"/>
                  </a:cubicBezTo>
                  <a:cubicBezTo>
                    <a:pt x="15281" y="6568"/>
                    <a:pt x="15283" y="6568"/>
                    <a:pt x="15285" y="6568"/>
                  </a:cubicBezTo>
                  <a:cubicBezTo>
                    <a:pt x="15522" y="6568"/>
                    <a:pt x="16013" y="3216"/>
                    <a:pt x="16079" y="1663"/>
                  </a:cubicBezTo>
                  <a:cubicBezTo>
                    <a:pt x="16179" y="62"/>
                    <a:pt x="15545" y="196"/>
                    <a:pt x="14345" y="29"/>
                  </a:cubicBezTo>
                  <a:cubicBezTo>
                    <a:pt x="14166" y="10"/>
                    <a:pt x="13929" y="0"/>
                    <a:pt x="1365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7"/>
            <p:cNvSpPr/>
            <p:nvPr/>
          </p:nvSpPr>
          <p:spPr>
            <a:xfrm>
              <a:off x="5720100" y="3689075"/>
              <a:ext cx="310225" cy="317600"/>
            </a:xfrm>
            <a:custGeom>
              <a:rect b="b" l="l" r="r" t="t"/>
              <a:pathLst>
                <a:path extrusionOk="0" h="12704" w="12409">
                  <a:moveTo>
                    <a:pt x="12224" y="1"/>
                  </a:moveTo>
                  <a:cubicBezTo>
                    <a:pt x="12198" y="1"/>
                    <a:pt x="12170" y="9"/>
                    <a:pt x="12142" y="28"/>
                  </a:cubicBezTo>
                  <a:cubicBezTo>
                    <a:pt x="9240" y="995"/>
                    <a:pt x="1635" y="7533"/>
                    <a:pt x="33" y="12470"/>
                  </a:cubicBezTo>
                  <a:cubicBezTo>
                    <a:pt x="0" y="12570"/>
                    <a:pt x="33" y="12670"/>
                    <a:pt x="133" y="12703"/>
                  </a:cubicBezTo>
                  <a:lnTo>
                    <a:pt x="234" y="12703"/>
                  </a:lnTo>
                  <a:cubicBezTo>
                    <a:pt x="300" y="12703"/>
                    <a:pt x="334" y="12637"/>
                    <a:pt x="367" y="12603"/>
                  </a:cubicBezTo>
                  <a:cubicBezTo>
                    <a:pt x="1968" y="7733"/>
                    <a:pt x="9407" y="1328"/>
                    <a:pt x="12276" y="361"/>
                  </a:cubicBezTo>
                  <a:cubicBezTo>
                    <a:pt x="12376" y="328"/>
                    <a:pt x="12409" y="228"/>
                    <a:pt x="12376" y="128"/>
                  </a:cubicBezTo>
                  <a:cubicBezTo>
                    <a:pt x="12352" y="55"/>
                    <a:pt x="12293" y="1"/>
                    <a:pt x="122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7"/>
            <p:cNvSpPr/>
            <p:nvPr/>
          </p:nvSpPr>
          <p:spPr>
            <a:xfrm>
              <a:off x="2899750" y="2951725"/>
              <a:ext cx="1027425" cy="1092475"/>
            </a:xfrm>
            <a:custGeom>
              <a:rect b="b" l="l" r="r" t="t"/>
              <a:pathLst>
                <a:path extrusionOk="0" h="43699" w="41097">
                  <a:moveTo>
                    <a:pt x="25719" y="0"/>
                  </a:moveTo>
                  <a:lnTo>
                    <a:pt x="0" y="14911"/>
                  </a:lnTo>
                  <a:lnTo>
                    <a:pt x="0" y="33091"/>
                  </a:lnTo>
                  <a:cubicBezTo>
                    <a:pt x="67" y="34125"/>
                    <a:pt x="601" y="35059"/>
                    <a:pt x="1468" y="35626"/>
                  </a:cubicBezTo>
                  <a:lnTo>
                    <a:pt x="13043" y="42397"/>
                  </a:lnTo>
                  <a:cubicBezTo>
                    <a:pt x="14561" y="43265"/>
                    <a:pt x="16554" y="43698"/>
                    <a:pt x="18547" y="43698"/>
                  </a:cubicBezTo>
                  <a:cubicBezTo>
                    <a:pt x="20540" y="43698"/>
                    <a:pt x="22533" y="43265"/>
                    <a:pt x="24051" y="42397"/>
                  </a:cubicBezTo>
                  <a:lnTo>
                    <a:pt x="38795" y="33858"/>
                  </a:lnTo>
                  <a:cubicBezTo>
                    <a:pt x="40329" y="32991"/>
                    <a:pt x="41096" y="31857"/>
                    <a:pt x="41096" y="30689"/>
                  </a:cubicBezTo>
                  <a:lnTo>
                    <a:pt x="41096" y="28654"/>
                  </a:lnTo>
                  <a:lnTo>
                    <a:pt x="27186" y="20749"/>
                  </a:lnTo>
                  <a:cubicBezTo>
                    <a:pt x="26319" y="20181"/>
                    <a:pt x="25785" y="19247"/>
                    <a:pt x="25719" y="18213"/>
                  </a:cubicBezTo>
                  <a:lnTo>
                    <a:pt x="25719"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7"/>
            <p:cNvSpPr/>
            <p:nvPr/>
          </p:nvSpPr>
          <p:spPr>
            <a:xfrm>
              <a:off x="2898900" y="3253600"/>
              <a:ext cx="155150" cy="657175"/>
            </a:xfrm>
            <a:custGeom>
              <a:rect b="b" l="l" r="r" t="t"/>
              <a:pathLst>
                <a:path extrusionOk="0" h="26287" w="6206">
                  <a:moveTo>
                    <a:pt x="4904" y="1"/>
                  </a:moveTo>
                  <a:lnTo>
                    <a:pt x="1" y="2836"/>
                  </a:lnTo>
                  <a:lnTo>
                    <a:pt x="1" y="21016"/>
                  </a:lnTo>
                  <a:cubicBezTo>
                    <a:pt x="68" y="22050"/>
                    <a:pt x="601" y="22984"/>
                    <a:pt x="1469" y="23551"/>
                  </a:cubicBezTo>
                  <a:lnTo>
                    <a:pt x="6205" y="26286"/>
                  </a:lnTo>
                  <a:lnTo>
                    <a:pt x="6205" y="24218"/>
                  </a:lnTo>
                  <a:lnTo>
                    <a:pt x="3270" y="22517"/>
                  </a:lnTo>
                  <a:cubicBezTo>
                    <a:pt x="2403" y="21950"/>
                    <a:pt x="1835" y="21016"/>
                    <a:pt x="1802" y="19982"/>
                  </a:cubicBezTo>
                  <a:lnTo>
                    <a:pt x="1802" y="5771"/>
                  </a:lnTo>
                  <a:lnTo>
                    <a:pt x="5238" y="3770"/>
                  </a:lnTo>
                  <a:cubicBezTo>
                    <a:pt x="5138" y="2536"/>
                    <a:pt x="5004" y="1235"/>
                    <a:pt x="490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7"/>
            <p:cNvSpPr/>
            <p:nvPr/>
          </p:nvSpPr>
          <p:spPr>
            <a:xfrm>
              <a:off x="2943950" y="3025950"/>
              <a:ext cx="1002400" cy="966550"/>
            </a:xfrm>
            <a:custGeom>
              <a:rect b="b" l="l" r="r" t="t"/>
              <a:pathLst>
                <a:path extrusionOk="0" h="38662" w="40096">
                  <a:moveTo>
                    <a:pt x="25752" y="0"/>
                  </a:moveTo>
                  <a:lnTo>
                    <a:pt x="0" y="14877"/>
                  </a:lnTo>
                  <a:lnTo>
                    <a:pt x="0" y="29088"/>
                  </a:lnTo>
                  <a:cubicBezTo>
                    <a:pt x="33" y="30122"/>
                    <a:pt x="601" y="31056"/>
                    <a:pt x="1468" y="31623"/>
                  </a:cubicBezTo>
                  <a:lnTo>
                    <a:pt x="11275" y="37360"/>
                  </a:lnTo>
                  <a:cubicBezTo>
                    <a:pt x="12793" y="38228"/>
                    <a:pt x="14786" y="38661"/>
                    <a:pt x="16779" y="38661"/>
                  </a:cubicBezTo>
                  <a:cubicBezTo>
                    <a:pt x="18772" y="38661"/>
                    <a:pt x="20765" y="38228"/>
                    <a:pt x="22283" y="37360"/>
                  </a:cubicBezTo>
                  <a:lnTo>
                    <a:pt x="37027" y="28821"/>
                  </a:lnTo>
                  <a:cubicBezTo>
                    <a:pt x="40095" y="27053"/>
                    <a:pt x="40095" y="24217"/>
                    <a:pt x="37027" y="22450"/>
                  </a:cubicBezTo>
                  <a:lnTo>
                    <a:pt x="27220" y="16745"/>
                  </a:lnTo>
                  <a:cubicBezTo>
                    <a:pt x="26352" y="16178"/>
                    <a:pt x="25819" y="15244"/>
                    <a:pt x="25752" y="14210"/>
                  </a:cubicBezTo>
                  <a:lnTo>
                    <a:pt x="25752"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7"/>
            <p:cNvSpPr/>
            <p:nvPr/>
          </p:nvSpPr>
          <p:spPr>
            <a:xfrm>
              <a:off x="2943950" y="3025950"/>
              <a:ext cx="755550" cy="833125"/>
            </a:xfrm>
            <a:custGeom>
              <a:rect b="b" l="l" r="r" t="t"/>
              <a:pathLst>
                <a:path extrusionOk="0" h="33325" w="30222">
                  <a:moveTo>
                    <a:pt x="25752" y="0"/>
                  </a:moveTo>
                  <a:lnTo>
                    <a:pt x="0" y="14877"/>
                  </a:lnTo>
                  <a:lnTo>
                    <a:pt x="0" y="29088"/>
                  </a:lnTo>
                  <a:cubicBezTo>
                    <a:pt x="33" y="30122"/>
                    <a:pt x="601" y="31056"/>
                    <a:pt x="1468" y="31623"/>
                  </a:cubicBezTo>
                  <a:lnTo>
                    <a:pt x="4403" y="33324"/>
                  </a:lnTo>
                  <a:lnTo>
                    <a:pt x="30222" y="18480"/>
                  </a:lnTo>
                  <a:lnTo>
                    <a:pt x="27220" y="16745"/>
                  </a:lnTo>
                  <a:cubicBezTo>
                    <a:pt x="26352" y="16178"/>
                    <a:pt x="25819" y="15244"/>
                    <a:pt x="25752" y="14210"/>
                  </a:cubicBezTo>
                  <a:lnTo>
                    <a:pt x="2575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7"/>
            <p:cNvSpPr/>
            <p:nvPr/>
          </p:nvSpPr>
          <p:spPr>
            <a:xfrm>
              <a:off x="3369250" y="3668075"/>
              <a:ext cx="557925" cy="376125"/>
            </a:xfrm>
            <a:custGeom>
              <a:rect b="b" l="l" r="r" t="t"/>
              <a:pathLst>
                <a:path extrusionOk="0" h="15045" w="22317">
                  <a:moveTo>
                    <a:pt x="22316" y="0"/>
                  </a:moveTo>
                  <a:cubicBezTo>
                    <a:pt x="22316" y="1134"/>
                    <a:pt x="21549" y="2269"/>
                    <a:pt x="20015" y="3169"/>
                  </a:cubicBezTo>
                  <a:lnTo>
                    <a:pt x="5271" y="11709"/>
                  </a:lnTo>
                  <a:cubicBezTo>
                    <a:pt x="3670" y="12576"/>
                    <a:pt x="1835" y="13010"/>
                    <a:pt x="0" y="13010"/>
                  </a:cubicBezTo>
                  <a:lnTo>
                    <a:pt x="0" y="15044"/>
                  </a:lnTo>
                  <a:cubicBezTo>
                    <a:pt x="1835" y="15044"/>
                    <a:pt x="3670" y="14611"/>
                    <a:pt x="5271" y="13743"/>
                  </a:cubicBezTo>
                  <a:lnTo>
                    <a:pt x="20015" y="5204"/>
                  </a:lnTo>
                  <a:cubicBezTo>
                    <a:pt x="21549" y="4337"/>
                    <a:pt x="22316" y="3203"/>
                    <a:pt x="22316" y="2035"/>
                  </a:cubicBezTo>
                  <a:lnTo>
                    <a:pt x="22316"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7"/>
            <p:cNvSpPr/>
            <p:nvPr/>
          </p:nvSpPr>
          <p:spPr>
            <a:xfrm>
              <a:off x="1866500" y="456475"/>
              <a:ext cx="2669425" cy="3797150"/>
            </a:xfrm>
            <a:custGeom>
              <a:rect b="b" l="l" r="r" t="t"/>
              <a:pathLst>
                <a:path extrusionOk="0" h="151886" w="106777">
                  <a:moveTo>
                    <a:pt x="103336" y="1"/>
                  </a:moveTo>
                  <a:cubicBezTo>
                    <a:pt x="102701" y="1"/>
                    <a:pt x="102064" y="160"/>
                    <a:pt x="101473" y="473"/>
                  </a:cubicBezTo>
                  <a:lnTo>
                    <a:pt x="1835" y="58014"/>
                  </a:lnTo>
                  <a:cubicBezTo>
                    <a:pt x="735" y="58714"/>
                    <a:pt x="67" y="59882"/>
                    <a:pt x="1" y="61183"/>
                  </a:cubicBezTo>
                  <a:lnTo>
                    <a:pt x="1" y="148378"/>
                  </a:lnTo>
                  <a:cubicBezTo>
                    <a:pt x="34" y="149613"/>
                    <a:pt x="668" y="150780"/>
                    <a:pt x="1735" y="151481"/>
                  </a:cubicBezTo>
                  <a:cubicBezTo>
                    <a:pt x="2262" y="151752"/>
                    <a:pt x="2842" y="151886"/>
                    <a:pt x="3425" y="151886"/>
                  </a:cubicBezTo>
                  <a:cubicBezTo>
                    <a:pt x="4060" y="151886"/>
                    <a:pt x="4697" y="151727"/>
                    <a:pt x="5271" y="151414"/>
                  </a:cubicBezTo>
                  <a:lnTo>
                    <a:pt x="104942" y="93873"/>
                  </a:lnTo>
                  <a:cubicBezTo>
                    <a:pt x="106010" y="93172"/>
                    <a:pt x="106710" y="92005"/>
                    <a:pt x="106777" y="90704"/>
                  </a:cubicBezTo>
                  <a:lnTo>
                    <a:pt x="106777" y="3508"/>
                  </a:lnTo>
                  <a:cubicBezTo>
                    <a:pt x="106710" y="2274"/>
                    <a:pt x="106076" y="1106"/>
                    <a:pt x="105042" y="406"/>
                  </a:cubicBezTo>
                  <a:cubicBezTo>
                    <a:pt x="104500" y="134"/>
                    <a:pt x="103919" y="1"/>
                    <a:pt x="10333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7"/>
            <p:cNvSpPr/>
            <p:nvPr/>
          </p:nvSpPr>
          <p:spPr>
            <a:xfrm>
              <a:off x="1952650" y="511475"/>
              <a:ext cx="2583275" cy="3736900"/>
            </a:xfrm>
            <a:custGeom>
              <a:rect b="b" l="l" r="r" t="t"/>
              <a:pathLst>
                <a:path extrusionOk="0" h="149476" w="103331">
                  <a:moveTo>
                    <a:pt x="102302" y="0"/>
                  </a:moveTo>
                  <a:cubicBezTo>
                    <a:pt x="102058" y="0"/>
                    <a:pt x="101784" y="78"/>
                    <a:pt x="101496" y="241"/>
                  </a:cubicBezTo>
                  <a:lnTo>
                    <a:pt x="1858" y="57782"/>
                  </a:lnTo>
                  <a:cubicBezTo>
                    <a:pt x="758" y="58516"/>
                    <a:pt x="91" y="59683"/>
                    <a:pt x="24" y="60984"/>
                  </a:cubicBezTo>
                  <a:lnTo>
                    <a:pt x="24" y="148147"/>
                  </a:lnTo>
                  <a:cubicBezTo>
                    <a:pt x="0" y="148993"/>
                    <a:pt x="408" y="149475"/>
                    <a:pt x="1001" y="149475"/>
                  </a:cubicBezTo>
                  <a:cubicBezTo>
                    <a:pt x="1249" y="149475"/>
                    <a:pt x="1530" y="149391"/>
                    <a:pt x="1825" y="149214"/>
                  </a:cubicBezTo>
                  <a:lnTo>
                    <a:pt x="101496" y="91706"/>
                  </a:lnTo>
                  <a:cubicBezTo>
                    <a:pt x="102564" y="91006"/>
                    <a:pt x="103264" y="89805"/>
                    <a:pt x="103331" y="88537"/>
                  </a:cubicBezTo>
                  <a:lnTo>
                    <a:pt x="103331" y="1308"/>
                  </a:lnTo>
                  <a:cubicBezTo>
                    <a:pt x="103331" y="476"/>
                    <a:pt x="102908" y="0"/>
                    <a:pt x="102302"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7"/>
            <p:cNvSpPr/>
            <p:nvPr/>
          </p:nvSpPr>
          <p:spPr>
            <a:xfrm>
              <a:off x="2038300" y="652500"/>
              <a:ext cx="2410900" cy="3294725"/>
            </a:xfrm>
            <a:custGeom>
              <a:rect b="b" l="l" r="r" t="t"/>
              <a:pathLst>
                <a:path extrusionOk="0" h="131789" w="96436">
                  <a:moveTo>
                    <a:pt x="95803" y="1"/>
                  </a:moveTo>
                  <a:cubicBezTo>
                    <a:pt x="95660" y="1"/>
                    <a:pt x="95501" y="44"/>
                    <a:pt x="95335" y="137"/>
                  </a:cubicBezTo>
                  <a:lnTo>
                    <a:pt x="1101" y="54543"/>
                  </a:lnTo>
                  <a:cubicBezTo>
                    <a:pt x="467" y="54976"/>
                    <a:pt x="67" y="55677"/>
                    <a:pt x="0" y="56444"/>
                  </a:cubicBezTo>
                  <a:lnTo>
                    <a:pt x="0" y="130997"/>
                  </a:lnTo>
                  <a:cubicBezTo>
                    <a:pt x="0" y="131493"/>
                    <a:pt x="251" y="131789"/>
                    <a:pt x="611" y="131789"/>
                  </a:cubicBezTo>
                  <a:cubicBezTo>
                    <a:pt x="759" y="131789"/>
                    <a:pt x="926" y="131738"/>
                    <a:pt x="1101" y="131631"/>
                  </a:cubicBezTo>
                  <a:lnTo>
                    <a:pt x="95335" y="77259"/>
                  </a:lnTo>
                  <a:cubicBezTo>
                    <a:pt x="96002" y="76825"/>
                    <a:pt x="96402" y="76125"/>
                    <a:pt x="96436" y="75324"/>
                  </a:cubicBezTo>
                  <a:lnTo>
                    <a:pt x="96436" y="804"/>
                  </a:lnTo>
                  <a:cubicBezTo>
                    <a:pt x="96436" y="298"/>
                    <a:pt x="96174" y="1"/>
                    <a:pt x="9580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7"/>
            <p:cNvSpPr/>
            <p:nvPr/>
          </p:nvSpPr>
          <p:spPr>
            <a:xfrm>
              <a:off x="2038300" y="652500"/>
              <a:ext cx="2410900" cy="3294725"/>
            </a:xfrm>
            <a:custGeom>
              <a:rect b="b" l="l" r="r" t="t"/>
              <a:pathLst>
                <a:path extrusionOk="0" h="131789" w="96436">
                  <a:moveTo>
                    <a:pt x="95803" y="1"/>
                  </a:moveTo>
                  <a:cubicBezTo>
                    <a:pt x="95660" y="1"/>
                    <a:pt x="95501" y="44"/>
                    <a:pt x="95335" y="137"/>
                  </a:cubicBezTo>
                  <a:lnTo>
                    <a:pt x="1101" y="54543"/>
                  </a:lnTo>
                  <a:cubicBezTo>
                    <a:pt x="467" y="54976"/>
                    <a:pt x="67" y="55677"/>
                    <a:pt x="0" y="56444"/>
                  </a:cubicBezTo>
                  <a:lnTo>
                    <a:pt x="0" y="130997"/>
                  </a:lnTo>
                  <a:cubicBezTo>
                    <a:pt x="0" y="131493"/>
                    <a:pt x="251" y="131789"/>
                    <a:pt x="611" y="131789"/>
                  </a:cubicBezTo>
                  <a:cubicBezTo>
                    <a:pt x="759" y="131789"/>
                    <a:pt x="926" y="131738"/>
                    <a:pt x="1101" y="131631"/>
                  </a:cubicBezTo>
                  <a:lnTo>
                    <a:pt x="95335" y="77259"/>
                  </a:lnTo>
                  <a:cubicBezTo>
                    <a:pt x="96002" y="76825"/>
                    <a:pt x="96402" y="76125"/>
                    <a:pt x="96436" y="75324"/>
                  </a:cubicBezTo>
                  <a:lnTo>
                    <a:pt x="96436" y="804"/>
                  </a:lnTo>
                  <a:cubicBezTo>
                    <a:pt x="96436" y="298"/>
                    <a:pt x="96174" y="1"/>
                    <a:pt x="958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7"/>
            <p:cNvSpPr/>
            <p:nvPr/>
          </p:nvSpPr>
          <p:spPr>
            <a:xfrm>
              <a:off x="3209125" y="3312275"/>
              <a:ext cx="101250" cy="122325"/>
            </a:xfrm>
            <a:custGeom>
              <a:rect b="b" l="l" r="r" t="t"/>
              <a:pathLst>
                <a:path extrusionOk="0" h="4893" w="4050">
                  <a:moveTo>
                    <a:pt x="2736" y="456"/>
                  </a:moveTo>
                  <a:cubicBezTo>
                    <a:pt x="2836" y="456"/>
                    <a:pt x="2969" y="489"/>
                    <a:pt x="3070" y="556"/>
                  </a:cubicBezTo>
                  <a:cubicBezTo>
                    <a:pt x="3370" y="756"/>
                    <a:pt x="3537" y="1123"/>
                    <a:pt x="3470" y="1490"/>
                  </a:cubicBezTo>
                  <a:cubicBezTo>
                    <a:pt x="3436" y="2624"/>
                    <a:pt x="2836" y="3658"/>
                    <a:pt x="1869" y="4292"/>
                  </a:cubicBezTo>
                  <a:cubicBezTo>
                    <a:pt x="1695" y="4475"/>
                    <a:pt x="1482" y="4555"/>
                    <a:pt x="1273" y="4555"/>
                  </a:cubicBezTo>
                  <a:cubicBezTo>
                    <a:pt x="762" y="4555"/>
                    <a:pt x="278" y="4074"/>
                    <a:pt x="468" y="3458"/>
                  </a:cubicBezTo>
                  <a:cubicBezTo>
                    <a:pt x="534" y="2324"/>
                    <a:pt x="1135" y="1290"/>
                    <a:pt x="2069" y="656"/>
                  </a:cubicBezTo>
                  <a:cubicBezTo>
                    <a:pt x="2269" y="522"/>
                    <a:pt x="2502" y="456"/>
                    <a:pt x="2736" y="456"/>
                  </a:cubicBezTo>
                  <a:close/>
                  <a:moveTo>
                    <a:pt x="2662" y="0"/>
                  </a:moveTo>
                  <a:cubicBezTo>
                    <a:pt x="2392" y="0"/>
                    <a:pt x="2114" y="89"/>
                    <a:pt x="1869" y="289"/>
                  </a:cubicBezTo>
                  <a:cubicBezTo>
                    <a:pt x="768" y="989"/>
                    <a:pt x="101" y="2157"/>
                    <a:pt x="34" y="3458"/>
                  </a:cubicBezTo>
                  <a:cubicBezTo>
                    <a:pt x="1" y="3958"/>
                    <a:pt x="234" y="4459"/>
                    <a:pt x="634" y="4759"/>
                  </a:cubicBezTo>
                  <a:cubicBezTo>
                    <a:pt x="801" y="4859"/>
                    <a:pt x="1001" y="4892"/>
                    <a:pt x="1202" y="4892"/>
                  </a:cubicBezTo>
                  <a:cubicBezTo>
                    <a:pt x="1502" y="4892"/>
                    <a:pt x="1802" y="4792"/>
                    <a:pt x="2069" y="4625"/>
                  </a:cubicBezTo>
                  <a:cubicBezTo>
                    <a:pt x="3170" y="3925"/>
                    <a:pt x="3837" y="2757"/>
                    <a:pt x="3903" y="1456"/>
                  </a:cubicBezTo>
                  <a:cubicBezTo>
                    <a:pt x="4049" y="631"/>
                    <a:pt x="3383" y="0"/>
                    <a:pt x="266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7"/>
            <p:cNvSpPr/>
            <p:nvPr/>
          </p:nvSpPr>
          <p:spPr>
            <a:xfrm>
              <a:off x="2432750" y="1007000"/>
              <a:ext cx="2425075" cy="3217675"/>
            </a:xfrm>
            <a:custGeom>
              <a:rect b="b" l="l" r="r" t="t"/>
              <a:pathLst>
                <a:path extrusionOk="0" h="128707" w="97003">
                  <a:moveTo>
                    <a:pt x="97003" y="0"/>
                  </a:moveTo>
                  <a:lnTo>
                    <a:pt x="0" y="55974"/>
                  </a:lnTo>
                  <a:lnTo>
                    <a:pt x="0" y="127458"/>
                  </a:lnTo>
                  <a:cubicBezTo>
                    <a:pt x="0" y="128200"/>
                    <a:pt x="589" y="128707"/>
                    <a:pt x="1240" y="128707"/>
                  </a:cubicBezTo>
                  <a:cubicBezTo>
                    <a:pt x="1437" y="128707"/>
                    <a:pt x="1641" y="128660"/>
                    <a:pt x="1835" y="128559"/>
                  </a:cubicBezTo>
                  <a:lnTo>
                    <a:pt x="3569" y="127558"/>
                  </a:lnTo>
                  <a:lnTo>
                    <a:pt x="95201" y="74721"/>
                  </a:lnTo>
                  <a:cubicBezTo>
                    <a:pt x="96269" y="74020"/>
                    <a:pt x="96936" y="72853"/>
                    <a:pt x="97003" y="71585"/>
                  </a:cubicBezTo>
                  <a:lnTo>
                    <a:pt x="97003" y="0"/>
                  </a:ln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7"/>
            <p:cNvSpPr/>
            <p:nvPr/>
          </p:nvSpPr>
          <p:spPr>
            <a:xfrm>
              <a:off x="2432750" y="1007825"/>
              <a:ext cx="2425075" cy="3217325"/>
            </a:xfrm>
            <a:custGeom>
              <a:rect b="b" l="l" r="r" t="t"/>
              <a:pathLst>
                <a:path extrusionOk="0" h="128693" w="97003">
                  <a:moveTo>
                    <a:pt x="96602" y="701"/>
                  </a:moveTo>
                  <a:lnTo>
                    <a:pt x="96602" y="71552"/>
                  </a:lnTo>
                  <a:cubicBezTo>
                    <a:pt x="96536" y="72653"/>
                    <a:pt x="95935" y="73687"/>
                    <a:pt x="95001" y="74321"/>
                  </a:cubicBezTo>
                  <a:lnTo>
                    <a:pt x="3369" y="127158"/>
                  </a:lnTo>
                  <a:lnTo>
                    <a:pt x="1635" y="128159"/>
                  </a:lnTo>
                  <a:cubicBezTo>
                    <a:pt x="1501" y="128226"/>
                    <a:pt x="1368" y="128259"/>
                    <a:pt x="1201" y="128259"/>
                  </a:cubicBezTo>
                  <a:cubicBezTo>
                    <a:pt x="1001" y="128259"/>
                    <a:pt x="801" y="128192"/>
                    <a:pt x="634" y="128026"/>
                  </a:cubicBezTo>
                  <a:cubicBezTo>
                    <a:pt x="467" y="127892"/>
                    <a:pt x="400" y="127659"/>
                    <a:pt x="400" y="127425"/>
                  </a:cubicBezTo>
                  <a:lnTo>
                    <a:pt x="400" y="56174"/>
                  </a:lnTo>
                  <a:lnTo>
                    <a:pt x="96602" y="701"/>
                  </a:lnTo>
                  <a:close/>
                  <a:moveTo>
                    <a:pt x="97003" y="1"/>
                  </a:moveTo>
                  <a:lnTo>
                    <a:pt x="0" y="55941"/>
                  </a:lnTo>
                  <a:lnTo>
                    <a:pt x="0" y="127425"/>
                  </a:lnTo>
                  <a:cubicBezTo>
                    <a:pt x="0" y="128126"/>
                    <a:pt x="534" y="128693"/>
                    <a:pt x="1234" y="128693"/>
                  </a:cubicBezTo>
                  <a:cubicBezTo>
                    <a:pt x="1468" y="128693"/>
                    <a:pt x="1668" y="128626"/>
                    <a:pt x="1868" y="128526"/>
                  </a:cubicBezTo>
                  <a:lnTo>
                    <a:pt x="3569" y="127525"/>
                  </a:lnTo>
                  <a:lnTo>
                    <a:pt x="95201" y="74688"/>
                  </a:lnTo>
                  <a:cubicBezTo>
                    <a:pt x="96269" y="73987"/>
                    <a:pt x="96936" y="72820"/>
                    <a:pt x="97003" y="71552"/>
                  </a:cubicBezTo>
                  <a:lnTo>
                    <a:pt x="97003"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7"/>
            <p:cNvSpPr/>
            <p:nvPr/>
          </p:nvSpPr>
          <p:spPr>
            <a:xfrm>
              <a:off x="2374375" y="973650"/>
              <a:ext cx="2483450" cy="1432700"/>
            </a:xfrm>
            <a:custGeom>
              <a:rect b="b" l="l" r="r" t="t"/>
              <a:pathLst>
                <a:path extrusionOk="0" h="57308" w="99338">
                  <a:moveTo>
                    <a:pt x="97036" y="0"/>
                  </a:moveTo>
                  <a:lnTo>
                    <a:pt x="0" y="55973"/>
                  </a:lnTo>
                  <a:lnTo>
                    <a:pt x="2335" y="57308"/>
                  </a:lnTo>
                  <a:lnTo>
                    <a:pt x="99338" y="1334"/>
                  </a:lnTo>
                  <a:lnTo>
                    <a:pt x="97036"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7"/>
            <p:cNvSpPr/>
            <p:nvPr/>
          </p:nvSpPr>
          <p:spPr>
            <a:xfrm>
              <a:off x="2374375" y="2372975"/>
              <a:ext cx="74225" cy="1848025"/>
            </a:xfrm>
            <a:custGeom>
              <a:rect b="b" l="l" r="r" t="t"/>
              <a:pathLst>
                <a:path extrusionOk="0" h="73921" w="2969">
                  <a:moveTo>
                    <a:pt x="0" y="0"/>
                  </a:moveTo>
                  <a:lnTo>
                    <a:pt x="0" y="71118"/>
                  </a:lnTo>
                  <a:cubicBezTo>
                    <a:pt x="0" y="71185"/>
                    <a:pt x="0" y="71285"/>
                    <a:pt x="0" y="71385"/>
                  </a:cubicBezTo>
                  <a:cubicBezTo>
                    <a:pt x="100" y="71952"/>
                    <a:pt x="434" y="72486"/>
                    <a:pt x="968" y="72786"/>
                  </a:cubicBezTo>
                  <a:lnTo>
                    <a:pt x="2869" y="73887"/>
                  </a:lnTo>
                  <a:lnTo>
                    <a:pt x="2969" y="73920"/>
                  </a:lnTo>
                  <a:cubicBezTo>
                    <a:pt x="2569" y="73720"/>
                    <a:pt x="2335" y="73286"/>
                    <a:pt x="2335" y="72819"/>
                  </a:cubicBezTo>
                  <a:lnTo>
                    <a:pt x="2335" y="1335"/>
                  </a:lnTo>
                  <a:lnTo>
                    <a:pt x="0"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7"/>
            <p:cNvSpPr/>
            <p:nvPr/>
          </p:nvSpPr>
          <p:spPr>
            <a:xfrm>
              <a:off x="2374375" y="835425"/>
              <a:ext cx="2483450" cy="1570925"/>
            </a:xfrm>
            <a:custGeom>
              <a:rect b="b" l="l" r="r" t="t"/>
              <a:pathLst>
                <a:path extrusionOk="0" h="62837" w="99338">
                  <a:moveTo>
                    <a:pt x="97036" y="0"/>
                  </a:moveTo>
                  <a:cubicBezTo>
                    <a:pt x="96728" y="0"/>
                    <a:pt x="96419" y="75"/>
                    <a:pt x="96135" y="225"/>
                  </a:cubicBezTo>
                  <a:lnTo>
                    <a:pt x="901" y="55131"/>
                  </a:lnTo>
                  <a:cubicBezTo>
                    <a:pt x="367" y="55465"/>
                    <a:pt x="34" y="56065"/>
                    <a:pt x="0" y="56699"/>
                  </a:cubicBezTo>
                  <a:lnTo>
                    <a:pt x="0" y="61536"/>
                  </a:lnTo>
                  <a:lnTo>
                    <a:pt x="2335" y="62837"/>
                  </a:lnTo>
                  <a:lnTo>
                    <a:pt x="99338" y="6897"/>
                  </a:lnTo>
                  <a:lnTo>
                    <a:pt x="99338" y="2060"/>
                  </a:lnTo>
                  <a:cubicBezTo>
                    <a:pt x="99304" y="1426"/>
                    <a:pt x="98971" y="859"/>
                    <a:pt x="98437" y="525"/>
                  </a:cubicBezTo>
                  <a:lnTo>
                    <a:pt x="97937" y="225"/>
                  </a:lnTo>
                  <a:cubicBezTo>
                    <a:pt x="97653" y="75"/>
                    <a:pt x="97345" y="0"/>
                    <a:pt x="9703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7"/>
            <p:cNvSpPr/>
            <p:nvPr/>
          </p:nvSpPr>
          <p:spPr>
            <a:xfrm>
              <a:off x="2374375" y="835425"/>
              <a:ext cx="2483450" cy="1570925"/>
            </a:xfrm>
            <a:custGeom>
              <a:rect b="b" l="l" r="r" t="t"/>
              <a:pathLst>
                <a:path extrusionOk="0" h="62837" w="99338">
                  <a:moveTo>
                    <a:pt x="97036" y="0"/>
                  </a:moveTo>
                  <a:cubicBezTo>
                    <a:pt x="96728" y="0"/>
                    <a:pt x="96419" y="75"/>
                    <a:pt x="96135" y="225"/>
                  </a:cubicBezTo>
                  <a:lnTo>
                    <a:pt x="901" y="55131"/>
                  </a:lnTo>
                  <a:cubicBezTo>
                    <a:pt x="367" y="55465"/>
                    <a:pt x="34" y="56065"/>
                    <a:pt x="0" y="56699"/>
                  </a:cubicBezTo>
                  <a:lnTo>
                    <a:pt x="0" y="61536"/>
                  </a:lnTo>
                  <a:lnTo>
                    <a:pt x="2335" y="62837"/>
                  </a:lnTo>
                  <a:lnTo>
                    <a:pt x="99338" y="6897"/>
                  </a:lnTo>
                  <a:lnTo>
                    <a:pt x="99338" y="2060"/>
                  </a:lnTo>
                  <a:cubicBezTo>
                    <a:pt x="99304" y="1426"/>
                    <a:pt x="98971" y="859"/>
                    <a:pt x="98437" y="525"/>
                  </a:cubicBezTo>
                  <a:lnTo>
                    <a:pt x="97937" y="225"/>
                  </a:lnTo>
                  <a:cubicBezTo>
                    <a:pt x="97653" y="75"/>
                    <a:pt x="97345" y="0"/>
                    <a:pt x="9703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7"/>
            <p:cNvSpPr/>
            <p:nvPr/>
          </p:nvSpPr>
          <p:spPr>
            <a:xfrm>
              <a:off x="2432750" y="871125"/>
              <a:ext cx="2425075" cy="1535225"/>
            </a:xfrm>
            <a:custGeom>
              <a:rect b="b" l="l" r="r" t="t"/>
              <a:pathLst>
                <a:path extrusionOk="0" h="61409" w="97003">
                  <a:moveTo>
                    <a:pt x="96515" y="0"/>
                  </a:moveTo>
                  <a:cubicBezTo>
                    <a:pt x="96391" y="0"/>
                    <a:pt x="96251" y="42"/>
                    <a:pt x="96102" y="132"/>
                  </a:cubicBezTo>
                  <a:lnTo>
                    <a:pt x="901" y="55038"/>
                  </a:lnTo>
                  <a:cubicBezTo>
                    <a:pt x="367" y="55371"/>
                    <a:pt x="34" y="55972"/>
                    <a:pt x="0" y="56605"/>
                  </a:cubicBezTo>
                  <a:lnTo>
                    <a:pt x="0" y="61409"/>
                  </a:lnTo>
                  <a:lnTo>
                    <a:pt x="97003" y="5469"/>
                  </a:lnTo>
                  <a:lnTo>
                    <a:pt x="97003" y="632"/>
                  </a:lnTo>
                  <a:cubicBezTo>
                    <a:pt x="97003" y="234"/>
                    <a:pt x="96805" y="0"/>
                    <a:pt x="96515"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7"/>
            <p:cNvSpPr/>
            <p:nvPr/>
          </p:nvSpPr>
          <p:spPr>
            <a:xfrm>
              <a:off x="2432750" y="871125"/>
              <a:ext cx="2425075" cy="1535225"/>
            </a:xfrm>
            <a:custGeom>
              <a:rect b="b" l="l" r="r" t="t"/>
              <a:pathLst>
                <a:path extrusionOk="0" h="61409" w="97003">
                  <a:moveTo>
                    <a:pt x="96515" y="0"/>
                  </a:moveTo>
                  <a:cubicBezTo>
                    <a:pt x="96391" y="0"/>
                    <a:pt x="96251" y="42"/>
                    <a:pt x="96102" y="132"/>
                  </a:cubicBezTo>
                  <a:lnTo>
                    <a:pt x="901" y="55038"/>
                  </a:lnTo>
                  <a:cubicBezTo>
                    <a:pt x="367" y="55371"/>
                    <a:pt x="34" y="55972"/>
                    <a:pt x="0" y="56605"/>
                  </a:cubicBezTo>
                  <a:lnTo>
                    <a:pt x="0" y="61409"/>
                  </a:lnTo>
                  <a:lnTo>
                    <a:pt x="97003" y="5469"/>
                  </a:lnTo>
                  <a:lnTo>
                    <a:pt x="97003" y="632"/>
                  </a:lnTo>
                  <a:cubicBezTo>
                    <a:pt x="97003" y="234"/>
                    <a:pt x="96805" y="0"/>
                    <a:pt x="9651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7"/>
            <p:cNvSpPr/>
            <p:nvPr/>
          </p:nvSpPr>
          <p:spPr>
            <a:xfrm>
              <a:off x="2374375" y="2230375"/>
              <a:ext cx="64225" cy="175975"/>
            </a:xfrm>
            <a:custGeom>
              <a:rect b="b" l="l" r="r" t="t"/>
              <a:pathLst>
                <a:path extrusionOk="0" h="7039" w="2569">
                  <a:moveTo>
                    <a:pt x="267" y="0"/>
                  </a:moveTo>
                  <a:cubicBezTo>
                    <a:pt x="100" y="267"/>
                    <a:pt x="34" y="567"/>
                    <a:pt x="0" y="901"/>
                  </a:cubicBezTo>
                  <a:lnTo>
                    <a:pt x="0" y="5704"/>
                  </a:lnTo>
                  <a:lnTo>
                    <a:pt x="2335" y="7039"/>
                  </a:lnTo>
                  <a:lnTo>
                    <a:pt x="2335" y="2235"/>
                  </a:lnTo>
                  <a:cubicBezTo>
                    <a:pt x="2335" y="1902"/>
                    <a:pt x="2435" y="1602"/>
                    <a:pt x="2569" y="1335"/>
                  </a:cubicBezTo>
                  <a:lnTo>
                    <a:pt x="267"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7"/>
            <p:cNvSpPr/>
            <p:nvPr/>
          </p:nvSpPr>
          <p:spPr>
            <a:xfrm>
              <a:off x="2374375" y="2230375"/>
              <a:ext cx="64225" cy="175975"/>
            </a:xfrm>
            <a:custGeom>
              <a:rect b="b" l="l" r="r" t="t"/>
              <a:pathLst>
                <a:path extrusionOk="0" h="7039" w="2569">
                  <a:moveTo>
                    <a:pt x="267" y="0"/>
                  </a:moveTo>
                  <a:cubicBezTo>
                    <a:pt x="100" y="267"/>
                    <a:pt x="34" y="567"/>
                    <a:pt x="0" y="901"/>
                  </a:cubicBezTo>
                  <a:lnTo>
                    <a:pt x="0" y="5704"/>
                  </a:lnTo>
                  <a:lnTo>
                    <a:pt x="2335" y="7039"/>
                  </a:lnTo>
                  <a:lnTo>
                    <a:pt x="2335" y="2235"/>
                  </a:lnTo>
                  <a:cubicBezTo>
                    <a:pt x="2335" y="1902"/>
                    <a:pt x="2435" y="1602"/>
                    <a:pt x="2569" y="1335"/>
                  </a:cubicBezTo>
                  <a:lnTo>
                    <a:pt x="26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7"/>
            <p:cNvSpPr/>
            <p:nvPr/>
          </p:nvSpPr>
          <p:spPr>
            <a:xfrm>
              <a:off x="4751900" y="963200"/>
              <a:ext cx="41725" cy="54275"/>
            </a:xfrm>
            <a:custGeom>
              <a:rect b="b" l="l" r="r" t="t"/>
              <a:pathLst>
                <a:path extrusionOk="0" h="2171" w="1669">
                  <a:moveTo>
                    <a:pt x="1219" y="0"/>
                  </a:moveTo>
                  <a:cubicBezTo>
                    <a:pt x="1104" y="0"/>
                    <a:pt x="974" y="38"/>
                    <a:pt x="834" y="118"/>
                  </a:cubicBezTo>
                  <a:cubicBezTo>
                    <a:pt x="367" y="418"/>
                    <a:pt x="34" y="985"/>
                    <a:pt x="0" y="1586"/>
                  </a:cubicBezTo>
                  <a:cubicBezTo>
                    <a:pt x="0" y="1960"/>
                    <a:pt x="197" y="2170"/>
                    <a:pt x="465" y="2170"/>
                  </a:cubicBezTo>
                  <a:cubicBezTo>
                    <a:pt x="578" y="2170"/>
                    <a:pt x="705" y="2132"/>
                    <a:pt x="834" y="2053"/>
                  </a:cubicBezTo>
                  <a:cubicBezTo>
                    <a:pt x="1335" y="1719"/>
                    <a:pt x="1668" y="1185"/>
                    <a:pt x="1668" y="585"/>
                  </a:cubicBezTo>
                  <a:cubicBezTo>
                    <a:pt x="1668" y="210"/>
                    <a:pt x="1488" y="0"/>
                    <a:pt x="1219"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7"/>
            <p:cNvSpPr/>
            <p:nvPr/>
          </p:nvSpPr>
          <p:spPr>
            <a:xfrm>
              <a:off x="4667675" y="1011725"/>
              <a:ext cx="41725" cy="54775"/>
            </a:xfrm>
            <a:custGeom>
              <a:rect b="b" l="l" r="r" t="t"/>
              <a:pathLst>
                <a:path extrusionOk="0" h="2191" w="1669">
                  <a:moveTo>
                    <a:pt x="1186" y="1"/>
                  </a:moveTo>
                  <a:cubicBezTo>
                    <a:pt x="1077" y="1"/>
                    <a:pt x="957" y="36"/>
                    <a:pt x="834" y="112"/>
                  </a:cubicBezTo>
                  <a:cubicBezTo>
                    <a:pt x="334" y="445"/>
                    <a:pt x="34" y="979"/>
                    <a:pt x="0" y="1579"/>
                  </a:cubicBezTo>
                  <a:cubicBezTo>
                    <a:pt x="0" y="1962"/>
                    <a:pt x="189" y="2191"/>
                    <a:pt x="468" y="2191"/>
                  </a:cubicBezTo>
                  <a:cubicBezTo>
                    <a:pt x="578" y="2191"/>
                    <a:pt x="702" y="2155"/>
                    <a:pt x="834" y="2080"/>
                  </a:cubicBezTo>
                  <a:cubicBezTo>
                    <a:pt x="1335" y="1746"/>
                    <a:pt x="1635" y="1179"/>
                    <a:pt x="1668" y="612"/>
                  </a:cubicBezTo>
                  <a:cubicBezTo>
                    <a:pt x="1668" y="229"/>
                    <a:pt x="1462" y="1"/>
                    <a:pt x="1186"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7"/>
            <p:cNvSpPr/>
            <p:nvPr/>
          </p:nvSpPr>
          <p:spPr>
            <a:xfrm>
              <a:off x="4582600" y="1060775"/>
              <a:ext cx="41725" cy="54925"/>
            </a:xfrm>
            <a:custGeom>
              <a:rect b="b" l="l" r="r" t="t"/>
              <a:pathLst>
                <a:path extrusionOk="0" h="2197" w="1669">
                  <a:moveTo>
                    <a:pt x="1215" y="1"/>
                  </a:moveTo>
                  <a:cubicBezTo>
                    <a:pt x="1102" y="1"/>
                    <a:pt x="973" y="39"/>
                    <a:pt x="835" y="118"/>
                  </a:cubicBezTo>
                  <a:cubicBezTo>
                    <a:pt x="334" y="451"/>
                    <a:pt x="34" y="985"/>
                    <a:pt x="1" y="1585"/>
                  </a:cubicBezTo>
                  <a:cubicBezTo>
                    <a:pt x="1" y="1968"/>
                    <a:pt x="207" y="2197"/>
                    <a:pt x="483" y="2197"/>
                  </a:cubicBezTo>
                  <a:cubicBezTo>
                    <a:pt x="592" y="2197"/>
                    <a:pt x="712" y="2161"/>
                    <a:pt x="835" y="2086"/>
                  </a:cubicBezTo>
                  <a:cubicBezTo>
                    <a:pt x="1335" y="1752"/>
                    <a:pt x="1635" y="1185"/>
                    <a:pt x="1669" y="618"/>
                  </a:cubicBezTo>
                  <a:cubicBezTo>
                    <a:pt x="1669" y="218"/>
                    <a:pt x="1486" y="1"/>
                    <a:pt x="1215"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7"/>
            <p:cNvSpPr/>
            <p:nvPr/>
          </p:nvSpPr>
          <p:spPr>
            <a:xfrm>
              <a:off x="2432750" y="2049400"/>
              <a:ext cx="619625" cy="2175275"/>
            </a:xfrm>
            <a:custGeom>
              <a:rect b="b" l="l" r="r" t="t"/>
              <a:pathLst>
                <a:path extrusionOk="0" h="87011" w="24785">
                  <a:moveTo>
                    <a:pt x="24785" y="1"/>
                  </a:moveTo>
                  <a:lnTo>
                    <a:pt x="0" y="14278"/>
                  </a:lnTo>
                  <a:lnTo>
                    <a:pt x="0" y="85762"/>
                  </a:lnTo>
                  <a:cubicBezTo>
                    <a:pt x="0" y="86504"/>
                    <a:pt x="589" y="87011"/>
                    <a:pt x="1240" y="87011"/>
                  </a:cubicBezTo>
                  <a:cubicBezTo>
                    <a:pt x="1437" y="87011"/>
                    <a:pt x="1641" y="86964"/>
                    <a:pt x="1835" y="86863"/>
                  </a:cubicBezTo>
                  <a:lnTo>
                    <a:pt x="3569" y="85862"/>
                  </a:lnTo>
                  <a:lnTo>
                    <a:pt x="24785" y="73620"/>
                  </a:lnTo>
                  <a:lnTo>
                    <a:pt x="24785"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7"/>
            <p:cNvSpPr/>
            <p:nvPr/>
          </p:nvSpPr>
          <p:spPr>
            <a:xfrm>
              <a:off x="3094050" y="1090400"/>
              <a:ext cx="1712900" cy="2725300"/>
            </a:xfrm>
            <a:custGeom>
              <a:rect b="b" l="l" r="r" t="t"/>
              <a:pathLst>
                <a:path extrusionOk="0" h="109012" w="68516">
                  <a:moveTo>
                    <a:pt x="68516" y="0"/>
                  </a:moveTo>
                  <a:lnTo>
                    <a:pt x="0" y="39562"/>
                  </a:lnTo>
                  <a:lnTo>
                    <a:pt x="0" y="109011"/>
                  </a:lnTo>
                  <a:lnTo>
                    <a:pt x="68516" y="69450"/>
                  </a:lnTo>
                  <a:lnTo>
                    <a:pt x="68516"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7"/>
            <p:cNvSpPr/>
            <p:nvPr/>
          </p:nvSpPr>
          <p:spPr>
            <a:xfrm>
              <a:off x="2501950" y="2257100"/>
              <a:ext cx="421175" cy="303650"/>
            </a:xfrm>
            <a:custGeom>
              <a:rect b="b" l="l" r="r" t="t"/>
              <a:pathLst>
                <a:path extrusionOk="0" h="12146" w="16847">
                  <a:moveTo>
                    <a:pt x="16549" y="0"/>
                  </a:moveTo>
                  <a:cubicBezTo>
                    <a:pt x="16486" y="0"/>
                    <a:pt x="16417" y="21"/>
                    <a:pt x="16346" y="66"/>
                  </a:cubicBezTo>
                  <a:lnTo>
                    <a:pt x="501" y="9205"/>
                  </a:lnTo>
                  <a:cubicBezTo>
                    <a:pt x="201" y="9406"/>
                    <a:pt x="1" y="9772"/>
                    <a:pt x="1" y="10139"/>
                  </a:cubicBezTo>
                  <a:lnTo>
                    <a:pt x="1" y="11774"/>
                  </a:lnTo>
                  <a:cubicBezTo>
                    <a:pt x="1" y="12010"/>
                    <a:pt x="118" y="12146"/>
                    <a:pt x="281" y="12146"/>
                  </a:cubicBezTo>
                  <a:cubicBezTo>
                    <a:pt x="348" y="12146"/>
                    <a:pt x="423" y="12123"/>
                    <a:pt x="501" y="12074"/>
                  </a:cubicBezTo>
                  <a:lnTo>
                    <a:pt x="16346" y="2934"/>
                  </a:lnTo>
                  <a:cubicBezTo>
                    <a:pt x="16646" y="2734"/>
                    <a:pt x="16846" y="2401"/>
                    <a:pt x="16846" y="2034"/>
                  </a:cubicBezTo>
                  <a:lnTo>
                    <a:pt x="16846" y="399"/>
                  </a:lnTo>
                  <a:cubicBezTo>
                    <a:pt x="16846" y="155"/>
                    <a:pt x="16721" y="0"/>
                    <a:pt x="1654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7"/>
            <p:cNvSpPr/>
            <p:nvPr/>
          </p:nvSpPr>
          <p:spPr>
            <a:xfrm>
              <a:off x="2501950" y="2257100"/>
              <a:ext cx="421175" cy="303650"/>
            </a:xfrm>
            <a:custGeom>
              <a:rect b="b" l="l" r="r" t="t"/>
              <a:pathLst>
                <a:path extrusionOk="0" h="12146" w="16847">
                  <a:moveTo>
                    <a:pt x="16549" y="0"/>
                  </a:moveTo>
                  <a:cubicBezTo>
                    <a:pt x="16486" y="0"/>
                    <a:pt x="16417" y="21"/>
                    <a:pt x="16346" y="66"/>
                  </a:cubicBezTo>
                  <a:lnTo>
                    <a:pt x="501" y="9205"/>
                  </a:lnTo>
                  <a:cubicBezTo>
                    <a:pt x="201" y="9406"/>
                    <a:pt x="1" y="9772"/>
                    <a:pt x="1" y="10139"/>
                  </a:cubicBezTo>
                  <a:lnTo>
                    <a:pt x="1" y="11774"/>
                  </a:lnTo>
                  <a:cubicBezTo>
                    <a:pt x="1" y="12010"/>
                    <a:pt x="118" y="12146"/>
                    <a:pt x="281" y="12146"/>
                  </a:cubicBezTo>
                  <a:cubicBezTo>
                    <a:pt x="348" y="12146"/>
                    <a:pt x="423" y="12123"/>
                    <a:pt x="501" y="12074"/>
                  </a:cubicBezTo>
                  <a:lnTo>
                    <a:pt x="16346" y="2934"/>
                  </a:lnTo>
                  <a:cubicBezTo>
                    <a:pt x="16646" y="2734"/>
                    <a:pt x="16846" y="2401"/>
                    <a:pt x="16846" y="2034"/>
                  </a:cubicBezTo>
                  <a:lnTo>
                    <a:pt x="16846" y="399"/>
                  </a:lnTo>
                  <a:cubicBezTo>
                    <a:pt x="16846" y="155"/>
                    <a:pt x="16721" y="0"/>
                    <a:pt x="16549"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7"/>
            <p:cNvSpPr/>
            <p:nvPr/>
          </p:nvSpPr>
          <p:spPr>
            <a:xfrm>
              <a:off x="2948100" y="2223850"/>
              <a:ext cx="52575" cy="61575"/>
            </a:xfrm>
            <a:custGeom>
              <a:rect b="b" l="l" r="r" t="t"/>
              <a:pathLst>
                <a:path extrusionOk="0" h="2463" w="2103">
                  <a:moveTo>
                    <a:pt x="1168" y="361"/>
                  </a:moveTo>
                  <a:cubicBezTo>
                    <a:pt x="1235" y="428"/>
                    <a:pt x="1335" y="562"/>
                    <a:pt x="1335" y="862"/>
                  </a:cubicBezTo>
                  <a:cubicBezTo>
                    <a:pt x="1335" y="1329"/>
                    <a:pt x="1135" y="1762"/>
                    <a:pt x="768" y="2063"/>
                  </a:cubicBezTo>
                  <a:cubicBezTo>
                    <a:pt x="721" y="2086"/>
                    <a:pt x="674" y="2110"/>
                    <a:pt x="627" y="2110"/>
                  </a:cubicBezTo>
                  <a:cubicBezTo>
                    <a:pt x="607" y="2110"/>
                    <a:pt x="587" y="2106"/>
                    <a:pt x="568" y="2096"/>
                  </a:cubicBezTo>
                  <a:cubicBezTo>
                    <a:pt x="501" y="2029"/>
                    <a:pt x="401" y="1896"/>
                    <a:pt x="401" y="1596"/>
                  </a:cubicBezTo>
                  <a:cubicBezTo>
                    <a:pt x="401" y="1129"/>
                    <a:pt x="601" y="695"/>
                    <a:pt x="968" y="395"/>
                  </a:cubicBezTo>
                  <a:cubicBezTo>
                    <a:pt x="1002" y="395"/>
                    <a:pt x="1035" y="361"/>
                    <a:pt x="1102" y="361"/>
                  </a:cubicBezTo>
                  <a:close/>
                  <a:moveTo>
                    <a:pt x="1100" y="1"/>
                  </a:moveTo>
                  <a:cubicBezTo>
                    <a:pt x="984" y="1"/>
                    <a:pt x="865" y="36"/>
                    <a:pt x="768" y="95"/>
                  </a:cubicBezTo>
                  <a:cubicBezTo>
                    <a:pt x="301" y="462"/>
                    <a:pt x="34" y="1029"/>
                    <a:pt x="34" y="1596"/>
                  </a:cubicBezTo>
                  <a:cubicBezTo>
                    <a:pt x="1" y="1929"/>
                    <a:pt x="134" y="2229"/>
                    <a:pt x="401" y="2396"/>
                  </a:cubicBezTo>
                  <a:cubicBezTo>
                    <a:pt x="468" y="2463"/>
                    <a:pt x="535" y="2463"/>
                    <a:pt x="635" y="2463"/>
                  </a:cubicBezTo>
                  <a:cubicBezTo>
                    <a:pt x="735" y="2463"/>
                    <a:pt x="868" y="2430"/>
                    <a:pt x="968" y="2396"/>
                  </a:cubicBezTo>
                  <a:cubicBezTo>
                    <a:pt x="1135" y="2263"/>
                    <a:pt x="1268" y="2129"/>
                    <a:pt x="1369" y="1963"/>
                  </a:cubicBezTo>
                  <a:lnTo>
                    <a:pt x="1769" y="2330"/>
                  </a:lnTo>
                  <a:cubicBezTo>
                    <a:pt x="1802" y="2363"/>
                    <a:pt x="1836" y="2396"/>
                    <a:pt x="1869" y="2396"/>
                  </a:cubicBezTo>
                  <a:cubicBezTo>
                    <a:pt x="1936" y="2396"/>
                    <a:pt x="1969" y="2363"/>
                    <a:pt x="2002" y="2330"/>
                  </a:cubicBezTo>
                  <a:cubicBezTo>
                    <a:pt x="2102" y="2263"/>
                    <a:pt x="2069" y="2129"/>
                    <a:pt x="2002" y="2063"/>
                  </a:cubicBezTo>
                  <a:lnTo>
                    <a:pt x="1535" y="1629"/>
                  </a:lnTo>
                  <a:cubicBezTo>
                    <a:pt x="1635" y="1362"/>
                    <a:pt x="1669" y="1129"/>
                    <a:pt x="1669" y="862"/>
                  </a:cubicBezTo>
                  <a:cubicBezTo>
                    <a:pt x="1735" y="562"/>
                    <a:pt x="1602" y="261"/>
                    <a:pt x="1335" y="61"/>
                  </a:cubicBezTo>
                  <a:cubicBezTo>
                    <a:pt x="1265" y="19"/>
                    <a:pt x="1184" y="1"/>
                    <a:pt x="110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7"/>
            <p:cNvSpPr/>
            <p:nvPr/>
          </p:nvSpPr>
          <p:spPr>
            <a:xfrm>
              <a:off x="2501125" y="2653175"/>
              <a:ext cx="10875" cy="31725"/>
            </a:xfrm>
            <a:custGeom>
              <a:rect b="b" l="l" r="r" t="t"/>
              <a:pathLst>
                <a:path extrusionOk="0" h="1269" w="435">
                  <a:moveTo>
                    <a:pt x="401" y="0"/>
                  </a:moveTo>
                  <a:lnTo>
                    <a:pt x="67" y="234"/>
                  </a:lnTo>
                  <a:cubicBezTo>
                    <a:pt x="34" y="234"/>
                    <a:pt x="0" y="267"/>
                    <a:pt x="0" y="301"/>
                  </a:cubicBezTo>
                  <a:lnTo>
                    <a:pt x="0" y="1268"/>
                  </a:lnTo>
                  <a:lnTo>
                    <a:pt x="67" y="1268"/>
                  </a:lnTo>
                  <a:lnTo>
                    <a:pt x="401" y="1068"/>
                  </a:lnTo>
                  <a:cubicBezTo>
                    <a:pt x="434" y="1068"/>
                    <a:pt x="434" y="1035"/>
                    <a:pt x="434" y="1001"/>
                  </a:cubicBezTo>
                  <a:lnTo>
                    <a:pt x="434" y="34"/>
                  </a:lnTo>
                  <a:cubicBezTo>
                    <a:pt x="434" y="0"/>
                    <a:pt x="401" y="0"/>
                    <a:pt x="40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7"/>
            <p:cNvSpPr/>
            <p:nvPr/>
          </p:nvSpPr>
          <p:spPr>
            <a:xfrm>
              <a:off x="2514475" y="2646500"/>
              <a:ext cx="10850" cy="30875"/>
            </a:xfrm>
            <a:custGeom>
              <a:rect b="b" l="l" r="r" t="t"/>
              <a:pathLst>
                <a:path extrusionOk="0" h="1235" w="434">
                  <a:moveTo>
                    <a:pt x="400" y="1"/>
                  </a:moveTo>
                  <a:lnTo>
                    <a:pt x="34" y="167"/>
                  </a:lnTo>
                  <a:cubicBezTo>
                    <a:pt x="34" y="201"/>
                    <a:pt x="0" y="234"/>
                    <a:pt x="0" y="267"/>
                  </a:cubicBezTo>
                  <a:lnTo>
                    <a:pt x="0" y="1201"/>
                  </a:lnTo>
                  <a:cubicBezTo>
                    <a:pt x="0" y="1235"/>
                    <a:pt x="34" y="1235"/>
                    <a:pt x="34" y="1235"/>
                  </a:cubicBezTo>
                  <a:lnTo>
                    <a:pt x="400" y="1035"/>
                  </a:lnTo>
                  <a:cubicBezTo>
                    <a:pt x="434" y="1035"/>
                    <a:pt x="434" y="1001"/>
                    <a:pt x="434" y="968"/>
                  </a:cubicBezTo>
                  <a:lnTo>
                    <a:pt x="434"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7"/>
            <p:cNvSpPr/>
            <p:nvPr/>
          </p:nvSpPr>
          <p:spPr>
            <a:xfrm>
              <a:off x="2527800" y="2638175"/>
              <a:ext cx="10875" cy="31700"/>
            </a:xfrm>
            <a:custGeom>
              <a:rect b="b" l="l" r="r" t="t"/>
              <a:pathLst>
                <a:path extrusionOk="0" h="1268" w="435">
                  <a:moveTo>
                    <a:pt x="401" y="0"/>
                  </a:moveTo>
                  <a:lnTo>
                    <a:pt x="34" y="200"/>
                  </a:lnTo>
                  <a:cubicBezTo>
                    <a:pt x="34" y="234"/>
                    <a:pt x="1" y="234"/>
                    <a:pt x="1" y="267"/>
                  </a:cubicBezTo>
                  <a:lnTo>
                    <a:pt x="1" y="1234"/>
                  </a:lnTo>
                  <a:cubicBezTo>
                    <a:pt x="1" y="1268"/>
                    <a:pt x="34" y="1268"/>
                    <a:pt x="34" y="1268"/>
                  </a:cubicBezTo>
                  <a:lnTo>
                    <a:pt x="401" y="1067"/>
                  </a:lnTo>
                  <a:cubicBezTo>
                    <a:pt x="435" y="1034"/>
                    <a:pt x="435" y="1001"/>
                    <a:pt x="435" y="1001"/>
                  </a:cubicBezTo>
                  <a:lnTo>
                    <a:pt x="435" y="33"/>
                  </a:lnTo>
                  <a:cubicBezTo>
                    <a:pt x="435" y="0"/>
                    <a:pt x="435" y="0"/>
                    <a:pt x="40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7"/>
            <p:cNvSpPr/>
            <p:nvPr/>
          </p:nvSpPr>
          <p:spPr>
            <a:xfrm>
              <a:off x="2501125" y="2684025"/>
              <a:ext cx="10875" cy="32550"/>
            </a:xfrm>
            <a:custGeom>
              <a:rect b="b" l="l" r="r" t="t"/>
              <a:pathLst>
                <a:path extrusionOk="0" h="1302" w="435">
                  <a:moveTo>
                    <a:pt x="401" y="1"/>
                  </a:moveTo>
                  <a:lnTo>
                    <a:pt x="67" y="234"/>
                  </a:lnTo>
                  <a:cubicBezTo>
                    <a:pt x="34" y="234"/>
                    <a:pt x="0" y="268"/>
                    <a:pt x="0" y="301"/>
                  </a:cubicBezTo>
                  <a:lnTo>
                    <a:pt x="0" y="1268"/>
                  </a:lnTo>
                  <a:cubicBezTo>
                    <a:pt x="0" y="1302"/>
                    <a:pt x="67" y="1302"/>
                    <a:pt x="67" y="1302"/>
                  </a:cubicBezTo>
                  <a:lnTo>
                    <a:pt x="401" y="1068"/>
                  </a:lnTo>
                  <a:cubicBezTo>
                    <a:pt x="434" y="1068"/>
                    <a:pt x="434" y="1035"/>
                    <a:pt x="434" y="1001"/>
                  </a:cubicBezTo>
                  <a:lnTo>
                    <a:pt x="434" y="34"/>
                  </a:lnTo>
                  <a:cubicBezTo>
                    <a:pt x="434" y="1"/>
                    <a:pt x="401" y="1"/>
                    <a:pt x="40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7"/>
            <p:cNvSpPr/>
            <p:nvPr/>
          </p:nvSpPr>
          <p:spPr>
            <a:xfrm>
              <a:off x="2514475" y="2677350"/>
              <a:ext cx="10850" cy="30900"/>
            </a:xfrm>
            <a:custGeom>
              <a:rect b="b" l="l" r="r" t="t"/>
              <a:pathLst>
                <a:path extrusionOk="0" h="1236" w="434">
                  <a:moveTo>
                    <a:pt x="400" y="1"/>
                  </a:moveTo>
                  <a:lnTo>
                    <a:pt x="34" y="201"/>
                  </a:lnTo>
                  <a:cubicBezTo>
                    <a:pt x="34" y="201"/>
                    <a:pt x="0" y="234"/>
                    <a:pt x="0" y="268"/>
                  </a:cubicBezTo>
                  <a:lnTo>
                    <a:pt x="0" y="1202"/>
                  </a:lnTo>
                  <a:cubicBezTo>
                    <a:pt x="0" y="1235"/>
                    <a:pt x="34" y="1235"/>
                    <a:pt x="34" y="1235"/>
                  </a:cubicBezTo>
                  <a:lnTo>
                    <a:pt x="400" y="1035"/>
                  </a:lnTo>
                  <a:cubicBezTo>
                    <a:pt x="434" y="1035"/>
                    <a:pt x="434" y="1002"/>
                    <a:pt x="434" y="1002"/>
                  </a:cubicBezTo>
                  <a:lnTo>
                    <a:pt x="434" y="34"/>
                  </a:lnTo>
                  <a:cubicBezTo>
                    <a:pt x="434" y="1"/>
                    <a:pt x="434" y="1"/>
                    <a:pt x="40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7"/>
            <p:cNvSpPr/>
            <p:nvPr/>
          </p:nvSpPr>
          <p:spPr>
            <a:xfrm>
              <a:off x="2527800" y="2669025"/>
              <a:ext cx="10875" cy="31700"/>
            </a:xfrm>
            <a:custGeom>
              <a:rect b="b" l="l" r="r" t="t"/>
              <a:pathLst>
                <a:path extrusionOk="0" h="1268" w="435">
                  <a:moveTo>
                    <a:pt x="401" y="0"/>
                  </a:moveTo>
                  <a:lnTo>
                    <a:pt x="34" y="200"/>
                  </a:lnTo>
                  <a:cubicBezTo>
                    <a:pt x="34" y="234"/>
                    <a:pt x="1" y="267"/>
                    <a:pt x="1" y="267"/>
                  </a:cubicBezTo>
                  <a:lnTo>
                    <a:pt x="1" y="1234"/>
                  </a:lnTo>
                  <a:cubicBezTo>
                    <a:pt x="1" y="1268"/>
                    <a:pt x="34" y="1268"/>
                    <a:pt x="34" y="1268"/>
                  </a:cubicBezTo>
                  <a:lnTo>
                    <a:pt x="401" y="1068"/>
                  </a:lnTo>
                  <a:cubicBezTo>
                    <a:pt x="435" y="1034"/>
                    <a:pt x="435" y="1034"/>
                    <a:pt x="435" y="1001"/>
                  </a:cubicBezTo>
                  <a:lnTo>
                    <a:pt x="435" y="34"/>
                  </a:lnTo>
                  <a:cubicBezTo>
                    <a:pt x="435" y="0"/>
                    <a:pt x="435" y="0"/>
                    <a:pt x="40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7"/>
            <p:cNvSpPr/>
            <p:nvPr/>
          </p:nvSpPr>
          <p:spPr>
            <a:xfrm>
              <a:off x="2501950" y="2764300"/>
              <a:ext cx="12325" cy="28500"/>
            </a:xfrm>
            <a:custGeom>
              <a:rect b="b" l="l" r="r" t="t"/>
              <a:pathLst>
                <a:path extrusionOk="0" h="1140" w="493">
                  <a:moveTo>
                    <a:pt x="451" y="0"/>
                  </a:moveTo>
                  <a:cubicBezTo>
                    <a:pt x="443" y="0"/>
                    <a:pt x="434" y="9"/>
                    <a:pt x="434" y="25"/>
                  </a:cubicBezTo>
                  <a:lnTo>
                    <a:pt x="1" y="793"/>
                  </a:lnTo>
                  <a:lnTo>
                    <a:pt x="1" y="893"/>
                  </a:lnTo>
                  <a:lnTo>
                    <a:pt x="434" y="1126"/>
                  </a:lnTo>
                  <a:cubicBezTo>
                    <a:pt x="434" y="1135"/>
                    <a:pt x="439" y="1139"/>
                    <a:pt x="446" y="1139"/>
                  </a:cubicBezTo>
                  <a:cubicBezTo>
                    <a:pt x="463" y="1139"/>
                    <a:pt x="492" y="1108"/>
                    <a:pt x="468" y="1059"/>
                  </a:cubicBezTo>
                  <a:lnTo>
                    <a:pt x="468" y="25"/>
                  </a:lnTo>
                  <a:cubicBezTo>
                    <a:pt x="468" y="9"/>
                    <a:pt x="459" y="0"/>
                    <a:pt x="45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7"/>
            <p:cNvSpPr/>
            <p:nvPr/>
          </p:nvSpPr>
          <p:spPr>
            <a:xfrm>
              <a:off x="2506125" y="2769925"/>
              <a:ext cx="16700" cy="15350"/>
            </a:xfrm>
            <a:custGeom>
              <a:rect b="b" l="l" r="r" t="t"/>
              <a:pathLst>
                <a:path extrusionOk="0" h="614" w="668">
                  <a:moveTo>
                    <a:pt x="668" y="0"/>
                  </a:moveTo>
                  <a:lnTo>
                    <a:pt x="67" y="334"/>
                  </a:lnTo>
                  <a:cubicBezTo>
                    <a:pt x="34" y="367"/>
                    <a:pt x="1" y="434"/>
                    <a:pt x="1" y="501"/>
                  </a:cubicBezTo>
                  <a:cubicBezTo>
                    <a:pt x="1" y="576"/>
                    <a:pt x="19" y="613"/>
                    <a:pt x="43" y="613"/>
                  </a:cubicBezTo>
                  <a:cubicBezTo>
                    <a:pt x="51" y="613"/>
                    <a:pt x="59" y="609"/>
                    <a:pt x="67" y="601"/>
                  </a:cubicBezTo>
                  <a:lnTo>
                    <a:pt x="668" y="267"/>
                  </a:lnTo>
                  <a:lnTo>
                    <a:pt x="668"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7"/>
            <p:cNvSpPr/>
            <p:nvPr/>
          </p:nvSpPr>
          <p:spPr>
            <a:xfrm>
              <a:off x="2525300" y="2765750"/>
              <a:ext cx="5025" cy="9200"/>
            </a:xfrm>
            <a:custGeom>
              <a:rect b="b" l="l" r="r" t="t"/>
              <a:pathLst>
                <a:path extrusionOk="0" h="368" w="201">
                  <a:moveTo>
                    <a:pt x="201" y="1"/>
                  </a:moveTo>
                  <a:lnTo>
                    <a:pt x="1" y="101"/>
                  </a:lnTo>
                  <a:lnTo>
                    <a:pt x="1" y="368"/>
                  </a:lnTo>
                  <a:lnTo>
                    <a:pt x="201" y="268"/>
                  </a:lnTo>
                  <a:lnTo>
                    <a:pt x="201"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7"/>
            <p:cNvSpPr/>
            <p:nvPr/>
          </p:nvSpPr>
          <p:spPr>
            <a:xfrm>
              <a:off x="2532825" y="2758750"/>
              <a:ext cx="10850" cy="32350"/>
            </a:xfrm>
            <a:custGeom>
              <a:rect b="b" l="l" r="r" t="t"/>
              <a:pathLst>
                <a:path extrusionOk="0" h="1294" w="434">
                  <a:moveTo>
                    <a:pt x="366" y="1"/>
                  </a:moveTo>
                  <a:cubicBezTo>
                    <a:pt x="354" y="1"/>
                    <a:pt x="343" y="5"/>
                    <a:pt x="334" y="14"/>
                  </a:cubicBezTo>
                  <a:lnTo>
                    <a:pt x="0" y="181"/>
                  </a:lnTo>
                  <a:lnTo>
                    <a:pt x="0" y="447"/>
                  </a:lnTo>
                  <a:lnTo>
                    <a:pt x="234" y="314"/>
                  </a:lnTo>
                  <a:lnTo>
                    <a:pt x="234" y="1181"/>
                  </a:lnTo>
                  <a:cubicBezTo>
                    <a:pt x="234" y="1256"/>
                    <a:pt x="252" y="1294"/>
                    <a:pt x="290" y="1294"/>
                  </a:cubicBezTo>
                  <a:cubicBezTo>
                    <a:pt x="302" y="1294"/>
                    <a:pt x="317" y="1290"/>
                    <a:pt x="334" y="1281"/>
                  </a:cubicBezTo>
                  <a:cubicBezTo>
                    <a:pt x="400" y="1215"/>
                    <a:pt x="434" y="1148"/>
                    <a:pt x="434" y="1081"/>
                  </a:cubicBezTo>
                  <a:lnTo>
                    <a:pt x="434" y="81"/>
                  </a:lnTo>
                  <a:cubicBezTo>
                    <a:pt x="434" y="32"/>
                    <a:pt x="398" y="1"/>
                    <a:pt x="36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7"/>
            <p:cNvSpPr/>
            <p:nvPr/>
          </p:nvSpPr>
          <p:spPr>
            <a:xfrm>
              <a:off x="2500300" y="2846675"/>
              <a:ext cx="34825" cy="62550"/>
            </a:xfrm>
            <a:custGeom>
              <a:rect b="b" l="l" r="r" t="t"/>
              <a:pathLst>
                <a:path extrusionOk="0" h="2502" w="1393">
                  <a:moveTo>
                    <a:pt x="952" y="1"/>
                  </a:moveTo>
                  <a:cubicBezTo>
                    <a:pt x="865" y="1"/>
                    <a:pt x="768" y="32"/>
                    <a:pt x="667" y="99"/>
                  </a:cubicBezTo>
                  <a:cubicBezTo>
                    <a:pt x="200" y="500"/>
                    <a:pt x="0" y="1134"/>
                    <a:pt x="67" y="1734"/>
                  </a:cubicBezTo>
                  <a:cubicBezTo>
                    <a:pt x="134" y="2234"/>
                    <a:pt x="434" y="2234"/>
                    <a:pt x="467" y="2468"/>
                  </a:cubicBezTo>
                  <a:cubicBezTo>
                    <a:pt x="467" y="2501"/>
                    <a:pt x="500" y="2501"/>
                    <a:pt x="500" y="2501"/>
                  </a:cubicBezTo>
                  <a:lnTo>
                    <a:pt x="901" y="2268"/>
                  </a:lnTo>
                  <a:cubicBezTo>
                    <a:pt x="934" y="2268"/>
                    <a:pt x="934" y="2234"/>
                    <a:pt x="934" y="2201"/>
                  </a:cubicBezTo>
                  <a:cubicBezTo>
                    <a:pt x="1001" y="1867"/>
                    <a:pt x="1368" y="1500"/>
                    <a:pt x="1368" y="700"/>
                  </a:cubicBezTo>
                  <a:cubicBezTo>
                    <a:pt x="1393" y="276"/>
                    <a:pt x="1212" y="1"/>
                    <a:pt x="95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7"/>
            <p:cNvSpPr/>
            <p:nvPr/>
          </p:nvSpPr>
          <p:spPr>
            <a:xfrm>
              <a:off x="2511975" y="2907525"/>
              <a:ext cx="11700" cy="16700"/>
            </a:xfrm>
            <a:custGeom>
              <a:rect b="b" l="l" r="r" t="t"/>
              <a:pathLst>
                <a:path extrusionOk="0" h="668" w="468">
                  <a:moveTo>
                    <a:pt x="434" y="0"/>
                  </a:moveTo>
                  <a:lnTo>
                    <a:pt x="67" y="201"/>
                  </a:lnTo>
                  <a:cubicBezTo>
                    <a:pt x="33" y="234"/>
                    <a:pt x="0" y="267"/>
                    <a:pt x="0" y="301"/>
                  </a:cubicBezTo>
                  <a:lnTo>
                    <a:pt x="0" y="634"/>
                  </a:lnTo>
                  <a:cubicBezTo>
                    <a:pt x="0" y="668"/>
                    <a:pt x="33" y="668"/>
                    <a:pt x="67" y="668"/>
                  </a:cubicBezTo>
                  <a:lnTo>
                    <a:pt x="434" y="467"/>
                  </a:lnTo>
                  <a:cubicBezTo>
                    <a:pt x="467" y="434"/>
                    <a:pt x="467" y="401"/>
                    <a:pt x="467" y="401"/>
                  </a:cubicBezTo>
                  <a:lnTo>
                    <a:pt x="467" y="34"/>
                  </a:lnTo>
                  <a:cubicBezTo>
                    <a:pt x="467" y="0"/>
                    <a:pt x="467" y="0"/>
                    <a:pt x="43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7"/>
            <p:cNvSpPr/>
            <p:nvPr/>
          </p:nvSpPr>
          <p:spPr>
            <a:xfrm>
              <a:off x="2501125" y="2641900"/>
              <a:ext cx="43550" cy="77725"/>
            </a:xfrm>
            <a:custGeom>
              <a:rect b="b" l="l" r="r" t="t"/>
              <a:pathLst>
                <a:path extrusionOk="0" h="3109" w="1742">
                  <a:moveTo>
                    <a:pt x="1085" y="318"/>
                  </a:moveTo>
                  <a:cubicBezTo>
                    <a:pt x="1321" y="318"/>
                    <a:pt x="1502" y="572"/>
                    <a:pt x="1502" y="985"/>
                  </a:cubicBezTo>
                  <a:cubicBezTo>
                    <a:pt x="1502" y="1519"/>
                    <a:pt x="1268" y="2019"/>
                    <a:pt x="868" y="2319"/>
                  </a:cubicBezTo>
                  <a:cubicBezTo>
                    <a:pt x="785" y="2365"/>
                    <a:pt x="708" y="2386"/>
                    <a:pt x="637" y="2386"/>
                  </a:cubicBezTo>
                  <a:cubicBezTo>
                    <a:pt x="394" y="2386"/>
                    <a:pt x="234" y="2133"/>
                    <a:pt x="234" y="1719"/>
                  </a:cubicBezTo>
                  <a:cubicBezTo>
                    <a:pt x="201" y="1185"/>
                    <a:pt x="434" y="685"/>
                    <a:pt x="868" y="385"/>
                  </a:cubicBezTo>
                  <a:cubicBezTo>
                    <a:pt x="943" y="340"/>
                    <a:pt x="1016" y="318"/>
                    <a:pt x="1085" y="318"/>
                  </a:cubicBezTo>
                  <a:close/>
                  <a:moveTo>
                    <a:pt x="1162" y="1"/>
                  </a:moveTo>
                  <a:cubicBezTo>
                    <a:pt x="1033" y="1"/>
                    <a:pt x="887" y="59"/>
                    <a:pt x="734" y="185"/>
                  </a:cubicBezTo>
                  <a:cubicBezTo>
                    <a:pt x="334" y="552"/>
                    <a:pt x="101" y="1052"/>
                    <a:pt x="34" y="1619"/>
                  </a:cubicBezTo>
                  <a:cubicBezTo>
                    <a:pt x="0" y="1886"/>
                    <a:pt x="34" y="2153"/>
                    <a:pt x="134" y="2386"/>
                  </a:cubicBezTo>
                  <a:lnTo>
                    <a:pt x="0" y="3053"/>
                  </a:lnTo>
                  <a:cubicBezTo>
                    <a:pt x="0" y="3092"/>
                    <a:pt x="0" y="3109"/>
                    <a:pt x="14" y="3109"/>
                  </a:cubicBezTo>
                  <a:cubicBezTo>
                    <a:pt x="23" y="3109"/>
                    <a:pt x="40" y="3101"/>
                    <a:pt x="67" y="3087"/>
                  </a:cubicBezTo>
                  <a:lnTo>
                    <a:pt x="434" y="2686"/>
                  </a:lnTo>
                  <a:cubicBezTo>
                    <a:pt x="468" y="2692"/>
                    <a:pt x="503" y="2695"/>
                    <a:pt x="537" y="2695"/>
                  </a:cubicBezTo>
                  <a:cubicBezTo>
                    <a:pt x="702" y="2695"/>
                    <a:pt x="863" y="2630"/>
                    <a:pt x="1001" y="2520"/>
                  </a:cubicBezTo>
                  <a:cubicBezTo>
                    <a:pt x="1401" y="2153"/>
                    <a:pt x="1635" y="1619"/>
                    <a:pt x="1668" y="1085"/>
                  </a:cubicBezTo>
                  <a:cubicBezTo>
                    <a:pt x="1741" y="427"/>
                    <a:pt x="1512" y="1"/>
                    <a:pt x="116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7"/>
            <p:cNvSpPr/>
            <p:nvPr/>
          </p:nvSpPr>
          <p:spPr>
            <a:xfrm>
              <a:off x="2501125" y="2957975"/>
              <a:ext cx="43550" cy="78325"/>
            </a:xfrm>
            <a:custGeom>
              <a:rect b="b" l="l" r="r" t="t"/>
              <a:pathLst>
                <a:path extrusionOk="0" h="3133" w="1742">
                  <a:moveTo>
                    <a:pt x="1073" y="322"/>
                  </a:moveTo>
                  <a:cubicBezTo>
                    <a:pt x="1315" y="322"/>
                    <a:pt x="1502" y="597"/>
                    <a:pt x="1502" y="1018"/>
                  </a:cubicBezTo>
                  <a:cubicBezTo>
                    <a:pt x="1502" y="1518"/>
                    <a:pt x="1268" y="2019"/>
                    <a:pt x="868" y="2352"/>
                  </a:cubicBezTo>
                  <a:cubicBezTo>
                    <a:pt x="786" y="2397"/>
                    <a:pt x="709" y="2418"/>
                    <a:pt x="639" y="2418"/>
                  </a:cubicBezTo>
                  <a:cubicBezTo>
                    <a:pt x="395" y="2418"/>
                    <a:pt x="234" y="2159"/>
                    <a:pt x="234" y="1718"/>
                  </a:cubicBezTo>
                  <a:cubicBezTo>
                    <a:pt x="201" y="1218"/>
                    <a:pt x="434" y="718"/>
                    <a:pt x="868" y="384"/>
                  </a:cubicBezTo>
                  <a:cubicBezTo>
                    <a:pt x="938" y="342"/>
                    <a:pt x="1008" y="322"/>
                    <a:pt x="1073" y="322"/>
                  </a:cubicBezTo>
                  <a:close/>
                  <a:moveTo>
                    <a:pt x="1160" y="1"/>
                  </a:moveTo>
                  <a:cubicBezTo>
                    <a:pt x="1031" y="1"/>
                    <a:pt x="886" y="59"/>
                    <a:pt x="734" y="184"/>
                  </a:cubicBezTo>
                  <a:cubicBezTo>
                    <a:pt x="334" y="584"/>
                    <a:pt x="101" y="1085"/>
                    <a:pt x="34" y="1618"/>
                  </a:cubicBezTo>
                  <a:cubicBezTo>
                    <a:pt x="0" y="1885"/>
                    <a:pt x="34" y="2152"/>
                    <a:pt x="134" y="2419"/>
                  </a:cubicBezTo>
                  <a:lnTo>
                    <a:pt x="0" y="3053"/>
                  </a:lnTo>
                  <a:cubicBezTo>
                    <a:pt x="0" y="3102"/>
                    <a:pt x="0" y="3133"/>
                    <a:pt x="27" y="3133"/>
                  </a:cubicBezTo>
                  <a:cubicBezTo>
                    <a:pt x="36" y="3133"/>
                    <a:pt x="49" y="3128"/>
                    <a:pt x="67" y="3119"/>
                  </a:cubicBezTo>
                  <a:lnTo>
                    <a:pt x="434" y="2686"/>
                  </a:lnTo>
                  <a:cubicBezTo>
                    <a:pt x="488" y="2704"/>
                    <a:pt x="541" y="2712"/>
                    <a:pt x="594" y="2712"/>
                  </a:cubicBezTo>
                  <a:cubicBezTo>
                    <a:pt x="739" y="2712"/>
                    <a:pt x="879" y="2650"/>
                    <a:pt x="1001" y="2552"/>
                  </a:cubicBezTo>
                  <a:cubicBezTo>
                    <a:pt x="1401" y="2152"/>
                    <a:pt x="1635" y="1652"/>
                    <a:pt x="1668" y="1118"/>
                  </a:cubicBezTo>
                  <a:cubicBezTo>
                    <a:pt x="1742" y="434"/>
                    <a:pt x="1511" y="1"/>
                    <a:pt x="116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7"/>
            <p:cNvSpPr/>
            <p:nvPr/>
          </p:nvSpPr>
          <p:spPr>
            <a:xfrm>
              <a:off x="2516125" y="3069800"/>
              <a:ext cx="16725" cy="27400"/>
            </a:xfrm>
            <a:custGeom>
              <a:rect b="b" l="l" r="r" t="t"/>
              <a:pathLst>
                <a:path extrusionOk="0" h="1096" w="669">
                  <a:moveTo>
                    <a:pt x="453" y="0"/>
                  </a:moveTo>
                  <a:cubicBezTo>
                    <a:pt x="415" y="0"/>
                    <a:pt x="375" y="15"/>
                    <a:pt x="334" y="47"/>
                  </a:cubicBezTo>
                  <a:cubicBezTo>
                    <a:pt x="101" y="214"/>
                    <a:pt x="1" y="448"/>
                    <a:pt x="1" y="748"/>
                  </a:cubicBezTo>
                  <a:cubicBezTo>
                    <a:pt x="1" y="950"/>
                    <a:pt x="78" y="1095"/>
                    <a:pt x="202" y="1095"/>
                  </a:cubicBezTo>
                  <a:cubicBezTo>
                    <a:pt x="242" y="1095"/>
                    <a:pt x="286" y="1080"/>
                    <a:pt x="334" y="1048"/>
                  </a:cubicBezTo>
                  <a:cubicBezTo>
                    <a:pt x="535" y="881"/>
                    <a:pt x="668" y="615"/>
                    <a:pt x="668" y="348"/>
                  </a:cubicBezTo>
                  <a:cubicBezTo>
                    <a:pt x="668" y="145"/>
                    <a:pt x="572" y="0"/>
                    <a:pt x="45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7"/>
            <p:cNvSpPr/>
            <p:nvPr/>
          </p:nvSpPr>
          <p:spPr>
            <a:xfrm>
              <a:off x="2535325" y="3075350"/>
              <a:ext cx="11700" cy="17950"/>
            </a:xfrm>
            <a:custGeom>
              <a:rect b="b" l="l" r="r" t="t"/>
              <a:pathLst>
                <a:path extrusionOk="0" h="718" w="468">
                  <a:moveTo>
                    <a:pt x="326" y="1"/>
                  </a:moveTo>
                  <a:cubicBezTo>
                    <a:pt x="298" y="1"/>
                    <a:pt x="267" y="9"/>
                    <a:pt x="234" y="26"/>
                  </a:cubicBezTo>
                  <a:cubicBezTo>
                    <a:pt x="100" y="126"/>
                    <a:pt x="0" y="292"/>
                    <a:pt x="0" y="493"/>
                  </a:cubicBezTo>
                  <a:cubicBezTo>
                    <a:pt x="0" y="643"/>
                    <a:pt x="56" y="718"/>
                    <a:pt x="141" y="718"/>
                  </a:cubicBezTo>
                  <a:cubicBezTo>
                    <a:pt x="169" y="718"/>
                    <a:pt x="200" y="709"/>
                    <a:pt x="234" y="693"/>
                  </a:cubicBezTo>
                  <a:cubicBezTo>
                    <a:pt x="367" y="593"/>
                    <a:pt x="467" y="426"/>
                    <a:pt x="467" y="226"/>
                  </a:cubicBezTo>
                  <a:cubicBezTo>
                    <a:pt x="467" y="76"/>
                    <a:pt x="411" y="1"/>
                    <a:pt x="32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7"/>
            <p:cNvSpPr/>
            <p:nvPr/>
          </p:nvSpPr>
          <p:spPr>
            <a:xfrm>
              <a:off x="2514475" y="3097500"/>
              <a:ext cx="19200" cy="42725"/>
            </a:xfrm>
            <a:custGeom>
              <a:rect b="b" l="l" r="r" t="t"/>
              <a:pathLst>
                <a:path extrusionOk="0" h="1709" w="768">
                  <a:moveTo>
                    <a:pt x="605" y="1"/>
                  </a:moveTo>
                  <a:cubicBezTo>
                    <a:pt x="572" y="1"/>
                    <a:pt x="536" y="13"/>
                    <a:pt x="501" y="40"/>
                  </a:cubicBezTo>
                  <a:lnTo>
                    <a:pt x="267" y="174"/>
                  </a:lnTo>
                  <a:cubicBezTo>
                    <a:pt x="100" y="274"/>
                    <a:pt x="0" y="474"/>
                    <a:pt x="0" y="707"/>
                  </a:cubicBezTo>
                  <a:lnTo>
                    <a:pt x="0" y="1708"/>
                  </a:lnTo>
                  <a:lnTo>
                    <a:pt x="767" y="1274"/>
                  </a:lnTo>
                  <a:lnTo>
                    <a:pt x="767" y="240"/>
                  </a:lnTo>
                  <a:cubicBezTo>
                    <a:pt x="767" y="94"/>
                    <a:pt x="696" y="1"/>
                    <a:pt x="60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7"/>
            <p:cNvSpPr/>
            <p:nvPr/>
          </p:nvSpPr>
          <p:spPr>
            <a:xfrm>
              <a:off x="2536975" y="3095325"/>
              <a:ext cx="10050" cy="32375"/>
            </a:xfrm>
            <a:custGeom>
              <a:rect b="b" l="l" r="r" t="t"/>
              <a:pathLst>
                <a:path extrusionOk="0" h="1295" w="402">
                  <a:moveTo>
                    <a:pt x="279" y="1"/>
                  </a:moveTo>
                  <a:cubicBezTo>
                    <a:pt x="255" y="1"/>
                    <a:pt x="228" y="9"/>
                    <a:pt x="201" y="27"/>
                  </a:cubicBezTo>
                  <a:lnTo>
                    <a:pt x="1" y="161"/>
                  </a:lnTo>
                  <a:lnTo>
                    <a:pt x="1" y="1295"/>
                  </a:lnTo>
                  <a:lnTo>
                    <a:pt x="401" y="1061"/>
                  </a:lnTo>
                  <a:lnTo>
                    <a:pt x="401" y="161"/>
                  </a:lnTo>
                  <a:cubicBezTo>
                    <a:pt x="401" y="63"/>
                    <a:pt x="347" y="1"/>
                    <a:pt x="27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7"/>
            <p:cNvSpPr/>
            <p:nvPr/>
          </p:nvSpPr>
          <p:spPr>
            <a:xfrm>
              <a:off x="2501125" y="3094650"/>
              <a:ext cx="11700" cy="18575"/>
            </a:xfrm>
            <a:custGeom>
              <a:rect b="b" l="l" r="r" t="t"/>
              <a:pathLst>
                <a:path extrusionOk="0" h="743" w="468">
                  <a:moveTo>
                    <a:pt x="313" y="0"/>
                  </a:moveTo>
                  <a:cubicBezTo>
                    <a:pt x="288" y="0"/>
                    <a:pt x="262" y="7"/>
                    <a:pt x="234" y="21"/>
                  </a:cubicBezTo>
                  <a:cubicBezTo>
                    <a:pt x="101" y="154"/>
                    <a:pt x="0" y="321"/>
                    <a:pt x="34" y="521"/>
                  </a:cubicBezTo>
                  <a:cubicBezTo>
                    <a:pt x="34" y="652"/>
                    <a:pt x="96" y="742"/>
                    <a:pt x="171" y="742"/>
                  </a:cubicBezTo>
                  <a:cubicBezTo>
                    <a:pt x="191" y="742"/>
                    <a:pt x="213" y="736"/>
                    <a:pt x="234" y="721"/>
                  </a:cubicBezTo>
                  <a:cubicBezTo>
                    <a:pt x="367" y="588"/>
                    <a:pt x="467" y="421"/>
                    <a:pt x="467" y="254"/>
                  </a:cubicBezTo>
                  <a:cubicBezTo>
                    <a:pt x="467" y="96"/>
                    <a:pt x="405" y="0"/>
                    <a:pt x="31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7"/>
            <p:cNvSpPr/>
            <p:nvPr/>
          </p:nvSpPr>
          <p:spPr>
            <a:xfrm>
              <a:off x="2501125" y="3113500"/>
              <a:ext cx="10875" cy="34225"/>
            </a:xfrm>
            <a:custGeom>
              <a:rect b="b" l="l" r="r" t="t"/>
              <a:pathLst>
                <a:path extrusionOk="0" h="1369" w="435">
                  <a:moveTo>
                    <a:pt x="434" y="1"/>
                  </a:moveTo>
                  <a:lnTo>
                    <a:pt x="201" y="134"/>
                  </a:lnTo>
                  <a:cubicBezTo>
                    <a:pt x="67" y="201"/>
                    <a:pt x="0" y="334"/>
                    <a:pt x="0" y="501"/>
                  </a:cubicBezTo>
                  <a:lnTo>
                    <a:pt x="0" y="1368"/>
                  </a:lnTo>
                  <a:lnTo>
                    <a:pt x="434" y="1135"/>
                  </a:lnTo>
                  <a:lnTo>
                    <a:pt x="434"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7"/>
            <p:cNvSpPr/>
            <p:nvPr/>
          </p:nvSpPr>
          <p:spPr>
            <a:xfrm>
              <a:off x="2586175" y="2488250"/>
              <a:ext cx="254375" cy="161425"/>
            </a:xfrm>
            <a:custGeom>
              <a:rect b="b" l="l" r="r" t="t"/>
              <a:pathLst>
                <a:path extrusionOk="0" h="6457" w="10175">
                  <a:moveTo>
                    <a:pt x="9925" y="1"/>
                  </a:moveTo>
                  <a:cubicBezTo>
                    <a:pt x="9861" y="1"/>
                    <a:pt x="9787" y="20"/>
                    <a:pt x="9708" y="59"/>
                  </a:cubicBezTo>
                  <a:lnTo>
                    <a:pt x="468" y="5430"/>
                  </a:lnTo>
                  <a:cubicBezTo>
                    <a:pt x="201" y="5597"/>
                    <a:pt x="34" y="5864"/>
                    <a:pt x="1" y="6164"/>
                  </a:cubicBezTo>
                  <a:cubicBezTo>
                    <a:pt x="1" y="6351"/>
                    <a:pt x="99" y="6456"/>
                    <a:pt x="250" y="6456"/>
                  </a:cubicBezTo>
                  <a:cubicBezTo>
                    <a:pt x="315" y="6456"/>
                    <a:pt x="388" y="6437"/>
                    <a:pt x="468" y="6397"/>
                  </a:cubicBezTo>
                  <a:lnTo>
                    <a:pt x="9708" y="1027"/>
                  </a:lnTo>
                  <a:cubicBezTo>
                    <a:pt x="9975" y="860"/>
                    <a:pt x="10141" y="593"/>
                    <a:pt x="10175" y="293"/>
                  </a:cubicBezTo>
                  <a:cubicBezTo>
                    <a:pt x="10175" y="106"/>
                    <a:pt x="10076" y="1"/>
                    <a:pt x="992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7"/>
            <p:cNvSpPr/>
            <p:nvPr/>
          </p:nvSpPr>
          <p:spPr>
            <a:xfrm>
              <a:off x="2586175" y="2597500"/>
              <a:ext cx="254375" cy="161400"/>
            </a:xfrm>
            <a:custGeom>
              <a:rect b="b" l="l" r="r" t="t"/>
              <a:pathLst>
                <a:path extrusionOk="0" h="6456" w="10175">
                  <a:moveTo>
                    <a:pt x="9925" y="0"/>
                  </a:moveTo>
                  <a:cubicBezTo>
                    <a:pt x="9861" y="0"/>
                    <a:pt x="9787" y="19"/>
                    <a:pt x="9708" y="59"/>
                  </a:cubicBezTo>
                  <a:lnTo>
                    <a:pt x="468" y="5396"/>
                  </a:lnTo>
                  <a:cubicBezTo>
                    <a:pt x="201" y="5563"/>
                    <a:pt x="34" y="5863"/>
                    <a:pt x="1" y="6164"/>
                  </a:cubicBezTo>
                  <a:cubicBezTo>
                    <a:pt x="1" y="6351"/>
                    <a:pt x="99" y="6456"/>
                    <a:pt x="250" y="6456"/>
                  </a:cubicBezTo>
                  <a:cubicBezTo>
                    <a:pt x="315" y="6456"/>
                    <a:pt x="388" y="6437"/>
                    <a:pt x="468" y="6397"/>
                  </a:cubicBezTo>
                  <a:lnTo>
                    <a:pt x="9708" y="1060"/>
                  </a:lnTo>
                  <a:cubicBezTo>
                    <a:pt x="9975" y="893"/>
                    <a:pt x="10141" y="593"/>
                    <a:pt x="10175" y="293"/>
                  </a:cubicBezTo>
                  <a:cubicBezTo>
                    <a:pt x="10175" y="106"/>
                    <a:pt x="10076" y="0"/>
                    <a:pt x="992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7"/>
            <p:cNvSpPr/>
            <p:nvPr/>
          </p:nvSpPr>
          <p:spPr>
            <a:xfrm>
              <a:off x="2586175" y="2707000"/>
              <a:ext cx="254375" cy="160900"/>
            </a:xfrm>
            <a:custGeom>
              <a:rect b="b" l="l" r="r" t="t"/>
              <a:pathLst>
                <a:path extrusionOk="0" h="6436" w="10175">
                  <a:moveTo>
                    <a:pt x="9947" y="1"/>
                  </a:moveTo>
                  <a:cubicBezTo>
                    <a:pt x="9878" y="1"/>
                    <a:pt x="9797" y="27"/>
                    <a:pt x="9708" y="82"/>
                  </a:cubicBezTo>
                  <a:lnTo>
                    <a:pt x="468" y="5386"/>
                  </a:lnTo>
                  <a:cubicBezTo>
                    <a:pt x="201" y="5553"/>
                    <a:pt x="34" y="5820"/>
                    <a:pt x="1" y="6153"/>
                  </a:cubicBezTo>
                  <a:cubicBezTo>
                    <a:pt x="1" y="6331"/>
                    <a:pt x="90" y="6435"/>
                    <a:pt x="228" y="6435"/>
                  </a:cubicBezTo>
                  <a:cubicBezTo>
                    <a:pt x="297" y="6435"/>
                    <a:pt x="379" y="6409"/>
                    <a:pt x="468" y="6354"/>
                  </a:cubicBezTo>
                  <a:lnTo>
                    <a:pt x="9708" y="1050"/>
                  </a:lnTo>
                  <a:cubicBezTo>
                    <a:pt x="9975" y="883"/>
                    <a:pt x="10141" y="583"/>
                    <a:pt x="10175" y="283"/>
                  </a:cubicBezTo>
                  <a:cubicBezTo>
                    <a:pt x="10175" y="105"/>
                    <a:pt x="10086" y="1"/>
                    <a:pt x="9947"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7"/>
            <p:cNvSpPr/>
            <p:nvPr/>
          </p:nvSpPr>
          <p:spPr>
            <a:xfrm>
              <a:off x="2586175" y="2815425"/>
              <a:ext cx="254375" cy="161150"/>
            </a:xfrm>
            <a:custGeom>
              <a:rect b="b" l="l" r="r" t="t"/>
              <a:pathLst>
                <a:path extrusionOk="0" h="6446" w="10175">
                  <a:moveTo>
                    <a:pt x="9947" y="0"/>
                  </a:moveTo>
                  <a:cubicBezTo>
                    <a:pt x="9878" y="0"/>
                    <a:pt x="9797" y="26"/>
                    <a:pt x="9708" y="82"/>
                  </a:cubicBezTo>
                  <a:lnTo>
                    <a:pt x="468" y="5419"/>
                  </a:lnTo>
                  <a:cubicBezTo>
                    <a:pt x="201" y="5586"/>
                    <a:pt x="34" y="5853"/>
                    <a:pt x="1" y="6153"/>
                  </a:cubicBezTo>
                  <a:cubicBezTo>
                    <a:pt x="1" y="6340"/>
                    <a:pt x="99" y="6445"/>
                    <a:pt x="250" y="6445"/>
                  </a:cubicBezTo>
                  <a:cubicBezTo>
                    <a:pt x="315" y="6445"/>
                    <a:pt x="388" y="6426"/>
                    <a:pt x="468" y="6386"/>
                  </a:cubicBezTo>
                  <a:lnTo>
                    <a:pt x="9708" y="1049"/>
                  </a:lnTo>
                  <a:cubicBezTo>
                    <a:pt x="9975" y="882"/>
                    <a:pt x="10141" y="616"/>
                    <a:pt x="10175" y="282"/>
                  </a:cubicBezTo>
                  <a:cubicBezTo>
                    <a:pt x="10175" y="104"/>
                    <a:pt x="10086" y="0"/>
                    <a:pt x="9947"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7"/>
            <p:cNvSpPr/>
            <p:nvPr/>
          </p:nvSpPr>
          <p:spPr>
            <a:xfrm>
              <a:off x="2586175" y="2924400"/>
              <a:ext cx="254375" cy="161425"/>
            </a:xfrm>
            <a:custGeom>
              <a:rect b="b" l="l" r="r" t="t"/>
              <a:pathLst>
                <a:path extrusionOk="0" h="6457" w="10175">
                  <a:moveTo>
                    <a:pt x="9925" y="0"/>
                  </a:moveTo>
                  <a:cubicBezTo>
                    <a:pt x="9861" y="0"/>
                    <a:pt x="9787" y="19"/>
                    <a:pt x="9708" y="59"/>
                  </a:cubicBezTo>
                  <a:lnTo>
                    <a:pt x="468" y="5396"/>
                  </a:lnTo>
                  <a:cubicBezTo>
                    <a:pt x="201" y="5563"/>
                    <a:pt x="34" y="5830"/>
                    <a:pt x="1" y="6164"/>
                  </a:cubicBezTo>
                  <a:cubicBezTo>
                    <a:pt x="1" y="6351"/>
                    <a:pt x="99" y="6456"/>
                    <a:pt x="250" y="6456"/>
                  </a:cubicBezTo>
                  <a:cubicBezTo>
                    <a:pt x="315" y="6456"/>
                    <a:pt x="388" y="6437"/>
                    <a:pt x="468" y="6397"/>
                  </a:cubicBezTo>
                  <a:lnTo>
                    <a:pt x="9708" y="1060"/>
                  </a:lnTo>
                  <a:cubicBezTo>
                    <a:pt x="9975" y="893"/>
                    <a:pt x="10141" y="593"/>
                    <a:pt x="10175" y="293"/>
                  </a:cubicBezTo>
                  <a:cubicBezTo>
                    <a:pt x="10175" y="106"/>
                    <a:pt x="10076" y="0"/>
                    <a:pt x="992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7"/>
            <p:cNvSpPr/>
            <p:nvPr/>
          </p:nvSpPr>
          <p:spPr>
            <a:xfrm>
              <a:off x="2628725" y="3013250"/>
              <a:ext cx="254375" cy="161525"/>
            </a:xfrm>
            <a:custGeom>
              <a:rect b="b" l="l" r="r" t="t"/>
              <a:pathLst>
                <a:path extrusionOk="0" h="6461" w="10175">
                  <a:moveTo>
                    <a:pt x="9928" y="1"/>
                  </a:moveTo>
                  <a:cubicBezTo>
                    <a:pt x="9863" y="1"/>
                    <a:pt x="9788" y="24"/>
                    <a:pt x="9707" y="75"/>
                  </a:cubicBezTo>
                  <a:lnTo>
                    <a:pt x="434" y="5412"/>
                  </a:lnTo>
                  <a:cubicBezTo>
                    <a:pt x="200" y="5578"/>
                    <a:pt x="33" y="5845"/>
                    <a:pt x="0" y="6179"/>
                  </a:cubicBezTo>
                  <a:cubicBezTo>
                    <a:pt x="0" y="6357"/>
                    <a:pt x="89" y="6461"/>
                    <a:pt x="218" y="6461"/>
                  </a:cubicBezTo>
                  <a:cubicBezTo>
                    <a:pt x="282" y="6461"/>
                    <a:pt x="356" y="6435"/>
                    <a:pt x="434" y="6379"/>
                  </a:cubicBezTo>
                  <a:lnTo>
                    <a:pt x="9707" y="1042"/>
                  </a:lnTo>
                  <a:cubicBezTo>
                    <a:pt x="9974" y="875"/>
                    <a:pt x="10141" y="608"/>
                    <a:pt x="10174" y="308"/>
                  </a:cubicBezTo>
                  <a:cubicBezTo>
                    <a:pt x="10174" y="122"/>
                    <a:pt x="10077" y="1"/>
                    <a:pt x="992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7"/>
            <p:cNvSpPr/>
            <p:nvPr/>
          </p:nvSpPr>
          <p:spPr>
            <a:xfrm>
              <a:off x="2628725" y="3087025"/>
              <a:ext cx="254375" cy="161400"/>
            </a:xfrm>
            <a:custGeom>
              <a:rect b="b" l="l" r="r" t="t"/>
              <a:pathLst>
                <a:path extrusionOk="0" h="6456" w="10175">
                  <a:moveTo>
                    <a:pt x="9925" y="0"/>
                  </a:moveTo>
                  <a:cubicBezTo>
                    <a:pt x="9860" y="0"/>
                    <a:pt x="9787" y="19"/>
                    <a:pt x="9707" y="59"/>
                  </a:cubicBezTo>
                  <a:lnTo>
                    <a:pt x="434" y="5396"/>
                  </a:lnTo>
                  <a:cubicBezTo>
                    <a:pt x="200" y="5563"/>
                    <a:pt x="33" y="5863"/>
                    <a:pt x="0" y="6163"/>
                  </a:cubicBezTo>
                  <a:cubicBezTo>
                    <a:pt x="0" y="6351"/>
                    <a:pt x="99" y="6456"/>
                    <a:pt x="238" y="6456"/>
                  </a:cubicBezTo>
                  <a:cubicBezTo>
                    <a:pt x="297" y="6456"/>
                    <a:pt x="364" y="6437"/>
                    <a:pt x="434" y="6397"/>
                  </a:cubicBezTo>
                  <a:lnTo>
                    <a:pt x="9707" y="1026"/>
                  </a:lnTo>
                  <a:cubicBezTo>
                    <a:pt x="9974" y="893"/>
                    <a:pt x="10141" y="593"/>
                    <a:pt x="10174" y="292"/>
                  </a:cubicBezTo>
                  <a:cubicBezTo>
                    <a:pt x="10174" y="105"/>
                    <a:pt x="10076" y="0"/>
                    <a:pt x="992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7"/>
            <p:cNvSpPr/>
            <p:nvPr/>
          </p:nvSpPr>
          <p:spPr>
            <a:xfrm>
              <a:off x="2628725" y="3160400"/>
              <a:ext cx="254375" cy="161425"/>
            </a:xfrm>
            <a:custGeom>
              <a:rect b="b" l="l" r="r" t="t"/>
              <a:pathLst>
                <a:path extrusionOk="0" h="6457" w="10175">
                  <a:moveTo>
                    <a:pt x="9925" y="1"/>
                  </a:moveTo>
                  <a:cubicBezTo>
                    <a:pt x="9860" y="1"/>
                    <a:pt x="9787" y="20"/>
                    <a:pt x="9707" y="59"/>
                  </a:cubicBezTo>
                  <a:lnTo>
                    <a:pt x="434" y="5430"/>
                  </a:lnTo>
                  <a:cubicBezTo>
                    <a:pt x="200" y="5597"/>
                    <a:pt x="33" y="5864"/>
                    <a:pt x="0" y="6164"/>
                  </a:cubicBezTo>
                  <a:cubicBezTo>
                    <a:pt x="0" y="6351"/>
                    <a:pt x="99" y="6456"/>
                    <a:pt x="238" y="6456"/>
                  </a:cubicBezTo>
                  <a:cubicBezTo>
                    <a:pt x="297" y="6456"/>
                    <a:pt x="364" y="6437"/>
                    <a:pt x="434" y="6397"/>
                  </a:cubicBezTo>
                  <a:lnTo>
                    <a:pt x="9707" y="1060"/>
                  </a:lnTo>
                  <a:cubicBezTo>
                    <a:pt x="9974" y="893"/>
                    <a:pt x="10141" y="593"/>
                    <a:pt x="10174" y="293"/>
                  </a:cubicBezTo>
                  <a:cubicBezTo>
                    <a:pt x="10174" y="106"/>
                    <a:pt x="10076" y="1"/>
                    <a:pt x="992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7"/>
            <p:cNvSpPr/>
            <p:nvPr/>
          </p:nvSpPr>
          <p:spPr>
            <a:xfrm>
              <a:off x="2673750" y="3207375"/>
              <a:ext cx="254375" cy="161150"/>
            </a:xfrm>
            <a:custGeom>
              <a:rect b="b" l="l" r="r" t="t"/>
              <a:pathLst>
                <a:path extrusionOk="0" h="6446" w="10175">
                  <a:moveTo>
                    <a:pt x="9947" y="0"/>
                  </a:moveTo>
                  <a:cubicBezTo>
                    <a:pt x="9878" y="0"/>
                    <a:pt x="9796" y="26"/>
                    <a:pt x="9707" y="82"/>
                  </a:cubicBezTo>
                  <a:lnTo>
                    <a:pt x="434" y="5419"/>
                  </a:lnTo>
                  <a:cubicBezTo>
                    <a:pt x="201" y="5586"/>
                    <a:pt x="34" y="5853"/>
                    <a:pt x="0" y="6153"/>
                  </a:cubicBezTo>
                  <a:cubicBezTo>
                    <a:pt x="0" y="6340"/>
                    <a:pt x="99" y="6445"/>
                    <a:pt x="238" y="6445"/>
                  </a:cubicBezTo>
                  <a:cubicBezTo>
                    <a:pt x="298" y="6445"/>
                    <a:pt x="364" y="6426"/>
                    <a:pt x="434" y="6386"/>
                  </a:cubicBezTo>
                  <a:lnTo>
                    <a:pt x="9707" y="1049"/>
                  </a:lnTo>
                  <a:cubicBezTo>
                    <a:pt x="9974" y="882"/>
                    <a:pt x="10141" y="582"/>
                    <a:pt x="10174" y="282"/>
                  </a:cubicBezTo>
                  <a:cubicBezTo>
                    <a:pt x="10174" y="104"/>
                    <a:pt x="10085" y="0"/>
                    <a:pt x="9947"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7"/>
            <p:cNvSpPr/>
            <p:nvPr/>
          </p:nvSpPr>
          <p:spPr>
            <a:xfrm>
              <a:off x="2628725" y="3357625"/>
              <a:ext cx="21700" cy="49525"/>
            </a:xfrm>
            <a:custGeom>
              <a:rect b="b" l="l" r="r" t="t"/>
              <a:pathLst>
                <a:path extrusionOk="0" h="1981" w="868">
                  <a:moveTo>
                    <a:pt x="49" y="1"/>
                  </a:moveTo>
                  <a:cubicBezTo>
                    <a:pt x="23" y="1"/>
                    <a:pt x="0" y="60"/>
                    <a:pt x="0" y="143"/>
                  </a:cubicBezTo>
                  <a:lnTo>
                    <a:pt x="0" y="1911"/>
                  </a:lnTo>
                  <a:cubicBezTo>
                    <a:pt x="0" y="1952"/>
                    <a:pt x="26" y="1980"/>
                    <a:pt x="45" y="1980"/>
                  </a:cubicBezTo>
                  <a:cubicBezTo>
                    <a:pt x="57" y="1980"/>
                    <a:pt x="67" y="1970"/>
                    <a:pt x="67" y="1944"/>
                  </a:cubicBezTo>
                  <a:lnTo>
                    <a:pt x="834" y="610"/>
                  </a:lnTo>
                  <a:cubicBezTo>
                    <a:pt x="867" y="543"/>
                    <a:pt x="867" y="476"/>
                    <a:pt x="834" y="476"/>
                  </a:cubicBezTo>
                  <a:lnTo>
                    <a:pt x="67" y="9"/>
                  </a:lnTo>
                  <a:cubicBezTo>
                    <a:pt x="61" y="3"/>
                    <a:pt x="55" y="1"/>
                    <a:pt x="4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7"/>
            <p:cNvSpPr/>
            <p:nvPr/>
          </p:nvSpPr>
          <p:spPr>
            <a:xfrm>
              <a:off x="2673750" y="3280475"/>
              <a:ext cx="254375" cy="161425"/>
            </a:xfrm>
            <a:custGeom>
              <a:rect b="b" l="l" r="r" t="t"/>
              <a:pathLst>
                <a:path extrusionOk="0" h="6457" w="10175">
                  <a:moveTo>
                    <a:pt x="9925" y="1"/>
                  </a:moveTo>
                  <a:cubicBezTo>
                    <a:pt x="9861" y="1"/>
                    <a:pt x="9787" y="20"/>
                    <a:pt x="9707" y="60"/>
                  </a:cubicBezTo>
                  <a:lnTo>
                    <a:pt x="434" y="5430"/>
                  </a:lnTo>
                  <a:cubicBezTo>
                    <a:pt x="201" y="5597"/>
                    <a:pt x="34" y="5864"/>
                    <a:pt x="0" y="6164"/>
                  </a:cubicBezTo>
                  <a:cubicBezTo>
                    <a:pt x="0" y="6351"/>
                    <a:pt x="99" y="6457"/>
                    <a:pt x="238" y="6457"/>
                  </a:cubicBezTo>
                  <a:cubicBezTo>
                    <a:pt x="298" y="6457"/>
                    <a:pt x="364" y="6438"/>
                    <a:pt x="434" y="6398"/>
                  </a:cubicBezTo>
                  <a:lnTo>
                    <a:pt x="9707" y="1027"/>
                  </a:lnTo>
                  <a:cubicBezTo>
                    <a:pt x="9974" y="860"/>
                    <a:pt x="10141" y="594"/>
                    <a:pt x="10174" y="293"/>
                  </a:cubicBezTo>
                  <a:cubicBezTo>
                    <a:pt x="10174" y="106"/>
                    <a:pt x="10076" y="1"/>
                    <a:pt x="992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7"/>
            <p:cNvSpPr/>
            <p:nvPr/>
          </p:nvSpPr>
          <p:spPr>
            <a:xfrm>
              <a:off x="2628725" y="3431075"/>
              <a:ext cx="21700" cy="49450"/>
            </a:xfrm>
            <a:custGeom>
              <a:rect b="b" l="l" r="r" t="t"/>
              <a:pathLst>
                <a:path extrusionOk="0" h="1978" w="868">
                  <a:moveTo>
                    <a:pt x="53" y="0"/>
                  </a:moveTo>
                  <a:cubicBezTo>
                    <a:pt x="25" y="0"/>
                    <a:pt x="0" y="83"/>
                    <a:pt x="0" y="140"/>
                  </a:cubicBezTo>
                  <a:lnTo>
                    <a:pt x="0" y="1908"/>
                  </a:lnTo>
                  <a:cubicBezTo>
                    <a:pt x="0" y="1949"/>
                    <a:pt x="26" y="1978"/>
                    <a:pt x="45" y="1978"/>
                  </a:cubicBezTo>
                  <a:cubicBezTo>
                    <a:pt x="57" y="1978"/>
                    <a:pt x="67" y="1967"/>
                    <a:pt x="67" y="1941"/>
                  </a:cubicBezTo>
                  <a:lnTo>
                    <a:pt x="834" y="607"/>
                  </a:lnTo>
                  <a:cubicBezTo>
                    <a:pt x="867" y="540"/>
                    <a:pt x="867" y="474"/>
                    <a:pt x="834" y="474"/>
                  </a:cubicBezTo>
                  <a:lnTo>
                    <a:pt x="67" y="7"/>
                  </a:lnTo>
                  <a:cubicBezTo>
                    <a:pt x="62" y="2"/>
                    <a:pt x="58" y="0"/>
                    <a:pt x="5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7"/>
            <p:cNvSpPr/>
            <p:nvPr/>
          </p:nvSpPr>
          <p:spPr>
            <a:xfrm>
              <a:off x="2673750" y="3353875"/>
              <a:ext cx="254375" cy="161400"/>
            </a:xfrm>
            <a:custGeom>
              <a:rect b="b" l="l" r="r" t="t"/>
              <a:pathLst>
                <a:path extrusionOk="0" h="6456" w="10175">
                  <a:moveTo>
                    <a:pt x="9925" y="0"/>
                  </a:moveTo>
                  <a:cubicBezTo>
                    <a:pt x="9861" y="0"/>
                    <a:pt x="9787" y="19"/>
                    <a:pt x="9707" y="59"/>
                  </a:cubicBezTo>
                  <a:lnTo>
                    <a:pt x="434" y="5430"/>
                  </a:lnTo>
                  <a:cubicBezTo>
                    <a:pt x="201" y="5597"/>
                    <a:pt x="34" y="5863"/>
                    <a:pt x="0" y="6164"/>
                  </a:cubicBezTo>
                  <a:cubicBezTo>
                    <a:pt x="0" y="6351"/>
                    <a:pt x="99" y="6456"/>
                    <a:pt x="238" y="6456"/>
                  </a:cubicBezTo>
                  <a:cubicBezTo>
                    <a:pt x="298" y="6456"/>
                    <a:pt x="364" y="6437"/>
                    <a:pt x="434" y="6397"/>
                  </a:cubicBezTo>
                  <a:lnTo>
                    <a:pt x="9707" y="1060"/>
                  </a:lnTo>
                  <a:cubicBezTo>
                    <a:pt x="9974" y="893"/>
                    <a:pt x="10141" y="593"/>
                    <a:pt x="10174" y="293"/>
                  </a:cubicBezTo>
                  <a:cubicBezTo>
                    <a:pt x="10174" y="106"/>
                    <a:pt x="10076" y="0"/>
                    <a:pt x="992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7"/>
            <p:cNvSpPr/>
            <p:nvPr/>
          </p:nvSpPr>
          <p:spPr>
            <a:xfrm>
              <a:off x="2628725" y="3504625"/>
              <a:ext cx="21700" cy="49300"/>
            </a:xfrm>
            <a:custGeom>
              <a:rect b="b" l="l" r="r" t="t"/>
              <a:pathLst>
                <a:path extrusionOk="0" h="1972" w="868">
                  <a:moveTo>
                    <a:pt x="67" y="0"/>
                  </a:moveTo>
                  <a:cubicBezTo>
                    <a:pt x="33" y="0"/>
                    <a:pt x="0" y="67"/>
                    <a:pt x="0" y="134"/>
                  </a:cubicBezTo>
                  <a:lnTo>
                    <a:pt x="0" y="1902"/>
                  </a:lnTo>
                  <a:cubicBezTo>
                    <a:pt x="0" y="1943"/>
                    <a:pt x="26" y="1971"/>
                    <a:pt x="45" y="1971"/>
                  </a:cubicBezTo>
                  <a:cubicBezTo>
                    <a:pt x="57" y="1971"/>
                    <a:pt x="67" y="1960"/>
                    <a:pt x="67" y="1935"/>
                  </a:cubicBezTo>
                  <a:lnTo>
                    <a:pt x="834" y="601"/>
                  </a:lnTo>
                  <a:cubicBezTo>
                    <a:pt x="867" y="567"/>
                    <a:pt x="867" y="501"/>
                    <a:pt x="834" y="467"/>
                  </a:cubicBezTo>
                  <a:lnTo>
                    <a:pt x="67"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7"/>
            <p:cNvSpPr/>
            <p:nvPr/>
          </p:nvSpPr>
          <p:spPr>
            <a:xfrm>
              <a:off x="2673750" y="3427250"/>
              <a:ext cx="254375" cy="161425"/>
            </a:xfrm>
            <a:custGeom>
              <a:rect b="b" l="l" r="r" t="t"/>
              <a:pathLst>
                <a:path extrusionOk="0" h="6457" w="10175">
                  <a:moveTo>
                    <a:pt x="9925" y="1"/>
                  </a:moveTo>
                  <a:cubicBezTo>
                    <a:pt x="9861" y="1"/>
                    <a:pt x="9787" y="20"/>
                    <a:pt x="9707" y="60"/>
                  </a:cubicBezTo>
                  <a:lnTo>
                    <a:pt x="434" y="5430"/>
                  </a:lnTo>
                  <a:cubicBezTo>
                    <a:pt x="201" y="5597"/>
                    <a:pt x="34" y="5864"/>
                    <a:pt x="0" y="6164"/>
                  </a:cubicBezTo>
                  <a:cubicBezTo>
                    <a:pt x="0" y="6351"/>
                    <a:pt x="99" y="6456"/>
                    <a:pt x="238" y="6456"/>
                  </a:cubicBezTo>
                  <a:cubicBezTo>
                    <a:pt x="298" y="6456"/>
                    <a:pt x="364" y="6437"/>
                    <a:pt x="434" y="6398"/>
                  </a:cubicBezTo>
                  <a:lnTo>
                    <a:pt x="9707" y="1060"/>
                  </a:lnTo>
                  <a:cubicBezTo>
                    <a:pt x="9974" y="894"/>
                    <a:pt x="10141" y="593"/>
                    <a:pt x="10174" y="293"/>
                  </a:cubicBezTo>
                  <a:cubicBezTo>
                    <a:pt x="10174" y="106"/>
                    <a:pt x="10076" y="1"/>
                    <a:pt x="992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7"/>
            <p:cNvSpPr/>
            <p:nvPr/>
          </p:nvSpPr>
          <p:spPr>
            <a:xfrm>
              <a:off x="2628725" y="3577775"/>
              <a:ext cx="21700" cy="49575"/>
            </a:xfrm>
            <a:custGeom>
              <a:rect b="b" l="l" r="r" t="t"/>
              <a:pathLst>
                <a:path extrusionOk="0" h="1983" w="868">
                  <a:moveTo>
                    <a:pt x="49" y="1"/>
                  </a:moveTo>
                  <a:cubicBezTo>
                    <a:pt x="22" y="1"/>
                    <a:pt x="0" y="55"/>
                    <a:pt x="0" y="110"/>
                  </a:cubicBezTo>
                  <a:lnTo>
                    <a:pt x="0" y="1944"/>
                  </a:lnTo>
                  <a:cubicBezTo>
                    <a:pt x="0" y="1964"/>
                    <a:pt x="22" y="1983"/>
                    <a:pt x="41" y="1983"/>
                  </a:cubicBezTo>
                  <a:cubicBezTo>
                    <a:pt x="55" y="1983"/>
                    <a:pt x="67" y="1973"/>
                    <a:pt x="67" y="1944"/>
                  </a:cubicBezTo>
                  <a:lnTo>
                    <a:pt x="834" y="610"/>
                  </a:lnTo>
                  <a:cubicBezTo>
                    <a:pt x="867" y="543"/>
                    <a:pt x="867" y="477"/>
                    <a:pt x="834" y="477"/>
                  </a:cubicBezTo>
                  <a:lnTo>
                    <a:pt x="67" y="10"/>
                  </a:lnTo>
                  <a:cubicBezTo>
                    <a:pt x="61" y="4"/>
                    <a:pt x="55" y="1"/>
                    <a:pt x="4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7"/>
            <p:cNvSpPr/>
            <p:nvPr/>
          </p:nvSpPr>
          <p:spPr>
            <a:xfrm>
              <a:off x="2673750" y="3501475"/>
              <a:ext cx="254375" cy="161150"/>
            </a:xfrm>
            <a:custGeom>
              <a:rect b="b" l="l" r="r" t="t"/>
              <a:pathLst>
                <a:path extrusionOk="0" h="6446" w="10175">
                  <a:moveTo>
                    <a:pt x="9925" y="1"/>
                  </a:moveTo>
                  <a:cubicBezTo>
                    <a:pt x="9861" y="1"/>
                    <a:pt x="9787" y="20"/>
                    <a:pt x="9707" y="59"/>
                  </a:cubicBezTo>
                  <a:lnTo>
                    <a:pt x="434" y="5397"/>
                  </a:lnTo>
                  <a:cubicBezTo>
                    <a:pt x="201" y="5563"/>
                    <a:pt x="34" y="5830"/>
                    <a:pt x="0" y="6164"/>
                  </a:cubicBezTo>
                  <a:cubicBezTo>
                    <a:pt x="0" y="6342"/>
                    <a:pt x="89" y="6446"/>
                    <a:pt x="218" y="6446"/>
                  </a:cubicBezTo>
                  <a:cubicBezTo>
                    <a:pt x="282" y="6446"/>
                    <a:pt x="356" y="6420"/>
                    <a:pt x="434" y="6364"/>
                  </a:cubicBezTo>
                  <a:lnTo>
                    <a:pt x="9707" y="1027"/>
                  </a:lnTo>
                  <a:cubicBezTo>
                    <a:pt x="9974" y="860"/>
                    <a:pt x="10141" y="593"/>
                    <a:pt x="10174" y="293"/>
                  </a:cubicBezTo>
                  <a:cubicBezTo>
                    <a:pt x="10174" y="106"/>
                    <a:pt x="10076" y="1"/>
                    <a:pt x="992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7"/>
            <p:cNvSpPr/>
            <p:nvPr/>
          </p:nvSpPr>
          <p:spPr>
            <a:xfrm>
              <a:off x="2628725" y="3650550"/>
              <a:ext cx="21700" cy="49650"/>
            </a:xfrm>
            <a:custGeom>
              <a:rect b="b" l="l" r="r" t="t"/>
              <a:pathLst>
                <a:path extrusionOk="0" h="1986" w="868">
                  <a:moveTo>
                    <a:pt x="67" y="1"/>
                  </a:moveTo>
                  <a:cubicBezTo>
                    <a:pt x="33" y="1"/>
                    <a:pt x="0" y="67"/>
                    <a:pt x="0" y="134"/>
                  </a:cubicBezTo>
                  <a:lnTo>
                    <a:pt x="0" y="1935"/>
                  </a:lnTo>
                  <a:cubicBezTo>
                    <a:pt x="0" y="1969"/>
                    <a:pt x="17" y="1985"/>
                    <a:pt x="33" y="1985"/>
                  </a:cubicBezTo>
                  <a:cubicBezTo>
                    <a:pt x="50" y="1985"/>
                    <a:pt x="67" y="1969"/>
                    <a:pt x="67" y="1935"/>
                  </a:cubicBezTo>
                  <a:lnTo>
                    <a:pt x="834" y="601"/>
                  </a:lnTo>
                  <a:cubicBezTo>
                    <a:pt x="867" y="568"/>
                    <a:pt x="867" y="501"/>
                    <a:pt x="834" y="468"/>
                  </a:cubicBezTo>
                  <a:lnTo>
                    <a:pt x="67"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7"/>
            <p:cNvSpPr/>
            <p:nvPr/>
          </p:nvSpPr>
          <p:spPr>
            <a:xfrm>
              <a:off x="2673750" y="3574025"/>
              <a:ext cx="254375" cy="161425"/>
            </a:xfrm>
            <a:custGeom>
              <a:rect b="b" l="l" r="r" t="t"/>
              <a:pathLst>
                <a:path extrusionOk="0" h="6457" w="10175">
                  <a:moveTo>
                    <a:pt x="9925" y="1"/>
                  </a:moveTo>
                  <a:cubicBezTo>
                    <a:pt x="9861" y="1"/>
                    <a:pt x="9787" y="20"/>
                    <a:pt x="9707" y="60"/>
                  </a:cubicBezTo>
                  <a:lnTo>
                    <a:pt x="434" y="5430"/>
                  </a:lnTo>
                  <a:cubicBezTo>
                    <a:pt x="201" y="5564"/>
                    <a:pt x="34" y="5864"/>
                    <a:pt x="0" y="6164"/>
                  </a:cubicBezTo>
                  <a:cubicBezTo>
                    <a:pt x="0" y="6351"/>
                    <a:pt x="99" y="6456"/>
                    <a:pt x="238" y="6456"/>
                  </a:cubicBezTo>
                  <a:cubicBezTo>
                    <a:pt x="298" y="6456"/>
                    <a:pt x="364" y="6437"/>
                    <a:pt x="434" y="6397"/>
                  </a:cubicBezTo>
                  <a:lnTo>
                    <a:pt x="9707" y="1060"/>
                  </a:lnTo>
                  <a:cubicBezTo>
                    <a:pt x="9974" y="893"/>
                    <a:pt x="10141" y="593"/>
                    <a:pt x="10174" y="293"/>
                  </a:cubicBezTo>
                  <a:cubicBezTo>
                    <a:pt x="10174" y="106"/>
                    <a:pt x="10076" y="1"/>
                    <a:pt x="992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7"/>
            <p:cNvSpPr/>
            <p:nvPr/>
          </p:nvSpPr>
          <p:spPr>
            <a:xfrm>
              <a:off x="2628725" y="3724550"/>
              <a:ext cx="21700" cy="49175"/>
            </a:xfrm>
            <a:custGeom>
              <a:rect b="b" l="l" r="r" t="t"/>
              <a:pathLst>
                <a:path extrusionOk="0" h="1967" w="868">
                  <a:moveTo>
                    <a:pt x="49" y="1"/>
                  </a:moveTo>
                  <a:cubicBezTo>
                    <a:pt x="23" y="1"/>
                    <a:pt x="0" y="61"/>
                    <a:pt x="0" y="143"/>
                  </a:cubicBezTo>
                  <a:lnTo>
                    <a:pt x="0" y="1911"/>
                  </a:lnTo>
                  <a:cubicBezTo>
                    <a:pt x="0" y="1950"/>
                    <a:pt x="23" y="1966"/>
                    <a:pt x="42" y="1966"/>
                  </a:cubicBezTo>
                  <a:cubicBezTo>
                    <a:pt x="55" y="1966"/>
                    <a:pt x="67" y="1958"/>
                    <a:pt x="67" y="1944"/>
                  </a:cubicBezTo>
                  <a:lnTo>
                    <a:pt x="834" y="610"/>
                  </a:lnTo>
                  <a:cubicBezTo>
                    <a:pt x="867" y="543"/>
                    <a:pt x="867" y="477"/>
                    <a:pt x="834" y="477"/>
                  </a:cubicBezTo>
                  <a:lnTo>
                    <a:pt x="67" y="10"/>
                  </a:lnTo>
                  <a:cubicBezTo>
                    <a:pt x="61" y="4"/>
                    <a:pt x="55" y="1"/>
                    <a:pt x="4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7"/>
            <p:cNvSpPr/>
            <p:nvPr/>
          </p:nvSpPr>
          <p:spPr>
            <a:xfrm>
              <a:off x="2673750" y="3647050"/>
              <a:ext cx="254375" cy="161475"/>
            </a:xfrm>
            <a:custGeom>
              <a:rect b="b" l="l" r="r" t="t"/>
              <a:pathLst>
                <a:path extrusionOk="0" h="6459" w="10175">
                  <a:moveTo>
                    <a:pt x="9928" y="0"/>
                  </a:moveTo>
                  <a:cubicBezTo>
                    <a:pt x="9863" y="0"/>
                    <a:pt x="9788" y="23"/>
                    <a:pt x="9707" y="74"/>
                  </a:cubicBezTo>
                  <a:lnTo>
                    <a:pt x="434" y="5411"/>
                  </a:lnTo>
                  <a:cubicBezTo>
                    <a:pt x="201" y="5578"/>
                    <a:pt x="34" y="5845"/>
                    <a:pt x="0" y="6145"/>
                  </a:cubicBezTo>
                  <a:cubicBezTo>
                    <a:pt x="0" y="6347"/>
                    <a:pt x="91" y="6459"/>
                    <a:pt x="222" y="6459"/>
                  </a:cubicBezTo>
                  <a:cubicBezTo>
                    <a:pt x="285" y="6459"/>
                    <a:pt x="358" y="6433"/>
                    <a:pt x="434" y="6379"/>
                  </a:cubicBezTo>
                  <a:lnTo>
                    <a:pt x="9707" y="1041"/>
                  </a:lnTo>
                  <a:cubicBezTo>
                    <a:pt x="9974" y="875"/>
                    <a:pt x="10141" y="608"/>
                    <a:pt x="10174" y="308"/>
                  </a:cubicBezTo>
                  <a:cubicBezTo>
                    <a:pt x="10174" y="122"/>
                    <a:pt x="10077" y="0"/>
                    <a:pt x="9928"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7"/>
            <p:cNvSpPr/>
            <p:nvPr/>
          </p:nvSpPr>
          <p:spPr>
            <a:xfrm>
              <a:off x="2628725" y="3797950"/>
              <a:ext cx="21700" cy="49025"/>
            </a:xfrm>
            <a:custGeom>
              <a:rect b="b" l="l" r="r" t="t"/>
              <a:pathLst>
                <a:path extrusionOk="0" h="1961" w="868">
                  <a:moveTo>
                    <a:pt x="49" y="0"/>
                  </a:moveTo>
                  <a:cubicBezTo>
                    <a:pt x="22" y="0"/>
                    <a:pt x="0" y="55"/>
                    <a:pt x="0" y="109"/>
                  </a:cubicBezTo>
                  <a:lnTo>
                    <a:pt x="0" y="1910"/>
                  </a:lnTo>
                  <a:cubicBezTo>
                    <a:pt x="0" y="1944"/>
                    <a:pt x="17" y="1960"/>
                    <a:pt x="33" y="1960"/>
                  </a:cubicBezTo>
                  <a:cubicBezTo>
                    <a:pt x="50" y="1960"/>
                    <a:pt x="67" y="1944"/>
                    <a:pt x="67" y="1910"/>
                  </a:cubicBezTo>
                  <a:lnTo>
                    <a:pt x="834" y="609"/>
                  </a:lnTo>
                  <a:cubicBezTo>
                    <a:pt x="867" y="543"/>
                    <a:pt x="867" y="476"/>
                    <a:pt x="834" y="476"/>
                  </a:cubicBezTo>
                  <a:lnTo>
                    <a:pt x="67" y="9"/>
                  </a:lnTo>
                  <a:cubicBezTo>
                    <a:pt x="61" y="3"/>
                    <a:pt x="55" y="0"/>
                    <a:pt x="49"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7"/>
            <p:cNvSpPr/>
            <p:nvPr/>
          </p:nvSpPr>
          <p:spPr>
            <a:xfrm>
              <a:off x="2673750" y="3720800"/>
              <a:ext cx="254375" cy="161425"/>
            </a:xfrm>
            <a:custGeom>
              <a:rect b="b" l="l" r="r" t="t"/>
              <a:pathLst>
                <a:path extrusionOk="0" h="6457" w="10175">
                  <a:moveTo>
                    <a:pt x="9925" y="1"/>
                  </a:moveTo>
                  <a:cubicBezTo>
                    <a:pt x="9861" y="1"/>
                    <a:pt x="9787" y="20"/>
                    <a:pt x="9707" y="59"/>
                  </a:cubicBezTo>
                  <a:lnTo>
                    <a:pt x="434" y="5397"/>
                  </a:lnTo>
                  <a:cubicBezTo>
                    <a:pt x="201" y="5563"/>
                    <a:pt x="34" y="5864"/>
                    <a:pt x="0" y="6164"/>
                  </a:cubicBezTo>
                  <a:cubicBezTo>
                    <a:pt x="0" y="6351"/>
                    <a:pt x="99" y="6456"/>
                    <a:pt x="238" y="6456"/>
                  </a:cubicBezTo>
                  <a:cubicBezTo>
                    <a:pt x="298" y="6456"/>
                    <a:pt x="364" y="6437"/>
                    <a:pt x="434" y="6397"/>
                  </a:cubicBezTo>
                  <a:lnTo>
                    <a:pt x="9707" y="1060"/>
                  </a:lnTo>
                  <a:cubicBezTo>
                    <a:pt x="9974" y="893"/>
                    <a:pt x="10141" y="593"/>
                    <a:pt x="10174" y="293"/>
                  </a:cubicBezTo>
                  <a:cubicBezTo>
                    <a:pt x="10174" y="106"/>
                    <a:pt x="10076" y="1"/>
                    <a:pt x="992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7"/>
            <p:cNvSpPr/>
            <p:nvPr/>
          </p:nvSpPr>
          <p:spPr>
            <a:xfrm>
              <a:off x="2628725" y="3871550"/>
              <a:ext cx="21700" cy="48800"/>
            </a:xfrm>
            <a:custGeom>
              <a:rect b="b" l="l" r="r" t="t"/>
              <a:pathLst>
                <a:path extrusionOk="0" h="1952" w="868">
                  <a:moveTo>
                    <a:pt x="67" y="0"/>
                  </a:moveTo>
                  <a:cubicBezTo>
                    <a:pt x="33" y="0"/>
                    <a:pt x="0" y="67"/>
                    <a:pt x="0" y="134"/>
                  </a:cubicBezTo>
                  <a:lnTo>
                    <a:pt x="0" y="1902"/>
                  </a:lnTo>
                  <a:cubicBezTo>
                    <a:pt x="0" y="1935"/>
                    <a:pt x="17" y="1952"/>
                    <a:pt x="33" y="1952"/>
                  </a:cubicBezTo>
                  <a:cubicBezTo>
                    <a:pt x="50" y="1952"/>
                    <a:pt x="67" y="1935"/>
                    <a:pt x="67" y="1902"/>
                  </a:cubicBezTo>
                  <a:lnTo>
                    <a:pt x="834" y="601"/>
                  </a:lnTo>
                  <a:cubicBezTo>
                    <a:pt x="867" y="567"/>
                    <a:pt x="867" y="501"/>
                    <a:pt x="834" y="467"/>
                  </a:cubicBezTo>
                  <a:lnTo>
                    <a:pt x="67"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7"/>
            <p:cNvSpPr/>
            <p:nvPr/>
          </p:nvSpPr>
          <p:spPr>
            <a:xfrm>
              <a:off x="3136575" y="1656475"/>
              <a:ext cx="783925" cy="662800"/>
            </a:xfrm>
            <a:custGeom>
              <a:rect b="b" l="l" r="r" t="t"/>
              <a:pathLst>
                <a:path extrusionOk="0" h="26512" w="31357">
                  <a:moveTo>
                    <a:pt x="31106" y="1"/>
                  </a:moveTo>
                  <a:cubicBezTo>
                    <a:pt x="31042" y="1"/>
                    <a:pt x="30969" y="24"/>
                    <a:pt x="30889" y="73"/>
                  </a:cubicBezTo>
                  <a:lnTo>
                    <a:pt x="468" y="17653"/>
                  </a:lnTo>
                  <a:cubicBezTo>
                    <a:pt x="201" y="17819"/>
                    <a:pt x="34" y="18086"/>
                    <a:pt x="1" y="18420"/>
                  </a:cubicBezTo>
                  <a:lnTo>
                    <a:pt x="1" y="26192"/>
                  </a:lnTo>
                  <a:cubicBezTo>
                    <a:pt x="1" y="26387"/>
                    <a:pt x="108" y="26511"/>
                    <a:pt x="270" y="26511"/>
                  </a:cubicBezTo>
                  <a:cubicBezTo>
                    <a:pt x="329" y="26511"/>
                    <a:pt x="396" y="26495"/>
                    <a:pt x="468" y="26459"/>
                  </a:cubicBezTo>
                  <a:lnTo>
                    <a:pt x="30889" y="8880"/>
                  </a:lnTo>
                  <a:cubicBezTo>
                    <a:pt x="31156" y="8713"/>
                    <a:pt x="31323" y="8413"/>
                    <a:pt x="31356" y="8079"/>
                  </a:cubicBezTo>
                  <a:lnTo>
                    <a:pt x="31356" y="340"/>
                  </a:lnTo>
                  <a:cubicBezTo>
                    <a:pt x="31356" y="129"/>
                    <a:pt x="31258" y="1"/>
                    <a:pt x="31106"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7"/>
            <p:cNvSpPr/>
            <p:nvPr/>
          </p:nvSpPr>
          <p:spPr>
            <a:xfrm>
              <a:off x="3212475" y="2151975"/>
              <a:ext cx="10850" cy="29575"/>
            </a:xfrm>
            <a:custGeom>
              <a:rect b="b" l="l" r="r" t="t"/>
              <a:pathLst>
                <a:path extrusionOk="0" h="1183" w="434">
                  <a:moveTo>
                    <a:pt x="434" y="1"/>
                  </a:moveTo>
                  <a:lnTo>
                    <a:pt x="0" y="234"/>
                  </a:lnTo>
                  <a:lnTo>
                    <a:pt x="0" y="268"/>
                  </a:lnTo>
                  <a:cubicBezTo>
                    <a:pt x="0" y="268"/>
                    <a:pt x="0" y="301"/>
                    <a:pt x="0" y="301"/>
                  </a:cubicBezTo>
                  <a:lnTo>
                    <a:pt x="0" y="434"/>
                  </a:lnTo>
                  <a:lnTo>
                    <a:pt x="0" y="468"/>
                  </a:lnTo>
                  <a:lnTo>
                    <a:pt x="267" y="301"/>
                  </a:lnTo>
                  <a:lnTo>
                    <a:pt x="67" y="1135"/>
                  </a:lnTo>
                  <a:cubicBezTo>
                    <a:pt x="67" y="1159"/>
                    <a:pt x="83" y="1182"/>
                    <a:pt x="93" y="1182"/>
                  </a:cubicBezTo>
                  <a:cubicBezTo>
                    <a:pt x="97" y="1182"/>
                    <a:pt x="100" y="1178"/>
                    <a:pt x="100" y="1168"/>
                  </a:cubicBezTo>
                  <a:lnTo>
                    <a:pt x="234" y="1102"/>
                  </a:lnTo>
                  <a:cubicBezTo>
                    <a:pt x="234" y="1068"/>
                    <a:pt x="234" y="1068"/>
                    <a:pt x="234" y="1068"/>
                  </a:cubicBezTo>
                  <a:lnTo>
                    <a:pt x="434" y="234"/>
                  </a:lnTo>
                  <a:cubicBezTo>
                    <a:pt x="434" y="201"/>
                    <a:pt x="434" y="168"/>
                    <a:pt x="434" y="134"/>
                  </a:cubicBezTo>
                  <a:lnTo>
                    <a:pt x="434"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7"/>
            <p:cNvSpPr/>
            <p:nvPr/>
          </p:nvSpPr>
          <p:spPr>
            <a:xfrm>
              <a:off x="3226650" y="2144475"/>
              <a:ext cx="13350" cy="27550"/>
            </a:xfrm>
            <a:custGeom>
              <a:rect b="b" l="l" r="r" t="t"/>
              <a:pathLst>
                <a:path extrusionOk="0" h="1102" w="534">
                  <a:moveTo>
                    <a:pt x="367" y="267"/>
                  </a:moveTo>
                  <a:cubicBezTo>
                    <a:pt x="367" y="301"/>
                    <a:pt x="367" y="301"/>
                    <a:pt x="367" y="334"/>
                  </a:cubicBezTo>
                  <a:cubicBezTo>
                    <a:pt x="367" y="334"/>
                    <a:pt x="367" y="368"/>
                    <a:pt x="367" y="401"/>
                  </a:cubicBezTo>
                  <a:lnTo>
                    <a:pt x="367" y="634"/>
                  </a:lnTo>
                  <a:lnTo>
                    <a:pt x="334" y="634"/>
                  </a:lnTo>
                  <a:cubicBezTo>
                    <a:pt x="367" y="634"/>
                    <a:pt x="367" y="668"/>
                    <a:pt x="367" y="701"/>
                  </a:cubicBezTo>
                  <a:cubicBezTo>
                    <a:pt x="367" y="701"/>
                    <a:pt x="367" y="734"/>
                    <a:pt x="367" y="768"/>
                  </a:cubicBezTo>
                  <a:cubicBezTo>
                    <a:pt x="367" y="768"/>
                    <a:pt x="367" y="801"/>
                    <a:pt x="334" y="801"/>
                  </a:cubicBezTo>
                  <a:cubicBezTo>
                    <a:pt x="334" y="835"/>
                    <a:pt x="300" y="835"/>
                    <a:pt x="300" y="835"/>
                  </a:cubicBezTo>
                  <a:cubicBezTo>
                    <a:pt x="284" y="851"/>
                    <a:pt x="275" y="860"/>
                    <a:pt x="267" y="860"/>
                  </a:cubicBezTo>
                  <a:cubicBezTo>
                    <a:pt x="259" y="860"/>
                    <a:pt x="250" y="851"/>
                    <a:pt x="234" y="835"/>
                  </a:cubicBezTo>
                  <a:cubicBezTo>
                    <a:pt x="200" y="835"/>
                    <a:pt x="200" y="835"/>
                    <a:pt x="234" y="801"/>
                  </a:cubicBezTo>
                  <a:lnTo>
                    <a:pt x="234" y="734"/>
                  </a:lnTo>
                  <a:lnTo>
                    <a:pt x="234" y="501"/>
                  </a:lnTo>
                  <a:lnTo>
                    <a:pt x="234" y="434"/>
                  </a:lnTo>
                  <a:cubicBezTo>
                    <a:pt x="200" y="401"/>
                    <a:pt x="200" y="401"/>
                    <a:pt x="234" y="368"/>
                  </a:cubicBezTo>
                  <a:cubicBezTo>
                    <a:pt x="234" y="368"/>
                    <a:pt x="234" y="334"/>
                    <a:pt x="234" y="334"/>
                  </a:cubicBezTo>
                  <a:cubicBezTo>
                    <a:pt x="267" y="301"/>
                    <a:pt x="267" y="301"/>
                    <a:pt x="300" y="267"/>
                  </a:cubicBezTo>
                  <a:close/>
                  <a:moveTo>
                    <a:pt x="400" y="1"/>
                  </a:moveTo>
                  <a:cubicBezTo>
                    <a:pt x="334" y="1"/>
                    <a:pt x="300" y="34"/>
                    <a:pt x="267" y="67"/>
                  </a:cubicBezTo>
                  <a:cubicBezTo>
                    <a:pt x="234" y="67"/>
                    <a:pt x="167" y="101"/>
                    <a:pt x="134" y="167"/>
                  </a:cubicBezTo>
                  <a:cubicBezTo>
                    <a:pt x="100" y="201"/>
                    <a:pt x="100" y="234"/>
                    <a:pt x="67" y="267"/>
                  </a:cubicBezTo>
                  <a:cubicBezTo>
                    <a:pt x="34" y="334"/>
                    <a:pt x="34" y="368"/>
                    <a:pt x="34" y="434"/>
                  </a:cubicBezTo>
                  <a:cubicBezTo>
                    <a:pt x="0" y="501"/>
                    <a:pt x="0" y="534"/>
                    <a:pt x="34" y="601"/>
                  </a:cubicBezTo>
                  <a:lnTo>
                    <a:pt x="34" y="835"/>
                  </a:lnTo>
                  <a:cubicBezTo>
                    <a:pt x="0" y="901"/>
                    <a:pt x="0" y="935"/>
                    <a:pt x="34" y="968"/>
                  </a:cubicBezTo>
                  <a:cubicBezTo>
                    <a:pt x="34" y="1001"/>
                    <a:pt x="34" y="1035"/>
                    <a:pt x="67" y="1068"/>
                  </a:cubicBezTo>
                  <a:cubicBezTo>
                    <a:pt x="100" y="1101"/>
                    <a:pt x="100" y="1101"/>
                    <a:pt x="134" y="1101"/>
                  </a:cubicBezTo>
                  <a:cubicBezTo>
                    <a:pt x="200" y="1101"/>
                    <a:pt x="234" y="1101"/>
                    <a:pt x="267" y="1068"/>
                  </a:cubicBezTo>
                  <a:cubicBezTo>
                    <a:pt x="300" y="1035"/>
                    <a:pt x="367" y="1001"/>
                    <a:pt x="400" y="968"/>
                  </a:cubicBezTo>
                  <a:cubicBezTo>
                    <a:pt x="434" y="935"/>
                    <a:pt x="434" y="901"/>
                    <a:pt x="467" y="835"/>
                  </a:cubicBezTo>
                  <a:cubicBezTo>
                    <a:pt x="501" y="801"/>
                    <a:pt x="501" y="734"/>
                    <a:pt x="534" y="701"/>
                  </a:cubicBezTo>
                  <a:cubicBezTo>
                    <a:pt x="534" y="634"/>
                    <a:pt x="534" y="601"/>
                    <a:pt x="534" y="534"/>
                  </a:cubicBezTo>
                  <a:lnTo>
                    <a:pt x="534" y="267"/>
                  </a:lnTo>
                  <a:cubicBezTo>
                    <a:pt x="534" y="234"/>
                    <a:pt x="534" y="201"/>
                    <a:pt x="534" y="134"/>
                  </a:cubicBezTo>
                  <a:cubicBezTo>
                    <a:pt x="501" y="101"/>
                    <a:pt x="501" y="67"/>
                    <a:pt x="467" y="34"/>
                  </a:cubicBezTo>
                  <a:cubicBezTo>
                    <a:pt x="434" y="34"/>
                    <a:pt x="434" y="1"/>
                    <a:pt x="40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7"/>
            <p:cNvSpPr/>
            <p:nvPr/>
          </p:nvSpPr>
          <p:spPr>
            <a:xfrm>
              <a:off x="3241650" y="2131975"/>
              <a:ext cx="17550" cy="32550"/>
            </a:xfrm>
            <a:custGeom>
              <a:rect b="b" l="l" r="r" t="t"/>
              <a:pathLst>
                <a:path extrusionOk="0" h="1302" w="702">
                  <a:moveTo>
                    <a:pt x="167" y="401"/>
                  </a:moveTo>
                  <a:cubicBezTo>
                    <a:pt x="167" y="434"/>
                    <a:pt x="167" y="434"/>
                    <a:pt x="167" y="467"/>
                  </a:cubicBezTo>
                  <a:lnTo>
                    <a:pt x="167" y="534"/>
                  </a:lnTo>
                  <a:cubicBezTo>
                    <a:pt x="167" y="567"/>
                    <a:pt x="167" y="601"/>
                    <a:pt x="167" y="601"/>
                  </a:cubicBezTo>
                  <a:cubicBezTo>
                    <a:pt x="167" y="634"/>
                    <a:pt x="134" y="634"/>
                    <a:pt x="134" y="634"/>
                  </a:cubicBezTo>
                  <a:lnTo>
                    <a:pt x="101" y="634"/>
                  </a:lnTo>
                  <a:cubicBezTo>
                    <a:pt x="101" y="634"/>
                    <a:pt x="101" y="601"/>
                    <a:pt x="101" y="601"/>
                  </a:cubicBezTo>
                  <a:cubicBezTo>
                    <a:pt x="101" y="567"/>
                    <a:pt x="101" y="534"/>
                    <a:pt x="101" y="501"/>
                  </a:cubicBezTo>
                  <a:cubicBezTo>
                    <a:pt x="101" y="467"/>
                    <a:pt x="101" y="467"/>
                    <a:pt x="101" y="434"/>
                  </a:cubicBezTo>
                  <a:cubicBezTo>
                    <a:pt x="101" y="434"/>
                    <a:pt x="101" y="401"/>
                    <a:pt x="134" y="401"/>
                  </a:cubicBezTo>
                  <a:close/>
                  <a:moveTo>
                    <a:pt x="167" y="267"/>
                  </a:moveTo>
                  <a:cubicBezTo>
                    <a:pt x="134" y="267"/>
                    <a:pt x="101" y="300"/>
                    <a:pt x="101" y="334"/>
                  </a:cubicBezTo>
                  <a:cubicBezTo>
                    <a:pt x="67" y="334"/>
                    <a:pt x="67" y="367"/>
                    <a:pt x="34" y="401"/>
                  </a:cubicBezTo>
                  <a:cubicBezTo>
                    <a:pt x="34" y="401"/>
                    <a:pt x="34" y="434"/>
                    <a:pt x="34" y="467"/>
                  </a:cubicBezTo>
                  <a:cubicBezTo>
                    <a:pt x="34" y="501"/>
                    <a:pt x="34" y="534"/>
                    <a:pt x="34" y="567"/>
                  </a:cubicBezTo>
                  <a:lnTo>
                    <a:pt x="34" y="667"/>
                  </a:lnTo>
                  <a:cubicBezTo>
                    <a:pt x="1" y="667"/>
                    <a:pt x="1" y="701"/>
                    <a:pt x="34" y="734"/>
                  </a:cubicBezTo>
                  <a:cubicBezTo>
                    <a:pt x="34" y="767"/>
                    <a:pt x="34" y="767"/>
                    <a:pt x="34" y="767"/>
                  </a:cubicBezTo>
                  <a:cubicBezTo>
                    <a:pt x="51" y="784"/>
                    <a:pt x="59" y="792"/>
                    <a:pt x="67" y="792"/>
                  </a:cubicBezTo>
                  <a:cubicBezTo>
                    <a:pt x="76" y="792"/>
                    <a:pt x="84" y="784"/>
                    <a:pt x="101" y="767"/>
                  </a:cubicBezTo>
                  <a:cubicBezTo>
                    <a:pt x="101" y="784"/>
                    <a:pt x="109" y="792"/>
                    <a:pt x="122" y="792"/>
                  </a:cubicBezTo>
                  <a:cubicBezTo>
                    <a:pt x="134" y="792"/>
                    <a:pt x="151" y="784"/>
                    <a:pt x="167" y="767"/>
                  </a:cubicBezTo>
                  <a:cubicBezTo>
                    <a:pt x="167" y="767"/>
                    <a:pt x="201" y="734"/>
                    <a:pt x="234" y="734"/>
                  </a:cubicBezTo>
                  <a:cubicBezTo>
                    <a:pt x="234" y="701"/>
                    <a:pt x="234" y="667"/>
                    <a:pt x="267" y="667"/>
                  </a:cubicBezTo>
                  <a:cubicBezTo>
                    <a:pt x="267" y="634"/>
                    <a:pt x="267" y="601"/>
                    <a:pt x="301" y="567"/>
                  </a:cubicBezTo>
                  <a:cubicBezTo>
                    <a:pt x="301" y="567"/>
                    <a:pt x="301" y="534"/>
                    <a:pt x="301" y="501"/>
                  </a:cubicBezTo>
                  <a:lnTo>
                    <a:pt x="301" y="401"/>
                  </a:lnTo>
                  <a:cubicBezTo>
                    <a:pt x="301" y="367"/>
                    <a:pt x="301" y="334"/>
                    <a:pt x="301" y="334"/>
                  </a:cubicBezTo>
                  <a:lnTo>
                    <a:pt x="267" y="267"/>
                  </a:lnTo>
                  <a:close/>
                  <a:moveTo>
                    <a:pt x="601" y="667"/>
                  </a:moveTo>
                  <a:cubicBezTo>
                    <a:pt x="601" y="667"/>
                    <a:pt x="601" y="701"/>
                    <a:pt x="601" y="701"/>
                  </a:cubicBezTo>
                  <a:lnTo>
                    <a:pt x="601" y="801"/>
                  </a:lnTo>
                  <a:cubicBezTo>
                    <a:pt x="601" y="801"/>
                    <a:pt x="601" y="834"/>
                    <a:pt x="601" y="868"/>
                  </a:cubicBezTo>
                  <a:cubicBezTo>
                    <a:pt x="568" y="901"/>
                    <a:pt x="601" y="901"/>
                    <a:pt x="568" y="901"/>
                  </a:cubicBezTo>
                  <a:lnTo>
                    <a:pt x="534" y="901"/>
                  </a:lnTo>
                  <a:cubicBezTo>
                    <a:pt x="534" y="868"/>
                    <a:pt x="534" y="868"/>
                    <a:pt x="534" y="834"/>
                  </a:cubicBezTo>
                  <a:cubicBezTo>
                    <a:pt x="534" y="801"/>
                    <a:pt x="534" y="767"/>
                    <a:pt x="534" y="734"/>
                  </a:cubicBezTo>
                  <a:cubicBezTo>
                    <a:pt x="534" y="734"/>
                    <a:pt x="534" y="701"/>
                    <a:pt x="534" y="701"/>
                  </a:cubicBezTo>
                  <a:cubicBezTo>
                    <a:pt x="534" y="667"/>
                    <a:pt x="534" y="667"/>
                    <a:pt x="568" y="667"/>
                  </a:cubicBezTo>
                  <a:close/>
                  <a:moveTo>
                    <a:pt x="568" y="501"/>
                  </a:moveTo>
                  <a:cubicBezTo>
                    <a:pt x="534" y="501"/>
                    <a:pt x="534" y="534"/>
                    <a:pt x="501" y="567"/>
                  </a:cubicBezTo>
                  <a:cubicBezTo>
                    <a:pt x="501" y="567"/>
                    <a:pt x="468" y="601"/>
                    <a:pt x="468" y="634"/>
                  </a:cubicBezTo>
                  <a:cubicBezTo>
                    <a:pt x="468" y="667"/>
                    <a:pt x="434" y="701"/>
                    <a:pt x="434" y="701"/>
                  </a:cubicBezTo>
                  <a:cubicBezTo>
                    <a:pt x="434" y="734"/>
                    <a:pt x="434" y="767"/>
                    <a:pt x="434" y="801"/>
                  </a:cubicBezTo>
                  <a:lnTo>
                    <a:pt x="434" y="901"/>
                  </a:lnTo>
                  <a:cubicBezTo>
                    <a:pt x="434" y="934"/>
                    <a:pt x="434" y="968"/>
                    <a:pt x="434" y="968"/>
                  </a:cubicBezTo>
                  <a:cubicBezTo>
                    <a:pt x="434" y="1001"/>
                    <a:pt x="468" y="1001"/>
                    <a:pt x="468" y="1034"/>
                  </a:cubicBezTo>
                  <a:lnTo>
                    <a:pt x="568" y="1034"/>
                  </a:lnTo>
                  <a:cubicBezTo>
                    <a:pt x="601" y="1001"/>
                    <a:pt x="634" y="1001"/>
                    <a:pt x="634" y="968"/>
                  </a:cubicBezTo>
                  <a:cubicBezTo>
                    <a:pt x="668" y="968"/>
                    <a:pt x="668" y="934"/>
                    <a:pt x="701" y="901"/>
                  </a:cubicBezTo>
                  <a:cubicBezTo>
                    <a:pt x="701" y="868"/>
                    <a:pt x="701" y="868"/>
                    <a:pt x="701" y="834"/>
                  </a:cubicBezTo>
                  <a:cubicBezTo>
                    <a:pt x="701" y="801"/>
                    <a:pt x="701" y="767"/>
                    <a:pt x="701" y="734"/>
                  </a:cubicBezTo>
                  <a:lnTo>
                    <a:pt x="701" y="634"/>
                  </a:lnTo>
                  <a:lnTo>
                    <a:pt x="701" y="567"/>
                  </a:lnTo>
                  <a:cubicBezTo>
                    <a:pt x="701" y="534"/>
                    <a:pt x="668" y="501"/>
                    <a:pt x="668" y="501"/>
                  </a:cubicBezTo>
                  <a:close/>
                  <a:moveTo>
                    <a:pt x="601" y="0"/>
                  </a:moveTo>
                  <a:lnTo>
                    <a:pt x="534" y="67"/>
                  </a:lnTo>
                  <a:lnTo>
                    <a:pt x="534" y="100"/>
                  </a:lnTo>
                  <a:lnTo>
                    <a:pt x="67" y="1301"/>
                  </a:lnTo>
                  <a:lnTo>
                    <a:pt x="67" y="1301"/>
                  </a:lnTo>
                  <a:lnTo>
                    <a:pt x="134" y="1234"/>
                  </a:lnTo>
                  <a:lnTo>
                    <a:pt x="167" y="1234"/>
                  </a:lnTo>
                  <a:lnTo>
                    <a:pt x="167" y="1201"/>
                  </a:lnTo>
                  <a:lnTo>
                    <a:pt x="601"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7"/>
            <p:cNvSpPr/>
            <p:nvPr/>
          </p:nvSpPr>
          <p:spPr>
            <a:xfrm>
              <a:off x="3188275" y="2109450"/>
              <a:ext cx="25875" cy="48400"/>
            </a:xfrm>
            <a:custGeom>
              <a:rect b="b" l="l" r="r" t="t"/>
              <a:pathLst>
                <a:path extrusionOk="0" h="1936" w="1035">
                  <a:moveTo>
                    <a:pt x="735" y="1"/>
                  </a:moveTo>
                  <a:cubicBezTo>
                    <a:pt x="368" y="601"/>
                    <a:pt x="134" y="1235"/>
                    <a:pt x="1" y="1935"/>
                  </a:cubicBezTo>
                  <a:lnTo>
                    <a:pt x="501" y="1902"/>
                  </a:lnTo>
                  <a:cubicBezTo>
                    <a:pt x="601" y="1402"/>
                    <a:pt x="768" y="901"/>
                    <a:pt x="1035" y="468"/>
                  </a:cubicBezTo>
                  <a:lnTo>
                    <a:pt x="735"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7"/>
            <p:cNvSpPr/>
            <p:nvPr/>
          </p:nvSpPr>
          <p:spPr>
            <a:xfrm>
              <a:off x="3206625" y="2077775"/>
              <a:ext cx="29225" cy="43375"/>
            </a:xfrm>
            <a:custGeom>
              <a:rect b="b" l="l" r="r" t="t"/>
              <a:pathLst>
                <a:path extrusionOk="0" h="1735" w="1169">
                  <a:moveTo>
                    <a:pt x="1168" y="0"/>
                  </a:moveTo>
                  <a:cubicBezTo>
                    <a:pt x="668" y="300"/>
                    <a:pt x="267" y="734"/>
                    <a:pt x="1" y="1234"/>
                  </a:cubicBezTo>
                  <a:lnTo>
                    <a:pt x="301" y="1735"/>
                  </a:lnTo>
                  <a:cubicBezTo>
                    <a:pt x="501" y="1334"/>
                    <a:pt x="801" y="1034"/>
                    <a:pt x="1168" y="801"/>
                  </a:cubicBezTo>
                  <a:lnTo>
                    <a:pt x="1168"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7"/>
            <p:cNvSpPr/>
            <p:nvPr/>
          </p:nvSpPr>
          <p:spPr>
            <a:xfrm>
              <a:off x="3185775" y="2156975"/>
              <a:ext cx="15050" cy="48400"/>
            </a:xfrm>
            <a:custGeom>
              <a:rect b="b" l="l" r="r" t="t"/>
              <a:pathLst>
                <a:path extrusionOk="0" h="1936" w="602">
                  <a:moveTo>
                    <a:pt x="601" y="1"/>
                  </a:moveTo>
                  <a:lnTo>
                    <a:pt x="101" y="34"/>
                  </a:lnTo>
                  <a:cubicBezTo>
                    <a:pt x="34" y="368"/>
                    <a:pt x="1" y="701"/>
                    <a:pt x="1" y="1035"/>
                  </a:cubicBezTo>
                  <a:cubicBezTo>
                    <a:pt x="1" y="1335"/>
                    <a:pt x="34" y="1635"/>
                    <a:pt x="101" y="1936"/>
                  </a:cubicBezTo>
                  <a:lnTo>
                    <a:pt x="601" y="1402"/>
                  </a:lnTo>
                  <a:cubicBezTo>
                    <a:pt x="568" y="1168"/>
                    <a:pt x="534" y="968"/>
                    <a:pt x="534" y="735"/>
                  </a:cubicBezTo>
                  <a:cubicBezTo>
                    <a:pt x="534" y="501"/>
                    <a:pt x="568" y="234"/>
                    <a:pt x="60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7"/>
            <p:cNvSpPr/>
            <p:nvPr/>
          </p:nvSpPr>
          <p:spPr>
            <a:xfrm>
              <a:off x="3188275" y="2072650"/>
              <a:ext cx="97600" cy="162850"/>
            </a:xfrm>
            <a:custGeom>
              <a:rect b="b" l="l" r="r" t="t"/>
              <a:pathLst>
                <a:path extrusionOk="0" h="6514" w="3904">
                  <a:moveTo>
                    <a:pt x="2576" y="1"/>
                  </a:moveTo>
                  <a:cubicBezTo>
                    <a:pt x="2337" y="1"/>
                    <a:pt x="2097" y="69"/>
                    <a:pt x="1902" y="205"/>
                  </a:cubicBezTo>
                  <a:lnTo>
                    <a:pt x="1902" y="1006"/>
                  </a:lnTo>
                  <a:cubicBezTo>
                    <a:pt x="2058" y="908"/>
                    <a:pt x="2236" y="857"/>
                    <a:pt x="2410" y="857"/>
                  </a:cubicBezTo>
                  <a:cubicBezTo>
                    <a:pt x="2535" y="857"/>
                    <a:pt x="2658" y="883"/>
                    <a:pt x="2769" y="939"/>
                  </a:cubicBezTo>
                  <a:cubicBezTo>
                    <a:pt x="3036" y="1139"/>
                    <a:pt x="3236" y="1439"/>
                    <a:pt x="3303" y="1773"/>
                  </a:cubicBezTo>
                  <a:cubicBezTo>
                    <a:pt x="3336" y="1973"/>
                    <a:pt x="3370" y="2206"/>
                    <a:pt x="3370" y="2440"/>
                  </a:cubicBezTo>
                  <a:cubicBezTo>
                    <a:pt x="3370" y="2673"/>
                    <a:pt x="3336" y="2907"/>
                    <a:pt x="3303" y="3174"/>
                  </a:cubicBezTo>
                  <a:cubicBezTo>
                    <a:pt x="3203" y="3674"/>
                    <a:pt x="3036" y="4141"/>
                    <a:pt x="2769" y="4608"/>
                  </a:cubicBezTo>
                  <a:cubicBezTo>
                    <a:pt x="2569" y="4975"/>
                    <a:pt x="2269" y="5309"/>
                    <a:pt x="1902" y="5542"/>
                  </a:cubicBezTo>
                  <a:cubicBezTo>
                    <a:pt x="1747" y="5639"/>
                    <a:pt x="1569" y="5691"/>
                    <a:pt x="1394" y="5691"/>
                  </a:cubicBezTo>
                  <a:cubicBezTo>
                    <a:pt x="1269" y="5691"/>
                    <a:pt x="1146" y="5665"/>
                    <a:pt x="1035" y="5609"/>
                  </a:cubicBezTo>
                  <a:cubicBezTo>
                    <a:pt x="735" y="5409"/>
                    <a:pt x="568" y="5109"/>
                    <a:pt x="501" y="4775"/>
                  </a:cubicBezTo>
                  <a:lnTo>
                    <a:pt x="1" y="5309"/>
                  </a:lnTo>
                  <a:cubicBezTo>
                    <a:pt x="101" y="5742"/>
                    <a:pt x="334" y="6143"/>
                    <a:pt x="735" y="6409"/>
                  </a:cubicBezTo>
                  <a:cubicBezTo>
                    <a:pt x="887" y="6479"/>
                    <a:pt x="1058" y="6514"/>
                    <a:pt x="1228" y="6514"/>
                  </a:cubicBezTo>
                  <a:cubicBezTo>
                    <a:pt x="1468" y="6514"/>
                    <a:pt x="1708" y="6446"/>
                    <a:pt x="1902" y="6309"/>
                  </a:cubicBezTo>
                  <a:cubicBezTo>
                    <a:pt x="2402" y="6009"/>
                    <a:pt x="2803" y="5576"/>
                    <a:pt x="3070" y="5075"/>
                  </a:cubicBezTo>
                  <a:cubicBezTo>
                    <a:pt x="3403" y="4475"/>
                    <a:pt x="3670" y="3808"/>
                    <a:pt x="3803" y="3140"/>
                  </a:cubicBezTo>
                  <a:cubicBezTo>
                    <a:pt x="3870" y="2807"/>
                    <a:pt x="3870" y="2440"/>
                    <a:pt x="3904" y="2106"/>
                  </a:cubicBezTo>
                  <a:cubicBezTo>
                    <a:pt x="3904" y="1806"/>
                    <a:pt x="3870" y="1506"/>
                    <a:pt x="3803" y="1239"/>
                  </a:cubicBezTo>
                  <a:cubicBezTo>
                    <a:pt x="3703" y="772"/>
                    <a:pt x="3470" y="372"/>
                    <a:pt x="3070" y="105"/>
                  </a:cubicBezTo>
                  <a:cubicBezTo>
                    <a:pt x="2917" y="35"/>
                    <a:pt x="2746" y="1"/>
                    <a:pt x="257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7"/>
            <p:cNvSpPr/>
            <p:nvPr/>
          </p:nvSpPr>
          <p:spPr>
            <a:xfrm>
              <a:off x="3348400" y="1913300"/>
              <a:ext cx="254375" cy="160950"/>
            </a:xfrm>
            <a:custGeom>
              <a:rect b="b" l="l" r="r" t="t"/>
              <a:pathLst>
                <a:path extrusionOk="0" h="6438" w="10175">
                  <a:moveTo>
                    <a:pt x="9928" y="1"/>
                  </a:moveTo>
                  <a:cubicBezTo>
                    <a:pt x="9863" y="1"/>
                    <a:pt x="9788" y="24"/>
                    <a:pt x="9707" y="74"/>
                  </a:cubicBezTo>
                  <a:lnTo>
                    <a:pt x="467" y="5412"/>
                  </a:lnTo>
                  <a:cubicBezTo>
                    <a:pt x="200" y="5578"/>
                    <a:pt x="34" y="5845"/>
                    <a:pt x="0" y="6145"/>
                  </a:cubicBezTo>
                  <a:cubicBezTo>
                    <a:pt x="0" y="6333"/>
                    <a:pt x="99" y="6438"/>
                    <a:pt x="250" y="6438"/>
                  </a:cubicBezTo>
                  <a:cubicBezTo>
                    <a:pt x="314" y="6438"/>
                    <a:pt x="388" y="6419"/>
                    <a:pt x="467" y="6379"/>
                  </a:cubicBezTo>
                  <a:lnTo>
                    <a:pt x="9707" y="1042"/>
                  </a:lnTo>
                  <a:cubicBezTo>
                    <a:pt x="9974" y="875"/>
                    <a:pt x="10141" y="608"/>
                    <a:pt x="10174" y="308"/>
                  </a:cubicBezTo>
                  <a:cubicBezTo>
                    <a:pt x="10174" y="122"/>
                    <a:pt x="10077" y="1"/>
                    <a:pt x="992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7"/>
            <p:cNvSpPr/>
            <p:nvPr/>
          </p:nvSpPr>
          <p:spPr>
            <a:xfrm>
              <a:off x="3348400" y="1864775"/>
              <a:ext cx="423650" cy="259250"/>
            </a:xfrm>
            <a:custGeom>
              <a:rect b="b" l="l" r="r" t="t"/>
              <a:pathLst>
                <a:path extrusionOk="0" h="10370" w="16946">
                  <a:moveTo>
                    <a:pt x="16714" y="0"/>
                  </a:moveTo>
                  <a:cubicBezTo>
                    <a:pt x="16646" y="0"/>
                    <a:pt x="16566" y="26"/>
                    <a:pt x="16479" y="81"/>
                  </a:cubicBezTo>
                  <a:lnTo>
                    <a:pt x="467" y="9321"/>
                  </a:lnTo>
                  <a:cubicBezTo>
                    <a:pt x="200" y="9487"/>
                    <a:pt x="34" y="9754"/>
                    <a:pt x="0" y="10088"/>
                  </a:cubicBezTo>
                  <a:cubicBezTo>
                    <a:pt x="0" y="10266"/>
                    <a:pt x="89" y="10369"/>
                    <a:pt x="228" y="10369"/>
                  </a:cubicBezTo>
                  <a:cubicBezTo>
                    <a:pt x="297" y="10369"/>
                    <a:pt x="378" y="10344"/>
                    <a:pt x="467" y="10288"/>
                  </a:cubicBezTo>
                  <a:lnTo>
                    <a:pt x="16479" y="1048"/>
                  </a:lnTo>
                  <a:cubicBezTo>
                    <a:pt x="16746" y="881"/>
                    <a:pt x="16912" y="614"/>
                    <a:pt x="16946" y="314"/>
                  </a:cubicBezTo>
                  <a:cubicBezTo>
                    <a:pt x="16946" y="112"/>
                    <a:pt x="16855" y="0"/>
                    <a:pt x="1671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7"/>
            <p:cNvSpPr/>
            <p:nvPr/>
          </p:nvSpPr>
          <p:spPr>
            <a:xfrm>
              <a:off x="3962175" y="1179850"/>
              <a:ext cx="783900" cy="662550"/>
            </a:xfrm>
            <a:custGeom>
              <a:rect b="b" l="l" r="r" t="t"/>
              <a:pathLst>
                <a:path extrusionOk="0" h="26502" w="31356">
                  <a:moveTo>
                    <a:pt x="31102" y="0"/>
                  </a:moveTo>
                  <a:cubicBezTo>
                    <a:pt x="31039" y="0"/>
                    <a:pt x="30967" y="19"/>
                    <a:pt x="30889" y="58"/>
                  </a:cubicBezTo>
                  <a:lnTo>
                    <a:pt x="467" y="17637"/>
                  </a:lnTo>
                  <a:cubicBezTo>
                    <a:pt x="200" y="17804"/>
                    <a:pt x="34" y="18104"/>
                    <a:pt x="0" y="18404"/>
                  </a:cubicBezTo>
                  <a:lnTo>
                    <a:pt x="0" y="26177"/>
                  </a:lnTo>
                  <a:cubicBezTo>
                    <a:pt x="0" y="26389"/>
                    <a:pt x="101" y="26502"/>
                    <a:pt x="254" y="26502"/>
                  </a:cubicBezTo>
                  <a:cubicBezTo>
                    <a:pt x="317" y="26502"/>
                    <a:pt x="389" y="26482"/>
                    <a:pt x="467" y="26444"/>
                  </a:cubicBezTo>
                  <a:lnTo>
                    <a:pt x="30889" y="8864"/>
                  </a:lnTo>
                  <a:cubicBezTo>
                    <a:pt x="31156" y="8698"/>
                    <a:pt x="31323" y="8397"/>
                    <a:pt x="31356" y="8097"/>
                  </a:cubicBezTo>
                  <a:lnTo>
                    <a:pt x="31356" y="325"/>
                  </a:lnTo>
                  <a:cubicBezTo>
                    <a:pt x="31356" y="112"/>
                    <a:pt x="31256" y="0"/>
                    <a:pt x="31102" y="0"/>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7"/>
            <p:cNvSpPr/>
            <p:nvPr/>
          </p:nvSpPr>
          <p:spPr>
            <a:xfrm>
              <a:off x="4043900" y="1672475"/>
              <a:ext cx="13350" cy="28375"/>
            </a:xfrm>
            <a:custGeom>
              <a:rect b="b" l="l" r="r" t="t"/>
              <a:pathLst>
                <a:path extrusionOk="0" h="1135" w="534">
                  <a:moveTo>
                    <a:pt x="334" y="267"/>
                  </a:moveTo>
                  <a:cubicBezTo>
                    <a:pt x="367" y="267"/>
                    <a:pt x="367" y="267"/>
                    <a:pt x="367" y="301"/>
                  </a:cubicBezTo>
                  <a:cubicBezTo>
                    <a:pt x="367" y="301"/>
                    <a:pt x="367" y="334"/>
                    <a:pt x="367" y="334"/>
                  </a:cubicBezTo>
                  <a:cubicBezTo>
                    <a:pt x="367" y="367"/>
                    <a:pt x="367" y="367"/>
                    <a:pt x="367" y="401"/>
                  </a:cubicBezTo>
                  <a:cubicBezTo>
                    <a:pt x="367" y="401"/>
                    <a:pt x="367" y="434"/>
                    <a:pt x="334" y="434"/>
                  </a:cubicBezTo>
                  <a:cubicBezTo>
                    <a:pt x="334" y="467"/>
                    <a:pt x="334" y="467"/>
                    <a:pt x="300" y="501"/>
                  </a:cubicBezTo>
                  <a:cubicBezTo>
                    <a:pt x="300" y="501"/>
                    <a:pt x="300" y="501"/>
                    <a:pt x="267" y="534"/>
                  </a:cubicBezTo>
                  <a:lnTo>
                    <a:pt x="200" y="534"/>
                  </a:lnTo>
                  <a:cubicBezTo>
                    <a:pt x="167" y="501"/>
                    <a:pt x="167" y="501"/>
                    <a:pt x="167" y="501"/>
                  </a:cubicBezTo>
                  <a:cubicBezTo>
                    <a:pt x="167" y="467"/>
                    <a:pt x="167" y="467"/>
                    <a:pt x="167" y="434"/>
                  </a:cubicBezTo>
                  <a:cubicBezTo>
                    <a:pt x="167" y="434"/>
                    <a:pt x="167" y="401"/>
                    <a:pt x="167" y="401"/>
                  </a:cubicBezTo>
                  <a:cubicBezTo>
                    <a:pt x="200" y="367"/>
                    <a:pt x="200" y="367"/>
                    <a:pt x="200" y="334"/>
                  </a:cubicBezTo>
                  <a:lnTo>
                    <a:pt x="234" y="301"/>
                  </a:lnTo>
                  <a:lnTo>
                    <a:pt x="267" y="267"/>
                  </a:lnTo>
                  <a:close/>
                  <a:moveTo>
                    <a:pt x="367" y="0"/>
                  </a:moveTo>
                  <a:cubicBezTo>
                    <a:pt x="334" y="0"/>
                    <a:pt x="300" y="34"/>
                    <a:pt x="267" y="34"/>
                  </a:cubicBezTo>
                  <a:cubicBezTo>
                    <a:pt x="234" y="67"/>
                    <a:pt x="200" y="100"/>
                    <a:pt x="167" y="134"/>
                  </a:cubicBezTo>
                  <a:cubicBezTo>
                    <a:pt x="134" y="167"/>
                    <a:pt x="100" y="201"/>
                    <a:pt x="67" y="234"/>
                  </a:cubicBezTo>
                  <a:cubicBezTo>
                    <a:pt x="34" y="267"/>
                    <a:pt x="34" y="334"/>
                    <a:pt x="34" y="401"/>
                  </a:cubicBezTo>
                  <a:cubicBezTo>
                    <a:pt x="0" y="434"/>
                    <a:pt x="0" y="501"/>
                    <a:pt x="0" y="534"/>
                  </a:cubicBezTo>
                  <a:cubicBezTo>
                    <a:pt x="0" y="601"/>
                    <a:pt x="34" y="634"/>
                    <a:pt x="67" y="701"/>
                  </a:cubicBezTo>
                  <a:cubicBezTo>
                    <a:pt x="67" y="701"/>
                    <a:pt x="100" y="734"/>
                    <a:pt x="100" y="768"/>
                  </a:cubicBezTo>
                  <a:cubicBezTo>
                    <a:pt x="134" y="768"/>
                    <a:pt x="167" y="801"/>
                    <a:pt x="167" y="801"/>
                  </a:cubicBezTo>
                  <a:lnTo>
                    <a:pt x="267" y="801"/>
                  </a:lnTo>
                  <a:lnTo>
                    <a:pt x="134" y="1101"/>
                  </a:lnTo>
                  <a:cubicBezTo>
                    <a:pt x="134" y="1101"/>
                    <a:pt x="134" y="1135"/>
                    <a:pt x="134" y="1135"/>
                  </a:cubicBezTo>
                  <a:lnTo>
                    <a:pt x="300" y="1034"/>
                  </a:lnTo>
                  <a:cubicBezTo>
                    <a:pt x="300" y="1034"/>
                    <a:pt x="300" y="1001"/>
                    <a:pt x="300" y="1001"/>
                  </a:cubicBezTo>
                  <a:lnTo>
                    <a:pt x="501" y="534"/>
                  </a:lnTo>
                  <a:lnTo>
                    <a:pt x="501" y="467"/>
                  </a:lnTo>
                  <a:cubicBezTo>
                    <a:pt x="534" y="434"/>
                    <a:pt x="534" y="401"/>
                    <a:pt x="534" y="401"/>
                  </a:cubicBezTo>
                  <a:cubicBezTo>
                    <a:pt x="534" y="367"/>
                    <a:pt x="534" y="334"/>
                    <a:pt x="534" y="301"/>
                  </a:cubicBezTo>
                  <a:cubicBezTo>
                    <a:pt x="534" y="301"/>
                    <a:pt x="534" y="267"/>
                    <a:pt x="534" y="234"/>
                  </a:cubicBezTo>
                  <a:cubicBezTo>
                    <a:pt x="534" y="201"/>
                    <a:pt x="534" y="134"/>
                    <a:pt x="501" y="100"/>
                  </a:cubicBezTo>
                  <a:cubicBezTo>
                    <a:pt x="501" y="67"/>
                    <a:pt x="467" y="34"/>
                    <a:pt x="434" y="34"/>
                  </a:cubicBezTo>
                  <a:cubicBezTo>
                    <a:pt x="434" y="0"/>
                    <a:pt x="400" y="0"/>
                    <a:pt x="36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7"/>
            <p:cNvSpPr/>
            <p:nvPr/>
          </p:nvSpPr>
          <p:spPr>
            <a:xfrm>
              <a:off x="4059725" y="1663300"/>
              <a:ext cx="12550" cy="27550"/>
            </a:xfrm>
            <a:custGeom>
              <a:rect b="b" l="l" r="r" t="t"/>
              <a:pathLst>
                <a:path extrusionOk="0" h="1102" w="502">
                  <a:moveTo>
                    <a:pt x="335" y="267"/>
                  </a:moveTo>
                  <a:cubicBezTo>
                    <a:pt x="335" y="301"/>
                    <a:pt x="335" y="301"/>
                    <a:pt x="335" y="334"/>
                  </a:cubicBezTo>
                  <a:cubicBezTo>
                    <a:pt x="335" y="334"/>
                    <a:pt x="335" y="367"/>
                    <a:pt x="335" y="367"/>
                  </a:cubicBezTo>
                  <a:cubicBezTo>
                    <a:pt x="368" y="467"/>
                    <a:pt x="368" y="534"/>
                    <a:pt x="335" y="634"/>
                  </a:cubicBezTo>
                  <a:cubicBezTo>
                    <a:pt x="335" y="634"/>
                    <a:pt x="335" y="668"/>
                    <a:pt x="335" y="701"/>
                  </a:cubicBezTo>
                  <a:cubicBezTo>
                    <a:pt x="335" y="701"/>
                    <a:pt x="335" y="734"/>
                    <a:pt x="335" y="734"/>
                  </a:cubicBezTo>
                  <a:cubicBezTo>
                    <a:pt x="335" y="768"/>
                    <a:pt x="335" y="801"/>
                    <a:pt x="335" y="801"/>
                  </a:cubicBezTo>
                  <a:lnTo>
                    <a:pt x="268" y="834"/>
                  </a:lnTo>
                  <a:lnTo>
                    <a:pt x="201" y="834"/>
                  </a:lnTo>
                  <a:cubicBezTo>
                    <a:pt x="201" y="834"/>
                    <a:pt x="201" y="801"/>
                    <a:pt x="201" y="801"/>
                  </a:cubicBezTo>
                  <a:lnTo>
                    <a:pt x="201" y="734"/>
                  </a:lnTo>
                  <a:cubicBezTo>
                    <a:pt x="201" y="668"/>
                    <a:pt x="201" y="568"/>
                    <a:pt x="201" y="501"/>
                  </a:cubicBezTo>
                  <a:lnTo>
                    <a:pt x="201" y="434"/>
                  </a:lnTo>
                  <a:lnTo>
                    <a:pt x="201" y="367"/>
                  </a:lnTo>
                  <a:cubicBezTo>
                    <a:pt x="201" y="334"/>
                    <a:pt x="201" y="334"/>
                    <a:pt x="234" y="301"/>
                  </a:cubicBezTo>
                  <a:cubicBezTo>
                    <a:pt x="234" y="301"/>
                    <a:pt x="268" y="301"/>
                    <a:pt x="268" y="267"/>
                  </a:cubicBezTo>
                  <a:close/>
                  <a:moveTo>
                    <a:pt x="368" y="0"/>
                  </a:moveTo>
                  <a:cubicBezTo>
                    <a:pt x="335" y="0"/>
                    <a:pt x="301" y="34"/>
                    <a:pt x="268" y="34"/>
                  </a:cubicBezTo>
                  <a:cubicBezTo>
                    <a:pt x="201" y="67"/>
                    <a:pt x="168" y="101"/>
                    <a:pt x="134" y="134"/>
                  </a:cubicBezTo>
                  <a:cubicBezTo>
                    <a:pt x="101" y="201"/>
                    <a:pt x="68" y="234"/>
                    <a:pt x="34" y="267"/>
                  </a:cubicBezTo>
                  <a:cubicBezTo>
                    <a:pt x="34" y="334"/>
                    <a:pt x="1" y="367"/>
                    <a:pt x="1" y="434"/>
                  </a:cubicBezTo>
                  <a:cubicBezTo>
                    <a:pt x="1" y="467"/>
                    <a:pt x="1" y="534"/>
                    <a:pt x="1" y="601"/>
                  </a:cubicBezTo>
                  <a:lnTo>
                    <a:pt x="1" y="734"/>
                  </a:lnTo>
                  <a:lnTo>
                    <a:pt x="1" y="834"/>
                  </a:lnTo>
                  <a:cubicBezTo>
                    <a:pt x="1" y="901"/>
                    <a:pt x="1" y="934"/>
                    <a:pt x="1" y="968"/>
                  </a:cubicBezTo>
                  <a:cubicBezTo>
                    <a:pt x="1" y="1001"/>
                    <a:pt x="34" y="1035"/>
                    <a:pt x="34" y="1068"/>
                  </a:cubicBezTo>
                  <a:cubicBezTo>
                    <a:pt x="68" y="1101"/>
                    <a:pt x="101" y="1101"/>
                    <a:pt x="134" y="1101"/>
                  </a:cubicBezTo>
                  <a:cubicBezTo>
                    <a:pt x="168" y="1101"/>
                    <a:pt x="201" y="1101"/>
                    <a:pt x="268" y="1068"/>
                  </a:cubicBezTo>
                  <a:cubicBezTo>
                    <a:pt x="301" y="1035"/>
                    <a:pt x="335" y="1001"/>
                    <a:pt x="368" y="968"/>
                  </a:cubicBezTo>
                  <a:cubicBezTo>
                    <a:pt x="401" y="934"/>
                    <a:pt x="435" y="901"/>
                    <a:pt x="435" y="834"/>
                  </a:cubicBezTo>
                  <a:cubicBezTo>
                    <a:pt x="468" y="801"/>
                    <a:pt x="501" y="734"/>
                    <a:pt x="501" y="701"/>
                  </a:cubicBezTo>
                  <a:cubicBezTo>
                    <a:pt x="501" y="634"/>
                    <a:pt x="501" y="568"/>
                    <a:pt x="501" y="534"/>
                  </a:cubicBezTo>
                  <a:lnTo>
                    <a:pt x="501" y="401"/>
                  </a:lnTo>
                  <a:lnTo>
                    <a:pt x="501" y="267"/>
                  </a:lnTo>
                  <a:cubicBezTo>
                    <a:pt x="501" y="234"/>
                    <a:pt x="501" y="167"/>
                    <a:pt x="501" y="134"/>
                  </a:cubicBezTo>
                  <a:cubicBezTo>
                    <a:pt x="501" y="101"/>
                    <a:pt x="468" y="67"/>
                    <a:pt x="435" y="34"/>
                  </a:cubicBezTo>
                  <a:cubicBezTo>
                    <a:pt x="435" y="34"/>
                    <a:pt x="401" y="0"/>
                    <a:pt x="36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7"/>
            <p:cNvSpPr/>
            <p:nvPr/>
          </p:nvSpPr>
          <p:spPr>
            <a:xfrm>
              <a:off x="4074750" y="1650800"/>
              <a:ext cx="18375" cy="32550"/>
            </a:xfrm>
            <a:custGeom>
              <a:rect b="b" l="l" r="r" t="t"/>
              <a:pathLst>
                <a:path extrusionOk="0" h="1302" w="735">
                  <a:moveTo>
                    <a:pt x="167" y="400"/>
                  </a:moveTo>
                  <a:cubicBezTo>
                    <a:pt x="167" y="434"/>
                    <a:pt x="167" y="434"/>
                    <a:pt x="167" y="467"/>
                  </a:cubicBezTo>
                  <a:lnTo>
                    <a:pt x="167" y="534"/>
                  </a:lnTo>
                  <a:lnTo>
                    <a:pt x="167" y="601"/>
                  </a:lnTo>
                  <a:cubicBezTo>
                    <a:pt x="167" y="634"/>
                    <a:pt x="134" y="634"/>
                    <a:pt x="134" y="634"/>
                  </a:cubicBezTo>
                  <a:cubicBezTo>
                    <a:pt x="112" y="634"/>
                    <a:pt x="104" y="649"/>
                    <a:pt x="102" y="649"/>
                  </a:cubicBezTo>
                  <a:cubicBezTo>
                    <a:pt x="100" y="649"/>
                    <a:pt x="100" y="645"/>
                    <a:pt x="100" y="634"/>
                  </a:cubicBezTo>
                  <a:lnTo>
                    <a:pt x="100" y="601"/>
                  </a:lnTo>
                  <a:lnTo>
                    <a:pt x="100" y="500"/>
                  </a:lnTo>
                  <a:cubicBezTo>
                    <a:pt x="100" y="467"/>
                    <a:pt x="100" y="467"/>
                    <a:pt x="100" y="434"/>
                  </a:cubicBezTo>
                  <a:cubicBezTo>
                    <a:pt x="100" y="434"/>
                    <a:pt x="100" y="400"/>
                    <a:pt x="134" y="400"/>
                  </a:cubicBezTo>
                  <a:close/>
                  <a:moveTo>
                    <a:pt x="188" y="275"/>
                  </a:moveTo>
                  <a:cubicBezTo>
                    <a:pt x="176" y="275"/>
                    <a:pt x="167" y="284"/>
                    <a:pt x="167" y="300"/>
                  </a:cubicBezTo>
                  <a:cubicBezTo>
                    <a:pt x="134" y="300"/>
                    <a:pt x="100" y="300"/>
                    <a:pt x="100" y="334"/>
                  </a:cubicBezTo>
                  <a:cubicBezTo>
                    <a:pt x="67" y="367"/>
                    <a:pt x="67" y="367"/>
                    <a:pt x="34" y="400"/>
                  </a:cubicBezTo>
                  <a:cubicBezTo>
                    <a:pt x="34" y="434"/>
                    <a:pt x="34" y="467"/>
                    <a:pt x="34" y="500"/>
                  </a:cubicBezTo>
                  <a:cubicBezTo>
                    <a:pt x="0" y="500"/>
                    <a:pt x="0" y="534"/>
                    <a:pt x="34" y="567"/>
                  </a:cubicBezTo>
                  <a:cubicBezTo>
                    <a:pt x="0" y="601"/>
                    <a:pt x="0" y="601"/>
                    <a:pt x="34" y="634"/>
                  </a:cubicBezTo>
                  <a:cubicBezTo>
                    <a:pt x="0" y="634"/>
                    <a:pt x="0" y="667"/>
                    <a:pt x="34" y="667"/>
                  </a:cubicBezTo>
                  <a:cubicBezTo>
                    <a:pt x="0" y="701"/>
                    <a:pt x="0" y="734"/>
                    <a:pt x="34" y="767"/>
                  </a:cubicBezTo>
                  <a:cubicBezTo>
                    <a:pt x="34" y="767"/>
                    <a:pt x="34" y="801"/>
                    <a:pt x="34" y="801"/>
                  </a:cubicBezTo>
                  <a:lnTo>
                    <a:pt x="100" y="801"/>
                  </a:lnTo>
                  <a:cubicBezTo>
                    <a:pt x="100" y="801"/>
                    <a:pt x="134" y="801"/>
                    <a:pt x="167" y="767"/>
                  </a:cubicBezTo>
                  <a:cubicBezTo>
                    <a:pt x="167" y="767"/>
                    <a:pt x="201" y="734"/>
                    <a:pt x="234" y="734"/>
                  </a:cubicBezTo>
                  <a:cubicBezTo>
                    <a:pt x="234" y="701"/>
                    <a:pt x="234" y="667"/>
                    <a:pt x="267" y="667"/>
                  </a:cubicBezTo>
                  <a:cubicBezTo>
                    <a:pt x="267" y="634"/>
                    <a:pt x="267" y="601"/>
                    <a:pt x="301" y="567"/>
                  </a:cubicBezTo>
                  <a:cubicBezTo>
                    <a:pt x="301" y="567"/>
                    <a:pt x="301" y="534"/>
                    <a:pt x="301" y="500"/>
                  </a:cubicBezTo>
                  <a:cubicBezTo>
                    <a:pt x="301" y="467"/>
                    <a:pt x="301" y="434"/>
                    <a:pt x="301" y="400"/>
                  </a:cubicBezTo>
                  <a:cubicBezTo>
                    <a:pt x="301" y="367"/>
                    <a:pt x="301" y="334"/>
                    <a:pt x="301" y="334"/>
                  </a:cubicBezTo>
                  <a:cubicBezTo>
                    <a:pt x="267" y="300"/>
                    <a:pt x="267" y="300"/>
                    <a:pt x="267" y="300"/>
                  </a:cubicBezTo>
                  <a:cubicBezTo>
                    <a:pt x="251" y="284"/>
                    <a:pt x="242" y="275"/>
                    <a:pt x="238" y="275"/>
                  </a:cubicBezTo>
                  <a:cubicBezTo>
                    <a:pt x="234" y="275"/>
                    <a:pt x="234" y="284"/>
                    <a:pt x="234" y="300"/>
                  </a:cubicBezTo>
                  <a:cubicBezTo>
                    <a:pt x="217" y="284"/>
                    <a:pt x="201" y="275"/>
                    <a:pt x="188" y="275"/>
                  </a:cubicBezTo>
                  <a:close/>
                  <a:moveTo>
                    <a:pt x="601" y="667"/>
                  </a:moveTo>
                  <a:cubicBezTo>
                    <a:pt x="601" y="667"/>
                    <a:pt x="601" y="701"/>
                    <a:pt x="601" y="701"/>
                  </a:cubicBezTo>
                  <a:cubicBezTo>
                    <a:pt x="601" y="734"/>
                    <a:pt x="601" y="767"/>
                    <a:pt x="601" y="801"/>
                  </a:cubicBezTo>
                  <a:cubicBezTo>
                    <a:pt x="601" y="801"/>
                    <a:pt x="601" y="834"/>
                    <a:pt x="601" y="867"/>
                  </a:cubicBezTo>
                  <a:cubicBezTo>
                    <a:pt x="601" y="867"/>
                    <a:pt x="567" y="901"/>
                    <a:pt x="567" y="901"/>
                  </a:cubicBezTo>
                  <a:lnTo>
                    <a:pt x="534" y="901"/>
                  </a:lnTo>
                  <a:lnTo>
                    <a:pt x="534" y="834"/>
                  </a:lnTo>
                  <a:lnTo>
                    <a:pt x="534" y="734"/>
                  </a:lnTo>
                  <a:cubicBezTo>
                    <a:pt x="534" y="734"/>
                    <a:pt x="534" y="701"/>
                    <a:pt x="534" y="701"/>
                  </a:cubicBezTo>
                  <a:cubicBezTo>
                    <a:pt x="534" y="667"/>
                    <a:pt x="534" y="667"/>
                    <a:pt x="567" y="667"/>
                  </a:cubicBezTo>
                  <a:close/>
                  <a:moveTo>
                    <a:pt x="567" y="500"/>
                  </a:moveTo>
                  <a:cubicBezTo>
                    <a:pt x="567" y="534"/>
                    <a:pt x="534" y="534"/>
                    <a:pt x="534" y="567"/>
                  </a:cubicBezTo>
                  <a:cubicBezTo>
                    <a:pt x="501" y="601"/>
                    <a:pt x="501" y="601"/>
                    <a:pt x="467" y="634"/>
                  </a:cubicBezTo>
                  <a:cubicBezTo>
                    <a:pt x="467" y="667"/>
                    <a:pt x="467" y="701"/>
                    <a:pt x="434" y="701"/>
                  </a:cubicBezTo>
                  <a:cubicBezTo>
                    <a:pt x="434" y="734"/>
                    <a:pt x="434" y="767"/>
                    <a:pt x="434" y="801"/>
                  </a:cubicBezTo>
                  <a:cubicBezTo>
                    <a:pt x="434" y="834"/>
                    <a:pt x="434" y="867"/>
                    <a:pt x="434" y="901"/>
                  </a:cubicBezTo>
                  <a:cubicBezTo>
                    <a:pt x="434" y="934"/>
                    <a:pt x="434" y="967"/>
                    <a:pt x="434" y="967"/>
                  </a:cubicBezTo>
                  <a:cubicBezTo>
                    <a:pt x="467" y="1001"/>
                    <a:pt x="467" y="1001"/>
                    <a:pt x="467" y="1034"/>
                  </a:cubicBezTo>
                  <a:lnTo>
                    <a:pt x="567" y="1034"/>
                  </a:lnTo>
                  <a:cubicBezTo>
                    <a:pt x="601" y="1034"/>
                    <a:pt x="634" y="1001"/>
                    <a:pt x="634" y="967"/>
                  </a:cubicBezTo>
                  <a:cubicBezTo>
                    <a:pt x="668" y="967"/>
                    <a:pt x="668" y="934"/>
                    <a:pt x="701" y="901"/>
                  </a:cubicBezTo>
                  <a:cubicBezTo>
                    <a:pt x="701" y="867"/>
                    <a:pt x="701" y="867"/>
                    <a:pt x="734" y="834"/>
                  </a:cubicBezTo>
                  <a:cubicBezTo>
                    <a:pt x="734" y="801"/>
                    <a:pt x="734" y="767"/>
                    <a:pt x="734" y="734"/>
                  </a:cubicBezTo>
                  <a:cubicBezTo>
                    <a:pt x="734" y="701"/>
                    <a:pt x="734" y="667"/>
                    <a:pt x="734" y="634"/>
                  </a:cubicBezTo>
                  <a:cubicBezTo>
                    <a:pt x="734" y="601"/>
                    <a:pt x="734" y="567"/>
                    <a:pt x="734" y="567"/>
                  </a:cubicBezTo>
                  <a:cubicBezTo>
                    <a:pt x="701" y="534"/>
                    <a:pt x="701" y="534"/>
                    <a:pt x="701" y="500"/>
                  </a:cubicBezTo>
                  <a:close/>
                  <a:moveTo>
                    <a:pt x="634" y="0"/>
                  </a:moveTo>
                  <a:lnTo>
                    <a:pt x="534" y="67"/>
                  </a:lnTo>
                  <a:lnTo>
                    <a:pt x="534" y="100"/>
                  </a:lnTo>
                  <a:lnTo>
                    <a:pt x="100" y="1301"/>
                  </a:lnTo>
                  <a:lnTo>
                    <a:pt x="100" y="1301"/>
                  </a:lnTo>
                  <a:lnTo>
                    <a:pt x="167" y="1234"/>
                  </a:lnTo>
                  <a:cubicBezTo>
                    <a:pt x="167" y="1234"/>
                    <a:pt x="167" y="1201"/>
                    <a:pt x="167" y="1201"/>
                  </a:cubicBezTo>
                  <a:lnTo>
                    <a:pt x="634"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7"/>
            <p:cNvSpPr/>
            <p:nvPr/>
          </p:nvSpPr>
          <p:spPr>
            <a:xfrm>
              <a:off x="4038900" y="1596575"/>
              <a:ext cx="29200" cy="43400"/>
            </a:xfrm>
            <a:custGeom>
              <a:rect b="b" l="l" r="r" t="t"/>
              <a:pathLst>
                <a:path extrusionOk="0" h="1736" w="1168">
                  <a:moveTo>
                    <a:pt x="1168" y="1"/>
                  </a:moveTo>
                  <a:cubicBezTo>
                    <a:pt x="701" y="334"/>
                    <a:pt x="300" y="768"/>
                    <a:pt x="0" y="1268"/>
                  </a:cubicBezTo>
                  <a:lnTo>
                    <a:pt x="300" y="1735"/>
                  </a:lnTo>
                  <a:cubicBezTo>
                    <a:pt x="534" y="1369"/>
                    <a:pt x="801" y="1035"/>
                    <a:pt x="1168" y="801"/>
                  </a:cubicBezTo>
                  <a:lnTo>
                    <a:pt x="1168"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7"/>
            <p:cNvSpPr/>
            <p:nvPr/>
          </p:nvSpPr>
          <p:spPr>
            <a:xfrm>
              <a:off x="4018050" y="1591625"/>
              <a:ext cx="100075" cy="163375"/>
            </a:xfrm>
            <a:custGeom>
              <a:rect b="b" l="l" r="r" t="t"/>
              <a:pathLst>
                <a:path extrusionOk="0" h="6535" w="4003">
                  <a:moveTo>
                    <a:pt x="2654" y="1"/>
                  </a:moveTo>
                  <a:cubicBezTo>
                    <a:pt x="2431" y="1"/>
                    <a:pt x="2206" y="69"/>
                    <a:pt x="2002" y="199"/>
                  </a:cubicBezTo>
                  <a:lnTo>
                    <a:pt x="2002" y="999"/>
                  </a:lnTo>
                  <a:cubicBezTo>
                    <a:pt x="2157" y="902"/>
                    <a:pt x="2335" y="850"/>
                    <a:pt x="2509" y="850"/>
                  </a:cubicBezTo>
                  <a:cubicBezTo>
                    <a:pt x="2634" y="850"/>
                    <a:pt x="2757" y="877"/>
                    <a:pt x="2869" y="933"/>
                  </a:cubicBezTo>
                  <a:cubicBezTo>
                    <a:pt x="3169" y="1133"/>
                    <a:pt x="3369" y="1433"/>
                    <a:pt x="3403" y="1767"/>
                  </a:cubicBezTo>
                  <a:cubicBezTo>
                    <a:pt x="3469" y="2000"/>
                    <a:pt x="3469" y="2200"/>
                    <a:pt x="3469" y="2434"/>
                  </a:cubicBezTo>
                  <a:cubicBezTo>
                    <a:pt x="3469" y="2667"/>
                    <a:pt x="3469" y="2934"/>
                    <a:pt x="3403" y="3168"/>
                  </a:cubicBezTo>
                  <a:cubicBezTo>
                    <a:pt x="3302" y="3668"/>
                    <a:pt x="3136" y="4168"/>
                    <a:pt x="2869" y="4602"/>
                  </a:cubicBezTo>
                  <a:cubicBezTo>
                    <a:pt x="2669" y="5002"/>
                    <a:pt x="2368" y="5303"/>
                    <a:pt x="2002" y="5536"/>
                  </a:cubicBezTo>
                  <a:cubicBezTo>
                    <a:pt x="1866" y="5633"/>
                    <a:pt x="1696" y="5685"/>
                    <a:pt x="1518" y="5685"/>
                  </a:cubicBezTo>
                  <a:cubicBezTo>
                    <a:pt x="1391" y="5685"/>
                    <a:pt x="1260" y="5658"/>
                    <a:pt x="1134" y="5603"/>
                  </a:cubicBezTo>
                  <a:cubicBezTo>
                    <a:pt x="867" y="5403"/>
                    <a:pt x="667" y="5102"/>
                    <a:pt x="601" y="4769"/>
                  </a:cubicBezTo>
                  <a:cubicBezTo>
                    <a:pt x="567" y="4569"/>
                    <a:pt x="534" y="4335"/>
                    <a:pt x="534" y="4135"/>
                  </a:cubicBezTo>
                  <a:cubicBezTo>
                    <a:pt x="534" y="3868"/>
                    <a:pt x="567" y="3635"/>
                    <a:pt x="601" y="3368"/>
                  </a:cubicBezTo>
                  <a:cubicBezTo>
                    <a:pt x="701" y="2867"/>
                    <a:pt x="867" y="2400"/>
                    <a:pt x="1134" y="1933"/>
                  </a:cubicBezTo>
                  <a:lnTo>
                    <a:pt x="834" y="1466"/>
                  </a:lnTo>
                  <a:cubicBezTo>
                    <a:pt x="467" y="2067"/>
                    <a:pt x="234" y="2734"/>
                    <a:pt x="100" y="3401"/>
                  </a:cubicBezTo>
                  <a:cubicBezTo>
                    <a:pt x="33" y="3735"/>
                    <a:pt x="0" y="4068"/>
                    <a:pt x="0" y="4435"/>
                  </a:cubicBezTo>
                  <a:cubicBezTo>
                    <a:pt x="0" y="4702"/>
                    <a:pt x="33" y="5002"/>
                    <a:pt x="100" y="5303"/>
                  </a:cubicBezTo>
                  <a:cubicBezTo>
                    <a:pt x="167" y="5770"/>
                    <a:pt x="434" y="6170"/>
                    <a:pt x="834" y="6403"/>
                  </a:cubicBezTo>
                  <a:cubicBezTo>
                    <a:pt x="996" y="6492"/>
                    <a:pt x="1178" y="6535"/>
                    <a:pt x="1360" y="6535"/>
                  </a:cubicBezTo>
                  <a:cubicBezTo>
                    <a:pt x="1588" y="6535"/>
                    <a:pt x="1816" y="6467"/>
                    <a:pt x="2002" y="6337"/>
                  </a:cubicBezTo>
                  <a:cubicBezTo>
                    <a:pt x="2502" y="6003"/>
                    <a:pt x="2902" y="5603"/>
                    <a:pt x="3169" y="5069"/>
                  </a:cubicBezTo>
                  <a:cubicBezTo>
                    <a:pt x="3503" y="4469"/>
                    <a:pt x="3769" y="3835"/>
                    <a:pt x="3903" y="3134"/>
                  </a:cubicBezTo>
                  <a:cubicBezTo>
                    <a:pt x="3936" y="2801"/>
                    <a:pt x="3970" y="2467"/>
                    <a:pt x="3970" y="2134"/>
                  </a:cubicBezTo>
                  <a:cubicBezTo>
                    <a:pt x="4003" y="1833"/>
                    <a:pt x="3970" y="1533"/>
                    <a:pt x="3903" y="1233"/>
                  </a:cubicBezTo>
                  <a:cubicBezTo>
                    <a:pt x="3836" y="766"/>
                    <a:pt x="3569" y="366"/>
                    <a:pt x="3169" y="132"/>
                  </a:cubicBezTo>
                  <a:cubicBezTo>
                    <a:pt x="3007" y="44"/>
                    <a:pt x="2831" y="1"/>
                    <a:pt x="265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7"/>
            <p:cNvSpPr/>
            <p:nvPr/>
          </p:nvSpPr>
          <p:spPr>
            <a:xfrm>
              <a:off x="4181500" y="1432500"/>
              <a:ext cx="253525" cy="161400"/>
            </a:xfrm>
            <a:custGeom>
              <a:rect b="b" l="l" r="r" t="t"/>
              <a:pathLst>
                <a:path extrusionOk="0" h="6456" w="10141">
                  <a:moveTo>
                    <a:pt x="9903" y="0"/>
                  </a:moveTo>
                  <a:cubicBezTo>
                    <a:pt x="9843" y="0"/>
                    <a:pt x="9777" y="19"/>
                    <a:pt x="9707" y="59"/>
                  </a:cubicBezTo>
                  <a:lnTo>
                    <a:pt x="434" y="5430"/>
                  </a:lnTo>
                  <a:cubicBezTo>
                    <a:pt x="167" y="5563"/>
                    <a:pt x="0" y="5863"/>
                    <a:pt x="0" y="6164"/>
                  </a:cubicBezTo>
                  <a:cubicBezTo>
                    <a:pt x="0" y="6351"/>
                    <a:pt x="82" y="6456"/>
                    <a:pt x="223" y="6456"/>
                  </a:cubicBezTo>
                  <a:cubicBezTo>
                    <a:pt x="283" y="6456"/>
                    <a:pt x="354" y="6437"/>
                    <a:pt x="434" y="6397"/>
                  </a:cubicBezTo>
                  <a:lnTo>
                    <a:pt x="9707" y="1060"/>
                  </a:lnTo>
                  <a:cubicBezTo>
                    <a:pt x="9941" y="893"/>
                    <a:pt x="10107" y="593"/>
                    <a:pt x="10141" y="293"/>
                  </a:cubicBezTo>
                  <a:cubicBezTo>
                    <a:pt x="10141" y="106"/>
                    <a:pt x="10042" y="0"/>
                    <a:pt x="990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7"/>
            <p:cNvSpPr/>
            <p:nvPr/>
          </p:nvSpPr>
          <p:spPr>
            <a:xfrm>
              <a:off x="4181500" y="1384125"/>
              <a:ext cx="422825" cy="259000"/>
            </a:xfrm>
            <a:custGeom>
              <a:rect b="b" l="l" r="r" t="t"/>
              <a:pathLst>
                <a:path extrusionOk="0" h="10360" w="16913">
                  <a:moveTo>
                    <a:pt x="16674" y="1"/>
                  </a:moveTo>
                  <a:cubicBezTo>
                    <a:pt x="16615" y="1"/>
                    <a:pt x="16548" y="20"/>
                    <a:pt x="16479" y="60"/>
                  </a:cubicBezTo>
                  <a:lnTo>
                    <a:pt x="434" y="9333"/>
                  </a:lnTo>
                  <a:cubicBezTo>
                    <a:pt x="167" y="9466"/>
                    <a:pt x="0" y="9766"/>
                    <a:pt x="0" y="10067"/>
                  </a:cubicBezTo>
                  <a:cubicBezTo>
                    <a:pt x="0" y="10254"/>
                    <a:pt x="82" y="10359"/>
                    <a:pt x="223" y="10359"/>
                  </a:cubicBezTo>
                  <a:cubicBezTo>
                    <a:pt x="283" y="10359"/>
                    <a:pt x="354" y="10340"/>
                    <a:pt x="434" y="10300"/>
                  </a:cubicBezTo>
                  <a:lnTo>
                    <a:pt x="16479" y="1027"/>
                  </a:lnTo>
                  <a:cubicBezTo>
                    <a:pt x="16712" y="893"/>
                    <a:pt x="16912" y="593"/>
                    <a:pt x="16912" y="293"/>
                  </a:cubicBezTo>
                  <a:cubicBezTo>
                    <a:pt x="16912" y="106"/>
                    <a:pt x="16814" y="1"/>
                    <a:pt x="16674"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7"/>
            <p:cNvSpPr/>
            <p:nvPr/>
          </p:nvSpPr>
          <p:spPr>
            <a:xfrm>
              <a:off x="3214125" y="2275600"/>
              <a:ext cx="185175" cy="121375"/>
            </a:xfrm>
            <a:custGeom>
              <a:rect b="b" l="l" r="r" t="t"/>
              <a:pathLst>
                <a:path extrusionOk="0" h="4855" w="7407">
                  <a:moveTo>
                    <a:pt x="7157" y="1"/>
                  </a:moveTo>
                  <a:cubicBezTo>
                    <a:pt x="7092" y="1"/>
                    <a:pt x="7019" y="20"/>
                    <a:pt x="6939" y="59"/>
                  </a:cubicBezTo>
                  <a:lnTo>
                    <a:pt x="468" y="3795"/>
                  </a:lnTo>
                  <a:cubicBezTo>
                    <a:pt x="201" y="3962"/>
                    <a:pt x="34" y="4262"/>
                    <a:pt x="1" y="4563"/>
                  </a:cubicBezTo>
                  <a:cubicBezTo>
                    <a:pt x="1" y="4750"/>
                    <a:pt x="99" y="4855"/>
                    <a:pt x="250" y="4855"/>
                  </a:cubicBezTo>
                  <a:cubicBezTo>
                    <a:pt x="314" y="4855"/>
                    <a:pt x="388" y="4836"/>
                    <a:pt x="468" y="4796"/>
                  </a:cubicBezTo>
                  <a:lnTo>
                    <a:pt x="6939" y="1027"/>
                  </a:lnTo>
                  <a:cubicBezTo>
                    <a:pt x="7206" y="860"/>
                    <a:pt x="7373" y="593"/>
                    <a:pt x="7406" y="293"/>
                  </a:cubicBezTo>
                  <a:cubicBezTo>
                    <a:pt x="7406" y="106"/>
                    <a:pt x="7308" y="1"/>
                    <a:pt x="715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7"/>
            <p:cNvSpPr/>
            <p:nvPr/>
          </p:nvSpPr>
          <p:spPr>
            <a:xfrm>
              <a:off x="3136575" y="1546550"/>
              <a:ext cx="1609500" cy="2190750"/>
            </a:xfrm>
            <a:custGeom>
              <a:rect b="b" l="l" r="r" t="t"/>
              <a:pathLst>
                <a:path extrusionOk="0" h="87630" w="64380">
                  <a:moveTo>
                    <a:pt x="63946" y="534"/>
                  </a:moveTo>
                  <a:lnTo>
                    <a:pt x="63946" y="50136"/>
                  </a:lnTo>
                  <a:cubicBezTo>
                    <a:pt x="63946" y="50303"/>
                    <a:pt x="63846" y="50470"/>
                    <a:pt x="63713" y="50570"/>
                  </a:cubicBezTo>
                  <a:lnTo>
                    <a:pt x="434" y="87096"/>
                  </a:lnTo>
                  <a:lnTo>
                    <a:pt x="434" y="37461"/>
                  </a:lnTo>
                  <a:cubicBezTo>
                    <a:pt x="434" y="37294"/>
                    <a:pt x="534" y="37160"/>
                    <a:pt x="668" y="37060"/>
                  </a:cubicBezTo>
                  <a:lnTo>
                    <a:pt x="1468" y="36593"/>
                  </a:lnTo>
                  <a:cubicBezTo>
                    <a:pt x="1869" y="36360"/>
                    <a:pt x="2102" y="35926"/>
                    <a:pt x="2135" y="35459"/>
                  </a:cubicBezTo>
                  <a:lnTo>
                    <a:pt x="2135" y="32590"/>
                  </a:lnTo>
                  <a:cubicBezTo>
                    <a:pt x="2135" y="32424"/>
                    <a:pt x="2236" y="32290"/>
                    <a:pt x="2369" y="32190"/>
                  </a:cubicBezTo>
                  <a:lnTo>
                    <a:pt x="11442" y="26920"/>
                  </a:lnTo>
                  <a:lnTo>
                    <a:pt x="11442" y="29622"/>
                  </a:lnTo>
                  <a:cubicBezTo>
                    <a:pt x="11409" y="29989"/>
                    <a:pt x="11709" y="30322"/>
                    <a:pt x="12109" y="30356"/>
                  </a:cubicBezTo>
                  <a:cubicBezTo>
                    <a:pt x="12276" y="30356"/>
                    <a:pt x="12409" y="30289"/>
                    <a:pt x="12543" y="30222"/>
                  </a:cubicBezTo>
                  <a:lnTo>
                    <a:pt x="63946" y="534"/>
                  </a:lnTo>
                  <a:close/>
                  <a:moveTo>
                    <a:pt x="64113" y="0"/>
                  </a:moveTo>
                  <a:cubicBezTo>
                    <a:pt x="64046" y="0"/>
                    <a:pt x="63980" y="34"/>
                    <a:pt x="63913" y="67"/>
                  </a:cubicBezTo>
                  <a:lnTo>
                    <a:pt x="12309" y="29855"/>
                  </a:lnTo>
                  <a:cubicBezTo>
                    <a:pt x="12243" y="29889"/>
                    <a:pt x="12176" y="29922"/>
                    <a:pt x="12109" y="29922"/>
                  </a:cubicBezTo>
                  <a:cubicBezTo>
                    <a:pt x="11976" y="29922"/>
                    <a:pt x="11876" y="29788"/>
                    <a:pt x="11876" y="29588"/>
                  </a:cubicBezTo>
                  <a:lnTo>
                    <a:pt x="11876" y="26720"/>
                  </a:lnTo>
                  <a:cubicBezTo>
                    <a:pt x="11876" y="26519"/>
                    <a:pt x="11776" y="26419"/>
                    <a:pt x="11609" y="26419"/>
                  </a:cubicBezTo>
                  <a:cubicBezTo>
                    <a:pt x="11542" y="26419"/>
                    <a:pt x="11475" y="26419"/>
                    <a:pt x="11409" y="26486"/>
                  </a:cubicBezTo>
                  <a:lnTo>
                    <a:pt x="2169" y="31823"/>
                  </a:lnTo>
                  <a:cubicBezTo>
                    <a:pt x="1902" y="31990"/>
                    <a:pt x="1735" y="32290"/>
                    <a:pt x="1702" y="32590"/>
                  </a:cubicBezTo>
                  <a:lnTo>
                    <a:pt x="1702" y="35459"/>
                  </a:lnTo>
                  <a:cubicBezTo>
                    <a:pt x="1668" y="35793"/>
                    <a:pt x="1502" y="36060"/>
                    <a:pt x="1235" y="36260"/>
                  </a:cubicBezTo>
                  <a:lnTo>
                    <a:pt x="468" y="36693"/>
                  </a:lnTo>
                  <a:cubicBezTo>
                    <a:pt x="201" y="36894"/>
                    <a:pt x="34" y="37160"/>
                    <a:pt x="1" y="37494"/>
                  </a:cubicBezTo>
                  <a:lnTo>
                    <a:pt x="1" y="87296"/>
                  </a:lnTo>
                  <a:cubicBezTo>
                    <a:pt x="1" y="87496"/>
                    <a:pt x="101" y="87630"/>
                    <a:pt x="267" y="87630"/>
                  </a:cubicBezTo>
                  <a:cubicBezTo>
                    <a:pt x="334" y="87630"/>
                    <a:pt x="401" y="87597"/>
                    <a:pt x="468" y="87563"/>
                  </a:cubicBezTo>
                  <a:lnTo>
                    <a:pt x="63913" y="50904"/>
                  </a:lnTo>
                  <a:cubicBezTo>
                    <a:pt x="64180" y="50737"/>
                    <a:pt x="64347" y="50470"/>
                    <a:pt x="64380" y="50136"/>
                  </a:cubicBezTo>
                  <a:lnTo>
                    <a:pt x="64380" y="334"/>
                  </a:lnTo>
                  <a:cubicBezTo>
                    <a:pt x="64380" y="134"/>
                    <a:pt x="64280" y="0"/>
                    <a:pt x="64113"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7"/>
            <p:cNvSpPr/>
            <p:nvPr/>
          </p:nvSpPr>
          <p:spPr>
            <a:xfrm>
              <a:off x="3226650" y="2378125"/>
              <a:ext cx="160125" cy="160000"/>
            </a:xfrm>
            <a:custGeom>
              <a:rect b="b" l="l" r="r" t="t"/>
              <a:pathLst>
                <a:path extrusionOk="0" h="6400" w="6405">
                  <a:moveTo>
                    <a:pt x="5938" y="428"/>
                  </a:moveTo>
                  <a:cubicBezTo>
                    <a:pt x="5971" y="462"/>
                    <a:pt x="5971" y="495"/>
                    <a:pt x="5971" y="562"/>
                  </a:cubicBezTo>
                  <a:lnTo>
                    <a:pt x="5971" y="2430"/>
                  </a:lnTo>
                  <a:cubicBezTo>
                    <a:pt x="5938" y="2663"/>
                    <a:pt x="5804" y="2897"/>
                    <a:pt x="5604" y="3030"/>
                  </a:cubicBezTo>
                  <a:lnTo>
                    <a:pt x="601" y="5932"/>
                  </a:lnTo>
                  <a:cubicBezTo>
                    <a:pt x="567" y="5966"/>
                    <a:pt x="501" y="5966"/>
                    <a:pt x="467" y="5966"/>
                  </a:cubicBezTo>
                  <a:cubicBezTo>
                    <a:pt x="434" y="5932"/>
                    <a:pt x="434" y="5899"/>
                    <a:pt x="434" y="5865"/>
                  </a:cubicBezTo>
                  <a:lnTo>
                    <a:pt x="434" y="3964"/>
                  </a:lnTo>
                  <a:cubicBezTo>
                    <a:pt x="467" y="3731"/>
                    <a:pt x="601" y="3497"/>
                    <a:pt x="801" y="3364"/>
                  </a:cubicBezTo>
                  <a:lnTo>
                    <a:pt x="5838" y="462"/>
                  </a:lnTo>
                  <a:cubicBezTo>
                    <a:pt x="5838" y="428"/>
                    <a:pt x="5904" y="428"/>
                    <a:pt x="5938" y="428"/>
                  </a:cubicBezTo>
                  <a:close/>
                  <a:moveTo>
                    <a:pt x="5916" y="1"/>
                  </a:moveTo>
                  <a:cubicBezTo>
                    <a:pt x="5809" y="1"/>
                    <a:pt x="5701" y="37"/>
                    <a:pt x="5604" y="95"/>
                  </a:cubicBezTo>
                  <a:lnTo>
                    <a:pt x="601" y="2997"/>
                  </a:lnTo>
                  <a:cubicBezTo>
                    <a:pt x="267" y="3230"/>
                    <a:pt x="34" y="3564"/>
                    <a:pt x="34" y="3964"/>
                  </a:cubicBezTo>
                  <a:lnTo>
                    <a:pt x="34" y="5865"/>
                  </a:lnTo>
                  <a:cubicBezTo>
                    <a:pt x="0" y="6032"/>
                    <a:pt x="100" y="6232"/>
                    <a:pt x="267" y="6332"/>
                  </a:cubicBezTo>
                  <a:cubicBezTo>
                    <a:pt x="334" y="6366"/>
                    <a:pt x="400" y="6399"/>
                    <a:pt x="501" y="6399"/>
                  </a:cubicBezTo>
                  <a:cubicBezTo>
                    <a:pt x="601" y="6399"/>
                    <a:pt x="701" y="6366"/>
                    <a:pt x="801" y="6299"/>
                  </a:cubicBezTo>
                  <a:lnTo>
                    <a:pt x="5838" y="3397"/>
                  </a:lnTo>
                  <a:cubicBezTo>
                    <a:pt x="6138" y="3164"/>
                    <a:pt x="6371" y="2797"/>
                    <a:pt x="6371" y="2430"/>
                  </a:cubicBezTo>
                  <a:lnTo>
                    <a:pt x="6371" y="528"/>
                  </a:lnTo>
                  <a:cubicBezTo>
                    <a:pt x="6405" y="328"/>
                    <a:pt x="6305" y="161"/>
                    <a:pt x="6138" y="61"/>
                  </a:cubicBezTo>
                  <a:cubicBezTo>
                    <a:pt x="6068" y="19"/>
                    <a:pt x="5992" y="1"/>
                    <a:pt x="5916"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7"/>
            <p:cNvSpPr/>
            <p:nvPr/>
          </p:nvSpPr>
          <p:spPr>
            <a:xfrm>
              <a:off x="3246650" y="2433200"/>
              <a:ext cx="96775" cy="66050"/>
            </a:xfrm>
            <a:custGeom>
              <a:rect b="b" l="l" r="r" t="t"/>
              <a:pathLst>
                <a:path extrusionOk="0" h="2642" w="3871">
                  <a:moveTo>
                    <a:pt x="3691" y="1"/>
                  </a:moveTo>
                  <a:cubicBezTo>
                    <a:pt x="3654" y="1"/>
                    <a:pt x="3613" y="9"/>
                    <a:pt x="3570" y="27"/>
                  </a:cubicBezTo>
                  <a:lnTo>
                    <a:pt x="301" y="1928"/>
                  </a:lnTo>
                  <a:cubicBezTo>
                    <a:pt x="134" y="2061"/>
                    <a:pt x="1" y="2228"/>
                    <a:pt x="1" y="2428"/>
                  </a:cubicBezTo>
                  <a:cubicBezTo>
                    <a:pt x="1" y="2566"/>
                    <a:pt x="64" y="2641"/>
                    <a:pt x="159" y="2641"/>
                  </a:cubicBezTo>
                  <a:cubicBezTo>
                    <a:pt x="201" y="2641"/>
                    <a:pt x="249" y="2626"/>
                    <a:pt x="301" y="2595"/>
                  </a:cubicBezTo>
                  <a:lnTo>
                    <a:pt x="3570" y="694"/>
                  </a:lnTo>
                  <a:cubicBezTo>
                    <a:pt x="3770" y="594"/>
                    <a:pt x="3870" y="393"/>
                    <a:pt x="3870" y="193"/>
                  </a:cubicBezTo>
                  <a:cubicBezTo>
                    <a:pt x="3870" y="70"/>
                    <a:pt x="3797" y="1"/>
                    <a:pt x="3691"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7"/>
            <p:cNvSpPr/>
            <p:nvPr/>
          </p:nvSpPr>
          <p:spPr>
            <a:xfrm>
              <a:off x="3355075" y="2416350"/>
              <a:ext cx="14200" cy="20025"/>
            </a:xfrm>
            <a:custGeom>
              <a:rect b="b" l="l" r="r" t="t"/>
              <a:pathLst>
                <a:path extrusionOk="0" h="801" w="568">
                  <a:moveTo>
                    <a:pt x="567" y="0"/>
                  </a:moveTo>
                  <a:lnTo>
                    <a:pt x="34" y="334"/>
                  </a:lnTo>
                  <a:cubicBezTo>
                    <a:pt x="0" y="334"/>
                    <a:pt x="0" y="367"/>
                    <a:pt x="0" y="400"/>
                  </a:cubicBezTo>
                  <a:lnTo>
                    <a:pt x="267" y="801"/>
                  </a:lnTo>
                  <a:cubicBezTo>
                    <a:pt x="267" y="801"/>
                    <a:pt x="300" y="801"/>
                    <a:pt x="300" y="767"/>
                  </a:cubicBezTo>
                  <a:lnTo>
                    <a:pt x="567" y="67"/>
                  </a:lnTo>
                  <a:lnTo>
                    <a:pt x="567"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7"/>
            <p:cNvSpPr/>
            <p:nvPr/>
          </p:nvSpPr>
          <p:spPr>
            <a:xfrm>
              <a:off x="3210800" y="2994475"/>
              <a:ext cx="20875" cy="27950"/>
            </a:xfrm>
            <a:custGeom>
              <a:rect b="b" l="l" r="r" t="t"/>
              <a:pathLst>
                <a:path extrusionOk="0" h="1118" w="835">
                  <a:moveTo>
                    <a:pt x="619" y="0"/>
                  </a:moveTo>
                  <a:cubicBezTo>
                    <a:pt x="565" y="0"/>
                    <a:pt x="502" y="19"/>
                    <a:pt x="434" y="58"/>
                  </a:cubicBezTo>
                  <a:cubicBezTo>
                    <a:pt x="167" y="225"/>
                    <a:pt x="34" y="525"/>
                    <a:pt x="0" y="826"/>
                  </a:cubicBezTo>
                  <a:cubicBezTo>
                    <a:pt x="0" y="1013"/>
                    <a:pt x="99" y="1118"/>
                    <a:pt x="238" y="1118"/>
                  </a:cubicBezTo>
                  <a:cubicBezTo>
                    <a:pt x="298" y="1118"/>
                    <a:pt x="364" y="1099"/>
                    <a:pt x="434" y="1059"/>
                  </a:cubicBezTo>
                  <a:cubicBezTo>
                    <a:pt x="668" y="892"/>
                    <a:pt x="834" y="625"/>
                    <a:pt x="834" y="325"/>
                  </a:cubicBezTo>
                  <a:cubicBezTo>
                    <a:pt x="834" y="113"/>
                    <a:pt x="751" y="0"/>
                    <a:pt x="61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7"/>
            <p:cNvSpPr/>
            <p:nvPr/>
          </p:nvSpPr>
          <p:spPr>
            <a:xfrm>
              <a:off x="3295850" y="2896875"/>
              <a:ext cx="21725" cy="27975"/>
            </a:xfrm>
            <a:custGeom>
              <a:rect b="b" l="l" r="r" t="t"/>
              <a:pathLst>
                <a:path extrusionOk="0" h="1119" w="869">
                  <a:moveTo>
                    <a:pt x="630" y="1"/>
                  </a:moveTo>
                  <a:cubicBezTo>
                    <a:pt x="571" y="1"/>
                    <a:pt x="504" y="20"/>
                    <a:pt x="434" y="60"/>
                  </a:cubicBezTo>
                  <a:cubicBezTo>
                    <a:pt x="168" y="226"/>
                    <a:pt x="1" y="493"/>
                    <a:pt x="1" y="793"/>
                  </a:cubicBezTo>
                  <a:cubicBezTo>
                    <a:pt x="1" y="1006"/>
                    <a:pt x="84" y="1118"/>
                    <a:pt x="228" y="1118"/>
                  </a:cubicBezTo>
                  <a:cubicBezTo>
                    <a:pt x="287" y="1118"/>
                    <a:pt x="357" y="1099"/>
                    <a:pt x="434" y="1060"/>
                  </a:cubicBezTo>
                  <a:cubicBezTo>
                    <a:pt x="668" y="893"/>
                    <a:pt x="835" y="593"/>
                    <a:pt x="868" y="293"/>
                  </a:cubicBezTo>
                  <a:cubicBezTo>
                    <a:pt x="868" y="106"/>
                    <a:pt x="770" y="1"/>
                    <a:pt x="63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7"/>
            <p:cNvSpPr/>
            <p:nvPr/>
          </p:nvSpPr>
          <p:spPr>
            <a:xfrm>
              <a:off x="3380075" y="2847700"/>
              <a:ext cx="20875" cy="27950"/>
            </a:xfrm>
            <a:custGeom>
              <a:rect b="b" l="l" r="r" t="t"/>
              <a:pathLst>
                <a:path extrusionOk="0" h="1118" w="835">
                  <a:moveTo>
                    <a:pt x="619" y="0"/>
                  </a:moveTo>
                  <a:cubicBezTo>
                    <a:pt x="565" y="0"/>
                    <a:pt x="503" y="19"/>
                    <a:pt x="435" y="58"/>
                  </a:cubicBezTo>
                  <a:cubicBezTo>
                    <a:pt x="168" y="225"/>
                    <a:pt x="1" y="525"/>
                    <a:pt x="1" y="826"/>
                  </a:cubicBezTo>
                  <a:cubicBezTo>
                    <a:pt x="1" y="1013"/>
                    <a:pt x="99" y="1118"/>
                    <a:pt x="239" y="1118"/>
                  </a:cubicBezTo>
                  <a:cubicBezTo>
                    <a:pt x="298" y="1118"/>
                    <a:pt x="365" y="1099"/>
                    <a:pt x="435" y="1059"/>
                  </a:cubicBezTo>
                  <a:cubicBezTo>
                    <a:pt x="668" y="892"/>
                    <a:pt x="835" y="626"/>
                    <a:pt x="835" y="325"/>
                  </a:cubicBezTo>
                  <a:cubicBezTo>
                    <a:pt x="835" y="113"/>
                    <a:pt x="751" y="0"/>
                    <a:pt x="61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7"/>
            <p:cNvSpPr/>
            <p:nvPr/>
          </p:nvSpPr>
          <p:spPr>
            <a:xfrm>
              <a:off x="3465150" y="2820325"/>
              <a:ext cx="20875" cy="28175"/>
            </a:xfrm>
            <a:custGeom>
              <a:rect b="b" l="l" r="r" t="t"/>
              <a:pathLst>
                <a:path extrusionOk="0" h="1127" w="835">
                  <a:moveTo>
                    <a:pt x="592" y="0"/>
                  </a:moveTo>
                  <a:cubicBezTo>
                    <a:pt x="536" y="0"/>
                    <a:pt x="472" y="17"/>
                    <a:pt x="401" y="53"/>
                  </a:cubicBezTo>
                  <a:cubicBezTo>
                    <a:pt x="167" y="219"/>
                    <a:pt x="0" y="520"/>
                    <a:pt x="0" y="820"/>
                  </a:cubicBezTo>
                  <a:cubicBezTo>
                    <a:pt x="0" y="1006"/>
                    <a:pt x="81" y="1127"/>
                    <a:pt x="209" y="1127"/>
                  </a:cubicBezTo>
                  <a:cubicBezTo>
                    <a:pt x="265" y="1127"/>
                    <a:pt x="330" y="1104"/>
                    <a:pt x="401" y="1053"/>
                  </a:cubicBezTo>
                  <a:cubicBezTo>
                    <a:pt x="667" y="887"/>
                    <a:pt x="834" y="620"/>
                    <a:pt x="834" y="320"/>
                  </a:cubicBezTo>
                  <a:cubicBezTo>
                    <a:pt x="834" y="124"/>
                    <a:pt x="745" y="0"/>
                    <a:pt x="59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7"/>
            <p:cNvSpPr/>
            <p:nvPr/>
          </p:nvSpPr>
          <p:spPr>
            <a:xfrm>
              <a:off x="3550200" y="2732600"/>
              <a:ext cx="20875" cy="27950"/>
            </a:xfrm>
            <a:custGeom>
              <a:rect b="b" l="l" r="r" t="t"/>
              <a:pathLst>
                <a:path extrusionOk="0" h="1118" w="835">
                  <a:moveTo>
                    <a:pt x="597" y="0"/>
                  </a:moveTo>
                  <a:cubicBezTo>
                    <a:pt x="537" y="0"/>
                    <a:pt x="471" y="19"/>
                    <a:pt x="401" y="59"/>
                  </a:cubicBezTo>
                  <a:cubicBezTo>
                    <a:pt x="168" y="226"/>
                    <a:pt x="1" y="493"/>
                    <a:pt x="1" y="793"/>
                  </a:cubicBezTo>
                  <a:cubicBezTo>
                    <a:pt x="1" y="1006"/>
                    <a:pt x="84" y="1118"/>
                    <a:pt x="216" y="1118"/>
                  </a:cubicBezTo>
                  <a:cubicBezTo>
                    <a:pt x="270" y="1118"/>
                    <a:pt x="333" y="1099"/>
                    <a:pt x="401" y="1060"/>
                  </a:cubicBezTo>
                  <a:cubicBezTo>
                    <a:pt x="635" y="893"/>
                    <a:pt x="801" y="593"/>
                    <a:pt x="835" y="293"/>
                  </a:cubicBezTo>
                  <a:cubicBezTo>
                    <a:pt x="835" y="105"/>
                    <a:pt x="736" y="0"/>
                    <a:pt x="59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7"/>
            <p:cNvSpPr/>
            <p:nvPr/>
          </p:nvSpPr>
          <p:spPr>
            <a:xfrm>
              <a:off x="3634425" y="2701075"/>
              <a:ext cx="20875" cy="28175"/>
            </a:xfrm>
            <a:custGeom>
              <a:rect b="b" l="l" r="r" t="t"/>
              <a:pathLst>
                <a:path extrusionOk="0" h="1127" w="835">
                  <a:moveTo>
                    <a:pt x="606" y="0"/>
                  </a:moveTo>
                  <a:cubicBezTo>
                    <a:pt x="555" y="0"/>
                    <a:pt x="497" y="17"/>
                    <a:pt x="434" y="53"/>
                  </a:cubicBezTo>
                  <a:cubicBezTo>
                    <a:pt x="168" y="219"/>
                    <a:pt x="1" y="520"/>
                    <a:pt x="1" y="820"/>
                  </a:cubicBezTo>
                  <a:cubicBezTo>
                    <a:pt x="1" y="1006"/>
                    <a:pt x="82" y="1127"/>
                    <a:pt x="221" y="1127"/>
                  </a:cubicBezTo>
                  <a:cubicBezTo>
                    <a:pt x="282" y="1127"/>
                    <a:pt x="354" y="1104"/>
                    <a:pt x="434" y="1053"/>
                  </a:cubicBezTo>
                  <a:cubicBezTo>
                    <a:pt x="668" y="886"/>
                    <a:pt x="835" y="620"/>
                    <a:pt x="835" y="319"/>
                  </a:cubicBezTo>
                  <a:cubicBezTo>
                    <a:pt x="835" y="124"/>
                    <a:pt x="745" y="0"/>
                    <a:pt x="60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7"/>
            <p:cNvSpPr/>
            <p:nvPr/>
          </p:nvSpPr>
          <p:spPr>
            <a:xfrm>
              <a:off x="3719500" y="2602975"/>
              <a:ext cx="20875" cy="28175"/>
            </a:xfrm>
            <a:custGeom>
              <a:rect b="b" l="l" r="r" t="t"/>
              <a:pathLst>
                <a:path extrusionOk="0" h="1127" w="835">
                  <a:moveTo>
                    <a:pt x="599" y="0"/>
                  </a:moveTo>
                  <a:cubicBezTo>
                    <a:pt x="539" y="0"/>
                    <a:pt x="471" y="23"/>
                    <a:pt x="401" y="74"/>
                  </a:cubicBezTo>
                  <a:cubicBezTo>
                    <a:pt x="167" y="241"/>
                    <a:pt x="0" y="507"/>
                    <a:pt x="0" y="808"/>
                  </a:cubicBezTo>
                  <a:cubicBezTo>
                    <a:pt x="0" y="1003"/>
                    <a:pt x="90" y="1127"/>
                    <a:pt x="229" y="1127"/>
                  </a:cubicBezTo>
                  <a:cubicBezTo>
                    <a:pt x="280" y="1127"/>
                    <a:pt x="338" y="1110"/>
                    <a:pt x="401" y="1074"/>
                  </a:cubicBezTo>
                  <a:cubicBezTo>
                    <a:pt x="667" y="908"/>
                    <a:pt x="834" y="607"/>
                    <a:pt x="834" y="307"/>
                  </a:cubicBezTo>
                  <a:cubicBezTo>
                    <a:pt x="834" y="121"/>
                    <a:pt x="737" y="0"/>
                    <a:pt x="59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7"/>
            <p:cNvSpPr/>
            <p:nvPr/>
          </p:nvSpPr>
          <p:spPr>
            <a:xfrm>
              <a:off x="3803725" y="2579150"/>
              <a:ext cx="20875" cy="27975"/>
            </a:xfrm>
            <a:custGeom>
              <a:rect b="b" l="l" r="r" t="t"/>
              <a:pathLst>
                <a:path extrusionOk="0" h="1119" w="835">
                  <a:moveTo>
                    <a:pt x="623" y="1"/>
                  </a:moveTo>
                  <a:cubicBezTo>
                    <a:pt x="567" y="1"/>
                    <a:pt x="504" y="20"/>
                    <a:pt x="434" y="59"/>
                  </a:cubicBezTo>
                  <a:cubicBezTo>
                    <a:pt x="167" y="226"/>
                    <a:pt x="0" y="493"/>
                    <a:pt x="0" y="793"/>
                  </a:cubicBezTo>
                  <a:cubicBezTo>
                    <a:pt x="0" y="1006"/>
                    <a:pt x="84" y="1118"/>
                    <a:pt x="228" y="1118"/>
                  </a:cubicBezTo>
                  <a:cubicBezTo>
                    <a:pt x="287" y="1118"/>
                    <a:pt x="356" y="1099"/>
                    <a:pt x="434" y="1060"/>
                  </a:cubicBezTo>
                  <a:cubicBezTo>
                    <a:pt x="667" y="893"/>
                    <a:pt x="834" y="593"/>
                    <a:pt x="834" y="293"/>
                  </a:cubicBezTo>
                  <a:cubicBezTo>
                    <a:pt x="834" y="106"/>
                    <a:pt x="752" y="1"/>
                    <a:pt x="62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7"/>
            <p:cNvSpPr/>
            <p:nvPr/>
          </p:nvSpPr>
          <p:spPr>
            <a:xfrm>
              <a:off x="3888775" y="2309825"/>
              <a:ext cx="20875" cy="28325"/>
            </a:xfrm>
            <a:custGeom>
              <a:rect b="b" l="l" r="r" t="t"/>
              <a:pathLst>
                <a:path extrusionOk="0" h="1133" w="835">
                  <a:moveTo>
                    <a:pt x="593" y="0"/>
                  </a:moveTo>
                  <a:cubicBezTo>
                    <a:pt x="534" y="0"/>
                    <a:pt x="469" y="19"/>
                    <a:pt x="401" y="58"/>
                  </a:cubicBezTo>
                  <a:cubicBezTo>
                    <a:pt x="168" y="225"/>
                    <a:pt x="1" y="525"/>
                    <a:pt x="1" y="825"/>
                  </a:cubicBezTo>
                  <a:cubicBezTo>
                    <a:pt x="1" y="1011"/>
                    <a:pt x="82" y="1132"/>
                    <a:pt x="210" y="1132"/>
                  </a:cubicBezTo>
                  <a:cubicBezTo>
                    <a:pt x="266" y="1132"/>
                    <a:pt x="330" y="1109"/>
                    <a:pt x="401" y="1059"/>
                  </a:cubicBezTo>
                  <a:cubicBezTo>
                    <a:pt x="668" y="892"/>
                    <a:pt x="801" y="625"/>
                    <a:pt x="835" y="325"/>
                  </a:cubicBezTo>
                  <a:cubicBezTo>
                    <a:pt x="835" y="112"/>
                    <a:pt x="734" y="0"/>
                    <a:pt x="59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7"/>
            <p:cNvSpPr/>
            <p:nvPr/>
          </p:nvSpPr>
          <p:spPr>
            <a:xfrm>
              <a:off x="3973000" y="2457025"/>
              <a:ext cx="21725" cy="28200"/>
            </a:xfrm>
            <a:custGeom>
              <a:rect b="b" l="l" r="r" t="t"/>
              <a:pathLst>
                <a:path extrusionOk="0" h="1128" w="869">
                  <a:moveTo>
                    <a:pt x="633" y="1"/>
                  </a:moveTo>
                  <a:cubicBezTo>
                    <a:pt x="573" y="1"/>
                    <a:pt x="505" y="24"/>
                    <a:pt x="434" y="74"/>
                  </a:cubicBezTo>
                  <a:cubicBezTo>
                    <a:pt x="168" y="208"/>
                    <a:pt x="1" y="508"/>
                    <a:pt x="1" y="808"/>
                  </a:cubicBezTo>
                  <a:cubicBezTo>
                    <a:pt x="1" y="1003"/>
                    <a:pt x="108" y="1127"/>
                    <a:pt x="257" y="1127"/>
                  </a:cubicBezTo>
                  <a:cubicBezTo>
                    <a:pt x="312" y="1127"/>
                    <a:pt x="372" y="1111"/>
                    <a:pt x="434" y="1075"/>
                  </a:cubicBezTo>
                  <a:cubicBezTo>
                    <a:pt x="668" y="875"/>
                    <a:pt x="835" y="608"/>
                    <a:pt x="868" y="308"/>
                  </a:cubicBezTo>
                  <a:cubicBezTo>
                    <a:pt x="868" y="122"/>
                    <a:pt x="771" y="1"/>
                    <a:pt x="63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7"/>
            <p:cNvSpPr/>
            <p:nvPr/>
          </p:nvSpPr>
          <p:spPr>
            <a:xfrm>
              <a:off x="4058075" y="2457025"/>
              <a:ext cx="20875" cy="28200"/>
            </a:xfrm>
            <a:custGeom>
              <a:rect b="b" l="l" r="r" t="t"/>
              <a:pathLst>
                <a:path extrusionOk="0" h="1128" w="835">
                  <a:moveTo>
                    <a:pt x="614" y="1"/>
                  </a:moveTo>
                  <a:cubicBezTo>
                    <a:pt x="553" y="1"/>
                    <a:pt x="481" y="24"/>
                    <a:pt x="401" y="74"/>
                  </a:cubicBezTo>
                  <a:cubicBezTo>
                    <a:pt x="167" y="241"/>
                    <a:pt x="0" y="508"/>
                    <a:pt x="0" y="808"/>
                  </a:cubicBezTo>
                  <a:cubicBezTo>
                    <a:pt x="0" y="1003"/>
                    <a:pt x="90" y="1127"/>
                    <a:pt x="229" y="1127"/>
                  </a:cubicBezTo>
                  <a:cubicBezTo>
                    <a:pt x="280" y="1127"/>
                    <a:pt x="338" y="1111"/>
                    <a:pt x="401" y="1075"/>
                  </a:cubicBezTo>
                  <a:cubicBezTo>
                    <a:pt x="667" y="875"/>
                    <a:pt x="801" y="608"/>
                    <a:pt x="834" y="308"/>
                  </a:cubicBezTo>
                  <a:cubicBezTo>
                    <a:pt x="834" y="122"/>
                    <a:pt x="753" y="1"/>
                    <a:pt x="61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7"/>
            <p:cNvSpPr/>
            <p:nvPr/>
          </p:nvSpPr>
          <p:spPr>
            <a:xfrm>
              <a:off x="4142300" y="2457025"/>
              <a:ext cx="20875" cy="28200"/>
            </a:xfrm>
            <a:custGeom>
              <a:rect b="b" l="l" r="r" t="t"/>
              <a:pathLst>
                <a:path extrusionOk="0" h="1128" w="835">
                  <a:moveTo>
                    <a:pt x="625" y="1"/>
                  </a:moveTo>
                  <a:cubicBezTo>
                    <a:pt x="569" y="1"/>
                    <a:pt x="505" y="24"/>
                    <a:pt x="434" y="74"/>
                  </a:cubicBezTo>
                  <a:cubicBezTo>
                    <a:pt x="167" y="241"/>
                    <a:pt x="34" y="508"/>
                    <a:pt x="0" y="808"/>
                  </a:cubicBezTo>
                  <a:cubicBezTo>
                    <a:pt x="0" y="1003"/>
                    <a:pt x="108" y="1127"/>
                    <a:pt x="257" y="1127"/>
                  </a:cubicBezTo>
                  <a:cubicBezTo>
                    <a:pt x="311" y="1127"/>
                    <a:pt x="371" y="1111"/>
                    <a:pt x="434" y="1075"/>
                  </a:cubicBezTo>
                  <a:cubicBezTo>
                    <a:pt x="667" y="875"/>
                    <a:pt x="834" y="608"/>
                    <a:pt x="834" y="308"/>
                  </a:cubicBezTo>
                  <a:cubicBezTo>
                    <a:pt x="834" y="122"/>
                    <a:pt x="753" y="1"/>
                    <a:pt x="62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7"/>
            <p:cNvSpPr/>
            <p:nvPr/>
          </p:nvSpPr>
          <p:spPr>
            <a:xfrm>
              <a:off x="4226525" y="2309825"/>
              <a:ext cx="21700" cy="28325"/>
            </a:xfrm>
            <a:custGeom>
              <a:rect b="b" l="l" r="r" t="t"/>
              <a:pathLst>
                <a:path extrusionOk="0" h="1133" w="868">
                  <a:moveTo>
                    <a:pt x="640" y="0"/>
                  </a:moveTo>
                  <a:cubicBezTo>
                    <a:pt x="581" y="0"/>
                    <a:pt x="512" y="19"/>
                    <a:pt x="434" y="58"/>
                  </a:cubicBezTo>
                  <a:cubicBezTo>
                    <a:pt x="201" y="225"/>
                    <a:pt x="34" y="525"/>
                    <a:pt x="0" y="825"/>
                  </a:cubicBezTo>
                  <a:cubicBezTo>
                    <a:pt x="0" y="1011"/>
                    <a:pt x="98" y="1132"/>
                    <a:pt x="235" y="1132"/>
                  </a:cubicBezTo>
                  <a:cubicBezTo>
                    <a:pt x="295" y="1132"/>
                    <a:pt x="363" y="1109"/>
                    <a:pt x="434" y="1059"/>
                  </a:cubicBezTo>
                  <a:cubicBezTo>
                    <a:pt x="701" y="892"/>
                    <a:pt x="834" y="625"/>
                    <a:pt x="868" y="325"/>
                  </a:cubicBezTo>
                  <a:cubicBezTo>
                    <a:pt x="868" y="112"/>
                    <a:pt x="784" y="0"/>
                    <a:pt x="640"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7"/>
            <p:cNvSpPr/>
            <p:nvPr/>
          </p:nvSpPr>
          <p:spPr>
            <a:xfrm>
              <a:off x="4311575" y="2281900"/>
              <a:ext cx="20875" cy="28200"/>
            </a:xfrm>
            <a:custGeom>
              <a:rect b="b" l="l" r="r" t="t"/>
              <a:pathLst>
                <a:path extrusionOk="0" h="1128" w="835">
                  <a:moveTo>
                    <a:pt x="626" y="1"/>
                  </a:moveTo>
                  <a:cubicBezTo>
                    <a:pt x="570" y="1"/>
                    <a:pt x="505" y="24"/>
                    <a:pt x="434" y="74"/>
                  </a:cubicBezTo>
                  <a:cubicBezTo>
                    <a:pt x="168" y="241"/>
                    <a:pt x="34" y="508"/>
                    <a:pt x="1" y="808"/>
                  </a:cubicBezTo>
                  <a:cubicBezTo>
                    <a:pt x="1" y="1003"/>
                    <a:pt x="108" y="1127"/>
                    <a:pt x="257" y="1127"/>
                  </a:cubicBezTo>
                  <a:cubicBezTo>
                    <a:pt x="312" y="1127"/>
                    <a:pt x="372" y="1111"/>
                    <a:pt x="434" y="1075"/>
                  </a:cubicBezTo>
                  <a:cubicBezTo>
                    <a:pt x="668" y="908"/>
                    <a:pt x="835" y="608"/>
                    <a:pt x="835" y="308"/>
                  </a:cubicBezTo>
                  <a:cubicBezTo>
                    <a:pt x="835" y="122"/>
                    <a:pt x="754" y="1"/>
                    <a:pt x="62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7"/>
            <p:cNvSpPr/>
            <p:nvPr/>
          </p:nvSpPr>
          <p:spPr>
            <a:xfrm>
              <a:off x="4396650" y="2163175"/>
              <a:ext cx="21700" cy="28200"/>
            </a:xfrm>
            <a:custGeom>
              <a:rect b="b" l="l" r="r" t="t"/>
              <a:pathLst>
                <a:path extrusionOk="0" h="1128" w="868">
                  <a:moveTo>
                    <a:pt x="611" y="1"/>
                  </a:moveTo>
                  <a:cubicBezTo>
                    <a:pt x="557" y="1"/>
                    <a:pt x="496" y="17"/>
                    <a:pt x="434" y="53"/>
                  </a:cubicBezTo>
                  <a:cubicBezTo>
                    <a:pt x="167" y="220"/>
                    <a:pt x="34" y="520"/>
                    <a:pt x="0" y="820"/>
                  </a:cubicBezTo>
                  <a:cubicBezTo>
                    <a:pt x="0" y="1006"/>
                    <a:pt x="97" y="1127"/>
                    <a:pt x="235" y="1127"/>
                  </a:cubicBezTo>
                  <a:cubicBezTo>
                    <a:pt x="295" y="1127"/>
                    <a:pt x="363" y="1104"/>
                    <a:pt x="434" y="1054"/>
                  </a:cubicBezTo>
                  <a:cubicBezTo>
                    <a:pt x="667" y="887"/>
                    <a:pt x="834" y="620"/>
                    <a:pt x="868" y="320"/>
                  </a:cubicBezTo>
                  <a:cubicBezTo>
                    <a:pt x="868" y="125"/>
                    <a:pt x="760" y="1"/>
                    <a:pt x="611"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7"/>
            <p:cNvSpPr/>
            <p:nvPr/>
          </p:nvSpPr>
          <p:spPr>
            <a:xfrm>
              <a:off x="4480025" y="2163675"/>
              <a:ext cx="23375" cy="28250"/>
            </a:xfrm>
            <a:custGeom>
              <a:rect b="b" l="l" r="r" t="t"/>
              <a:pathLst>
                <a:path extrusionOk="0" h="1130" w="935">
                  <a:moveTo>
                    <a:pt x="645" y="0"/>
                  </a:moveTo>
                  <a:cubicBezTo>
                    <a:pt x="488" y="0"/>
                    <a:pt x="298" y="133"/>
                    <a:pt x="168" y="367"/>
                  </a:cubicBezTo>
                  <a:cubicBezTo>
                    <a:pt x="1" y="667"/>
                    <a:pt x="1" y="1001"/>
                    <a:pt x="168" y="1101"/>
                  </a:cubicBezTo>
                  <a:cubicBezTo>
                    <a:pt x="201" y="1120"/>
                    <a:pt x="237" y="1130"/>
                    <a:pt x="277" y="1130"/>
                  </a:cubicBezTo>
                  <a:cubicBezTo>
                    <a:pt x="436" y="1130"/>
                    <a:pt x="634" y="975"/>
                    <a:pt x="768" y="734"/>
                  </a:cubicBezTo>
                  <a:cubicBezTo>
                    <a:pt x="935" y="433"/>
                    <a:pt x="935" y="133"/>
                    <a:pt x="768" y="33"/>
                  </a:cubicBezTo>
                  <a:cubicBezTo>
                    <a:pt x="731" y="11"/>
                    <a:pt x="689" y="0"/>
                    <a:pt x="645"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7"/>
            <p:cNvSpPr/>
            <p:nvPr/>
          </p:nvSpPr>
          <p:spPr>
            <a:xfrm>
              <a:off x="4564275" y="2163675"/>
              <a:ext cx="24200" cy="28250"/>
            </a:xfrm>
            <a:custGeom>
              <a:rect b="b" l="l" r="r" t="t"/>
              <a:pathLst>
                <a:path extrusionOk="0" h="1130" w="968">
                  <a:moveTo>
                    <a:pt x="677" y="0"/>
                  </a:moveTo>
                  <a:cubicBezTo>
                    <a:pt x="521" y="0"/>
                    <a:pt x="330" y="133"/>
                    <a:pt x="200" y="367"/>
                  </a:cubicBezTo>
                  <a:cubicBezTo>
                    <a:pt x="0" y="667"/>
                    <a:pt x="0" y="1001"/>
                    <a:pt x="167" y="1101"/>
                  </a:cubicBezTo>
                  <a:cubicBezTo>
                    <a:pt x="206" y="1120"/>
                    <a:pt x="248" y="1130"/>
                    <a:pt x="292" y="1130"/>
                  </a:cubicBezTo>
                  <a:cubicBezTo>
                    <a:pt x="468" y="1130"/>
                    <a:pt x="667" y="975"/>
                    <a:pt x="801" y="734"/>
                  </a:cubicBezTo>
                  <a:cubicBezTo>
                    <a:pt x="967" y="433"/>
                    <a:pt x="967" y="100"/>
                    <a:pt x="801" y="33"/>
                  </a:cubicBezTo>
                  <a:cubicBezTo>
                    <a:pt x="764" y="11"/>
                    <a:pt x="722" y="0"/>
                    <a:pt x="67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7"/>
            <p:cNvSpPr/>
            <p:nvPr/>
          </p:nvSpPr>
          <p:spPr>
            <a:xfrm>
              <a:off x="4650150" y="2114650"/>
              <a:ext cx="21725" cy="27975"/>
            </a:xfrm>
            <a:custGeom>
              <a:rect b="b" l="l" r="r" t="t"/>
              <a:pathLst>
                <a:path extrusionOk="0" h="1119" w="869">
                  <a:moveTo>
                    <a:pt x="656" y="1"/>
                  </a:moveTo>
                  <a:cubicBezTo>
                    <a:pt x="601" y="1"/>
                    <a:pt x="538" y="20"/>
                    <a:pt x="468" y="59"/>
                  </a:cubicBezTo>
                  <a:cubicBezTo>
                    <a:pt x="201" y="226"/>
                    <a:pt x="34" y="493"/>
                    <a:pt x="1" y="793"/>
                  </a:cubicBezTo>
                  <a:cubicBezTo>
                    <a:pt x="1" y="1006"/>
                    <a:pt x="101" y="1118"/>
                    <a:pt x="255" y="1118"/>
                  </a:cubicBezTo>
                  <a:cubicBezTo>
                    <a:pt x="318" y="1118"/>
                    <a:pt x="390" y="1099"/>
                    <a:pt x="468" y="1060"/>
                  </a:cubicBezTo>
                  <a:cubicBezTo>
                    <a:pt x="701" y="893"/>
                    <a:pt x="868" y="593"/>
                    <a:pt x="868" y="293"/>
                  </a:cubicBezTo>
                  <a:cubicBezTo>
                    <a:pt x="868" y="106"/>
                    <a:pt x="786" y="1"/>
                    <a:pt x="65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7"/>
            <p:cNvSpPr/>
            <p:nvPr/>
          </p:nvSpPr>
          <p:spPr>
            <a:xfrm>
              <a:off x="3218300" y="2125775"/>
              <a:ext cx="1446050" cy="885175"/>
            </a:xfrm>
            <a:custGeom>
              <a:rect b="b" l="l" r="r" t="t"/>
              <a:pathLst>
                <a:path extrusionOk="0" h="35407" w="57842">
                  <a:moveTo>
                    <a:pt x="57711" y="1"/>
                  </a:moveTo>
                  <a:cubicBezTo>
                    <a:pt x="57698" y="1"/>
                    <a:pt x="57685" y="5"/>
                    <a:pt x="57675" y="15"/>
                  </a:cubicBezTo>
                  <a:lnTo>
                    <a:pt x="54306" y="1983"/>
                  </a:lnTo>
                  <a:lnTo>
                    <a:pt x="47535" y="1983"/>
                  </a:lnTo>
                  <a:cubicBezTo>
                    <a:pt x="47525" y="1973"/>
                    <a:pt x="47518" y="1969"/>
                    <a:pt x="47512" y="1969"/>
                  </a:cubicBezTo>
                  <a:cubicBezTo>
                    <a:pt x="47498" y="1969"/>
                    <a:pt x="47491" y="1993"/>
                    <a:pt x="47468" y="2016"/>
                  </a:cubicBezTo>
                  <a:lnTo>
                    <a:pt x="44099" y="6720"/>
                  </a:lnTo>
                  <a:lnTo>
                    <a:pt x="40730" y="7854"/>
                  </a:lnTo>
                  <a:cubicBezTo>
                    <a:pt x="40730" y="7854"/>
                    <a:pt x="40696" y="7854"/>
                    <a:pt x="40696" y="7887"/>
                  </a:cubicBezTo>
                  <a:lnTo>
                    <a:pt x="37361" y="13691"/>
                  </a:lnTo>
                  <a:lnTo>
                    <a:pt x="30689" y="13691"/>
                  </a:lnTo>
                  <a:lnTo>
                    <a:pt x="27320" y="7854"/>
                  </a:lnTo>
                  <a:cubicBezTo>
                    <a:pt x="27287" y="7820"/>
                    <a:pt x="27253" y="7820"/>
                    <a:pt x="27220" y="7820"/>
                  </a:cubicBezTo>
                  <a:cubicBezTo>
                    <a:pt x="27187" y="7820"/>
                    <a:pt x="27120" y="7854"/>
                    <a:pt x="27120" y="7887"/>
                  </a:cubicBezTo>
                  <a:lnTo>
                    <a:pt x="23751" y="18561"/>
                  </a:lnTo>
                  <a:lnTo>
                    <a:pt x="20415" y="19529"/>
                  </a:lnTo>
                  <a:cubicBezTo>
                    <a:pt x="20415" y="19529"/>
                    <a:pt x="20382" y="19562"/>
                    <a:pt x="20382" y="19562"/>
                  </a:cubicBezTo>
                  <a:lnTo>
                    <a:pt x="17013" y="23465"/>
                  </a:lnTo>
                  <a:lnTo>
                    <a:pt x="13644" y="24699"/>
                  </a:lnTo>
                  <a:lnTo>
                    <a:pt x="13610" y="24732"/>
                  </a:lnTo>
                  <a:lnTo>
                    <a:pt x="10241" y="28235"/>
                  </a:lnTo>
                  <a:lnTo>
                    <a:pt x="6872" y="29336"/>
                  </a:lnTo>
                  <a:lnTo>
                    <a:pt x="3503" y="31270"/>
                  </a:lnTo>
                  <a:lnTo>
                    <a:pt x="3470" y="31304"/>
                  </a:lnTo>
                  <a:lnTo>
                    <a:pt x="34" y="35240"/>
                  </a:lnTo>
                  <a:cubicBezTo>
                    <a:pt x="1" y="35273"/>
                    <a:pt x="1" y="35340"/>
                    <a:pt x="34" y="35373"/>
                  </a:cubicBezTo>
                  <a:cubicBezTo>
                    <a:pt x="67" y="35407"/>
                    <a:pt x="101" y="35407"/>
                    <a:pt x="134" y="35407"/>
                  </a:cubicBezTo>
                  <a:cubicBezTo>
                    <a:pt x="134" y="35407"/>
                    <a:pt x="167" y="35407"/>
                    <a:pt x="201" y="35373"/>
                  </a:cubicBezTo>
                  <a:lnTo>
                    <a:pt x="3603" y="31504"/>
                  </a:lnTo>
                  <a:lnTo>
                    <a:pt x="6939" y="29569"/>
                  </a:lnTo>
                  <a:lnTo>
                    <a:pt x="10341" y="28468"/>
                  </a:lnTo>
                  <a:cubicBezTo>
                    <a:pt x="10341" y="28468"/>
                    <a:pt x="10375" y="28468"/>
                    <a:pt x="10375" y="28435"/>
                  </a:cubicBezTo>
                  <a:lnTo>
                    <a:pt x="13744" y="24933"/>
                  </a:lnTo>
                  <a:lnTo>
                    <a:pt x="17113" y="23698"/>
                  </a:lnTo>
                  <a:lnTo>
                    <a:pt x="17146" y="23665"/>
                  </a:lnTo>
                  <a:lnTo>
                    <a:pt x="20515" y="19762"/>
                  </a:lnTo>
                  <a:lnTo>
                    <a:pt x="23884" y="18795"/>
                  </a:lnTo>
                  <a:cubicBezTo>
                    <a:pt x="23918" y="18795"/>
                    <a:pt x="23951" y="18761"/>
                    <a:pt x="23951" y="18728"/>
                  </a:cubicBezTo>
                  <a:lnTo>
                    <a:pt x="27253" y="8187"/>
                  </a:lnTo>
                  <a:lnTo>
                    <a:pt x="30522" y="13858"/>
                  </a:lnTo>
                  <a:cubicBezTo>
                    <a:pt x="30556" y="13891"/>
                    <a:pt x="30589" y="13891"/>
                    <a:pt x="30622" y="13891"/>
                  </a:cubicBezTo>
                  <a:lnTo>
                    <a:pt x="37394" y="13891"/>
                  </a:lnTo>
                  <a:cubicBezTo>
                    <a:pt x="37427" y="13891"/>
                    <a:pt x="37461" y="13891"/>
                    <a:pt x="37494" y="13858"/>
                  </a:cubicBezTo>
                  <a:lnTo>
                    <a:pt x="40863" y="8020"/>
                  </a:lnTo>
                  <a:lnTo>
                    <a:pt x="44199" y="6886"/>
                  </a:lnTo>
                  <a:cubicBezTo>
                    <a:pt x="44199" y="6886"/>
                    <a:pt x="44232" y="6886"/>
                    <a:pt x="44232" y="6853"/>
                  </a:cubicBezTo>
                  <a:lnTo>
                    <a:pt x="47601" y="2150"/>
                  </a:lnTo>
                  <a:lnTo>
                    <a:pt x="54306" y="2150"/>
                  </a:lnTo>
                  <a:cubicBezTo>
                    <a:pt x="54323" y="2166"/>
                    <a:pt x="54339" y="2175"/>
                    <a:pt x="54352" y="2175"/>
                  </a:cubicBezTo>
                  <a:cubicBezTo>
                    <a:pt x="54364" y="2175"/>
                    <a:pt x="54373" y="2166"/>
                    <a:pt x="54373" y="2150"/>
                  </a:cubicBezTo>
                  <a:lnTo>
                    <a:pt x="57775" y="215"/>
                  </a:lnTo>
                  <a:cubicBezTo>
                    <a:pt x="57809" y="182"/>
                    <a:pt x="57842" y="115"/>
                    <a:pt x="57809" y="48"/>
                  </a:cubicBezTo>
                  <a:cubicBezTo>
                    <a:pt x="57785" y="24"/>
                    <a:pt x="57745" y="1"/>
                    <a:pt x="57711"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7"/>
            <p:cNvSpPr/>
            <p:nvPr/>
          </p:nvSpPr>
          <p:spPr>
            <a:xfrm>
              <a:off x="3215800" y="2221525"/>
              <a:ext cx="1452050" cy="841975"/>
            </a:xfrm>
            <a:custGeom>
              <a:rect b="b" l="l" r="r" t="t"/>
              <a:pathLst>
                <a:path extrusionOk="0" h="33679" w="58082">
                  <a:moveTo>
                    <a:pt x="57800" y="1"/>
                  </a:moveTo>
                  <a:cubicBezTo>
                    <a:pt x="57771" y="1"/>
                    <a:pt x="57741" y="7"/>
                    <a:pt x="57708" y="21"/>
                  </a:cubicBezTo>
                  <a:lnTo>
                    <a:pt x="134" y="33278"/>
                  </a:lnTo>
                  <a:cubicBezTo>
                    <a:pt x="34" y="33345"/>
                    <a:pt x="1" y="33445"/>
                    <a:pt x="34" y="33545"/>
                  </a:cubicBezTo>
                  <a:cubicBezTo>
                    <a:pt x="67" y="33612"/>
                    <a:pt x="167" y="33645"/>
                    <a:pt x="234" y="33678"/>
                  </a:cubicBezTo>
                  <a:cubicBezTo>
                    <a:pt x="267" y="33645"/>
                    <a:pt x="301" y="33645"/>
                    <a:pt x="334" y="33612"/>
                  </a:cubicBezTo>
                  <a:lnTo>
                    <a:pt x="57909" y="388"/>
                  </a:lnTo>
                  <a:cubicBezTo>
                    <a:pt x="58081" y="244"/>
                    <a:pt x="57981" y="1"/>
                    <a:pt x="57800"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7"/>
            <p:cNvSpPr/>
            <p:nvPr/>
          </p:nvSpPr>
          <p:spPr>
            <a:xfrm>
              <a:off x="3210800" y="2945400"/>
              <a:ext cx="20875" cy="28500"/>
            </a:xfrm>
            <a:custGeom>
              <a:rect b="b" l="l" r="r" t="t"/>
              <a:pathLst>
                <a:path extrusionOk="0" h="1140" w="835">
                  <a:moveTo>
                    <a:pt x="605" y="1"/>
                  </a:moveTo>
                  <a:cubicBezTo>
                    <a:pt x="554" y="1"/>
                    <a:pt x="497" y="17"/>
                    <a:pt x="434" y="53"/>
                  </a:cubicBezTo>
                  <a:cubicBezTo>
                    <a:pt x="167" y="220"/>
                    <a:pt x="34" y="520"/>
                    <a:pt x="0" y="820"/>
                  </a:cubicBezTo>
                  <a:cubicBezTo>
                    <a:pt x="0" y="1016"/>
                    <a:pt x="108" y="1140"/>
                    <a:pt x="257" y="1140"/>
                  </a:cubicBezTo>
                  <a:cubicBezTo>
                    <a:pt x="311" y="1140"/>
                    <a:pt x="371" y="1123"/>
                    <a:pt x="434" y="1087"/>
                  </a:cubicBezTo>
                  <a:cubicBezTo>
                    <a:pt x="668" y="887"/>
                    <a:pt x="834" y="620"/>
                    <a:pt x="834" y="320"/>
                  </a:cubicBezTo>
                  <a:cubicBezTo>
                    <a:pt x="834" y="125"/>
                    <a:pt x="745" y="1"/>
                    <a:pt x="60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7"/>
            <p:cNvSpPr/>
            <p:nvPr/>
          </p:nvSpPr>
          <p:spPr>
            <a:xfrm>
              <a:off x="3295850" y="2798950"/>
              <a:ext cx="21725" cy="28175"/>
            </a:xfrm>
            <a:custGeom>
              <a:rect b="b" l="l" r="r" t="t"/>
              <a:pathLst>
                <a:path extrusionOk="0" h="1127" w="869">
                  <a:moveTo>
                    <a:pt x="633" y="0"/>
                  </a:moveTo>
                  <a:cubicBezTo>
                    <a:pt x="573" y="0"/>
                    <a:pt x="505" y="23"/>
                    <a:pt x="434" y="74"/>
                  </a:cubicBezTo>
                  <a:cubicBezTo>
                    <a:pt x="168" y="240"/>
                    <a:pt x="1" y="507"/>
                    <a:pt x="1" y="808"/>
                  </a:cubicBezTo>
                  <a:cubicBezTo>
                    <a:pt x="1" y="1003"/>
                    <a:pt x="90" y="1127"/>
                    <a:pt x="243" y="1127"/>
                  </a:cubicBezTo>
                  <a:cubicBezTo>
                    <a:pt x="299" y="1127"/>
                    <a:pt x="363" y="1110"/>
                    <a:pt x="434" y="1074"/>
                  </a:cubicBezTo>
                  <a:cubicBezTo>
                    <a:pt x="668" y="908"/>
                    <a:pt x="835" y="607"/>
                    <a:pt x="868" y="307"/>
                  </a:cubicBezTo>
                  <a:cubicBezTo>
                    <a:pt x="868" y="121"/>
                    <a:pt x="771" y="0"/>
                    <a:pt x="63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7"/>
            <p:cNvSpPr/>
            <p:nvPr/>
          </p:nvSpPr>
          <p:spPr>
            <a:xfrm>
              <a:off x="3379250" y="2780875"/>
              <a:ext cx="23375" cy="28175"/>
            </a:xfrm>
            <a:custGeom>
              <a:rect b="b" l="l" r="r" t="t"/>
              <a:pathLst>
                <a:path extrusionOk="0" h="1127" w="935">
                  <a:moveTo>
                    <a:pt x="657" y="0"/>
                  </a:moveTo>
                  <a:cubicBezTo>
                    <a:pt x="498" y="0"/>
                    <a:pt x="301" y="150"/>
                    <a:pt x="167" y="363"/>
                  </a:cubicBezTo>
                  <a:cubicBezTo>
                    <a:pt x="1" y="663"/>
                    <a:pt x="1" y="997"/>
                    <a:pt x="167" y="1097"/>
                  </a:cubicBezTo>
                  <a:cubicBezTo>
                    <a:pt x="200" y="1117"/>
                    <a:pt x="237" y="1126"/>
                    <a:pt x="276" y="1126"/>
                  </a:cubicBezTo>
                  <a:cubicBezTo>
                    <a:pt x="435" y="1126"/>
                    <a:pt x="634" y="971"/>
                    <a:pt x="768" y="730"/>
                  </a:cubicBezTo>
                  <a:cubicBezTo>
                    <a:pt x="935" y="430"/>
                    <a:pt x="935" y="130"/>
                    <a:pt x="768" y="29"/>
                  </a:cubicBezTo>
                  <a:cubicBezTo>
                    <a:pt x="734" y="9"/>
                    <a:pt x="697" y="0"/>
                    <a:pt x="65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7"/>
            <p:cNvSpPr/>
            <p:nvPr/>
          </p:nvSpPr>
          <p:spPr>
            <a:xfrm>
              <a:off x="3465150" y="2602975"/>
              <a:ext cx="20875" cy="28175"/>
            </a:xfrm>
            <a:custGeom>
              <a:rect b="b" l="l" r="r" t="t"/>
              <a:pathLst>
                <a:path extrusionOk="0" h="1127" w="835">
                  <a:moveTo>
                    <a:pt x="614" y="0"/>
                  </a:moveTo>
                  <a:cubicBezTo>
                    <a:pt x="553" y="0"/>
                    <a:pt x="482" y="23"/>
                    <a:pt x="401" y="74"/>
                  </a:cubicBezTo>
                  <a:cubicBezTo>
                    <a:pt x="167" y="241"/>
                    <a:pt x="0" y="507"/>
                    <a:pt x="0" y="808"/>
                  </a:cubicBezTo>
                  <a:cubicBezTo>
                    <a:pt x="0" y="1003"/>
                    <a:pt x="90" y="1127"/>
                    <a:pt x="229" y="1127"/>
                  </a:cubicBezTo>
                  <a:cubicBezTo>
                    <a:pt x="280" y="1127"/>
                    <a:pt x="338" y="1110"/>
                    <a:pt x="401" y="1074"/>
                  </a:cubicBezTo>
                  <a:cubicBezTo>
                    <a:pt x="667" y="874"/>
                    <a:pt x="834" y="607"/>
                    <a:pt x="834" y="307"/>
                  </a:cubicBezTo>
                  <a:cubicBezTo>
                    <a:pt x="834" y="121"/>
                    <a:pt x="753" y="0"/>
                    <a:pt x="61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7"/>
            <p:cNvSpPr/>
            <p:nvPr/>
          </p:nvSpPr>
          <p:spPr>
            <a:xfrm>
              <a:off x="3550200" y="2652175"/>
              <a:ext cx="20875" cy="28325"/>
            </a:xfrm>
            <a:custGeom>
              <a:rect b="b" l="l" r="r" t="t"/>
              <a:pathLst>
                <a:path extrusionOk="0" h="1133" w="835">
                  <a:moveTo>
                    <a:pt x="600" y="0"/>
                  </a:moveTo>
                  <a:cubicBezTo>
                    <a:pt x="540" y="0"/>
                    <a:pt x="472" y="23"/>
                    <a:pt x="401" y="74"/>
                  </a:cubicBezTo>
                  <a:cubicBezTo>
                    <a:pt x="168" y="241"/>
                    <a:pt x="1" y="507"/>
                    <a:pt x="1" y="808"/>
                  </a:cubicBezTo>
                  <a:cubicBezTo>
                    <a:pt x="1" y="1020"/>
                    <a:pt x="84" y="1133"/>
                    <a:pt x="216" y="1133"/>
                  </a:cubicBezTo>
                  <a:cubicBezTo>
                    <a:pt x="270" y="1133"/>
                    <a:pt x="333" y="1113"/>
                    <a:pt x="401" y="1075"/>
                  </a:cubicBezTo>
                  <a:cubicBezTo>
                    <a:pt x="668" y="908"/>
                    <a:pt x="801" y="608"/>
                    <a:pt x="835" y="307"/>
                  </a:cubicBezTo>
                  <a:cubicBezTo>
                    <a:pt x="835" y="121"/>
                    <a:pt x="738" y="0"/>
                    <a:pt x="600"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7"/>
            <p:cNvSpPr/>
            <p:nvPr/>
          </p:nvSpPr>
          <p:spPr>
            <a:xfrm>
              <a:off x="3634425" y="2627675"/>
              <a:ext cx="20875" cy="28200"/>
            </a:xfrm>
            <a:custGeom>
              <a:rect b="b" l="l" r="r" t="t"/>
              <a:pathLst>
                <a:path extrusionOk="0" h="1128" w="835">
                  <a:moveTo>
                    <a:pt x="606" y="1"/>
                  </a:moveTo>
                  <a:cubicBezTo>
                    <a:pt x="555" y="1"/>
                    <a:pt x="497" y="17"/>
                    <a:pt x="434" y="53"/>
                  </a:cubicBezTo>
                  <a:cubicBezTo>
                    <a:pt x="168" y="220"/>
                    <a:pt x="1" y="520"/>
                    <a:pt x="1" y="820"/>
                  </a:cubicBezTo>
                  <a:cubicBezTo>
                    <a:pt x="1" y="1006"/>
                    <a:pt x="82" y="1127"/>
                    <a:pt x="221" y="1127"/>
                  </a:cubicBezTo>
                  <a:cubicBezTo>
                    <a:pt x="282" y="1127"/>
                    <a:pt x="354" y="1104"/>
                    <a:pt x="434" y="1054"/>
                  </a:cubicBezTo>
                  <a:cubicBezTo>
                    <a:pt x="668" y="887"/>
                    <a:pt x="835" y="620"/>
                    <a:pt x="835" y="320"/>
                  </a:cubicBezTo>
                  <a:cubicBezTo>
                    <a:pt x="835" y="125"/>
                    <a:pt x="745" y="1"/>
                    <a:pt x="60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7"/>
            <p:cNvSpPr/>
            <p:nvPr/>
          </p:nvSpPr>
          <p:spPr>
            <a:xfrm>
              <a:off x="3719500" y="2554300"/>
              <a:ext cx="20875" cy="28500"/>
            </a:xfrm>
            <a:custGeom>
              <a:rect b="b" l="l" r="r" t="t"/>
              <a:pathLst>
                <a:path extrusionOk="0" h="1140" w="835">
                  <a:moveTo>
                    <a:pt x="578" y="0"/>
                  </a:moveTo>
                  <a:cubicBezTo>
                    <a:pt x="523" y="0"/>
                    <a:pt x="463" y="17"/>
                    <a:pt x="401" y="53"/>
                  </a:cubicBezTo>
                  <a:cubicBezTo>
                    <a:pt x="167" y="253"/>
                    <a:pt x="0" y="520"/>
                    <a:pt x="0" y="820"/>
                  </a:cubicBezTo>
                  <a:cubicBezTo>
                    <a:pt x="0" y="1015"/>
                    <a:pt x="90" y="1139"/>
                    <a:pt x="229" y="1139"/>
                  </a:cubicBezTo>
                  <a:cubicBezTo>
                    <a:pt x="280" y="1139"/>
                    <a:pt x="338" y="1123"/>
                    <a:pt x="401" y="1087"/>
                  </a:cubicBezTo>
                  <a:cubicBezTo>
                    <a:pt x="667" y="887"/>
                    <a:pt x="834" y="620"/>
                    <a:pt x="834" y="320"/>
                  </a:cubicBezTo>
                  <a:cubicBezTo>
                    <a:pt x="834" y="124"/>
                    <a:pt x="727" y="0"/>
                    <a:pt x="57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7"/>
            <p:cNvSpPr/>
            <p:nvPr/>
          </p:nvSpPr>
          <p:spPr>
            <a:xfrm>
              <a:off x="3803725" y="2457025"/>
              <a:ext cx="20875" cy="28200"/>
            </a:xfrm>
            <a:custGeom>
              <a:rect b="b" l="l" r="r" t="t"/>
              <a:pathLst>
                <a:path extrusionOk="0" h="1128" w="835">
                  <a:moveTo>
                    <a:pt x="625" y="1"/>
                  </a:moveTo>
                  <a:cubicBezTo>
                    <a:pt x="569" y="1"/>
                    <a:pt x="505" y="24"/>
                    <a:pt x="434" y="74"/>
                  </a:cubicBezTo>
                  <a:cubicBezTo>
                    <a:pt x="167" y="241"/>
                    <a:pt x="0" y="508"/>
                    <a:pt x="0" y="808"/>
                  </a:cubicBezTo>
                  <a:cubicBezTo>
                    <a:pt x="0" y="1003"/>
                    <a:pt x="90" y="1127"/>
                    <a:pt x="242" y="1127"/>
                  </a:cubicBezTo>
                  <a:cubicBezTo>
                    <a:pt x="298" y="1127"/>
                    <a:pt x="362" y="1111"/>
                    <a:pt x="434" y="1075"/>
                  </a:cubicBezTo>
                  <a:cubicBezTo>
                    <a:pt x="667" y="875"/>
                    <a:pt x="834" y="608"/>
                    <a:pt x="834" y="308"/>
                  </a:cubicBezTo>
                  <a:cubicBezTo>
                    <a:pt x="834" y="122"/>
                    <a:pt x="753" y="1"/>
                    <a:pt x="62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7"/>
            <p:cNvSpPr/>
            <p:nvPr/>
          </p:nvSpPr>
          <p:spPr>
            <a:xfrm>
              <a:off x="3888775" y="2432375"/>
              <a:ext cx="20875" cy="27975"/>
            </a:xfrm>
            <a:custGeom>
              <a:rect b="b" l="l" r="r" t="t"/>
              <a:pathLst>
                <a:path extrusionOk="0" h="1119" w="835">
                  <a:moveTo>
                    <a:pt x="597" y="1"/>
                  </a:moveTo>
                  <a:cubicBezTo>
                    <a:pt x="537" y="1"/>
                    <a:pt x="471" y="20"/>
                    <a:pt x="401" y="60"/>
                  </a:cubicBezTo>
                  <a:cubicBezTo>
                    <a:pt x="168" y="226"/>
                    <a:pt x="1" y="493"/>
                    <a:pt x="1" y="793"/>
                  </a:cubicBezTo>
                  <a:cubicBezTo>
                    <a:pt x="1" y="1006"/>
                    <a:pt x="84" y="1118"/>
                    <a:pt x="216" y="1118"/>
                  </a:cubicBezTo>
                  <a:cubicBezTo>
                    <a:pt x="270" y="1118"/>
                    <a:pt x="333" y="1099"/>
                    <a:pt x="401" y="1060"/>
                  </a:cubicBezTo>
                  <a:cubicBezTo>
                    <a:pt x="668" y="893"/>
                    <a:pt x="801" y="593"/>
                    <a:pt x="835" y="293"/>
                  </a:cubicBezTo>
                  <a:cubicBezTo>
                    <a:pt x="835" y="106"/>
                    <a:pt x="736" y="1"/>
                    <a:pt x="597"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7"/>
            <p:cNvSpPr/>
            <p:nvPr/>
          </p:nvSpPr>
          <p:spPr>
            <a:xfrm>
              <a:off x="3973850" y="2359000"/>
              <a:ext cx="20875" cy="27950"/>
            </a:xfrm>
            <a:custGeom>
              <a:rect b="b" l="l" r="r" t="t"/>
              <a:pathLst>
                <a:path extrusionOk="0" h="1118" w="835">
                  <a:moveTo>
                    <a:pt x="596" y="0"/>
                  </a:moveTo>
                  <a:cubicBezTo>
                    <a:pt x="537" y="0"/>
                    <a:pt x="470" y="19"/>
                    <a:pt x="400" y="59"/>
                  </a:cubicBezTo>
                  <a:cubicBezTo>
                    <a:pt x="167" y="226"/>
                    <a:pt x="0" y="493"/>
                    <a:pt x="0" y="793"/>
                  </a:cubicBezTo>
                  <a:cubicBezTo>
                    <a:pt x="0" y="1006"/>
                    <a:pt x="84" y="1118"/>
                    <a:pt x="216" y="1118"/>
                  </a:cubicBezTo>
                  <a:cubicBezTo>
                    <a:pt x="270" y="1118"/>
                    <a:pt x="332" y="1099"/>
                    <a:pt x="400" y="1060"/>
                  </a:cubicBezTo>
                  <a:cubicBezTo>
                    <a:pt x="634" y="893"/>
                    <a:pt x="801" y="593"/>
                    <a:pt x="834" y="293"/>
                  </a:cubicBezTo>
                  <a:cubicBezTo>
                    <a:pt x="834" y="105"/>
                    <a:pt x="736" y="0"/>
                    <a:pt x="59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7"/>
            <p:cNvSpPr/>
            <p:nvPr/>
          </p:nvSpPr>
          <p:spPr>
            <a:xfrm>
              <a:off x="4058075" y="2359000"/>
              <a:ext cx="20875" cy="27950"/>
            </a:xfrm>
            <a:custGeom>
              <a:rect b="b" l="l" r="r" t="t"/>
              <a:pathLst>
                <a:path extrusionOk="0" h="1118" w="835">
                  <a:moveTo>
                    <a:pt x="611" y="0"/>
                  </a:moveTo>
                  <a:cubicBezTo>
                    <a:pt x="551" y="0"/>
                    <a:pt x="480" y="19"/>
                    <a:pt x="401" y="59"/>
                  </a:cubicBezTo>
                  <a:cubicBezTo>
                    <a:pt x="167" y="226"/>
                    <a:pt x="0" y="493"/>
                    <a:pt x="0" y="793"/>
                  </a:cubicBezTo>
                  <a:cubicBezTo>
                    <a:pt x="0" y="1006"/>
                    <a:pt x="84" y="1118"/>
                    <a:pt x="216" y="1118"/>
                  </a:cubicBezTo>
                  <a:cubicBezTo>
                    <a:pt x="270" y="1118"/>
                    <a:pt x="332" y="1099"/>
                    <a:pt x="401" y="1060"/>
                  </a:cubicBezTo>
                  <a:cubicBezTo>
                    <a:pt x="667" y="893"/>
                    <a:pt x="801" y="593"/>
                    <a:pt x="834" y="293"/>
                  </a:cubicBezTo>
                  <a:cubicBezTo>
                    <a:pt x="834" y="105"/>
                    <a:pt x="752" y="0"/>
                    <a:pt x="61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7"/>
            <p:cNvSpPr/>
            <p:nvPr/>
          </p:nvSpPr>
          <p:spPr>
            <a:xfrm>
              <a:off x="4142300" y="2163175"/>
              <a:ext cx="20875" cy="28200"/>
            </a:xfrm>
            <a:custGeom>
              <a:rect b="b" l="l" r="r" t="t"/>
              <a:pathLst>
                <a:path extrusionOk="0" h="1128" w="835">
                  <a:moveTo>
                    <a:pt x="605" y="1"/>
                  </a:moveTo>
                  <a:cubicBezTo>
                    <a:pt x="554" y="1"/>
                    <a:pt x="497" y="17"/>
                    <a:pt x="434" y="53"/>
                  </a:cubicBezTo>
                  <a:cubicBezTo>
                    <a:pt x="167" y="220"/>
                    <a:pt x="34" y="520"/>
                    <a:pt x="0" y="820"/>
                  </a:cubicBezTo>
                  <a:cubicBezTo>
                    <a:pt x="0" y="1006"/>
                    <a:pt x="97" y="1127"/>
                    <a:pt x="235" y="1127"/>
                  </a:cubicBezTo>
                  <a:cubicBezTo>
                    <a:pt x="295" y="1127"/>
                    <a:pt x="363" y="1104"/>
                    <a:pt x="434" y="1054"/>
                  </a:cubicBezTo>
                  <a:cubicBezTo>
                    <a:pt x="667" y="887"/>
                    <a:pt x="834" y="620"/>
                    <a:pt x="834" y="320"/>
                  </a:cubicBezTo>
                  <a:cubicBezTo>
                    <a:pt x="834" y="125"/>
                    <a:pt x="745" y="1"/>
                    <a:pt x="60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7"/>
            <p:cNvSpPr/>
            <p:nvPr/>
          </p:nvSpPr>
          <p:spPr>
            <a:xfrm>
              <a:off x="4226525" y="2260600"/>
              <a:ext cx="21700" cy="27950"/>
            </a:xfrm>
            <a:custGeom>
              <a:rect b="b" l="l" r="r" t="t"/>
              <a:pathLst>
                <a:path extrusionOk="0" h="1118" w="868">
                  <a:moveTo>
                    <a:pt x="644" y="0"/>
                  </a:moveTo>
                  <a:cubicBezTo>
                    <a:pt x="584" y="0"/>
                    <a:pt x="514" y="19"/>
                    <a:pt x="434" y="59"/>
                  </a:cubicBezTo>
                  <a:cubicBezTo>
                    <a:pt x="201" y="226"/>
                    <a:pt x="34" y="493"/>
                    <a:pt x="0" y="793"/>
                  </a:cubicBezTo>
                  <a:cubicBezTo>
                    <a:pt x="0" y="1005"/>
                    <a:pt x="101" y="1118"/>
                    <a:pt x="242" y="1118"/>
                  </a:cubicBezTo>
                  <a:cubicBezTo>
                    <a:pt x="301" y="1118"/>
                    <a:pt x="366" y="1099"/>
                    <a:pt x="434" y="1060"/>
                  </a:cubicBezTo>
                  <a:cubicBezTo>
                    <a:pt x="701" y="893"/>
                    <a:pt x="868" y="593"/>
                    <a:pt x="868" y="292"/>
                  </a:cubicBezTo>
                  <a:cubicBezTo>
                    <a:pt x="868" y="105"/>
                    <a:pt x="786" y="0"/>
                    <a:pt x="64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7"/>
            <p:cNvSpPr/>
            <p:nvPr/>
          </p:nvSpPr>
          <p:spPr>
            <a:xfrm>
              <a:off x="4311575" y="2163175"/>
              <a:ext cx="20875" cy="28200"/>
            </a:xfrm>
            <a:custGeom>
              <a:rect b="b" l="l" r="r" t="t"/>
              <a:pathLst>
                <a:path extrusionOk="0" h="1128" w="835">
                  <a:moveTo>
                    <a:pt x="606" y="1"/>
                  </a:moveTo>
                  <a:cubicBezTo>
                    <a:pt x="555" y="1"/>
                    <a:pt x="497" y="17"/>
                    <a:pt x="434" y="53"/>
                  </a:cubicBezTo>
                  <a:cubicBezTo>
                    <a:pt x="168" y="220"/>
                    <a:pt x="34" y="520"/>
                    <a:pt x="1" y="820"/>
                  </a:cubicBezTo>
                  <a:cubicBezTo>
                    <a:pt x="1" y="1006"/>
                    <a:pt x="98" y="1127"/>
                    <a:pt x="236" y="1127"/>
                  </a:cubicBezTo>
                  <a:cubicBezTo>
                    <a:pt x="296" y="1127"/>
                    <a:pt x="364" y="1104"/>
                    <a:pt x="434" y="1054"/>
                  </a:cubicBezTo>
                  <a:cubicBezTo>
                    <a:pt x="668" y="887"/>
                    <a:pt x="835" y="620"/>
                    <a:pt x="835" y="320"/>
                  </a:cubicBezTo>
                  <a:cubicBezTo>
                    <a:pt x="835" y="125"/>
                    <a:pt x="745" y="1"/>
                    <a:pt x="60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7"/>
            <p:cNvSpPr/>
            <p:nvPr/>
          </p:nvSpPr>
          <p:spPr>
            <a:xfrm>
              <a:off x="4395800" y="2114650"/>
              <a:ext cx="21725" cy="27975"/>
            </a:xfrm>
            <a:custGeom>
              <a:rect b="b" l="l" r="r" t="t"/>
              <a:pathLst>
                <a:path extrusionOk="0" h="1119" w="869">
                  <a:moveTo>
                    <a:pt x="656" y="1"/>
                  </a:moveTo>
                  <a:cubicBezTo>
                    <a:pt x="601" y="1"/>
                    <a:pt x="538" y="20"/>
                    <a:pt x="468" y="59"/>
                  </a:cubicBezTo>
                  <a:cubicBezTo>
                    <a:pt x="201" y="226"/>
                    <a:pt x="34" y="493"/>
                    <a:pt x="1" y="793"/>
                  </a:cubicBezTo>
                  <a:cubicBezTo>
                    <a:pt x="1" y="1006"/>
                    <a:pt x="101" y="1118"/>
                    <a:pt x="255" y="1118"/>
                  </a:cubicBezTo>
                  <a:cubicBezTo>
                    <a:pt x="318" y="1118"/>
                    <a:pt x="390" y="1099"/>
                    <a:pt x="468" y="1060"/>
                  </a:cubicBezTo>
                  <a:cubicBezTo>
                    <a:pt x="701" y="893"/>
                    <a:pt x="868" y="593"/>
                    <a:pt x="868" y="293"/>
                  </a:cubicBezTo>
                  <a:cubicBezTo>
                    <a:pt x="868" y="106"/>
                    <a:pt x="786" y="1"/>
                    <a:pt x="65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7"/>
            <p:cNvSpPr/>
            <p:nvPr/>
          </p:nvSpPr>
          <p:spPr>
            <a:xfrm>
              <a:off x="4481700" y="2114650"/>
              <a:ext cx="20875" cy="27975"/>
            </a:xfrm>
            <a:custGeom>
              <a:rect b="b" l="l" r="r" t="t"/>
              <a:pathLst>
                <a:path extrusionOk="0" h="1119" w="835">
                  <a:moveTo>
                    <a:pt x="597" y="1"/>
                  </a:moveTo>
                  <a:cubicBezTo>
                    <a:pt x="537" y="1"/>
                    <a:pt x="471" y="20"/>
                    <a:pt x="401" y="59"/>
                  </a:cubicBezTo>
                  <a:cubicBezTo>
                    <a:pt x="167" y="226"/>
                    <a:pt x="1" y="493"/>
                    <a:pt x="1" y="793"/>
                  </a:cubicBezTo>
                  <a:cubicBezTo>
                    <a:pt x="1" y="1006"/>
                    <a:pt x="84" y="1118"/>
                    <a:pt x="216" y="1118"/>
                  </a:cubicBezTo>
                  <a:cubicBezTo>
                    <a:pt x="270" y="1118"/>
                    <a:pt x="333" y="1099"/>
                    <a:pt x="401" y="1060"/>
                  </a:cubicBezTo>
                  <a:cubicBezTo>
                    <a:pt x="668" y="893"/>
                    <a:pt x="801" y="593"/>
                    <a:pt x="835" y="293"/>
                  </a:cubicBezTo>
                  <a:cubicBezTo>
                    <a:pt x="835" y="106"/>
                    <a:pt x="736" y="1"/>
                    <a:pt x="597"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7"/>
            <p:cNvSpPr/>
            <p:nvPr/>
          </p:nvSpPr>
          <p:spPr>
            <a:xfrm>
              <a:off x="4565925" y="2065475"/>
              <a:ext cx="21725" cy="27950"/>
            </a:xfrm>
            <a:custGeom>
              <a:rect b="b" l="l" r="r" t="t"/>
              <a:pathLst>
                <a:path extrusionOk="0" h="1118" w="869">
                  <a:moveTo>
                    <a:pt x="614" y="0"/>
                  </a:moveTo>
                  <a:cubicBezTo>
                    <a:pt x="551" y="0"/>
                    <a:pt x="479" y="19"/>
                    <a:pt x="401" y="58"/>
                  </a:cubicBezTo>
                  <a:cubicBezTo>
                    <a:pt x="168" y="225"/>
                    <a:pt x="1" y="525"/>
                    <a:pt x="1" y="826"/>
                  </a:cubicBezTo>
                  <a:cubicBezTo>
                    <a:pt x="1" y="1013"/>
                    <a:pt x="83" y="1118"/>
                    <a:pt x="212" y="1118"/>
                  </a:cubicBezTo>
                  <a:cubicBezTo>
                    <a:pt x="268" y="1118"/>
                    <a:pt x="331" y="1099"/>
                    <a:pt x="401" y="1059"/>
                  </a:cubicBezTo>
                  <a:cubicBezTo>
                    <a:pt x="668" y="892"/>
                    <a:pt x="835" y="625"/>
                    <a:pt x="868" y="325"/>
                  </a:cubicBezTo>
                  <a:cubicBezTo>
                    <a:pt x="868" y="113"/>
                    <a:pt x="768" y="0"/>
                    <a:pt x="61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7"/>
            <p:cNvSpPr/>
            <p:nvPr/>
          </p:nvSpPr>
          <p:spPr>
            <a:xfrm>
              <a:off x="4650150" y="2065475"/>
              <a:ext cx="21725" cy="27950"/>
            </a:xfrm>
            <a:custGeom>
              <a:rect b="b" l="l" r="r" t="t"/>
              <a:pathLst>
                <a:path extrusionOk="0" h="1118" w="869">
                  <a:moveTo>
                    <a:pt x="653" y="0"/>
                  </a:moveTo>
                  <a:cubicBezTo>
                    <a:pt x="598" y="0"/>
                    <a:pt x="536" y="19"/>
                    <a:pt x="468" y="58"/>
                  </a:cubicBezTo>
                  <a:cubicBezTo>
                    <a:pt x="201" y="225"/>
                    <a:pt x="34" y="492"/>
                    <a:pt x="1" y="826"/>
                  </a:cubicBezTo>
                  <a:cubicBezTo>
                    <a:pt x="1" y="1013"/>
                    <a:pt x="99" y="1118"/>
                    <a:pt x="250" y="1118"/>
                  </a:cubicBezTo>
                  <a:cubicBezTo>
                    <a:pt x="315" y="1118"/>
                    <a:pt x="388" y="1099"/>
                    <a:pt x="468" y="1059"/>
                  </a:cubicBezTo>
                  <a:cubicBezTo>
                    <a:pt x="701" y="892"/>
                    <a:pt x="868" y="625"/>
                    <a:pt x="868" y="325"/>
                  </a:cubicBezTo>
                  <a:cubicBezTo>
                    <a:pt x="868" y="113"/>
                    <a:pt x="784" y="0"/>
                    <a:pt x="65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7"/>
            <p:cNvSpPr/>
            <p:nvPr/>
          </p:nvSpPr>
          <p:spPr>
            <a:xfrm>
              <a:off x="3218300" y="2077775"/>
              <a:ext cx="1446900" cy="884825"/>
            </a:xfrm>
            <a:custGeom>
              <a:rect b="b" l="l" r="r" t="t"/>
              <a:pathLst>
                <a:path extrusionOk="0" h="35393" w="57876">
                  <a:moveTo>
                    <a:pt x="54273" y="0"/>
                  </a:moveTo>
                  <a:lnTo>
                    <a:pt x="50937" y="1935"/>
                  </a:lnTo>
                  <a:lnTo>
                    <a:pt x="47501" y="1935"/>
                  </a:lnTo>
                  <a:lnTo>
                    <a:pt x="44132" y="3903"/>
                  </a:lnTo>
                  <a:lnTo>
                    <a:pt x="44099" y="3903"/>
                  </a:lnTo>
                  <a:lnTo>
                    <a:pt x="40796" y="7739"/>
                  </a:lnTo>
                  <a:lnTo>
                    <a:pt x="37461" y="3903"/>
                  </a:lnTo>
                  <a:cubicBezTo>
                    <a:pt x="37461" y="3903"/>
                    <a:pt x="37427" y="3869"/>
                    <a:pt x="37394" y="3869"/>
                  </a:cubicBezTo>
                  <a:cubicBezTo>
                    <a:pt x="37327" y="3869"/>
                    <a:pt x="37294" y="3903"/>
                    <a:pt x="37294" y="3936"/>
                  </a:cubicBezTo>
                  <a:lnTo>
                    <a:pt x="33958" y="11708"/>
                  </a:lnTo>
                  <a:lnTo>
                    <a:pt x="30556" y="11708"/>
                  </a:lnTo>
                  <a:lnTo>
                    <a:pt x="27187" y="14644"/>
                  </a:lnTo>
                  <a:lnTo>
                    <a:pt x="23818" y="15611"/>
                  </a:lnTo>
                  <a:cubicBezTo>
                    <a:pt x="23784" y="15611"/>
                    <a:pt x="23784" y="15645"/>
                    <a:pt x="23751" y="15645"/>
                  </a:cubicBezTo>
                  <a:lnTo>
                    <a:pt x="20382" y="19547"/>
                  </a:lnTo>
                  <a:lnTo>
                    <a:pt x="17013" y="22483"/>
                  </a:lnTo>
                  <a:lnTo>
                    <a:pt x="13677" y="23450"/>
                  </a:lnTo>
                  <a:lnTo>
                    <a:pt x="10341" y="21515"/>
                  </a:lnTo>
                  <a:cubicBezTo>
                    <a:pt x="10325" y="21499"/>
                    <a:pt x="10308" y="21490"/>
                    <a:pt x="10295" y="21490"/>
                  </a:cubicBezTo>
                  <a:cubicBezTo>
                    <a:pt x="10283" y="21490"/>
                    <a:pt x="10275" y="21499"/>
                    <a:pt x="10275" y="21515"/>
                  </a:cubicBezTo>
                  <a:cubicBezTo>
                    <a:pt x="10241" y="21515"/>
                    <a:pt x="10208" y="21515"/>
                    <a:pt x="10208" y="21549"/>
                  </a:cubicBezTo>
                  <a:lnTo>
                    <a:pt x="6839" y="28587"/>
                  </a:lnTo>
                  <a:lnTo>
                    <a:pt x="3503" y="29321"/>
                  </a:lnTo>
                  <a:cubicBezTo>
                    <a:pt x="3470" y="29321"/>
                    <a:pt x="3470" y="29321"/>
                    <a:pt x="3436" y="29354"/>
                  </a:cubicBezTo>
                  <a:lnTo>
                    <a:pt x="34" y="35225"/>
                  </a:lnTo>
                  <a:cubicBezTo>
                    <a:pt x="1" y="35292"/>
                    <a:pt x="34" y="35359"/>
                    <a:pt x="67" y="35392"/>
                  </a:cubicBezTo>
                  <a:lnTo>
                    <a:pt x="134" y="35392"/>
                  </a:lnTo>
                  <a:cubicBezTo>
                    <a:pt x="167" y="35359"/>
                    <a:pt x="201" y="35325"/>
                    <a:pt x="201" y="35292"/>
                  </a:cubicBezTo>
                  <a:lnTo>
                    <a:pt x="3570" y="29454"/>
                  </a:lnTo>
                  <a:lnTo>
                    <a:pt x="6906" y="28754"/>
                  </a:lnTo>
                  <a:cubicBezTo>
                    <a:pt x="6939" y="28754"/>
                    <a:pt x="6972" y="28721"/>
                    <a:pt x="6972" y="28721"/>
                  </a:cubicBezTo>
                  <a:lnTo>
                    <a:pt x="10308" y="21716"/>
                  </a:lnTo>
                  <a:lnTo>
                    <a:pt x="13610" y="23617"/>
                  </a:lnTo>
                  <a:lnTo>
                    <a:pt x="13710" y="23617"/>
                  </a:lnTo>
                  <a:lnTo>
                    <a:pt x="17079" y="22650"/>
                  </a:lnTo>
                  <a:lnTo>
                    <a:pt x="17113" y="22616"/>
                  </a:lnTo>
                  <a:lnTo>
                    <a:pt x="20515" y="19681"/>
                  </a:lnTo>
                  <a:lnTo>
                    <a:pt x="23884" y="15778"/>
                  </a:lnTo>
                  <a:lnTo>
                    <a:pt x="27253" y="14811"/>
                  </a:lnTo>
                  <a:lnTo>
                    <a:pt x="27287" y="14811"/>
                  </a:lnTo>
                  <a:lnTo>
                    <a:pt x="30689" y="11942"/>
                  </a:lnTo>
                  <a:lnTo>
                    <a:pt x="34025" y="11942"/>
                  </a:lnTo>
                  <a:cubicBezTo>
                    <a:pt x="34058" y="11942"/>
                    <a:pt x="34092" y="11909"/>
                    <a:pt x="34125" y="11875"/>
                  </a:cubicBezTo>
                  <a:lnTo>
                    <a:pt x="37461" y="4203"/>
                  </a:lnTo>
                  <a:lnTo>
                    <a:pt x="40730" y="7972"/>
                  </a:lnTo>
                  <a:cubicBezTo>
                    <a:pt x="40746" y="8006"/>
                    <a:pt x="40771" y="8022"/>
                    <a:pt x="40801" y="8022"/>
                  </a:cubicBezTo>
                  <a:cubicBezTo>
                    <a:pt x="40830" y="8022"/>
                    <a:pt x="40863" y="8006"/>
                    <a:pt x="40896" y="7972"/>
                  </a:cubicBezTo>
                  <a:lnTo>
                    <a:pt x="44266" y="4070"/>
                  </a:lnTo>
                  <a:lnTo>
                    <a:pt x="47635" y="2135"/>
                  </a:lnTo>
                  <a:lnTo>
                    <a:pt x="51037" y="2135"/>
                  </a:lnTo>
                  <a:lnTo>
                    <a:pt x="54373" y="200"/>
                  </a:lnTo>
                  <a:lnTo>
                    <a:pt x="57742" y="200"/>
                  </a:lnTo>
                  <a:cubicBezTo>
                    <a:pt x="57875" y="200"/>
                    <a:pt x="57875" y="0"/>
                    <a:pt x="5774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7"/>
            <p:cNvSpPr/>
            <p:nvPr/>
          </p:nvSpPr>
          <p:spPr>
            <a:xfrm>
              <a:off x="3210800" y="2945400"/>
              <a:ext cx="20875" cy="28500"/>
            </a:xfrm>
            <a:custGeom>
              <a:rect b="b" l="l" r="r" t="t"/>
              <a:pathLst>
                <a:path extrusionOk="0" h="1140" w="835">
                  <a:moveTo>
                    <a:pt x="605" y="1"/>
                  </a:moveTo>
                  <a:cubicBezTo>
                    <a:pt x="554" y="1"/>
                    <a:pt x="497" y="17"/>
                    <a:pt x="434" y="53"/>
                  </a:cubicBezTo>
                  <a:cubicBezTo>
                    <a:pt x="167" y="220"/>
                    <a:pt x="34" y="520"/>
                    <a:pt x="0" y="820"/>
                  </a:cubicBezTo>
                  <a:cubicBezTo>
                    <a:pt x="0" y="1016"/>
                    <a:pt x="108" y="1140"/>
                    <a:pt x="257" y="1140"/>
                  </a:cubicBezTo>
                  <a:cubicBezTo>
                    <a:pt x="311" y="1140"/>
                    <a:pt x="371" y="1123"/>
                    <a:pt x="434" y="1087"/>
                  </a:cubicBezTo>
                  <a:cubicBezTo>
                    <a:pt x="668" y="887"/>
                    <a:pt x="834" y="620"/>
                    <a:pt x="834" y="320"/>
                  </a:cubicBezTo>
                  <a:cubicBezTo>
                    <a:pt x="834" y="125"/>
                    <a:pt x="745" y="1"/>
                    <a:pt x="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7"/>
            <p:cNvSpPr/>
            <p:nvPr/>
          </p:nvSpPr>
          <p:spPr>
            <a:xfrm>
              <a:off x="3295850" y="2798950"/>
              <a:ext cx="21725" cy="28175"/>
            </a:xfrm>
            <a:custGeom>
              <a:rect b="b" l="l" r="r" t="t"/>
              <a:pathLst>
                <a:path extrusionOk="0" h="1127" w="869">
                  <a:moveTo>
                    <a:pt x="633" y="0"/>
                  </a:moveTo>
                  <a:cubicBezTo>
                    <a:pt x="573" y="0"/>
                    <a:pt x="505" y="23"/>
                    <a:pt x="434" y="74"/>
                  </a:cubicBezTo>
                  <a:cubicBezTo>
                    <a:pt x="168" y="240"/>
                    <a:pt x="1" y="507"/>
                    <a:pt x="1" y="808"/>
                  </a:cubicBezTo>
                  <a:cubicBezTo>
                    <a:pt x="1" y="1003"/>
                    <a:pt x="90" y="1127"/>
                    <a:pt x="243" y="1127"/>
                  </a:cubicBezTo>
                  <a:cubicBezTo>
                    <a:pt x="299" y="1127"/>
                    <a:pt x="363" y="1110"/>
                    <a:pt x="434" y="1074"/>
                  </a:cubicBezTo>
                  <a:cubicBezTo>
                    <a:pt x="668" y="908"/>
                    <a:pt x="835" y="607"/>
                    <a:pt x="868" y="307"/>
                  </a:cubicBezTo>
                  <a:cubicBezTo>
                    <a:pt x="868" y="121"/>
                    <a:pt x="771" y="0"/>
                    <a:pt x="63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7"/>
            <p:cNvSpPr/>
            <p:nvPr/>
          </p:nvSpPr>
          <p:spPr>
            <a:xfrm>
              <a:off x="3379250" y="2780875"/>
              <a:ext cx="23375" cy="28175"/>
            </a:xfrm>
            <a:custGeom>
              <a:rect b="b" l="l" r="r" t="t"/>
              <a:pathLst>
                <a:path extrusionOk="0" h="1127" w="935">
                  <a:moveTo>
                    <a:pt x="657" y="0"/>
                  </a:moveTo>
                  <a:cubicBezTo>
                    <a:pt x="498" y="0"/>
                    <a:pt x="301" y="150"/>
                    <a:pt x="167" y="363"/>
                  </a:cubicBezTo>
                  <a:cubicBezTo>
                    <a:pt x="1" y="663"/>
                    <a:pt x="1" y="997"/>
                    <a:pt x="167" y="1097"/>
                  </a:cubicBezTo>
                  <a:cubicBezTo>
                    <a:pt x="200" y="1117"/>
                    <a:pt x="237" y="1126"/>
                    <a:pt x="276" y="1126"/>
                  </a:cubicBezTo>
                  <a:cubicBezTo>
                    <a:pt x="435" y="1126"/>
                    <a:pt x="634" y="971"/>
                    <a:pt x="768" y="730"/>
                  </a:cubicBezTo>
                  <a:cubicBezTo>
                    <a:pt x="935" y="430"/>
                    <a:pt x="935" y="130"/>
                    <a:pt x="768" y="29"/>
                  </a:cubicBezTo>
                  <a:cubicBezTo>
                    <a:pt x="734" y="9"/>
                    <a:pt x="697" y="0"/>
                    <a:pt x="65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7"/>
            <p:cNvSpPr/>
            <p:nvPr/>
          </p:nvSpPr>
          <p:spPr>
            <a:xfrm>
              <a:off x="3465150" y="2602975"/>
              <a:ext cx="20875" cy="28175"/>
            </a:xfrm>
            <a:custGeom>
              <a:rect b="b" l="l" r="r" t="t"/>
              <a:pathLst>
                <a:path extrusionOk="0" h="1127" w="835">
                  <a:moveTo>
                    <a:pt x="614" y="0"/>
                  </a:moveTo>
                  <a:cubicBezTo>
                    <a:pt x="553" y="0"/>
                    <a:pt x="482" y="23"/>
                    <a:pt x="401" y="74"/>
                  </a:cubicBezTo>
                  <a:cubicBezTo>
                    <a:pt x="167" y="241"/>
                    <a:pt x="0" y="507"/>
                    <a:pt x="0" y="808"/>
                  </a:cubicBezTo>
                  <a:cubicBezTo>
                    <a:pt x="0" y="1003"/>
                    <a:pt x="90" y="1127"/>
                    <a:pt x="229" y="1127"/>
                  </a:cubicBezTo>
                  <a:cubicBezTo>
                    <a:pt x="280" y="1127"/>
                    <a:pt x="338" y="1110"/>
                    <a:pt x="401" y="1074"/>
                  </a:cubicBezTo>
                  <a:cubicBezTo>
                    <a:pt x="667" y="874"/>
                    <a:pt x="834" y="607"/>
                    <a:pt x="834" y="307"/>
                  </a:cubicBezTo>
                  <a:cubicBezTo>
                    <a:pt x="834" y="121"/>
                    <a:pt x="753" y="0"/>
                    <a:pt x="61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7"/>
            <p:cNvSpPr/>
            <p:nvPr/>
          </p:nvSpPr>
          <p:spPr>
            <a:xfrm>
              <a:off x="3550200" y="2652175"/>
              <a:ext cx="20875" cy="28325"/>
            </a:xfrm>
            <a:custGeom>
              <a:rect b="b" l="l" r="r" t="t"/>
              <a:pathLst>
                <a:path extrusionOk="0" h="1133" w="835">
                  <a:moveTo>
                    <a:pt x="600" y="0"/>
                  </a:moveTo>
                  <a:cubicBezTo>
                    <a:pt x="540" y="0"/>
                    <a:pt x="472" y="23"/>
                    <a:pt x="401" y="74"/>
                  </a:cubicBezTo>
                  <a:cubicBezTo>
                    <a:pt x="168" y="241"/>
                    <a:pt x="1" y="507"/>
                    <a:pt x="1" y="808"/>
                  </a:cubicBezTo>
                  <a:cubicBezTo>
                    <a:pt x="1" y="1020"/>
                    <a:pt x="84" y="1133"/>
                    <a:pt x="216" y="1133"/>
                  </a:cubicBezTo>
                  <a:cubicBezTo>
                    <a:pt x="270" y="1133"/>
                    <a:pt x="333" y="1113"/>
                    <a:pt x="401" y="1075"/>
                  </a:cubicBezTo>
                  <a:cubicBezTo>
                    <a:pt x="668" y="908"/>
                    <a:pt x="801" y="608"/>
                    <a:pt x="835" y="307"/>
                  </a:cubicBezTo>
                  <a:cubicBezTo>
                    <a:pt x="835" y="121"/>
                    <a:pt x="738" y="0"/>
                    <a:pt x="60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7"/>
            <p:cNvSpPr/>
            <p:nvPr/>
          </p:nvSpPr>
          <p:spPr>
            <a:xfrm>
              <a:off x="3634425" y="2627675"/>
              <a:ext cx="20875" cy="28200"/>
            </a:xfrm>
            <a:custGeom>
              <a:rect b="b" l="l" r="r" t="t"/>
              <a:pathLst>
                <a:path extrusionOk="0" h="1128" w="835">
                  <a:moveTo>
                    <a:pt x="606" y="1"/>
                  </a:moveTo>
                  <a:cubicBezTo>
                    <a:pt x="555" y="1"/>
                    <a:pt x="497" y="17"/>
                    <a:pt x="434" y="53"/>
                  </a:cubicBezTo>
                  <a:cubicBezTo>
                    <a:pt x="168" y="220"/>
                    <a:pt x="1" y="520"/>
                    <a:pt x="1" y="820"/>
                  </a:cubicBezTo>
                  <a:cubicBezTo>
                    <a:pt x="1" y="1006"/>
                    <a:pt x="82" y="1127"/>
                    <a:pt x="221" y="1127"/>
                  </a:cubicBezTo>
                  <a:cubicBezTo>
                    <a:pt x="282" y="1127"/>
                    <a:pt x="354" y="1104"/>
                    <a:pt x="434" y="1054"/>
                  </a:cubicBezTo>
                  <a:cubicBezTo>
                    <a:pt x="668" y="887"/>
                    <a:pt x="835" y="620"/>
                    <a:pt x="835" y="320"/>
                  </a:cubicBezTo>
                  <a:cubicBezTo>
                    <a:pt x="835" y="125"/>
                    <a:pt x="745" y="1"/>
                    <a:pt x="60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7"/>
            <p:cNvSpPr/>
            <p:nvPr/>
          </p:nvSpPr>
          <p:spPr>
            <a:xfrm>
              <a:off x="3719500" y="2554300"/>
              <a:ext cx="20875" cy="28500"/>
            </a:xfrm>
            <a:custGeom>
              <a:rect b="b" l="l" r="r" t="t"/>
              <a:pathLst>
                <a:path extrusionOk="0" h="1140" w="835">
                  <a:moveTo>
                    <a:pt x="578" y="0"/>
                  </a:moveTo>
                  <a:cubicBezTo>
                    <a:pt x="523" y="0"/>
                    <a:pt x="463" y="17"/>
                    <a:pt x="401" y="53"/>
                  </a:cubicBezTo>
                  <a:cubicBezTo>
                    <a:pt x="167" y="253"/>
                    <a:pt x="0" y="520"/>
                    <a:pt x="0" y="820"/>
                  </a:cubicBezTo>
                  <a:cubicBezTo>
                    <a:pt x="0" y="1015"/>
                    <a:pt x="90" y="1139"/>
                    <a:pt x="229" y="1139"/>
                  </a:cubicBezTo>
                  <a:cubicBezTo>
                    <a:pt x="280" y="1139"/>
                    <a:pt x="338" y="1123"/>
                    <a:pt x="401" y="1087"/>
                  </a:cubicBezTo>
                  <a:cubicBezTo>
                    <a:pt x="667" y="887"/>
                    <a:pt x="834" y="620"/>
                    <a:pt x="834" y="320"/>
                  </a:cubicBezTo>
                  <a:cubicBezTo>
                    <a:pt x="834" y="124"/>
                    <a:pt x="727" y="0"/>
                    <a:pt x="57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7"/>
            <p:cNvSpPr/>
            <p:nvPr/>
          </p:nvSpPr>
          <p:spPr>
            <a:xfrm>
              <a:off x="3803725" y="2457025"/>
              <a:ext cx="20875" cy="28200"/>
            </a:xfrm>
            <a:custGeom>
              <a:rect b="b" l="l" r="r" t="t"/>
              <a:pathLst>
                <a:path extrusionOk="0" h="1128" w="835">
                  <a:moveTo>
                    <a:pt x="625" y="1"/>
                  </a:moveTo>
                  <a:cubicBezTo>
                    <a:pt x="569" y="1"/>
                    <a:pt x="505" y="24"/>
                    <a:pt x="434" y="74"/>
                  </a:cubicBezTo>
                  <a:cubicBezTo>
                    <a:pt x="167" y="241"/>
                    <a:pt x="0" y="508"/>
                    <a:pt x="0" y="808"/>
                  </a:cubicBezTo>
                  <a:cubicBezTo>
                    <a:pt x="0" y="1003"/>
                    <a:pt x="90" y="1127"/>
                    <a:pt x="242" y="1127"/>
                  </a:cubicBezTo>
                  <a:cubicBezTo>
                    <a:pt x="298" y="1127"/>
                    <a:pt x="362" y="1111"/>
                    <a:pt x="434" y="1075"/>
                  </a:cubicBezTo>
                  <a:cubicBezTo>
                    <a:pt x="667" y="875"/>
                    <a:pt x="834" y="608"/>
                    <a:pt x="834" y="308"/>
                  </a:cubicBezTo>
                  <a:cubicBezTo>
                    <a:pt x="834" y="122"/>
                    <a:pt x="753" y="1"/>
                    <a:pt x="62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7"/>
            <p:cNvSpPr/>
            <p:nvPr/>
          </p:nvSpPr>
          <p:spPr>
            <a:xfrm>
              <a:off x="3888775" y="2432375"/>
              <a:ext cx="20875" cy="27975"/>
            </a:xfrm>
            <a:custGeom>
              <a:rect b="b" l="l" r="r" t="t"/>
              <a:pathLst>
                <a:path extrusionOk="0" h="1119" w="835">
                  <a:moveTo>
                    <a:pt x="597" y="1"/>
                  </a:moveTo>
                  <a:cubicBezTo>
                    <a:pt x="537" y="1"/>
                    <a:pt x="471" y="20"/>
                    <a:pt x="401" y="60"/>
                  </a:cubicBezTo>
                  <a:cubicBezTo>
                    <a:pt x="168" y="226"/>
                    <a:pt x="1" y="493"/>
                    <a:pt x="1" y="793"/>
                  </a:cubicBezTo>
                  <a:cubicBezTo>
                    <a:pt x="1" y="1006"/>
                    <a:pt x="84" y="1118"/>
                    <a:pt x="216" y="1118"/>
                  </a:cubicBezTo>
                  <a:cubicBezTo>
                    <a:pt x="270" y="1118"/>
                    <a:pt x="333" y="1099"/>
                    <a:pt x="401" y="1060"/>
                  </a:cubicBezTo>
                  <a:cubicBezTo>
                    <a:pt x="668" y="893"/>
                    <a:pt x="801" y="593"/>
                    <a:pt x="835" y="293"/>
                  </a:cubicBezTo>
                  <a:cubicBezTo>
                    <a:pt x="835" y="106"/>
                    <a:pt x="736" y="1"/>
                    <a:pt x="59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7"/>
            <p:cNvSpPr/>
            <p:nvPr/>
          </p:nvSpPr>
          <p:spPr>
            <a:xfrm>
              <a:off x="3973850" y="2359000"/>
              <a:ext cx="20875" cy="27950"/>
            </a:xfrm>
            <a:custGeom>
              <a:rect b="b" l="l" r="r" t="t"/>
              <a:pathLst>
                <a:path extrusionOk="0" h="1118" w="835">
                  <a:moveTo>
                    <a:pt x="596" y="0"/>
                  </a:moveTo>
                  <a:cubicBezTo>
                    <a:pt x="537" y="0"/>
                    <a:pt x="470" y="19"/>
                    <a:pt x="400" y="59"/>
                  </a:cubicBezTo>
                  <a:cubicBezTo>
                    <a:pt x="167" y="226"/>
                    <a:pt x="0" y="493"/>
                    <a:pt x="0" y="793"/>
                  </a:cubicBezTo>
                  <a:cubicBezTo>
                    <a:pt x="0" y="1006"/>
                    <a:pt x="84" y="1118"/>
                    <a:pt x="216" y="1118"/>
                  </a:cubicBezTo>
                  <a:cubicBezTo>
                    <a:pt x="270" y="1118"/>
                    <a:pt x="332" y="1099"/>
                    <a:pt x="400" y="1060"/>
                  </a:cubicBezTo>
                  <a:cubicBezTo>
                    <a:pt x="634" y="893"/>
                    <a:pt x="801" y="593"/>
                    <a:pt x="834" y="293"/>
                  </a:cubicBezTo>
                  <a:cubicBezTo>
                    <a:pt x="834" y="105"/>
                    <a:pt x="736" y="0"/>
                    <a:pt x="59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7"/>
            <p:cNvSpPr/>
            <p:nvPr/>
          </p:nvSpPr>
          <p:spPr>
            <a:xfrm>
              <a:off x="4058075" y="2359000"/>
              <a:ext cx="20875" cy="27950"/>
            </a:xfrm>
            <a:custGeom>
              <a:rect b="b" l="l" r="r" t="t"/>
              <a:pathLst>
                <a:path extrusionOk="0" h="1118" w="835">
                  <a:moveTo>
                    <a:pt x="611" y="0"/>
                  </a:moveTo>
                  <a:cubicBezTo>
                    <a:pt x="551" y="0"/>
                    <a:pt x="480" y="19"/>
                    <a:pt x="401" y="59"/>
                  </a:cubicBezTo>
                  <a:cubicBezTo>
                    <a:pt x="167" y="226"/>
                    <a:pt x="0" y="493"/>
                    <a:pt x="0" y="793"/>
                  </a:cubicBezTo>
                  <a:cubicBezTo>
                    <a:pt x="0" y="1006"/>
                    <a:pt x="84" y="1118"/>
                    <a:pt x="216" y="1118"/>
                  </a:cubicBezTo>
                  <a:cubicBezTo>
                    <a:pt x="270" y="1118"/>
                    <a:pt x="332" y="1099"/>
                    <a:pt x="401" y="1060"/>
                  </a:cubicBezTo>
                  <a:cubicBezTo>
                    <a:pt x="667" y="893"/>
                    <a:pt x="801" y="593"/>
                    <a:pt x="834" y="293"/>
                  </a:cubicBezTo>
                  <a:cubicBezTo>
                    <a:pt x="834" y="105"/>
                    <a:pt x="752" y="0"/>
                    <a:pt x="6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7"/>
            <p:cNvSpPr/>
            <p:nvPr/>
          </p:nvSpPr>
          <p:spPr>
            <a:xfrm>
              <a:off x="4142300" y="2163175"/>
              <a:ext cx="20875" cy="28200"/>
            </a:xfrm>
            <a:custGeom>
              <a:rect b="b" l="l" r="r" t="t"/>
              <a:pathLst>
                <a:path extrusionOk="0" h="1128" w="835">
                  <a:moveTo>
                    <a:pt x="605" y="1"/>
                  </a:moveTo>
                  <a:cubicBezTo>
                    <a:pt x="554" y="1"/>
                    <a:pt x="497" y="17"/>
                    <a:pt x="434" y="53"/>
                  </a:cubicBezTo>
                  <a:cubicBezTo>
                    <a:pt x="167" y="220"/>
                    <a:pt x="34" y="520"/>
                    <a:pt x="0" y="820"/>
                  </a:cubicBezTo>
                  <a:cubicBezTo>
                    <a:pt x="0" y="1006"/>
                    <a:pt x="97" y="1127"/>
                    <a:pt x="235" y="1127"/>
                  </a:cubicBezTo>
                  <a:cubicBezTo>
                    <a:pt x="295" y="1127"/>
                    <a:pt x="363" y="1104"/>
                    <a:pt x="434" y="1054"/>
                  </a:cubicBezTo>
                  <a:cubicBezTo>
                    <a:pt x="667" y="887"/>
                    <a:pt x="834" y="620"/>
                    <a:pt x="834" y="320"/>
                  </a:cubicBezTo>
                  <a:cubicBezTo>
                    <a:pt x="834" y="125"/>
                    <a:pt x="745" y="1"/>
                    <a:pt x="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7"/>
            <p:cNvSpPr/>
            <p:nvPr/>
          </p:nvSpPr>
          <p:spPr>
            <a:xfrm>
              <a:off x="4226525" y="2260600"/>
              <a:ext cx="21700" cy="27950"/>
            </a:xfrm>
            <a:custGeom>
              <a:rect b="b" l="l" r="r" t="t"/>
              <a:pathLst>
                <a:path extrusionOk="0" h="1118" w="868">
                  <a:moveTo>
                    <a:pt x="644" y="0"/>
                  </a:moveTo>
                  <a:cubicBezTo>
                    <a:pt x="584" y="0"/>
                    <a:pt x="514" y="19"/>
                    <a:pt x="434" y="59"/>
                  </a:cubicBezTo>
                  <a:cubicBezTo>
                    <a:pt x="201" y="226"/>
                    <a:pt x="34" y="493"/>
                    <a:pt x="0" y="793"/>
                  </a:cubicBezTo>
                  <a:cubicBezTo>
                    <a:pt x="0" y="1005"/>
                    <a:pt x="101" y="1118"/>
                    <a:pt x="242" y="1118"/>
                  </a:cubicBezTo>
                  <a:cubicBezTo>
                    <a:pt x="301" y="1118"/>
                    <a:pt x="366" y="1099"/>
                    <a:pt x="434" y="1060"/>
                  </a:cubicBezTo>
                  <a:cubicBezTo>
                    <a:pt x="701" y="893"/>
                    <a:pt x="868" y="593"/>
                    <a:pt x="868" y="292"/>
                  </a:cubicBezTo>
                  <a:cubicBezTo>
                    <a:pt x="868" y="105"/>
                    <a:pt x="786" y="0"/>
                    <a:pt x="64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7"/>
            <p:cNvSpPr/>
            <p:nvPr/>
          </p:nvSpPr>
          <p:spPr>
            <a:xfrm>
              <a:off x="4311575" y="2163175"/>
              <a:ext cx="20875" cy="28200"/>
            </a:xfrm>
            <a:custGeom>
              <a:rect b="b" l="l" r="r" t="t"/>
              <a:pathLst>
                <a:path extrusionOk="0" h="1128" w="835">
                  <a:moveTo>
                    <a:pt x="606" y="1"/>
                  </a:moveTo>
                  <a:cubicBezTo>
                    <a:pt x="555" y="1"/>
                    <a:pt x="497" y="17"/>
                    <a:pt x="434" y="53"/>
                  </a:cubicBezTo>
                  <a:cubicBezTo>
                    <a:pt x="168" y="220"/>
                    <a:pt x="34" y="520"/>
                    <a:pt x="1" y="820"/>
                  </a:cubicBezTo>
                  <a:cubicBezTo>
                    <a:pt x="1" y="1006"/>
                    <a:pt x="98" y="1127"/>
                    <a:pt x="236" y="1127"/>
                  </a:cubicBezTo>
                  <a:cubicBezTo>
                    <a:pt x="296" y="1127"/>
                    <a:pt x="364" y="1104"/>
                    <a:pt x="434" y="1054"/>
                  </a:cubicBezTo>
                  <a:cubicBezTo>
                    <a:pt x="668" y="887"/>
                    <a:pt x="835" y="620"/>
                    <a:pt x="835" y="320"/>
                  </a:cubicBezTo>
                  <a:cubicBezTo>
                    <a:pt x="835" y="125"/>
                    <a:pt x="745" y="1"/>
                    <a:pt x="60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7"/>
            <p:cNvSpPr/>
            <p:nvPr/>
          </p:nvSpPr>
          <p:spPr>
            <a:xfrm>
              <a:off x="4395800" y="2114650"/>
              <a:ext cx="21725" cy="27975"/>
            </a:xfrm>
            <a:custGeom>
              <a:rect b="b" l="l" r="r" t="t"/>
              <a:pathLst>
                <a:path extrusionOk="0" h="1119" w="869">
                  <a:moveTo>
                    <a:pt x="656" y="1"/>
                  </a:moveTo>
                  <a:cubicBezTo>
                    <a:pt x="601" y="1"/>
                    <a:pt x="538" y="20"/>
                    <a:pt x="468" y="59"/>
                  </a:cubicBezTo>
                  <a:cubicBezTo>
                    <a:pt x="201" y="226"/>
                    <a:pt x="34" y="493"/>
                    <a:pt x="1" y="793"/>
                  </a:cubicBezTo>
                  <a:cubicBezTo>
                    <a:pt x="1" y="1006"/>
                    <a:pt x="101" y="1118"/>
                    <a:pt x="255" y="1118"/>
                  </a:cubicBezTo>
                  <a:cubicBezTo>
                    <a:pt x="318" y="1118"/>
                    <a:pt x="390" y="1099"/>
                    <a:pt x="468" y="1060"/>
                  </a:cubicBezTo>
                  <a:cubicBezTo>
                    <a:pt x="701" y="893"/>
                    <a:pt x="868" y="593"/>
                    <a:pt x="868" y="293"/>
                  </a:cubicBezTo>
                  <a:cubicBezTo>
                    <a:pt x="868" y="106"/>
                    <a:pt x="786" y="1"/>
                    <a:pt x="65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7"/>
            <p:cNvSpPr/>
            <p:nvPr/>
          </p:nvSpPr>
          <p:spPr>
            <a:xfrm>
              <a:off x="4481700" y="2114650"/>
              <a:ext cx="20875" cy="27975"/>
            </a:xfrm>
            <a:custGeom>
              <a:rect b="b" l="l" r="r" t="t"/>
              <a:pathLst>
                <a:path extrusionOk="0" h="1119" w="835">
                  <a:moveTo>
                    <a:pt x="597" y="1"/>
                  </a:moveTo>
                  <a:cubicBezTo>
                    <a:pt x="537" y="1"/>
                    <a:pt x="471" y="20"/>
                    <a:pt x="401" y="59"/>
                  </a:cubicBezTo>
                  <a:cubicBezTo>
                    <a:pt x="167" y="226"/>
                    <a:pt x="1" y="493"/>
                    <a:pt x="1" y="793"/>
                  </a:cubicBezTo>
                  <a:cubicBezTo>
                    <a:pt x="1" y="1006"/>
                    <a:pt x="84" y="1118"/>
                    <a:pt x="216" y="1118"/>
                  </a:cubicBezTo>
                  <a:cubicBezTo>
                    <a:pt x="270" y="1118"/>
                    <a:pt x="333" y="1099"/>
                    <a:pt x="401" y="1060"/>
                  </a:cubicBezTo>
                  <a:cubicBezTo>
                    <a:pt x="668" y="893"/>
                    <a:pt x="801" y="593"/>
                    <a:pt x="835" y="293"/>
                  </a:cubicBezTo>
                  <a:cubicBezTo>
                    <a:pt x="835" y="106"/>
                    <a:pt x="736" y="1"/>
                    <a:pt x="59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7"/>
            <p:cNvSpPr/>
            <p:nvPr/>
          </p:nvSpPr>
          <p:spPr>
            <a:xfrm>
              <a:off x="4565925" y="2065475"/>
              <a:ext cx="21725" cy="27950"/>
            </a:xfrm>
            <a:custGeom>
              <a:rect b="b" l="l" r="r" t="t"/>
              <a:pathLst>
                <a:path extrusionOk="0" h="1118" w="869">
                  <a:moveTo>
                    <a:pt x="614" y="0"/>
                  </a:moveTo>
                  <a:cubicBezTo>
                    <a:pt x="551" y="0"/>
                    <a:pt x="479" y="19"/>
                    <a:pt x="401" y="58"/>
                  </a:cubicBezTo>
                  <a:cubicBezTo>
                    <a:pt x="168" y="225"/>
                    <a:pt x="1" y="525"/>
                    <a:pt x="1" y="826"/>
                  </a:cubicBezTo>
                  <a:cubicBezTo>
                    <a:pt x="1" y="1013"/>
                    <a:pt x="83" y="1118"/>
                    <a:pt x="212" y="1118"/>
                  </a:cubicBezTo>
                  <a:cubicBezTo>
                    <a:pt x="268" y="1118"/>
                    <a:pt x="331" y="1099"/>
                    <a:pt x="401" y="1059"/>
                  </a:cubicBezTo>
                  <a:cubicBezTo>
                    <a:pt x="668" y="892"/>
                    <a:pt x="835" y="625"/>
                    <a:pt x="868" y="325"/>
                  </a:cubicBezTo>
                  <a:cubicBezTo>
                    <a:pt x="868" y="113"/>
                    <a:pt x="768" y="0"/>
                    <a:pt x="61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7"/>
            <p:cNvSpPr/>
            <p:nvPr/>
          </p:nvSpPr>
          <p:spPr>
            <a:xfrm>
              <a:off x="4650150" y="2065475"/>
              <a:ext cx="21725" cy="27950"/>
            </a:xfrm>
            <a:custGeom>
              <a:rect b="b" l="l" r="r" t="t"/>
              <a:pathLst>
                <a:path extrusionOk="0" h="1118" w="869">
                  <a:moveTo>
                    <a:pt x="653" y="0"/>
                  </a:moveTo>
                  <a:cubicBezTo>
                    <a:pt x="598" y="0"/>
                    <a:pt x="536" y="19"/>
                    <a:pt x="468" y="58"/>
                  </a:cubicBezTo>
                  <a:cubicBezTo>
                    <a:pt x="201" y="225"/>
                    <a:pt x="34" y="492"/>
                    <a:pt x="1" y="826"/>
                  </a:cubicBezTo>
                  <a:cubicBezTo>
                    <a:pt x="1" y="1013"/>
                    <a:pt x="99" y="1118"/>
                    <a:pt x="250" y="1118"/>
                  </a:cubicBezTo>
                  <a:cubicBezTo>
                    <a:pt x="315" y="1118"/>
                    <a:pt x="388" y="1099"/>
                    <a:pt x="468" y="1059"/>
                  </a:cubicBezTo>
                  <a:cubicBezTo>
                    <a:pt x="701" y="892"/>
                    <a:pt x="868" y="625"/>
                    <a:pt x="868" y="325"/>
                  </a:cubicBezTo>
                  <a:cubicBezTo>
                    <a:pt x="868" y="113"/>
                    <a:pt x="784" y="0"/>
                    <a:pt x="65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7"/>
            <p:cNvSpPr/>
            <p:nvPr/>
          </p:nvSpPr>
          <p:spPr>
            <a:xfrm>
              <a:off x="3218300" y="2077775"/>
              <a:ext cx="1446900" cy="884825"/>
            </a:xfrm>
            <a:custGeom>
              <a:rect b="b" l="l" r="r" t="t"/>
              <a:pathLst>
                <a:path extrusionOk="0" h="35393" w="57876">
                  <a:moveTo>
                    <a:pt x="54273" y="0"/>
                  </a:moveTo>
                  <a:lnTo>
                    <a:pt x="50937" y="1935"/>
                  </a:lnTo>
                  <a:lnTo>
                    <a:pt x="47501" y="1935"/>
                  </a:lnTo>
                  <a:lnTo>
                    <a:pt x="44132" y="3903"/>
                  </a:lnTo>
                  <a:lnTo>
                    <a:pt x="44099" y="3903"/>
                  </a:lnTo>
                  <a:lnTo>
                    <a:pt x="40796" y="7739"/>
                  </a:lnTo>
                  <a:lnTo>
                    <a:pt x="37461" y="3903"/>
                  </a:lnTo>
                  <a:cubicBezTo>
                    <a:pt x="37461" y="3903"/>
                    <a:pt x="37427" y="3869"/>
                    <a:pt x="37394" y="3869"/>
                  </a:cubicBezTo>
                  <a:cubicBezTo>
                    <a:pt x="37327" y="3869"/>
                    <a:pt x="37294" y="3903"/>
                    <a:pt x="37294" y="3936"/>
                  </a:cubicBezTo>
                  <a:lnTo>
                    <a:pt x="33958" y="11708"/>
                  </a:lnTo>
                  <a:lnTo>
                    <a:pt x="30556" y="11708"/>
                  </a:lnTo>
                  <a:lnTo>
                    <a:pt x="27187" y="14644"/>
                  </a:lnTo>
                  <a:lnTo>
                    <a:pt x="23818" y="15611"/>
                  </a:lnTo>
                  <a:cubicBezTo>
                    <a:pt x="23784" y="15611"/>
                    <a:pt x="23784" y="15645"/>
                    <a:pt x="23751" y="15645"/>
                  </a:cubicBezTo>
                  <a:lnTo>
                    <a:pt x="20382" y="19547"/>
                  </a:lnTo>
                  <a:lnTo>
                    <a:pt x="17013" y="22483"/>
                  </a:lnTo>
                  <a:lnTo>
                    <a:pt x="13677" y="23450"/>
                  </a:lnTo>
                  <a:lnTo>
                    <a:pt x="10341" y="21515"/>
                  </a:lnTo>
                  <a:cubicBezTo>
                    <a:pt x="10325" y="21499"/>
                    <a:pt x="10308" y="21490"/>
                    <a:pt x="10295" y="21490"/>
                  </a:cubicBezTo>
                  <a:cubicBezTo>
                    <a:pt x="10283" y="21490"/>
                    <a:pt x="10275" y="21499"/>
                    <a:pt x="10275" y="21515"/>
                  </a:cubicBezTo>
                  <a:cubicBezTo>
                    <a:pt x="10241" y="21515"/>
                    <a:pt x="10208" y="21515"/>
                    <a:pt x="10208" y="21549"/>
                  </a:cubicBezTo>
                  <a:lnTo>
                    <a:pt x="6839" y="28587"/>
                  </a:lnTo>
                  <a:lnTo>
                    <a:pt x="3503" y="29321"/>
                  </a:lnTo>
                  <a:cubicBezTo>
                    <a:pt x="3470" y="29321"/>
                    <a:pt x="3470" y="29321"/>
                    <a:pt x="3436" y="29354"/>
                  </a:cubicBezTo>
                  <a:lnTo>
                    <a:pt x="34" y="35225"/>
                  </a:lnTo>
                  <a:cubicBezTo>
                    <a:pt x="1" y="35292"/>
                    <a:pt x="34" y="35359"/>
                    <a:pt x="67" y="35392"/>
                  </a:cubicBezTo>
                  <a:lnTo>
                    <a:pt x="134" y="35392"/>
                  </a:lnTo>
                  <a:cubicBezTo>
                    <a:pt x="167" y="35359"/>
                    <a:pt x="201" y="35325"/>
                    <a:pt x="201" y="35292"/>
                  </a:cubicBezTo>
                  <a:lnTo>
                    <a:pt x="3570" y="29454"/>
                  </a:lnTo>
                  <a:lnTo>
                    <a:pt x="6906" y="28754"/>
                  </a:lnTo>
                  <a:cubicBezTo>
                    <a:pt x="6939" y="28754"/>
                    <a:pt x="6972" y="28721"/>
                    <a:pt x="6972" y="28721"/>
                  </a:cubicBezTo>
                  <a:lnTo>
                    <a:pt x="10308" y="21716"/>
                  </a:lnTo>
                  <a:lnTo>
                    <a:pt x="13610" y="23617"/>
                  </a:lnTo>
                  <a:lnTo>
                    <a:pt x="13710" y="23617"/>
                  </a:lnTo>
                  <a:lnTo>
                    <a:pt x="17079" y="22650"/>
                  </a:lnTo>
                  <a:lnTo>
                    <a:pt x="17113" y="22616"/>
                  </a:lnTo>
                  <a:lnTo>
                    <a:pt x="20515" y="19681"/>
                  </a:lnTo>
                  <a:lnTo>
                    <a:pt x="23884" y="15778"/>
                  </a:lnTo>
                  <a:lnTo>
                    <a:pt x="27253" y="14811"/>
                  </a:lnTo>
                  <a:lnTo>
                    <a:pt x="27287" y="14811"/>
                  </a:lnTo>
                  <a:lnTo>
                    <a:pt x="30689" y="11942"/>
                  </a:lnTo>
                  <a:lnTo>
                    <a:pt x="34025" y="11942"/>
                  </a:lnTo>
                  <a:cubicBezTo>
                    <a:pt x="34058" y="11942"/>
                    <a:pt x="34092" y="11909"/>
                    <a:pt x="34125" y="11875"/>
                  </a:cubicBezTo>
                  <a:lnTo>
                    <a:pt x="37461" y="4203"/>
                  </a:lnTo>
                  <a:lnTo>
                    <a:pt x="40730" y="7972"/>
                  </a:lnTo>
                  <a:cubicBezTo>
                    <a:pt x="40746" y="8006"/>
                    <a:pt x="40771" y="8022"/>
                    <a:pt x="40801" y="8022"/>
                  </a:cubicBezTo>
                  <a:cubicBezTo>
                    <a:pt x="40830" y="8022"/>
                    <a:pt x="40863" y="8006"/>
                    <a:pt x="40896" y="7972"/>
                  </a:cubicBezTo>
                  <a:lnTo>
                    <a:pt x="44266" y="4070"/>
                  </a:lnTo>
                  <a:lnTo>
                    <a:pt x="47635" y="2135"/>
                  </a:lnTo>
                  <a:lnTo>
                    <a:pt x="51037" y="2135"/>
                  </a:lnTo>
                  <a:lnTo>
                    <a:pt x="54373" y="200"/>
                  </a:lnTo>
                  <a:lnTo>
                    <a:pt x="57742" y="200"/>
                  </a:lnTo>
                  <a:cubicBezTo>
                    <a:pt x="57875" y="200"/>
                    <a:pt x="57875" y="0"/>
                    <a:pt x="5774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7"/>
            <p:cNvSpPr/>
            <p:nvPr/>
          </p:nvSpPr>
          <p:spPr>
            <a:xfrm>
              <a:off x="3258325" y="2535275"/>
              <a:ext cx="97600" cy="66525"/>
            </a:xfrm>
            <a:custGeom>
              <a:rect b="b" l="l" r="r" t="t"/>
              <a:pathLst>
                <a:path extrusionOk="0" h="2661" w="3904">
                  <a:moveTo>
                    <a:pt x="3746" y="1"/>
                  </a:moveTo>
                  <a:cubicBezTo>
                    <a:pt x="3703" y="1"/>
                    <a:pt x="3655" y="15"/>
                    <a:pt x="3603" y="46"/>
                  </a:cubicBezTo>
                  <a:lnTo>
                    <a:pt x="301" y="1948"/>
                  </a:lnTo>
                  <a:cubicBezTo>
                    <a:pt x="134" y="2081"/>
                    <a:pt x="34" y="2248"/>
                    <a:pt x="1" y="2448"/>
                  </a:cubicBezTo>
                  <a:cubicBezTo>
                    <a:pt x="1" y="2586"/>
                    <a:pt x="64" y="2661"/>
                    <a:pt x="159" y="2661"/>
                  </a:cubicBezTo>
                  <a:cubicBezTo>
                    <a:pt x="201" y="2661"/>
                    <a:pt x="249" y="2646"/>
                    <a:pt x="301" y="2615"/>
                  </a:cubicBezTo>
                  <a:lnTo>
                    <a:pt x="3603" y="714"/>
                  </a:lnTo>
                  <a:cubicBezTo>
                    <a:pt x="3770" y="614"/>
                    <a:pt x="3870" y="413"/>
                    <a:pt x="3904" y="213"/>
                  </a:cubicBezTo>
                  <a:cubicBezTo>
                    <a:pt x="3904" y="75"/>
                    <a:pt x="3840" y="1"/>
                    <a:pt x="3746"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7"/>
            <p:cNvSpPr/>
            <p:nvPr/>
          </p:nvSpPr>
          <p:spPr>
            <a:xfrm>
              <a:off x="3210800" y="2602975"/>
              <a:ext cx="20875" cy="28175"/>
            </a:xfrm>
            <a:custGeom>
              <a:rect b="b" l="l" r="r" t="t"/>
              <a:pathLst>
                <a:path extrusionOk="0" h="1127" w="835">
                  <a:moveTo>
                    <a:pt x="625" y="0"/>
                  </a:moveTo>
                  <a:cubicBezTo>
                    <a:pt x="570" y="0"/>
                    <a:pt x="505" y="23"/>
                    <a:pt x="434" y="74"/>
                  </a:cubicBezTo>
                  <a:cubicBezTo>
                    <a:pt x="167" y="207"/>
                    <a:pt x="0" y="507"/>
                    <a:pt x="0" y="808"/>
                  </a:cubicBezTo>
                  <a:cubicBezTo>
                    <a:pt x="0" y="1003"/>
                    <a:pt x="108" y="1127"/>
                    <a:pt x="257" y="1127"/>
                  </a:cubicBezTo>
                  <a:cubicBezTo>
                    <a:pt x="311" y="1127"/>
                    <a:pt x="371" y="1110"/>
                    <a:pt x="434" y="1074"/>
                  </a:cubicBezTo>
                  <a:cubicBezTo>
                    <a:pt x="668" y="908"/>
                    <a:pt x="834" y="607"/>
                    <a:pt x="834" y="307"/>
                  </a:cubicBezTo>
                  <a:cubicBezTo>
                    <a:pt x="834" y="121"/>
                    <a:pt x="753" y="0"/>
                    <a:pt x="625"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7"/>
            <p:cNvSpPr/>
            <p:nvPr/>
          </p:nvSpPr>
          <p:spPr>
            <a:xfrm>
              <a:off x="3210800" y="2602975"/>
              <a:ext cx="20875" cy="28175"/>
            </a:xfrm>
            <a:custGeom>
              <a:rect b="b" l="l" r="r" t="t"/>
              <a:pathLst>
                <a:path extrusionOk="0" h="1127" w="835">
                  <a:moveTo>
                    <a:pt x="625" y="0"/>
                  </a:moveTo>
                  <a:cubicBezTo>
                    <a:pt x="570" y="0"/>
                    <a:pt x="505" y="23"/>
                    <a:pt x="434" y="74"/>
                  </a:cubicBezTo>
                  <a:cubicBezTo>
                    <a:pt x="167" y="207"/>
                    <a:pt x="0" y="507"/>
                    <a:pt x="0" y="808"/>
                  </a:cubicBezTo>
                  <a:cubicBezTo>
                    <a:pt x="0" y="1003"/>
                    <a:pt x="108" y="1127"/>
                    <a:pt x="257" y="1127"/>
                  </a:cubicBezTo>
                  <a:cubicBezTo>
                    <a:pt x="311" y="1127"/>
                    <a:pt x="371" y="1110"/>
                    <a:pt x="434" y="1074"/>
                  </a:cubicBezTo>
                  <a:cubicBezTo>
                    <a:pt x="668" y="908"/>
                    <a:pt x="834" y="607"/>
                    <a:pt x="834" y="307"/>
                  </a:cubicBezTo>
                  <a:cubicBezTo>
                    <a:pt x="834" y="121"/>
                    <a:pt x="753" y="0"/>
                    <a:pt x="62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7"/>
            <p:cNvSpPr/>
            <p:nvPr/>
          </p:nvSpPr>
          <p:spPr>
            <a:xfrm>
              <a:off x="3258325" y="2584450"/>
              <a:ext cx="96775" cy="65750"/>
            </a:xfrm>
            <a:custGeom>
              <a:rect b="b" l="l" r="r" t="t"/>
              <a:pathLst>
                <a:path extrusionOk="0" h="2630" w="3871">
                  <a:moveTo>
                    <a:pt x="3717" y="1"/>
                  </a:moveTo>
                  <a:cubicBezTo>
                    <a:pt x="3673" y="1"/>
                    <a:pt x="3623" y="15"/>
                    <a:pt x="3570" y="48"/>
                  </a:cubicBezTo>
                  <a:lnTo>
                    <a:pt x="301" y="1949"/>
                  </a:lnTo>
                  <a:cubicBezTo>
                    <a:pt x="134" y="2049"/>
                    <a:pt x="1" y="2249"/>
                    <a:pt x="1" y="2449"/>
                  </a:cubicBezTo>
                  <a:cubicBezTo>
                    <a:pt x="1" y="2563"/>
                    <a:pt x="62" y="2630"/>
                    <a:pt x="154" y="2630"/>
                  </a:cubicBezTo>
                  <a:cubicBezTo>
                    <a:pt x="197" y="2630"/>
                    <a:pt x="247" y="2615"/>
                    <a:pt x="301" y="2583"/>
                  </a:cubicBezTo>
                  <a:lnTo>
                    <a:pt x="3570" y="681"/>
                  </a:lnTo>
                  <a:cubicBezTo>
                    <a:pt x="3737" y="581"/>
                    <a:pt x="3870" y="381"/>
                    <a:pt x="3870" y="181"/>
                  </a:cubicBezTo>
                  <a:cubicBezTo>
                    <a:pt x="3870" y="68"/>
                    <a:pt x="3809" y="1"/>
                    <a:pt x="3717"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7"/>
            <p:cNvSpPr/>
            <p:nvPr/>
          </p:nvSpPr>
          <p:spPr>
            <a:xfrm>
              <a:off x="3210800" y="2652175"/>
              <a:ext cx="20875" cy="28325"/>
            </a:xfrm>
            <a:custGeom>
              <a:rect b="b" l="l" r="r" t="t"/>
              <a:pathLst>
                <a:path extrusionOk="0" h="1133" w="835">
                  <a:moveTo>
                    <a:pt x="625" y="0"/>
                  </a:moveTo>
                  <a:cubicBezTo>
                    <a:pt x="570" y="0"/>
                    <a:pt x="505" y="23"/>
                    <a:pt x="434" y="74"/>
                  </a:cubicBezTo>
                  <a:cubicBezTo>
                    <a:pt x="167" y="241"/>
                    <a:pt x="0" y="507"/>
                    <a:pt x="0" y="808"/>
                  </a:cubicBezTo>
                  <a:cubicBezTo>
                    <a:pt x="0" y="1020"/>
                    <a:pt x="101" y="1133"/>
                    <a:pt x="242" y="1133"/>
                  </a:cubicBezTo>
                  <a:cubicBezTo>
                    <a:pt x="301" y="1133"/>
                    <a:pt x="366" y="1113"/>
                    <a:pt x="434" y="1075"/>
                  </a:cubicBezTo>
                  <a:cubicBezTo>
                    <a:pt x="668" y="908"/>
                    <a:pt x="834" y="608"/>
                    <a:pt x="834" y="307"/>
                  </a:cubicBezTo>
                  <a:cubicBezTo>
                    <a:pt x="834" y="121"/>
                    <a:pt x="753" y="0"/>
                    <a:pt x="625"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7"/>
            <p:cNvSpPr/>
            <p:nvPr/>
          </p:nvSpPr>
          <p:spPr>
            <a:xfrm>
              <a:off x="3218300" y="3055350"/>
              <a:ext cx="386975" cy="249975"/>
            </a:xfrm>
            <a:custGeom>
              <a:rect b="b" l="l" r="r" t="t"/>
              <a:pathLst>
                <a:path extrusionOk="0" h="9999" w="15479">
                  <a:moveTo>
                    <a:pt x="15378" y="0"/>
                  </a:moveTo>
                  <a:cubicBezTo>
                    <a:pt x="15353" y="0"/>
                    <a:pt x="15328" y="8"/>
                    <a:pt x="15312" y="25"/>
                  </a:cubicBezTo>
                  <a:lnTo>
                    <a:pt x="13644" y="1493"/>
                  </a:lnTo>
                  <a:lnTo>
                    <a:pt x="11942" y="959"/>
                  </a:lnTo>
                  <a:lnTo>
                    <a:pt x="10208" y="3361"/>
                  </a:lnTo>
                  <a:lnTo>
                    <a:pt x="8507" y="4361"/>
                  </a:lnTo>
                  <a:lnTo>
                    <a:pt x="6839" y="5863"/>
                  </a:lnTo>
                  <a:lnTo>
                    <a:pt x="5138" y="5629"/>
                  </a:lnTo>
                  <a:lnTo>
                    <a:pt x="3436" y="7831"/>
                  </a:lnTo>
                  <a:lnTo>
                    <a:pt x="1769" y="8064"/>
                  </a:lnTo>
                  <a:lnTo>
                    <a:pt x="67" y="9832"/>
                  </a:lnTo>
                  <a:cubicBezTo>
                    <a:pt x="1" y="9865"/>
                    <a:pt x="1" y="9932"/>
                    <a:pt x="67" y="9965"/>
                  </a:cubicBezTo>
                  <a:cubicBezTo>
                    <a:pt x="67" y="9999"/>
                    <a:pt x="101" y="9999"/>
                    <a:pt x="134" y="9999"/>
                  </a:cubicBezTo>
                  <a:cubicBezTo>
                    <a:pt x="134" y="9999"/>
                    <a:pt x="167" y="9965"/>
                    <a:pt x="201" y="9932"/>
                  </a:cubicBezTo>
                  <a:lnTo>
                    <a:pt x="1869" y="8231"/>
                  </a:lnTo>
                  <a:lnTo>
                    <a:pt x="3637" y="8031"/>
                  </a:lnTo>
                  <a:lnTo>
                    <a:pt x="5304" y="5863"/>
                  </a:lnTo>
                  <a:lnTo>
                    <a:pt x="6972" y="6096"/>
                  </a:lnTo>
                  <a:lnTo>
                    <a:pt x="8673" y="4528"/>
                  </a:lnTo>
                  <a:lnTo>
                    <a:pt x="10375" y="3528"/>
                  </a:lnTo>
                  <a:lnTo>
                    <a:pt x="12043" y="1193"/>
                  </a:lnTo>
                  <a:lnTo>
                    <a:pt x="13710" y="1726"/>
                  </a:lnTo>
                  <a:lnTo>
                    <a:pt x="15445" y="192"/>
                  </a:lnTo>
                  <a:cubicBezTo>
                    <a:pt x="15478" y="125"/>
                    <a:pt x="15478" y="58"/>
                    <a:pt x="15445" y="25"/>
                  </a:cubicBezTo>
                  <a:cubicBezTo>
                    <a:pt x="15428" y="8"/>
                    <a:pt x="15403" y="0"/>
                    <a:pt x="1537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7"/>
            <p:cNvSpPr/>
            <p:nvPr/>
          </p:nvSpPr>
          <p:spPr>
            <a:xfrm>
              <a:off x="3224150" y="3135400"/>
              <a:ext cx="32550" cy="73200"/>
            </a:xfrm>
            <a:custGeom>
              <a:rect b="b" l="l" r="r" t="t"/>
              <a:pathLst>
                <a:path extrusionOk="0" h="2928" w="1302">
                  <a:moveTo>
                    <a:pt x="834" y="1293"/>
                  </a:moveTo>
                  <a:cubicBezTo>
                    <a:pt x="867" y="1293"/>
                    <a:pt x="901" y="1326"/>
                    <a:pt x="934" y="1360"/>
                  </a:cubicBezTo>
                  <a:cubicBezTo>
                    <a:pt x="1001" y="1393"/>
                    <a:pt x="1001" y="1426"/>
                    <a:pt x="1034" y="1493"/>
                  </a:cubicBezTo>
                  <a:cubicBezTo>
                    <a:pt x="1034" y="1560"/>
                    <a:pt x="1068" y="1626"/>
                    <a:pt x="1068" y="1693"/>
                  </a:cubicBezTo>
                  <a:cubicBezTo>
                    <a:pt x="1068" y="1860"/>
                    <a:pt x="1034" y="1993"/>
                    <a:pt x="934" y="2160"/>
                  </a:cubicBezTo>
                  <a:cubicBezTo>
                    <a:pt x="901" y="2227"/>
                    <a:pt x="867" y="2294"/>
                    <a:pt x="834" y="2360"/>
                  </a:cubicBezTo>
                  <a:cubicBezTo>
                    <a:pt x="767" y="2394"/>
                    <a:pt x="701" y="2460"/>
                    <a:pt x="634" y="2494"/>
                  </a:cubicBezTo>
                  <a:cubicBezTo>
                    <a:pt x="601" y="2527"/>
                    <a:pt x="534" y="2560"/>
                    <a:pt x="467" y="2560"/>
                  </a:cubicBezTo>
                  <a:cubicBezTo>
                    <a:pt x="434" y="2560"/>
                    <a:pt x="400" y="2527"/>
                    <a:pt x="367" y="2494"/>
                  </a:cubicBezTo>
                  <a:cubicBezTo>
                    <a:pt x="300" y="2460"/>
                    <a:pt x="300" y="2394"/>
                    <a:pt x="267" y="2360"/>
                  </a:cubicBezTo>
                  <a:cubicBezTo>
                    <a:pt x="267" y="2294"/>
                    <a:pt x="234" y="2227"/>
                    <a:pt x="234" y="2160"/>
                  </a:cubicBezTo>
                  <a:cubicBezTo>
                    <a:pt x="234" y="2093"/>
                    <a:pt x="267" y="1993"/>
                    <a:pt x="267" y="1927"/>
                  </a:cubicBezTo>
                  <a:cubicBezTo>
                    <a:pt x="300" y="1827"/>
                    <a:pt x="334" y="1760"/>
                    <a:pt x="367" y="1693"/>
                  </a:cubicBezTo>
                  <a:cubicBezTo>
                    <a:pt x="400" y="1626"/>
                    <a:pt x="434" y="1560"/>
                    <a:pt x="467" y="1493"/>
                  </a:cubicBezTo>
                  <a:cubicBezTo>
                    <a:pt x="534" y="1426"/>
                    <a:pt x="601" y="1393"/>
                    <a:pt x="634" y="1326"/>
                  </a:cubicBezTo>
                  <a:cubicBezTo>
                    <a:pt x="701" y="1326"/>
                    <a:pt x="767" y="1293"/>
                    <a:pt x="834" y="1293"/>
                  </a:cubicBezTo>
                  <a:close/>
                  <a:moveTo>
                    <a:pt x="851" y="0"/>
                  </a:moveTo>
                  <a:cubicBezTo>
                    <a:pt x="842" y="0"/>
                    <a:pt x="834" y="9"/>
                    <a:pt x="834" y="25"/>
                  </a:cubicBezTo>
                  <a:lnTo>
                    <a:pt x="701" y="92"/>
                  </a:lnTo>
                  <a:cubicBezTo>
                    <a:pt x="667" y="92"/>
                    <a:pt x="667" y="125"/>
                    <a:pt x="634" y="159"/>
                  </a:cubicBezTo>
                  <a:cubicBezTo>
                    <a:pt x="634" y="159"/>
                    <a:pt x="634" y="192"/>
                    <a:pt x="634" y="225"/>
                  </a:cubicBezTo>
                  <a:lnTo>
                    <a:pt x="167" y="1493"/>
                  </a:lnTo>
                  <a:cubicBezTo>
                    <a:pt x="134" y="1560"/>
                    <a:pt x="134" y="1626"/>
                    <a:pt x="100" y="1693"/>
                  </a:cubicBezTo>
                  <a:cubicBezTo>
                    <a:pt x="100" y="1760"/>
                    <a:pt x="33" y="1793"/>
                    <a:pt x="33" y="1860"/>
                  </a:cubicBezTo>
                  <a:cubicBezTo>
                    <a:pt x="33" y="1927"/>
                    <a:pt x="33" y="1993"/>
                    <a:pt x="0" y="2093"/>
                  </a:cubicBezTo>
                  <a:cubicBezTo>
                    <a:pt x="0" y="2160"/>
                    <a:pt x="0" y="2227"/>
                    <a:pt x="0" y="2294"/>
                  </a:cubicBezTo>
                  <a:cubicBezTo>
                    <a:pt x="0" y="2394"/>
                    <a:pt x="33" y="2527"/>
                    <a:pt x="67" y="2627"/>
                  </a:cubicBezTo>
                  <a:cubicBezTo>
                    <a:pt x="67" y="2694"/>
                    <a:pt x="134" y="2794"/>
                    <a:pt x="200" y="2827"/>
                  </a:cubicBezTo>
                  <a:cubicBezTo>
                    <a:pt x="234" y="2894"/>
                    <a:pt x="334" y="2927"/>
                    <a:pt x="400" y="2927"/>
                  </a:cubicBezTo>
                  <a:cubicBezTo>
                    <a:pt x="467" y="2927"/>
                    <a:pt x="567" y="2894"/>
                    <a:pt x="667" y="2827"/>
                  </a:cubicBezTo>
                  <a:cubicBezTo>
                    <a:pt x="734" y="2794"/>
                    <a:pt x="834" y="2694"/>
                    <a:pt x="901" y="2627"/>
                  </a:cubicBezTo>
                  <a:cubicBezTo>
                    <a:pt x="1001" y="2527"/>
                    <a:pt x="1068" y="2427"/>
                    <a:pt x="1101" y="2327"/>
                  </a:cubicBezTo>
                  <a:cubicBezTo>
                    <a:pt x="1168" y="2194"/>
                    <a:pt x="1201" y="2060"/>
                    <a:pt x="1234" y="1927"/>
                  </a:cubicBezTo>
                  <a:cubicBezTo>
                    <a:pt x="1268" y="1827"/>
                    <a:pt x="1301" y="1693"/>
                    <a:pt x="1301" y="1560"/>
                  </a:cubicBezTo>
                  <a:cubicBezTo>
                    <a:pt x="1301" y="1426"/>
                    <a:pt x="1268" y="1326"/>
                    <a:pt x="1234" y="1226"/>
                  </a:cubicBezTo>
                  <a:cubicBezTo>
                    <a:pt x="1201" y="1126"/>
                    <a:pt x="1168" y="1059"/>
                    <a:pt x="1101" y="993"/>
                  </a:cubicBezTo>
                  <a:cubicBezTo>
                    <a:pt x="1068" y="959"/>
                    <a:pt x="967" y="926"/>
                    <a:pt x="901" y="926"/>
                  </a:cubicBezTo>
                  <a:cubicBezTo>
                    <a:pt x="801" y="926"/>
                    <a:pt x="734" y="959"/>
                    <a:pt x="667" y="993"/>
                  </a:cubicBezTo>
                  <a:cubicBezTo>
                    <a:pt x="634" y="1026"/>
                    <a:pt x="634" y="1026"/>
                    <a:pt x="601" y="1026"/>
                  </a:cubicBezTo>
                  <a:cubicBezTo>
                    <a:pt x="601" y="1059"/>
                    <a:pt x="567" y="1059"/>
                    <a:pt x="567" y="1059"/>
                  </a:cubicBezTo>
                  <a:lnTo>
                    <a:pt x="867" y="125"/>
                  </a:lnTo>
                  <a:lnTo>
                    <a:pt x="867" y="92"/>
                  </a:lnTo>
                  <a:lnTo>
                    <a:pt x="867" y="59"/>
                  </a:lnTo>
                  <a:lnTo>
                    <a:pt x="867" y="25"/>
                  </a:lnTo>
                  <a:cubicBezTo>
                    <a:pt x="867" y="9"/>
                    <a:pt x="859" y="0"/>
                    <a:pt x="85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7"/>
            <p:cNvSpPr/>
            <p:nvPr/>
          </p:nvSpPr>
          <p:spPr>
            <a:xfrm>
              <a:off x="3260825" y="3111000"/>
              <a:ext cx="31725" cy="76750"/>
            </a:xfrm>
            <a:custGeom>
              <a:rect b="b" l="l" r="r" t="t"/>
              <a:pathLst>
                <a:path extrusionOk="0" h="3070" w="1269">
                  <a:moveTo>
                    <a:pt x="1135" y="1"/>
                  </a:moveTo>
                  <a:lnTo>
                    <a:pt x="168" y="568"/>
                  </a:lnTo>
                  <a:cubicBezTo>
                    <a:pt x="134" y="568"/>
                    <a:pt x="134" y="601"/>
                    <a:pt x="101" y="601"/>
                  </a:cubicBezTo>
                  <a:cubicBezTo>
                    <a:pt x="101" y="634"/>
                    <a:pt x="101" y="668"/>
                    <a:pt x="101" y="701"/>
                  </a:cubicBezTo>
                  <a:lnTo>
                    <a:pt x="101" y="835"/>
                  </a:lnTo>
                  <a:cubicBezTo>
                    <a:pt x="101" y="868"/>
                    <a:pt x="101" y="901"/>
                    <a:pt x="101" y="901"/>
                  </a:cubicBezTo>
                  <a:lnTo>
                    <a:pt x="168" y="901"/>
                  </a:lnTo>
                  <a:lnTo>
                    <a:pt x="868" y="468"/>
                  </a:lnTo>
                  <a:lnTo>
                    <a:pt x="434" y="1468"/>
                  </a:lnTo>
                  <a:lnTo>
                    <a:pt x="401" y="1535"/>
                  </a:lnTo>
                  <a:cubicBezTo>
                    <a:pt x="401" y="1568"/>
                    <a:pt x="401" y="1602"/>
                    <a:pt x="401" y="1602"/>
                  </a:cubicBezTo>
                  <a:lnTo>
                    <a:pt x="401" y="1735"/>
                  </a:lnTo>
                  <a:cubicBezTo>
                    <a:pt x="401" y="1769"/>
                    <a:pt x="401" y="1802"/>
                    <a:pt x="401" y="1802"/>
                  </a:cubicBezTo>
                  <a:cubicBezTo>
                    <a:pt x="401" y="1819"/>
                    <a:pt x="409" y="1827"/>
                    <a:pt x="418" y="1827"/>
                  </a:cubicBezTo>
                  <a:cubicBezTo>
                    <a:pt x="426" y="1827"/>
                    <a:pt x="434" y="1819"/>
                    <a:pt x="434" y="1802"/>
                  </a:cubicBezTo>
                  <a:lnTo>
                    <a:pt x="668" y="1702"/>
                  </a:lnTo>
                  <a:cubicBezTo>
                    <a:pt x="701" y="1668"/>
                    <a:pt x="768" y="1635"/>
                    <a:pt x="801" y="1635"/>
                  </a:cubicBezTo>
                  <a:cubicBezTo>
                    <a:pt x="818" y="1618"/>
                    <a:pt x="843" y="1610"/>
                    <a:pt x="868" y="1610"/>
                  </a:cubicBezTo>
                  <a:cubicBezTo>
                    <a:pt x="893" y="1610"/>
                    <a:pt x="918" y="1618"/>
                    <a:pt x="935" y="1635"/>
                  </a:cubicBezTo>
                  <a:cubicBezTo>
                    <a:pt x="968" y="1635"/>
                    <a:pt x="1002" y="1668"/>
                    <a:pt x="1002" y="1702"/>
                  </a:cubicBezTo>
                  <a:cubicBezTo>
                    <a:pt x="1035" y="1769"/>
                    <a:pt x="1035" y="1835"/>
                    <a:pt x="1035" y="1902"/>
                  </a:cubicBezTo>
                  <a:cubicBezTo>
                    <a:pt x="1035" y="1969"/>
                    <a:pt x="1035" y="2069"/>
                    <a:pt x="1002" y="2135"/>
                  </a:cubicBezTo>
                  <a:cubicBezTo>
                    <a:pt x="1002" y="2202"/>
                    <a:pt x="968" y="2269"/>
                    <a:pt x="935" y="2336"/>
                  </a:cubicBezTo>
                  <a:cubicBezTo>
                    <a:pt x="901" y="2402"/>
                    <a:pt x="835" y="2436"/>
                    <a:pt x="801" y="2502"/>
                  </a:cubicBezTo>
                  <a:cubicBezTo>
                    <a:pt x="768" y="2536"/>
                    <a:pt x="701" y="2569"/>
                    <a:pt x="668" y="2602"/>
                  </a:cubicBezTo>
                  <a:cubicBezTo>
                    <a:pt x="601" y="2636"/>
                    <a:pt x="535" y="2669"/>
                    <a:pt x="468" y="2703"/>
                  </a:cubicBezTo>
                  <a:lnTo>
                    <a:pt x="334" y="2703"/>
                  </a:lnTo>
                  <a:cubicBezTo>
                    <a:pt x="334" y="2669"/>
                    <a:pt x="301" y="2636"/>
                    <a:pt x="268" y="2636"/>
                  </a:cubicBezTo>
                  <a:cubicBezTo>
                    <a:pt x="268" y="2602"/>
                    <a:pt x="268" y="2569"/>
                    <a:pt x="234" y="2536"/>
                  </a:cubicBezTo>
                  <a:cubicBezTo>
                    <a:pt x="234" y="2502"/>
                    <a:pt x="234" y="2469"/>
                    <a:pt x="201" y="2469"/>
                  </a:cubicBezTo>
                  <a:lnTo>
                    <a:pt x="168" y="2469"/>
                  </a:lnTo>
                  <a:lnTo>
                    <a:pt x="34" y="2536"/>
                  </a:lnTo>
                  <a:cubicBezTo>
                    <a:pt x="34" y="2536"/>
                    <a:pt x="1" y="2569"/>
                    <a:pt x="1" y="2569"/>
                  </a:cubicBezTo>
                  <a:cubicBezTo>
                    <a:pt x="1" y="2602"/>
                    <a:pt x="1" y="2602"/>
                    <a:pt x="1" y="2636"/>
                  </a:cubicBezTo>
                  <a:cubicBezTo>
                    <a:pt x="1" y="2703"/>
                    <a:pt x="34" y="2803"/>
                    <a:pt x="34" y="2869"/>
                  </a:cubicBezTo>
                  <a:cubicBezTo>
                    <a:pt x="68" y="2936"/>
                    <a:pt x="101" y="2969"/>
                    <a:pt x="168" y="3003"/>
                  </a:cubicBezTo>
                  <a:cubicBezTo>
                    <a:pt x="234" y="3036"/>
                    <a:pt x="301" y="3069"/>
                    <a:pt x="368" y="3069"/>
                  </a:cubicBezTo>
                  <a:cubicBezTo>
                    <a:pt x="468" y="3036"/>
                    <a:pt x="568" y="3003"/>
                    <a:pt x="635" y="2936"/>
                  </a:cubicBezTo>
                  <a:cubicBezTo>
                    <a:pt x="735" y="2903"/>
                    <a:pt x="835" y="2836"/>
                    <a:pt x="901" y="2769"/>
                  </a:cubicBezTo>
                  <a:cubicBezTo>
                    <a:pt x="968" y="2669"/>
                    <a:pt x="1035" y="2569"/>
                    <a:pt x="1068" y="2469"/>
                  </a:cubicBezTo>
                  <a:cubicBezTo>
                    <a:pt x="1135" y="2369"/>
                    <a:pt x="1202" y="2269"/>
                    <a:pt x="1202" y="2135"/>
                  </a:cubicBezTo>
                  <a:cubicBezTo>
                    <a:pt x="1268" y="2035"/>
                    <a:pt x="1268" y="1902"/>
                    <a:pt x="1268" y="1769"/>
                  </a:cubicBezTo>
                  <a:cubicBezTo>
                    <a:pt x="1268" y="1668"/>
                    <a:pt x="1268" y="1568"/>
                    <a:pt x="1235" y="1468"/>
                  </a:cubicBezTo>
                  <a:cubicBezTo>
                    <a:pt x="1202" y="1402"/>
                    <a:pt x="1168" y="1335"/>
                    <a:pt x="1102" y="1302"/>
                  </a:cubicBezTo>
                  <a:cubicBezTo>
                    <a:pt x="1068" y="1235"/>
                    <a:pt x="1002" y="1235"/>
                    <a:pt x="935" y="1235"/>
                  </a:cubicBezTo>
                  <a:cubicBezTo>
                    <a:pt x="868" y="1235"/>
                    <a:pt x="768" y="1268"/>
                    <a:pt x="701" y="1302"/>
                  </a:cubicBezTo>
                  <a:lnTo>
                    <a:pt x="1135" y="334"/>
                  </a:lnTo>
                  <a:cubicBezTo>
                    <a:pt x="1168" y="301"/>
                    <a:pt x="1168" y="267"/>
                    <a:pt x="1168" y="234"/>
                  </a:cubicBezTo>
                  <a:cubicBezTo>
                    <a:pt x="1168" y="234"/>
                    <a:pt x="1168" y="201"/>
                    <a:pt x="1168" y="167"/>
                  </a:cubicBezTo>
                  <a:lnTo>
                    <a:pt x="1168" y="67"/>
                  </a:lnTo>
                  <a:cubicBezTo>
                    <a:pt x="1202" y="34"/>
                    <a:pt x="1202" y="1"/>
                    <a:pt x="116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7"/>
            <p:cNvSpPr/>
            <p:nvPr/>
          </p:nvSpPr>
          <p:spPr>
            <a:xfrm>
              <a:off x="3298350" y="3089325"/>
              <a:ext cx="31725" cy="77575"/>
            </a:xfrm>
            <a:custGeom>
              <a:rect b="b" l="l" r="r" t="t"/>
              <a:pathLst>
                <a:path extrusionOk="0" h="3103" w="1269">
                  <a:moveTo>
                    <a:pt x="1102" y="0"/>
                  </a:moveTo>
                  <a:lnTo>
                    <a:pt x="134" y="567"/>
                  </a:lnTo>
                  <a:cubicBezTo>
                    <a:pt x="101" y="567"/>
                    <a:pt x="101" y="601"/>
                    <a:pt x="68" y="634"/>
                  </a:cubicBezTo>
                  <a:cubicBezTo>
                    <a:pt x="68" y="667"/>
                    <a:pt x="68" y="667"/>
                    <a:pt x="68" y="701"/>
                  </a:cubicBezTo>
                  <a:lnTo>
                    <a:pt x="68" y="834"/>
                  </a:lnTo>
                  <a:cubicBezTo>
                    <a:pt x="68" y="868"/>
                    <a:pt x="68" y="901"/>
                    <a:pt x="68" y="901"/>
                  </a:cubicBezTo>
                  <a:cubicBezTo>
                    <a:pt x="84" y="918"/>
                    <a:pt x="101" y="926"/>
                    <a:pt x="113" y="926"/>
                  </a:cubicBezTo>
                  <a:cubicBezTo>
                    <a:pt x="126" y="926"/>
                    <a:pt x="134" y="918"/>
                    <a:pt x="134" y="901"/>
                  </a:cubicBezTo>
                  <a:lnTo>
                    <a:pt x="835" y="501"/>
                  </a:lnTo>
                  <a:lnTo>
                    <a:pt x="401" y="1501"/>
                  </a:lnTo>
                  <a:cubicBezTo>
                    <a:pt x="401" y="1501"/>
                    <a:pt x="368" y="1535"/>
                    <a:pt x="368" y="1568"/>
                  </a:cubicBezTo>
                  <a:cubicBezTo>
                    <a:pt x="368" y="1568"/>
                    <a:pt x="368" y="1601"/>
                    <a:pt x="368" y="1635"/>
                  </a:cubicBezTo>
                  <a:lnTo>
                    <a:pt x="368" y="1768"/>
                  </a:lnTo>
                  <a:cubicBezTo>
                    <a:pt x="368" y="1768"/>
                    <a:pt x="368" y="1802"/>
                    <a:pt x="368" y="1835"/>
                  </a:cubicBezTo>
                  <a:lnTo>
                    <a:pt x="435" y="1835"/>
                  </a:lnTo>
                  <a:lnTo>
                    <a:pt x="635" y="1702"/>
                  </a:lnTo>
                  <a:cubicBezTo>
                    <a:pt x="668" y="1668"/>
                    <a:pt x="735" y="1668"/>
                    <a:pt x="768" y="1635"/>
                  </a:cubicBezTo>
                  <a:lnTo>
                    <a:pt x="902" y="1635"/>
                  </a:lnTo>
                  <a:cubicBezTo>
                    <a:pt x="935" y="1668"/>
                    <a:pt x="968" y="1702"/>
                    <a:pt x="968" y="1735"/>
                  </a:cubicBezTo>
                  <a:cubicBezTo>
                    <a:pt x="1002" y="1802"/>
                    <a:pt x="1002" y="1868"/>
                    <a:pt x="1002" y="1935"/>
                  </a:cubicBezTo>
                  <a:cubicBezTo>
                    <a:pt x="1002" y="2002"/>
                    <a:pt x="1002" y="2068"/>
                    <a:pt x="968" y="2169"/>
                  </a:cubicBezTo>
                  <a:cubicBezTo>
                    <a:pt x="968" y="2235"/>
                    <a:pt x="935" y="2302"/>
                    <a:pt x="902" y="2369"/>
                  </a:cubicBezTo>
                  <a:cubicBezTo>
                    <a:pt x="868" y="2402"/>
                    <a:pt x="835" y="2469"/>
                    <a:pt x="768" y="2502"/>
                  </a:cubicBezTo>
                  <a:cubicBezTo>
                    <a:pt x="735" y="2569"/>
                    <a:pt x="668" y="2602"/>
                    <a:pt x="635" y="2636"/>
                  </a:cubicBezTo>
                  <a:cubicBezTo>
                    <a:pt x="568" y="2669"/>
                    <a:pt x="501" y="2702"/>
                    <a:pt x="435" y="2702"/>
                  </a:cubicBezTo>
                  <a:cubicBezTo>
                    <a:pt x="418" y="2719"/>
                    <a:pt x="401" y="2727"/>
                    <a:pt x="385" y="2727"/>
                  </a:cubicBezTo>
                  <a:cubicBezTo>
                    <a:pt x="368" y="2727"/>
                    <a:pt x="351" y="2719"/>
                    <a:pt x="334" y="2702"/>
                  </a:cubicBezTo>
                  <a:cubicBezTo>
                    <a:pt x="301" y="2702"/>
                    <a:pt x="268" y="2669"/>
                    <a:pt x="268" y="2636"/>
                  </a:cubicBezTo>
                  <a:cubicBezTo>
                    <a:pt x="234" y="2602"/>
                    <a:pt x="234" y="2569"/>
                    <a:pt x="234" y="2535"/>
                  </a:cubicBezTo>
                  <a:cubicBezTo>
                    <a:pt x="234" y="2535"/>
                    <a:pt x="201" y="2502"/>
                    <a:pt x="201" y="2502"/>
                  </a:cubicBezTo>
                  <a:cubicBezTo>
                    <a:pt x="201" y="2485"/>
                    <a:pt x="193" y="2477"/>
                    <a:pt x="184" y="2477"/>
                  </a:cubicBezTo>
                  <a:cubicBezTo>
                    <a:pt x="176" y="2477"/>
                    <a:pt x="168" y="2485"/>
                    <a:pt x="168" y="2502"/>
                  </a:cubicBezTo>
                  <a:lnTo>
                    <a:pt x="34" y="2569"/>
                  </a:lnTo>
                  <a:cubicBezTo>
                    <a:pt x="34" y="2569"/>
                    <a:pt x="1" y="2602"/>
                    <a:pt x="1" y="2602"/>
                  </a:cubicBezTo>
                  <a:cubicBezTo>
                    <a:pt x="1" y="2636"/>
                    <a:pt x="1" y="2636"/>
                    <a:pt x="1" y="2669"/>
                  </a:cubicBezTo>
                  <a:cubicBezTo>
                    <a:pt x="1" y="2736"/>
                    <a:pt x="1" y="2836"/>
                    <a:pt x="34" y="2902"/>
                  </a:cubicBezTo>
                  <a:cubicBezTo>
                    <a:pt x="68" y="2969"/>
                    <a:pt x="101" y="3002"/>
                    <a:pt x="168" y="3036"/>
                  </a:cubicBezTo>
                  <a:cubicBezTo>
                    <a:pt x="234" y="3069"/>
                    <a:pt x="301" y="3103"/>
                    <a:pt x="368" y="3103"/>
                  </a:cubicBezTo>
                  <a:cubicBezTo>
                    <a:pt x="468" y="3069"/>
                    <a:pt x="568" y="3036"/>
                    <a:pt x="635" y="2969"/>
                  </a:cubicBezTo>
                  <a:cubicBezTo>
                    <a:pt x="735" y="2936"/>
                    <a:pt x="801" y="2869"/>
                    <a:pt x="902" y="2802"/>
                  </a:cubicBezTo>
                  <a:cubicBezTo>
                    <a:pt x="968" y="2702"/>
                    <a:pt x="1035" y="2602"/>
                    <a:pt x="1068" y="2502"/>
                  </a:cubicBezTo>
                  <a:cubicBezTo>
                    <a:pt x="1135" y="2402"/>
                    <a:pt x="1168" y="2302"/>
                    <a:pt x="1202" y="2169"/>
                  </a:cubicBezTo>
                  <a:cubicBezTo>
                    <a:pt x="1235" y="2068"/>
                    <a:pt x="1268" y="1935"/>
                    <a:pt x="1268" y="1802"/>
                  </a:cubicBezTo>
                  <a:cubicBezTo>
                    <a:pt x="1268" y="1702"/>
                    <a:pt x="1235" y="1601"/>
                    <a:pt x="1235" y="1501"/>
                  </a:cubicBezTo>
                  <a:cubicBezTo>
                    <a:pt x="1202" y="1435"/>
                    <a:pt x="1168" y="1368"/>
                    <a:pt x="1102" y="1335"/>
                  </a:cubicBezTo>
                  <a:cubicBezTo>
                    <a:pt x="1068" y="1268"/>
                    <a:pt x="1002" y="1268"/>
                    <a:pt x="935" y="1268"/>
                  </a:cubicBezTo>
                  <a:cubicBezTo>
                    <a:pt x="835" y="1268"/>
                    <a:pt x="768" y="1301"/>
                    <a:pt x="701" y="1335"/>
                  </a:cubicBezTo>
                  <a:lnTo>
                    <a:pt x="1135" y="367"/>
                  </a:lnTo>
                  <a:cubicBezTo>
                    <a:pt x="1168" y="334"/>
                    <a:pt x="1168" y="301"/>
                    <a:pt x="1168" y="267"/>
                  </a:cubicBezTo>
                  <a:cubicBezTo>
                    <a:pt x="1168" y="267"/>
                    <a:pt x="1168" y="234"/>
                    <a:pt x="1168" y="200"/>
                  </a:cubicBezTo>
                  <a:lnTo>
                    <a:pt x="1168" y="67"/>
                  </a:lnTo>
                  <a:cubicBezTo>
                    <a:pt x="1168" y="34"/>
                    <a:pt x="1168" y="34"/>
                    <a:pt x="116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7"/>
            <p:cNvSpPr/>
            <p:nvPr/>
          </p:nvSpPr>
          <p:spPr>
            <a:xfrm>
              <a:off x="3221650" y="3125675"/>
              <a:ext cx="381125" cy="230325"/>
            </a:xfrm>
            <a:custGeom>
              <a:rect b="b" l="l" r="r" t="t"/>
              <a:pathLst>
                <a:path extrusionOk="0" h="9213" w="15245">
                  <a:moveTo>
                    <a:pt x="15091" y="0"/>
                  </a:moveTo>
                  <a:cubicBezTo>
                    <a:pt x="15048" y="0"/>
                    <a:pt x="14998" y="15"/>
                    <a:pt x="14944" y="47"/>
                  </a:cubicBezTo>
                  <a:lnTo>
                    <a:pt x="300" y="8520"/>
                  </a:lnTo>
                  <a:cubicBezTo>
                    <a:pt x="133" y="8620"/>
                    <a:pt x="0" y="8820"/>
                    <a:pt x="0" y="9020"/>
                  </a:cubicBezTo>
                  <a:cubicBezTo>
                    <a:pt x="0" y="9144"/>
                    <a:pt x="73" y="9213"/>
                    <a:pt x="179" y="9213"/>
                  </a:cubicBezTo>
                  <a:cubicBezTo>
                    <a:pt x="216" y="9213"/>
                    <a:pt x="257" y="9204"/>
                    <a:pt x="300" y="9187"/>
                  </a:cubicBezTo>
                  <a:lnTo>
                    <a:pt x="14944" y="681"/>
                  </a:lnTo>
                  <a:cubicBezTo>
                    <a:pt x="15111" y="581"/>
                    <a:pt x="15211" y="414"/>
                    <a:pt x="15244" y="181"/>
                  </a:cubicBezTo>
                  <a:cubicBezTo>
                    <a:pt x="15244" y="67"/>
                    <a:pt x="15183" y="0"/>
                    <a:pt x="1509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7"/>
            <p:cNvSpPr/>
            <p:nvPr/>
          </p:nvSpPr>
          <p:spPr>
            <a:xfrm>
              <a:off x="3221650" y="3045650"/>
              <a:ext cx="96750" cy="66025"/>
            </a:xfrm>
            <a:custGeom>
              <a:rect b="b" l="l" r="r" t="t"/>
              <a:pathLst>
                <a:path extrusionOk="0" h="2641" w="3870">
                  <a:moveTo>
                    <a:pt x="3712" y="0"/>
                  </a:moveTo>
                  <a:cubicBezTo>
                    <a:pt x="3669" y="0"/>
                    <a:pt x="3621" y="15"/>
                    <a:pt x="3569" y="46"/>
                  </a:cubicBezTo>
                  <a:lnTo>
                    <a:pt x="300" y="1947"/>
                  </a:lnTo>
                  <a:cubicBezTo>
                    <a:pt x="133" y="2048"/>
                    <a:pt x="0" y="2248"/>
                    <a:pt x="0" y="2448"/>
                  </a:cubicBezTo>
                  <a:cubicBezTo>
                    <a:pt x="0" y="2572"/>
                    <a:pt x="73" y="2640"/>
                    <a:pt x="179" y="2640"/>
                  </a:cubicBezTo>
                  <a:cubicBezTo>
                    <a:pt x="216" y="2640"/>
                    <a:pt x="257" y="2632"/>
                    <a:pt x="300" y="2615"/>
                  </a:cubicBezTo>
                  <a:lnTo>
                    <a:pt x="3569" y="713"/>
                  </a:lnTo>
                  <a:cubicBezTo>
                    <a:pt x="3736" y="580"/>
                    <a:pt x="3869" y="413"/>
                    <a:pt x="3869" y="213"/>
                  </a:cubicBezTo>
                  <a:cubicBezTo>
                    <a:pt x="3869" y="75"/>
                    <a:pt x="3806" y="0"/>
                    <a:pt x="3712"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7"/>
            <p:cNvSpPr/>
            <p:nvPr/>
          </p:nvSpPr>
          <p:spPr>
            <a:xfrm>
              <a:off x="3218300" y="3312900"/>
              <a:ext cx="388650" cy="285150"/>
            </a:xfrm>
            <a:custGeom>
              <a:rect b="b" l="l" r="r" t="t"/>
              <a:pathLst>
                <a:path extrusionOk="0" h="11406" w="15546">
                  <a:moveTo>
                    <a:pt x="15407" y="1"/>
                  </a:moveTo>
                  <a:cubicBezTo>
                    <a:pt x="15371" y="1"/>
                    <a:pt x="15334" y="19"/>
                    <a:pt x="15312" y="64"/>
                  </a:cubicBezTo>
                  <a:lnTo>
                    <a:pt x="13644" y="2932"/>
                  </a:lnTo>
                  <a:lnTo>
                    <a:pt x="12009" y="3266"/>
                  </a:lnTo>
                  <a:lnTo>
                    <a:pt x="11976" y="3266"/>
                  </a:lnTo>
                  <a:lnTo>
                    <a:pt x="10308" y="4734"/>
                  </a:lnTo>
                  <a:lnTo>
                    <a:pt x="8573" y="3900"/>
                  </a:lnTo>
                  <a:lnTo>
                    <a:pt x="6839" y="7302"/>
                  </a:lnTo>
                  <a:lnTo>
                    <a:pt x="5171" y="7769"/>
                  </a:lnTo>
                  <a:lnTo>
                    <a:pt x="3470" y="9270"/>
                  </a:lnTo>
                  <a:lnTo>
                    <a:pt x="1769" y="9470"/>
                  </a:lnTo>
                  <a:lnTo>
                    <a:pt x="67" y="11238"/>
                  </a:lnTo>
                  <a:cubicBezTo>
                    <a:pt x="1" y="11272"/>
                    <a:pt x="1" y="11338"/>
                    <a:pt x="67" y="11372"/>
                  </a:cubicBezTo>
                  <a:cubicBezTo>
                    <a:pt x="67" y="11405"/>
                    <a:pt x="101" y="11405"/>
                    <a:pt x="134" y="11405"/>
                  </a:cubicBezTo>
                  <a:cubicBezTo>
                    <a:pt x="167" y="11405"/>
                    <a:pt x="201" y="11405"/>
                    <a:pt x="234" y="11372"/>
                  </a:cubicBezTo>
                  <a:lnTo>
                    <a:pt x="1902" y="9671"/>
                  </a:lnTo>
                  <a:lnTo>
                    <a:pt x="3570" y="9437"/>
                  </a:lnTo>
                  <a:lnTo>
                    <a:pt x="5271" y="7936"/>
                  </a:lnTo>
                  <a:lnTo>
                    <a:pt x="7006" y="7469"/>
                  </a:lnTo>
                  <a:lnTo>
                    <a:pt x="8673" y="4133"/>
                  </a:lnTo>
                  <a:lnTo>
                    <a:pt x="10341" y="4967"/>
                  </a:lnTo>
                  <a:lnTo>
                    <a:pt x="12076" y="3466"/>
                  </a:lnTo>
                  <a:lnTo>
                    <a:pt x="13777" y="3133"/>
                  </a:lnTo>
                  <a:lnTo>
                    <a:pt x="15478" y="164"/>
                  </a:lnTo>
                  <a:cubicBezTo>
                    <a:pt x="15545" y="75"/>
                    <a:pt x="15478" y="1"/>
                    <a:pt x="15407"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7"/>
            <p:cNvSpPr/>
            <p:nvPr/>
          </p:nvSpPr>
          <p:spPr>
            <a:xfrm>
              <a:off x="3218300" y="3312900"/>
              <a:ext cx="388650" cy="285150"/>
            </a:xfrm>
            <a:custGeom>
              <a:rect b="b" l="l" r="r" t="t"/>
              <a:pathLst>
                <a:path extrusionOk="0" h="11406" w="15546">
                  <a:moveTo>
                    <a:pt x="15407" y="1"/>
                  </a:moveTo>
                  <a:cubicBezTo>
                    <a:pt x="15371" y="1"/>
                    <a:pt x="15334" y="19"/>
                    <a:pt x="15312" y="64"/>
                  </a:cubicBezTo>
                  <a:lnTo>
                    <a:pt x="13644" y="2932"/>
                  </a:lnTo>
                  <a:lnTo>
                    <a:pt x="12009" y="3266"/>
                  </a:lnTo>
                  <a:lnTo>
                    <a:pt x="11976" y="3266"/>
                  </a:lnTo>
                  <a:lnTo>
                    <a:pt x="10308" y="4734"/>
                  </a:lnTo>
                  <a:lnTo>
                    <a:pt x="8573" y="3900"/>
                  </a:lnTo>
                  <a:lnTo>
                    <a:pt x="6839" y="7302"/>
                  </a:lnTo>
                  <a:lnTo>
                    <a:pt x="5171" y="7769"/>
                  </a:lnTo>
                  <a:lnTo>
                    <a:pt x="3470" y="9270"/>
                  </a:lnTo>
                  <a:lnTo>
                    <a:pt x="1769" y="9470"/>
                  </a:lnTo>
                  <a:lnTo>
                    <a:pt x="67" y="11238"/>
                  </a:lnTo>
                  <a:cubicBezTo>
                    <a:pt x="1" y="11272"/>
                    <a:pt x="1" y="11338"/>
                    <a:pt x="67" y="11372"/>
                  </a:cubicBezTo>
                  <a:cubicBezTo>
                    <a:pt x="67" y="11405"/>
                    <a:pt x="101" y="11405"/>
                    <a:pt x="134" y="11405"/>
                  </a:cubicBezTo>
                  <a:cubicBezTo>
                    <a:pt x="167" y="11405"/>
                    <a:pt x="201" y="11405"/>
                    <a:pt x="234" y="11372"/>
                  </a:cubicBezTo>
                  <a:lnTo>
                    <a:pt x="1902" y="9671"/>
                  </a:lnTo>
                  <a:lnTo>
                    <a:pt x="3570" y="9437"/>
                  </a:lnTo>
                  <a:lnTo>
                    <a:pt x="5271" y="7936"/>
                  </a:lnTo>
                  <a:lnTo>
                    <a:pt x="7006" y="7469"/>
                  </a:lnTo>
                  <a:lnTo>
                    <a:pt x="8673" y="4133"/>
                  </a:lnTo>
                  <a:lnTo>
                    <a:pt x="10341" y="4967"/>
                  </a:lnTo>
                  <a:lnTo>
                    <a:pt x="12076" y="3466"/>
                  </a:lnTo>
                  <a:lnTo>
                    <a:pt x="13777" y="3133"/>
                  </a:lnTo>
                  <a:lnTo>
                    <a:pt x="15478" y="164"/>
                  </a:lnTo>
                  <a:cubicBezTo>
                    <a:pt x="15545" y="75"/>
                    <a:pt x="15478" y="1"/>
                    <a:pt x="1540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7"/>
            <p:cNvSpPr/>
            <p:nvPr/>
          </p:nvSpPr>
          <p:spPr>
            <a:xfrm>
              <a:off x="3223300" y="3431450"/>
              <a:ext cx="20050" cy="68200"/>
            </a:xfrm>
            <a:custGeom>
              <a:rect b="b" l="l" r="r" t="t"/>
              <a:pathLst>
                <a:path extrusionOk="0" h="2728" w="802">
                  <a:moveTo>
                    <a:pt x="785" y="0"/>
                  </a:moveTo>
                  <a:cubicBezTo>
                    <a:pt x="776" y="0"/>
                    <a:pt x="768" y="8"/>
                    <a:pt x="768" y="25"/>
                  </a:cubicBezTo>
                  <a:lnTo>
                    <a:pt x="668" y="92"/>
                  </a:lnTo>
                  <a:lnTo>
                    <a:pt x="635" y="92"/>
                  </a:lnTo>
                  <a:cubicBezTo>
                    <a:pt x="601" y="125"/>
                    <a:pt x="601" y="125"/>
                    <a:pt x="568" y="159"/>
                  </a:cubicBezTo>
                  <a:lnTo>
                    <a:pt x="34" y="1093"/>
                  </a:lnTo>
                  <a:cubicBezTo>
                    <a:pt x="34" y="1126"/>
                    <a:pt x="34" y="1126"/>
                    <a:pt x="34" y="1159"/>
                  </a:cubicBezTo>
                  <a:cubicBezTo>
                    <a:pt x="1" y="1193"/>
                    <a:pt x="1" y="1226"/>
                    <a:pt x="34" y="1226"/>
                  </a:cubicBezTo>
                  <a:lnTo>
                    <a:pt x="67" y="1326"/>
                  </a:lnTo>
                  <a:lnTo>
                    <a:pt x="134" y="1326"/>
                  </a:lnTo>
                  <a:cubicBezTo>
                    <a:pt x="134" y="1326"/>
                    <a:pt x="168" y="1293"/>
                    <a:pt x="168" y="1259"/>
                  </a:cubicBezTo>
                  <a:lnTo>
                    <a:pt x="601" y="559"/>
                  </a:lnTo>
                  <a:lnTo>
                    <a:pt x="601" y="2660"/>
                  </a:lnTo>
                  <a:cubicBezTo>
                    <a:pt x="601" y="2660"/>
                    <a:pt x="601" y="2694"/>
                    <a:pt x="601" y="2727"/>
                  </a:cubicBezTo>
                  <a:lnTo>
                    <a:pt x="635" y="2727"/>
                  </a:lnTo>
                  <a:lnTo>
                    <a:pt x="735" y="2660"/>
                  </a:lnTo>
                  <a:cubicBezTo>
                    <a:pt x="768" y="2660"/>
                    <a:pt x="768" y="2627"/>
                    <a:pt x="801" y="2594"/>
                  </a:cubicBezTo>
                  <a:cubicBezTo>
                    <a:pt x="801" y="2594"/>
                    <a:pt x="801" y="2560"/>
                    <a:pt x="801" y="2527"/>
                  </a:cubicBezTo>
                  <a:lnTo>
                    <a:pt x="801" y="92"/>
                  </a:lnTo>
                  <a:cubicBezTo>
                    <a:pt x="801" y="58"/>
                    <a:pt x="801" y="25"/>
                    <a:pt x="801" y="25"/>
                  </a:cubicBezTo>
                  <a:cubicBezTo>
                    <a:pt x="801" y="8"/>
                    <a:pt x="793" y="0"/>
                    <a:pt x="785"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7"/>
            <p:cNvSpPr/>
            <p:nvPr/>
          </p:nvSpPr>
          <p:spPr>
            <a:xfrm>
              <a:off x="3250825" y="3413725"/>
              <a:ext cx="30050" cy="78200"/>
            </a:xfrm>
            <a:custGeom>
              <a:rect b="b" l="l" r="r" t="t"/>
              <a:pathLst>
                <a:path extrusionOk="0" h="3128" w="1202">
                  <a:moveTo>
                    <a:pt x="868" y="0"/>
                  </a:moveTo>
                  <a:cubicBezTo>
                    <a:pt x="768" y="34"/>
                    <a:pt x="701" y="34"/>
                    <a:pt x="634" y="100"/>
                  </a:cubicBezTo>
                  <a:cubicBezTo>
                    <a:pt x="534" y="134"/>
                    <a:pt x="434" y="234"/>
                    <a:pt x="367" y="300"/>
                  </a:cubicBezTo>
                  <a:cubicBezTo>
                    <a:pt x="301" y="401"/>
                    <a:pt x="234" y="501"/>
                    <a:pt x="201" y="601"/>
                  </a:cubicBezTo>
                  <a:cubicBezTo>
                    <a:pt x="134" y="701"/>
                    <a:pt x="101" y="834"/>
                    <a:pt x="67" y="934"/>
                  </a:cubicBezTo>
                  <a:cubicBezTo>
                    <a:pt x="34" y="1034"/>
                    <a:pt x="34" y="1134"/>
                    <a:pt x="34" y="1268"/>
                  </a:cubicBezTo>
                  <a:cubicBezTo>
                    <a:pt x="34" y="1268"/>
                    <a:pt x="34" y="1301"/>
                    <a:pt x="34" y="1301"/>
                  </a:cubicBezTo>
                  <a:lnTo>
                    <a:pt x="67" y="1301"/>
                  </a:lnTo>
                  <a:lnTo>
                    <a:pt x="201" y="1234"/>
                  </a:lnTo>
                  <a:cubicBezTo>
                    <a:pt x="201" y="1234"/>
                    <a:pt x="201" y="1201"/>
                    <a:pt x="234" y="1201"/>
                  </a:cubicBezTo>
                  <a:cubicBezTo>
                    <a:pt x="234" y="1168"/>
                    <a:pt x="234" y="1134"/>
                    <a:pt x="267" y="1101"/>
                  </a:cubicBezTo>
                  <a:cubicBezTo>
                    <a:pt x="267" y="1034"/>
                    <a:pt x="267" y="968"/>
                    <a:pt x="301" y="901"/>
                  </a:cubicBezTo>
                  <a:cubicBezTo>
                    <a:pt x="301" y="834"/>
                    <a:pt x="334" y="767"/>
                    <a:pt x="367" y="734"/>
                  </a:cubicBezTo>
                  <a:cubicBezTo>
                    <a:pt x="367" y="667"/>
                    <a:pt x="401" y="601"/>
                    <a:pt x="468" y="567"/>
                  </a:cubicBezTo>
                  <a:cubicBezTo>
                    <a:pt x="501" y="501"/>
                    <a:pt x="534" y="467"/>
                    <a:pt x="601" y="434"/>
                  </a:cubicBezTo>
                  <a:cubicBezTo>
                    <a:pt x="651" y="401"/>
                    <a:pt x="701" y="384"/>
                    <a:pt x="743" y="384"/>
                  </a:cubicBezTo>
                  <a:cubicBezTo>
                    <a:pt x="784" y="384"/>
                    <a:pt x="818" y="401"/>
                    <a:pt x="834" y="434"/>
                  </a:cubicBezTo>
                  <a:cubicBezTo>
                    <a:pt x="901" y="534"/>
                    <a:pt x="935" y="634"/>
                    <a:pt x="935" y="734"/>
                  </a:cubicBezTo>
                  <a:cubicBezTo>
                    <a:pt x="935" y="834"/>
                    <a:pt x="901" y="934"/>
                    <a:pt x="901" y="1034"/>
                  </a:cubicBezTo>
                  <a:cubicBezTo>
                    <a:pt x="868" y="1134"/>
                    <a:pt x="834" y="1201"/>
                    <a:pt x="768" y="1301"/>
                  </a:cubicBezTo>
                  <a:lnTo>
                    <a:pt x="67" y="2736"/>
                  </a:lnTo>
                  <a:cubicBezTo>
                    <a:pt x="34" y="2769"/>
                    <a:pt x="34" y="2802"/>
                    <a:pt x="34" y="2836"/>
                  </a:cubicBezTo>
                  <a:cubicBezTo>
                    <a:pt x="1" y="2869"/>
                    <a:pt x="1" y="2902"/>
                    <a:pt x="34" y="2902"/>
                  </a:cubicBezTo>
                  <a:lnTo>
                    <a:pt x="34" y="3036"/>
                  </a:lnTo>
                  <a:cubicBezTo>
                    <a:pt x="34" y="3069"/>
                    <a:pt x="34" y="3102"/>
                    <a:pt x="34" y="3102"/>
                  </a:cubicBezTo>
                  <a:cubicBezTo>
                    <a:pt x="51" y="3119"/>
                    <a:pt x="59" y="3128"/>
                    <a:pt x="67" y="3128"/>
                  </a:cubicBezTo>
                  <a:cubicBezTo>
                    <a:pt x="76" y="3128"/>
                    <a:pt x="84" y="3119"/>
                    <a:pt x="101" y="3102"/>
                  </a:cubicBezTo>
                  <a:lnTo>
                    <a:pt x="1168" y="2502"/>
                  </a:lnTo>
                  <a:cubicBezTo>
                    <a:pt x="1168" y="2469"/>
                    <a:pt x="1201" y="2469"/>
                    <a:pt x="1201" y="2435"/>
                  </a:cubicBezTo>
                  <a:cubicBezTo>
                    <a:pt x="1201" y="2402"/>
                    <a:pt x="1201" y="2369"/>
                    <a:pt x="1201" y="2335"/>
                  </a:cubicBezTo>
                  <a:lnTo>
                    <a:pt x="1201" y="2202"/>
                  </a:lnTo>
                  <a:lnTo>
                    <a:pt x="1201" y="2168"/>
                  </a:lnTo>
                  <a:cubicBezTo>
                    <a:pt x="1201" y="2152"/>
                    <a:pt x="1193" y="2143"/>
                    <a:pt x="1185" y="2143"/>
                  </a:cubicBezTo>
                  <a:cubicBezTo>
                    <a:pt x="1176" y="2143"/>
                    <a:pt x="1168" y="2152"/>
                    <a:pt x="1168" y="2168"/>
                  </a:cubicBezTo>
                  <a:lnTo>
                    <a:pt x="401" y="2602"/>
                  </a:lnTo>
                  <a:lnTo>
                    <a:pt x="968" y="1468"/>
                  </a:lnTo>
                  <a:cubicBezTo>
                    <a:pt x="1001" y="1401"/>
                    <a:pt x="1035" y="1335"/>
                    <a:pt x="1068" y="1234"/>
                  </a:cubicBezTo>
                  <a:cubicBezTo>
                    <a:pt x="1101" y="1168"/>
                    <a:pt x="1101" y="1101"/>
                    <a:pt x="1135" y="1034"/>
                  </a:cubicBezTo>
                  <a:cubicBezTo>
                    <a:pt x="1135" y="968"/>
                    <a:pt x="1168" y="901"/>
                    <a:pt x="1168" y="801"/>
                  </a:cubicBezTo>
                  <a:cubicBezTo>
                    <a:pt x="1168" y="734"/>
                    <a:pt x="1168" y="667"/>
                    <a:pt x="1168" y="601"/>
                  </a:cubicBezTo>
                  <a:cubicBezTo>
                    <a:pt x="1168" y="501"/>
                    <a:pt x="1168" y="401"/>
                    <a:pt x="1135" y="300"/>
                  </a:cubicBezTo>
                  <a:cubicBezTo>
                    <a:pt x="1135" y="200"/>
                    <a:pt x="1068" y="134"/>
                    <a:pt x="1035" y="100"/>
                  </a:cubicBezTo>
                  <a:cubicBezTo>
                    <a:pt x="1001" y="34"/>
                    <a:pt x="935" y="34"/>
                    <a:pt x="86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7"/>
            <p:cNvSpPr/>
            <p:nvPr/>
          </p:nvSpPr>
          <p:spPr>
            <a:xfrm>
              <a:off x="3287525" y="3392025"/>
              <a:ext cx="31700" cy="73425"/>
            </a:xfrm>
            <a:custGeom>
              <a:rect b="b" l="l" r="r" t="t"/>
              <a:pathLst>
                <a:path extrusionOk="0" h="2937" w="1268">
                  <a:moveTo>
                    <a:pt x="809" y="393"/>
                  </a:moveTo>
                  <a:cubicBezTo>
                    <a:pt x="859" y="393"/>
                    <a:pt x="901" y="418"/>
                    <a:pt x="934" y="468"/>
                  </a:cubicBezTo>
                  <a:cubicBezTo>
                    <a:pt x="1001" y="601"/>
                    <a:pt x="1034" y="768"/>
                    <a:pt x="1034" y="935"/>
                  </a:cubicBezTo>
                  <a:lnTo>
                    <a:pt x="1034" y="1569"/>
                  </a:lnTo>
                  <a:cubicBezTo>
                    <a:pt x="1034" y="1769"/>
                    <a:pt x="1001" y="1969"/>
                    <a:pt x="934" y="2169"/>
                  </a:cubicBezTo>
                  <a:cubicBezTo>
                    <a:pt x="868" y="2303"/>
                    <a:pt x="767" y="2436"/>
                    <a:pt x="634" y="2503"/>
                  </a:cubicBezTo>
                  <a:cubicBezTo>
                    <a:pt x="567" y="2553"/>
                    <a:pt x="509" y="2578"/>
                    <a:pt x="459" y="2578"/>
                  </a:cubicBezTo>
                  <a:cubicBezTo>
                    <a:pt x="409" y="2578"/>
                    <a:pt x="367" y="2553"/>
                    <a:pt x="334" y="2503"/>
                  </a:cubicBezTo>
                  <a:cubicBezTo>
                    <a:pt x="267" y="2369"/>
                    <a:pt x="234" y="2203"/>
                    <a:pt x="234" y="2036"/>
                  </a:cubicBezTo>
                  <a:lnTo>
                    <a:pt x="234" y="1402"/>
                  </a:lnTo>
                  <a:cubicBezTo>
                    <a:pt x="234" y="1202"/>
                    <a:pt x="267" y="1002"/>
                    <a:pt x="334" y="802"/>
                  </a:cubicBezTo>
                  <a:cubicBezTo>
                    <a:pt x="401" y="668"/>
                    <a:pt x="501" y="535"/>
                    <a:pt x="634" y="468"/>
                  </a:cubicBezTo>
                  <a:cubicBezTo>
                    <a:pt x="701" y="418"/>
                    <a:pt x="759" y="393"/>
                    <a:pt x="809" y="393"/>
                  </a:cubicBezTo>
                  <a:close/>
                  <a:moveTo>
                    <a:pt x="901" y="1"/>
                  </a:moveTo>
                  <a:cubicBezTo>
                    <a:pt x="801" y="1"/>
                    <a:pt x="701" y="34"/>
                    <a:pt x="634" y="68"/>
                  </a:cubicBezTo>
                  <a:cubicBezTo>
                    <a:pt x="534" y="134"/>
                    <a:pt x="434" y="234"/>
                    <a:pt x="367" y="335"/>
                  </a:cubicBezTo>
                  <a:cubicBezTo>
                    <a:pt x="267" y="435"/>
                    <a:pt x="200" y="535"/>
                    <a:pt x="167" y="668"/>
                  </a:cubicBezTo>
                  <a:cubicBezTo>
                    <a:pt x="100" y="802"/>
                    <a:pt x="67" y="935"/>
                    <a:pt x="34" y="1068"/>
                  </a:cubicBezTo>
                  <a:cubicBezTo>
                    <a:pt x="34" y="1235"/>
                    <a:pt x="0" y="1369"/>
                    <a:pt x="0" y="1535"/>
                  </a:cubicBezTo>
                  <a:lnTo>
                    <a:pt x="0" y="2169"/>
                  </a:lnTo>
                  <a:cubicBezTo>
                    <a:pt x="0" y="2303"/>
                    <a:pt x="0" y="2436"/>
                    <a:pt x="34" y="2569"/>
                  </a:cubicBezTo>
                  <a:cubicBezTo>
                    <a:pt x="67" y="2670"/>
                    <a:pt x="100" y="2770"/>
                    <a:pt x="167" y="2836"/>
                  </a:cubicBezTo>
                  <a:cubicBezTo>
                    <a:pt x="200" y="2903"/>
                    <a:pt x="267" y="2936"/>
                    <a:pt x="367" y="2936"/>
                  </a:cubicBezTo>
                  <a:cubicBezTo>
                    <a:pt x="467" y="2936"/>
                    <a:pt x="534" y="2903"/>
                    <a:pt x="634" y="2870"/>
                  </a:cubicBezTo>
                  <a:cubicBezTo>
                    <a:pt x="734" y="2803"/>
                    <a:pt x="834" y="2703"/>
                    <a:pt x="901" y="2603"/>
                  </a:cubicBezTo>
                  <a:cubicBezTo>
                    <a:pt x="1001" y="2503"/>
                    <a:pt x="1068" y="2403"/>
                    <a:pt x="1101" y="2269"/>
                  </a:cubicBezTo>
                  <a:cubicBezTo>
                    <a:pt x="1168" y="2136"/>
                    <a:pt x="1201" y="2002"/>
                    <a:pt x="1234" y="1869"/>
                  </a:cubicBezTo>
                  <a:cubicBezTo>
                    <a:pt x="1268" y="1736"/>
                    <a:pt x="1268" y="1569"/>
                    <a:pt x="1268" y="1435"/>
                  </a:cubicBezTo>
                  <a:lnTo>
                    <a:pt x="1268" y="1102"/>
                  </a:lnTo>
                  <a:lnTo>
                    <a:pt x="1268" y="802"/>
                  </a:lnTo>
                  <a:cubicBezTo>
                    <a:pt x="1268" y="668"/>
                    <a:pt x="1268" y="501"/>
                    <a:pt x="1234" y="368"/>
                  </a:cubicBezTo>
                  <a:cubicBezTo>
                    <a:pt x="1201" y="268"/>
                    <a:pt x="1168" y="201"/>
                    <a:pt x="1101" y="101"/>
                  </a:cubicBezTo>
                  <a:cubicBezTo>
                    <a:pt x="1068" y="34"/>
                    <a:pt x="1001" y="1"/>
                    <a:pt x="90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7"/>
            <p:cNvSpPr/>
            <p:nvPr/>
          </p:nvSpPr>
          <p:spPr>
            <a:xfrm>
              <a:off x="3221650" y="3418925"/>
              <a:ext cx="381125" cy="230325"/>
            </a:xfrm>
            <a:custGeom>
              <a:rect b="b" l="l" r="r" t="t"/>
              <a:pathLst>
                <a:path extrusionOk="0" h="9213" w="15245">
                  <a:moveTo>
                    <a:pt x="15065" y="0"/>
                  </a:moveTo>
                  <a:cubicBezTo>
                    <a:pt x="15028" y="0"/>
                    <a:pt x="14987" y="9"/>
                    <a:pt x="14944" y="26"/>
                  </a:cubicBezTo>
                  <a:lnTo>
                    <a:pt x="300" y="8532"/>
                  </a:lnTo>
                  <a:cubicBezTo>
                    <a:pt x="133" y="8632"/>
                    <a:pt x="0" y="8799"/>
                    <a:pt x="0" y="9032"/>
                  </a:cubicBezTo>
                  <a:cubicBezTo>
                    <a:pt x="0" y="9146"/>
                    <a:pt x="62" y="9213"/>
                    <a:pt x="153" y="9213"/>
                  </a:cubicBezTo>
                  <a:cubicBezTo>
                    <a:pt x="197" y="9213"/>
                    <a:pt x="247" y="9198"/>
                    <a:pt x="300" y="9166"/>
                  </a:cubicBezTo>
                  <a:lnTo>
                    <a:pt x="14944" y="693"/>
                  </a:lnTo>
                  <a:cubicBezTo>
                    <a:pt x="15111" y="593"/>
                    <a:pt x="15211" y="393"/>
                    <a:pt x="15244" y="193"/>
                  </a:cubicBezTo>
                  <a:cubicBezTo>
                    <a:pt x="15244" y="69"/>
                    <a:pt x="15171" y="0"/>
                    <a:pt x="1506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7"/>
            <p:cNvSpPr/>
            <p:nvPr/>
          </p:nvSpPr>
          <p:spPr>
            <a:xfrm>
              <a:off x="3221650" y="3338500"/>
              <a:ext cx="96750" cy="66375"/>
            </a:xfrm>
            <a:custGeom>
              <a:rect b="b" l="l" r="r" t="t"/>
              <a:pathLst>
                <a:path extrusionOk="0" h="2655" w="3870">
                  <a:moveTo>
                    <a:pt x="3697" y="1"/>
                  </a:moveTo>
                  <a:cubicBezTo>
                    <a:pt x="3659" y="1"/>
                    <a:pt x="3615" y="13"/>
                    <a:pt x="3569" y="40"/>
                  </a:cubicBezTo>
                  <a:lnTo>
                    <a:pt x="300" y="1942"/>
                  </a:lnTo>
                  <a:cubicBezTo>
                    <a:pt x="133" y="2075"/>
                    <a:pt x="0" y="2242"/>
                    <a:pt x="0" y="2442"/>
                  </a:cubicBezTo>
                  <a:cubicBezTo>
                    <a:pt x="0" y="2580"/>
                    <a:pt x="64" y="2655"/>
                    <a:pt x="158" y="2655"/>
                  </a:cubicBezTo>
                  <a:cubicBezTo>
                    <a:pt x="200" y="2655"/>
                    <a:pt x="249" y="2640"/>
                    <a:pt x="300" y="2609"/>
                  </a:cubicBezTo>
                  <a:lnTo>
                    <a:pt x="3569" y="708"/>
                  </a:lnTo>
                  <a:cubicBezTo>
                    <a:pt x="3736" y="608"/>
                    <a:pt x="3869" y="407"/>
                    <a:pt x="3869" y="207"/>
                  </a:cubicBezTo>
                  <a:cubicBezTo>
                    <a:pt x="3869" y="86"/>
                    <a:pt x="3799" y="1"/>
                    <a:pt x="3697"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7"/>
            <p:cNvSpPr/>
            <p:nvPr/>
          </p:nvSpPr>
          <p:spPr>
            <a:xfrm>
              <a:off x="3726175" y="2760950"/>
              <a:ext cx="386950" cy="250000"/>
            </a:xfrm>
            <a:custGeom>
              <a:rect b="b" l="l" r="r" t="t"/>
              <a:pathLst>
                <a:path extrusionOk="0" h="10000" w="15478">
                  <a:moveTo>
                    <a:pt x="15361" y="1"/>
                  </a:moveTo>
                  <a:cubicBezTo>
                    <a:pt x="15328" y="1"/>
                    <a:pt x="15294" y="9"/>
                    <a:pt x="15278" y="26"/>
                  </a:cubicBezTo>
                  <a:lnTo>
                    <a:pt x="13610" y="1527"/>
                  </a:lnTo>
                  <a:lnTo>
                    <a:pt x="11909" y="1494"/>
                  </a:lnTo>
                  <a:lnTo>
                    <a:pt x="10241" y="4162"/>
                  </a:lnTo>
                  <a:lnTo>
                    <a:pt x="8573" y="3862"/>
                  </a:lnTo>
                  <a:lnTo>
                    <a:pt x="6838" y="5897"/>
                  </a:lnTo>
                  <a:lnTo>
                    <a:pt x="5170" y="6264"/>
                  </a:lnTo>
                  <a:lnTo>
                    <a:pt x="3469" y="6497"/>
                  </a:lnTo>
                  <a:lnTo>
                    <a:pt x="1735" y="8465"/>
                  </a:lnTo>
                  <a:lnTo>
                    <a:pt x="67" y="9800"/>
                  </a:lnTo>
                  <a:cubicBezTo>
                    <a:pt x="0" y="9866"/>
                    <a:pt x="0" y="9933"/>
                    <a:pt x="67" y="9966"/>
                  </a:cubicBezTo>
                  <a:cubicBezTo>
                    <a:pt x="67" y="9966"/>
                    <a:pt x="100" y="10000"/>
                    <a:pt x="134" y="10000"/>
                  </a:cubicBezTo>
                  <a:lnTo>
                    <a:pt x="200" y="10000"/>
                  </a:lnTo>
                  <a:lnTo>
                    <a:pt x="1901" y="8599"/>
                  </a:lnTo>
                  <a:lnTo>
                    <a:pt x="3569" y="6697"/>
                  </a:lnTo>
                  <a:lnTo>
                    <a:pt x="5237" y="6464"/>
                  </a:lnTo>
                  <a:lnTo>
                    <a:pt x="6972" y="6064"/>
                  </a:lnTo>
                  <a:lnTo>
                    <a:pt x="8640" y="4096"/>
                  </a:lnTo>
                  <a:lnTo>
                    <a:pt x="10341" y="4396"/>
                  </a:lnTo>
                  <a:lnTo>
                    <a:pt x="12042" y="1694"/>
                  </a:lnTo>
                  <a:lnTo>
                    <a:pt x="13710" y="1727"/>
                  </a:lnTo>
                  <a:lnTo>
                    <a:pt x="15444" y="193"/>
                  </a:lnTo>
                  <a:cubicBezTo>
                    <a:pt x="15478" y="159"/>
                    <a:pt x="15478" y="93"/>
                    <a:pt x="15444" y="26"/>
                  </a:cubicBezTo>
                  <a:cubicBezTo>
                    <a:pt x="15428" y="9"/>
                    <a:pt x="15394" y="1"/>
                    <a:pt x="15361"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7"/>
            <p:cNvSpPr/>
            <p:nvPr/>
          </p:nvSpPr>
          <p:spPr>
            <a:xfrm>
              <a:off x="3732000" y="2841650"/>
              <a:ext cx="32550" cy="73400"/>
            </a:xfrm>
            <a:custGeom>
              <a:rect b="b" l="l" r="r" t="t"/>
              <a:pathLst>
                <a:path extrusionOk="0" h="2936" w="1302">
                  <a:moveTo>
                    <a:pt x="835" y="1268"/>
                  </a:moveTo>
                  <a:cubicBezTo>
                    <a:pt x="868" y="1301"/>
                    <a:pt x="935" y="1301"/>
                    <a:pt x="968" y="1335"/>
                  </a:cubicBezTo>
                  <a:cubicBezTo>
                    <a:pt x="1001" y="1368"/>
                    <a:pt x="1035" y="1435"/>
                    <a:pt x="1035" y="1468"/>
                  </a:cubicBezTo>
                  <a:cubicBezTo>
                    <a:pt x="1068" y="1535"/>
                    <a:pt x="1068" y="1601"/>
                    <a:pt x="1068" y="1668"/>
                  </a:cubicBezTo>
                  <a:cubicBezTo>
                    <a:pt x="1068" y="1768"/>
                    <a:pt x="1068" y="1835"/>
                    <a:pt x="1035" y="1902"/>
                  </a:cubicBezTo>
                  <a:cubicBezTo>
                    <a:pt x="1035" y="2002"/>
                    <a:pt x="1001" y="2068"/>
                    <a:pt x="968" y="2135"/>
                  </a:cubicBezTo>
                  <a:cubicBezTo>
                    <a:pt x="935" y="2202"/>
                    <a:pt x="868" y="2269"/>
                    <a:pt x="835" y="2335"/>
                  </a:cubicBezTo>
                  <a:cubicBezTo>
                    <a:pt x="768" y="2402"/>
                    <a:pt x="734" y="2435"/>
                    <a:pt x="668" y="2502"/>
                  </a:cubicBezTo>
                  <a:cubicBezTo>
                    <a:pt x="601" y="2535"/>
                    <a:pt x="568" y="2535"/>
                    <a:pt x="501" y="2535"/>
                  </a:cubicBezTo>
                  <a:cubicBezTo>
                    <a:pt x="434" y="2535"/>
                    <a:pt x="401" y="2535"/>
                    <a:pt x="368" y="2502"/>
                  </a:cubicBezTo>
                  <a:cubicBezTo>
                    <a:pt x="334" y="2435"/>
                    <a:pt x="301" y="2402"/>
                    <a:pt x="301" y="2335"/>
                  </a:cubicBezTo>
                  <a:cubicBezTo>
                    <a:pt x="267" y="2269"/>
                    <a:pt x="267" y="2202"/>
                    <a:pt x="267" y="2135"/>
                  </a:cubicBezTo>
                  <a:cubicBezTo>
                    <a:pt x="267" y="2068"/>
                    <a:pt x="267" y="2002"/>
                    <a:pt x="301" y="1902"/>
                  </a:cubicBezTo>
                  <a:cubicBezTo>
                    <a:pt x="301" y="1835"/>
                    <a:pt x="334" y="1768"/>
                    <a:pt x="368" y="1701"/>
                  </a:cubicBezTo>
                  <a:cubicBezTo>
                    <a:pt x="401" y="1601"/>
                    <a:pt x="434" y="1535"/>
                    <a:pt x="501" y="1468"/>
                  </a:cubicBezTo>
                  <a:cubicBezTo>
                    <a:pt x="534" y="1435"/>
                    <a:pt x="601" y="1368"/>
                    <a:pt x="668" y="1335"/>
                  </a:cubicBezTo>
                  <a:cubicBezTo>
                    <a:pt x="701" y="1301"/>
                    <a:pt x="768" y="1301"/>
                    <a:pt x="835" y="1268"/>
                  </a:cubicBezTo>
                  <a:close/>
                  <a:moveTo>
                    <a:pt x="868" y="0"/>
                  </a:moveTo>
                  <a:lnTo>
                    <a:pt x="701" y="67"/>
                  </a:lnTo>
                  <a:cubicBezTo>
                    <a:pt x="701" y="67"/>
                    <a:pt x="668" y="100"/>
                    <a:pt x="668" y="134"/>
                  </a:cubicBezTo>
                  <a:lnTo>
                    <a:pt x="634" y="200"/>
                  </a:lnTo>
                  <a:lnTo>
                    <a:pt x="167" y="1468"/>
                  </a:lnTo>
                  <a:cubicBezTo>
                    <a:pt x="167" y="1535"/>
                    <a:pt x="134" y="1601"/>
                    <a:pt x="101" y="1668"/>
                  </a:cubicBezTo>
                  <a:lnTo>
                    <a:pt x="67" y="1835"/>
                  </a:lnTo>
                  <a:cubicBezTo>
                    <a:pt x="34" y="1902"/>
                    <a:pt x="34" y="1968"/>
                    <a:pt x="34" y="2068"/>
                  </a:cubicBezTo>
                  <a:cubicBezTo>
                    <a:pt x="1" y="2135"/>
                    <a:pt x="1" y="2202"/>
                    <a:pt x="34" y="2269"/>
                  </a:cubicBezTo>
                  <a:cubicBezTo>
                    <a:pt x="1" y="2369"/>
                    <a:pt x="34" y="2502"/>
                    <a:pt x="67" y="2602"/>
                  </a:cubicBezTo>
                  <a:cubicBezTo>
                    <a:pt x="67" y="2702"/>
                    <a:pt x="134" y="2769"/>
                    <a:pt x="167" y="2836"/>
                  </a:cubicBezTo>
                  <a:cubicBezTo>
                    <a:pt x="234" y="2902"/>
                    <a:pt x="301" y="2936"/>
                    <a:pt x="401" y="2936"/>
                  </a:cubicBezTo>
                  <a:cubicBezTo>
                    <a:pt x="468" y="2936"/>
                    <a:pt x="568" y="2902"/>
                    <a:pt x="634" y="2836"/>
                  </a:cubicBezTo>
                  <a:cubicBezTo>
                    <a:pt x="734" y="2802"/>
                    <a:pt x="835" y="2702"/>
                    <a:pt x="901" y="2635"/>
                  </a:cubicBezTo>
                  <a:cubicBezTo>
                    <a:pt x="968" y="2535"/>
                    <a:pt x="1035" y="2435"/>
                    <a:pt x="1101" y="2335"/>
                  </a:cubicBezTo>
                  <a:cubicBezTo>
                    <a:pt x="1168" y="2202"/>
                    <a:pt x="1201" y="2068"/>
                    <a:pt x="1235" y="1935"/>
                  </a:cubicBezTo>
                  <a:cubicBezTo>
                    <a:pt x="1268" y="1835"/>
                    <a:pt x="1268" y="1701"/>
                    <a:pt x="1302" y="1568"/>
                  </a:cubicBezTo>
                  <a:cubicBezTo>
                    <a:pt x="1302" y="1435"/>
                    <a:pt x="1268" y="1335"/>
                    <a:pt x="1235" y="1234"/>
                  </a:cubicBezTo>
                  <a:cubicBezTo>
                    <a:pt x="1201" y="1134"/>
                    <a:pt x="1168" y="1068"/>
                    <a:pt x="1101" y="1001"/>
                  </a:cubicBezTo>
                  <a:cubicBezTo>
                    <a:pt x="1035" y="968"/>
                    <a:pt x="968" y="934"/>
                    <a:pt x="901" y="934"/>
                  </a:cubicBezTo>
                  <a:cubicBezTo>
                    <a:pt x="801" y="934"/>
                    <a:pt x="734" y="968"/>
                    <a:pt x="668" y="1001"/>
                  </a:cubicBezTo>
                  <a:lnTo>
                    <a:pt x="601" y="1034"/>
                  </a:lnTo>
                  <a:lnTo>
                    <a:pt x="568" y="1068"/>
                  </a:lnTo>
                  <a:lnTo>
                    <a:pt x="901" y="100"/>
                  </a:lnTo>
                  <a:cubicBezTo>
                    <a:pt x="901" y="100"/>
                    <a:pt x="901" y="67"/>
                    <a:pt x="901" y="67"/>
                  </a:cubicBezTo>
                  <a:cubicBezTo>
                    <a:pt x="901" y="67"/>
                    <a:pt x="901" y="34"/>
                    <a:pt x="901" y="34"/>
                  </a:cubicBezTo>
                  <a:cubicBezTo>
                    <a:pt x="901" y="34"/>
                    <a:pt x="901" y="0"/>
                    <a:pt x="90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7"/>
            <p:cNvSpPr/>
            <p:nvPr/>
          </p:nvSpPr>
          <p:spPr>
            <a:xfrm>
              <a:off x="3770375" y="2820800"/>
              <a:ext cx="30025" cy="77575"/>
            </a:xfrm>
            <a:custGeom>
              <a:rect b="b" l="l" r="r" t="t"/>
              <a:pathLst>
                <a:path extrusionOk="0" h="3103" w="1201">
                  <a:moveTo>
                    <a:pt x="834" y="0"/>
                  </a:moveTo>
                  <a:cubicBezTo>
                    <a:pt x="734" y="0"/>
                    <a:pt x="667" y="34"/>
                    <a:pt x="600" y="67"/>
                  </a:cubicBezTo>
                  <a:cubicBezTo>
                    <a:pt x="500" y="134"/>
                    <a:pt x="434" y="200"/>
                    <a:pt x="367" y="301"/>
                  </a:cubicBezTo>
                  <a:cubicBezTo>
                    <a:pt x="267" y="401"/>
                    <a:pt x="200" y="501"/>
                    <a:pt x="167" y="601"/>
                  </a:cubicBezTo>
                  <a:cubicBezTo>
                    <a:pt x="133" y="701"/>
                    <a:pt x="67" y="801"/>
                    <a:pt x="67" y="934"/>
                  </a:cubicBezTo>
                  <a:cubicBezTo>
                    <a:pt x="33" y="1034"/>
                    <a:pt x="0" y="1134"/>
                    <a:pt x="0" y="1235"/>
                  </a:cubicBezTo>
                  <a:cubicBezTo>
                    <a:pt x="0" y="1235"/>
                    <a:pt x="0" y="1268"/>
                    <a:pt x="0" y="1301"/>
                  </a:cubicBezTo>
                  <a:lnTo>
                    <a:pt x="67" y="1301"/>
                  </a:lnTo>
                  <a:lnTo>
                    <a:pt x="167" y="1235"/>
                  </a:lnTo>
                  <a:cubicBezTo>
                    <a:pt x="167" y="1201"/>
                    <a:pt x="200" y="1201"/>
                    <a:pt x="200" y="1168"/>
                  </a:cubicBezTo>
                  <a:cubicBezTo>
                    <a:pt x="234" y="1134"/>
                    <a:pt x="234" y="1134"/>
                    <a:pt x="234" y="1101"/>
                  </a:cubicBezTo>
                  <a:cubicBezTo>
                    <a:pt x="234" y="1034"/>
                    <a:pt x="267" y="968"/>
                    <a:pt x="267" y="901"/>
                  </a:cubicBezTo>
                  <a:cubicBezTo>
                    <a:pt x="300" y="834"/>
                    <a:pt x="300" y="768"/>
                    <a:pt x="334" y="701"/>
                  </a:cubicBezTo>
                  <a:cubicBezTo>
                    <a:pt x="367" y="634"/>
                    <a:pt x="400" y="601"/>
                    <a:pt x="434" y="534"/>
                  </a:cubicBezTo>
                  <a:cubicBezTo>
                    <a:pt x="467" y="501"/>
                    <a:pt x="534" y="434"/>
                    <a:pt x="600" y="434"/>
                  </a:cubicBezTo>
                  <a:cubicBezTo>
                    <a:pt x="651" y="401"/>
                    <a:pt x="692" y="384"/>
                    <a:pt x="730" y="384"/>
                  </a:cubicBezTo>
                  <a:cubicBezTo>
                    <a:pt x="767" y="384"/>
                    <a:pt x="801" y="401"/>
                    <a:pt x="834" y="434"/>
                  </a:cubicBezTo>
                  <a:cubicBezTo>
                    <a:pt x="901" y="501"/>
                    <a:pt x="901" y="601"/>
                    <a:pt x="901" y="701"/>
                  </a:cubicBezTo>
                  <a:cubicBezTo>
                    <a:pt x="901" y="801"/>
                    <a:pt x="901" y="901"/>
                    <a:pt x="867" y="1001"/>
                  </a:cubicBezTo>
                  <a:cubicBezTo>
                    <a:pt x="834" y="1101"/>
                    <a:pt x="801" y="1201"/>
                    <a:pt x="767" y="1301"/>
                  </a:cubicBezTo>
                  <a:lnTo>
                    <a:pt x="67" y="2702"/>
                  </a:lnTo>
                  <a:cubicBezTo>
                    <a:pt x="33" y="2736"/>
                    <a:pt x="33" y="2769"/>
                    <a:pt x="0" y="2802"/>
                  </a:cubicBezTo>
                  <a:cubicBezTo>
                    <a:pt x="0" y="2836"/>
                    <a:pt x="0" y="2869"/>
                    <a:pt x="0" y="2902"/>
                  </a:cubicBezTo>
                  <a:lnTo>
                    <a:pt x="0" y="3036"/>
                  </a:lnTo>
                  <a:cubicBezTo>
                    <a:pt x="0" y="3036"/>
                    <a:pt x="0" y="3069"/>
                    <a:pt x="0" y="3103"/>
                  </a:cubicBezTo>
                  <a:lnTo>
                    <a:pt x="67" y="3103"/>
                  </a:lnTo>
                  <a:lnTo>
                    <a:pt x="1134" y="2469"/>
                  </a:lnTo>
                  <a:cubicBezTo>
                    <a:pt x="1168" y="2469"/>
                    <a:pt x="1168" y="2435"/>
                    <a:pt x="1168" y="2435"/>
                  </a:cubicBezTo>
                  <a:cubicBezTo>
                    <a:pt x="1201" y="2402"/>
                    <a:pt x="1201" y="2369"/>
                    <a:pt x="1201" y="2335"/>
                  </a:cubicBezTo>
                  <a:lnTo>
                    <a:pt x="1201" y="2202"/>
                  </a:lnTo>
                  <a:cubicBezTo>
                    <a:pt x="1201" y="2169"/>
                    <a:pt x="1201" y="2169"/>
                    <a:pt x="1168" y="2135"/>
                  </a:cubicBezTo>
                  <a:lnTo>
                    <a:pt x="1134" y="2135"/>
                  </a:lnTo>
                  <a:lnTo>
                    <a:pt x="367" y="2569"/>
                  </a:lnTo>
                  <a:lnTo>
                    <a:pt x="934" y="1468"/>
                  </a:lnTo>
                  <a:cubicBezTo>
                    <a:pt x="967" y="1368"/>
                    <a:pt x="1001" y="1301"/>
                    <a:pt x="1034" y="1235"/>
                  </a:cubicBezTo>
                  <a:cubicBezTo>
                    <a:pt x="1067" y="1168"/>
                    <a:pt x="1101" y="1101"/>
                    <a:pt x="1101" y="1001"/>
                  </a:cubicBezTo>
                  <a:cubicBezTo>
                    <a:pt x="1134" y="934"/>
                    <a:pt x="1134" y="868"/>
                    <a:pt x="1134" y="801"/>
                  </a:cubicBezTo>
                  <a:cubicBezTo>
                    <a:pt x="1168" y="734"/>
                    <a:pt x="1168" y="634"/>
                    <a:pt x="1134" y="567"/>
                  </a:cubicBezTo>
                  <a:cubicBezTo>
                    <a:pt x="1168" y="467"/>
                    <a:pt x="1134" y="367"/>
                    <a:pt x="1101" y="267"/>
                  </a:cubicBezTo>
                  <a:cubicBezTo>
                    <a:pt x="1101" y="200"/>
                    <a:pt x="1067" y="134"/>
                    <a:pt x="1001" y="67"/>
                  </a:cubicBezTo>
                  <a:cubicBezTo>
                    <a:pt x="967" y="34"/>
                    <a:pt x="901" y="0"/>
                    <a:pt x="83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7"/>
            <p:cNvSpPr/>
            <p:nvPr/>
          </p:nvSpPr>
          <p:spPr>
            <a:xfrm>
              <a:off x="3804550" y="2796600"/>
              <a:ext cx="28375" cy="77600"/>
            </a:xfrm>
            <a:custGeom>
              <a:rect b="b" l="l" r="r" t="t"/>
              <a:pathLst>
                <a:path extrusionOk="0" h="3104" w="1135">
                  <a:moveTo>
                    <a:pt x="1068" y="1"/>
                  </a:moveTo>
                  <a:lnTo>
                    <a:pt x="67" y="635"/>
                  </a:lnTo>
                  <a:cubicBezTo>
                    <a:pt x="67" y="668"/>
                    <a:pt x="34" y="668"/>
                    <a:pt x="34" y="701"/>
                  </a:cubicBezTo>
                  <a:cubicBezTo>
                    <a:pt x="34" y="735"/>
                    <a:pt x="1" y="768"/>
                    <a:pt x="1" y="768"/>
                  </a:cubicBezTo>
                  <a:lnTo>
                    <a:pt x="1" y="935"/>
                  </a:lnTo>
                  <a:cubicBezTo>
                    <a:pt x="1" y="935"/>
                    <a:pt x="1" y="968"/>
                    <a:pt x="34" y="1002"/>
                  </a:cubicBezTo>
                  <a:lnTo>
                    <a:pt x="67" y="1002"/>
                  </a:lnTo>
                  <a:lnTo>
                    <a:pt x="901" y="501"/>
                  </a:lnTo>
                  <a:lnTo>
                    <a:pt x="368" y="3003"/>
                  </a:lnTo>
                  <a:cubicBezTo>
                    <a:pt x="368" y="3036"/>
                    <a:pt x="368" y="3036"/>
                    <a:pt x="368" y="3036"/>
                  </a:cubicBezTo>
                  <a:cubicBezTo>
                    <a:pt x="368" y="3070"/>
                    <a:pt x="368" y="3070"/>
                    <a:pt x="368" y="3103"/>
                  </a:cubicBezTo>
                  <a:lnTo>
                    <a:pt x="401" y="3103"/>
                  </a:lnTo>
                  <a:lnTo>
                    <a:pt x="501" y="3036"/>
                  </a:lnTo>
                  <a:cubicBezTo>
                    <a:pt x="534" y="3036"/>
                    <a:pt x="568" y="3003"/>
                    <a:pt x="568" y="2970"/>
                  </a:cubicBezTo>
                  <a:cubicBezTo>
                    <a:pt x="568" y="2970"/>
                    <a:pt x="568" y="2936"/>
                    <a:pt x="601" y="2903"/>
                  </a:cubicBezTo>
                  <a:lnTo>
                    <a:pt x="1135" y="401"/>
                  </a:lnTo>
                  <a:cubicBezTo>
                    <a:pt x="1135" y="368"/>
                    <a:pt x="1135" y="334"/>
                    <a:pt x="1135" y="301"/>
                  </a:cubicBezTo>
                  <a:cubicBezTo>
                    <a:pt x="1135" y="301"/>
                    <a:pt x="1135" y="268"/>
                    <a:pt x="1135" y="234"/>
                  </a:cubicBezTo>
                  <a:lnTo>
                    <a:pt x="1135" y="68"/>
                  </a:lnTo>
                  <a:cubicBezTo>
                    <a:pt x="1135" y="68"/>
                    <a:pt x="1135" y="34"/>
                    <a:pt x="113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7"/>
            <p:cNvSpPr/>
            <p:nvPr/>
          </p:nvSpPr>
          <p:spPr>
            <a:xfrm>
              <a:off x="3729500" y="2831825"/>
              <a:ext cx="381125" cy="230350"/>
            </a:xfrm>
            <a:custGeom>
              <a:rect b="b" l="l" r="r" t="t"/>
              <a:pathLst>
                <a:path extrusionOk="0" h="9214" w="15245">
                  <a:moveTo>
                    <a:pt x="15065" y="1"/>
                  </a:moveTo>
                  <a:cubicBezTo>
                    <a:pt x="15028" y="1"/>
                    <a:pt x="14988" y="9"/>
                    <a:pt x="14945" y="26"/>
                  </a:cubicBezTo>
                  <a:lnTo>
                    <a:pt x="301" y="8532"/>
                  </a:lnTo>
                  <a:cubicBezTo>
                    <a:pt x="134" y="8632"/>
                    <a:pt x="34" y="8833"/>
                    <a:pt x="1" y="9033"/>
                  </a:cubicBezTo>
                  <a:cubicBezTo>
                    <a:pt x="1" y="9146"/>
                    <a:pt x="62" y="9213"/>
                    <a:pt x="154" y="9213"/>
                  </a:cubicBezTo>
                  <a:cubicBezTo>
                    <a:pt x="197" y="9213"/>
                    <a:pt x="247" y="9198"/>
                    <a:pt x="301" y="9166"/>
                  </a:cubicBezTo>
                  <a:lnTo>
                    <a:pt x="14945" y="693"/>
                  </a:lnTo>
                  <a:cubicBezTo>
                    <a:pt x="15111" y="593"/>
                    <a:pt x="15245" y="393"/>
                    <a:pt x="15245" y="193"/>
                  </a:cubicBezTo>
                  <a:cubicBezTo>
                    <a:pt x="15245" y="69"/>
                    <a:pt x="15171" y="1"/>
                    <a:pt x="1506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7"/>
            <p:cNvSpPr/>
            <p:nvPr/>
          </p:nvSpPr>
          <p:spPr>
            <a:xfrm>
              <a:off x="3729500" y="2751775"/>
              <a:ext cx="97600" cy="66025"/>
            </a:xfrm>
            <a:custGeom>
              <a:rect b="b" l="l" r="r" t="t"/>
              <a:pathLst>
                <a:path extrusionOk="0" h="2641" w="3904">
                  <a:moveTo>
                    <a:pt x="3724" y="0"/>
                  </a:moveTo>
                  <a:cubicBezTo>
                    <a:pt x="3687" y="0"/>
                    <a:pt x="3646" y="9"/>
                    <a:pt x="3603" y="26"/>
                  </a:cubicBezTo>
                  <a:lnTo>
                    <a:pt x="301" y="1927"/>
                  </a:lnTo>
                  <a:cubicBezTo>
                    <a:pt x="134" y="2061"/>
                    <a:pt x="34" y="2228"/>
                    <a:pt x="1" y="2428"/>
                  </a:cubicBezTo>
                  <a:cubicBezTo>
                    <a:pt x="1" y="2566"/>
                    <a:pt x="64" y="2640"/>
                    <a:pt x="158" y="2640"/>
                  </a:cubicBezTo>
                  <a:cubicBezTo>
                    <a:pt x="201" y="2640"/>
                    <a:pt x="249" y="2625"/>
                    <a:pt x="301" y="2595"/>
                  </a:cubicBezTo>
                  <a:lnTo>
                    <a:pt x="3603" y="693"/>
                  </a:lnTo>
                  <a:cubicBezTo>
                    <a:pt x="3770" y="593"/>
                    <a:pt x="3870" y="393"/>
                    <a:pt x="3903" y="193"/>
                  </a:cubicBezTo>
                  <a:cubicBezTo>
                    <a:pt x="3903" y="69"/>
                    <a:pt x="3830" y="0"/>
                    <a:pt x="372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7"/>
            <p:cNvSpPr/>
            <p:nvPr/>
          </p:nvSpPr>
          <p:spPr>
            <a:xfrm>
              <a:off x="3727000" y="3055275"/>
              <a:ext cx="386475" cy="249225"/>
            </a:xfrm>
            <a:custGeom>
              <a:rect b="b" l="l" r="r" t="t"/>
              <a:pathLst>
                <a:path extrusionOk="0" h="9969" w="15459">
                  <a:moveTo>
                    <a:pt x="15305" y="1"/>
                  </a:moveTo>
                  <a:cubicBezTo>
                    <a:pt x="15285" y="1"/>
                    <a:pt x="15264" y="9"/>
                    <a:pt x="15245" y="28"/>
                  </a:cubicBezTo>
                  <a:lnTo>
                    <a:pt x="13577" y="1529"/>
                  </a:lnTo>
                  <a:lnTo>
                    <a:pt x="11942" y="1829"/>
                  </a:lnTo>
                  <a:lnTo>
                    <a:pt x="10208" y="1329"/>
                  </a:lnTo>
                  <a:lnTo>
                    <a:pt x="8473" y="4364"/>
                  </a:lnTo>
                  <a:lnTo>
                    <a:pt x="6805" y="4798"/>
                  </a:lnTo>
                  <a:lnTo>
                    <a:pt x="5137" y="6833"/>
                  </a:lnTo>
                  <a:lnTo>
                    <a:pt x="3503" y="7300"/>
                  </a:lnTo>
                  <a:lnTo>
                    <a:pt x="1735" y="6966"/>
                  </a:lnTo>
                  <a:lnTo>
                    <a:pt x="0" y="9802"/>
                  </a:lnTo>
                  <a:cubicBezTo>
                    <a:pt x="0" y="9868"/>
                    <a:pt x="0" y="9935"/>
                    <a:pt x="34" y="9968"/>
                  </a:cubicBezTo>
                  <a:lnTo>
                    <a:pt x="101" y="9968"/>
                  </a:lnTo>
                  <a:cubicBezTo>
                    <a:pt x="134" y="9968"/>
                    <a:pt x="167" y="9935"/>
                    <a:pt x="201" y="9902"/>
                  </a:cubicBezTo>
                  <a:lnTo>
                    <a:pt x="1868" y="7200"/>
                  </a:lnTo>
                  <a:lnTo>
                    <a:pt x="3470" y="7500"/>
                  </a:lnTo>
                  <a:lnTo>
                    <a:pt x="3503" y="7500"/>
                  </a:lnTo>
                  <a:lnTo>
                    <a:pt x="5238" y="7033"/>
                  </a:lnTo>
                  <a:lnTo>
                    <a:pt x="6939" y="4965"/>
                  </a:lnTo>
                  <a:lnTo>
                    <a:pt x="8640" y="4565"/>
                  </a:lnTo>
                  <a:lnTo>
                    <a:pt x="10308" y="1562"/>
                  </a:lnTo>
                  <a:lnTo>
                    <a:pt x="11942" y="2029"/>
                  </a:lnTo>
                  <a:lnTo>
                    <a:pt x="13644" y="1696"/>
                  </a:lnTo>
                  <a:lnTo>
                    <a:pt x="13677" y="1696"/>
                  </a:lnTo>
                  <a:lnTo>
                    <a:pt x="15378" y="195"/>
                  </a:lnTo>
                  <a:cubicBezTo>
                    <a:pt x="15459" y="141"/>
                    <a:pt x="15388" y="1"/>
                    <a:pt x="1530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7"/>
            <p:cNvSpPr/>
            <p:nvPr/>
          </p:nvSpPr>
          <p:spPr>
            <a:xfrm>
              <a:off x="3727000" y="3055275"/>
              <a:ext cx="386475" cy="249225"/>
            </a:xfrm>
            <a:custGeom>
              <a:rect b="b" l="l" r="r" t="t"/>
              <a:pathLst>
                <a:path extrusionOk="0" h="9969" w="15459">
                  <a:moveTo>
                    <a:pt x="15305" y="1"/>
                  </a:moveTo>
                  <a:cubicBezTo>
                    <a:pt x="15285" y="1"/>
                    <a:pt x="15264" y="9"/>
                    <a:pt x="15245" y="28"/>
                  </a:cubicBezTo>
                  <a:lnTo>
                    <a:pt x="13577" y="1529"/>
                  </a:lnTo>
                  <a:lnTo>
                    <a:pt x="11942" y="1829"/>
                  </a:lnTo>
                  <a:lnTo>
                    <a:pt x="10208" y="1329"/>
                  </a:lnTo>
                  <a:lnTo>
                    <a:pt x="8473" y="4364"/>
                  </a:lnTo>
                  <a:lnTo>
                    <a:pt x="6805" y="4798"/>
                  </a:lnTo>
                  <a:lnTo>
                    <a:pt x="5137" y="6833"/>
                  </a:lnTo>
                  <a:lnTo>
                    <a:pt x="3503" y="7300"/>
                  </a:lnTo>
                  <a:lnTo>
                    <a:pt x="1735" y="6966"/>
                  </a:lnTo>
                  <a:lnTo>
                    <a:pt x="0" y="9802"/>
                  </a:lnTo>
                  <a:cubicBezTo>
                    <a:pt x="0" y="9868"/>
                    <a:pt x="0" y="9935"/>
                    <a:pt x="34" y="9968"/>
                  </a:cubicBezTo>
                  <a:lnTo>
                    <a:pt x="101" y="9968"/>
                  </a:lnTo>
                  <a:cubicBezTo>
                    <a:pt x="134" y="9968"/>
                    <a:pt x="167" y="9935"/>
                    <a:pt x="201" y="9902"/>
                  </a:cubicBezTo>
                  <a:lnTo>
                    <a:pt x="1868" y="7200"/>
                  </a:lnTo>
                  <a:lnTo>
                    <a:pt x="3470" y="7500"/>
                  </a:lnTo>
                  <a:lnTo>
                    <a:pt x="3503" y="7500"/>
                  </a:lnTo>
                  <a:lnTo>
                    <a:pt x="5238" y="7033"/>
                  </a:lnTo>
                  <a:lnTo>
                    <a:pt x="6939" y="4965"/>
                  </a:lnTo>
                  <a:lnTo>
                    <a:pt x="8640" y="4565"/>
                  </a:lnTo>
                  <a:lnTo>
                    <a:pt x="10308" y="1562"/>
                  </a:lnTo>
                  <a:lnTo>
                    <a:pt x="11942" y="2029"/>
                  </a:lnTo>
                  <a:lnTo>
                    <a:pt x="13644" y="1696"/>
                  </a:lnTo>
                  <a:lnTo>
                    <a:pt x="13677" y="1696"/>
                  </a:lnTo>
                  <a:lnTo>
                    <a:pt x="15378" y="195"/>
                  </a:lnTo>
                  <a:cubicBezTo>
                    <a:pt x="15459" y="141"/>
                    <a:pt x="15388" y="1"/>
                    <a:pt x="153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7"/>
            <p:cNvSpPr/>
            <p:nvPr/>
          </p:nvSpPr>
          <p:spPr>
            <a:xfrm>
              <a:off x="3732000" y="3135175"/>
              <a:ext cx="31725" cy="73425"/>
            </a:xfrm>
            <a:custGeom>
              <a:rect b="b" l="l" r="r" t="t"/>
              <a:pathLst>
                <a:path extrusionOk="0" h="2937" w="1269">
                  <a:moveTo>
                    <a:pt x="768" y="401"/>
                  </a:moveTo>
                  <a:cubicBezTo>
                    <a:pt x="835" y="401"/>
                    <a:pt x="868" y="435"/>
                    <a:pt x="901" y="468"/>
                  </a:cubicBezTo>
                  <a:cubicBezTo>
                    <a:pt x="935" y="468"/>
                    <a:pt x="968" y="535"/>
                    <a:pt x="968" y="568"/>
                  </a:cubicBezTo>
                  <a:cubicBezTo>
                    <a:pt x="1001" y="635"/>
                    <a:pt x="1001" y="701"/>
                    <a:pt x="1001" y="768"/>
                  </a:cubicBezTo>
                  <a:cubicBezTo>
                    <a:pt x="1001" y="868"/>
                    <a:pt x="1001" y="935"/>
                    <a:pt x="968" y="1035"/>
                  </a:cubicBezTo>
                  <a:cubicBezTo>
                    <a:pt x="968" y="1102"/>
                    <a:pt x="935" y="1168"/>
                    <a:pt x="901" y="1235"/>
                  </a:cubicBezTo>
                  <a:cubicBezTo>
                    <a:pt x="868" y="1302"/>
                    <a:pt x="835" y="1369"/>
                    <a:pt x="768" y="1435"/>
                  </a:cubicBezTo>
                  <a:cubicBezTo>
                    <a:pt x="734" y="1502"/>
                    <a:pt x="668" y="1535"/>
                    <a:pt x="634" y="1569"/>
                  </a:cubicBezTo>
                  <a:cubicBezTo>
                    <a:pt x="568" y="1602"/>
                    <a:pt x="534" y="1602"/>
                    <a:pt x="468" y="1602"/>
                  </a:cubicBezTo>
                  <a:cubicBezTo>
                    <a:pt x="434" y="1602"/>
                    <a:pt x="368" y="1602"/>
                    <a:pt x="334" y="1569"/>
                  </a:cubicBezTo>
                  <a:cubicBezTo>
                    <a:pt x="301" y="1535"/>
                    <a:pt x="267" y="1502"/>
                    <a:pt x="267" y="1435"/>
                  </a:cubicBezTo>
                  <a:cubicBezTo>
                    <a:pt x="234" y="1369"/>
                    <a:pt x="234" y="1302"/>
                    <a:pt x="234" y="1235"/>
                  </a:cubicBezTo>
                  <a:cubicBezTo>
                    <a:pt x="234" y="1068"/>
                    <a:pt x="267" y="902"/>
                    <a:pt x="334" y="768"/>
                  </a:cubicBezTo>
                  <a:cubicBezTo>
                    <a:pt x="368" y="701"/>
                    <a:pt x="401" y="635"/>
                    <a:pt x="468" y="601"/>
                  </a:cubicBezTo>
                  <a:cubicBezTo>
                    <a:pt x="501" y="535"/>
                    <a:pt x="568" y="501"/>
                    <a:pt x="634" y="468"/>
                  </a:cubicBezTo>
                  <a:cubicBezTo>
                    <a:pt x="668" y="435"/>
                    <a:pt x="734" y="401"/>
                    <a:pt x="768" y="401"/>
                  </a:cubicBezTo>
                  <a:close/>
                  <a:moveTo>
                    <a:pt x="901" y="1"/>
                  </a:moveTo>
                  <a:cubicBezTo>
                    <a:pt x="801" y="1"/>
                    <a:pt x="701" y="34"/>
                    <a:pt x="634" y="101"/>
                  </a:cubicBezTo>
                  <a:cubicBezTo>
                    <a:pt x="534" y="134"/>
                    <a:pt x="468" y="201"/>
                    <a:pt x="401" y="301"/>
                  </a:cubicBezTo>
                  <a:cubicBezTo>
                    <a:pt x="334" y="401"/>
                    <a:pt x="267" y="501"/>
                    <a:pt x="201" y="601"/>
                  </a:cubicBezTo>
                  <a:cubicBezTo>
                    <a:pt x="134" y="701"/>
                    <a:pt x="101" y="835"/>
                    <a:pt x="67" y="968"/>
                  </a:cubicBezTo>
                  <a:cubicBezTo>
                    <a:pt x="34" y="1102"/>
                    <a:pt x="1" y="1202"/>
                    <a:pt x="1" y="1335"/>
                  </a:cubicBezTo>
                  <a:cubicBezTo>
                    <a:pt x="1" y="1469"/>
                    <a:pt x="34" y="1602"/>
                    <a:pt x="67" y="1702"/>
                  </a:cubicBezTo>
                  <a:cubicBezTo>
                    <a:pt x="101" y="1769"/>
                    <a:pt x="134" y="1836"/>
                    <a:pt x="201" y="1902"/>
                  </a:cubicBezTo>
                  <a:cubicBezTo>
                    <a:pt x="234" y="1936"/>
                    <a:pt x="301" y="1936"/>
                    <a:pt x="401" y="1936"/>
                  </a:cubicBezTo>
                  <a:cubicBezTo>
                    <a:pt x="468" y="1936"/>
                    <a:pt x="534" y="1902"/>
                    <a:pt x="601" y="1869"/>
                  </a:cubicBezTo>
                  <a:lnTo>
                    <a:pt x="634" y="1869"/>
                  </a:lnTo>
                  <a:lnTo>
                    <a:pt x="701" y="1836"/>
                  </a:lnTo>
                  <a:lnTo>
                    <a:pt x="368" y="2836"/>
                  </a:lnTo>
                  <a:cubicBezTo>
                    <a:pt x="368" y="2836"/>
                    <a:pt x="368" y="2836"/>
                    <a:pt x="368" y="2870"/>
                  </a:cubicBezTo>
                  <a:cubicBezTo>
                    <a:pt x="368" y="2903"/>
                    <a:pt x="368" y="2936"/>
                    <a:pt x="368" y="2936"/>
                  </a:cubicBezTo>
                  <a:lnTo>
                    <a:pt x="401" y="2936"/>
                  </a:lnTo>
                  <a:lnTo>
                    <a:pt x="534" y="2870"/>
                  </a:lnTo>
                  <a:cubicBezTo>
                    <a:pt x="568" y="2836"/>
                    <a:pt x="601" y="2836"/>
                    <a:pt x="601" y="2803"/>
                  </a:cubicBezTo>
                  <a:lnTo>
                    <a:pt x="634" y="2736"/>
                  </a:lnTo>
                  <a:lnTo>
                    <a:pt x="1068" y="1435"/>
                  </a:lnTo>
                  <a:cubicBezTo>
                    <a:pt x="1101" y="1402"/>
                    <a:pt x="1101" y="1335"/>
                    <a:pt x="1135" y="1269"/>
                  </a:cubicBezTo>
                  <a:cubicBezTo>
                    <a:pt x="1168" y="1202"/>
                    <a:pt x="1201" y="1135"/>
                    <a:pt x="1201" y="1035"/>
                  </a:cubicBezTo>
                  <a:cubicBezTo>
                    <a:pt x="1235" y="968"/>
                    <a:pt x="1268" y="902"/>
                    <a:pt x="1268" y="835"/>
                  </a:cubicBezTo>
                  <a:cubicBezTo>
                    <a:pt x="1268" y="768"/>
                    <a:pt x="1268" y="701"/>
                    <a:pt x="1268" y="635"/>
                  </a:cubicBezTo>
                  <a:cubicBezTo>
                    <a:pt x="1268" y="501"/>
                    <a:pt x="1235" y="401"/>
                    <a:pt x="1201" y="301"/>
                  </a:cubicBezTo>
                  <a:cubicBezTo>
                    <a:pt x="1201" y="201"/>
                    <a:pt x="1135" y="134"/>
                    <a:pt x="1101" y="68"/>
                  </a:cubicBezTo>
                  <a:cubicBezTo>
                    <a:pt x="1035" y="34"/>
                    <a:pt x="968" y="1"/>
                    <a:pt x="90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7"/>
            <p:cNvSpPr/>
            <p:nvPr/>
          </p:nvSpPr>
          <p:spPr>
            <a:xfrm>
              <a:off x="3767850" y="3111000"/>
              <a:ext cx="31725" cy="77100"/>
            </a:xfrm>
            <a:custGeom>
              <a:rect b="b" l="l" r="r" t="t"/>
              <a:pathLst>
                <a:path extrusionOk="0" h="3084" w="1269">
                  <a:moveTo>
                    <a:pt x="1102" y="1"/>
                  </a:moveTo>
                  <a:lnTo>
                    <a:pt x="134" y="568"/>
                  </a:lnTo>
                  <a:cubicBezTo>
                    <a:pt x="101" y="568"/>
                    <a:pt x="101" y="601"/>
                    <a:pt x="68" y="634"/>
                  </a:cubicBezTo>
                  <a:cubicBezTo>
                    <a:pt x="68" y="634"/>
                    <a:pt x="68" y="668"/>
                    <a:pt x="68" y="701"/>
                  </a:cubicBezTo>
                  <a:lnTo>
                    <a:pt x="68" y="835"/>
                  </a:lnTo>
                  <a:cubicBezTo>
                    <a:pt x="68" y="868"/>
                    <a:pt x="68" y="868"/>
                    <a:pt x="68" y="901"/>
                  </a:cubicBezTo>
                  <a:lnTo>
                    <a:pt x="134" y="901"/>
                  </a:lnTo>
                  <a:lnTo>
                    <a:pt x="835" y="501"/>
                  </a:lnTo>
                  <a:lnTo>
                    <a:pt x="835" y="501"/>
                  </a:lnTo>
                  <a:lnTo>
                    <a:pt x="401" y="1502"/>
                  </a:lnTo>
                  <a:lnTo>
                    <a:pt x="368" y="1568"/>
                  </a:lnTo>
                  <a:cubicBezTo>
                    <a:pt x="368" y="1568"/>
                    <a:pt x="368" y="1602"/>
                    <a:pt x="368" y="1635"/>
                  </a:cubicBezTo>
                  <a:lnTo>
                    <a:pt x="368" y="1769"/>
                  </a:lnTo>
                  <a:cubicBezTo>
                    <a:pt x="368" y="1769"/>
                    <a:pt x="368" y="1802"/>
                    <a:pt x="368" y="1835"/>
                  </a:cubicBezTo>
                  <a:lnTo>
                    <a:pt x="401" y="1835"/>
                  </a:lnTo>
                  <a:lnTo>
                    <a:pt x="635" y="1702"/>
                  </a:lnTo>
                  <a:cubicBezTo>
                    <a:pt x="668" y="1668"/>
                    <a:pt x="735" y="1635"/>
                    <a:pt x="768" y="1635"/>
                  </a:cubicBezTo>
                  <a:lnTo>
                    <a:pt x="902" y="1635"/>
                  </a:lnTo>
                  <a:cubicBezTo>
                    <a:pt x="935" y="1668"/>
                    <a:pt x="968" y="1702"/>
                    <a:pt x="968" y="1735"/>
                  </a:cubicBezTo>
                  <a:cubicBezTo>
                    <a:pt x="1002" y="1802"/>
                    <a:pt x="1002" y="1869"/>
                    <a:pt x="1002" y="1935"/>
                  </a:cubicBezTo>
                  <a:cubicBezTo>
                    <a:pt x="1002" y="2002"/>
                    <a:pt x="1002" y="2069"/>
                    <a:pt x="968" y="2169"/>
                  </a:cubicBezTo>
                  <a:cubicBezTo>
                    <a:pt x="968" y="2236"/>
                    <a:pt x="935" y="2302"/>
                    <a:pt x="902" y="2369"/>
                  </a:cubicBezTo>
                  <a:cubicBezTo>
                    <a:pt x="868" y="2402"/>
                    <a:pt x="802" y="2469"/>
                    <a:pt x="768" y="2502"/>
                  </a:cubicBezTo>
                  <a:cubicBezTo>
                    <a:pt x="735" y="2569"/>
                    <a:pt x="668" y="2602"/>
                    <a:pt x="635" y="2636"/>
                  </a:cubicBezTo>
                  <a:cubicBezTo>
                    <a:pt x="568" y="2669"/>
                    <a:pt x="501" y="2703"/>
                    <a:pt x="435" y="2703"/>
                  </a:cubicBezTo>
                  <a:lnTo>
                    <a:pt x="335" y="2703"/>
                  </a:lnTo>
                  <a:cubicBezTo>
                    <a:pt x="301" y="2703"/>
                    <a:pt x="268" y="2669"/>
                    <a:pt x="268" y="2636"/>
                  </a:cubicBezTo>
                  <a:cubicBezTo>
                    <a:pt x="234" y="2602"/>
                    <a:pt x="234" y="2569"/>
                    <a:pt x="201" y="2536"/>
                  </a:cubicBezTo>
                  <a:cubicBezTo>
                    <a:pt x="201" y="2502"/>
                    <a:pt x="201" y="2502"/>
                    <a:pt x="201" y="2502"/>
                  </a:cubicBezTo>
                  <a:lnTo>
                    <a:pt x="168" y="2502"/>
                  </a:lnTo>
                  <a:lnTo>
                    <a:pt x="34" y="2569"/>
                  </a:lnTo>
                  <a:cubicBezTo>
                    <a:pt x="34" y="2569"/>
                    <a:pt x="1" y="2569"/>
                    <a:pt x="1" y="2602"/>
                  </a:cubicBezTo>
                  <a:cubicBezTo>
                    <a:pt x="1" y="2636"/>
                    <a:pt x="1" y="2636"/>
                    <a:pt x="1" y="2669"/>
                  </a:cubicBezTo>
                  <a:cubicBezTo>
                    <a:pt x="1" y="2736"/>
                    <a:pt x="1" y="2836"/>
                    <a:pt x="34" y="2903"/>
                  </a:cubicBezTo>
                  <a:cubicBezTo>
                    <a:pt x="68" y="2936"/>
                    <a:pt x="101" y="3003"/>
                    <a:pt x="168" y="3036"/>
                  </a:cubicBezTo>
                  <a:cubicBezTo>
                    <a:pt x="215" y="3060"/>
                    <a:pt x="262" y="3083"/>
                    <a:pt x="309" y="3083"/>
                  </a:cubicBezTo>
                  <a:cubicBezTo>
                    <a:pt x="329" y="3083"/>
                    <a:pt x="348" y="3079"/>
                    <a:pt x="368" y="3069"/>
                  </a:cubicBezTo>
                  <a:cubicBezTo>
                    <a:pt x="468" y="3069"/>
                    <a:pt x="568" y="3036"/>
                    <a:pt x="635" y="2969"/>
                  </a:cubicBezTo>
                  <a:cubicBezTo>
                    <a:pt x="735" y="2936"/>
                    <a:pt x="802" y="2869"/>
                    <a:pt x="868" y="2769"/>
                  </a:cubicBezTo>
                  <a:cubicBezTo>
                    <a:pt x="968" y="2703"/>
                    <a:pt x="1035" y="2602"/>
                    <a:pt x="1068" y="2502"/>
                  </a:cubicBezTo>
                  <a:cubicBezTo>
                    <a:pt x="1135" y="2402"/>
                    <a:pt x="1168" y="2302"/>
                    <a:pt x="1202" y="2169"/>
                  </a:cubicBezTo>
                  <a:cubicBezTo>
                    <a:pt x="1235" y="2035"/>
                    <a:pt x="1269" y="1902"/>
                    <a:pt x="1269" y="1802"/>
                  </a:cubicBezTo>
                  <a:cubicBezTo>
                    <a:pt x="1269" y="1702"/>
                    <a:pt x="1235" y="1602"/>
                    <a:pt x="1235" y="1502"/>
                  </a:cubicBezTo>
                  <a:cubicBezTo>
                    <a:pt x="1202" y="1435"/>
                    <a:pt x="1168" y="1368"/>
                    <a:pt x="1102" y="1302"/>
                  </a:cubicBezTo>
                  <a:cubicBezTo>
                    <a:pt x="1068" y="1268"/>
                    <a:pt x="1002" y="1268"/>
                    <a:pt x="935" y="1268"/>
                  </a:cubicBezTo>
                  <a:cubicBezTo>
                    <a:pt x="835" y="1268"/>
                    <a:pt x="768" y="1302"/>
                    <a:pt x="701" y="1335"/>
                  </a:cubicBezTo>
                  <a:lnTo>
                    <a:pt x="1135" y="334"/>
                  </a:lnTo>
                  <a:cubicBezTo>
                    <a:pt x="1168" y="334"/>
                    <a:pt x="1168" y="301"/>
                    <a:pt x="1168" y="267"/>
                  </a:cubicBezTo>
                  <a:cubicBezTo>
                    <a:pt x="1168" y="234"/>
                    <a:pt x="1168" y="201"/>
                    <a:pt x="1168" y="201"/>
                  </a:cubicBezTo>
                  <a:lnTo>
                    <a:pt x="1168" y="67"/>
                  </a:lnTo>
                  <a:cubicBezTo>
                    <a:pt x="1168" y="34"/>
                    <a:pt x="1168" y="1"/>
                    <a:pt x="116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7"/>
            <p:cNvSpPr/>
            <p:nvPr/>
          </p:nvSpPr>
          <p:spPr>
            <a:xfrm>
              <a:off x="3729500" y="3124850"/>
              <a:ext cx="381125" cy="230025"/>
            </a:xfrm>
            <a:custGeom>
              <a:rect b="b" l="l" r="r" t="t"/>
              <a:pathLst>
                <a:path extrusionOk="0" h="9201" w="15245">
                  <a:moveTo>
                    <a:pt x="15091" y="0"/>
                  </a:moveTo>
                  <a:cubicBezTo>
                    <a:pt x="15048" y="0"/>
                    <a:pt x="14998" y="15"/>
                    <a:pt x="14945" y="47"/>
                  </a:cubicBezTo>
                  <a:lnTo>
                    <a:pt x="301" y="8520"/>
                  </a:lnTo>
                  <a:cubicBezTo>
                    <a:pt x="134" y="8620"/>
                    <a:pt x="34" y="8820"/>
                    <a:pt x="1" y="9020"/>
                  </a:cubicBezTo>
                  <a:cubicBezTo>
                    <a:pt x="1" y="9133"/>
                    <a:pt x="62" y="9201"/>
                    <a:pt x="154" y="9201"/>
                  </a:cubicBezTo>
                  <a:cubicBezTo>
                    <a:pt x="197" y="9201"/>
                    <a:pt x="247" y="9186"/>
                    <a:pt x="301" y="9154"/>
                  </a:cubicBezTo>
                  <a:lnTo>
                    <a:pt x="14945" y="681"/>
                  </a:lnTo>
                  <a:cubicBezTo>
                    <a:pt x="15111" y="581"/>
                    <a:pt x="15245" y="381"/>
                    <a:pt x="15245" y="180"/>
                  </a:cubicBezTo>
                  <a:cubicBezTo>
                    <a:pt x="15245" y="67"/>
                    <a:pt x="15183" y="0"/>
                    <a:pt x="1509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7"/>
            <p:cNvSpPr/>
            <p:nvPr/>
          </p:nvSpPr>
          <p:spPr>
            <a:xfrm>
              <a:off x="3729500" y="3044775"/>
              <a:ext cx="97600" cy="65750"/>
            </a:xfrm>
            <a:custGeom>
              <a:rect b="b" l="l" r="r" t="t"/>
              <a:pathLst>
                <a:path extrusionOk="0" h="2630" w="3904">
                  <a:moveTo>
                    <a:pt x="3750" y="1"/>
                  </a:moveTo>
                  <a:cubicBezTo>
                    <a:pt x="3707" y="1"/>
                    <a:pt x="3657" y="16"/>
                    <a:pt x="3603" y="48"/>
                  </a:cubicBezTo>
                  <a:lnTo>
                    <a:pt x="301" y="1949"/>
                  </a:lnTo>
                  <a:cubicBezTo>
                    <a:pt x="134" y="2049"/>
                    <a:pt x="34" y="2249"/>
                    <a:pt x="1" y="2449"/>
                  </a:cubicBezTo>
                  <a:cubicBezTo>
                    <a:pt x="1" y="2563"/>
                    <a:pt x="62" y="2630"/>
                    <a:pt x="154" y="2630"/>
                  </a:cubicBezTo>
                  <a:cubicBezTo>
                    <a:pt x="197" y="2630"/>
                    <a:pt x="247" y="2615"/>
                    <a:pt x="301" y="2583"/>
                  </a:cubicBezTo>
                  <a:lnTo>
                    <a:pt x="3603" y="682"/>
                  </a:lnTo>
                  <a:cubicBezTo>
                    <a:pt x="3770" y="581"/>
                    <a:pt x="3870" y="415"/>
                    <a:pt x="3903" y="181"/>
                  </a:cubicBezTo>
                  <a:cubicBezTo>
                    <a:pt x="3903" y="68"/>
                    <a:pt x="3842" y="1"/>
                    <a:pt x="3750"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7"/>
            <p:cNvSpPr/>
            <p:nvPr/>
          </p:nvSpPr>
          <p:spPr>
            <a:xfrm>
              <a:off x="4279900" y="2526750"/>
              <a:ext cx="48375" cy="134800"/>
            </a:xfrm>
            <a:custGeom>
              <a:rect b="b" l="l" r="r" t="t"/>
              <a:pathLst>
                <a:path extrusionOk="0" h="5392" w="1935">
                  <a:moveTo>
                    <a:pt x="1109" y="1"/>
                  </a:moveTo>
                  <a:cubicBezTo>
                    <a:pt x="718" y="1"/>
                    <a:pt x="331" y="121"/>
                    <a:pt x="0" y="354"/>
                  </a:cubicBezTo>
                  <a:lnTo>
                    <a:pt x="0" y="5391"/>
                  </a:lnTo>
                  <a:lnTo>
                    <a:pt x="1935" y="187"/>
                  </a:lnTo>
                  <a:cubicBezTo>
                    <a:pt x="1671" y="62"/>
                    <a:pt x="1389" y="1"/>
                    <a:pt x="110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7"/>
            <p:cNvSpPr/>
            <p:nvPr/>
          </p:nvSpPr>
          <p:spPr>
            <a:xfrm>
              <a:off x="4231525" y="2535600"/>
              <a:ext cx="48400" cy="126775"/>
            </a:xfrm>
            <a:custGeom>
              <a:rect b="b" l="l" r="r" t="t"/>
              <a:pathLst>
                <a:path extrusionOk="0" h="5071" w="1936">
                  <a:moveTo>
                    <a:pt x="1935" y="0"/>
                  </a:moveTo>
                  <a:cubicBezTo>
                    <a:pt x="1135" y="500"/>
                    <a:pt x="468" y="1234"/>
                    <a:pt x="1" y="2068"/>
                  </a:cubicBezTo>
                  <a:lnTo>
                    <a:pt x="1935" y="5070"/>
                  </a:lnTo>
                  <a:lnTo>
                    <a:pt x="1935"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7"/>
            <p:cNvSpPr/>
            <p:nvPr/>
          </p:nvSpPr>
          <p:spPr>
            <a:xfrm>
              <a:off x="4201500" y="2587300"/>
              <a:ext cx="78425" cy="80900"/>
            </a:xfrm>
            <a:custGeom>
              <a:rect b="b" l="l" r="r" t="t"/>
              <a:pathLst>
                <a:path extrusionOk="0" h="3236" w="3137">
                  <a:moveTo>
                    <a:pt x="1202" y="0"/>
                  </a:moveTo>
                  <a:cubicBezTo>
                    <a:pt x="634" y="1001"/>
                    <a:pt x="234" y="2102"/>
                    <a:pt x="1" y="3236"/>
                  </a:cubicBezTo>
                  <a:lnTo>
                    <a:pt x="3136" y="3002"/>
                  </a:lnTo>
                  <a:lnTo>
                    <a:pt x="1202"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7"/>
            <p:cNvSpPr/>
            <p:nvPr/>
          </p:nvSpPr>
          <p:spPr>
            <a:xfrm>
              <a:off x="4201500" y="2535600"/>
              <a:ext cx="78425" cy="132600"/>
            </a:xfrm>
            <a:custGeom>
              <a:rect b="b" l="l" r="r" t="t"/>
              <a:pathLst>
                <a:path extrusionOk="0" h="5304" w="3137">
                  <a:moveTo>
                    <a:pt x="3136" y="0"/>
                  </a:moveTo>
                  <a:cubicBezTo>
                    <a:pt x="2336" y="500"/>
                    <a:pt x="1669" y="1234"/>
                    <a:pt x="1202" y="2068"/>
                  </a:cubicBezTo>
                  <a:cubicBezTo>
                    <a:pt x="634" y="3069"/>
                    <a:pt x="234" y="4170"/>
                    <a:pt x="1" y="5304"/>
                  </a:cubicBezTo>
                  <a:lnTo>
                    <a:pt x="3136" y="5070"/>
                  </a:lnTo>
                  <a:lnTo>
                    <a:pt x="313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7"/>
            <p:cNvSpPr/>
            <p:nvPr/>
          </p:nvSpPr>
          <p:spPr>
            <a:xfrm>
              <a:off x="4279900" y="2531425"/>
              <a:ext cx="77575" cy="130125"/>
            </a:xfrm>
            <a:custGeom>
              <a:rect b="b" l="l" r="r" t="t"/>
              <a:pathLst>
                <a:path extrusionOk="0" h="5205" w="3103">
                  <a:moveTo>
                    <a:pt x="1935" y="0"/>
                  </a:moveTo>
                  <a:lnTo>
                    <a:pt x="0" y="5204"/>
                  </a:lnTo>
                  <a:lnTo>
                    <a:pt x="3102" y="1835"/>
                  </a:lnTo>
                  <a:cubicBezTo>
                    <a:pt x="3002" y="1068"/>
                    <a:pt x="2569" y="401"/>
                    <a:pt x="1935"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7"/>
            <p:cNvSpPr/>
            <p:nvPr/>
          </p:nvSpPr>
          <p:spPr>
            <a:xfrm>
              <a:off x="4197325" y="2661525"/>
              <a:ext cx="82600" cy="85075"/>
            </a:xfrm>
            <a:custGeom>
              <a:rect b="b" l="l" r="r" t="t"/>
              <a:pathLst>
                <a:path extrusionOk="0" h="3403" w="3304">
                  <a:moveTo>
                    <a:pt x="3303" y="0"/>
                  </a:moveTo>
                  <a:lnTo>
                    <a:pt x="168" y="234"/>
                  </a:lnTo>
                  <a:cubicBezTo>
                    <a:pt x="68" y="801"/>
                    <a:pt x="34" y="1368"/>
                    <a:pt x="34" y="1901"/>
                  </a:cubicBezTo>
                  <a:cubicBezTo>
                    <a:pt x="1" y="2402"/>
                    <a:pt x="68" y="2902"/>
                    <a:pt x="168" y="3402"/>
                  </a:cubicBezTo>
                  <a:lnTo>
                    <a:pt x="3303"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7"/>
            <p:cNvSpPr/>
            <p:nvPr/>
          </p:nvSpPr>
          <p:spPr>
            <a:xfrm>
              <a:off x="4279900" y="2655675"/>
              <a:ext cx="78400" cy="80925"/>
            </a:xfrm>
            <a:custGeom>
              <a:rect b="b" l="l" r="r" t="t"/>
              <a:pathLst>
                <a:path extrusionOk="0" h="3237" w="3136">
                  <a:moveTo>
                    <a:pt x="3136" y="1"/>
                  </a:moveTo>
                  <a:lnTo>
                    <a:pt x="0" y="267"/>
                  </a:lnTo>
                  <a:lnTo>
                    <a:pt x="1935" y="3236"/>
                  </a:lnTo>
                  <a:cubicBezTo>
                    <a:pt x="2502" y="2235"/>
                    <a:pt x="2902" y="1135"/>
                    <a:pt x="313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7"/>
            <p:cNvSpPr/>
            <p:nvPr/>
          </p:nvSpPr>
          <p:spPr>
            <a:xfrm>
              <a:off x="4231525" y="2662350"/>
              <a:ext cx="48400" cy="134775"/>
            </a:xfrm>
            <a:custGeom>
              <a:rect b="b" l="l" r="r" t="t"/>
              <a:pathLst>
                <a:path extrusionOk="0" h="5391" w="1936">
                  <a:moveTo>
                    <a:pt x="1935" y="0"/>
                  </a:moveTo>
                  <a:lnTo>
                    <a:pt x="1" y="5204"/>
                  </a:lnTo>
                  <a:cubicBezTo>
                    <a:pt x="265" y="5329"/>
                    <a:pt x="547" y="5391"/>
                    <a:pt x="826" y="5391"/>
                  </a:cubicBezTo>
                  <a:cubicBezTo>
                    <a:pt x="1217" y="5391"/>
                    <a:pt x="1605" y="5271"/>
                    <a:pt x="1935" y="5037"/>
                  </a:cubicBezTo>
                  <a:lnTo>
                    <a:pt x="1935"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7"/>
            <p:cNvSpPr/>
            <p:nvPr/>
          </p:nvSpPr>
          <p:spPr>
            <a:xfrm>
              <a:off x="4201500" y="2662350"/>
              <a:ext cx="78425" cy="130125"/>
            </a:xfrm>
            <a:custGeom>
              <a:rect b="b" l="l" r="r" t="t"/>
              <a:pathLst>
                <a:path extrusionOk="0" h="5205" w="3137">
                  <a:moveTo>
                    <a:pt x="3136" y="0"/>
                  </a:moveTo>
                  <a:lnTo>
                    <a:pt x="1" y="3369"/>
                  </a:lnTo>
                  <a:cubicBezTo>
                    <a:pt x="134" y="4103"/>
                    <a:pt x="568" y="4770"/>
                    <a:pt x="1202" y="5204"/>
                  </a:cubicBezTo>
                  <a:lnTo>
                    <a:pt x="3136"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7"/>
            <p:cNvSpPr/>
            <p:nvPr/>
          </p:nvSpPr>
          <p:spPr>
            <a:xfrm>
              <a:off x="4279900" y="2578125"/>
              <a:ext cx="82575" cy="84250"/>
            </a:xfrm>
            <a:custGeom>
              <a:rect b="b" l="l" r="r" t="t"/>
              <a:pathLst>
                <a:path extrusionOk="0" h="3370" w="3303">
                  <a:moveTo>
                    <a:pt x="3136" y="0"/>
                  </a:moveTo>
                  <a:lnTo>
                    <a:pt x="0" y="3369"/>
                  </a:lnTo>
                  <a:lnTo>
                    <a:pt x="3136" y="3136"/>
                  </a:lnTo>
                  <a:cubicBezTo>
                    <a:pt x="3236" y="2569"/>
                    <a:pt x="3303" y="2002"/>
                    <a:pt x="3303" y="1468"/>
                  </a:cubicBezTo>
                  <a:cubicBezTo>
                    <a:pt x="3303" y="968"/>
                    <a:pt x="3236" y="467"/>
                    <a:pt x="313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7"/>
            <p:cNvSpPr/>
            <p:nvPr/>
          </p:nvSpPr>
          <p:spPr>
            <a:xfrm>
              <a:off x="4279900" y="2662350"/>
              <a:ext cx="48375" cy="125950"/>
            </a:xfrm>
            <a:custGeom>
              <a:rect b="b" l="l" r="r" t="t"/>
              <a:pathLst>
                <a:path extrusionOk="0" h="5038" w="1935">
                  <a:moveTo>
                    <a:pt x="0" y="0"/>
                  </a:moveTo>
                  <a:lnTo>
                    <a:pt x="0" y="5037"/>
                  </a:lnTo>
                  <a:cubicBezTo>
                    <a:pt x="801" y="4537"/>
                    <a:pt x="1468" y="3803"/>
                    <a:pt x="1935" y="2969"/>
                  </a:cubicBezTo>
                  <a:lnTo>
                    <a:pt x="0"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7"/>
            <p:cNvSpPr/>
            <p:nvPr/>
          </p:nvSpPr>
          <p:spPr>
            <a:xfrm>
              <a:off x="4231525" y="2804600"/>
              <a:ext cx="96750" cy="65775"/>
            </a:xfrm>
            <a:custGeom>
              <a:rect b="b" l="l" r="r" t="t"/>
              <a:pathLst>
                <a:path extrusionOk="0" h="2631" w="3870">
                  <a:moveTo>
                    <a:pt x="3717" y="1"/>
                  </a:moveTo>
                  <a:cubicBezTo>
                    <a:pt x="3673" y="1"/>
                    <a:pt x="3623" y="16"/>
                    <a:pt x="3570" y="48"/>
                  </a:cubicBezTo>
                  <a:lnTo>
                    <a:pt x="301" y="1949"/>
                  </a:lnTo>
                  <a:cubicBezTo>
                    <a:pt x="134" y="2049"/>
                    <a:pt x="1" y="2216"/>
                    <a:pt x="1" y="2450"/>
                  </a:cubicBezTo>
                  <a:cubicBezTo>
                    <a:pt x="1" y="2563"/>
                    <a:pt x="62" y="2630"/>
                    <a:pt x="154" y="2630"/>
                  </a:cubicBezTo>
                  <a:cubicBezTo>
                    <a:pt x="197" y="2630"/>
                    <a:pt x="247" y="2615"/>
                    <a:pt x="301" y="2583"/>
                  </a:cubicBezTo>
                  <a:lnTo>
                    <a:pt x="3570" y="682"/>
                  </a:lnTo>
                  <a:cubicBezTo>
                    <a:pt x="3737" y="582"/>
                    <a:pt x="3870" y="381"/>
                    <a:pt x="3870" y="181"/>
                  </a:cubicBezTo>
                  <a:cubicBezTo>
                    <a:pt x="3870" y="68"/>
                    <a:pt x="3808" y="1"/>
                    <a:pt x="371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7"/>
            <p:cNvSpPr/>
            <p:nvPr/>
          </p:nvSpPr>
          <p:spPr>
            <a:xfrm>
              <a:off x="4213175" y="2843000"/>
              <a:ext cx="133450" cy="87375"/>
            </a:xfrm>
            <a:custGeom>
              <a:rect b="b" l="l" r="r" t="t"/>
              <a:pathLst>
                <a:path extrusionOk="0" h="3495" w="5338">
                  <a:moveTo>
                    <a:pt x="5180" y="0"/>
                  </a:moveTo>
                  <a:cubicBezTo>
                    <a:pt x="5138" y="0"/>
                    <a:pt x="5089" y="15"/>
                    <a:pt x="5038" y="46"/>
                  </a:cubicBezTo>
                  <a:lnTo>
                    <a:pt x="301" y="2782"/>
                  </a:lnTo>
                  <a:cubicBezTo>
                    <a:pt x="134" y="2882"/>
                    <a:pt x="34" y="3082"/>
                    <a:pt x="1" y="3282"/>
                  </a:cubicBezTo>
                  <a:cubicBezTo>
                    <a:pt x="1" y="3420"/>
                    <a:pt x="64" y="3495"/>
                    <a:pt x="159" y="3495"/>
                  </a:cubicBezTo>
                  <a:cubicBezTo>
                    <a:pt x="201" y="3495"/>
                    <a:pt x="249" y="3480"/>
                    <a:pt x="301" y="3449"/>
                  </a:cubicBezTo>
                  <a:lnTo>
                    <a:pt x="5038" y="713"/>
                  </a:lnTo>
                  <a:cubicBezTo>
                    <a:pt x="5204" y="580"/>
                    <a:pt x="5338" y="413"/>
                    <a:pt x="5338" y="213"/>
                  </a:cubicBezTo>
                  <a:cubicBezTo>
                    <a:pt x="5338" y="75"/>
                    <a:pt x="5274" y="0"/>
                    <a:pt x="518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7"/>
            <p:cNvSpPr/>
            <p:nvPr/>
          </p:nvSpPr>
          <p:spPr>
            <a:xfrm>
              <a:off x="4213175" y="2891875"/>
              <a:ext cx="133450" cy="86900"/>
            </a:xfrm>
            <a:custGeom>
              <a:rect b="b" l="l" r="r" t="t"/>
              <a:pathLst>
                <a:path extrusionOk="0" h="3476" w="5338">
                  <a:moveTo>
                    <a:pt x="5158" y="0"/>
                  </a:moveTo>
                  <a:cubicBezTo>
                    <a:pt x="5122" y="0"/>
                    <a:pt x="5081" y="9"/>
                    <a:pt x="5038" y="26"/>
                  </a:cubicBezTo>
                  <a:lnTo>
                    <a:pt x="301" y="2795"/>
                  </a:lnTo>
                  <a:cubicBezTo>
                    <a:pt x="134" y="2895"/>
                    <a:pt x="34" y="3095"/>
                    <a:pt x="1" y="3295"/>
                  </a:cubicBezTo>
                  <a:cubicBezTo>
                    <a:pt x="1" y="3408"/>
                    <a:pt x="62" y="3475"/>
                    <a:pt x="154" y="3475"/>
                  </a:cubicBezTo>
                  <a:cubicBezTo>
                    <a:pt x="197" y="3475"/>
                    <a:pt x="247" y="3461"/>
                    <a:pt x="301" y="3428"/>
                  </a:cubicBezTo>
                  <a:lnTo>
                    <a:pt x="5038" y="693"/>
                  </a:lnTo>
                  <a:cubicBezTo>
                    <a:pt x="5204" y="593"/>
                    <a:pt x="5338" y="393"/>
                    <a:pt x="5338" y="193"/>
                  </a:cubicBezTo>
                  <a:cubicBezTo>
                    <a:pt x="5338" y="69"/>
                    <a:pt x="5264" y="0"/>
                    <a:pt x="5158"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7"/>
            <p:cNvSpPr/>
            <p:nvPr/>
          </p:nvSpPr>
          <p:spPr>
            <a:xfrm>
              <a:off x="4213175" y="2941375"/>
              <a:ext cx="133450" cy="86900"/>
            </a:xfrm>
            <a:custGeom>
              <a:rect b="b" l="l" r="r" t="t"/>
              <a:pathLst>
                <a:path extrusionOk="0" h="3476" w="5338">
                  <a:moveTo>
                    <a:pt x="5184" y="0"/>
                  </a:moveTo>
                  <a:cubicBezTo>
                    <a:pt x="5141" y="0"/>
                    <a:pt x="5091" y="15"/>
                    <a:pt x="5038" y="47"/>
                  </a:cubicBezTo>
                  <a:lnTo>
                    <a:pt x="301" y="2783"/>
                  </a:lnTo>
                  <a:cubicBezTo>
                    <a:pt x="134" y="2883"/>
                    <a:pt x="34" y="3083"/>
                    <a:pt x="1" y="3283"/>
                  </a:cubicBezTo>
                  <a:cubicBezTo>
                    <a:pt x="1" y="3407"/>
                    <a:pt x="74" y="3475"/>
                    <a:pt x="180" y="3475"/>
                  </a:cubicBezTo>
                  <a:cubicBezTo>
                    <a:pt x="217" y="3475"/>
                    <a:pt x="258" y="3467"/>
                    <a:pt x="301" y="3450"/>
                  </a:cubicBezTo>
                  <a:lnTo>
                    <a:pt x="5038" y="681"/>
                  </a:lnTo>
                  <a:cubicBezTo>
                    <a:pt x="5204" y="581"/>
                    <a:pt x="5338" y="414"/>
                    <a:pt x="5338" y="181"/>
                  </a:cubicBezTo>
                  <a:cubicBezTo>
                    <a:pt x="5338" y="68"/>
                    <a:pt x="5276" y="0"/>
                    <a:pt x="518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7"/>
            <p:cNvSpPr/>
            <p:nvPr/>
          </p:nvSpPr>
          <p:spPr>
            <a:xfrm>
              <a:off x="4575950" y="2355125"/>
              <a:ext cx="48375" cy="134625"/>
            </a:xfrm>
            <a:custGeom>
              <a:rect b="b" l="l" r="r" t="t"/>
              <a:pathLst>
                <a:path extrusionOk="0" h="5385" w="1935">
                  <a:moveTo>
                    <a:pt x="1103" y="1"/>
                  </a:moveTo>
                  <a:cubicBezTo>
                    <a:pt x="725" y="1"/>
                    <a:pt x="341" y="120"/>
                    <a:pt x="0" y="348"/>
                  </a:cubicBezTo>
                  <a:lnTo>
                    <a:pt x="0" y="5384"/>
                  </a:lnTo>
                  <a:lnTo>
                    <a:pt x="1935" y="214"/>
                  </a:lnTo>
                  <a:cubicBezTo>
                    <a:pt x="1675" y="70"/>
                    <a:pt x="1391" y="1"/>
                    <a:pt x="110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7"/>
            <p:cNvSpPr/>
            <p:nvPr/>
          </p:nvSpPr>
          <p:spPr>
            <a:xfrm>
              <a:off x="4528400" y="2363800"/>
              <a:ext cx="47575" cy="125950"/>
            </a:xfrm>
            <a:custGeom>
              <a:rect b="b" l="l" r="r" t="t"/>
              <a:pathLst>
                <a:path extrusionOk="0" h="5038" w="1903">
                  <a:moveTo>
                    <a:pt x="1902" y="1"/>
                  </a:moveTo>
                  <a:cubicBezTo>
                    <a:pt x="1101" y="501"/>
                    <a:pt x="434" y="1235"/>
                    <a:pt x="1" y="2069"/>
                  </a:cubicBezTo>
                  <a:lnTo>
                    <a:pt x="1902" y="5037"/>
                  </a:lnTo>
                  <a:lnTo>
                    <a:pt x="1902"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7"/>
            <p:cNvSpPr/>
            <p:nvPr/>
          </p:nvSpPr>
          <p:spPr>
            <a:xfrm>
              <a:off x="4498375" y="2415500"/>
              <a:ext cx="78425" cy="80925"/>
            </a:xfrm>
            <a:custGeom>
              <a:rect b="b" l="l" r="r" t="t"/>
              <a:pathLst>
                <a:path extrusionOk="0" h="3237" w="3137">
                  <a:moveTo>
                    <a:pt x="1202" y="1"/>
                  </a:moveTo>
                  <a:cubicBezTo>
                    <a:pt x="601" y="1001"/>
                    <a:pt x="201" y="2102"/>
                    <a:pt x="1" y="3236"/>
                  </a:cubicBezTo>
                  <a:lnTo>
                    <a:pt x="3136" y="3003"/>
                  </a:lnTo>
                  <a:lnTo>
                    <a:pt x="1202"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7"/>
            <p:cNvSpPr/>
            <p:nvPr/>
          </p:nvSpPr>
          <p:spPr>
            <a:xfrm>
              <a:off x="4576775" y="2360475"/>
              <a:ext cx="77575" cy="130100"/>
            </a:xfrm>
            <a:custGeom>
              <a:rect b="b" l="l" r="r" t="t"/>
              <a:pathLst>
                <a:path extrusionOk="0" h="5204" w="3103">
                  <a:moveTo>
                    <a:pt x="1902" y="0"/>
                  </a:moveTo>
                  <a:lnTo>
                    <a:pt x="0" y="5204"/>
                  </a:lnTo>
                  <a:lnTo>
                    <a:pt x="3103" y="1835"/>
                  </a:lnTo>
                  <a:cubicBezTo>
                    <a:pt x="3003" y="1068"/>
                    <a:pt x="2569" y="400"/>
                    <a:pt x="190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7"/>
            <p:cNvSpPr/>
            <p:nvPr/>
          </p:nvSpPr>
          <p:spPr>
            <a:xfrm>
              <a:off x="4494225" y="2489725"/>
              <a:ext cx="82575" cy="85075"/>
            </a:xfrm>
            <a:custGeom>
              <a:rect b="b" l="l" r="r" t="t"/>
              <a:pathLst>
                <a:path extrusionOk="0" h="3403" w="3303">
                  <a:moveTo>
                    <a:pt x="3302" y="0"/>
                  </a:moveTo>
                  <a:lnTo>
                    <a:pt x="167" y="234"/>
                  </a:lnTo>
                  <a:cubicBezTo>
                    <a:pt x="67" y="801"/>
                    <a:pt x="0" y="1368"/>
                    <a:pt x="0" y="1902"/>
                  </a:cubicBezTo>
                  <a:cubicBezTo>
                    <a:pt x="0" y="2402"/>
                    <a:pt x="67" y="2903"/>
                    <a:pt x="167" y="3403"/>
                  </a:cubicBezTo>
                  <a:lnTo>
                    <a:pt x="3302"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7"/>
            <p:cNvSpPr/>
            <p:nvPr/>
          </p:nvSpPr>
          <p:spPr>
            <a:xfrm>
              <a:off x="4575950" y="2483875"/>
              <a:ext cx="78400" cy="80925"/>
            </a:xfrm>
            <a:custGeom>
              <a:rect b="b" l="l" r="r" t="t"/>
              <a:pathLst>
                <a:path extrusionOk="0" h="3237" w="3136">
                  <a:moveTo>
                    <a:pt x="3136" y="1"/>
                  </a:moveTo>
                  <a:lnTo>
                    <a:pt x="0" y="234"/>
                  </a:lnTo>
                  <a:lnTo>
                    <a:pt x="1935" y="3237"/>
                  </a:lnTo>
                  <a:cubicBezTo>
                    <a:pt x="2535" y="2236"/>
                    <a:pt x="2935" y="1135"/>
                    <a:pt x="313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7"/>
            <p:cNvSpPr/>
            <p:nvPr/>
          </p:nvSpPr>
          <p:spPr>
            <a:xfrm>
              <a:off x="4528400" y="2489725"/>
              <a:ext cx="47575" cy="135625"/>
            </a:xfrm>
            <a:custGeom>
              <a:rect b="b" l="l" r="r" t="t"/>
              <a:pathLst>
                <a:path extrusionOk="0" h="5425" w="1903">
                  <a:moveTo>
                    <a:pt x="1902" y="0"/>
                  </a:moveTo>
                  <a:lnTo>
                    <a:pt x="1" y="5238"/>
                  </a:lnTo>
                  <a:cubicBezTo>
                    <a:pt x="251" y="5363"/>
                    <a:pt x="525" y="5424"/>
                    <a:pt x="800" y="5424"/>
                  </a:cubicBezTo>
                  <a:cubicBezTo>
                    <a:pt x="1184" y="5424"/>
                    <a:pt x="1571" y="5304"/>
                    <a:pt x="1902" y="5071"/>
                  </a:cubicBezTo>
                  <a:lnTo>
                    <a:pt x="1902"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7"/>
            <p:cNvSpPr/>
            <p:nvPr/>
          </p:nvSpPr>
          <p:spPr>
            <a:xfrm>
              <a:off x="4498375" y="2490550"/>
              <a:ext cx="78425" cy="130125"/>
            </a:xfrm>
            <a:custGeom>
              <a:rect b="b" l="l" r="r" t="t"/>
              <a:pathLst>
                <a:path extrusionOk="0" h="5205" w="3137">
                  <a:moveTo>
                    <a:pt x="3136" y="1"/>
                  </a:moveTo>
                  <a:lnTo>
                    <a:pt x="1" y="3370"/>
                  </a:lnTo>
                  <a:cubicBezTo>
                    <a:pt x="134" y="4104"/>
                    <a:pt x="568" y="4771"/>
                    <a:pt x="1202" y="5205"/>
                  </a:cubicBezTo>
                  <a:lnTo>
                    <a:pt x="3136"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7"/>
            <p:cNvSpPr/>
            <p:nvPr/>
          </p:nvSpPr>
          <p:spPr>
            <a:xfrm>
              <a:off x="4494225" y="2363800"/>
              <a:ext cx="81750" cy="256875"/>
            </a:xfrm>
            <a:custGeom>
              <a:rect b="b" l="l" r="r" t="t"/>
              <a:pathLst>
                <a:path extrusionOk="0" h="10275" w="3270">
                  <a:moveTo>
                    <a:pt x="3269" y="1"/>
                  </a:moveTo>
                  <a:cubicBezTo>
                    <a:pt x="2468" y="501"/>
                    <a:pt x="1801" y="1235"/>
                    <a:pt x="1368" y="2069"/>
                  </a:cubicBezTo>
                  <a:cubicBezTo>
                    <a:pt x="767" y="3069"/>
                    <a:pt x="367" y="4170"/>
                    <a:pt x="167" y="5304"/>
                  </a:cubicBezTo>
                  <a:cubicBezTo>
                    <a:pt x="67" y="5838"/>
                    <a:pt x="0" y="6405"/>
                    <a:pt x="0" y="6972"/>
                  </a:cubicBezTo>
                  <a:cubicBezTo>
                    <a:pt x="0" y="7473"/>
                    <a:pt x="67" y="7940"/>
                    <a:pt x="167" y="8440"/>
                  </a:cubicBezTo>
                  <a:cubicBezTo>
                    <a:pt x="300" y="9174"/>
                    <a:pt x="734" y="9841"/>
                    <a:pt x="1368" y="10275"/>
                  </a:cubicBezTo>
                  <a:lnTo>
                    <a:pt x="3269" y="5037"/>
                  </a:lnTo>
                  <a:lnTo>
                    <a:pt x="326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7"/>
            <p:cNvSpPr/>
            <p:nvPr/>
          </p:nvSpPr>
          <p:spPr>
            <a:xfrm>
              <a:off x="4575950" y="2406325"/>
              <a:ext cx="82575" cy="84250"/>
            </a:xfrm>
            <a:custGeom>
              <a:rect b="b" l="l" r="r" t="t"/>
              <a:pathLst>
                <a:path extrusionOk="0" h="3370" w="3303">
                  <a:moveTo>
                    <a:pt x="3136" y="1"/>
                  </a:moveTo>
                  <a:lnTo>
                    <a:pt x="0" y="3370"/>
                  </a:lnTo>
                  <a:lnTo>
                    <a:pt x="3136" y="3136"/>
                  </a:lnTo>
                  <a:cubicBezTo>
                    <a:pt x="3236" y="2603"/>
                    <a:pt x="3302" y="2036"/>
                    <a:pt x="3302" y="1468"/>
                  </a:cubicBezTo>
                  <a:cubicBezTo>
                    <a:pt x="3302" y="968"/>
                    <a:pt x="3269" y="468"/>
                    <a:pt x="313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7"/>
            <p:cNvSpPr/>
            <p:nvPr/>
          </p:nvSpPr>
          <p:spPr>
            <a:xfrm>
              <a:off x="4576775" y="2489725"/>
              <a:ext cx="47550" cy="126775"/>
            </a:xfrm>
            <a:custGeom>
              <a:rect b="b" l="l" r="r" t="t"/>
              <a:pathLst>
                <a:path extrusionOk="0" h="5071" w="1902">
                  <a:moveTo>
                    <a:pt x="0" y="0"/>
                  </a:moveTo>
                  <a:lnTo>
                    <a:pt x="0" y="5071"/>
                  </a:lnTo>
                  <a:cubicBezTo>
                    <a:pt x="801" y="4570"/>
                    <a:pt x="1468" y="3837"/>
                    <a:pt x="1902" y="3003"/>
                  </a:cubicBezTo>
                  <a:lnTo>
                    <a:pt x="0"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7"/>
            <p:cNvSpPr/>
            <p:nvPr/>
          </p:nvSpPr>
          <p:spPr>
            <a:xfrm>
              <a:off x="4527575" y="2633350"/>
              <a:ext cx="97600" cy="66025"/>
            </a:xfrm>
            <a:custGeom>
              <a:rect b="b" l="l" r="r" t="t"/>
              <a:pathLst>
                <a:path extrusionOk="0" h="2641" w="3904">
                  <a:moveTo>
                    <a:pt x="3724" y="1"/>
                  </a:moveTo>
                  <a:cubicBezTo>
                    <a:pt x="3687" y="1"/>
                    <a:pt x="3646" y="9"/>
                    <a:pt x="3603" y="26"/>
                  </a:cubicBezTo>
                  <a:lnTo>
                    <a:pt x="301" y="1928"/>
                  </a:lnTo>
                  <a:cubicBezTo>
                    <a:pt x="134" y="2061"/>
                    <a:pt x="34" y="2228"/>
                    <a:pt x="0" y="2428"/>
                  </a:cubicBezTo>
                  <a:cubicBezTo>
                    <a:pt x="0" y="2566"/>
                    <a:pt x="64" y="2641"/>
                    <a:pt x="158" y="2641"/>
                  </a:cubicBezTo>
                  <a:cubicBezTo>
                    <a:pt x="200" y="2641"/>
                    <a:pt x="249" y="2626"/>
                    <a:pt x="301" y="2595"/>
                  </a:cubicBezTo>
                  <a:lnTo>
                    <a:pt x="3603" y="693"/>
                  </a:lnTo>
                  <a:cubicBezTo>
                    <a:pt x="3770" y="593"/>
                    <a:pt x="3870" y="393"/>
                    <a:pt x="3903" y="193"/>
                  </a:cubicBezTo>
                  <a:cubicBezTo>
                    <a:pt x="3903" y="69"/>
                    <a:pt x="3830" y="1"/>
                    <a:pt x="372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7"/>
            <p:cNvSpPr/>
            <p:nvPr/>
          </p:nvSpPr>
          <p:spPr>
            <a:xfrm>
              <a:off x="4510050" y="2671725"/>
              <a:ext cx="132625" cy="86900"/>
            </a:xfrm>
            <a:custGeom>
              <a:rect b="b" l="l" r="r" t="t"/>
              <a:pathLst>
                <a:path extrusionOk="0" h="3476" w="5305">
                  <a:moveTo>
                    <a:pt x="5125" y="0"/>
                  </a:moveTo>
                  <a:cubicBezTo>
                    <a:pt x="5088" y="0"/>
                    <a:pt x="5047" y="8"/>
                    <a:pt x="5004" y="26"/>
                  </a:cubicBezTo>
                  <a:lnTo>
                    <a:pt x="301" y="2794"/>
                  </a:lnTo>
                  <a:cubicBezTo>
                    <a:pt x="134" y="2894"/>
                    <a:pt x="1" y="3095"/>
                    <a:pt x="1" y="3295"/>
                  </a:cubicBezTo>
                  <a:cubicBezTo>
                    <a:pt x="1" y="3408"/>
                    <a:pt x="62" y="3475"/>
                    <a:pt x="154" y="3475"/>
                  </a:cubicBezTo>
                  <a:cubicBezTo>
                    <a:pt x="198" y="3475"/>
                    <a:pt x="248" y="3460"/>
                    <a:pt x="301" y="3428"/>
                  </a:cubicBezTo>
                  <a:lnTo>
                    <a:pt x="5004" y="693"/>
                  </a:lnTo>
                  <a:cubicBezTo>
                    <a:pt x="5205" y="593"/>
                    <a:pt x="5305" y="393"/>
                    <a:pt x="5305" y="192"/>
                  </a:cubicBezTo>
                  <a:cubicBezTo>
                    <a:pt x="5305" y="69"/>
                    <a:pt x="5231" y="0"/>
                    <a:pt x="512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7"/>
            <p:cNvSpPr/>
            <p:nvPr/>
          </p:nvSpPr>
          <p:spPr>
            <a:xfrm>
              <a:off x="4510050" y="2720925"/>
              <a:ext cx="132625" cy="86900"/>
            </a:xfrm>
            <a:custGeom>
              <a:rect b="b" l="l" r="r" t="t"/>
              <a:pathLst>
                <a:path extrusionOk="0" h="3476" w="5305">
                  <a:moveTo>
                    <a:pt x="5125" y="0"/>
                  </a:moveTo>
                  <a:cubicBezTo>
                    <a:pt x="5088" y="0"/>
                    <a:pt x="5047" y="9"/>
                    <a:pt x="5004" y="26"/>
                  </a:cubicBezTo>
                  <a:lnTo>
                    <a:pt x="301" y="2794"/>
                  </a:lnTo>
                  <a:cubicBezTo>
                    <a:pt x="134" y="2894"/>
                    <a:pt x="1" y="3061"/>
                    <a:pt x="1" y="3295"/>
                  </a:cubicBezTo>
                  <a:cubicBezTo>
                    <a:pt x="1" y="3408"/>
                    <a:pt x="62" y="3475"/>
                    <a:pt x="154" y="3475"/>
                  </a:cubicBezTo>
                  <a:cubicBezTo>
                    <a:pt x="198" y="3475"/>
                    <a:pt x="248" y="3460"/>
                    <a:pt x="301" y="3428"/>
                  </a:cubicBezTo>
                  <a:lnTo>
                    <a:pt x="5004" y="693"/>
                  </a:lnTo>
                  <a:cubicBezTo>
                    <a:pt x="5205" y="593"/>
                    <a:pt x="5305" y="393"/>
                    <a:pt x="5305" y="193"/>
                  </a:cubicBezTo>
                  <a:cubicBezTo>
                    <a:pt x="5305" y="69"/>
                    <a:pt x="5231" y="0"/>
                    <a:pt x="512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7"/>
            <p:cNvSpPr/>
            <p:nvPr/>
          </p:nvSpPr>
          <p:spPr>
            <a:xfrm>
              <a:off x="4510050" y="2770425"/>
              <a:ext cx="132625" cy="86600"/>
            </a:xfrm>
            <a:custGeom>
              <a:rect b="b" l="l" r="r" t="t"/>
              <a:pathLst>
                <a:path extrusionOk="0" h="3464" w="5305">
                  <a:moveTo>
                    <a:pt x="5151" y="0"/>
                  </a:moveTo>
                  <a:cubicBezTo>
                    <a:pt x="5108" y="0"/>
                    <a:pt x="5058" y="15"/>
                    <a:pt x="5004" y="47"/>
                  </a:cubicBezTo>
                  <a:lnTo>
                    <a:pt x="301" y="2749"/>
                  </a:lnTo>
                  <a:cubicBezTo>
                    <a:pt x="101" y="2883"/>
                    <a:pt x="1" y="3049"/>
                    <a:pt x="1" y="3283"/>
                  </a:cubicBezTo>
                  <a:cubicBezTo>
                    <a:pt x="1" y="3396"/>
                    <a:pt x="62" y="3463"/>
                    <a:pt x="154" y="3463"/>
                  </a:cubicBezTo>
                  <a:cubicBezTo>
                    <a:pt x="198" y="3463"/>
                    <a:pt x="248" y="3448"/>
                    <a:pt x="301" y="3416"/>
                  </a:cubicBezTo>
                  <a:lnTo>
                    <a:pt x="5004" y="681"/>
                  </a:lnTo>
                  <a:cubicBezTo>
                    <a:pt x="5205" y="581"/>
                    <a:pt x="5305" y="381"/>
                    <a:pt x="5305" y="181"/>
                  </a:cubicBezTo>
                  <a:cubicBezTo>
                    <a:pt x="5305" y="67"/>
                    <a:pt x="5243" y="0"/>
                    <a:pt x="515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7"/>
            <p:cNvSpPr/>
            <p:nvPr/>
          </p:nvSpPr>
          <p:spPr>
            <a:xfrm>
              <a:off x="3869600" y="3939900"/>
              <a:ext cx="705525" cy="449050"/>
            </a:xfrm>
            <a:custGeom>
              <a:rect b="b" l="l" r="r" t="t"/>
              <a:pathLst>
                <a:path extrusionOk="0" h="17962" w="28221">
                  <a:moveTo>
                    <a:pt x="24674" y="1"/>
                  </a:moveTo>
                  <a:cubicBezTo>
                    <a:pt x="24459" y="1"/>
                    <a:pt x="24262" y="46"/>
                    <a:pt x="24084" y="135"/>
                  </a:cubicBezTo>
                  <a:cubicBezTo>
                    <a:pt x="21282" y="1536"/>
                    <a:pt x="1702" y="14112"/>
                    <a:pt x="434" y="14712"/>
                  </a:cubicBezTo>
                  <a:cubicBezTo>
                    <a:pt x="167" y="14879"/>
                    <a:pt x="1" y="15213"/>
                    <a:pt x="1" y="15546"/>
                  </a:cubicBezTo>
                  <a:cubicBezTo>
                    <a:pt x="34" y="16413"/>
                    <a:pt x="468" y="17247"/>
                    <a:pt x="1201" y="17781"/>
                  </a:cubicBezTo>
                  <a:cubicBezTo>
                    <a:pt x="1362" y="17901"/>
                    <a:pt x="1546" y="17961"/>
                    <a:pt x="1732" y="17961"/>
                  </a:cubicBezTo>
                  <a:cubicBezTo>
                    <a:pt x="1857" y="17961"/>
                    <a:pt x="1982" y="17935"/>
                    <a:pt x="2102" y="17881"/>
                  </a:cubicBezTo>
                  <a:cubicBezTo>
                    <a:pt x="4070" y="16780"/>
                    <a:pt x="23451" y="8541"/>
                    <a:pt x="27387" y="6440"/>
                  </a:cubicBezTo>
                  <a:cubicBezTo>
                    <a:pt x="27887" y="6173"/>
                    <a:pt x="28187" y="5639"/>
                    <a:pt x="28221" y="4838"/>
                  </a:cubicBezTo>
                  <a:cubicBezTo>
                    <a:pt x="28187" y="3037"/>
                    <a:pt x="27287" y="1403"/>
                    <a:pt x="25852" y="369"/>
                  </a:cubicBezTo>
                  <a:cubicBezTo>
                    <a:pt x="25419" y="121"/>
                    <a:pt x="25023" y="1"/>
                    <a:pt x="2467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7"/>
            <p:cNvSpPr/>
            <p:nvPr/>
          </p:nvSpPr>
          <p:spPr>
            <a:xfrm>
              <a:off x="3870425" y="3939900"/>
              <a:ext cx="684700" cy="412025"/>
            </a:xfrm>
            <a:custGeom>
              <a:rect b="b" l="l" r="r" t="t"/>
              <a:pathLst>
                <a:path extrusionOk="0" h="16481" w="27388">
                  <a:moveTo>
                    <a:pt x="24641" y="1"/>
                  </a:moveTo>
                  <a:cubicBezTo>
                    <a:pt x="24426" y="1"/>
                    <a:pt x="24229" y="46"/>
                    <a:pt x="24051" y="135"/>
                  </a:cubicBezTo>
                  <a:lnTo>
                    <a:pt x="23985" y="168"/>
                  </a:lnTo>
                  <a:cubicBezTo>
                    <a:pt x="21450" y="1469"/>
                    <a:pt x="6872" y="10776"/>
                    <a:pt x="1936" y="13778"/>
                  </a:cubicBezTo>
                  <a:lnTo>
                    <a:pt x="1902" y="13778"/>
                  </a:lnTo>
                  <a:lnTo>
                    <a:pt x="1702" y="13912"/>
                  </a:lnTo>
                  <a:lnTo>
                    <a:pt x="1669" y="13945"/>
                  </a:lnTo>
                  <a:lnTo>
                    <a:pt x="1535" y="14012"/>
                  </a:lnTo>
                  <a:lnTo>
                    <a:pt x="1402" y="14112"/>
                  </a:lnTo>
                  <a:cubicBezTo>
                    <a:pt x="902" y="14412"/>
                    <a:pt x="535" y="14612"/>
                    <a:pt x="401" y="14679"/>
                  </a:cubicBezTo>
                  <a:cubicBezTo>
                    <a:pt x="368" y="14712"/>
                    <a:pt x="334" y="14746"/>
                    <a:pt x="301" y="14779"/>
                  </a:cubicBezTo>
                  <a:cubicBezTo>
                    <a:pt x="101" y="14979"/>
                    <a:pt x="1" y="15213"/>
                    <a:pt x="1" y="15513"/>
                  </a:cubicBezTo>
                  <a:cubicBezTo>
                    <a:pt x="1" y="15579"/>
                    <a:pt x="1" y="15680"/>
                    <a:pt x="1" y="15780"/>
                  </a:cubicBezTo>
                  <a:lnTo>
                    <a:pt x="1" y="15880"/>
                  </a:lnTo>
                  <a:cubicBezTo>
                    <a:pt x="1" y="15913"/>
                    <a:pt x="1" y="16013"/>
                    <a:pt x="34" y="16046"/>
                  </a:cubicBezTo>
                  <a:lnTo>
                    <a:pt x="68" y="16213"/>
                  </a:lnTo>
                  <a:cubicBezTo>
                    <a:pt x="68" y="16247"/>
                    <a:pt x="101" y="16313"/>
                    <a:pt x="134" y="16347"/>
                  </a:cubicBezTo>
                  <a:cubicBezTo>
                    <a:pt x="134" y="16380"/>
                    <a:pt x="168" y="16447"/>
                    <a:pt x="168" y="16480"/>
                  </a:cubicBezTo>
                  <a:lnTo>
                    <a:pt x="27387" y="2103"/>
                  </a:lnTo>
                  <a:cubicBezTo>
                    <a:pt x="27020" y="1403"/>
                    <a:pt x="26453" y="802"/>
                    <a:pt x="25819" y="369"/>
                  </a:cubicBezTo>
                  <a:cubicBezTo>
                    <a:pt x="25386" y="121"/>
                    <a:pt x="24990" y="1"/>
                    <a:pt x="2464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7"/>
            <p:cNvSpPr/>
            <p:nvPr/>
          </p:nvSpPr>
          <p:spPr>
            <a:xfrm>
              <a:off x="3870425" y="4306625"/>
              <a:ext cx="61750" cy="82600"/>
            </a:xfrm>
            <a:custGeom>
              <a:rect b="b" l="l" r="r" t="t"/>
              <a:pathLst>
                <a:path extrusionOk="0" h="3304" w="2470">
                  <a:moveTo>
                    <a:pt x="703" y="0"/>
                  </a:moveTo>
                  <a:cubicBezTo>
                    <a:pt x="296" y="0"/>
                    <a:pt x="1" y="315"/>
                    <a:pt x="1" y="877"/>
                  </a:cubicBezTo>
                  <a:cubicBezTo>
                    <a:pt x="1" y="1778"/>
                    <a:pt x="435" y="2612"/>
                    <a:pt x="1168" y="3112"/>
                  </a:cubicBezTo>
                  <a:cubicBezTo>
                    <a:pt x="1379" y="3242"/>
                    <a:pt x="1580" y="3303"/>
                    <a:pt x="1759" y="3303"/>
                  </a:cubicBezTo>
                  <a:cubicBezTo>
                    <a:pt x="2175" y="3303"/>
                    <a:pt x="2469" y="2972"/>
                    <a:pt x="2469" y="2412"/>
                  </a:cubicBezTo>
                  <a:cubicBezTo>
                    <a:pt x="2436" y="1544"/>
                    <a:pt x="2002" y="710"/>
                    <a:pt x="1268" y="177"/>
                  </a:cubicBezTo>
                  <a:cubicBezTo>
                    <a:pt x="1069" y="57"/>
                    <a:pt x="876" y="0"/>
                    <a:pt x="70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7"/>
            <p:cNvSpPr/>
            <p:nvPr/>
          </p:nvSpPr>
          <p:spPr>
            <a:xfrm>
              <a:off x="3752850" y="4317950"/>
              <a:ext cx="166800" cy="126325"/>
            </a:xfrm>
            <a:custGeom>
              <a:rect b="b" l="l" r="r" t="t"/>
              <a:pathLst>
                <a:path extrusionOk="0" h="5053" w="6672">
                  <a:moveTo>
                    <a:pt x="5341" y="1"/>
                  </a:moveTo>
                  <a:cubicBezTo>
                    <a:pt x="5251" y="1"/>
                    <a:pt x="5158" y="20"/>
                    <a:pt x="5071" y="57"/>
                  </a:cubicBezTo>
                  <a:lnTo>
                    <a:pt x="334" y="2592"/>
                  </a:lnTo>
                  <a:cubicBezTo>
                    <a:pt x="134" y="2726"/>
                    <a:pt x="1" y="2959"/>
                    <a:pt x="34" y="3193"/>
                  </a:cubicBezTo>
                  <a:cubicBezTo>
                    <a:pt x="34" y="3893"/>
                    <a:pt x="367" y="4527"/>
                    <a:pt x="935" y="4927"/>
                  </a:cubicBezTo>
                  <a:cubicBezTo>
                    <a:pt x="1056" y="5008"/>
                    <a:pt x="1201" y="5052"/>
                    <a:pt x="1342" y="5052"/>
                  </a:cubicBezTo>
                  <a:cubicBezTo>
                    <a:pt x="1433" y="5052"/>
                    <a:pt x="1523" y="5034"/>
                    <a:pt x="1602" y="4994"/>
                  </a:cubicBezTo>
                  <a:lnTo>
                    <a:pt x="6372" y="2492"/>
                  </a:lnTo>
                  <a:cubicBezTo>
                    <a:pt x="6572" y="2359"/>
                    <a:pt x="6672" y="2092"/>
                    <a:pt x="6672" y="1858"/>
                  </a:cubicBezTo>
                  <a:cubicBezTo>
                    <a:pt x="6639" y="1191"/>
                    <a:pt x="6305" y="558"/>
                    <a:pt x="5738" y="157"/>
                  </a:cubicBezTo>
                  <a:cubicBezTo>
                    <a:pt x="5634" y="53"/>
                    <a:pt x="5490" y="1"/>
                    <a:pt x="5341"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7"/>
            <p:cNvSpPr/>
            <p:nvPr/>
          </p:nvSpPr>
          <p:spPr>
            <a:xfrm>
              <a:off x="3752850" y="4317950"/>
              <a:ext cx="156800" cy="98175"/>
            </a:xfrm>
            <a:custGeom>
              <a:rect b="b" l="l" r="r" t="t"/>
              <a:pathLst>
                <a:path extrusionOk="0" h="3927" w="6272">
                  <a:moveTo>
                    <a:pt x="5342" y="1"/>
                  </a:moveTo>
                  <a:cubicBezTo>
                    <a:pt x="5251" y="1"/>
                    <a:pt x="5158" y="20"/>
                    <a:pt x="5071" y="57"/>
                  </a:cubicBezTo>
                  <a:lnTo>
                    <a:pt x="334" y="2592"/>
                  </a:lnTo>
                  <a:cubicBezTo>
                    <a:pt x="134" y="2726"/>
                    <a:pt x="1" y="2959"/>
                    <a:pt x="34" y="3193"/>
                  </a:cubicBezTo>
                  <a:cubicBezTo>
                    <a:pt x="34" y="3460"/>
                    <a:pt x="67" y="3693"/>
                    <a:pt x="167" y="3927"/>
                  </a:cubicBezTo>
                  <a:lnTo>
                    <a:pt x="6272" y="691"/>
                  </a:lnTo>
                  <a:cubicBezTo>
                    <a:pt x="6138" y="457"/>
                    <a:pt x="5971" y="291"/>
                    <a:pt x="5771" y="157"/>
                  </a:cubicBezTo>
                  <a:cubicBezTo>
                    <a:pt x="5646" y="53"/>
                    <a:pt x="5495" y="1"/>
                    <a:pt x="534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7"/>
            <p:cNvSpPr/>
            <p:nvPr/>
          </p:nvSpPr>
          <p:spPr>
            <a:xfrm>
              <a:off x="2877225" y="4206575"/>
              <a:ext cx="1028250" cy="733475"/>
            </a:xfrm>
            <a:custGeom>
              <a:rect b="b" l="l" r="r" t="t"/>
              <a:pathLst>
                <a:path extrusionOk="0" h="29339" w="41130">
                  <a:moveTo>
                    <a:pt x="20582" y="1977"/>
                  </a:moveTo>
                  <a:cubicBezTo>
                    <a:pt x="25719" y="1977"/>
                    <a:pt x="30522" y="3111"/>
                    <a:pt x="34125" y="5179"/>
                  </a:cubicBezTo>
                  <a:cubicBezTo>
                    <a:pt x="37361" y="7047"/>
                    <a:pt x="39128" y="9416"/>
                    <a:pt x="39128" y="11851"/>
                  </a:cubicBezTo>
                  <a:cubicBezTo>
                    <a:pt x="39128" y="14286"/>
                    <a:pt x="37361" y="16654"/>
                    <a:pt x="34125" y="18522"/>
                  </a:cubicBezTo>
                  <a:cubicBezTo>
                    <a:pt x="30522" y="20624"/>
                    <a:pt x="25719" y="21758"/>
                    <a:pt x="20582" y="21758"/>
                  </a:cubicBezTo>
                  <a:cubicBezTo>
                    <a:pt x="15412" y="21758"/>
                    <a:pt x="10608" y="20590"/>
                    <a:pt x="7006" y="18522"/>
                  </a:cubicBezTo>
                  <a:cubicBezTo>
                    <a:pt x="3770" y="16654"/>
                    <a:pt x="2002" y="14286"/>
                    <a:pt x="2002" y="11851"/>
                  </a:cubicBezTo>
                  <a:cubicBezTo>
                    <a:pt x="2002" y="9449"/>
                    <a:pt x="3770" y="7047"/>
                    <a:pt x="7006" y="5179"/>
                  </a:cubicBezTo>
                  <a:cubicBezTo>
                    <a:pt x="10608" y="3111"/>
                    <a:pt x="15412" y="1977"/>
                    <a:pt x="20582" y="1977"/>
                  </a:cubicBezTo>
                  <a:close/>
                  <a:moveTo>
                    <a:pt x="20565" y="1"/>
                  </a:moveTo>
                  <a:cubicBezTo>
                    <a:pt x="15303" y="1"/>
                    <a:pt x="10041" y="1160"/>
                    <a:pt x="6038" y="3478"/>
                  </a:cubicBezTo>
                  <a:cubicBezTo>
                    <a:pt x="2002" y="5780"/>
                    <a:pt x="1" y="8815"/>
                    <a:pt x="1" y="11851"/>
                  </a:cubicBezTo>
                  <a:lnTo>
                    <a:pt x="1" y="17455"/>
                  </a:lnTo>
                  <a:cubicBezTo>
                    <a:pt x="1" y="20490"/>
                    <a:pt x="2002" y="23526"/>
                    <a:pt x="6038" y="25861"/>
                  </a:cubicBezTo>
                  <a:cubicBezTo>
                    <a:pt x="10041" y="28179"/>
                    <a:pt x="15303" y="29338"/>
                    <a:pt x="20565" y="29338"/>
                  </a:cubicBezTo>
                  <a:cubicBezTo>
                    <a:pt x="25827" y="29338"/>
                    <a:pt x="31089" y="28179"/>
                    <a:pt x="35092" y="25861"/>
                  </a:cubicBezTo>
                  <a:cubicBezTo>
                    <a:pt x="39128" y="23526"/>
                    <a:pt x="41130" y="20490"/>
                    <a:pt x="41130" y="17455"/>
                  </a:cubicBezTo>
                  <a:lnTo>
                    <a:pt x="41130" y="11851"/>
                  </a:lnTo>
                  <a:cubicBezTo>
                    <a:pt x="41130" y="8815"/>
                    <a:pt x="39128" y="5780"/>
                    <a:pt x="35092" y="3478"/>
                  </a:cubicBezTo>
                  <a:cubicBezTo>
                    <a:pt x="31089" y="1160"/>
                    <a:pt x="25827" y="1"/>
                    <a:pt x="2056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7"/>
            <p:cNvSpPr/>
            <p:nvPr/>
          </p:nvSpPr>
          <p:spPr>
            <a:xfrm>
              <a:off x="2827200" y="4206575"/>
              <a:ext cx="1128325" cy="593375"/>
            </a:xfrm>
            <a:custGeom>
              <a:rect b="b" l="l" r="r" t="t"/>
              <a:pathLst>
                <a:path extrusionOk="0" h="23735" w="45133">
                  <a:moveTo>
                    <a:pt x="22550" y="1977"/>
                  </a:moveTo>
                  <a:cubicBezTo>
                    <a:pt x="27720" y="1977"/>
                    <a:pt x="32523" y="3111"/>
                    <a:pt x="36126" y="5179"/>
                  </a:cubicBezTo>
                  <a:cubicBezTo>
                    <a:pt x="39362" y="7047"/>
                    <a:pt x="41129" y="9416"/>
                    <a:pt x="41129" y="11851"/>
                  </a:cubicBezTo>
                  <a:cubicBezTo>
                    <a:pt x="41129" y="14286"/>
                    <a:pt x="39362" y="16654"/>
                    <a:pt x="36126" y="18522"/>
                  </a:cubicBezTo>
                  <a:cubicBezTo>
                    <a:pt x="32523" y="20624"/>
                    <a:pt x="27720" y="21758"/>
                    <a:pt x="22550" y="21758"/>
                  </a:cubicBezTo>
                  <a:cubicBezTo>
                    <a:pt x="17413" y="21758"/>
                    <a:pt x="12609" y="20590"/>
                    <a:pt x="9007" y="18522"/>
                  </a:cubicBezTo>
                  <a:cubicBezTo>
                    <a:pt x="5771" y="16654"/>
                    <a:pt x="4003" y="14319"/>
                    <a:pt x="4003" y="11851"/>
                  </a:cubicBezTo>
                  <a:cubicBezTo>
                    <a:pt x="4003" y="9416"/>
                    <a:pt x="5771" y="7047"/>
                    <a:pt x="9007" y="5179"/>
                  </a:cubicBezTo>
                  <a:cubicBezTo>
                    <a:pt x="12609" y="3111"/>
                    <a:pt x="17413" y="1977"/>
                    <a:pt x="22550" y="1977"/>
                  </a:cubicBezTo>
                  <a:close/>
                  <a:moveTo>
                    <a:pt x="22566" y="1"/>
                  </a:moveTo>
                  <a:cubicBezTo>
                    <a:pt x="17304" y="1"/>
                    <a:pt x="12042" y="1160"/>
                    <a:pt x="8039" y="3478"/>
                  </a:cubicBezTo>
                  <a:cubicBezTo>
                    <a:pt x="0" y="8115"/>
                    <a:pt x="0" y="15620"/>
                    <a:pt x="8039" y="20257"/>
                  </a:cubicBezTo>
                  <a:cubicBezTo>
                    <a:pt x="12042" y="22575"/>
                    <a:pt x="17304" y="23734"/>
                    <a:pt x="22566" y="23734"/>
                  </a:cubicBezTo>
                  <a:cubicBezTo>
                    <a:pt x="27828" y="23734"/>
                    <a:pt x="33090" y="22575"/>
                    <a:pt x="37093" y="20257"/>
                  </a:cubicBezTo>
                  <a:cubicBezTo>
                    <a:pt x="45132" y="15620"/>
                    <a:pt x="45132" y="8115"/>
                    <a:pt x="37093" y="3478"/>
                  </a:cubicBezTo>
                  <a:cubicBezTo>
                    <a:pt x="33090" y="1160"/>
                    <a:pt x="27828" y="1"/>
                    <a:pt x="225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7"/>
            <p:cNvSpPr/>
            <p:nvPr/>
          </p:nvSpPr>
          <p:spPr>
            <a:xfrm>
              <a:off x="2927250" y="4256000"/>
              <a:ext cx="928200" cy="316900"/>
            </a:xfrm>
            <a:custGeom>
              <a:rect b="b" l="l" r="r" t="t"/>
              <a:pathLst>
                <a:path extrusionOk="0" h="12676" w="37128">
                  <a:moveTo>
                    <a:pt x="18581" y="0"/>
                  </a:moveTo>
                  <a:cubicBezTo>
                    <a:pt x="13411" y="0"/>
                    <a:pt x="8607" y="1134"/>
                    <a:pt x="5005" y="3202"/>
                  </a:cubicBezTo>
                  <a:cubicBezTo>
                    <a:pt x="1769" y="5070"/>
                    <a:pt x="1" y="7439"/>
                    <a:pt x="1" y="9874"/>
                  </a:cubicBezTo>
                  <a:cubicBezTo>
                    <a:pt x="1" y="10875"/>
                    <a:pt x="268" y="11842"/>
                    <a:pt x="802" y="12676"/>
                  </a:cubicBezTo>
                  <a:cubicBezTo>
                    <a:pt x="1635" y="11275"/>
                    <a:pt x="3036" y="9940"/>
                    <a:pt x="5005" y="8806"/>
                  </a:cubicBezTo>
                  <a:cubicBezTo>
                    <a:pt x="8607" y="6738"/>
                    <a:pt x="13411" y="5604"/>
                    <a:pt x="18581" y="5604"/>
                  </a:cubicBezTo>
                  <a:cubicBezTo>
                    <a:pt x="23718" y="5604"/>
                    <a:pt x="28521" y="6738"/>
                    <a:pt x="32124" y="8806"/>
                  </a:cubicBezTo>
                  <a:cubicBezTo>
                    <a:pt x="34092" y="9940"/>
                    <a:pt x="35526" y="11275"/>
                    <a:pt x="36327" y="12676"/>
                  </a:cubicBezTo>
                  <a:cubicBezTo>
                    <a:pt x="36861" y="11842"/>
                    <a:pt x="37127" y="10875"/>
                    <a:pt x="37127" y="9874"/>
                  </a:cubicBezTo>
                  <a:cubicBezTo>
                    <a:pt x="37127" y="7439"/>
                    <a:pt x="35360" y="5070"/>
                    <a:pt x="32124" y="3202"/>
                  </a:cubicBezTo>
                  <a:cubicBezTo>
                    <a:pt x="28521" y="1134"/>
                    <a:pt x="23718" y="0"/>
                    <a:pt x="1858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7"/>
            <p:cNvSpPr/>
            <p:nvPr/>
          </p:nvSpPr>
          <p:spPr>
            <a:xfrm>
              <a:off x="2927250" y="4256000"/>
              <a:ext cx="928200" cy="316900"/>
            </a:xfrm>
            <a:custGeom>
              <a:rect b="b" l="l" r="r" t="t"/>
              <a:pathLst>
                <a:path extrusionOk="0" h="12676" w="37128">
                  <a:moveTo>
                    <a:pt x="18581" y="0"/>
                  </a:moveTo>
                  <a:cubicBezTo>
                    <a:pt x="13411" y="0"/>
                    <a:pt x="8607" y="1134"/>
                    <a:pt x="5005" y="3202"/>
                  </a:cubicBezTo>
                  <a:cubicBezTo>
                    <a:pt x="1769" y="5070"/>
                    <a:pt x="1" y="7439"/>
                    <a:pt x="1" y="9874"/>
                  </a:cubicBezTo>
                  <a:cubicBezTo>
                    <a:pt x="1" y="10875"/>
                    <a:pt x="268" y="11842"/>
                    <a:pt x="802" y="12676"/>
                  </a:cubicBezTo>
                  <a:cubicBezTo>
                    <a:pt x="1635" y="11275"/>
                    <a:pt x="3036" y="9940"/>
                    <a:pt x="5005" y="8806"/>
                  </a:cubicBezTo>
                  <a:cubicBezTo>
                    <a:pt x="8607" y="6738"/>
                    <a:pt x="13411" y="5604"/>
                    <a:pt x="18581" y="5604"/>
                  </a:cubicBezTo>
                  <a:cubicBezTo>
                    <a:pt x="23718" y="5604"/>
                    <a:pt x="28521" y="6738"/>
                    <a:pt x="32124" y="8806"/>
                  </a:cubicBezTo>
                  <a:cubicBezTo>
                    <a:pt x="34092" y="9940"/>
                    <a:pt x="35526" y="11275"/>
                    <a:pt x="36327" y="12676"/>
                  </a:cubicBezTo>
                  <a:cubicBezTo>
                    <a:pt x="36861" y="11842"/>
                    <a:pt x="37127" y="10875"/>
                    <a:pt x="37127" y="9874"/>
                  </a:cubicBezTo>
                  <a:cubicBezTo>
                    <a:pt x="37127" y="7439"/>
                    <a:pt x="35360" y="5070"/>
                    <a:pt x="32124" y="3202"/>
                  </a:cubicBezTo>
                  <a:cubicBezTo>
                    <a:pt x="28521" y="1134"/>
                    <a:pt x="23718" y="0"/>
                    <a:pt x="1858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7"/>
            <p:cNvSpPr/>
            <p:nvPr/>
          </p:nvSpPr>
          <p:spPr>
            <a:xfrm>
              <a:off x="2931425" y="4319375"/>
              <a:ext cx="919850" cy="431150"/>
            </a:xfrm>
            <a:custGeom>
              <a:rect b="b" l="l" r="r" t="t"/>
              <a:pathLst>
                <a:path extrusionOk="0" h="17246" w="36794">
                  <a:moveTo>
                    <a:pt x="18381" y="0"/>
                  </a:moveTo>
                  <a:cubicBezTo>
                    <a:pt x="13244" y="0"/>
                    <a:pt x="8440" y="1134"/>
                    <a:pt x="4838" y="3202"/>
                  </a:cubicBezTo>
                  <a:cubicBezTo>
                    <a:pt x="2169" y="4770"/>
                    <a:pt x="501" y="6638"/>
                    <a:pt x="1" y="8640"/>
                  </a:cubicBezTo>
                  <a:cubicBezTo>
                    <a:pt x="501" y="10608"/>
                    <a:pt x="2169" y="12509"/>
                    <a:pt x="4838" y="14044"/>
                  </a:cubicBezTo>
                  <a:cubicBezTo>
                    <a:pt x="8440" y="16112"/>
                    <a:pt x="13244" y="17246"/>
                    <a:pt x="18381" y="17246"/>
                  </a:cubicBezTo>
                  <a:cubicBezTo>
                    <a:pt x="23551" y="17246"/>
                    <a:pt x="28354" y="16145"/>
                    <a:pt x="31957" y="14044"/>
                  </a:cubicBezTo>
                  <a:cubicBezTo>
                    <a:pt x="34625" y="12476"/>
                    <a:pt x="36293" y="10608"/>
                    <a:pt x="36794" y="8640"/>
                  </a:cubicBezTo>
                  <a:cubicBezTo>
                    <a:pt x="36293" y="6638"/>
                    <a:pt x="34625" y="4737"/>
                    <a:pt x="31957" y="3202"/>
                  </a:cubicBezTo>
                  <a:cubicBezTo>
                    <a:pt x="28354" y="1134"/>
                    <a:pt x="23551" y="0"/>
                    <a:pt x="183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7"/>
            <p:cNvSpPr/>
            <p:nvPr/>
          </p:nvSpPr>
          <p:spPr>
            <a:xfrm>
              <a:off x="2876575" y="4456975"/>
              <a:ext cx="393450" cy="474525"/>
            </a:xfrm>
            <a:custGeom>
              <a:rect b="b" l="l" r="r" t="t"/>
              <a:pathLst>
                <a:path extrusionOk="0" h="18981" w="15738">
                  <a:moveTo>
                    <a:pt x="260" y="0"/>
                  </a:moveTo>
                  <a:lnTo>
                    <a:pt x="260" y="0"/>
                  </a:lnTo>
                  <a:cubicBezTo>
                    <a:pt x="204" y="200"/>
                    <a:pt x="160" y="404"/>
                    <a:pt x="125" y="609"/>
                  </a:cubicBezTo>
                  <a:lnTo>
                    <a:pt x="125" y="609"/>
                  </a:lnTo>
                  <a:cubicBezTo>
                    <a:pt x="161" y="405"/>
                    <a:pt x="206" y="203"/>
                    <a:pt x="260" y="0"/>
                  </a:cubicBezTo>
                  <a:close/>
                  <a:moveTo>
                    <a:pt x="125" y="609"/>
                  </a:moveTo>
                  <a:cubicBezTo>
                    <a:pt x="34" y="1129"/>
                    <a:pt x="1" y="1651"/>
                    <a:pt x="27" y="2171"/>
                  </a:cubicBezTo>
                  <a:lnTo>
                    <a:pt x="27" y="2171"/>
                  </a:lnTo>
                  <a:lnTo>
                    <a:pt x="27" y="1835"/>
                  </a:lnTo>
                  <a:cubicBezTo>
                    <a:pt x="27" y="1434"/>
                    <a:pt x="56" y="1019"/>
                    <a:pt x="125" y="609"/>
                  </a:cubicBezTo>
                  <a:close/>
                  <a:moveTo>
                    <a:pt x="27" y="2171"/>
                  </a:moveTo>
                  <a:lnTo>
                    <a:pt x="27" y="7439"/>
                  </a:lnTo>
                  <a:cubicBezTo>
                    <a:pt x="27" y="10474"/>
                    <a:pt x="2028" y="13510"/>
                    <a:pt x="6064" y="15845"/>
                  </a:cubicBezTo>
                  <a:cubicBezTo>
                    <a:pt x="9033" y="17479"/>
                    <a:pt x="12335" y="18547"/>
                    <a:pt x="15738" y="18980"/>
                  </a:cubicBezTo>
                  <a:lnTo>
                    <a:pt x="15738" y="13376"/>
                  </a:lnTo>
                  <a:cubicBezTo>
                    <a:pt x="12335" y="12976"/>
                    <a:pt x="9033" y="11909"/>
                    <a:pt x="6031" y="10241"/>
                  </a:cubicBezTo>
                  <a:cubicBezTo>
                    <a:pt x="2179" y="7994"/>
                    <a:pt x="172" y="5103"/>
                    <a:pt x="27" y="217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7"/>
            <p:cNvSpPr/>
            <p:nvPr/>
          </p:nvSpPr>
          <p:spPr>
            <a:xfrm>
              <a:off x="5541625" y="3824800"/>
              <a:ext cx="190175" cy="206525"/>
            </a:xfrm>
            <a:custGeom>
              <a:rect b="b" l="l" r="r" t="t"/>
              <a:pathLst>
                <a:path extrusionOk="0" h="8261" w="7607">
                  <a:moveTo>
                    <a:pt x="1435" y="0"/>
                  </a:moveTo>
                  <a:cubicBezTo>
                    <a:pt x="1296" y="0"/>
                    <a:pt x="1161" y="22"/>
                    <a:pt x="1035" y="69"/>
                  </a:cubicBezTo>
                  <a:cubicBezTo>
                    <a:pt x="267" y="403"/>
                    <a:pt x="1" y="870"/>
                    <a:pt x="267" y="1970"/>
                  </a:cubicBezTo>
                  <a:cubicBezTo>
                    <a:pt x="568" y="3205"/>
                    <a:pt x="1435" y="4039"/>
                    <a:pt x="2236" y="4939"/>
                  </a:cubicBezTo>
                  <a:cubicBezTo>
                    <a:pt x="3170" y="5973"/>
                    <a:pt x="3603" y="6741"/>
                    <a:pt x="4237" y="7574"/>
                  </a:cubicBezTo>
                  <a:cubicBezTo>
                    <a:pt x="4599" y="8057"/>
                    <a:pt x="5344" y="8260"/>
                    <a:pt x="6032" y="8260"/>
                  </a:cubicBezTo>
                  <a:cubicBezTo>
                    <a:pt x="6295" y="8260"/>
                    <a:pt x="6550" y="8230"/>
                    <a:pt x="6772" y="8175"/>
                  </a:cubicBezTo>
                  <a:cubicBezTo>
                    <a:pt x="7606" y="7941"/>
                    <a:pt x="7473" y="6707"/>
                    <a:pt x="7473" y="6007"/>
                  </a:cubicBezTo>
                  <a:cubicBezTo>
                    <a:pt x="7473" y="5073"/>
                    <a:pt x="7406" y="4606"/>
                    <a:pt x="7172" y="4506"/>
                  </a:cubicBezTo>
                  <a:cubicBezTo>
                    <a:pt x="6906" y="4406"/>
                    <a:pt x="5204" y="1604"/>
                    <a:pt x="4504" y="1403"/>
                  </a:cubicBezTo>
                  <a:cubicBezTo>
                    <a:pt x="3798" y="1168"/>
                    <a:pt x="2471" y="0"/>
                    <a:pt x="143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7"/>
            <p:cNvSpPr/>
            <p:nvPr/>
          </p:nvSpPr>
          <p:spPr>
            <a:xfrm>
              <a:off x="5641700" y="3903225"/>
              <a:ext cx="79250" cy="50900"/>
            </a:xfrm>
            <a:custGeom>
              <a:rect b="b" l="l" r="r" t="t"/>
              <a:pathLst>
                <a:path extrusionOk="0" h="2036" w="3170">
                  <a:moveTo>
                    <a:pt x="0" y="1"/>
                  </a:moveTo>
                  <a:cubicBezTo>
                    <a:pt x="1" y="1"/>
                    <a:pt x="234" y="1535"/>
                    <a:pt x="267" y="1635"/>
                  </a:cubicBezTo>
                  <a:cubicBezTo>
                    <a:pt x="718" y="1902"/>
                    <a:pt x="1218" y="2036"/>
                    <a:pt x="1718" y="2036"/>
                  </a:cubicBezTo>
                  <a:cubicBezTo>
                    <a:pt x="2219" y="2036"/>
                    <a:pt x="2719" y="1902"/>
                    <a:pt x="3169" y="1635"/>
                  </a:cubicBezTo>
                  <a:lnTo>
                    <a:pt x="3169" y="501"/>
                  </a:lnTo>
                  <a:lnTo>
                    <a:pt x="0" y="1"/>
                  </a:ln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7"/>
            <p:cNvSpPr/>
            <p:nvPr/>
          </p:nvSpPr>
          <p:spPr>
            <a:xfrm>
              <a:off x="5161350" y="4096700"/>
              <a:ext cx="343600" cy="169475"/>
            </a:xfrm>
            <a:custGeom>
              <a:rect b="b" l="l" r="r" t="t"/>
              <a:pathLst>
                <a:path extrusionOk="0" h="6779" w="13744">
                  <a:moveTo>
                    <a:pt x="9207" y="1"/>
                  </a:moveTo>
                  <a:cubicBezTo>
                    <a:pt x="7706" y="1602"/>
                    <a:pt x="3437" y="2870"/>
                    <a:pt x="3403" y="2870"/>
                  </a:cubicBezTo>
                  <a:cubicBezTo>
                    <a:pt x="301" y="4104"/>
                    <a:pt x="1" y="4671"/>
                    <a:pt x="201" y="5205"/>
                  </a:cubicBezTo>
                  <a:cubicBezTo>
                    <a:pt x="401" y="5772"/>
                    <a:pt x="1735" y="6539"/>
                    <a:pt x="3036" y="6739"/>
                  </a:cubicBezTo>
                  <a:cubicBezTo>
                    <a:pt x="3256" y="6766"/>
                    <a:pt x="3521" y="6779"/>
                    <a:pt x="3811" y="6779"/>
                  </a:cubicBezTo>
                  <a:cubicBezTo>
                    <a:pt x="4971" y="6779"/>
                    <a:pt x="6545" y="6566"/>
                    <a:pt x="7373" y="6139"/>
                  </a:cubicBezTo>
                  <a:cubicBezTo>
                    <a:pt x="8381" y="5618"/>
                    <a:pt x="9800" y="5003"/>
                    <a:pt x="10767" y="5003"/>
                  </a:cubicBezTo>
                  <a:cubicBezTo>
                    <a:pt x="10792" y="5003"/>
                    <a:pt x="10817" y="5004"/>
                    <a:pt x="10842" y="5004"/>
                  </a:cubicBezTo>
                  <a:cubicBezTo>
                    <a:pt x="10964" y="5010"/>
                    <a:pt x="11084" y="5013"/>
                    <a:pt x="11199" y="5013"/>
                  </a:cubicBezTo>
                  <a:cubicBezTo>
                    <a:pt x="12436" y="5013"/>
                    <a:pt x="13264" y="4695"/>
                    <a:pt x="13477" y="4237"/>
                  </a:cubicBezTo>
                  <a:cubicBezTo>
                    <a:pt x="13744" y="3703"/>
                    <a:pt x="13577" y="2569"/>
                    <a:pt x="13444" y="1869"/>
                  </a:cubicBezTo>
                  <a:cubicBezTo>
                    <a:pt x="13277" y="1002"/>
                    <a:pt x="12977" y="1"/>
                    <a:pt x="1297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7"/>
            <p:cNvSpPr/>
            <p:nvPr/>
          </p:nvSpPr>
          <p:spPr>
            <a:xfrm>
              <a:off x="5389850" y="4065025"/>
              <a:ext cx="96775" cy="61850"/>
            </a:xfrm>
            <a:custGeom>
              <a:rect b="b" l="l" r="r" t="t"/>
              <a:pathLst>
                <a:path extrusionOk="0" h="2474" w="3871">
                  <a:moveTo>
                    <a:pt x="101" y="0"/>
                  </a:moveTo>
                  <a:lnTo>
                    <a:pt x="67" y="1268"/>
                  </a:lnTo>
                  <a:cubicBezTo>
                    <a:pt x="1" y="2102"/>
                    <a:pt x="701" y="2402"/>
                    <a:pt x="1769" y="2469"/>
                  </a:cubicBezTo>
                  <a:cubicBezTo>
                    <a:pt x="1837" y="2472"/>
                    <a:pt x="1904" y="2473"/>
                    <a:pt x="1969" y="2473"/>
                  </a:cubicBezTo>
                  <a:cubicBezTo>
                    <a:pt x="3291" y="2473"/>
                    <a:pt x="3837" y="1845"/>
                    <a:pt x="3837" y="1368"/>
                  </a:cubicBezTo>
                  <a:cubicBezTo>
                    <a:pt x="3837" y="868"/>
                    <a:pt x="3870" y="34"/>
                    <a:pt x="3870" y="34"/>
                  </a:cubicBezTo>
                  <a:lnTo>
                    <a:pt x="101" y="0"/>
                  </a:ln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7"/>
            <p:cNvSpPr/>
            <p:nvPr/>
          </p:nvSpPr>
          <p:spPr>
            <a:xfrm>
              <a:off x="5304800" y="2746850"/>
              <a:ext cx="454500" cy="1330275"/>
            </a:xfrm>
            <a:custGeom>
              <a:rect b="b" l="l" r="r" t="t"/>
              <a:pathLst>
                <a:path extrusionOk="0" h="53211" w="18180">
                  <a:moveTo>
                    <a:pt x="12945" y="0"/>
                  </a:moveTo>
                  <a:cubicBezTo>
                    <a:pt x="8142" y="0"/>
                    <a:pt x="726" y="667"/>
                    <a:pt x="434" y="4760"/>
                  </a:cubicBezTo>
                  <a:cubicBezTo>
                    <a:pt x="0" y="10831"/>
                    <a:pt x="634" y="26308"/>
                    <a:pt x="767" y="28977"/>
                  </a:cubicBezTo>
                  <a:cubicBezTo>
                    <a:pt x="901" y="31645"/>
                    <a:pt x="1301" y="34014"/>
                    <a:pt x="1768" y="38350"/>
                  </a:cubicBezTo>
                  <a:cubicBezTo>
                    <a:pt x="2202" y="42687"/>
                    <a:pt x="3503" y="52761"/>
                    <a:pt x="3503" y="52761"/>
                  </a:cubicBezTo>
                  <a:cubicBezTo>
                    <a:pt x="4086" y="53061"/>
                    <a:pt x="4737" y="53211"/>
                    <a:pt x="5387" y="53211"/>
                  </a:cubicBezTo>
                  <a:cubicBezTo>
                    <a:pt x="6038" y="53211"/>
                    <a:pt x="6688" y="53061"/>
                    <a:pt x="7272" y="52761"/>
                  </a:cubicBezTo>
                  <a:cubicBezTo>
                    <a:pt x="7272" y="52761"/>
                    <a:pt x="8740" y="40619"/>
                    <a:pt x="8673" y="37550"/>
                  </a:cubicBezTo>
                  <a:cubicBezTo>
                    <a:pt x="8640" y="35281"/>
                    <a:pt x="8306" y="33013"/>
                    <a:pt x="7672" y="30812"/>
                  </a:cubicBezTo>
                  <a:cubicBezTo>
                    <a:pt x="7672" y="30812"/>
                    <a:pt x="8073" y="25808"/>
                    <a:pt x="8506" y="21472"/>
                  </a:cubicBezTo>
                  <a:cubicBezTo>
                    <a:pt x="8907" y="17102"/>
                    <a:pt x="9240" y="15034"/>
                    <a:pt x="9340" y="13132"/>
                  </a:cubicBezTo>
                  <a:lnTo>
                    <a:pt x="9707" y="12932"/>
                  </a:lnTo>
                  <a:cubicBezTo>
                    <a:pt x="9707" y="12932"/>
                    <a:pt x="9907" y="20437"/>
                    <a:pt x="10041" y="23139"/>
                  </a:cubicBezTo>
                  <a:cubicBezTo>
                    <a:pt x="10207" y="25808"/>
                    <a:pt x="10541" y="28376"/>
                    <a:pt x="11208" y="33347"/>
                  </a:cubicBezTo>
                  <a:cubicBezTo>
                    <a:pt x="11809" y="37683"/>
                    <a:pt x="13577" y="46856"/>
                    <a:pt x="13577" y="46856"/>
                  </a:cubicBezTo>
                  <a:cubicBezTo>
                    <a:pt x="14185" y="47198"/>
                    <a:pt x="14718" y="47314"/>
                    <a:pt x="15162" y="47314"/>
                  </a:cubicBezTo>
                  <a:cubicBezTo>
                    <a:pt x="16106" y="47314"/>
                    <a:pt x="16645" y="46790"/>
                    <a:pt x="16645" y="46790"/>
                  </a:cubicBezTo>
                  <a:cubicBezTo>
                    <a:pt x="16645" y="46790"/>
                    <a:pt x="18180" y="35381"/>
                    <a:pt x="17746" y="31612"/>
                  </a:cubicBezTo>
                  <a:cubicBezTo>
                    <a:pt x="17546" y="29611"/>
                    <a:pt x="17112" y="27609"/>
                    <a:pt x="16512" y="25641"/>
                  </a:cubicBezTo>
                  <a:cubicBezTo>
                    <a:pt x="16512" y="25641"/>
                    <a:pt x="17046" y="20538"/>
                    <a:pt x="17346" y="15667"/>
                  </a:cubicBezTo>
                  <a:cubicBezTo>
                    <a:pt x="17679" y="10430"/>
                    <a:pt x="17980" y="7728"/>
                    <a:pt x="16979" y="156"/>
                  </a:cubicBezTo>
                  <a:cubicBezTo>
                    <a:pt x="16979" y="156"/>
                    <a:pt x="15268" y="0"/>
                    <a:pt x="12945"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7"/>
            <p:cNvSpPr/>
            <p:nvPr/>
          </p:nvSpPr>
          <p:spPr>
            <a:xfrm>
              <a:off x="5537450" y="2982575"/>
              <a:ext cx="156800" cy="322825"/>
            </a:xfrm>
            <a:custGeom>
              <a:rect b="b" l="l" r="r" t="t"/>
              <a:pathLst>
                <a:path extrusionOk="0" h="12913" w="6272">
                  <a:moveTo>
                    <a:pt x="6272" y="1"/>
                  </a:moveTo>
                  <a:lnTo>
                    <a:pt x="6272" y="1"/>
                  </a:lnTo>
                  <a:cubicBezTo>
                    <a:pt x="4170" y="1769"/>
                    <a:pt x="1" y="3703"/>
                    <a:pt x="1" y="3703"/>
                  </a:cubicBezTo>
                  <a:lnTo>
                    <a:pt x="368" y="3703"/>
                  </a:lnTo>
                  <a:lnTo>
                    <a:pt x="668" y="12910"/>
                  </a:lnTo>
                  <a:cubicBezTo>
                    <a:pt x="668" y="12911"/>
                    <a:pt x="668" y="12912"/>
                    <a:pt x="668" y="12912"/>
                  </a:cubicBezTo>
                  <a:cubicBezTo>
                    <a:pt x="687" y="12912"/>
                    <a:pt x="1769" y="3770"/>
                    <a:pt x="1769" y="3770"/>
                  </a:cubicBezTo>
                  <a:cubicBezTo>
                    <a:pt x="4304" y="2636"/>
                    <a:pt x="6272" y="1"/>
                    <a:pt x="627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7"/>
            <p:cNvSpPr/>
            <p:nvPr/>
          </p:nvSpPr>
          <p:spPr>
            <a:xfrm>
              <a:off x="5465750" y="2180325"/>
              <a:ext cx="146775" cy="168500"/>
            </a:xfrm>
            <a:custGeom>
              <a:rect b="b" l="l" r="r" t="t"/>
              <a:pathLst>
                <a:path extrusionOk="0" h="6740" w="5871">
                  <a:moveTo>
                    <a:pt x="5304" y="1"/>
                  </a:moveTo>
                  <a:lnTo>
                    <a:pt x="0" y="1168"/>
                  </a:lnTo>
                  <a:lnTo>
                    <a:pt x="634" y="6739"/>
                  </a:lnTo>
                  <a:lnTo>
                    <a:pt x="5871" y="6472"/>
                  </a:lnTo>
                  <a:lnTo>
                    <a:pt x="5304" y="1"/>
                  </a:ln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7"/>
            <p:cNvSpPr/>
            <p:nvPr/>
          </p:nvSpPr>
          <p:spPr>
            <a:xfrm>
              <a:off x="5648375" y="2262475"/>
              <a:ext cx="156800" cy="407400"/>
            </a:xfrm>
            <a:custGeom>
              <a:rect b="b" l="l" r="r" t="t"/>
              <a:pathLst>
                <a:path extrusionOk="0" h="16296" w="6272">
                  <a:moveTo>
                    <a:pt x="1173" y="0"/>
                  </a:moveTo>
                  <a:cubicBezTo>
                    <a:pt x="981" y="0"/>
                    <a:pt x="780" y="6"/>
                    <a:pt x="567" y="17"/>
                  </a:cubicBezTo>
                  <a:lnTo>
                    <a:pt x="0" y="16296"/>
                  </a:lnTo>
                  <a:cubicBezTo>
                    <a:pt x="0" y="16296"/>
                    <a:pt x="4137" y="16196"/>
                    <a:pt x="5204" y="15929"/>
                  </a:cubicBezTo>
                  <a:cubicBezTo>
                    <a:pt x="6271" y="15662"/>
                    <a:pt x="6205" y="13827"/>
                    <a:pt x="5905" y="11225"/>
                  </a:cubicBezTo>
                  <a:cubicBezTo>
                    <a:pt x="5604" y="8623"/>
                    <a:pt x="5271" y="3587"/>
                    <a:pt x="4370" y="1919"/>
                  </a:cubicBezTo>
                  <a:cubicBezTo>
                    <a:pt x="3598" y="404"/>
                    <a:pt x="2720" y="0"/>
                    <a:pt x="1173"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7"/>
            <p:cNvSpPr/>
            <p:nvPr/>
          </p:nvSpPr>
          <p:spPr>
            <a:xfrm>
              <a:off x="5311475" y="2262000"/>
              <a:ext cx="448675" cy="683300"/>
            </a:xfrm>
            <a:custGeom>
              <a:rect b="b" l="l" r="r" t="t"/>
              <a:pathLst>
                <a:path extrusionOk="0" h="27332" w="17947">
                  <a:moveTo>
                    <a:pt x="13541" y="0"/>
                  </a:moveTo>
                  <a:cubicBezTo>
                    <a:pt x="13385" y="0"/>
                    <a:pt x="13230" y="12"/>
                    <a:pt x="13076" y="36"/>
                  </a:cubicBezTo>
                  <a:lnTo>
                    <a:pt x="11775" y="270"/>
                  </a:lnTo>
                  <a:cubicBezTo>
                    <a:pt x="11606" y="946"/>
                    <a:pt x="10212" y="1430"/>
                    <a:pt x="8531" y="1430"/>
                  </a:cubicBezTo>
                  <a:cubicBezTo>
                    <a:pt x="7891" y="1430"/>
                    <a:pt x="7209" y="1360"/>
                    <a:pt x="6538" y="1204"/>
                  </a:cubicBezTo>
                  <a:cubicBezTo>
                    <a:pt x="5804" y="1404"/>
                    <a:pt x="3369" y="1871"/>
                    <a:pt x="2769" y="2071"/>
                  </a:cubicBezTo>
                  <a:cubicBezTo>
                    <a:pt x="1001" y="2638"/>
                    <a:pt x="267" y="4373"/>
                    <a:pt x="0" y="10110"/>
                  </a:cubicBezTo>
                  <a:cubicBezTo>
                    <a:pt x="0" y="10110"/>
                    <a:pt x="133" y="23086"/>
                    <a:pt x="67" y="25688"/>
                  </a:cubicBezTo>
                  <a:cubicBezTo>
                    <a:pt x="2949" y="26908"/>
                    <a:pt x="5935" y="27331"/>
                    <a:pt x="8358" y="27331"/>
                  </a:cubicBezTo>
                  <a:cubicBezTo>
                    <a:pt x="9580" y="27331"/>
                    <a:pt x="10658" y="27223"/>
                    <a:pt x="11508" y="27056"/>
                  </a:cubicBezTo>
                  <a:cubicBezTo>
                    <a:pt x="16779" y="26055"/>
                    <a:pt x="17446" y="23887"/>
                    <a:pt x="17446" y="23887"/>
                  </a:cubicBezTo>
                  <a:lnTo>
                    <a:pt x="16679" y="17949"/>
                  </a:lnTo>
                  <a:cubicBezTo>
                    <a:pt x="16679" y="17949"/>
                    <a:pt x="17946" y="6441"/>
                    <a:pt x="17312" y="2905"/>
                  </a:cubicBezTo>
                  <a:cubicBezTo>
                    <a:pt x="17067" y="1495"/>
                    <a:pt x="15301" y="0"/>
                    <a:pt x="1354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7"/>
            <p:cNvSpPr/>
            <p:nvPr/>
          </p:nvSpPr>
          <p:spPr>
            <a:xfrm>
              <a:off x="5434875" y="2232375"/>
              <a:ext cx="195175" cy="84600"/>
            </a:xfrm>
            <a:custGeom>
              <a:rect b="b" l="l" r="r" t="t"/>
              <a:pathLst>
                <a:path extrusionOk="0" h="3384" w="7807">
                  <a:moveTo>
                    <a:pt x="6834" y="1"/>
                  </a:moveTo>
                  <a:cubicBezTo>
                    <a:pt x="6757" y="1"/>
                    <a:pt x="6706" y="20"/>
                    <a:pt x="6706" y="20"/>
                  </a:cubicBezTo>
                  <a:lnTo>
                    <a:pt x="6739" y="421"/>
                  </a:lnTo>
                  <a:cubicBezTo>
                    <a:pt x="6739" y="421"/>
                    <a:pt x="6405" y="888"/>
                    <a:pt x="4704" y="1288"/>
                  </a:cubicBezTo>
                  <a:cubicBezTo>
                    <a:pt x="4171" y="1388"/>
                    <a:pt x="3629" y="1438"/>
                    <a:pt x="3086" y="1438"/>
                  </a:cubicBezTo>
                  <a:cubicBezTo>
                    <a:pt x="2544" y="1438"/>
                    <a:pt x="2002" y="1388"/>
                    <a:pt x="1469" y="1288"/>
                  </a:cubicBezTo>
                  <a:lnTo>
                    <a:pt x="1435" y="921"/>
                  </a:lnTo>
                  <a:lnTo>
                    <a:pt x="1402" y="554"/>
                  </a:lnTo>
                  <a:cubicBezTo>
                    <a:pt x="1202" y="554"/>
                    <a:pt x="1002" y="654"/>
                    <a:pt x="902" y="854"/>
                  </a:cubicBezTo>
                  <a:cubicBezTo>
                    <a:pt x="701" y="1155"/>
                    <a:pt x="1" y="2722"/>
                    <a:pt x="1" y="2722"/>
                  </a:cubicBezTo>
                  <a:lnTo>
                    <a:pt x="801" y="2556"/>
                  </a:lnTo>
                  <a:cubicBezTo>
                    <a:pt x="1747" y="3102"/>
                    <a:pt x="2826" y="3384"/>
                    <a:pt x="3911" y="3384"/>
                  </a:cubicBezTo>
                  <a:cubicBezTo>
                    <a:pt x="4549" y="3384"/>
                    <a:pt x="5188" y="3287"/>
                    <a:pt x="5805" y="3089"/>
                  </a:cubicBezTo>
                  <a:cubicBezTo>
                    <a:pt x="7806" y="2489"/>
                    <a:pt x="7606" y="1288"/>
                    <a:pt x="7606" y="1288"/>
                  </a:cubicBezTo>
                  <a:cubicBezTo>
                    <a:pt x="7540" y="1021"/>
                    <a:pt x="7473" y="754"/>
                    <a:pt x="7373" y="487"/>
                  </a:cubicBezTo>
                  <a:cubicBezTo>
                    <a:pt x="7220" y="72"/>
                    <a:pt x="6981" y="1"/>
                    <a:pt x="6834"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7"/>
            <p:cNvSpPr/>
            <p:nvPr/>
          </p:nvSpPr>
          <p:spPr>
            <a:xfrm>
              <a:off x="4810275" y="2106950"/>
              <a:ext cx="371950" cy="488700"/>
            </a:xfrm>
            <a:custGeom>
              <a:rect b="b" l="l" r="r" t="t"/>
              <a:pathLst>
                <a:path extrusionOk="0" h="19548" w="14878">
                  <a:moveTo>
                    <a:pt x="10408" y="1"/>
                  </a:moveTo>
                  <a:lnTo>
                    <a:pt x="0" y="5438"/>
                  </a:lnTo>
                  <a:lnTo>
                    <a:pt x="5171" y="19548"/>
                  </a:lnTo>
                  <a:lnTo>
                    <a:pt x="14878" y="14111"/>
                  </a:lnTo>
                  <a:lnTo>
                    <a:pt x="10408"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7"/>
            <p:cNvSpPr/>
            <p:nvPr/>
          </p:nvSpPr>
          <p:spPr>
            <a:xfrm>
              <a:off x="4840300" y="2141150"/>
              <a:ext cx="317750" cy="417825"/>
            </a:xfrm>
            <a:custGeom>
              <a:rect b="b" l="l" r="r" t="t"/>
              <a:pathLst>
                <a:path extrusionOk="0" h="16713" w="12710">
                  <a:moveTo>
                    <a:pt x="8740" y="0"/>
                  </a:moveTo>
                  <a:lnTo>
                    <a:pt x="0" y="4570"/>
                  </a:lnTo>
                  <a:lnTo>
                    <a:pt x="4570" y="16712"/>
                  </a:lnTo>
                  <a:lnTo>
                    <a:pt x="12709" y="12142"/>
                  </a:lnTo>
                  <a:lnTo>
                    <a:pt x="8740"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7"/>
            <p:cNvSpPr/>
            <p:nvPr/>
          </p:nvSpPr>
          <p:spPr>
            <a:xfrm>
              <a:off x="4894500" y="2160825"/>
              <a:ext cx="118450" cy="70400"/>
            </a:xfrm>
            <a:custGeom>
              <a:rect b="b" l="l" r="r" t="t"/>
              <a:pathLst>
                <a:path extrusionOk="0" h="2816" w="4738">
                  <a:moveTo>
                    <a:pt x="4270" y="0"/>
                  </a:moveTo>
                  <a:cubicBezTo>
                    <a:pt x="3967" y="0"/>
                    <a:pt x="3452" y="156"/>
                    <a:pt x="2936" y="447"/>
                  </a:cubicBezTo>
                  <a:lnTo>
                    <a:pt x="1401" y="1215"/>
                  </a:lnTo>
                  <a:cubicBezTo>
                    <a:pt x="601" y="1648"/>
                    <a:pt x="0" y="2182"/>
                    <a:pt x="101" y="2415"/>
                  </a:cubicBezTo>
                  <a:lnTo>
                    <a:pt x="267" y="2816"/>
                  </a:lnTo>
                  <a:lnTo>
                    <a:pt x="4737" y="547"/>
                  </a:lnTo>
                  <a:cubicBezTo>
                    <a:pt x="4737" y="547"/>
                    <a:pt x="4637" y="347"/>
                    <a:pt x="4537" y="114"/>
                  </a:cubicBezTo>
                  <a:cubicBezTo>
                    <a:pt x="4515" y="37"/>
                    <a:pt x="4418" y="0"/>
                    <a:pt x="427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7"/>
            <p:cNvSpPr/>
            <p:nvPr/>
          </p:nvSpPr>
          <p:spPr>
            <a:xfrm>
              <a:off x="4873650" y="2127300"/>
              <a:ext cx="137625" cy="80575"/>
            </a:xfrm>
            <a:custGeom>
              <a:rect b="b" l="l" r="r" t="t"/>
              <a:pathLst>
                <a:path extrusionOk="0" h="3223" w="5505">
                  <a:moveTo>
                    <a:pt x="3193" y="0"/>
                  </a:moveTo>
                  <a:cubicBezTo>
                    <a:pt x="2964" y="0"/>
                    <a:pt x="2682" y="60"/>
                    <a:pt x="2336" y="221"/>
                  </a:cubicBezTo>
                  <a:cubicBezTo>
                    <a:pt x="935" y="888"/>
                    <a:pt x="1268" y="1955"/>
                    <a:pt x="1268" y="1955"/>
                  </a:cubicBezTo>
                  <a:lnTo>
                    <a:pt x="634" y="2322"/>
                  </a:lnTo>
                  <a:cubicBezTo>
                    <a:pt x="267" y="2522"/>
                    <a:pt x="1" y="2789"/>
                    <a:pt x="67" y="2956"/>
                  </a:cubicBezTo>
                  <a:lnTo>
                    <a:pt x="134" y="3223"/>
                  </a:lnTo>
                  <a:lnTo>
                    <a:pt x="5504" y="421"/>
                  </a:lnTo>
                  <a:lnTo>
                    <a:pt x="5371" y="154"/>
                  </a:lnTo>
                  <a:cubicBezTo>
                    <a:pt x="5356" y="79"/>
                    <a:pt x="5280" y="44"/>
                    <a:pt x="5171" y="44"/>
                  </a:cubicBezTo>
                  <a:cubicBezTo>
                    <a:pt x="5037" y="44"/>
                    <a:pt x="4854" y="96"/>
                    <a:pt x="4671" y="187"/>
                  </a:cubicBezTo>
                  <a:lnTo>
                    <a:pt x="4070" y="521"/>
                  </a:lnTo>
                  <a:cubicBezTo>
                    <a:pt x="4070" y="521"/>
                    <a:pt x="3866" y="0"/>
                    <a:pt x="319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7"/>
            <p:cNvSpPr/>
            <p:nvPr/>
          </p:nvSpPr>
          <p:spPr>
            <a:xfrm>
              <a:off x="4902000" y="2141150"/>
              <a:ext cx="94275" cy="72575"/>
            </a:xfrm>
            <a:custGeom>
              <a:rect b="b" l="l" r="r" t="t"/>
              <a:pathLst>
                <a:path extrusionOk="0" h="2903" w="3771">
                  <a:moveTo>
                    <a:pt x="3770" y="0"/>
                  </a:moveTo>
                  <a:lnTo>
                    <a:pt x="1" y="1935"/>
                  </a:lnTo>
                  <a:lnTo>
                    <a:pt x="134" y="2068"/>
                  </a:lnTo>
                  <a:cubicBezTo>
                    <a:pt x="287" y="1992"/>
                    <a:pt x="406" y="1959"/>
                    <a:pt x="500" y="1959"/>
                  </a:cubicBezTo>
                  <a:cubicBezTo>
                    <a:pt x="652" y="1959"/>
                    <a:pt x="739" y="2045"/>
                    <a:pt x="801" y="2168"/>
                  </a:cubicBezTo>
                  <a:cubicBezTo>
                    <a:pt x="868" y="2369"/>
                    <a:pt x="1068" y="2902"/>
                    <a:pt x="1068" y="2902"/>
                  </a:cubicBezTo>
                  <a:lnTo>
                    <a:pt x="3436" y="1668"/>
                  </a:lnTo>
                  <a:cubicBezTo>
                    <a:pt x="3436" y="1668"/>
                    <a:pt x="3270" y="1301"/>
                    <a:pt x="3136" y="934"/>
                  </a:cubicBezTo>
                  <a:cubicBezTo>
                    <a:pt x="2969" y="567"/>
                    <a:pt x="3170" y="467"/>
                    <a:pt x="3670" y="200"/>
                  </a:cubicBezTo>
                  <a:lnTo>
                    <a:pt x="3770"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7"/>
            <p:cNvSpPr/>
            <p:nvPr/>
          </p:nvSpPr>
          <p:spPr>
            <a:xfrm>
              <a:off x="4902000" y="2141150"/>
              <a:ext cx="94275" cy="72575"/>
            </a:xfrm>
            <a:custGeom>
              <a:rect b="b" l="l" r="r" t="t"/>
              <a:pathLst>
                <a:path extrusionOk="0" h="2903" w="3771">
                  <a:moveTo>
                    <a:pt x="3770" y="0"/>
                  </a:moveTo>
                  <a:lnTo>
                    <a:pt x="1" y="1935"/>
                  </a:lnTo>
                  <a:lnTo>
                    <a:pt x="134" y="2068"/>
                  </a:lnTo>
                  <a:cubicBezTo>
                    <a:pt x="287" y="1992"/>
                    <a:pt x="406" y="1959"/>
                    <a:pt x="500" y="1959"/>
                  </a:cubicBezTo>
                  <a:cubicBezTo>
                    <a:pt x="652" y="1959"/>
                    <a:pt x="739" y="2045"/>
                    <a:pt x="801" y="2168"/>
                  </a:cubicBezTo>
                  <a:cubicBezTo>
                    <a:pt x="868" y="2369"/>
                    <a:pt x="1068" y="2902"/>
                    <a:pt x="1068" y="2902"/>
                  </a:cubicBezTo>
                  <a:lnTo>
                    <a:pt x="3436" y="1668"/>
                  </a:lnTo>
                  <a:cubicBezTo>
                    <a:pt x="3436" y="1668"/>
                    <a:pt x="3270" y="1301"/>
                    <a:pt x="3136" y="934"/>
                  </a:cubicBezTo>
                  <a:cubicBezTo>
                    <a:pt x="2969" y="567"/>
                    <a:pt x="3170" y="467"/>
                    <a:pt x="3670" y="200"/>
                  </a:cubicBezTo>
                  <a:lnTo>
                    <a:pt x="377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7"/>
            <p:cNvSpPr/>
            <p:nvPr/>
          </p:nvSpPr>
          <p:spPr>
            <a:xfrm>
              <a:off x="4897825" y="2161250"/>
              <a:ext cx="117625" cy="70825"/>
            </a:xfrm>
            <a:custGeom>
              <a:rect b="b" l="l" r="r" t="t"/>
              <a:pathLst>
                <a:path extrusionOk="0" h="2833" w="4705">
                  <a:moveTo>
                    <a:pt x="4247" y="0"/>
                  </a:moveTo>
                  <a:cubicBezTo>
                    <a:pt x="3941" y="0"/>
                    <a:pt x="3437" y="164"/>
                    <a:pt x="2903" y="430"/>
                  </a:cubicBezTo>
                  <a:lnTo>
                    <a:pt x="1369" y="1231"/>
                  </a:lnTo>
                  <a:cubicBezTo>
                    <a:pt x="568" y="1631"/>
                    <a:pt x="1" y="2165"/>
                    <a:pt x="68" y="2398"/>
                  </a:cubicBezTo>
                  <a:lnTo>
                    <a:pt x="234" y="2832"/>
                  </a:lnTo>
                  <a:lnTo>
                    <a:pt x="4704" y="530"/>
                  </a:lnTo>
                  <a:lnTo>
                    <a:pt x="4537" y="130"/>
                  </a:lnTo>
                  <a:cubicBezTo>
                    <a:pt x="4504" y="41"/>
                    <a:pt x="4400" y="0"/>
                    <a:pt x="424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7"/>
            <p:cNvSpPr/>
            <p:nvPr/>
          </p:nvSpPr>
          <p:spPr>
            <a:xfrm>
              <a:off x="5075450" y="2313775"/>
              <a:ext cx="371975" cy="481475"/>
            </a:xfrm>
            <a:custGeom>
              <a:rect b="b" l="l" r="r" t="t"/>
              <a:pathLst>
                <a:path extrusionOk="0" h="19259" w="14879">
                  <a:moveTo>
                    <a:pt x="12210" y="0"/>
                  </a:moveTo>
                  <a:lnTo>
                    <a:pt x="12210" y="0"/>
                  </a:lnTo>
                  <a:cubicBezTo>
                    <a:pt x="9808" y="200"/>
                    <a:pt x="8774" y="634"/>
                    <a:pt x="6973" y="3870"/>
                  </a:cubicBezTo>
                  <a:cubicBezTo>
                    <a:pt x="5038" y="7405"/>
                    <a:pt x="1269" y="13810"/>
                    <a:pt x="802" y="14611"/>
                  </a:cubicBezTo>
                  <a:cubicBezTo>
                    <a:pt x="134" y="15745"/>
                    <a:pt x="1" y="17446"/>
                    <a:pt x="568" y="18480"/>
                  </a:cubicBezTo>
                  <a:cubicBezTo>
                    <a:pt x="820" y="18922"/>
                    <a:pt x="1334" y="19259"/>
                    <a:pt x="2010" y="19259"/>
                  </a:cubicBezTo>
                  <a:cubicBezTo>
                    <a:pt x="2763" y="19259"/>
                    <a:pt x="3718" y="18840"/>
                    <a:pt x="4738" y="17679"/>
                  </a:cubicBezTo>
                  <a:cubicBezTo>
                    <a:pt x="7039" y="15111"/>
                    <a:pt x="11276" y="8806"/>
                    <a:pt x="11276" y="8806"/>
                  </a:cubicBezTo>
                  <a:cubicBezTo>
                    <a:pt x="11276" y="8806"/>
                    <a:pt x="14878" y="4036"/>
                    <a:pt x="12210"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7"/>
            <p:cNvSpPr/>
            <p:nvPr/>
          </p:nvSpPr>
          <p:spPr>
            <a:xfrm>
              <a:off x="4788600" y="2344650"/>
              <a:ext cx="331075" cy="449475"/>
            </a:xfrm>
            <a:custGeom>
              <a:rect b="b" l="l" r="r" t="t"/>
              <a:pathLst>
                <a:path extrusionOk="0" h="17979" w="13243">
                  <a:moveTo>
                    <a:pt x="1804" y="0"/>
                  </a:moveTo>
                  <a:cubicBezTo>
                    <a:pt x="1542" y="0"/>
                    <a:pt x="1268" y="87"/>
                    <a:pt x="1134" y="400"/>
                  </a:cubicBezTo>
                  <a:cubicBezTo>
                    <a:pt x="267" y="2434"/>
                    <a:pt x="0" y="4636"/>
                    <a:pt x="1935" y="6070"/>
                  </a:cubicBezTo>
                  <a:cubicBezTo>
                    <a:pt x="3436" y="7138"/>
                    <a:pt x="4703" y="8472"/>
                    <a:pt x="5671" y="10006"/>
                  </a:cubicBezTo>
                  <a:cubicBezTo>
                    <a:pt x="6905" y="11908"/>
                    <a:pt x="11208" y="17745"/>
                    <a:pt x="13043" y="17979"/>
                  </a:cubicBezTo>
                  <a:lnTo>
                    <a:pt x="13243" y="12508"/>
                  </a:lnTo>
                  <a:cubicBezTo>
                    <a:pt x="13243" y="12508"/>
                    <a:pt x="6805" y="6371"/>
                    <a:pt x="6338" y="5703"/>
                  </a:cubicBezTo>
                  <a:cubicBezTo>
                    <a:pt x="5871" y="5003"/>
                    <a:pt x="6038" y="4002"/>
                    <a:pt x="5637" y="2968"/>
                  </a:cubicBezTo>
                  <a:cubicBezTo>
                    <a:pt x="5404" y="2334"/>
                    <a:pt x="5104" y="1734"/>
                    <a:pt x="4804" y="1133"/>
                  </a:cubicBezTo>
                  <a:cubicBezTo>
                    <a:pt x="4663" y="892"/>
                    <a:pt x="4315" y="528"/>
                    <a:pt x="4061" y="528"/>
                  </a:cubicBezTo>
                  <a:cubicBezTo>
                    <a:pt x="3895" y="528"/>
                    <a:pt x="3769" y="684"/>
                    <a:pt x="3769" y="1133"/>
                  </a:cubicBezTo>
                  <a:cubicBezTo>
                    <a:pt x="3769" y="2067"/>
                    <a:pt x="4103" y="2968"/>
                    <a:pt x="4070" y="3168"/>
                  </a:cubicBezTo>
                  <a:cubicBezTo>
                    <a:pt x="4061" y="3202"/>
                    <a:pt x="4041" y="3218"/>
                    <a:pt x="4007" y="3218"/>
                  </a:cubicBezTo>
                  <a:cubicBezTo>
                    <a:pt x="3907" y="3218"/>
                    <a:pt x="3694" y="3068"/>
                    <a:pt x="3369" y="2768"/>
                  </a:cubicBezTo>
                  <a:lnTo>
                    <a:pt x="2769" y="1100"/>
                  </a:lnTo>
                  <a:lnTo>
                    <a:pt x="2435" y="133"/>
                  </a:lnTo>
                  <a:cubicBezTo>
                    <a:pt x="2435" y="133"/>
                    <a:pt x="2129" y="0"/>
                    <a:pt x="1804"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7"/>
            <p:cNvSpPr/>
            <p:nvPr/>
          </p:nvSpPr>
          <p:spPr>
            <a:xfrm>
              <a:off x="4974550" y="2310350"/>
              <a:ext cx="464525" cy="491400"/>
            </a:xfrm>
            <a:custGeom>
              <a:rect b="b" l="l" r="r" t="t"/>
              <a:pathLst>
                <a:path extrusionOk="0" h="19656" w="18581">
                  <a:moveTo>
                    <a:pt x="16467" y="1"/>
                  </a:moveTo>
                  <a:cubicBezTo>
                    <a:pt x="15054" y="1"/>
                    <a:pt x="13435" y="301"/>
                    <a:pt x="12143" y="1972"/>
                  </a:cubicBezTo>
                  <a:cubicBezTo>
                    <a:pt x="10775" y="3706"/>
                    <a:pt x="5371" y="13280"/>
                    <a:pt x="5371" y="13280"/>
                  </a:cubicBezTo>
                  <a:lnTo>
                    <a:pt x="2336" y="10545"/>
                  </a:lnTo>
                  <a:cubicBezTo>
                    <a:pt x="1135" y="11312"/>
                    <a:pt x="301" y="12479"/>
                    <a:pt x="1" y="13847"/>
                  </a:cubicBezTo>
                  <a:cubicBezTo>
                    <a:pt x="801" y="15148"/>
                    <a:pt x="1735" y="16415"/>
                    <a:pt x="2736" y="17616"/>
                  </a:cubicBezTo>
                  <a:cubicBezTo>
                    <a:pt x="3824" y="18787"/>
                    <a:pt x="5004" y="19656"/>
                    <a:pt x="6044" y="19656"/>
                  </a:cubicBezTo>
                  <a:cubicBezTo>
                    <a:pt x="6249" y="19656"/>
                    <a:pt x="6447" y="19622"/>
                    <a:pt x="6639" y="19551"/>
                  </a:cubicBezTo>
                  <a:cubicBezTo>
                    <a:pt x="7806" y="19117"/>
                    <a:pt x="9007" y="18183"/>
                    <a:pt x="11542" y="14681"/>
                  </a:cubicBezTo>
                  <a:cubicBezTo>
                    <a:pt x="14077" y="11145"/>
                    <a:pt x="16846" y="6975"/>
                    <a:pt x="16846" y="6975"/>
                  </a:cubicBezTo>
                  <a:cubicBezTo>
                    <a:pt x="16846" y="6975"/>
                    <a:pt x="18581" y="2906"/>
                    <a:pt x="16713" y="4"/>
                  </a:cubicBezTo>
                  <a:cubicBezTo>
                    <a:pt x="16632" y="2"/>
                    <a:pt x="16550" y="1"/>
                    <a:pt x="16467"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7"/>
            <p:cNvSpPr/>
            <p:nvPr/>
          </p:nvSpPr>
          <p:spPr>
            <a:xfrm>
              <a:off x="5340650" y="2040225"/>
              <a:ext cx="32550" cy="63425"/>
            </a:xfrm>
            <a:custGeom>
              <a:rect b="b" l="l" r="r" t="t"/>
              <a:pathLst>
                <a:path extrusionOk="0" h="2537" w="1302">
                  <a:moveTo>
                    <a:pt x="1301" y="1"/>
                  </a:moveTo>
                  <a:lnTo>
                    <a:pt x="1301" y="1"/>
                  </a:lnTo>
                  <a:cubicBezTo>
                    <a:pt x="1301" y="1"/>
                    <a:pt x="1" y="1969"/>
                    <a:pt x="134" y="2169"/>
                  </a:cubicBezTo>
                  <a:cubicBezTo>
                    <a:pt x="301" y="2369"/>
                    <a:pt x="1268" y="2536"/>
                    <a:pt x="1268" y="2536"/>
                  </a:cubicBezTo>
                  <a:lnTo>
                    <a:pt x="1301" y="1"/>
                  </a:ln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7"/>
            <p:cNvSpPr/>
            <p:nvPr/>
          </p:nvSpPr>
          <p:spPr>
            <a:xfrm>
              <a:off x="5336475" y="1993425"/>
              <a:ext cx="90925" cy="78525"/>
            </a:xfrm>
            <a:custGeom>
              <a:rect b="b" l="l" r="r" t="t"/>
              <a:pathLst>
                <a:path extrusionOk="0" h="3141" w="3637">
                  <a:moveTo>
                    <a:pt x="2062" y="371"/>
                  </a:moveTo>
                  <a:cubicBezTo>
                    <a:pt x="2075" y="371"/>
                    <a:pt x="2089" y="371"/>
                    <a:pt x="2102" y="372"/>
                  </a:cubicBezTo>
                  <a:cubicBezTo>
                    <a:pt x="2769" y="372"/>
                    <a:pt x="3303" y="906"/>
                    <a:pt x="3303" y="1573"/>
                  </a:cubicBezTo>
                  <a:cubicBezTo>
                    <a:pt x="3303" y="2316"/>
                    <a:pt x="2694" y="2801"/>
                    <a:pt x="2073" y="2801"/>
                  </a:cubicBezTo>
                  <a:cubicBezTo>
                    <a:pt x="1775" y="2801"/>
                    <a:pt x="1473" y="2689"/>
                    <a:pt x="1235" y="2440"/>
                  </a:cubicBezTo>
                  <a:cubicBezTo>
                    <a:pt x="477" y="1682"/>
                    <a:pt x="989" y="371"/>
                    <a:pt x="2062" y="371"/>
                  </a:cubicBezTo>
                  <a:close/>
                  <a:moveTo>
                    <a:pt x="2076" y="1"/>
                  </a:moveTo>
                  <a:cubicBezTo>
                    <a:pt x="1690" y="1"/>
                    <a:pt x="1294" y="146"/>
                    <a:pt x="968" y="472"/>
                  </a:cubicBezTo>
                  <a:cubicBezTo>
                    <a:pt x="1" y="1439"/>
                    <a:pt x="701" y="3141"/>
                    <a:pt x="2102" y="3141"/>
                  </a:cubicBezTo>
                  <a:cubicBezTo>
                    <a:pt x="2936" y="3141"/>
                    <a:pt x="3637" y="2440"/>
                    <a:pt x="3637" y="1573"/>
                  </a:cubicBezTo>
                  <a:cubicBezTo>
                    <a:pt x="3637" y="627"/>
                    <a:pt x="2877" y="1"/>
                    <a:pt x="207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7"/>
            <p:cNvSpPr/>
            <p:nvPr/>
          </p:nvSpPr>
          <p:spPr>
            <a:xfrm>
              <a:off x="5365675" y="1895975"/>
              <a:ext cx="318575" cy="323250"/>
            </a:xfrm>
            <a:custGeom>
              <a:rect b="b" l="l" r="r" t="t"/>
              <a:pathLst>
                <a:path extrusionOk="0" h="12930" w="12743">
                  <a:moveTo>
                    <a:pt x="6333" y="1"/>
                  </a:moveTo>
                  <a:cubicBezTo>
                    <a:pt x="5283" y="1"/>
                    <a:pt x="4406" y="167"/>
                    <a:pt x="3936" y="267"/>
                  </a:cubicBezTo>
                  <a:cubicBezTo>
                    <a:pt x="1301" y="801"/>
                    <a:pt x="534" y="1968"/>
                    <a:pt x="267" y="6205"/>
                  </a:cubicBezTo>
                  <a:cubicBezTo>
                    <a:pt x="0" y="10608"/>
                    <a:pt x="467" y="11975"/>
                    <a:pt x="1034" y="12576"/>
                  </a:cubicBezTo>
                  <a:cubicBezTo>
                    <a:pt x="1268" y="12809"/>
                    <a:pt x="2102" y="12929"/>
                    <a:pt x="2969" y="12929"/>
                  </a:cubicBezTo>
                  <a:cubicBezTo>
                    <a:pt x="3589" y="12929"/>
                    <a:pt x="4225" y="12868"/>
                    <a:pt x="4670" y="12743"/>
                  </a:cubicBezTo>
                  <a:cubicBezTo>
                    <a:pt x="6071" y="12342"/>
                    <a:pt x="9140" y="11275"/>
                    <a:pt x="10608" y="9040"/>
                  </a:cubicBezTo>
                  <a:cubicBezTo>
                    <a:pt x="12309" y="6438"/>
                    <a:pt x="12743" y="2902"/>
                    <a:pt x="10941" y="1468"/>
                  </a:cubicBezTo>
                  <a:cubicBezTo>
                    <a:pt x="9469" y="301"/>
                    <a:pt x="7744" y="1"/>
                    <a:pt x="6333" y="1"/>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7"/>
            <p:cNvSpPr/>
            <p:nvPr/>
          </p:nvSpPr>
          <p:spPr>
            <a:xfrm>
              <a:off x="5395700" y="2197025"/>
              <a:ext cx="70900" cy="22000"/>
            </a:xfrm>
            <a:custGeom>
              <a:rect b="b" l="l" r="r" t="t"/>
              <a:pathLst>
                <a:path extrusionOk="0" h="880" w="2836">
                  <a:moveTo>
                    <a:pt x="2702" y="0"/>
                  </a:moveTo>
                  <a:cubicBezTo>
                    <a:pt x="1927" y="434"/>
                    <a:pt x="1066" y="637"/>
                    <a:pt x="199" y="637"/>
                  </a:cubicBezTo>
                  <a:cubicBezTo>
                    <a:pt x="133" y="637"/>
                    <a:pt x="67" y="636"/>
                    <a:pt x="0" y="634"/>
                  </a:cubicBezTo>
                  <a:lnTo>
                    <a:pt x="0" y="634"/>
                  </a:lnTo>
                  <a:cubicBezTo>
                    <a:pt x="350" y="797"/>
                    <a:pt x="1109" y="879"/>
                    <a:pt x="1876" y="879"/>
                  </a:cubicBezTo>
                  <a:cubicBezTo>
                    <a:pt x="2205" y="879"/>
                    <a:pt x="2535" y="864"/>
                    <a:pt x="2835" y="834"/>
                  </a:cubicBezTo>
                  <a:lnTo>
                    <a:pt x="2702" y="0"/>
                  </a:ln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7"/>
            <p:cNvSpPr/>
            <p:nvPr/>
          </p:nvSpPr>
          <p:spPr>
            <a:xfrm>
              <a:off x="5353150" y="2024400"/>
              <a:ext cx="117625" cy="23375"/>
            </a:xfrm>
            <a:custGeom>
              <a:rect b="b" l="l" r="r" t="t"/>
              <a:pathLst>
                <a:path extrusionOk="0" h="935" w="4705">
                  <a:moveTo>
                    <a:pt x="1" y="0"/>
                  </a:moveTo>
                  <a:lnTo>
                    <a:pt x="1" y="367"/>
                  </a:lnTo>
                  <a:lnTo>
                    <a:pt x="4537" y="934"/>
                  </a:lnTo>
                  <a:lnTo>
                    <a:pt x="4704" y="634"/>
                  </a:lnTo>
                  <a:lnTo>
                    <a:pt x="1"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7"/>
            <p:cNvSpPr/>
            <p:nvPr/>
          </p:nvSpPr>
          <p:spPr>
            <a:xfrm>
              <a:off x="5333150" y="1797225"/>
              <a:ext cx="400300" cy="411575"/>
            </a:xfrm>
            <a:custGeom>
              <a:rect b="b" l="l" r="r" t="t"/>
              <a:pathLst>
                <a:path extrusionOk="0" h="16463" w="16012">
                  <a:moveTo>
                    <a:pt x="6005" y="12723"/>
                  </a:moveTo>
                  <a:lnTo>
                    <a:pt x="6005" y="12723"/>
                  </a:lnTo>
                  <a:cubicBezTo>
                    <a:pt x="6005" y="12723"/>
                    <a:pt x="6005" y="12723"/>
                    <a:pt x="6005" y="12723"/>
                  </a:cubicBezTo>
                  <a:lnTo>
                    <a:pt x="6005" y="12723"/>
                  </a:lnTo>
                  <a:cubicBezTo>
                    <a:pt x="6005" y="12723"/>
                    <a:pt x="6005" y="12723"/>
                    <a:pt x="6005" y="12723"/>
                  </a:cubicBezTo>
                  <a:close/>
                  <a:moveTo>
                    <a:pt x="6358" y="1"/>
                  </a:moveTo>
                  <a:cubicBezTo>
                    <a:pt x="5653" y="1"/>
                    <a:pt x="4962" y="361"/>
                    <a:pt x="4604" y="1015"/>
                  </a:cubicBezTo>
                  <a:cubicBezTo>
                    <a:pt x="4103" y="514"/>
                    <a:pt x="3436" y="247"/>
                    <a:pt x="2736" y="247"/>
                  </a:cubicBezTo>
                  <a:cubicBezTo>
                    <a:pt x="2035" y="281"/>
                    <a:pt x="1401" y="681"/>
                    <a:pt x="1034" y="1282"/>
                  </a:cubicBezTo>
                  <a:cubicBezTo>
                    <a:pt x="734" y="1915"/>
                    <a:pt x="801" y="2683"/>
                    <a:pt x="1268" y="3216"/>
                  </a:cubicBezTo>
                  <a:cubicBezTo>
                    <a:pt x="834" y="3383"/>
                    <a:pt x="467" y="3683"/>
                    <a:pt x="267" y="4084"/>
                  </a:cubicBezTo>
                  <a:cubicBezTo>
                    <a:pt x="0" y="4551"/>
                    <a:pt x="67" y="5084"/>
                    <a:pt x="401" y="5485"/>
                  </a:cubicBezTo>
                  <a:cubicBezTo>
                    <a:pt x="534" y="5651"/>
                    <a:pt x="701" y="5785"/>
                    <a:pt x="901" y="5852"/>
                  </a:cubicBezTo>
                  <a:cubicBezTo>
                    <a:pt x="968" y="5885"/>
                    <a:pt x="1068" y="5885"/>
                    <a:pt x="1134" y="5918"/>
                  </a:cubicBezTo>
                  <a:cubicBezTo>
                    <a:pt x="1335" y="5918"/>
                    <a:pt x="1535" y="5918"/>
                    <a:pt x="1735" y="5852"/>
                  </a:cubicBezTo>
                  <a:lnTo>
                    <a:pt x="1735" y="5852"/>
                  </a:lnTo>
                  <a:cubicBezTo>
                    <a:pt x="1568" y="6252"/>
                    <a:pt x="1702" y="6719"/>
                    <a:pt x="2035" y="6986"/>
                  </a:cubicBezTo>
                  <a:cubicBezTo>
                    <a:pt x="2261" y="7129"/>
                    <a:pt x="2512" y="7197"/>
                    <a:pt x="2764" y="7197"/>
                  </a:cubicBezTo>
                  <a:cubicBezTo>
                    <a:pt x="2923" y="7197"/>
                    <a:pt x="3082" y="7170"/>
                    <a:pt x="3236" y="7119"/>
                  </a:cubicBezTo>
                  <a:lnTo>
                    <a:pt x="3236" y="7119"/>
                  </a:lnTo>
                  <a:cubicBezTo>
                    <a:pt x="3103" y="7386"/>
                    <a:pt x="3036" y="7686"/>
                    <a:pt x="3103" y="7953"/>
                  </a:cubicBezTo>
                  <a:cubicBezTo>
                    <a:pt x="3263" y="8562"/>
                    <a:pt x="3793" y="8956"/>
                    <a:pt x="4397" y="8956"/>
                  </a:cubicBezTo>
                  <a:cubicBezTo>
                    <a:pt x="4421" y="8956"/>
                    <a:pt x="4446" y="8955"/>
                    <a:pt x="4470" y="8954"/>
                  </a:cubicBezTo>
                  <a:cubicBezTo>
                    <a:pt x="4504" y="9588"/>
                    <a:pt x="4504" y="10188"/>
                    <a:pt x="5171" y="10455"/>
                  </a:cubicBezTo>
                  <a:cubicBezTo>
                    <a:pt x="5171" y="10455"/>
                    <a:pt x="5556" y="9003"/>
                    <a:pt x="6745" y="9003"/>
                  </a:cubicBezTo>
                  <a:cubicBezTo>
                    <a:pt x="6817" y="9003"/>
                    <a:pt x="6893" y="9009"/>
                    <a:pt x="6972" y="9020"/>
                  </a:cubicBezTo>
                  <a:cubicBezTo>
                    <a:pt x="8340" y="9254"/>
                    <a:pt x="8540" y="10989"/>
                    <a:pt x="7672" y="12056"/>
                  </a:cubicBezTo>
                  <a:cubicBezTo>
                    <a:pt x="7187" y="12672"/>
                    <a:pt x="6723" y="12807"/>
                    <a:pt x="6408" y="12807"/>
                  </a:cubicBezTo>
                  <a:cubicBezTo>
                    <a:pt x="6170" y="12807"/>
                    <a:pt x="6017" y="12730"/>
                    <a:pt x="6005" y="12723"/>
                  </a:cubicBezTo>
                  <a:lnTo>
                    <a:pt x="6005" y="12723"/>
                  </a:lnTo>
                  <a:cubicBezTo>
                    <a:pt x="6072" y="12761"/>
                    <a:pt x="6105" y="13291"/>
                    <a:pt x="6138" y="13390"/>
                  </a:cubicBezTo>
                  <a:cubicBezTo>
                    <a:pt x="6205" y="13690"/>
                    <a:pt x="6338" y="13991"/>
                    <a:pt x="6472" y="14291"/>
                  </a:cubicBezTo>
                  <a:cubicBezTo>
                    <a:pt x="6772" y="14858"/>
                    <a:pt x="7205" y="15358"/>
                    <a:pt x="7739" y="15725"/>
                  </a:cubicBezTo>
                  <a:cubicBezTo>
                    <a:pt x="8285" y="16216"/>
                    <a:pt x="9010" y="16462"/>
                    <a:pt x="9748" y="16462"/>
                  </a:cubicBezTo>
                  <a:cubicBezTo>
                    <a:pt x="9912" y="16462"/>
                    <a:pt x="10077" y="16450"/>
                    <a:pt x="10241" y="16426"/>
                  </a:cubicBezTo>
                  <a:cubicBezTo>
                    <a:pt x="11042" y="16226"/>
                    <a:pt x="11709" y="15692"/>
                    <a:pt x="12042" y="14958"/>
                  </a:cubicBezTo>
                  <a:cubicBezTo>
                    <a:pt x="12109" y="14758"/>
                    <a:pt x="12209" y="14591"/>
                    <a:pt x="12342" y="14424"/>
                  </a:cubicBezTo>
                  <a:cubicBezTo>
                    <a:pt x="12543" y="14291"/>
                    <a:pt x="12776" y="14191"/>
                    <a:pt x="13010" y="14124"/>
                  </a:cubicBezTo>
                  <a:cubicBezTo>
                    <a:pt x="14177" y="13757"/>
                    <a:pt x="14711" y="12423"/>
                    <a:pt x="14144" y="11322"/>
                  </a:cubicBezTo>
                  <a:cubicBezTo>
                    <a:pt x="15578" y="10955"/>
                    <a:pt x="15978" y="9121"/>
                    <a:pt x="14844" y="8153"/>
                  </a:cubicBezTo>
                  <a:cubicBezTo>
                    <a:pt x="15611" y="7653"/>
                    <a:pt x="16012" y="6685"/>
                    <a:pt x="15778" y="5785"/>
                  </a:cubicBezTo>
                  <a:cubicBezTo>
                    <a:pt x="15545" y="5051"/>
                    <a:pt x="14944" y="4484"/>
                    <a:pt x="14210" y="4284"/>
                  </a:cubicBezTo>
                  <a:cubicBezTo>
                    <a:pt x="13677" y="4150"/>
                    <a:pt x="13877" y="4050"/>
                    <a:pt x="13710" y="3516"/>
                  </a:cubicBezTo>
                  <a:cubicBezTo>
                    <a:pt x="13610" y="3183"/>
                    <a:pt x="13377" y="2849"/>
                    <a:pt x="13110" y="2616"/>
                  </a:cubicBezTo>
                  <a:cubicBezTo>
                    <a:pt x="12741" y="2339"/>
                    <a:pt x="12309" y="2190"/>
                    <a:pt x="11868" y="2190"/>
                  </a:cubicBezTo>
                  <a:cubicBezTo>
                    <a:pt x="11671" y="2190"/>
                    <a:pt x="11471" y="2220"/>
                    <a:pt x="11275" y="2282"/>
                  </a:cubicBezTo>
                  <a:cubicBezTo>
                    <a:pt x="11142" y="1582"/>
                    <a:pt x="10608" y="1048"/>
                    <a:pt x="9941" y="848"/>
                  </a:cubicBezTo>
                  <a:cubicBezTo>
                    <a:pt x="9776" y="793"/>
                    <a:pt x="9600" y="768"/>
                    <a:pt x="9426" y="768"/>
                  </a:cubicBezTo>
                  <a:cubicBezTo>
                    <a:pt x="9283" y="768"/>
                    <a:pt x="9142" y="785"/>
                    <a:pt x="9007" y="815"/>
                  </a:cubicBezTo>
                  <a:cubicBezTo>
                    <a:pt x="8807" y="848"/>
                    <a:pt x="8340" y="1081"/>
                    <a:pt x="8273" y="1282"/>
                  </a:cubicBezTo>
                  <a:cubicBezTo>
                    <a:pt x="7973" y="1015"/>
                    <a:pt x="7873" y="648"/>
                    <a:pt x="7539" y="381"/>
                  </a:cubicBezTo>
                  <a:cubicBezTo>
                    <a:pt x="7183" y="123"/>
                    <a:pt x="6768" y="1"/>
                    <a:pt x="635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7"/>
            <p:cNvSpPr/>
            <p:nvPr/>
          </p:nvSpPr>
          <p:spPr>
            <a:xfrm>
              <a:off x="5431000" y="2035225"/>
              <a:ext cx="32275" cy="45900"/>
            </a:xfrm>
            <a:custGeom>
              <a:rect b="b" l="l" r="r" t="t"/>
              <a:pathLst>
                <a:path extrusionOk="0" h="1836" w="1291">
                  <a:moveTo>
                    <a:pt x="1257" y="0"/>
                  </a:moveTo>
                  <a:cubicBezTo>
                    <a:pt x="55" y="0"/>
                    <a:pt x="0" y="1802"/>
                    <a:pt x="1223" y="1835"/>
                  </a:cubicBezTo>
                  <a:lnTo>
                    <a:pt x="1290" y="1"/>
                  </a:lnTo>
                  <a:cubicBezTo>
                    <a:pt x="1279" y="0"/>
                    <a:pt x="1268" y="0"/>
                    <a:pt x="125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6" name="Shape 1546"/>
        <p:cNvGrpSpPr/>
        <p:nvPr/>
      </p:nvGrpSpPr>
      <p:grpSpPr>
        <a:xfrm>
          <a:off x="0" y="0"/>
          <a:ext cx="0" cy="0"/>
          <a:chOff x="0" y="0"/>
          <a:chExt cx="0" cy="0"/>
        </a:xfrm>
      </p:grpSpPr>
      <p:sp>
        <p:nvSpPr>
          <p:cNvPr id="1547" name="Google Shape;1547;p46"/>
          <p:cNvSpPr txBox="1"/>
          <p:nvPr>
            <p:ph type="title"/>
          </p:nvPr>
        </p:nvSpPr>
        <p:spPr>
          <a:xfrm>
            <a:off x="522000" y="462825"/>
            <a:ext cx="8100000" cy="80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200">
                <a:solidFill>
                  <a:schemeClr val="dk1"/>
                </a:solidFill>
              </a:rPr>
              <a:t>Prerequisites that must be installed</a:t>
            </a:r>
            <a:endParaRPr sz="3200"/>
          </a:p>
        </p:txBody>
      </p:sp>
      <p:pic>
        <p:nvPicPr>
          <p:cNvPr id="1548" name="Google Shape;1548;p46"/>
          <p:cNvPicPr preferRelativeResize="0"/>
          <p:nvPr/>
        </p:nvPicPr>
        <p:blipFill>
          <a:blip r:embed="rId3">
            <a:alphaModFix/>
          </a:blip>
          <a:stretch>
            <a:fillRect/>
          </a:stretch>
        </p:blipFill>
        <p:spPr>
          <a:xfrm>
            <a:off x="605125" y="1528750"/>
            <a:ext cx="3332626" cy="2936075"/>
          </a:xfrm>
          <a:prstGeom prst="rect">
            <a:avLst/>
          </a:prstGeom>
          <a:noFill/>
          <a:ln>
            <a:noFill/>
          </a:ln>
        </p:spPr>
      </p:pic>
      <p:pic>
        <p:nvPicPr>
          <p:cNvPr id="1549" name="Google Shape;1549;p46"/>
          <p:cNvPicPr preferRelativeResize="0"/>
          <p:nvPr/>
        </p:nvPicPr>
        <p:blipFill>
          <a:blip r:embed="rId4">
            <a:alphaModFix/>
          </a:blip>
          <a:stretch>
            <a:fillRect/>
          </a:stretch>
        </p:blipFill>
        <p:spPr>
          <a:xfrm>
            <a:off x="2923152" y="2326300"/>
            <a:ext cx="5615723" cy="714375"/>
          </a:xfrm>
          <a:prstGeom prst="rect">
            <a:avLst/>
          </a:prstGeom>
          <a:noFill/>
          <a:ln>
            <a:noFill/>
          </a:ln>
        </p:spPr>
      </p:pic>
      <p:pic>
        <p:nvPicPr>
          <p:cNvPr id="1550" name="Google Shape;1550;p46"/>
          <p:cNvPicPr preferRelativeResize="0"/>
          <p:nvPr/>
        </p:nvPicPr>
        <p:blipFill>
          <a:blip r:embed="rId5">
            <a:alphaModFix/>
          </a:blip>
          <a:stretch>
            <a:fillRect/>
          </a:stretch>
        </p:blipFill>
        <p:spPr>
          <a:xfrm>
            <a:off x="2923150" y="3268600"/>
            <a:ext cx="5615725" cy="69731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4" name="Shape 1554"/>
        <p:cNvGrpSpPr/>
        <p:nvPr/>
      </p:nvGrpSpPr>
      <p:grpSpPr>
        <a:xfrm>
          <a:off x="0" y="0"/>
          <a:ext cx="0" cy="0"/>
          <a:chOff x="0" y="0"/>
          <a:chExt cx="0" cy="0"/>
        </a:xfrm>
      </p:grpSpPr>
      <p:sp>
        <p:nvSpPr>
          <p:cNvPr id="1555" name="Google Shape;1555;p47"/>
          <p:cNvSpPr txBox="1"/>
          <p:nvPr>
            <p:ph type="title"/>
          </p:nvPr>
        </p:nvSpPr>
        <p:spPr>
          <a:xfrm>
            <a:off x="540000" y="491400"/>
            <a:ext cx="8100000" cy="80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500"/>
              <a:t>Configure System Variables JAVA_HOME</a:t>
            </a:r>
            <a:endParaRPr sz="3500"/>
          </a:p>
        </p:txBody>
      </p:sp>
      <p:pic>
        <p:nvPicPr>
          <p:cNvPr id="1556" name="Google Shape;1556;p47"/>
          <p:cNvPicPr preferRelativeResize="0"/>
          <p:nvPr/>
        </p:nvPicPr>
        <p:blipFill>
          <a:blip r:embed="rId3">
            <a:alphaModFix/>
          </a:blip>
          <a:stretch>
            <a:fillRect/>
          </a:stretch>
        </p:blipFill>
        <p:spPr>
          <a:xfrm>
            <a:off x="772662" y="2308550"/>
            <a:ext cx="7598675" cy="736725"/>
          </a:xfrm>
          <a:prstGeom prst="rect">
            <a:avLst/>
          </a:prstGeom>
          <a:noFill/>
          <a:ln>
            <a:noFill/>
          </a:ln>
        </p:spPr>
      </p:pic>
      <p:sp>
        <p:nvSpPr>
          <p:cNvPr id="1557" name="Google Shape;1557;p47"/>
          <p:cNvSpPr txBox="1"/>
          <p:nvPr/>
        </p:nvSpPr>
        <p:spPr>
          <a:xfrm>
            <a:off x="772650" y="3379000"/>
            <a:ext cx="5279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NOTE:</a:t>
            </a:r>
            <a:endParaRPr/>
          </a:p>
          <a:p>
            <a:pPr indent="0" lvl="0" marL="0" rtl="0" algn="l">
              <a:spcBef>
                <a:spcPts val="0"/>
              </a:spcBef>
              <a:spcAft>
                <a:spcPts val="0"/>
              </a:spcAft>
              <a:buNone/>
            </a:pPr>
            <a:r>
              <a:rPr lang="en-GB"/>
              <a:t>Tambahkan system variable baru bernama JAVA_HOME</a:t>
            </a:r>
            <a:endParaRPr/>
          </a:p>
          <a:p>
            <a:pPr indent="0" lvl="0" marL="0" rtl="0" algn="l">
              <a:spcBef>
                <a:spcPts val="0"/>
              </a:spcBef>
              <a:spcAft>
                <a:spcPts val="0"/>
              </a:spcAft>
              <a:buNone/>
            </a:pPr>
            <a:r>
              <a:rPr lang="en-GB"/>
              <a:t>dan arahkan ke instalasi Java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1" name="Shape 1561"/>
        <p:cNvGrpSpPr/>
        <p:nvPr/>
      </p:nvGrpSpPr>
      <p:grpSpPr>
        <a:xfrm>
          <a:off x="0" y="0"/>
          <a:ext cx="0" cy="0"/>
          <a:chOff x="0" y="0"/>
          <a:chExt cx="0" cy="0"/>
        </a:xfrm>
      </p:grpSpPr>
      <p:sp>
        <p:nvSpPr>
          <p:cNvPr id="1562" name="Google Shape;1562;p48"/>
          <p:cNvSpPr txBox="1"/>
          <p:nvPr>
            <p:ph type="title"/>
          </p:nvPr>
        </p:nvSpPr>
        <p:spPr>
          <a:xfrm>
            <a:off x="522000" y="401650"/>
            <a:ext cx="8100000" cy="80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200"/>
              <a:t>Configure New Path Variable </a:t>
            </a:r>
            <a:endParaRPr sz="3200"/>
          </a:p>
        </p:txBody>
      </p:sp>
      <p:pic>
        <p:nvPicPr>
          <p:cNvPr id="1563" name="Google Shape;1563;p48"/>
          <p:cNvPicPr preferRelativeResize="0"/>
          <p:nvPr/>
        </p:nvPicPr>
        <p:blipFill>
          <a:blip r:embed="rId3">
            <a:alphaModFix/>
          </a:blip>
          <a:stretch>
            <a:fillRect/>
          </a:stretch>
        </p:blipFill>
        <p:spPr>
          <a:xfrm>
            <a:off x="998025" y="3220050"/>
            <a:ext cx="7147959" cy="675863"/>
          </a:xfrm>
          <a:prstGeom prst="rect">
            <a:avLst/>
          </a:prstGeom>
          <a:noFill/>
          <a:ln>
            <a:noFill/>
          </a:ln>
        </p:spPr>
      </p:pic>
      <p:pic>
        <p:nvPicPr>
          <p:cNvPr id="1564" name="Google Shape;1564;p48"/>
          <p:cNvPicPr preferRelativeResize="0"/>
          <p:nvPr/>
        </p:nvPicPr>
        <p:blipFill>
          <a:blip r:embed="rId4">
            <a:alphaModFix/>
          </a:blip>
          <a:stretch>
            <a:fillRect/>
          </a:stretch>
        </p:blipFill>
        <p:spPr>
          <a:xfrm>
            <a:off x="998025" y="4046425"/>
            <a:ext cx="4485352" cy="675875"/>
          </a:xfrm>
          <a:prstGeom prst="rect">
            <a:avLst/>
          </a:prstGeom>
          <a:noFill/>
          <a:ln>
            <a:noFill/>
          </a:ln>
        </p:spPr>
      </p:pic>
      <p:pic>
        <p:nvPicPr>
          <p:cNvPr id="1565" name="Google Shape;1565;p48"/>
          <p:cNvPicPr preferRelativeResize="0"/>
          <p:nvPr/>
        </p:nvPicPr>
        <p:blipFill>
          <a:blip r:embed="rId5">
            <a:alphaModFix/>
          </a:blip>
          <a:stretch>
            <a:fillRect/>
          </a:stretch>
        </p:blipFill>
        <p:spPr>
          <a:xfrm>
            <a:off x="1171325" y="1688675"/>
            <a:ext cx="6801357" cy="822225"/>
          </a:xfrm>
          <a:prstGeom prst="rect">
            <a:avLst/>
          </a:prstGeom>
          <a:noFill/>
          <a:ln>
            <a:noFill/>
          </a:ln>
        </p:spPr>
      </p:pic>
      <p:sp>
        <p:nvSpPr>
          <p:cNvPr id="1566" name="Google Shape;1566;p48"/>
          <p:cNvSpPr txBox="1"/>
          <p:nvPr/>
        </p:nvSpPr>
        <p:spPr>
          <a:xfrm>
            <a:off x="3854400" y="1203250"/>
            <a:ext cx="143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ibre Franklin"/>
                <a:ea typeface="Libre Franklin"/>
                <a:cs typeface="Libre Franklin"/>
                <a:sym typeface="Libre Franklin"/>
              </a:rPr>
              <a:t>Cek versi java</a:t>
            </a:r>
            <a:endParaRPr>
              <a:latin typeface="Libre Franklin"/>
              <a:ea typeface="Libre Franklin"/>
              <a:cs typeface="Libre Franklin"/>
              <a:sym typeface="Libre Franklin"/>
            </a:endParaRPr>
          </a:p>
        </p:txBody>
      </p:sp>
      <p:sp>
        <p:nvSpPr>
          <p:cNvPr id="1567" name="Google Shape;1567;p48"/>
          <p:cNvSpPr txBox="1"/>
          <p:nvPr/>
        </p:nvSpPr>
        <p:spPr>
          <a:xfrm>
            <a:off x="856800" y="2665363"/>
            <a:ext cx="7430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Libre Franklin"/>
                <a:ea typeface="Libre Franklin"/>
                <a:cs typeface="Libre Franklin"/>
                <a:sym typeface="Libre Franklin"/>
              </a:rPr>
              <a:t>Tambahkan di path, ke directory java dan arahkan ke folder bin</a:t>
            </a:r>
            <a:endParaRPr>
              <a:latin typeface="Libre Franklin"/>
              <a:ea typeface="Libre Franklin"/>
              <a:cs typeface="Libre Franklin"/>
              <a:sym typeface="Libre Frankli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1" name="Shape 1571"/>
        <p:cNvGrpSpPr/>
        <p:nvPr/>
      </p:nvGrpSpPr>
      <p:grpSpPr>
        <a:xfrm>
          <a:off x="0" y="0"/>
          <a:ext cx="0" cy="0"/>
          <a:chOff x="0" y="0"/>
          <a:chExt cx="0" cy="0"/>
        </a:xfrm>
      </p:grpSpPr>
      <p:sp>
        <p:nvSpPr>
          <p:cNvPr id="1572" name="Google Shape;1572;p49"/>
          <p:cNvSpPr txBox="1"/>
          <p:nvPr>
            <p:ph type="title"/>
          </p:nvPr>
        </p:nvSpPr>
        <p:spPr>
          <a:xfrm>
            <a:off x="540000" y="491400"/>
            <a:ext cx="8350200" cy="80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200"/>
              <a:t>Extract hadoop-3.2.2.tar.gz as admin</a:t>
            </a:r>
            <a:endParaRPr sz="3200"/>
          </a:p>
        </p:txBody>
      </p:sp>
      <p:pic>
        <p:nvPicPr>
          <p:cNvPr id="1573" name="Google Shape;1573;p49"/>
          <p:cNvPicPr preferRelativeResize="0"/>
          <p:nvPr/>
        </p:nvPicPr>
        <p:blipFill>
          <a:blip r:embed="rId3">
            <a:alphaModFix/>
          </a:blip>
          <a:stretch>
            <a:fillRect/>
          </a:stretch>
        </p:blipFill>
        <p:spPr>
          <a:xfrm>
            <a:off x="775200" y="1514475"/>
            <a:ext cx="3169700" cy="3150400"/>
          </a:xfrm>
          <a:prstGeom prst="rect">
            <a:avLst/>
          </a:prstGeom>
          <a:noFill/>
          <a:ln>
            <a:noFill/>
          </a:ln>
        </p:spPr>
      </p:pic>
      <p:pic>
        <p:nvPicPr>
          <p:cNvPr id="1574" name="Google Shape;1574;p49"/>
          <p:cNvPicPr preferRelativeResize="0"/>
          <p:nvPr/>
        </p:nvPicPr>
        <p:blipFill>
          <a:blip r:embed="rId4">
            <a:alphaModFix/>
          </a:blip>
          <a:stretch>
            <a:fillRect/>
          </a:stretch>
        </p:blipFill>
        <p:spPr>
          <a:xfrm>
            <a:off x="4142425" y="1514475"/>
            <a:ext cx="4226375" cy="3074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sp>
        <p:nvSpPr>
          <p:cNvPr id="1579" name="Google Shape;1579;p50"/>
          <p:cNvSpPr txBox="1"/>
          <p:nvPr>
            <p:ph type="title"/>
          </p:nvPr>
        </p:nvSpPr>
        <p:spPr>
          <a:xfrm>
            <a:off x="540000" y="491400"/>
            <a:ext cx="8100000" cy="80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500"/>
              <a:t>Edit \etc\hadoop\core-site.xml</a:t>
            </a:r>
            <a:endParaRPr sz="3500"/>
          </a:p>
        </p:txBody>
      </p:sp>
      <p:pic>
        <p:nvPicPr>
          <p:cNvPr id="1580" name="Google Shape;1580;p50"/>
          <p:cNvPicPr preferRelativeResize="0"/>
          <p:nvPr/>
        </p:nvPicPr>
        <p:blipFill>
          <a:blip r:embed="rId3">
            <a:alphaModFix/>
          </a:blip>
          <a:stretch>
            <a:fillRect/>
          </a:stretch>
        </p:blipFill>
        <p:spPr>
          <a:xfrm>
            <a:off x="580712" y="1604950"/>
            <a:ext cx="4110173" cy="3093976"/>
          </a:xfrm>
          <a:prstGeom prst="rect">
            <a:avLst/>
          </a:prstGeom>
          <a:noFill/>
          <a:ln>
            <a:noFill/>
          </a:ln>
        </p:spPr>
      </p:pic>
      <p:sp>
        <p:nvSpPr>
          <p:cNvPr id="1581" name="Google Shape;1581;p50"/>
          <p:cNvSpPr txBox="1"/>
          <p:nvPr/>
        </p:nvSpPr>
        <p:spPr>
          <a:xfrm>
            <a:off x="580700" y="1235850"/>
            <a:ext cx="1397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ibre Franklin"/>
                <a:ea typeface="Libre Franklin"/>
                <a:cs typeface="Libre Franklin"/>
                <a:sym typeface="Libre Franklin"/>
              </a:rPr>
              <a:t>Before</a:t>
            </a:r>
            <a:endParaRPr>
              <a:latin typeface="Libre Franklin"/>
              <a:ea typeface="Libre Franklin"/>
              <a:cs typeface="Libre Franklin"/>
              <a:sym typeface="Libre Franklin"/>
            </a:endParaRPr>
          </a:p>
          <a:p>
            <a:pPr indent="0" lvl="0" marL="0" rtl="0" algn="l">
              <a:spcBef>
                <a:spcPts val="0"/>
              </a:spcBef>
              <a:spcAft>
                <a:spcPts val="0"/>
              </a:spcAft>
              <a:buNone/>
            </a:pPr>
            <a:r>
              <a:t/>
            </a:r>
            <a:endParaRPr>
              <a:latin typeface="Libre Franklin"/>
              <a:ea typeface="Libre Franklin"/>
              <a:cs typeface="Libre Franklin"/>
              <a:sym typeface="Libre Franklin"/>
            </a:endParaRPr>
          </a:p>
        </p:txBody>
      </p:sp>
      <p:pic>
        <p:nvPicPr>
          <p:cNvPr id="1582" name="Google Shape;1582;p50"/>
          <p:cNvPicPr preferRelativeResize="0"/>
          <p:nvPr/>
        </p:nvPicPr>
        <p:blipFill>
          <a:blip r:embed="rId4">
            <a:alphaModFix/>
          </a:blip>
          <a:stretch>
            <a:fillRect/>
          </a:stretch>
        </p:blipFill>
        <p:spPr>
          <a:xfrm>
            <a:off x="4842313" y="1604950"/>
            <a:ext cx="3720980" cy="3093976"/>
          </a:xfrm>
          <a:prstGeom prst="rect">
            <a:avLst/>
          </a:prstGeom>
          <a:noFill/>
          <a:ln>
            <a:noFill/>
          </a:ln>
        </p:spPr>
      </p:pic>
      <p:sp>
        <p:nvSpPr>
          <p:cNvPr id="1583" name="Google Shape;1583;p50"/>
          <p:cNvSpPr txBox="1"/>
          <p:nvPr/>
        </p:nvSpPr>
        <p:spPr>
          <a:xfrm>
            <a:off x="4842325" y="1235850"/>
            <a:ext cx="139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ibre Franklin"/>
                <a:ea typeface="Libre Franklin"/>
                <a:cs typeface="Libre Franklin"/>
                <a:sym typeface="Libre Franklin"/>
              </a:rPr>
              <a:t>After</a:t>
            </a:r>
            <a:endParaRPr>
              <a:latin typeface="Libre Franklin"/>
              <a:ea typeface="Libre Franklin"/>
              <a:cs typeface="Libre Franklin"/>
              <a:sym typeface="Libre Frankli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7" name="Shape 1587"/>
        <p:cNvGrpSpPr/>
        <p:nvPr/>
      </p:nvGrpSpPr>
      <p:grpSpPr>
        <a:xfrm>
          <a:off x="0" y="0"/>
          <a:ext cx="0" cy="0"/>
          <a:chOff x="0" y="0"/>
          <a:chExt cx="0" cy="0"/>
        </a:xfrm>
      </p:grpSpPr>
      <p:sp>
        <p:nvSpPr>
          <p:cNvPr id="1588" name="Google Shape;1588;p51"/>
          <p:cNvSpPr txBox="1"/>
          <p:nvPr>
            <p:ph type="title"/>
          </p:nvPr>
        </p:nvSpPr>
        <p:spPr>
          <a:xfrm>
            <a:off x="540000" y="491400"/>
            <a:ext cx="8100000" cy="80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500"/>
              <a:t>Edit \etc\hadoop\mapred-site.xml</a:t>
            </a:r>
            <a:endParaRPr sz="3500"/>
          </a:p>
        </p:txBody>
      </p:sp>
      <p:sp>
        <p:nvSpPr>
          <p:cNvPr id="1589" name="Google Shape;1589;p51"/>
          <p:cNvSpPr txBox="1"/>
          <p:nvPr/>
        </p:nvSpPr>
        <p:spPr>
          <a:xfrm>
            <a:off x="868350" y="1422675"/>
            <a:ext cx="139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ibre Franklin"/>
                <a:ea typeface="Libre Franklin"/>
                <a:cs typeface="Libre Franklin"/>
                <a:sym typeface="Libre Franklin"/>
              </a:rPr>
              <a:t>Before</a:t>
            </a:r>
            <a:endParaRPr>
              <a:latin typeface="Libre Franklin"/>
              <a:ea typeface="Libre Franklin"/>
              <a:cs typeface="Libre Franklin"/>
              <a:sym typeface="Libre Franklin"/>
            </a:endParaRPr>
          </a:p>
        </p:txBody>
      </p:sp>
      <p:sp>
        <p:nvSpPr>
          <p:cNvPr id="1590" name="Google Shape;1590;p51"/>
          <p:cNvSpPr txBox="1"/>
          <p:nvPr/>
        </p:nvSpPr>
        <p:spPr>
          <a:xfrm>
            <a:off x="4886825" y="1422675"/>
            <a:ext cx="139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ibre Franklin"/>
                <a:ea typeface="Libre Franklin"/>
                <a:cs typeface="Libre Franklin"/>
                <a:sym typeface="Libre Franklin"/>
              </a:rPr>
              <a:t>After</a:t>
            </a:r>
            <a:endParaRPr>
              <a:latin typeface="Libre Franklin"/>
              <a:ea typeface="Libre Franklin"/>
              <a:cs typeface="Libre Franklin"/>
              <a:sym typeface="Libre Franklin"/>
            </a:endParaRPr>
          </a:p>
        </p:txBody>
      </p:sp>
      <p:pic>
        <p:nvPicPr>
          <p:cNvPr id="1591" name="Google Shape;1591;p51"/>
          <p:cNvPicPr preferRelativeResize="0"/>
          <p:nvPr/>
        </p:nvPicPr>
        <p:blipFill>
          <a:blip r:embed="rId3">
            <a:alphaModFix/>
          </a:blip>
          <a:stretch>
            <a:fillRect/>
          </a:stretch>
        </p:blipFill>
        <p:spPr>
          <a:xfrm>
            <a:off x="868351" y="1822875"/>
            <a:ext cx="3782976" cy="2847688"/>
          </a:xfrm>
          <a:prstGeom prst="rect">
            <a:avLst/>
          </a:prstGeom>
          <a:noFill/>
          <a:ln>
            <a:noFill/>
          </a:ln>
        </p:spPr>
      </p:pic>
      <p:pic>
        <p:nvPicPr>
          <p:cNvPr id="1592" name="Google Shape;1592;p51"/>
          <p:cNvPicPr preferRelativeResize="0"/>
          <p:nvPr/>
        </p:nvPicPr>
        <p:blipFill>
          <a:blip r:embed="rId4">
            <a:alphaModFix/>
          </a:blip>
          <a:stretch>
            <a:fillRect/>
          </a:stretch>
        </p:blipFill>
        <p:spPr>
          <a:xfrm>
            <a:off x="4886826" y="1822875"/>
            <a:ext cx="3424820" cy="28477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6" name="Shape 1596"/>
        <p:cNvGrpSpPr/>
        <p:nvPr/>
      </p:nvGrpSpPr>
      <p:grpSpPr>
        <a:xfrm>
          <a:off x="0" y="0"/>
          <a:ext cx="0" cy="0"/>
          <a:chOff x="0" y="0"/>
          <a:chExt cx="0" cy="0"/>
        </a:xfrm>
      </p:grpSpPr>
      <p:sp>
        <p:nvSpPr>
          <p:cNvPr id="1597" name="Google Shape;1597;p52"/>
          <p:cNvSpPr txBox="1"/>
          <p:nvPr>
            <p:ph type="title"/>
          </p:nvPr>
        </p:nvSpPr>
        <p:spPr>
          <a:xfrm>
            <a:off x="540000" y="491400"/>
            <a:ext cx="8100000" cy="80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500"/>
              <a:t>Edit \etc\hadoop\yarn-site.xml</a:t>
            </a:r>
            <a:endParaRPr sz="3500"/>
          </a:p>
        </p:txBody>
      </p:sp>
      <p:sp>
        <p:nvSpPr>
          <p:cNvPr id="1598" name="Google Shape;1598;p52"/>
          <p:cNvSpPr txBox="1"/>
          <p:nvPr/>
        </p:nvSpPr>
        <p:spPr>
          <a:xfrm>
            <a:off x="697500" y="1508400"/>
            <a:ext cx="139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ibre Franklin"/>
                <a:ea typeface="Libre Franklin"/>
                <a:cs typeface="Libre Franklin"/>
                <a:sym typeface="Libre Franklin"/>
              </a:rPr>
              <a:t>Before</a:t>
            </a:r>
            <a:endParaRPr>
              <a:latin typeface="Libre Franklin"/>
              <a:ea typeface="Libre Franklin"/>
              <a:cs typeface="Libre Franklin"/>
              <a:sym typeface="Libre Franklin"/>
            </a:endParaRPr>
          </a:p>
        </p:txBody>
      </p:sp>
      <p:sp>
        <p:nvSpPr>
          <p:cNvPr id="1599" name="Google Shape;1599;p52"/>
          <p:cNvSpPr txBox="1"/>
          <p:nvPr/>
        </p:nvSpPr>
        <p:spPr>
          <a:xfrm>
            <a:off x="4994575" y="1508400"/>
            <a:ext cx="139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ibre Franklin"/>
                <a:ea typeface="Libre Franklin"/>
                <a:cs typeface="Libre Franklin"/>
                <a:sym typeface="Libre Franklin"/>
              </a:rPr>
              <a:t>After</a:t>
            </a:r>
            <a:endParaRPr>
              <a:latin typeface="Libre Franklin"/>
              <a:ea typeface="Libre Franklin"/>
              <a:cs typeface="Libre Franklin"/>
              <a:sym typeface="Libre Franklin"/>
            </a:endParaRPr>
          </a:p>
        </p:txBody>
      </p:sp>
      <p:pic>
        <p:nvPicPr>
          <p:cNvPr id="1600" name="Google Shape;1600;p52"/>
          <p:cNvPicPr preferRelativeResize="0"/>
          <p:nvPr/>
        </p:nvPicPr>
        <p:blipFill>
          <a:blip r:embed="rId3">
            <a:alphaModFix/>
          </a:blip>
          <a:stretch>
            <a:fillRect/>
          </a:stretch>
        </p:blipFill>
        <p:spPr>
          <a:xfrm>
            <a:off x="697500" y="1908600"/>
            <a:ext cx="3997150" cy="2799124"/>
          </a:xfrm>
          <a:prstGeom prst="rect">
            <a:avLst/>
          </a:prstGeom>
          <a:noFill/>
          <a:ln>
            <a:noFill/>
          </a:ln>
        </p:spPr>
      </p:pic>
      <p:pic>
        <p:nvPicPr>
          <p:cNvPr id="1601" name="Google Shape;1601;p52"/>
          <p:cNvPicPr preferRelativeResize="0"/>
          <p:nvPr/>
        </p:nvPicPr>
        <p:blipFill>
          <a:blip r:embed="rId4">
            <a:alphaModFix/>
          </a:blip>
          <a:stretch>
            <a:fillRect/>
          </a:stretch>
        </p:blipFill>
        <p:spPr>
          <a:xfrm>
            <a:off x="4994575" y="1908600"/>
            <a:ext cx="3451920" cy="27991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5" name="Shape 1605"/>
        <p:cNvGrpSpPr/>
        <p:nvPr/>
      </p:nvGrpSpPr>
      <p:grpSpPr>
        <a:xfrm>
          <a:off x="0" y="0"/>
          <a:ext cx="0" cy="0"/>
          <a:chOff x="0" y="0"/>
          <a:chExt cx="0" cy="0"/>
        </a:xfrm>
      </p:grpSpPr>
      <p:sp>
        <p:nvSpPr>
          <p:cNvPr id="1606" name="Google Shape;1606;p53"/>
          <p:cNvSpPr txBox="1"/>
          <p:nvPr>
            <p:ph type="title"/>
          </p:nvPr>
        </p:nvSpPr>
        <p:spPr>
          <a:xfrm>
            <a:off x="540000" y="491400"/>
            <a:ext cx="8100000" cy="80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500"/>
              <a:t>Create directory and subdirectory</a:t>
            </a:r>
            <a:endParaRPr sz="3500"/>
          </a:p>
        </p:txBody>
      </p:sp>
      <p:pic>
        <p:nvPicPr>
          <p:cNvPr id="1607" name="Google Shape;1607;p53"/>
          <p:cNvPicPr preferRelativeResize="0"/>
          <p:nvPr/>
        </p:nvPicPr>
        <p:blipFill>
          <a:blip r:embed="rId3">
            <a:alphaModFix/>
          </a:blip>
          <a:stretch>
            <a:fillRect/>
          </a:stretch>
        </p:blipFill>
        <p:spPr>
          <a:xfrm>
            <a:off x="2990500" y="1530250"/>
            <a:ext cx="3163000" cy="2672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1" name="Shape 1611"/>
        <p:cNvGrpSpPr/>
        <p:nvPr/>
      </p:nvGrpSpPr>
      <p:grpSpPr>
        <a:xfrm>
          <a:off x="0" y="0"/>
          <a:ext cx="0" cy="0"/>
          <a:chOff x="0" y="0"/>
          <a:chExt cx="0" cy="0"/>
        </a:xfrm>
      </p:grpSpPr>
      <p:sp>
        <p:nvSpPr>
          <p:cNvPr id="1612" name="Google Shape;1612;p54"/>
          <p:cNvSpPr txBox="1"/>
          <p:nvPr>
            <p:ph type="title"/>
          </p:nvPr>
        </p:nvSpPr>
        <p:spPr>
          <a:xfrm>
            <a:off x="540000" y="491400"/>
            <a:ext cx="8100000" cy="80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500"/>
              <a:t>Edit \etc\hadoop\hdfs-site.xml</a:t>
            </a:r>
            <a:endParaRPr sz="3500"/>
          </a:p>
        </p:txBody>
      </p:sp>
      <p:sp>
        <p:nvSpPr>
          <p:cNvPr id="1613" name="Google Shape;1613;p54"/>
          <p:cNvSpPr txBox="1"/>
          <p:nvPr/>
        </p:nvSpPr>
        <p:spPr>
          <a:xfrm>
            <a:off x="502050" y="1408375"/>
            <a:ext cx="139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ibre Franklin"/>
                <a:ea typeface="Libre Franklin"/>
                <a:cs typeface="Libre Franklin"/>
                <a:sym typeface="Libre Franklin"/>
              </a:rPr>
              <a:t>Before</a:t>
            </a:r>
            <a:endParaRPr>
              <a:latin typeface="Libre Franklin"/>
              <a:ea typeface="Libre Franklin"/>
              <a:cs typeface="Libre Franklin"/>
              <a:sym typeface="Libre Franklin"/>
            </a:endParaRPr>
          </a:p>
        </p:txBody>
      </p:sp>
      <p:sp>
        <p:nvSpPr>
          <p:cNvPr id="1614" name="Google Shape;1614;p54"/>
          <p:cNvSpPr txBox="1"/>
          <p:nvPr/>
        </p:nvSpPr>
        <p:spPr>
          <a:xfrm>
            <a:off x="4551850" y="1408375"/>
            <a:ext cx="139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ibre Franklin"/>
                <a:ea typeface="Libre Franklin"/>
                <a:cs typeface="Libre Franklin"/>
                <a:sym typeface="Libre Franklin"/>
              </a:rPr>
              <a:t>After</a:t>
            </a:r>
            <a:endParaRPr>
              <a:latin typeface="Libre Franklin"/>
              <a:ea typeface="Libre Franklin"/>
              <a:cs typeface="Libre Franklin"/>
              <a:sym typeface="Libre Franklin"/>
            </a:endParaRPr>
          </a:p>
        </p:txBody>
      </p:sp>
      <p:pic>
        <p:nvPicPr>
          <p:cNvPr id="1615" name="Google Shape;1615;p54"/>
          <p:cNvPicPr preferRelativeResize="0"/>
          <p:nvPr/>
        </p:nvPicPr>
        <p:blipFill>
          <a:blip r:embed="rId3">
            <a:alphaModFix/>
          </a:blip>
          <a:stretch>
            <a:fillRect/>
          </a:stretch>
        </p:blipFill>
        <p:spPr>
          <a:xfrm>
            <a:off x="502038" y="1808575"/>
            <a:ext cx="3827223" cy="2881001"/>
          </a:xfrm>
          <a:prstGeom prst="rect">
            <a:avLst/>
          </a:prstGeom>
          <a:noFill/>
          <a:ln>
            <a:noFill/>
          </a:ln>
        </p:spPr>
      </p:pic>
      <p:pic>
        <p:nvPicPr>
          <p:cNvPr id="1616" name="Google Shape;1616;p54"/>
          <p:cNvPicPr preferRelativeResize="0"/>
          <p:nvPr/>
        </p:nvPicPr>
        <p:blipFill>
          <a:blip r:embed="rId4">
            <a:alphaModFix/>
          </a:blip>
          <a:stretch>
            <a:fillRect/>
          </a:stretch>
        </p:blipFill>
        <p:spPr>
          <a:xfrm>
            <a:off x="4551862" y="1808575"/>
            <a:ext cx="4090095" cy="28809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0" name="Shape 1620"/>
        <p:cNvGrpSpPr/>
        <p:nvPr/>
      </p:nvGrpSpPr>
      <p:grpSpPr>
        <a:xfrm>
          <a:off x="0" y="0"/>
          <a:ext cx="0" cy="0"/>
          <a:chOff x="0" y="0"/>
          <a:chExt cx="0" cy="0"/>
        </a:xfrm>
      </p:grpSpPr>
      <p:sp>
        <p:nvSpPr>
          <p:cNvPr id="1621" name="Google Shape;1621;p55"/>
          <p:cNvSpPr txBox="1"/>
          <p:nvPr>
            <p:ph type="title"/>
          </p:nvPr>
        </p:nvSpPr>
        <p:spPr>
          <a:xfrm>
            <a:off x="540000" y="491400"/>
            <a:ext cx="8100000" cy="80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500"/>
              <a:t>Edit \etc\hadoop\hadoop-env.cmd</a:t>
            </a:r>
            <a:endParaRPr sz="3500"/>
          </a:p>
        </p:txBody>
      </p:sp>
      <p:pic>
        <p:nvPicPr>
          <p:cNvPr id="1622" name="Google Shape;1622;p55"/>
          <p:cNvPicPr preferRelativeResize="0"/>
          <p:nvPr/>
        </p:nvPicPr>
        <p:blipFill>
          <a:blip r:embed="rId3">
            <a:alphaModFix/>
          </a:blip>
          <a:stretch>
            <a:fillRect/>
          </a:stretch>
        </p:blipFill>
        <p:spPr>
          <a:xfrm>
            <a:off x="760225" y="2267813"/>
            <a:ext cx="7623550" cy="1100950"/>
          </a:xfrm>
          <a:prstGeom prst="rect">
            <a:avLst/>
          </a:prstGeom>
          <a:noFill/>
          <a:ln>
            <a:noFill/>
          </a:ln>
        </p:spPr>
      </p:pic>
      <p:sp>
        <p:nvSpPr>
          <p:cNvPr id="1623" name="Google Shape;1623;p55"/>
          <p:cNvSpPr txBox="1"/>
          <p:nvPr/>
        </p:nvSpPr>
        <p:spPr>
          <a:xfrm>
            <a:off x="760200" y="1774738"/>
            <a:ext cx="7623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Libre Franklin"/>
                <a:ea typeface="Libre Franklin"/>
                <a:cs typeface="Libre Franklin"/>
                <a:sym typeface="Libre Franklin"/>
              </a:rPr>
              <a:t>Arahkan ke directory Java masing-masing</a:t>
            </a:r>
            <a:endParaRPr>
              <a:latin typeface="Libre Franklin"/>
              <a:ea typeface="Libre Franklin"/>
              <a:cs typeface="Libre Franklin"/>
              <a:sym typeface="Libre Frankli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38"/>
          <p:cNvSpPr txBox="1"/>
          <p:nvPr>
            <p:ph type="ctrTitle"/>
          </p:nvPr>
        </p:nvSpPr>
        <p:spPr>
          <a:xfrm>
            <a:off x="4819700" y="1650900"/>
            <a:ext cx="3681300" cy="921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GB" sz="4800"/>
              <a:t>Our Team</a:t>
            </a:r>
            <a:endParaRPr sz="4800"/>
          </a:p>
        </p:txBody>
      </p:sp>
      <p:sp>
        <p:nvSpPr>
          <p:cNvPr id="509" name="Google Shape;509;p38"/>
          <p:cNvSpPr txBox="1"/>
          <p:nvPr>
            <p:ph idx="1" type="subTitle"/>
          </p:nvPr>
        </p:nvSpPr>
        <p:spPr>
          <a:xfrm>
            <a:off x="3862400" y="2571900"/>
            <a:ext cx="4638600" cy="1349700"/>
          </a:xfrm>
          <a:prstGeom prst="rect">
            <a:avLst/>
          </a:prstGeom>
        </p:spPr>
        <p:txBody>
          <a:bodyPr anchorCtr="0" anchor="b" bIns="91425" lIns="91425" spcFirstLastPara="1" rIns="91425" wrap="square" tIns="91425">
            <a:noAutofit/>
          </a:bodyPr>
          <a:lstStyle/>
          <a:p>
            <a:pPr indent="0" lvl="0" marL="0" rtl="0" algn="r">
              <a:lnSpc>
                <a:spcPct val="115000"/>
              </a:lnSpc>
              <a:spcBef>
                <a:spcPts val="0"/>
              </a:spcBef>
              <a:spcAft>
                <a:spcPts val="0"/>
              </a:spcAft>
              <a:buNone/>
            </a:pPr>
            <a:r>
              <a:rPr lang="en-GB" sz="1700"/>
              <a:t>Farras Rafi Permana </a:t>
            </a:r>
            <a:r>
              <a:rPr lang="en-GB" sz="1700"/>
              <a:t>- </a:t>
            </a:r>
            <a:r>
              <a:rPr lang="en-GB" sz="1700"/>
              <a:t>2106700990</a:t>
            </a:r>
            <a:r>
              <a:rPr lang="en-GB" sz="1700"/>
              <a:t> </a:t>
            </a:r>
            <a:endParaRPr sz="1700"/>
          </a:p>
          <a:p>
            <a:pPr indent="0" lvl="0" marL="0" rtl="0" algn="r">
              <a:lnSpc>
                <a:spcPct val="115000"/>
              </a:lnSpc>
              <a:spcBef>
                <a:spcPts val="0"/>
              </a:spcBef>
              <a:spcAft>
                <a:spcPts val="0"/>
              </a:spcAft>
              <a:buNone/>
            </a:pPr>
            <a:r>
              <a:rPr lang="en-GB" sz="1700"/>
              <a:t>Zaki Ananda - 2106705474</a:t>
            </a:r>
            <a:endParaRPr sz="1700"/>
          </a:p>
          <a:p>
            <a:pPr indent="0" lvl="0" marL="0" rtl="0" algn="r">
              <a:lnSpc>
                <a:spcPct val="115000"/>
              </a:lnSpc>
              <a:spcBef>
                <a:spcPts val="0"/>
              </a:spcBef>
              <a:spcAft>
                <a:spcPts val="0"/>
              </a:spcAft>
              <a:buNone/>
            </a:pPr>
            <a:r>
              <a:rPr lang="en-GB" sz="1700"/>
              <a:t>Andikha Wisanggeni - 2106731503</a:t>
            </a:r>
            <a:endParaRPr sz="1700"/>
          </a:p>
          <a:p>
            <a:pPr indent="0" lvl="0" marL="0" rtl="0" algn="r">
              <a:lnSpc>
                <a:spcPct val="115000"/>
              </a:lnSpc>
              <a:spcBef>
                <a:spcPts val="0"/>
              </a:spcBef>
              <a:spcAft>
                <a:spcPts val="0"/>
              </a:spcAft>
              <a:buNone/>
            </a:pPr>
            <a:r>
              <a:rPr lang="en-GB" sz="1700"/>
              <a:t>M Fathan Muhandis - 2106731623</a:t>
            </a:r>
            <a:endParaRPr sz="1700"/>
          </a:p>
        </p:txBody>
      </p:sp>
      <p:grpSp>
        <p:nvGrpSpPr>
          <p:cNvPr id="510" name="Google Shape;510;p38"/>
          <p:cNvGrpSpPr/>
          <p:nvPr/>
        </p:nvGrpSpPr>
        <p:grpSpPr>
          <a:xfrm>
            <a:off x="688807" y="836200"/>
            <a:ext cx="3778709" cy="3471096"/>
            <a:chOff x="1145150" y="452750"/>
            <a:chExt cx="5300475" cy="4874450"/>
          </a:xfrm>
        </p:grpSpPr>
        <p:sp>
          <p:nvSpPr>
            <p:cNvPr id="511" name="Google Shape;511;p38"/>
            <p:cNvSpPr/>
            <p:nvPr/>
          </p:nvSpPr>
          <p:spPr>
            <a:xfrm>
              <a:off x="1145150" y="2551025"/>
              <a:ext cx="5300475" cy="2776175"/>
            </a:xfrm>
            <a:custGeom>
              <a:rect b="b" l="l" r="r" t="t"/>
              <a:pathLst>
                <a:path extrusionOk="0" h="111047" w="212019">
                  <a:moveTo>
                    <a:pt x="106010" y="0"/>
                  </a:moveTo>
                  <a:cubicBezTo>
                    <a:pt x="81292" y="0"/>
                    <a:pt x="56574" y="5421"/>
                    <a:pt x="37728" y="16262"/>
                  </a:cubicBezTo>
                  <a:cubicBezTo>
                    <a:pt x="1" y="37944"/>
                    <a:pt x="1" y="73103"/>
                    <a:pt x="37728" y="94785"/>
                  </a:cubicBezTo>
                  <a:cubicBezTo>
                    <a:pt x="56574" y="105626"/>
                    <a:pt x="81292" y="111046"/>
                    <a:pt x="106010" y="111046"/>
                  </a:cubicBezTo>
                  <a:cubicBezTo>
                    <a:pt x="130727" y="111046"/>
                    <a:pt x="155445" y="105626"/>
                    <a:pt x="174292" y="94785"/>
                  </a:cubicBezTo>
                  <a:cubicBezTo>
                    <a:pt x="212019" y="73103"/>
                    <a:pt x="212019" y="37944"/>
                    <a:pt x="174292" y="16262"/>
                  </a:cubicBezTo>
                  <a:cubicBezTo>
                    <a:pt x="155445" y="5421"/>
                    <a:pt x="130727" y="0"/>
                    <a:pt x="106010"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8"/>
            <p:cNvSpPr/>
            <p:nvPr/>
          </p:nvSpPr>
          <p:spPr>
            <a:xfrm>
              <a:off x="5094650" y="3549850"/>
              <a:ext cx="856450" cy="449950"/>
            </a:xfrm>
            <a:custGeom>
              <a:rect b="b" l="l" r="r" t="t"/>
              <a:pathLst>
                <a:path extrusionOk="0" h="17998" w="34258">
                  <a:moveTo>
                    <a:pt x="17129" y="1"/>
                  </a:moveTo>
                  <a:cubicBezTo>
                    <a:pt x="13135" y="1"/>
                    <a:pt x="9140" y="876"/>
                    <a:pt x="6105" y="2628"/>
                  </a:cubicBezTo>
                  <a:cubicBezTo>
                    <a:pt x="0" y="6130"/>
                    <a:pt x="0" y="11834"/>
                    <a:pt x="6105" y="15370"/>
                  </a:cubicBezTo>
                  <a:cubicBezTo>
                    <a:pt x="9140" y="17121"/>
                    <a:pt x="13135" y="17997"/>
                    <a:pt x="17129" y="17997"/>
                  </a:cubicBezTo>
                  <a:cubicBezTo>
                    <a:pt x="21124" y="17997"/>
                    <a:pt x="25118" y="17121"/>
                    <a:pt x="28154" y="15370"/>
                  </a:cubicBezTo>
                  <a:cubicBezTo>
                    <a:pt x="34258" y="11834"/>
                    <a:pt x="34258" y="6130"/>
                    <a:pt x="28154" y="2628"/>
                  </a:cubicBezTo>
                  <a:cubicBezTo>
                    <a:pt x="25118" y="876"/>
                    <a:pt x="21124" y="1"/>
                    <a:pt x="17129"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8"/>
            <p:cNvSpPr/>
            <p:nvPr/>
          </p:nvSpPr>
          <p:spPr>
            <a:xfrm>
              <a:off x="1796450" y="3470000"/>
              <a:ext cx="2129875" cy="1226125"/>
            </a:xfrm>
            <a:custGeom>
              <a:rect b="b" l="l" r="r" t="t"/>
              <a:pathLst>
                <a:path extrusionOk="0" h="49045" w="85195">
                  <a:moveTo>
                    <a:pt x="64613" y="1"/>
                  </a:moveTo>
                  <a:cubicBezTo>
                    <a:pt x="64263" y="1"/>
                    <a:pt x="63913" y="84"/>
                    <a:pt x="63579" y="251"/>
                  </a:cubicBezTo>
                  <a:lnTo>
                    <a:pt x="568" y="36644"/>
                  </a:lnTo>
                  <a:cubicBezTo>
                    <a:pt x="1" y="37011"/>
                    <a:pt x="1" y="37511"/>
                    <a:pt x="568" y="37845"/>
                  </a:cubicBezTo>
                  <a:lnTo>
                    <a:pt x="19581" y="48819"/>
                  </a:lnTo>
                  <a:cubicBezTo>
                    <a:pt x="19898" y="48969"/>
                    <a:pt x="20248" y="49044"/>
                    <a:pt x="20599" y="49044"/>
                  </a:cubicBezTo>
                  <a:cubicBezTo>
                    <a:pt x="20949" y="49044"/>
                    <a:pt x="21299" y="48969"/>
                    <a:pt x="21616" y="48819"/>
                  </a:cubicBezTo>
                  <a:lnTo>
                    <a:pt x="27220" y="45550"/>
                  </a:lnTo>
                  <a:cubicBezTo>
                    <a:pt x="27537" y="45400"/>
                    <a:pt x="27887" y="45325"/>
                    <a:pt x="28237" y="45325"/>
                  </a:cubicBezTo>
                  <a:cubicBezTo>
                    <a:pt x="28588" y="45325"/>
                    <a:pt x="28938" y="45400"/>
                    <a:pt x="29255" y="45550"/>
                  </a:cubicBezTo>
                  <a:lnTo>
                    <a:pt x="32891" y="47685"/>
                  </a:lnTo>
                  <a:cubicBezTo>
                    <a:pt x="33208" y="47852"/>
                    <a:pt x="33558" y="47935"/>
                    <a:pt x="33908" y="47935"/>
                  </a:cubicBezTo>
                  <a:cubicBezTo>
                    <a:pt x="34258" y="47935"/>
                    <a:pt x="34609" y="47852"/>
                    <a:pt x="34926" y="47685"/>
                  </a:cubicBezTo>
                  <a:lnTo>
                    <a:pt x="82626" y="20132"/>
                  </a:lnTo>
                  <a:cubicBezTo>
                    <a:pt x="83193" y="19798"/>
                    <a:pt x="83193" y="19298"/>
                    <a:pt x="82626" y="18964"/>
                  </a:cubicBezTo>
                  <a:lnTo>
                    <a:pt x="79024" y="16930"/>
                  </a:lnTo>
                  <a:cubicBezTo>
                    <a:pt x="78457" y="16596"/>
                    <a:pt x="78457" y="16062"/>
                    <a:pt x="79024" y="15729"/>
                  </a:cubicBezTo>
                  <a:lnTo>
                    <a:pt x="84628" y="12426"/>
                  </a:lnTo>
                  <a:cubicBezTo>
                    <a:pt x="85195" y="12093"/>
                    <a:pt x="85195" y="11559"/>
                    <a:pt x="84628" y="11259"/>
                  </a:cubicBezTo>
                  <a:lnTo>
                    <a:pt x="65648" y="251"/>
                  </a:lnTo>
                  <a:cubicBezTo>
                    <a:pt x="65314" y="84"/>
                    <a:pt x="64964" y="1"/>
                    <a:pt x="64613"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8"/>
            <p:cNvSpPr/>
            <p:nvPr/>
          </p:nvSpPr>
          <p:spPr>
            <a:xfrm>
              <a:off x="3980525" y="4267675"/>
              <a:ext cx="1185025" cy="683825"/>
            </a:xfrm>
            <a:custGeom>
              <a:rect b="b" l="l" r="r" t="t"/>
              <a:pathLst>
                <a:path extrusionOk="0" h="27353" w="47401">
                  <a:moveTo>
                    <a:pt x="23717" y="0"/>
                  </a:moveTo>
                  <a:cubicBezTo>
                    <a:pt x="10608" y="0"/>
                    <a:pt x="0" y="6104"/>
                    <a:pt x="0" y="13677"/>
                  </a:cubicBezTo>
                  <a:cubicBezTo>
                    <a:pt x="0" y="21215"/>
                    <a:pt x="10608" y="27353"/>
                    <a:pt x="23717" y="27353"/>
                  </a:cubicBezTo>
                  <a:cubicBezTo>
                    <a:pt x="36793" y="27353"/>
                    <a:pt x="47401" y="21215"/>
                    <a:pt x="47401" y="13677"/>
                  </a:cubicBezTo>
                  <a:cubicBezTo>
                    <a:pt x="47401" y="6104"/>
                    <a:pt x="36793" y="0"/>
                    <a:pt x="23717"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8"/>
            <p:cNvSpPr/>
            <p:nvPr/>
          </p:nvSpPr>
          <p:spPr>
            <a:xfrm>
              <a:off x="5394850" y="1579900"/>
              <a:ext cx="319425" cy="185175"/>
            </a:xfrm>
            <a:custGeom>
              <a:rect b="b" l="l" r="r" t="t"/>
              <a:pathLst>
                <a:path extrusionOk="0" h="7407" w="12777">
                  <a:moveTo>
                    <a:pt x="601" y="1"/>
                  </a:moveTo>
                  <a:lnTo>
                    <a:pt x="1" y="368"/>
                  </a:lnTo>
                  <a:lnTo>
                    <a:pt x="12209" y="7406"/>
                  </a:lnTo>
                  <a:lnTo>
                    <a:pt x="12777" y="7039"/>
                  </a:lnTo>
                  <a:lnTo>
                    <a:pt x="601"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8"/>
            <p:cNvSpPr/>
            <p:nvPr/>
          </p:nvSpPr>
          <p:spPr>
            <a:xfrm>
              <a:off x="5409875" y="1276350"/>
              <a:ext cx="290225" cy="471200"/>
            </a:xfrm>
            <a:custGeom>
              <a:rect b="b" l="l" r="r" t="t"/>
              <a:pathLst>
                <a:path extrusionOk="0" h="18848" w="11609">
                  <a:moveTo>
                    <a:pt x="0" y="1"/>
                  </a:moveTo>
                  <a:lnTo>
                    <a:pt x="0" y="12143"/>
                  </a:lnTo>
                  <a:lnTo>
                    <a:pt x="11608" y="18848"/>
                  </a:lnTo>
                  <a:lnTo>
                    <a:pt x="11608" y="6672"/>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8"/>
            <p:cNvSpPr/>
            <p:nvPr/>
          </p:nvSpPr>
          <p:spPr>
            <a:xfrm>
              <a:off x="5366500" y="1218825"/>
              <a:ext cx="361125" cy="594600"/>
            </a:xfrm>
            <a:custGeom>
              <a:rect b="b" l="l" r="r" t="t"/>
              <a:pathLst>
                <a:path extrusionOk="0" h="23784" w="14445">
                  <a:moveTo>
                    <a:pt x="1135" y="1935"/>
                  </a:moveTo>
                  <a:lnTo>
                    <a:pt x="13343" y="8973"/>
                  </a:lnTo>
                  <a:lnTo>
                    <a:pt x="13343" y="21849"/>
                  </a:lnTo>
                  <a:lnTo>
                    <a:pt x="1135" y="14811"/>
                  </a:lnTo>
                  <a:lnTo>
                    <a:pt x="1135" y="1935"/>
                  </a:lnTo>
                  <a:close/>
                  <a:moveTo>
                    <a:pt x="1" y="0"/>
                  </a:moveTo>
                  <a:lnTo>
                    <a:pt x="1" y="15444"/>
                  </a:lnTo>
                  <a:lnTo>
                    <a:pt x="14444" y="23784"/>
                  </a:lnTo>
                  <a:lnTo>
                    <a:pt x="14444" y="8339"/>
                  </a:lnTo>
                  <a:lnTo>
                    <a:pt x="1" y="0"/>
                  </a:ln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8"/>
            <p:cNvSpPr/>
            <p:nvPr/>
          </p:nvSpPr>
          <p:spPr>
            <a:xfrm>
              <a:off x="5394850" y="1267175"/>
              <a:ext cx="15050" cy="321925"/>
            </a:xfrm>
            <a:custGeom>
              <a:rect b="b" l="l" r="r" t="t"/>
              <a:pathLst>
                <a:path extrusionOk="0" h="12877" w="602">
                  <a:moveTo>
                    <a:pt x="1" y="1"/>
                  </a:moveTo>
                  <a:lnTo>
                    <a:pt x="1" y="12877"/>
                  </a:lnTo>
                  <a:lnTo>
                    <a:pt x="601" y="12510"/>
                  </a:lnTo>
                  <a:lnTo>
                    <a:pt x="601" y="368"/>
                  </a:lnTo>
                  <a:lnTo>
                    <a:pt x="1"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8"/>
            <p:cNvSpPr/>
            <p:nvPr/>
          </p:nvSpPr>
          <p:spPr>
            <a:xfrm>
              <a:off x="5366500" y="1210475"/>
              <a:ext cx="376125" cy="216850"/>
            </a:xfrm>
            <a:custGeom>
              <a:rect b="b" l="l" r="r" t="t"/>
              <a:pathLst>
                <a:path extrusionOk="0" h="8674" w="15045">
                  <a:moveTo>
                    <a:pt x="601" y="1"/>
                  </a:moveTo>
                  <a:lnTo>
                    <a:pt x="1" y="334"/>
                  </a:lnTo>
                  <a:lnTo>
                    <a:pt x="14444" y="8673"/>
                  </a:lnTo>
                  <a:lnTo>
                    <a:pt x="15045" y="8340"/>
                  </a:lnTo>
                  <a:lnTo>
                    <a:pt x="601"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8"/>
            <p:cNvSpPr/>
            <p:nvPr/>
          </p:nvSpPr>
          <p:spPr>
            <a:xfrm>
              <a:off x="5727600" y="1418950"/>
              <a:ext cx="15025" cy="394475"/>
            </a:xfrm>
            <a:custGeom>
              <a:rect b="b" l="l" r="r" t="t"/>
              <a:pathLst>
                <a:path extrusionOk="0" h="15779" w="601">
                  <a:moveTo>
                    <a:pt x="601" y="1"/>
                  </a:moveTo>
                  <a:lnTo>
                    <a:pt x="0" y="334"/>
                  </a:lnTo>
                  <a:lnTo>
                    <a:pt x="0" y="15779"/>
                  </a:lnTo>
                  <a:lnTo>
                    <a:pt x="601" y="15445"/>
                  </a:lnTo>
                  <a:lnTo>
                    <a:pt x="601"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8"/>
            <p:cNvSpPr/>
            <p:nvPr/>
          </p:nvSpPr>
          <p:spPr>
            <a:xfrm>
              <a:off x="5420700" y="1398950"/>
              <a:ext cx="267725" cy="326075"/>
            </a:xfrm>
            <a:custGeom>
              <a:rect b="b" l="l" r="r" t="t"/>
              <a:pathLst>
                <a:path extrusionOk="0" h="13043" w="10709">
                  <a:moveTo>
                    <a:pt x="3270" y="0"/>
                  </a:moveTo>
                  <a:lnTo>
                    <a:pt x="1" y="3770"/>
                  </a:lnTo>
                  <a:lnTo>
                    <a:pt x="1" y="6872"/>
                  </a:lnTo>
                  <a:lnTo>
                    <a:pt x="10708" y="13043"/>
                  </a:lnTo>
                  <a:lnTo>
                    <a:pt x="10708" y="9974"/>
                  </a:lnTo>
                  <a:lnTo>
                    <a:pt x="8040" y="3770"/>
                  </a:lnTo>
                  <a:lnTo>
                    <a:pt x="6372" y="5337"/>
                  </a:lnTo>
                  <a:lnTo>
                    <a:pt x="6972" y="7906"/>
                  </a:lnTo>
                  <a:lnTo>
                    <a:pt x="3270" y="0"/>
                  </a:ln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8"/>
            <p:cNvSpPr/>
            <p:nvPr/>
          </p:nvSpPr>
          <p:spPr>
            <a:xfrm>
              <a:off x="5562475" y="1416175"/>
              <a:ext cx="40050" cy="51100"/>
            </a:xfrm>
            <a:custGeom>
              <a:rect b="b" l="l" r="r" t="t"/>
              <a:pathLst>
                <a:path extrusionOk="0" h="2044" w="1602">
                  <a:moveTo>
                    <a:pt x="453" y="0"/>
                  </a:moveTo>
                  <a:cubicBezTo>
                    <a:pt x="188" y="0"/>
                    <a:pt x="1" y="221"/>
                    <a:pt x="1" y="579"/>
                  </a:cubicBezTo>
                  <a:cubicBezTo>
                    <a:pt x="34" y="1113"/>
                    <a:pt x="334" y="1646"/>
                    <a:pt x="801" y="1946"/>
                  </a:cubicBezTo>
                  <a:cubicBezTo>
                    <a:pt x="923" y="2012"/>
                    <a:pt x="1040" y="2044"/>
                    <a:pt x="1145" y="2044"/>
                  </a:cubicBezTo>
                  <a:cubicBezTo>
                    <a:pt x="1412" y="2044"/>
                    <a:pt x="1602" y="1839"/>
                    <a:pt x="1602" y="1479"/>
                  </a:cubicBezTo>
                  <a:cubicBezTo>
                    <a:pt x="1568" y="912"/>
                    <a:pt x="1268" y="412"/>
                    <a:pt x="801" y="112"/>
                  </a:cubicBezTo>
                  <a:cubicBezTo>
                    <a:pt x="677" y="36"/>
                    <a:pt x="559" y="0"/>
                    <a:pt x="453" y="0"/>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8"/>
            <p:cNvSpPr/>
            <p:nvPr/>
          </p:nvSpPr>
          <p:spPr>
            <a:xfrm>
              <a:off x="5401525" y="2081100"/>
              <a:ext cx="319425" cy="184325"/>
            </a:xfrm>
            <a:custGeom>
              <a:rect b="b" l="l" r="r" t="t"/>
              <a:pathLst>
                <a:path extrusionOk="0" h="7373" w="12777">
                  <a:moveTo>
                    <a:pt x="568" y="0"/>
                  </a:moveTo>
                  <a:lnTo>
                    <a:pt x="1" y="334"/>
                  </a:lnTo>
                  <a:lnTo>
                    <a:pt x="12176" y="7372"/>
                  </a:lnTo>
                  <a:lnTo>
                    <a:pt x="12776" y="7039"/>
                  </a:lnTo>
                  <a:lnTo>
                    <a:pt x="568"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8"/>
            <p:cNvSpPr/>
            <p:nvPr/>
          </p:nvSpPr>
          <p:spPr>
            <a:xfrm>
              <a:off x="5415700" y="1776725"/>
              <a:ext cx="290225" cy="471175"/>
            </a:xfrm>
            <a:custGeom>
              <a:rect b="b" l="l" r="r" t="t"/>
              <a:pathLst>
                <a:path extrusionOk="0" h="18847" w="11609">
                  <a:moveTo>
                    <a:pt x="1" y="0"/>
                  </a:moveTo>
                  <a:lnTo>
                    <a:pt x="1" y="12175"/>
                  </a:lnTo>
                  <a:lnTo>
                    <a:pt x="11609" y="18847"/>
                  </a:lnTo>
                  <a:lnTo>
                    <a:pt x="11609" y="6705"/>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8"/>
            <p:cNvSpPr/>
            <p:nvPr/>
          </p:nvSpPr>
          <p:spPr>
            <a:xfrm>
              <a:off x="5373175" y="1720000"/>
              <a:ext cx="361125" cy="594625"/>
            </a:xfrm>
            <a:custGeom>
              <a:rect b="b" l="l" r="r" t="t"/>
              <a:pathLst>
                <a:path extrusionOk="0" h="23785" w="14445">
                  <a:moveTo>
                    <a:pt x="1135" y="1935"/>
                  </a:moveTo>
                  <a:lnTo>
                    <a:pt x="13343" y="8974"/>
                  </a:lnTo>
                  <a:lnTo>
                    <a:pt x="13343" y="21816"/>
                  </a:lnTo>
                  <a:lnTo>
                    <a:pt x="1135" y="14778"/>
                  </a:lnTo>
                  <a:lnTo>
                    <a:pt x="1135" y="1935"/>
                  </a:lnTo>
                  <a:close/>
                  <a:moveTo>
                    <a:pt x="0" y="1"/>
                  </a:moveTo>
                  <a:lnTo>
                    <a:pt x="0" y="15445"/>
                  </a:lnTo>
                  <a:lnTo>
                    <a:pt x="14444" y="23784"/>
                  </a:lnTo>
                  <a:lnTo>
                    <a:pt x="14444" y="8340"/>
                  </a:lnTo>
                  <a:lnTo>
                    <a:pt x="0" y="1"/>
                  </a:ln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8"/>
            <p:cNvSpPr/>
            <p:nvPr/>
          </p:nvSpPr>
          <p:spPr>
            <a:xfrm>
              <a:off x="5401525" y="1768375"/>
              <a:ext cx="14200" cy="321100"/>
            </a:xfrm>
            <a:custGeom>
              <a:rect b="b" l="l" r="r" t="t"/>
              <a:pathLst>
                <a:path extrusionOk="0" h="12844" w="568">
                  <a:moveTo>
                    <a:pt x="1" y="0"/>
                  </a:moveTo>
                  <a:lnTo>
                    <a:pt x="1" y="12843"/>
                  </a:lnTo>
                  <a:lnTo>
                    <a:pt x="568" y="12509"/>
                  </a:lnTo>
                  <a:lnTo>
                    <a:pt x="568" y="334"/>
                  </a:lnTo>
                  <a:lnTo>
                    <a:pt x="1"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8"/>
            <p:cNvSpPr/>
            <p:nvPr/>
          </p:nvSpPr>
          <p:spPr>
            <a:xfrm>
              <a:off x="5373175" y="1710825"/>
              <a:ext cx="376125" cy="217700"/>
            </a:xfrm>
            <a:custGeom>
              <a:rect b="b" l="l" r="r" t="t"/>
              <a:pathLst>
                <a:path extrusionOk="0" h="8708" w="15045">
                  <a:moveTo>
                    <a:pt x="601" y="1"/>
                  </a:moveTo>
                  <a:lnTo>
                    <a:pt x="0" y="368"/>
                  </a:lnTo>
                  <a:lnTo>
                    <a:pt x="14444" y="8707"/>
                  </a:lnTo>
                  <a:lnTo>
                    <a:pt x="15045" y="8340"/>
                  </a:lnTo>
                  <a:lnTo>
                    <a:pt x="601"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8"/>
            <p:cNvSpPr/>
            <p:nvPr/>
          </p:nvSpPr>
          <p:spPr>
            <a:xfrm>
              <a:off x="5734275" y="1919325"/>
              <a:ext cx="15025" cy="395300"/>
            </a:xfrm>
            <a:custGeom>
              <a:rect b="b" l="l" r="r" t="t"/>
              <a:pathLst>
                <a:path extrusionOk="0" h="15812" w="601">
                  <a:moveTo>
                    <a:pt x="601" y="0"/>
                  </a:moveTo>
                  <a:lnTo>
                    <a:pt x="0" y="367"/>
                  </a:lnTo>
                  <a:lnTo>
                    <a:pt x="0" y="15811"/>
                  </a:lnTo>
                  <a:lnTo>
                    <a:pt x="601" y="15445"/>
                  </a:lnTo>
                  <a:lnTo>
                    <a:pt x="601"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8"/>
            <p:cNvSpPr/>
            <p:nvPr/>
          </p:nvSpPr>
          <p:spPr>
            <a:xfrm>
              <a:off x="5427375" y="1900125"/>
              <a:ext cx="267725" cy="326100"/>
            </a:xfrm>
            <a:custGeom>
              <a:rect b="b" l="l" r="r" t="t"/>
              <a:pathLst>
                <a:path extrusionOk="0" h="13044" w="10709">
                  <a:moveTo>
                    <a:pt x="3270" y="1"/>
                  </a:moveTo>
                  <a:lnTo>
                    <a:pt x="1" y="3770"/>
                  </a:lnTo>
                  <a:lnTo>
                    <a:pt x="1" y="6873"/>
                  </a:lnTo>
                  <a:lnTo>
                    <a:pt x="10708" y="13044"/>
                  </a:lnTo>
                  <a:lnTo>
                    <a:pt x="10708" y="9941"/>
                  </a:lnTo>
                  <a:lnTo>
                    <a:pt x="8040" y="3770"/>
                  </a:lnTo>
                  <a:lnTo>
                    <a:pt x="6372" y="5305"/>
                  </a:lnTo>
                  <a:lnTo>
                    <a:pt x="6972" y="7907"/>
                  </a:lnTo>
                  <a:lnTo>
                    <a:pt x="3270" y="1"/>
                  </a:ln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8"/>
            <p:cNvSpPr/>
            <p:nvPr/>
          </p:nvSpPr>
          <p:spPr>
            <a:xfrm>
              <a:off x="5569150" y="1917175"/>
              <a:ext cx="40050" cy="51000"/>
            </a:xfrm>
            <a:custGeom>
              <a:rect b="b" l="l" r="r" t="t"/>
              <a:pathLst>
                <a:path extrusionOk="0" h="2040" w="1602">
                  <a:moveTo>
                    <a:pt x="435" y="1"/>
                  </a:moveTo>
                  <a:cubicBezTo>
                    <a:pt x="179" y="1"/>
                    <a:pt x="0" y="204"/>
                    <a:pt x="0" y="553"/>
                  </a:cubicBezTo>
                  <a:cubicBezTo>
                    <a:pt x="34" y="1120"/>
                    <a:pt x="334" y="1621"/>
                    <a:pt x="801" y="1921"/>
                  </a:cubicBezTo>
                  <a:cubicBezTo>
                    <a:pt x="932" y="2001"/>
                    <a:pt x="1057" y="2039"/>
                    <a:pt x="1167" y="2039"/>
                  </a:cubicBezTo>
                  <a:cubicBezTo>
                    <a:pt x="1423" y="2039"/>
                    <a:pt x="1602" y="1836"/>
                    <a:pt x="1602" y="1487"/>
                  </a:cubicBezTo>
                  <a:cubicBezTo>
                    <a:pt x="1568" y="920"/>
                    <a:pt x="1268" y="420"/>
                    <a:pt x="801" y="119"/>
                  </a:cubicBezTo>
                  <a:cubicBezTo>
                    <a:pt x="670" y="39"/>
                    <a:pt x="545" y="1"/>
                    <a:pt x="435"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8"/>
            <p:cNvSpPr/>
            <p:nvPr/>
          </p:nvSpPr>
          <p:spPr>
            <a:xfrm>
              <a:off x="5193875" y="3109550"/>
              <a:ext cx="186825" cy="675300"/>
            </a:xfrm>
            <a:custGeom>
              <a:rect b="b" l="l" r="r" t="t"/>
              <a:pathLst>
                <a:path extrusionOk="0" h="27012" w="7473">
                  <a:moveTo>
                    <a:pt x="6651" y="0"/>
                  </a:moveTo>
                  <a:cubicBezTo>
                    <a:pt x="6447" y="0"/>
                    <a:pt x="6238" y="42"/>
                    <a:pt x="6038" y="125"/>
                  </a:cubicBezTo>
                  <a:cubicBezTo>
                    <a:pt x="5905" y="192"/>
                    <a:pt x="5805" y="325"/>
                    <a:pt x="5805" y="492"/>
                  </a:cubicBezTo>
                  <a:lnTo>
                    <a:pt x="1" y="26678"/>
                  </a:lnTo>
                  <a:cubicBezTo>
                    <a:pt x="1" y="26778"/>
                    <a:pt x="67" y="26844"/>
                    <a:pt x="167" y="26911"/>
                  </a:cubicBezTo>
                  <a:cubicBezTo>
                    <a:pt x="284" y="26978"/>
                    <a:pt x="426" y="27011"/>
                    <a:pt x="572" y="27011"/>
                  </a:cubicBezTo>
                  <a:cubicBezTo>
                    <a:pt x="718" y="27011"/>
                    <a:pt x="868" y="26978"/>
                    <a:pt x="1001" y="26911"/>
                  </a:cubicBezTo>
                  <a:cubicBezTo>
                    <a:pt x="1101" y="26844"/>
                    <a:pt x="1168" y="26778"/>
                    <a:pt x="1168" y="26678"/>
                  </a:cubicBezTo>
                  <a:lnTo>
                    <a:pt x="7473" y="492"/>
                  </a:lnTo>
                  <a:cubicBezTo>
                    <a:pt x="7473" y="325"/>
                    <a:pt x="7373" y="192"/>
                    <a:pt x="7239" y="125"/>
                  </a:cubicBezTo>
                  <a:cubicBezTo>
                    <a:pt x="7056" y="42"/>
                    <a:pt x="6856" y="0"/>
                    <a:pt x="665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8"/>
            <p:cNvSpPr/>
            <p:nvPr/>
          </p:nvSpPr>
          <p:spPr>
            <a:xfrm>
              <a:off x="5660050" y="3109550"/>
              <a:ext cx="186825" cy="675300"/>
            </a:xfrm>
            <a:custGeom>
              <a:rect b="b" l="l" r="r" t="t"/>
              <a:pathLst>
                <a:path extrusionOk="0" h="27012" w="7473">
                  <a:moveTo>
                    <a:pt x="834" y="0"/>
                  </a:moveTo>
                  <a:cubicBezTo>
                    <a:pt x="626" y="0"/>
                    <a:pt x="417" y="42"/>
                    <a:pt x="234" y="125"/>
                  </a:cubicBezTo>
                  <a:cubicBezTo>
                    <a:pt x="100" y="192"/>
                    <a:pt x="0" y="325"/>
                    <a:pt x="0" y="492"/>
                  </a:cubicBezTo>
                  <a:lnTo>
                    <a:pt x="6305" y="26678"/>
                  </a:lnTo>
                  <a:cubicBezTo>
                    <a:pt x="6305" y="26778"/>
                    <a:pt x="6372" y="26844"/>
                    <a:pt x="6472" y="26911"/>
                  </a:cubicBezTo>
                  <a:cubicBezTo>
                    <a:pt x="6605" y="26978"/>
                    <a:pt x="6747" y="27011"/>
                    <a:pt x="6889" y="27011"/>
                  </a:cubicBezTo>
                  <a:cubicBezTo>
                    <a:pt x="7030" y="27011"/>
                    <a:pt x="7172" y="26978"/>
                    <a:pt x="7306" y="26911"/>
                  </a:cubicBezTo>
                  <a:cubicBezTo>
                    <a:pt x="7406" y="26844"/>
                    <a:pt x="7472" y="26778"/>
                    <a:pt x="7472" y="26678"/>
                  </a:cubicBezTo>
                  <a:lnTo>
                    <a:pt x="1668" y="492"/>
                  </a:lnTo>
                  <a:cubicBezTo>
                    <a:pt x="1668" y="325"/>
                    <a:pt x="1568" y="192"/>
                    <a:pt x="1435" y="125"/>
                  </a:cubicBezTo>
                  <a:cubicBezTo>
                    <a:pt x="1251" y="42"/>
                    <a:pt x="1043" y="0"/>
                    <a:pt x="83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8"/>
            <p:cNvSpPr/>
            <p:nvPr/>
          </p:nvSpPr>
          <p:spPr>
            <a:xfrm>
              <a:off x="5501600" y="3131225"/>
              <a:ext cx="42550" cy="758700"/>
            </a:xfrm>
            <a:custGeom>
              <a:rect b="b" l="l" r="r" t="t"/>
              <a:pathLst>
                <a:path extrusionOk="0" h="30348" w="1702">
                  <a:moveTo>
                    <a:pt x="851" y="1"/>
                  </a:moveTo>
                  <a:cubicBezTo>
                    <a:pt x="651" y="1"/>
                    <a:pt x="451" y="42"/>
                    <a:pt x="267" y="126"/>
                  </a:cubicBezTo>
                  <a:cubicBezTo>
                    <a:pt x="101" y="192"/>
                    <a:pt x="34" y="326"/>
                    <a:pt x="0" y="493"/>
                  </a:cubicBezTo>
                  <a:lnTo>
                    <a:pt x="267" y="30014"/>
                  </a:lnTo>
                  <a:cubicBezTo>
                    <a:pt x="267" y="30114"/>
                    <a:pt x="334" y="30214"/>
                    <a:pt x="434" y="30247"/>
                  </a:cubicBezTo>
                  <a:cubicBezTo>
                    <a:pt x="568" y="30314"/>
                    <a:pt x="709" y="30347"/>
                    <a:pt x="851" y="30347"/>
                  </a:cubicBezTo>
                  <a:cubicBezTo>
                    <a:pt x="993" y="30347"/>
                    <a:pt x="1135" y="30314"/>
                    <a:pt x="1268" y="30247"/>
                  </a:cubicBezTo>
                  <a:cubicBezTo>
                    <a:pt x="1368" y="30214"/>
                    <a:pt x="1435" y="30114"/>
                    <a:pt x="1435" y="30014"/>
                  </a:cubicBezTo>
                  <a:lnTo>
                    <a:pt x="1702" y="493"/>
                  </a:lnTo>
                  <a:cubicBezTo>
                    <a:pt x="1668" y="326"/>
                    <a:pt x="1568" y="192"/>
                    <a:pt x="1435" y="126"/>
                  </a:cubicBezTo>
                  <a:cubicBezTo>
                    <a:pt x="1251" y="42"/>
                    <a:pt x="1051" y="1"/>
                    <a:pt x="85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8"/>
            <p:cNvSpPr/>
            <p:nvPr/>
          </p:nvSpPr>
          <p:spPr>
            <a:xfrm>
              <a:off x="5148025" y="2747625"/>
              <a:ext cx="751375" cy="461600"/>
            </a:xfrm>
            <a:custGeom>
              <a:rect b="b" l="l" r="r" t="t"/>
              <a:pathLst>
                <a:path extrusionOk="0" h="18464" w="30055">
                  <a:moveTo>
                    <a:pt x="15011" y="0"/>
                  </a:moveTo>
                  <a:cubicBezTo>
                    <a:pt x="11158" y="0"/>
                    <a:pt x="7305" y="842"/>
                    <a:pt x="4370" y="2527"/>
                  </a:cubicBezTo>
                  <a:cubicBezTo>
                    <a:pt x="1468" y="4228"/>
                    <a:pt x="0" y="6463"/>
                    <a:pt x="0" y="8665"/>
                  </a:cubicBezTo>
                  <a:lnTo>
                    <a:pt x="0" y="9866"/>
                  </a:lnTo>
                  <a:cubicBezTo>
                    <a:pt x="33" y="12067"/>
                    <a:pt x="1501" y="14235"/>
                    <a:pt x="4403" y="15937"/>
                  </a:cubicBezTo>
                  <a:cubicBezTo>
                    <a:pt x="7339" y="17621"/>
                    <a:pt x="11183" y="18463"/>
                    <a:pt x="15027" y="18463"/>
                  </a:cubicBezTo>
                  <a:cubicBezTo>
                    <a:pt x="18872" y="18463"/>
                    <a:pt x="22716" y="17621"/>
                    <a:pt x="25652" y="15937"/>
                  </a:cubicBezTo>
                  <a:cubicBezTo>
                    <a:pt x="28587" y="14269"/>
                    <a:pt x="30022" y="12067"/>
                    <a:pt x="30055" y="9866"/>
                  </a:cubicBezTo>
                  <a:lnTo>
                    <a:pt x="30022" y="8665"/>
                  </a:lnTo>
                  <a:cubicBezTo>
                    <a:pt x="30022" y="6463"/>
                    <a:pt x="28587" y="4228"/>
                    <a:pt x="25652" y="2527"/>
                  </a:cubicBezTo>
                  <a:cubicBezTo>
                    <a:pt x="22716" y="842"/>
                    <a:pt x="18864" y="0"/>
                    <a:pt x="1501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8"/>
            <p:cNvSpPr/>
            <p:nvPr/>
          </p:nvSpPr>
          <p:spPr>
            <a:xfrm>
              <a:off x="5110475" y="2747625"/>
              <a:ext cx="824800" cy="433875"/>
            </a:xfrm>
            <a:custGeom>
              <a:rect b="b" l="l" r="r" t="t"/>
              <a:pathLst>
                <a:path extrusionOk="0" h="17355" w="32992">
                  <a:moveTo>
                    <a:pt x="16496" y="0"/>
                  </a:moveTo>
                  <a:cubicBezTo>
                    <a:pt x="12652" y="0"/>
                    <a:pt x="8807" y="842"/>
                    <a:pt x="5872" y="2527"/>
                  </a:cubicBezTo>
                  <a:cubicBezTo>
                    <a:pt x="1" y="5929"/>
                    <a:pt x="1" y="11433"/>
                    <a:pt x="5872" y="14802"/>
                  </a:cubicBezTo>
                  <a:cubicBezTo>
                    <a:pt x="8807" y="16504"/>
                    <a:pt x="12652" y="17354"/>
                    <a:pt x="16496" y="17354"/>
                  </a:cubicBezTo>
                  <a:cubicBezTo>
                    <a:pt x="20341" y="17354"/>
                    <a:pt x="24185" y="16504"/>
                    <a:pt x="27120" y="14802"/>
                  </a:cubicBezTo>
                  <a:cubicBezTo>
                    <a:pt x="32991" y="11433"/>
                    <a:pt x="32991" y="5929"/>
                    <a:pt x="27120" y="2527"/>
                  </a:cubicBezTo>
                  <a:cubicBezTo>
                    <a:pt x="24185" y="842"/>
                    <a:pt x="20341" y="0"/>
                    <a:pt x="1649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8"/>
            <p:cNvSpPr/>
            <p:nvPr/>
          </p:nvSpPr>
          <p:spPr>
            <a:xfrm>
              <a:off x="5110475" y="2747625"/>
              <a:ext cx="824800" cy="433875"/>
            </a:xfrm>
            <a:custGeom>
              <a:rect b="b" l="l" r="r" t="t"/>
              <a:pathLst>
                <a:path extrusionOk="0" h="17355" w="32992">
                  <a:moveTo>
                    <a:pt x="16496" y="0"/>
                  </a:moveTo>
                  <a:cubicBezTo>
                    <a:pt x="12652" y="0"/>
                    <a:pt x="8807" y="842"/>
                    <a:pt x="5872" y="2527"/>
                  </a:cubicBezTo>
                  <a:cubicBezTo>
                    <a:pt x="1" y="5929"/>
                    <a:pt x="1" y="11433"/>
                    <a:pt x="5872" y="14802"/>
                  </a:cubicBezTo>
                  <a:cubicBezTo>
                    <a:pt x="8807" y="16504"/>
                    <a:pt x="12652" y="17354"/>
                    <a:pt x="16496" y="17354"/>
                  </a:cubicBezTo>
                  <a:cubicBezTo>
                    <a:pt x="20341" y="17354"/>
                    <a:pt x="24185" y="16504"/>
                    <a:pt x="27120" y="14802"/>
                  </a:cubicBezTo>
                  <a:cubicBezTo>
                    <a:pt x="32991" y="11433"/>
                    <a:pt x="32991" y="5929"/>
                    <a:pt x="27120" y="2527"/>
                  </a:cubicBezTo>
                  <a:cubicBezTo>
                    <a:pt x="24185" y="842"/>
                    <a:pt x="20341" y="0"/>
                    <a:pt x="164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8"/>
            <p:cNvSpPr/>
            <p:nvPr/>
          </p:nvSpPr>
          <p:spPr>
            <a:xfrm>
              <a:off x="5388175" y="2872500"/>
              <a:ext cx="263550" cy="138450"/>
            </a:xfrm>
            <a:custGeom>
              <a:rect b="b" l="l" r="r" t="t"/>
              <a:pathLst>
                <a:path extrusionOk="0" h="5538" w="10542">
                  <a:moveTo>
                    <a:pt x="5288" y="0"/>
                  </a:moveTo>
                  <a:cubicBezTo>
                    <a:pt x="4062" y="0"/>
                    <a:pt x="2836" y="267"/>
                    <a:pt x="1902" y="801"/>
                  </a:cubicBezTo>
                  <a:cubicBezTo>
                    <a:pt x="34" y="1902"/>
                    <a:pt x="1" y="3636"/>
                    <a:pt x="1902" y="4737"/>
                  </a:cubicBezTo>
                  <a:cubicBezTo>
                    <a:pt x="2836" y="5271"/>
                    <a:pt x="4062" y="5538"/>
                    <a:pt x="5288" y="5538"/>
                  </a:cubicBezTo>
                  <a:cubicBezTo>
                    <a:pt x="6514" y="5538"/>
                    <a:pt x="7740" y="5271"/>
                    <a:pt x="8674" y="4737"/>
                  </a:cubicBezTo>
                  <a:cubicBezTo>
                    <a:pt x="10542" y="3636"/>
                    <a:pt x="10542" y="1902"/>
                    <a:pt x="8674" y="801"/>
                  </a:cubicBezTo>
                  <a:cubicBezTo>
                    <a:pt x="7740" y="267"/>
                    <a:pt x="6514" y="0"/>
                    <a:pt x="528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8"/>
            <p:cNvSpPr/>
            <p:nvPr/>
          </p:nvSpPr>
          <p:spPr>
            <a:xfrm>
              <a:off x="5380675" y="2769100"/>
              <a:ext cx="282725" cy="205375"/>
            </a:xfrm>
            <a:custGeom>
              <a:rect b="b" l="l" r="r" t="t"/>
              <a:pathLst>
                <a:path extrusionOk="0" h="8215" w="11309">
                  <a:moveTo>
                    <a:pt x="1602" y="0"/>
                  </a:moveTo>
                  <a:cubicBezTo>
                    <a:pt x="1" y="1301"/>
                    <a:pt x="968" y="5471"/>
                    <a:pt x="2603" y="7139"/>
                  </a:cubicBezTo>
                  <a:lnTo>
                    <a:pt x="2636" y="7172"/>
                  </a:lnTo>
                  <a:lnTo>
                    <a:pt x="2703" y="7239"/>
                  </a:lnTo>
                  <a:lnTo>
                    <a:pt x="2836" y="7372"/>
                  </a:lnTo>
                  <a:lnTo>
                    <a:pt x="2903" y="7405"/>
                  </a:lnTo>
                  <a:lnTo>
                    <a:pt x="3003" y="7506"/>
                  </a:lnTo>
                  <a:cubicBezTo>
                    <a:pt x="3070" y="7539"/>
                    <a:pt x="3170" y="7606"/>
                    <a:pt x="3236" y="7639"/>
                  </a:cubicBezTo>
                  <a:cubicBezTo>
                    <a:pt x="3987" y="8023"/>
                    <a:pt x="4821" y="8214"/>
                    <a:pt x="5655" y="8214"/>
                  </a:cubicBezTo>
                  <a:cubicBezTo>
                    <a:pt x="6489" y="8214"/>
                    <a:pt x="7323" y="8023"/>
                    <a:pt x="8073" y="7639"/>
                  </a:cubicBezTo>
                  <a:cubicBezTo>
                    <a:pt x="8173" y="7606"/>
                    <a:pt x="8240" y="7539"/>
                    <a:pt x="8307" y="7506"/>
                  </a:cubicBezTo>
                  <a:lnTo>
                    <a:pt x="8407" y="7405"/>
                  </a:lnTo>
                  <a:lnTo>
                    <a:pt x="8473" y="7372"/>
                  </a:lnTo>
                  <a:cubicBezTo>
                    <a:pt x="8507" y="7339"/>
                    <a:pt x="8573" y="7305"/>
                    <a:pt x="8607" y="7239"/>
                  </a:cubicBezTo>
                  <a:lnTo>
                    <a:pt x="8674" y="7205"/>
                  </a:lnTo>
                  <a:lnTo>
                    <a:pt x="8707" y="7139"/>
                  </a:lnTo>
                  <a:cubicBezTo>
                    <a:pt x="10341" y="5471"/>
                    <a:pt x="11309" y="1334"/>
                    <a:pt x="9708"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8"/>
            <p:cNvSpPr/>
            <p:nvPr/>
          </p:nvSpPr>
          <p:spPr>
            <a:xfrm>
              <a:off x="5392350" y="2735725"/>
              <a:ext cx="259375" cy="136800"/>
            </a:xfrm>
            <a:custGeom>
              <a:rect b="b" l="l" r="r" t="t"/>
              <a:pathLst>
                <a:path extrusionOk="0" h="5472" w="10375">
                  <a:moveTo>
                    <a:pt x="5204" y="1"/>
                  </a:moveTo>
                  <a:cubicBezTo>
                    <a:pt x="4062" y="1"/>
                    <a:pt x="2919" y="268"/>
                    <a:pt x="1869" y="801"/>
                  </a:cubicBezTo>
                  <a:cubicBezTo>
                    <a:pt x="1" y="1869"/>
                    <a:pt x="1" y="3603"/>
                    <a:pt x="1869" y="4671"/>
                  </a:cubicBezTo>
                  <a:cubicBezTo>
                    <a:pt x="2919" y="5205"/>
                    <a:pt x="4062" y="5471"/>
                    <a:pt x="5204" y="5471"/>
                  </a:cubicBezTo>
                  <a:cubicBezTo>
                    <a:pt x="6347" y="5471"/>
                    <a:pt x="7489" y="5205"/>
                    <a:pt x="8540" y="4671"/>
                  </a:cubicBezTo>
                  <a:cubicBezTo>
                    <a:pt x="10375" y="3603"/>
                    <a:pt x="10375" y="1869"/>
                    <a:pt x="8540" y="801"/>
                  </a:cubicBezTo>
                  <a:cubicBezTo>
                    <a:pt x="7489" y="268"/>
                    <a:pt x="6347" y="1"/>
                    <a:pt x="5204"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8"/>
            <p:cNvSpPr/>
            <p:nvPr/>
          </p:nvSpPr>
          <p:spPr>
            <a:xfrm>
              <a:off x="5443225" y="2762425"/>
              <a:ext cx="157625" cy="83400"/>
            </a:xfrm>
            <a:custGeom>
              <a:rect b="b" l="l" r="r" t="t"/>
              <a:pathLst>
                <a:path extrusionOk="0" h="3336" w="6305">
                  <a:moveTo>
                    <a:pt x="3157" y="0"/>
                  </a:moveTo>
                  <a:cubicBezTo>
                    <a:pt x="2461" y="0"/>
                    <a:pt x="1768" y="167"/>
                    <a:pt x="1135" y="501"/>
                  </a:cubicBezTo>
                  <a:cubicBezTo>
                    <a:pt x="0" y="1134"/>
                    <a:pt x="0" y="2202"/>
                    <a:pt x="1135" y="2836"/>
                  </a:cubicBezTo>
                  <a:cubicBezTo>
                    <a:pt x="1768" y="3169"/>
                    <a:pt x="2461" y="3336"/>
                    <a:pt x="3157" y="3336"/>
                  </a:cubicBezTo>
                  <a:cubicBezTo>
                    <a:pt x="3853" y="3336"/>
                    <a:pt x="4554" y="3169"/>
                    <a:pt x="5204" y="2836"/>
                  </a:cubicBezTo>
                  <a:cubicBezTo>
                    <a:pt x="6305" y="2202"/>
                    <a:pt x="6305" y="1134"/>
                    <a:pt x="5204" y="501"/>
                  </a:cubicBezTo>
                  <a:cubicBezTo>
                    <a:pt x="4554" y="167"/>
                    <a:pt x="3853" y="0"/>
                    <a:pt x="3157"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8"/>
            <p:cNvSpPr/>
            <p:nvPr/>
          </p:nvSpPr>
          <p:spPr>
            <a:xfrm>
              <a:off x="5454075" y="2789950"/>
              <a:ext cx="135950" cy="55875"/>
            </a:xfrm>
            <a:custGeom>
              <a:rect b="b" l="l" r="r" t="t"/>
              <a:pathLst>
                <a:path extrusionOk="0" h="2235" w="5438">
                  <a:moveTo>
                    <a:pt x="2723" y="0"/>
                  </a:moveTo>
                  <a:cubicBezTo>
                    <a:pt x="2027" y="0"/>
                    <a:pt x="1334" y="167"/>
                    <a:pt x="701" y="500"/>
                  </a:cubicBezTo>
                  <a:cubicBezTo>
                    <a:pt x="400" y="634"/>
                    <a:pt x="167" y="867"/>
                    <a:pt x="0" y="1134"/>
                  </a:cubicBezTo>
                  <a:cubicBezTo>
                    <a:pt x="167" y="1368"/>
                    <a:pt x="400" y="1601"/>
                    <a:pt x="701" y="1735"/>
                  </a:cubicBezTo>
                  <a:cubicBezTo>
                    <a:pt x="1334" y="2068"/>
                    <a:pt x="2027" y="2235"/>
                    <a:pt x="2723" y="2235"/>
                  </a:cubicBezTo>
                  <a:cubicBezTo>
                    <a:pt x="3419" y="2235"/>
                    <a:pt x="4120" y="2068"/>
                    <a:pt x="4770" y="1735"/>
                  </a:cubicBezTo>
                  <a:cubicBezTo>
                    <a:pt x="5037" y="1601"/>
                    <a:pt x="5271" y="1368"/>
                    <a:pt x="5437" y="1134"/>
                  </a:cubicBezTo>
                  <a:cubicBezTo>
                    <a:pt x="5271" y="867"/>
                    <a:pt x="5037" y="634"/>
                    <a:pt x="4770" y="500"/>
                  </a:cubicBezTo>
                  <a:cubicBezTo>
                    <a:pt x="4120" y="167"/>
                    <a:pt x="3419" y="0"/>
                    <a:pt x="2723"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8"/>
            <p:cNvSpPr/>
            <p:nvPr/>
          </p:nvSpPr>
          <p:spPr>
            <a:xfrm>
              <a:off x="5409025" y="2621000"/>
              <a:ext cx="214350" cy="206575"/>
            </a:xfrm>
            <a:custGeom>
              <a:rect b="b" l="l" r="r" t="t"/>
              <a:pathLst>
                <a:path extrusionOk="0" h="8263" w="8574">
                  <a:moveTo>
                    <a:pt x="5907" y="0"/>
                  </a:moveTo>
                  <a:cubicBezTo>
                    <a:pt x="5580" y="0"/>
                    <a:pt x="4953" y="1252"/>
                    <a:pt x="4704" y="2155"/>
                  </a:cubicBezTo>
                  <a:cubicBezTo>
                    <a:pt x="4404" y="3155"/>
                    <a:pt x="4204" y="3956"/>
                    <a:pt x="4204" y="3956"/>
                  </a:cubicBezTo>
                  <a:cubicBezTo>
                    <a:pt x="4104" y="3189"/>
                    <a:pt x="3937" y="2422"/>
                    <a:pt x="3703" y="1688"/>
                  </a:cubicBezTo>
                  <a:cubicBezTo>
                    <a:pt x="3387" y="825"/>
                    <a:pt x="3095" y="532"/>
                    <a:pt x="2871" y="532"/>
                  </a:cubicBezTo>
                  <a:cubicBezTo>
                    <a:pt x="2836" y="532"/>
                    <a:pt x="2802" y="540"/>
                    <a:pt x="2769" y="554"/>
                  </a:cubicBezTo>
                  <a:cubicBezTo>
                    <a:pt x="2503" y="654"/>
                    <a:pt x="2336" y="1121"/>
                    <a:pt x="2269" y="2488"/>
                  </a:cubicBezTo>
                  <a:cubicBezTo>
                    <a:pt x="2236" y="3122"/>
                    <a:pt x="2269" y="3756"/>
                    <a:pt x="2336" y="4423"/>
                  </a:cubicBezTo>
                  <a:cubicBezTo>
                    <a:pt x="2336" y="4423"/>
                    <a:pt x="1835" y="3856"/>
                    <a:pt x="1268" y="3322"/>
                  </a:cubicBezTo>
                  <a:cubicBezTo>
                    <a:pt x="815" y="2895"/>
                    <a:pt x="532" y="2725"/>
                    <a:pt x="334" y="2725"/>
                  </a:cubicBezTo>
                  <a:cubicBezTo>
                    <a:pt x="285" y="2725"/>
                    <a:pt x="241" y="2735"/>
                    <a:pt x="201" y="2755"/>
                  </a:cubicBezTo>
                  <a:cubicBezTo>
                    <a:pt x="34" y="2889"/>
                    <a:pt x="1" y="3789"/>
                    <a:pt x="935" y="5524"/>
                  </a:cubicBezTo>
                  <a:cubicBezTo>
                    <a:pt x="1402" y="6391"/>
                    <a:pt x="2002" y="7192"/>
                    <a:pt x="2736" y="7892"/>
                  </a:cubicBezTo>
                  <a:cubicBezTo>
                    <a:pt x="2736" y="7892"/>
                    <a:pt x="3329" y="8263"/>
                    <a:pt x="4387" y="8263"/>
                  </a:cubicBezTo>
                  <a:cubicBezTo>
                    <a:pt x="4915" y="8263"/>
                    <a:pt x="5560" y="8170"/>
                    <a:pt x="6305" y="7892"/>
                  </a:cubicBezTo>
                  <a:cubicBezTo>
                    <a:pt x="6872" y="7292"/>
                    <a:pt x="7373" y="6658"/>
                    <a:pt x="7773" y="5924"/>
                  </a:cubicBezTo>
                  <a:cubicBezTo>
                    <a:pt x="8474" y="4723"/>
                    <a:pt x="8574" y="3122"/>
                    <a:pt x="8240" y="2922"/>
                  </a:cubicBezTo>
                  <a:cubicBezTo>
                    <a:pt x="8218" y="2910"/>
                    <a:pt x="8193" y="2905"/>
                    <a:pt x="8165" y="2905"/>
                  </a:cubicBezTo>
                  <a:cubicBezTo>
                    <a:pt x="7709" y="2905"/>
                    <a:pt x="6439" y="4323"/>
                    <a:pt x="6439" y="4323"/>
                  </a:cubicBezTo>
                  <a:cubicBezTo>
                    <a:pt x="6572" y="3656"/>
                    <a:pt x="6639" y="2955"/>
                    <a:pt x="6606" y="2288"/>
                  </a:cubicBezTo>
                  <a:cubicBezTo>
                    <a:pt x="6539" y="1187"/>
                    <a:pt x="6272" y="220"/>
                    <a:pt x="5972" y="20"/>
                  </a:cubicBezTo>
                  <a:cubicBezTo>
                    <a:pt x="5952" y="7"/>
                    <a:pt x="5930" y="0"/>
                    <a:pt x="590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8"/>
            <p:cNvSpPr/>
            <p:nvPr/>
          </p:nvSpPr>
          <p:spPr>
            <a:xfrm>
              <a:off x="5409025" y="2621000"/>
              <a:ext cx="214350" cy="206575"/>
            </a:xfrm>
            <a:custGeom>
              <a:rect b="b" l="l" r="r" t="t"/>
              <a:pathLst>
                <a:path extrusionOk="0" h="8263" w="8574">
                  <a:moveTo>
                    <a:pt x="5907" y="0"/>
                  </a:moveTo>
                  <a:cubicBezTo>
                    <a:pt x="5580" y="0"/>
                    <a:pt x="4953" y="1252"/>
                    <a:pt x="4704" y="2155"/>
                  </a:cubicBezTo>
                  <a:cubicBezTo>
                    <a:pt x="4404" y="3155"/>
                    <a:pt x="4204" y="3956"/>
                    <a:pt x="4204" y="3956"/>
                  </a:cubicBezTo>
                  <a:cubicBezTo>
                    <a:pt x="4104" y="3189"/>
                    <a:pt x="3937" y="2422"/>
                    <a:pt x="3703" y="1688"/>
                  </a:cubicBezTo>
                  <a:cubicBezTo>
                    <a:pt x="3387" y="825"/>
                    <a:pt x="3095" y="532"/>
                    <a:pt x="2871" y="532"/>
                  </a:cubicBezTo>
                  <a:cubicBezTo>
                    <a:pt x="2836" y="532"/>
                    <a:pt x="2802" y="540"/>
                    <a:pt x="2769" y="554"/>
                  </a:cubicBezTo>
                  <a:cubicBezTo>
                    <a:pt x="2503" y="654"/>
                    <a:pt x="2336" y="1121"/>
                    <a:pt x="2269" y="2488"/>
                  </a:cubicBezTo>
                  <a:cubicBezTo>
                    <a:pt x="2236" y="3122"/>
                    <a:pt x="2269" y="3756"/>
                    <a:pt x="2336" y="4423"/>
                  </a:cubicBezTo>
                  <a:cubicBezTo>
                    <a:pt x="2336" y="4423"/>
                    <a:pt x="1835" y="3856"/>
                    <a:pt x="1268" y="3322"/>
                  </a:cubicBezTo>
                  <a:cubicBezTo>
                    <a:pt x="815" y="2895"/>
                    <a:pt x="532" y="2725"/>
                    <a:pt x="334" y="2725"/>
                  </a:cubicBezTo>
                  <a:cubicBezTo>
                    <a:pt x="285" y="2725"/>
                    <a:pt x="241" y="2735"/>
                    <a:pt x="201" y="2755"/>
                  </a:cubicBezTo>
                  <a:cubicBezTo>
                    <a:pt x="34" y="2889"/>
                    <a:pt x="1" y="3789"/>
                    <a:pt x="935" y="5524"/>
                  </a:cubicBezTo>
                  <a:cubicBezTo>
                    <a:pt x="1402" y="6391"/>
                    <a:pt x="2002" y="7192"/>
                    <a:pt x="2736" y="7892"/>
                  </a:cubicBezTo>
                  <a:cubicBezTo>
                    <a:pt x="2736" y="7892"/>
                    <a:pt x="3329" y="8263"/>
                    <a:pt x="4387" y="8263"/>
                  </a:cubicBezTo>
                  <a:cubicBezTo>
                    <a:pt x="4915" y="8263"/>
                    <a:pt x="5560" y="8170"/>
                    <a:pt x="6305" y="7892"/>
                  </a:cubicBezTo>
                  <a:cubicBezTo>
                    <a:pt x="6872" y="7292"/>
                    <a:pt x="7373" y="6658"/>
                    <a:pt x="7773" y="5924"/>
                  </a:cubicBezTo>
                  <a:cubicBezTo>
                    <a:pt x="8474" y="4723"/>
                    <a:pt x="8574" y="3122"/>
                    <a:pt x="8240" y="2922"/>
                  </a:cubicBezTo>
                  <a:cubicBezTo>
                    <a:pt x="8218" y="2910"/>
                    <a:pt x="8193" y="2905"/>
                    <a:pt x="8165" y="2905"/>
                  </a:cubicBezTo>
                  <a:cubicBezTo>
                    <a:pt x="7709" y="2905"/>
                    <a:pt x="6439" y="4323"/>
                    <a:pt x="6439" y="4323"/>
                  </a:cubicBezTo>
                  <a:cubicBezTo>
                    <a:pt x="6572" y="3656"/>
                    <a:pt x="6639" y="2955"/>
                    <a:pt x="6606" y="2288"/>
                  </a:cubicBezTo>
                  <a:cubicBezTo>
                    <a:pt x="6539" y="1187"/>
                    <a:pt x="6272" y="220"/>
                    <a:pt x="5972" y="20"/>
                  </a:cubicBezTo>
                  <a:cubicBezTo>
                    <a:pt x="5952" y="7"/>
                    <a:pt x="5930" y="0"/>
                    <a:pt x="590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8"/>
            <p:cNvSpPr/>
            <p:nvPr/>
          </p:nvSpPr>
          <p:spPr>
            <a:xfrm>
              <a:off x="1737250" y="787900"/>
              <a:ext cx="907325" cy="1087250"/>
            </a:xfrm>
            <a:custGeom>
              <a:rect b="b" l="l" r="r" t="t"/>
              <a:pathLst>
                <a:path extrusionOk="0" h="43490" w="36293">
                  <a:moveTo>
                    <a:pt x="21699" y="12728"/>
                  </a:moveTo>
                  <a:cubicBezTo>
                    <a:pt x="23757" y="12728"/>
                    <a:pt x="24918" y="14505"/>
                    <a:pt x="24918" y="17704"/>
                  </a:cubicBezTo>
                  <a:cubicBezTo>
                    <a:pt x="24918" y="22274"/>
                    <a:pt x="21716" y="27845"/>
                    <a:pt x="17746" y="30146"/>
                  </a:cubicBezTo>
                  <a:cubicBezTo>
                    <a:pt x="16542" y="30835"/>
                    <a:pt x="15476" y="31167"/>
                    <a:pt x="14575" y="31167"/>
                  </a:cubicBezTo>
                  <a:cubicBezTo>
                    <a:pt x="12506" y="31167"/>
                    <a:pt x="11308" y="29417"/>
                    <a:pt x="11308" y="26210"/>
                  </a:cubicBezTo>
                  <a:cubicBezTo>
                    <a:pt x="11308" y="21640"/>
                    <a:pt x="14577" y="16036"/>
                    <a:pt x="18580" y="13735"/>
                  </a:cubicBezTo>
                  <a:cubicBezTo>
                    <a:pt x="19771" y="13054"/>
                    <a:pt x="20818" y="12728"/>
                    <a:pt x="21699" y="12728"/>
                  </a:cubicBezTo>
                  <a:close/>
                  <a:moveTo>
                    <a:pt x="26711" y="1"/>
                  </a:moveTo>
                  <a:cubicBezTo>
                    <a:pt x="26530" y="1"/>
                    <a:pt x="26358" y="89"/>
                    <a:pt x="26252" y="258"/>
                  </a:cubicBezTo>
                  <a:lnTo>
                    <a:pt x="23117" y="4995"/>
                  </a:lnTo>
                  <a:cubicBezTo>
                    <a:pt x="22917" y="5228"/>
                    <a:pt x="22616" y="5395"/>
                    <a:pt x="22283" y="5395"/>
                  </a:cubicBezTo>
                  <a:cubicBezTo>
                    <a:pt x="21916" y="5395"/>
                    <a:pt x="21549" y="5395"/>
                    <a:pt x="21182" y="5462"/>
                  </a:cubicBezTo>
                  <a:lnTo>
                    <a:pt x="22316" y="2627"/>
                  </a:lnTo>
                  <a:lnTo>
                    <a:pt x="19114" y="759"/>
                  </a:lnTo>
                  <a:cubicBezTo>
                    <a:pt x="19072" y="745"/>
                    <a:pt x="19025" y="737"/>
                    <a:pt x="18977" y="737"/>
                  </a:cubicBezTo>
                  <a:cubicBezTo>
                    <a:pt x="18909" y="737"/>
                    <a:pt x="18839" y="753"/>
                    <a:pt x="18780" y="792"/>
                  </a:cubicBezTo>
                  <a:lnTo>
                    <a:pt x="14511" y="3260"/>
                  </a:lnTo>
                  <a:cubicBezTo>
                    <a:pt x="14244" y="3427"/>
                    <a:pt x="14044" y="3727"/>
                    <a:pt x="14010" y="4061"/>
                  </a:cubicBezTo>
                  <a:lnTo>
                    <a:pt x="13577" y="8764"/>
                  </a:lnTo>
                  <a:cubicBezTo>
                    <a:pt x="13510" y="9098"/>
                    <a:pt x="13377" y="9398"/>
                    <a:pt x="13143" y="9665"/>
                  </a:cubicBezTo>
                  <a:cubicBezTo>
                    <a:pt x="12309" y="10432"/>
                    <a:pt x="11509" y="11266"/>
                    <a:pt x="10775" y="12167"/>
                  </a:cubicBezTo>
                  <a:cubicBezTo>
                    <a:pt x="10623" y="12344"/>
                    <a:pt x="10395" y="12425"/>
                    <a:pt x="10163" y="12425"/>
                  </a:cubicBezTo>
                  <a:cubicBezTo>
                    <a:pt x="10088" y="12425"/>
                    <a:pt x="10014" y="12416"/>
                    <a:pt x="9941" y="12400"/>
                  </a:cubicBezTo>
                  <a:lnTo>
                    <a:pt x="7239" y="11433"/>
                  </a:lnTo>
                  <a:cubicBezTo>
                    <a:pt x="7179" y="11420"/>
                    <a:pt x="7117" y="11413"/>
                    <a:pt x="7056" y="11413"/>
                  </a:cubicBezTo>
                  <a:cubicBezTo>
                    <a:pt x="6812" y="11413"/>
                    <a:pt x="6572" y="11520"/>
                    <a:pt x="6438" y="11733"/>
                  </a:cubicBezTo>
                  <a:lnTo>
                    <a:pt x="3336" y="17137"/>
                  </a:lnTo>
                  <a:cubicBezTo>
                    <a:pt x="3203" y="17404"/>
                    <a:pt x="3236" y="17737"/>
                    <a:pt x="3469" y="17971"/>
                  </a:cubicBezTo>
                  <a:lnTo>
                    <a:pt x="5638" y="19839"/>
                  </a:lnTo>
                  <a:cubicBezTo>
                    <a:pt x="5871" y="20039"/>
                    <a:pt x="5938" y="20373"/>
                    <a:pt x="5838" y="20673"/>
                  </a:cubicBezTo>
                  <a:cubicBezTo>
                    <a:pt x="5438" y="21740"/>
                    <a:pt x="5104" y="22841"/>
                    <a:pt x="4870" y="23942"/>
                  </a:cubicBezTo>
                  <a:cubicBezTo>
                    <a:pt x="4770" y="24275"/>
                    <a:pt x="4604" y="24576"/>
                    <a:pt x="4337" y="24776"/>
                  </a:cubicBezTo>
                  <a:lnTo>
                    <a:pt x="434" y="27511"/>
                  </a:lnTo>
                  <a:cubicBezTo>
                    <a:pt x="200" y="27745"/>
                    <a:pt x="34" y="28045"/>
                    <a:pt x="34" y="28345"/>
                  </a:cubicBezTo>
                  <a:lnTo>
                    <a:pt x="34" y="33282"/>
                  </a:lnTo>
                  <a:cubicBezTo>
                    <a:pt x="0" y="33382"/>
                    <a:pt x="67" y="33515"/>
                    <a:pt x="167" y="33582"/>
                  </a:cubicBezTo>
                  <a:lnTo>
                    <a:pt x="3369" y="35417"/>
                  </a:lnTo>
                  <a:lnTo>
                    <a:pt x="5371" y="33315"/>
                  </a:lnTo>
                  <a:cubicBezTo>
                    <a:pt x="5504" y="33582"/>
                    <a:pt x="5604" y="33816"/>
                    <a:pt x="5771" y="34049"/>
                  </a:cubicBezTo>
                  <a:cubicBezTo>
                    <a:pt x="5938" y="34316"/>
                    <a:pt x="5938" y="34683"/>
                    <a:pt x="5838" y="34983"/>
                  </a:cubicBezTo>
                  <a:lnTo>
                    <a:pt x="3336" y="40053"/>
                  </a:lnTo>
                  <a:cubicBezTo>
                    <a:pt x="3203" y="40320"/>
                    <a:pt x="3269" y="40654"/>
                    <a:pt x="3536" y="40787"/>
                  </a:cubicBezTo>
                  <a:lnTo>
                    <a:pt x="7372" y="42989"/>
                  </a:lnTo>
                  <a:cubicBezTo>
                    <a:pt x="7463" y="43046"/>
                    <a:pt x="7562" y="43072"/>
                    <a:pt x="7660" y="43072"/>
                  </a:cubicBezTo>
                  <a:cubicBezTo>
                    <a:pt x="7848" y="43072"/>
                    <a:pt x="8030" y="42976"/>
                    <a:pt x="8139" y="42822"/>
                  </a:cubicBezTo>
                  <a:lnTo>
                    <a:pt x="10174" y="37485"/>
                  </a:lnTo>
                  <a:cubicBezTo>
                    <a:pt x="10374" y="37218"/>
                    <a:pt x="10675" y="37051"/>
                    <a:pt x="11008" y="37051"/>
                  </a:cubicBezTo>
                  <a:cubicBezTo>
                    <a:pt x="11675" y="37051"/>
                    <a:pt x="12376" y="36985"/>
                    <a:pt x="13043" y="36851"/>
                  </a:cubicBezTo>
                  <a:cubicBezTo>
                    <a:pt x="13086" y="36835"/>
                    <a:pt x="13130" y="36827"/>
                    <a:pt x="13174" y="36827"/>
                  </a:cubicBezTo>
                  <a:cubicBezTo>
                    <a:pt x="13399" y="36827"/>
                    <a:pt x="13610" y="37028"/>
                    <a:pt x="13610" y="37251"/>
                  </a:cubicBezTo>
                  <a:lnTo>
                    <a:pt x="14044" y="41388"/>
                  </a:lnTo>
                  <a:cubicBezTo>
                    <a:pt x="14044" y="41521"/>
                    <a:pt x="14110" y="41621"/>
                    <a:pt x="14210" y="41688"/>
                  </a:cubicBezTo>
                  <a:lnTo>
                    <a:pt x="17346" y="43489"/>
                  </a:lnTo>
                  <a:lnTo>
                    <a:pt x="19848" y="39787"/>
                  </a:lnTo>
                  <a:cubicBezTo>
                    <a:pt x="20115" y="39620"/>
                    <a:pt x="20315" y="39320"/>
                    <a:pt x="20348" y="38986"/>
                  </a:cubicBezTo>
                  <a:lnTo>
                    <a:pt x="19681" y="33649"/>
                  </a:lnTo>
                  <a:cubicBezTo>
                    <a:pt x="19748" y="33349"/>
                    <a:pt x="19948" y="33082"/>
                    <a:pt x="20248" y="32948"/>
                  </a:cubicBezTo>
                  <a:cubicBezTo>
                    <a:pt x="21482" y="32381"/>
                    <a:pt x="22616" y="31614"/>
                    <a:pt x="23550" y="30613"/>
                  </a:cubicBezTo>
                  <a:cubicBezTo>
                    <a:pt x="23709" y="30455"/>
                    <a:pt x="23951" y="30359"/>
                    <a:pt x="24194" y="30359"/>
                  </a:cubicBezTo>
                  <a:cubicBezTo>
                    <a:pt x="24258" y="30359"/>
                    <a:pt x="24322" y="30366"/>
                    <a:pt x="24384" y="30380"/>
                  </a:cubicBezTo>
                  <a:lnTo>
                    <a:pt x="26052" y="30980"/>
                  </a:lnTo>
                  <a:cubicBezTo>
                    <a:pt x="26113" y="31003"/>
                    <a:pt x="26178" y="31014"/>
                    <a:pt x="26243" y="31014"/>
                  </a:cubicBezTo>
                  <a:cubicBezTo>
                    <a:pt x="26462" y="31014"/>
                    <a:pt x="26683" y="30893"/>
                    <a:pt x="26786" y="30713"/>
                  </a:cubicBezTo>
                  <a:lnTo>
                    <a:pt x="29922" y="25276"/>
                  </a:lnTo>
                  <a:cubicBezTo>
                    <a:pt x="30055" y="25009"/>
                    <a:pt x="30022" y="24676"/>
                    <a:pt x="29788" y="24476"/>
                  </a:cubicBezTo>
                  <a:lnTo>
                    <a:pt x="28354" y="23208"/>
                  </a:lnTo>
                  <a:cubicBezTo>
                    <a:pt x="28120" y="23008"/>
                    <a:pt x="28054" y="22674"/>
                    <a:pt x="28120" y="22374"/>
                  </a:cubicBezTo>
                  <a:cubicBezTo>
                    <a:pt x="28421" y="21107"/>
                    <a:pt x="28554" y="19772"/>
                    <a:pt x="28521" y="18471"/>
                  </a:cubicBezTo>
                  <a:cubicBezTo>
                    <a:pt x="28521" y="18138"/>
                    <a:pt x="28654" y="17838"/>
                    <a:pt x="28921" y="17637"/>
                  </a:cubicBezTo>
                  <a:lnTo>
                    <a:pt x="33925" y="15536"/>
                  </a:lnTo>
                  <a:cubicBezTo>
                    <a:pt x="34191" y="15336"/>
                    <a:pt x="34325" y="15036"/>
                    <a:pt x="34358" y="14702"/>
                  </a:cubicBezTo>
                  <a:lnTo>
                    <a:pt x="36193" y="12500"/>
                  </a:lnTo>
                  <a:lnTo>
                    <a:pt x="36293" y="10699"/>
                  </a:lnTo>
                  <a:lnTo>
                    <a:pt x="33091" y="8864"/>
                  </a:lnTo>
                  <a:cubicBezTo>
                    <a:pt x="33041" y="8831"/>
                    <a:pt x="32982" y="8814"/>
                    <a:pt x="32924" y="8814"/>
                  </a:cubicBezTo>
                  <a:cubicBezTo>
                    <a:pt x="32865" y="8814"/>
                    <a:pt x="32807" y="8831"/>
                    <a:pt x="32757" y="8864"/>
                  </a:cubicBezTo>
                  <a:lnTo>
                    <a:pt x="28988" y="10566"/>
                  </a:lnTo>
                  <a:cubicBezTo>
                    <a:pt x="28928" y="10588"/>
                    <a:pt x="28866" y="10599"/>
                    <a:pt x="28805" y="10599"/>
                  </a:cubicBezTo>
                  <a:cubicBezTo>
                    <a:pt x="28597" y="10599"/>
                    <a:pt x="28406" y="10472"/>
                    <a:pt x="28354" y="10265"/>
                  </a:cubicBezTo>
                  <a:cubicBezTo>
                    <a:pt x="28154" y="9565"/>
                    <a:pt x="28954" y="9565"/>
                    <a:pt x="28621" y="9031"/>
                  </a:cubicBezTo>
                  <a:cubicBezTo>
                    <a:pt x="28454" y="8731"/>
                    <a:pt x="28454" y="8397"/>
                    <a:pt x="28554" y="8097"/>
                  </a:cubicBezTo>
                  <a:lnTo>
                    <a:pt x="31089" y="3027"/>
                  </a:lnTo>
                  <a:cubicBezTo>
                    <a:pt x="31189" y="2760"/>
                    <a:pt x="31089" y="2426"/>
                    <a:pt x="30856" y="2293"/>
                  </a:cubicBezTo>
                  <a:lnTo>
                    <a:pt x="27020" y="91"/>
                  </a:lnTo>
                  <a:cubicBezTo>
                    <a:pt x="26922" y="30"/>
                    <a:pt x="26815" y="1"/>
                    <a:pt x="26711"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8"/>
            <p:cNvSpPr/>
            <p:nvPr/>
          </p:nvSpPr>
          <p:spPr>
            <a:xfrm>
              <a:off x="1737250" y="787900"/>
              <a:ext cx="907325" cy="1087250"/>
            </a:xfrm>
            <a:custGeom>
              <a:rect b="b" l="l" r="r" t="t"/>
              <a:pathLst>
                <a:path extrusionOk="0" h="43490" w="36293">
                  <a:moveTo>
                    <a:pt x="21699" y="12728"/>
                  </a:moveTo>
                  <a:cubicBezTo>
                    <a:pt x="23757" y="12728"/>
                    <a:pt x="24918" y="14505"/>
                    <a:pt x="24918" y="17704"/>
                  </a:cubicBezTo>
                  <a:cubicBezTo>
                    <a:pt x="24918" y="22274"/>
                    <a:pt x="21716" y="27845"/>
                    <a:pt x="17746" y="30146"/>
                  </a:cubicBezTo>
                  <a:cubicBezTo>
                    <a:pt x="16542" y="30835"/>
                    <a:pt x="15476" y="31167"/>
                    <a:pt x="14575" y="31167"/>
                  </a:cubicBezTo>
                  <a:cubicBezTo>
                    <a:pt x="12506" y="31167"/>
                    <a:pt x="11308" y="29417"/>
                    <a:pt x="11308" y="26210"/>
                  </a:cubicBezTo>
                  <a:cubicBezTo>
                    <a:pt x="11308" y="21640"/>
                    <a:pt x="14577" y="16036"/>
                    <a:pt x="18580" y="13735"/>
                  </a:cubicBezTo>
                  <a:cubicBezTo>
                    <a:pt x="19771" y="13054"/>
                    <a:pt x="20818" y="12728"/>
                    <a:pt x="21699" y="12728"/>
                  </a:cubicBezTo>
                  <a:close/>
                  <a:moveTo>
                    <a:pt x="26711" y="1"/>
                  </a:moveTo>
                  <a:cubicBezTo>
                    <a:pt x="26530" y="1"/>
                    <a:pt x="26358" y="89"/>
                    <a:pt x="26252" y="258"/>
                  </a:cubicBezTo>
                  <a:lnTo>
                    <a:pt x="23117" y="4995"/>
                  </a:lnTo>
                  <a:cubicBezTo>
                    <a:pt x="22917" y="5228"/>
                    <a:pt x="22616" y="5395"/>
                    <a:pt x="22283" y="5395"/>
                  </a:cubicBezTo>
                  <a:cubicBezTo>
                    <a:pt x="21916" y="5395"/>
                    <a:pt x="21549" y="5395"/>
                    <a:pt x="21182" y="5462"/>
                  </a:cubicBezTo>
                  <a:lnTo>
                    <a:pt x="22316" y="2627"/>
                  </a:lnTo>
                  <a:lnTo>
                    <a:pt x="19114" y="759"/>
                  </a:lnTo>
                  <a:cubicBezTo>
                    <a:pt x="19072" y="745"/>
                    <a:pt x="19025" y="737"/>
                    <a:pt x="18977" y="737"/>
                  </a:cubicBezTo>
                  <a:cubicBezTo>
                    <a:pt x="18909" y="737"/>
                    <a:pt x="18839" y="753"/>
                    <a:pt x="18780" y="792"/>
                  </a:cubicBezTo>
                  <a:lnTo>
                    <a:pt x="14511" y="3260"/>
                  </a:lnTo>
                  <a:cubicBezTo>
                    <a:pt x="14244" y="3427"/>
                    <a:pt x="14044" y="3727"/>
                    <a:pt x="14010" y="4061"/>
                  </a:cubicBezTo>
                  <a:lnTo>
                    <a:pt x="13577" y="8764"/>
                  </a:lnTo>
                  <a:cubicBezTo>
                    <a:pt x="13510" y="9098"/>
                    <a:pt x="13377" y="9398"/>
                    <a:pt x="13143" y="9665"/>
                  </a:cubicBezTo>
                  <a:cubicBezTo>
                    <a:pt x="12309" y="10432"/>
                    <a:pt x="11509" y="11266"/>
                    <a:pt x="10775" y="12167"/>
                  </a:cubicBezTo>
                  <a:cubicBezTo>
                    <a:pt x="10623" y="12344"/>
                    <a:pt x="10395" y="12425"/>
                    <a:pt x="10163" y="12425"/>
                  </a:cubicBezTo>
                  <a:cubicBezTo>
                    <a:pt x="10088" y="12425"/>
                    <a:pt x="10014" y="12416"/>
                    <a:pt x="9941" y="12400"/>
                  </a:cubicBezTo>
                  <a:lnTo>
                    <a:pt x="7239" y="11433"/>
                  </a:lnTo>
                  <a:cubicBezTo>
                    <a:pt x="7179" y="11420"/>
                    <a:pt x="7117" y="11413"/>
                    <a:pt x="7056" y="11413"/>
                  </a:cubicBezTo>
                  <a:cubicBezTo>
                    <a:pt x="6812" y="11413"/>
                    <a:pt x="6572" y="11520"/>
                    <a:pt x="6438" y="11733"/>
                  </a:cubicBezTo>
                  <a:lnTo>
                    <a:pt x="3336" y="17137"/>
                  </a:lnTo>
                  <a:cubicBezTo>
                    <a:pt x="3203" y="17404"/>
                    <a:pt x="3236" y="17737"/>
                    <a:pt x="3469" y="17971"/>
                  </a:cubicBezTo>
                  <a:lnTo>
                    <a:pt x="5638" y="19839"/>
                  </a:lnTo>
                  <a:cubicBezTo>
                    <a:pt x="5871" y="20039"/>
                    <a:pt x="5938" y="20373"/>
                    <a:pt x="5838" y="20673"/>
                  </a:cubicBezTo>
                  <a:cubicBezTo>
                    <a:pt x="5438" y="21740"/>
                    <a:pt x="5104" y="22841"/>
                    <a:pt x="4870" y="23942"/>
                  </a:cubicBezTo>
                  <a:cubicBezTo>
                    <a:pt x="4770" y="24275"/>
                    <a:pt x="4604" y="24576"/>
                    <a:pt x="4337" y="24776"/>
                  </a:cubicBezTo>
                  <a:lnTo>
                    <a:pt x="434" y="27511"/>
                  </a:lnTo>
                  <a:cubicBezTo>
                    <a:pt x="200" y="27745"/>
                    <a:pt x="34" y="28045"/>
                    <a:pt x="34" y="28345"/>
                  </a:cubicBezTo>
                  <a:lnTo>
                    <a:pt x="34" y="33282"/>
                  </a:lnTo>
                  <a:cubicBezTo>
                    <a:pt x="0" y="33382"/>
                    <a:pt x="67" y="33515"/>
                    <a:pt x="167" y="33582"/>
                  </a:cubicBezTo>
                  <a:lnTo>
                    <a:pt x="3369" y="35417"/>
                  </a:lnTo>
                  <a:lnTo>
                    <a:pt x="5371" y="33315"/>
                  </a:lnTo>
                  <a:cubicBezTo>
                    <a:pt x="5504" y="33582"/>
                    <a:pt x="5604" y="33816"/>
                    <a:pt x="5771" y="34049"/>
                  </a:cubicBezTo>
                  <a:cubicBezTo>
                    <a:pt x="5938" y="34316"/>
                    <a:pt x="5938" y="34683"/>
                    <a:pt x="5838" y="34983"/>
                  </a:cubicBezTo>
                  <a:lnTo>
                    <a:pt x="3336" y="40053"/>
                  </a:lnTo>
                  <a:cubicBezTo>
                    <a:pt x="3203" y="40320"/>
                    <a:pt x="3269" y="40654"/>
                    <a:pt x="3536" y="40787"/>
                  </a:cubicBezTo>
                  <a:lnTo>
                    <a:pt x="7372" y="42989"/>
                  </a:lnTo>
                  <a:cubicBezTo>
                    <a:pt x="7463" y="43046"/>
                    <a:pt x="7562" y="43072"/>
                    <a:pt x="7660" y="43072"/>
                  </a:cubicBezTo>
                  <a:cubicBezTo>
                    <a:pt x="7848" y="43072"/>
                    <a:pt x="8030" y="42976"/>
                    <a:pt x="8139" y="42822"/>
                  </a:cubicBezTo>
                  <a:lnTo>
                    <a:pt x="10174" y="37485"/>
                  </a:lnTo>
                  <a:cubicBezTo>
                    <a:pt x="10374" y="37218"/>
                    <a:pt x="10675" y="37051"/>
                    <a:pt x="11008" y="37051"/>
                  </a:cubicBezTo>
                  <a:cubicBezTo>
                    <a:pt x="11675" y="37051"/>
                    <a:pt x="12376" y="36985"/>
                    <a:pt x="13043" y="36851"/>
                  </a:cubicBezTo>
                  <a:cubicBezTo>
                    <a:pt x="13086" y="36835"/>
                    <a:pt x="13130" y="36827"/>
                    <a:pt x="13174" y="36827"/>
                  </a:cubicBezTo>
                  <a:cubicBezTo>
                    <a:pt x="13399" y="36827"/>
                    <a:pt x="13610" y="37028"/>
                    <a:pt x="13610" y="37251"/>
                  </a:cubicBezTo>
                  <a:lnTo>
                    <a:pt x="14044" y="41388"/>
                  </a:lnTo>
                  <a:cubicBezTo>
                    <a:pt x="14044" y="41521"/>
                    <a:pt x="14110" y="41621"/>
                    <a:pt x="14210" y="41688"/>
                  </a:cubicBezTo>
                  <a:lnTo>
                    <a:pt x="17346" y="43489"/>
                  </a:lnTo>
                  <a:lnTo>
                    <a:pt x="19848" y="39787"/>
                  </a:lnTo>
                  <a:cubicBezTo>
                    <a:pt x="20115" y="39620"/>
                    <a:pt x="20315" y="39320"/>
                    <a:pt x="20348" y="38986"/>
                  </a:cubicBezTo>
                  <a:lnTo>
                    <a:pt x="19681" y="33649"/>
                  </a:lnTo>
                  <a:cubicBezTo>
                    <a:pt x="19748" y="33349"/>
                    <a:pt x="19948" y="33082"/>
                    <a:pt x="20248" y="32948"/>
                  </a:cubicBezTo>
                  <a:cubicBezTo>
                    <a:pt x="21482" y="32381"/>
                    <a:pt x="22616" y="31614"/>
                    <a:pt x="23550" y="30613"/>
                  </a:cubicBezTo>
                  <a:cubicBezTo>
                    <a:pt x="23709" y="30455"/>
                    <a:pt x="23951" y="30359"/>
                    <a:pt x="24194" y="30359"/>
                  </a:cubicBezTo>
                  <a:cubicBezTo>
                    <a:pt x="24258" y="30359"/>
                    <a:pt x="24322" y="30366"/>
                    <a:pt x="24384" y="30380"/>
                  </a:cubicBezTo>
                  <a:lnTo>
                    <a:pt x="26052" y="30980"/>
                  </a:lnTo>
                  <a:cubicBezTo>
                    <a:pt x="26113" y="31003"/>
                    <a:pt x="26178" y="31014"/>
                    <a:pt x="26243" y="31014"/>
                  </a:cubicBezTo>
                  <a:cubicBezTo>
                    <a:pt x="26462" y="31014"/>
                    <a:pt x="26683" y="30893"/>
                    <a:pt x="26786" y="30713"/>
                  </a:cubicBezTo>
                  <a:lnTo>
                    <a:pt x="29922" y="25276"/>
                  </a:lnTo>
                  <a:cubicBezTo>
                    <a:pt x="30055" y="25009"/>
                    <a:pt x="30022" y="24676"/>
                    <a:pt x="29788" y="24476"/>
                  </a:cubicBezTo>
                  <a:lnTo>
                    <a:pt x="28354" y="23208"/>
                  </a:lnTo>
                  <a:cubicBezTo>
                    <a:pt x="28120" y="23008"/>
                    <a:pt x="28054" y="22674"/>
                    <a:pt x="28120" y="22374"/>
                  </a:cubicBezTo>
                  <a:cubicBezTo>
                    <a:pt x="28421" y="21107"/>
                    <a:pt x="28554" y="19772"/>
                    <a:pt x="28521" y="18471"/>
                  </a:cubicBezTo>
                  <a:cubicBezTo>
                    <a:pt x="28521" y="18138"/>
                    <a:pt x="28654" y="17838"/>
                    <a:pt x="28921" y="17637"/>
                  </a:cubicBezTo>
                  <a:lnTo>
                    <a:pt x="33925" y="15536"/>
                  </a:lnTo>
                  <a:cubicBezTo>
                    <a:pt x="34191" y="15336"/>
                    <a:pt x="34325" y="15036"/>
                    <a:pt x="34358" y="14702"/>
                  </a:cubicBezTo>
                  <a:lnTo>
                    <a:pt x="36193" y="12500"/>
                  </a:lnTo>
                  <a:lnTo>
                    <a:pt x="36293" y="10699"/>
                  </a:lnTo>
                  <a:lnTo>
                    <a:pt x="33091" y="8864"/>
                  </a:lnTo>
                  <a:cubicBezTo>
                    <a:pt x="33041" y="8831"/>
                    <a:pt x="32982" y="8814"/>
                    <a:pt x="32924" y="8814"/>
                  </a:cubicBezTo>
                  <a:cubicBezTo>
                    <a:pt x="32865" y="8814"/>
                    <a:pt x="32807" y="8831"/>
                    <a:pt x="32757" y="8864"/>
                  </a:cubicBezTo>
                  <a:lnTo>
                    <a:pt x="28988" y="10566"/>
                  </a:lnTo>
                  <a:cubicBezTo>
                    <a:pt x="28928" y="10588"/>
                    <a:pt x="28866" y="10599"/>
                    <a:pt x="28805" y="10599"/>
                  </a:cubicBezTo>
                  <a:cubicBezTo>
                    <a:pt x="28597" y="10599"/>
                    <a:pt x="28406" y="10472"/>
                    <a:pt x="28354" y="10265"/>
                  </a:cubicBezTo>
                  <a:cubicBezTo>
                    <a:pt x="28154" y="9565"/>
                    <a:pt x="28954" y="9565"/>
                    <a:pt x="28621" y="9031"/>
                  </a:cubicBezTo>
                  <a:cubicBezTo>
                    <a:pt x="28454" y="8731"/>
                    <a:pt x="28454" y="8397"/>
                    <a:pt x="28554" y="8097"/>
                  </a:cubicBezTo>
                  <a:lnTo>
                    <a:pt x="31089" y="3027"/>
                  </a:lnTo>
                  <a:cubicBezTo>
                    <a:pt x="31189" y="2760"/>
                    <a:pt x="31089" y="2426"/>
                    <a:pt x="30856" y="2293"/>
                  </a:cubicBezTo>
                  <a:lnTo>
                    <a:pt x="27020" y="91"/>
                  </a:lnTo>
                  <a:cubicBezTo>
                    <a:pt x="26922" y="30"/>
                    <a:pt x="26815" y="1"/>
                    <a:pt x="267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8"/>
            <p:cNvSpPr/>
            <p:nvPr/>
          </p:nvSpPr>
          <p:spPr>
            <a:xfrm>
              <a:off x="1816475" y="1562400"/>
              <a:ext cx="384450" cy="312750"/>
            </a:xfrm>
            <a:custGeom>
              <a:rect b="b" l="l" r="r" t="t"/>
              <a:pathLst>
                <a:path extrusionOk="0" h="12510" w="15378">
                  <a:moveTo>
                    <a:pt x="3369" y="0"/>
                  </a:moveTo>
                  <a:lnTo>
                    <a:pt x="1134" y="4003"/>
                  </a:lnTo>
                  <a:lnTo>
                    <a:pt x="2202" y="2335"/>
                  </a:lnTo>
                  <a:cubicBezTo>
                    <a:pt x="2302" y="2569"/>
                    <a:pt x="2435" y="2802"/>
                    <a:pt x="2602" y="3036"/>
                  </a:cubicBezTo>
                  <a:cubicBezTo>
                    <a:pt x="2736" y="3336"/>
                    <a:pt x="2769" y="3670"/>
                    <a:pt x="2635" y="3970"/>
                  </a:cubicBezTo>
                  <a:lnTo>
                    <a:pt x="134" y="9040"/>
                  </a:lnTo>
                  <a:cubicBezTo>
                    <a:pt x="0" y="9307"/>
                    <a:pt x="100" y="9640"/>
                    <a:pt x="367" y="9774"/>
                  </a:cubicBezTo>
                  <a:lnTo>
                    <a:pt x="4203" y="11975"/>
                  </a:lnTo>
                  <a:cubicBezTo>
                    <a:pt x="4294" y="12032"/>
                    <a:pt x="4393" y="12058"/>
                    <a:pt x="4491" y="12058"/>
                  </a:cubicBezTo>
                  <a:cubicBezTo>
                    <a:pt x="4679" y="12058"/>
                    <a:pt x="4861" y="11962"/>
                    <a:pt x="4970" y="11809"/>
                  </a:cubicBezTo>
                  <a:lnTo>
                    <a:pt x="7005" y="6472"/>
                  </a:lnTo>
                  <a:cubicBezTo>
                    <a:pt x="7205" y="6205"/>
                    <a:pt x="7506" y="6038"/>
                    <a:pt x="7839" y="6038"/>
                  </a:cubicBezTo>
                  <a:cubicBezTo>
                    <a:pt x="7927" y="6042"/>
                    <a:pt x="8015" y="6044"/>
                    <a:pt x="8104" y="6044"/>
                  </a:cubicBezTo>
                  <a:cubicBezTo>
                    <a:pt x="8690" y="6044"/>
                    <a:pt x="9295" y="5954"/>
                    <a:pt x="9874" y="5838"/>
                  </a:cubicBezTo>
                  <a:cubicBezTo>
                    <a:pt x="9909" y="5829"/>
                    <a:pt x="9945" y="5825"/>
                    <a:pt x="9980" y="5825"/>
                  </a:cubicBezTo>
                  <a:cubicBezTo>
                    <a:pt x="10215" y="5825"/>
                    <a:pt x="10441" y="6006"/>
                    <a:pt x="10441" y="6238"/>
                  </a:cubicBezTo>
                  <a:lnTo>
                    <a:pt x="10841" y="10374"/>
                  </a:lnTo>
                  <a:cubicBezTo>
                    <a:pt x="10841" y="10508"/>
                    <a:pt x="10908" y="10608"/>
                    <a:pt x="11008" y="10675"/>
                  </a:cubicBezTo>
                  <a:lnTo>
                    <a:pt x="14177" y="12509"/>
                  </a:lnTo>
                  <a:lnTo>
                    <a:pt x="15378" y="10741"/>
                  </a:lnTo>
                  <a:lnTo>
                    <a:pt x="14844" y="5337"/>
                  </a:lnTo>
                  <a:lnTo>
                    <a:pt x="8640" y="2736"/>
                  </a:lnTo>
                  <a:lnTo>
                    <a:pt x="336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8"/>
            <p:cNvSpPr/>
            <p:nvPr/>
          </p:nvSpPr>
          <p:spPr>
            <a:xfrm>
              <a:off x="2020775" y="1042025"/>
              <a:ext cx="413650" cy="580175"/>
            </a:xfrm>
            <a:custGeom>
              <a:rect b="b" l="l" r="r" t="t"/>
              <a:pathLst>
                <a:path extrusionOk="0" h="23207" w="16546">
                  <a:moveTo>
                    <a:pt x="13077" y="0"/>
                  </a:moveTo>
                  <a:lnTo>
                    <a:pt x="11442" y="2769"/>
                  </a:lnTo>
                  <a:cubicBezTo>
                    <a:pt x="12810" y="3303"/>
                    <a:pt x="13577" y="4971"/>
                    <a:pt x="13577" y="7539"/>
                  </a:cubicBezTo>
                  <a:cubicBezTo>
                    <a:pt x="13577" y="12142"/>
                    <a:pt x="10375" y="17680"/>
                    <a:pt x="6405" y="19981"/>
                  </a:cubicBezTo>
                  <a:cubicBezTo>
                    <a:pt x="5199" y="20671"/>
                    <a:pt x="4135" y="21004"/>
                    <a:pt x="3236" y="21004"/>
                  </a:cubicBezTo>
                  <a:cubicBezTo>
                    <a:pt x="2396" y="21004"/>
                    <a:pt x="1700" y="20712"/>
                    <a:pt x="1168" y="20148"/>
                  </a:cubicBezTo>
                  <a:lnTo>
                    <a:pt x="1" y="22150"/>
                  </a:lnTo>
                  <a:cubicBezTo>
                    <a:pt x="1" y="22150"/>
                    <a:pt x="3426" y="23206"/>
                    <a:pt x="6213" y="23206"/>
                  </a:cubicBezTo>
                  <a:cubicBezTo>
                    <a:pt x="7065" y="23206"/>
                    <a:pt x="7857" y="23108"/>
                    <a:pt x="8473" y="22850"/>
                  </a:cubicBezTo>
                  <a:cubicBezTo>
                    <a:pt x="11142" y="21716"/>
                    <a:pt x="16546" y="11142"/>
                    <a:pt x="16546" y="11142"/>
                  </a:cubicBezTo>
                  <a:lnTo>
                    <a:pt x="16546" y="2902"/>
                  </a:lnTo>
                  <a:lnTo>
                    <a:pt x="1307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8"/>
            <p:cNvSpPr/>
            <p:nvPr/>
          </p:nvSpPr>
          <p:spPr>
            <a:xfrm>
              <a:off x="2310150" y="787900"/>
              <a:ext cx="206850" cy="195775"/>
            </a:xfrm>
            <a:custGeom>
              <a:rect b="b" l="l" r="r" t="t"/>
              <a:pathLst>
                <a:path extrusionOk="0" h="7831" w="8274">
                  <a:moveTo>
                    <a:pt x="3795" y="1"/>
                  </a:moveTo>
                  <a:cubicBezTo>
                    <a:pt x="3614" y="1"/>
                    <a:pt x="3442" y="89"/>
                    <a:pt x="3336" y="258"/>
                  </a:cubicBezTo>
                  <a:lnTo>
                    <a:pt x="201" y="4995"/>
                  </a:lnTo>
                  <a:cubicBezTo>
                    <a:pt x="134" y="5062"/>
                    <a:pt x="67" y="5128"/>
                    <a:pt x="1" y="5195"/>
                  </a:cubicBezTo>
                  <a:lnTo>
                    <a:pt x="4604" y="7830"/>
                  </a:lnTo>
                  <a:lnTo>
                    <a:pt x="7339" y="4695"/>
                  </a:lnTo>
                  <a:lnTo>
                    <a:pt x="8173" y="3027"/>
                  </a:lnTo>
                  <a:cubicBezTo>
                    <a:pt x="8273" y="2760"/>
                    <a:pt x="8173" y="2426"/>
                    <a:pt x="7940" y="2293"/>
                  </a:cubicBezTo>
                  <a:lnTo>
                    <a:pt x="4104" y="91"/>
                  </a:lnTo>
                  <a:cubicBezTo>
                    <a:pt x="4006" y="30"/>
                    <a:pt x="3899" y="1"/>
                    <a:pt x="379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8"/>
            <p:cNvSpPr/>
            <p:nvPr/>
          </p:nvSpPr>
          <p:spPr>
            <a:xfrm>
              <a:off x="1742250" y="1399775"/>
              <a:ext cx="216000" cy="133450"/>
            </a:xfrm>
            <a:custGeom>
              <a:rect b="b" l="l" r="r" t="t"/>
              <a:pathLst>
                <a:path extrusionOk="0" h="5338" w="8640">
                  <a:moveTo>
                    <a:pt x="4437" y="1"/>
                  </a:moveTo>
                  <a:cubicBezTo>
                    <a:pt x="4337" y="101"/>
                    <a:pt x="4237" y="234"/>
                    <a:pt x="4137" y="301"/>
                  </a:cubicBezTo>
                  <a:lnTo>
                    <a:pt x="267" y="3036"/>
                  </a:lnTo>
                  <a:cubicBezTo>
                    <a:pt x="134" y="3136"/>
                    <a:pt x="67" y="3236"/>
                    <a:pt x="0" y="3336"/>
                  </a:cubicBezTo>
                  <a:lnTo>
                    <a:pt x="3470" y="5338"/>
                  </a:lnTo>
                  <a:lnTo>
                    <a:pt x="8640" y="2402"/>
                  </a:lnTo>
                  <a:lnTo>
                    <a:pt x="4437"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8"/>
            <p:cNvSpPr/>
            <p:nvPr/>
          </p:nvSpPr>
          <p:spPr>
            <a:xfrm>
              <a:off x="1818125" y="1072875"/>
              <a:ext cx="202675" cy="207675"/>
            </a:xfrm>
            <a:custGeom>
              <a:rect b="b" l="l" r="r" t="t"/>
              <a:pathLst>
                <a:path extrusionOk="0" h="8307" w="8107">
                  <a:moveTo>
                    <a:pt x="3770" y="1"/>
                  </a:moveTo>
                  <a:cubicBezTo>
                    <a:pt x="3537" y="34"/>
                    <a:pt x="3337" y="134"/>
                    <a:pt x="3203" y="334"/>
                  </a:cubicBezTo>
                  <a:lnTo>
                    <a:pt x="101" y="5738"/>
                  </a:lnTo>
                  <a:cubicBezTo>
                    <a:pt x="34" y="5871"/>
                    <a:pt x="1" y="6005"/>
                    <a:pt x="1" y="6138"/>
                  </a:cubicBezTo>
                  <a:lnTo>
                    <a:pt x="3804" y="8307"/>
                  </a:lnTo>
                  <a:lnTo>
                    <a:pt x="8107" y="2536"/>
                  </a:lnTo>
                  <a:lnTo>
                    <a:pt x="3770"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8"/>
            <p:cNvSpPr/>
            <p:nvPr/>
          </p:nvSpPr>
          <p:spPr>
            <a:xfrm>
              <a:off x="2089175" y="806300"/>
              <a:ext cx="206000" cy="139850"/>
            </a:xfrm>
            <a:custGeom>
              <a:rect b="b" l="l" r="r" t="t"/>
              <a:pathLst>
                <a:path extrusionOk="0" h="5594" w="8240">
                  <a:moveTo>
                    <a:pt x="4900" y="1"/>
                  </a:moveTo>
                  <a:cubicBezTo>
                    <a:pt x="4832" y="1"/>
                    <a:pt x="4762" y="17"/>
                    <a:pt x="4703" y="56"/>
                  </a:cubicBezTo>
                  <a:lnTo>
                    <a:pt x="434" y="2524"/>
                  </a:lnTo>
                  <a:cubicBezTo>
                    <a:pt x="234" y="2624"/>
                    <a:pt x="100" y="2825"/>
                    <a:pt x="0" y="3025"/>
                  </a:cubicBezTo>
                  <a:lnTo>
                    <a:pt x="4437" y="5593"/>
                  </a:lnTo>
                  <a:lnTo>
                    <a:pt x="8239" y="3392"/>
                  </a:lnTo>
                  <a:lnTo>
                    <a:pt x="8239" y="1891"/>
                  </a:lnTo>
                  <a:lnTo>
                    <a:pt x="5037" y="23"/>
                  </a:lnTo>
                  <a:cubicBezTo>
                    <a:pt x="4995" y="9"/>
                    <a:pt x="4948" y="1"/>
                    <a:pt x="490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8"/>
            <p:cNvSpPr/>
            <p:nvPr/>
          </p:nvSpPr>
          <p:spPr>
            <a:xfrm>
              <a:off x="2499450" y="1008250"/>
              <a:ext cx="145125" cy="90500"/>
            </a:xfrm>
            <a:custGeom>
              <a:rect b="b" l="l" r="r" t="t"/>
              <a:pathLst>
                <a:path extrusionOk="0" h="3620" w="5805">
                  <a:moveTo>
                    <a:pt x="5770" y="1865"/>
                  </a:moveTo>
                  <a:lnTo>
                    <a:pt x="5805" y="1885"/>
                  </a:lnTo>
                  <a:cubicBezTo>
                    <a:pt x="5794" y="1878"/>
                    <a:pt x="5782" y="1871"/>
                    <a:pt x="5770" y="1865"/>
                  </a:cubicBezTo>
                  <a:close/>
                  <a:moveTo>
                    <a:pt x="2436" y="0"/>
                  </a:moveTo>
                  <a:cubicBezTo>
                    <a:pt x="2377" y="0"/>
                    <a:pt x="2319" y="17"/>
                    <a:pt x="2269" y="50"/>
                  </a:cubicBezTo>
                  <a:lnTo>
                    <a:pt x="101" y="1018"/>
                  </a:lnTo>
                  <a:cubicBezTo>
                    <a:pt x="1" y="1518"/>
                    <a:pt x="901" y="2819"/>
                    <a:pt x="1068" y="3286"/>
                  </a:cubicBezTo>
                  <a:cubicBezTo>
                    <a:pt x="1120" y="3493"/>
                    <a:pt x="1312" y="3620"/>
                    <a:pt x="1520" y="3620"/>
                  </a:cubicBezTo>
                  <a:cubicBezTo>
                    <a:pt x="1580" y="3620"/>
                    <a:pt x="1642" y="3609"/>
                    <a:pt x="1702" y="3586"/>
                  </a:cubicBezTo>
                  <a:lnTo>
                    <a:pt x="5471" y="1885"/>
                  </a:lnTo>
                  <a:cubicBezTo>
                    <a:pt x="5521" y="1852"/>
                    <a:pt x="5580" y="1835"/>
                    <a:pt x="5638" y="1835"/>
                  </a:cubicBezTo>
                  <a:cubicBezTo>
                    <a:pt x="5683" y="1835"/>
                    <a:pt x="5729" y="1845"/>
                    <a:pt x="5770" y="1865"/>
                  </a:cubicBezTo>
                  <a:lnTo>
                    <a:pt x="5770" y="1865"/>
                  </a:lnTo>
                  <a:lnTo>
                    <a:pt x="2603" y="50"/>
                  </a:lnTo>
                  <a:cubicBezTo>
                    <a:pt x="2553" y="17"/>
                    <a:pt x="2494" y="0"/>
                    <a:pt x="243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8"/>
            <p:cNvSpPr/>
            <p:nvPr/>
          </p:nvSpPr>
          <p:spPr>
            <a:xfrm>
              <a:off x="2310150" y="787900"/>
              <a:ext cx="206850" cy="195775"/>
            </a:xfrm>
            <a:custGeom>
              <a:rect b="b" l="l" r="r" t="t"/>
              <a:pathLst>
                <a:path extrusionOk="0" h="7831" w="8274">
                  <a:moveTo>
                    <a:pt x="3795" y="1"/>
                  </a:moveTo>
                  <a:cubicBezTo>
                    <a:pt x="3614" y="1"/>
                    <a:pt x="3442" y="89"/>
                    <a:pt x="3336" y="258"/>
                  </a:cubicBezTo>
                  <a:lnTo>
                    <a:pt x="201" y="4995"/>
                  </a:lnTo>
                  <a:cubicBezTo>
                    <a:pt x="134" y="5062"/>
                    <a:pt x="67" y="5128"/>
                    <a:pt x="1" y="5195"/>
                  </a:cubicBezTo>
                  <a:lnTo>
                    <a:pt x="4604" y="7830"/>
                  </a:lnTo>
                  <a:lnTo>
                    <a:pt x="7339" y="4695"/>
                  </a:lnTo>
                  <a:lnTo>
                    <a:pt x="8173" y="3027"/>
                  </a:lnTo>
                  <a:cubicBezTo>
                    <a:pt x="8273" y="2760"/>
                    <a:pt x="8173" y="2426"/>
                    <a:pt x="7940" y="2293"/>
                  </a:cubicBezTo>
                  <a:lnTo>
                    <a:pt x="4104" y="91"/>
                  </a:lnTo>
                  <a:cubicBezTo>
                    <a:pt x="4006" y="30"/>
                    <a:pt x="3899" y="1"/>
                    <a:pt x="37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8"/>
            <p:cNvSpPr/>
            <p:nvPr/>
          </p:nvSpPr>
          <p:spPr>
            <a:xfrm>
              <a:off x="2300150" y="782600"/>
              <a:ext cx="223525" cy="207750"/>
            </a:xfrm>
            <a:custGeom>
              <a:rect b="b" l="l" r="r" t="t"/>
              <a:pathLst>
                <a:path extrusionOk="0" h="8310" w="8941">
                  <a:moveTo>
                    <a:pt x="4222" y="422"/>
                  </a:moveTo>
                  <a:cubicBezTo>
                    <a:pt x="4285" y="422"/>
                    <a:pt x="4348" y="437"/>
                    <a:pt x="4404" y="470"/>
                  </a:cubicBezTo>
                  <a:lnTo>
                    <a:pt x="8240" y="2672"/>
                  </a:lnTo>
                  <a:cubicBezTo>
                    <a:pt x="8406" y="2772"/>
                    <a:pt x="8473" y="2972"/>
                    <a:pt x="8406" y="3139"/>
                  </a:cubicBezTo>
                  <a:lnTo>
                    <a:pt x="7572" y="4807"/>
                  </a:lnTo>
                  <a:lnTo>
                    <a:pt x="4971" y="7775"/>
                  </a:lnTo>
                  <a:lnTo>
                    <a:pt x="734" y="5340"/>
                  </a:lnTo>
                  <a:lnTo>
                    <a:pt x="768" y="5340"/>
                  </a:lnTo>
                  <a:lnTo>
                    <a:pt x="3903" y="570"/>
                  </a:lnTo>
                  <a:cubicBezTo>
                    <a:pt x="3970" y="481"/>
                    <a:pt x="4096" y="422"/>
                    <a:pt x="4222" y="422"/>
                  </a:cubicBezTo>
                  <a:close/>
                  <a:moveTo>
                    <a:pt x="4209" y="1"/>
                  </a:moveTo>
                  <a:cubicBezTo>
                    <a:pt x="3960" y="1"/>
                    <a:pt x="3722" y="119"/>
                    <a:pt x="3570" y="337"/>
                  </a:cubicBezTo>
                  <a:lnTo>
                    <a:pt x="434" y="5074"/>
                  </a:lnTo>
                  <a:cubicBezTo>
                    <a:pt x="401" y="5107"/>
                    <a:pt x="334" y="5174"/>
                    <a:pt x="267" y="5207"/>
                  </a:cubicBezTo>
                  <a:lnTo>
                    <a:pt x="0" y="5407"/>
                  </a:lnTo>
                  <a:lnTo>
                    <a:pt x="5071" y="8309"/>
                  </a:lnTo>
                  <a:lnTo>
                    <a:pt x="7906" y="5040"/>
                  </a:lnTo>
                  <a:lnTo>
                    <a:pt x="8740" y="3306"/>
                  </a:lnTo>
                  <a:cubicBezTo>
                    <a:pt x="8940" y="2939"/>
                    <a:pt x="8807" y="2505"/>
                    <a:pt x="8440" y="2305"/>
                  </a:cubicBezTo>
                  <a:lnTo>
                    <a:pt x="4604" y="103"/>
                  </a:lnTo>
                  <a:cubicBezTo>
                    <a:pt x="4476" y="34"/>
                    <a:pt x="4341" y="1"/>
                    <a:pt x="42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8"/>
            <p:cNvSpPr/>
            <p:nvPr/>
          </p:nvSpPr>
          <p:spPr>
            <a:xfrm>
              <a:off x="1742250" y="1399775"/>
              <a:ext cx="216000" cy="133450"/>
            </a:xfrm>
            <a:custGeom>
              <a:rect b="b" l="l" r="r" t="t"/>
              <a:pathLst>
                <a:path extrusionOk="0" h="5338" w="8640">
                  <a:moveTo>
                    <a:pt x="4437" y="1"/>
                  </a:moveTo>
                  <a:cubicBezTo>
                    <a:pt x="4337" y="101"/>
                    <a:pt x="4237" y="234"/>
                    <a:pt x="4137" y="301"/>
                  </a:cubicBezTo>
                  <a:lnTo>
                    <a:pt x="267" y="3036"/>
                  </a:lnTo>
                  <a:cubicBezTo>
                    <a:pt x="134" y="3136"/>
                    <a:pt x="67" y="3236"/>
                    <a:pt x="0" y="3336"/>
                  </a:cubicBezTo>
                  <a:lnTo>
                    <a:pt x="3470" y="5338"/>
                  </a:lnTo>
                  <a:lnTo>
                    <a:pt x="8640" y="2402"/>
                  </a:lnTo>
                  <a:lnTo>
                    <a:pt x="44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8"/>
            <p:cNvSpPr/>
            <p:nvPr/>
          </p:nvSpPr>
          <p:spPr>
            <a:xfrm>
              <a:off x="1735575" y="1393100"/>
              <a:ext cx="233525" cy="145975"/>
            </a:xfrm>
            <a:custGeom>
              <a:rect b="b" l="l" r="r" t="t"/>
              <a:pathLst>
                <a:path extrusionOk="0" h="5839" w="9341">
                  <a:moveTo>
                    <a:pt x="4771" y="534"/>
                  </a:moveTo>
                  <a:lnTo>
                    <a:pt x="8473" y="2669"/>
                  </a:lnTo>
                  <a:lnTo>
                    <a:pt x="3737" y="5371"/>
                  </a:lnTo>
                  <a:lnTo>
                    <a:pt x="568" y="3537"/>
                  </a:lnTo>
                  <a:cubicBezTo>
                    <a:pt x="601" y="3503"/>
                    <a:pt x="601" y="3503"/>
                    <a:pt x="634" y="3470"/>
                  </a:cubicBezTo>
                  <a:lnTo>
                    <a:pt x="4537" y="735"/>
                  </a:lnTo>
                  <a:cubicBezTo>
                    <a:pt x="4604" y="701"/>
                    <a:pt x="4671" y="601"/>
                    <a:pt x="4771" y="534"/>
                  </a:cubicBezTo>
                  <a:close/>
                  <a:moveTo>
                    <a:pt x="4671" y="1"/>
                  </a:moveTo>
                  <a:lnTo>
                    <a:pt x="4537" y="134"/>
                  </a:lnTo>
                  <a:cubicBezTo>
                    <a:pt x="4470" y="234"/>
                    <a:pt x="4404" y="334"/>
                    <a:pt x="4304" y="401"/>
                  </a:cubicBezTo>
                  <a:lnTo>
                    <a:pt x="401" y="3136"/>
                  </a:lnTo>
                  <a:cubicBezTo>
                    <a:pt x="267" y="3236"/>
                    <a:pt x="167" y="3370"/>
                    <a:pt x="101" y="3503"/>
                  </a:cubicBezTo>
                  <a:lnTo>
                    <a:pt x="1" y="3670"/>
                  </a:lnTo>
                  <a:lnTo>
                    <a:pt x="3737" y="5838"/>
                  </a:lnTo>
                  <a:lnTo>
                    <a:pt x="9341" y="2669"/>
                  </a:lnTo>
                  <a:lnTo>
                    <a:pt x="467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8"/>
            <p:cNvSpPr/>
            <p:nvPr/>
          </p:nvSpPr>
          <p:spPr>
            <a:xfrm>
              <a:off x="1818125" y="1072875"/>
              <a:ext cx="202675" cy="207675"/>
            </a:xfrm>
            <a:custGeom>
              <a:rect b="b" l="l" r="r" t="t"/>
              <a:pathLst>
                <a:path extrusionOk="0" h="8307" w="8107">
                  <a:moveTo>
                    <a:pt x="3770" y="1"/>
                  </a:moveTo>
                  <a:cubicBezTo>
                    <a:pt x="3537" y="34"/>
                    <a:pt x="3337" y="134"/>
                    <a:pt x="3203" y="334"/>
                  </a:cubicBezTo>
                  <a:lnTo>
                    <a:pt x="101" y="5738"/>
                  </a:lnTo>
                  <a:cubicBezTo>
                    <a:pt x="34" y="5871"/>
                    <a:pt x="1" y="6005"/>
                    <a:pt x="1" y="6138"/>
                  </a:cubicBezTo>
                  <a:lnTo>
                    <a:pt x="3804" y="8307"/>
                  </a:lnTo>
                  <a:lnTo>
                    <a:pt x="8107" y="2536"/>
                  </a:lnTo>
                  <a:lnTo>
                    <a:pt x="377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8"/>
            <p:cNvSpPr/>
            <p:nvPr/>
          </p:nvSpPr>
          <p:spPr>
            <a:xfrm>
              <a:off x="1813125" y="1067875"/>
              <a:ext cx="215175" cy="219350"/>
            </a:xfrm>
            <a:custGeom>
              <a:rect b="b" l="l" r="r" t="t"/>
              <a:pathLst>
                <a:path extrusionOk="0" h="8774" w="8607">
                  <a:moveTo>
                    <a:pt x="3904" y="434"/>
                  </a:moveTo>
                  <a:lnTo>
                    <a:pt x="7973" y="2802"/>
                  </a:lnTo>
                  <a:lnTo>
                    <a:pt x="3970" y="8240"/>
                  </a:lnTo>
                  <a:lnTo>
                    <a:pt x="434" y="6205"/>
                  </a:lnTo>
                  <a:cubicBezTo>
                    <a:pt x="434" y="6138"/>
                    <a:pt x="434" y="6105"/>
                    <a:pt x="468" y="6038"/>
                  </a:cubicBezTo>
                  <a:lnTo>
                    <a:pt x="3603" y="634"/>
                  </a:lnTo>
                  <a:cubicBezTo>
                    <a:pt x="3670" y="501"/>
                    <a:pt x="3770" y="434"/>
                    <a:pt x="3904" y="434"/>
                  </a:cubicBezTo>
                  <a:close/>
                  <a:moveTo>
                    <a:pt x="3937" y="0"/>
                  </a:moveTo>
                  <a:cubicBezTo>
                    <a:pt x="3637" y="0"/>
                    <a:pt x="3370" y="167"/>
                    <a:pt x="3236" y="401"/>
                  </a:cubicBezTo>
                  <a:lnTo>
                    <a:pt x="101" y="5838"/>
                  </a:lnTo>
                  <a:cubicBezTo>
                    <a:pt x="34" y="6005"/>
                    <a:pt x="1" y="6172"/>
                    <a:pt x="34" y="6372"/>
                  </a:cubicBezTo>
                  <a:lnTo>
                    <a:pt x="34" y="6472"/>
                  </a:lnTo>
                  <a:lnTo>
                    <a:pt x="4070" y="8773"/>
                  </a:lnTo>
                  <a:lnTo>
                    <a:pt x="8607" y="2669"/>
                  </a:lnTo>
                  <a:lnTo>
                    <a:pt x="40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8"/>
            <p:cNvSpPr/>
            <p:nvPr/>
          </p:nvSpPr>
          <p:spPr>
            <a:xfrm>
              <a:off x="2089175" y="806300"/>
              <a:ext cx="206000" cy="139850"/>
            </a:xfrm>
            <a:custGeom>
              <a:rect b="b" l="l" r="r" t="t"/>
              <a:pathLst>
                <a:path extrusionOk="0" h="5594" w="8240">
                  <a:moveTo>
                    <a:pt x="4900" y="1"/>
                  </a:moveTo>
                  <a:cubicBezTo>
                    <a:pt x="4832" y="1"/>
                    <a:pt x="4762" y="17"/>
                    <a:pt x="4703" y="56"/>
                  </a:cubicBezTo>
                  <a:lnTo>
                    <a:pt x="434" y="2524"/>
                  </a:lnTo>
                  <a:cubicBezTo>
                    <a:pt x="234" y="2624"/>
                    <a:pt x="100" y="2825"/>
                    <a:pt x="0" y="3025"/>
                  </a:cubicBezTo>
                  <a:lnTo>
                    <a:pt x="4437" y="5593"/>
                  </a:lnTo>
                  <a:lnTo>
                    <a:pt x="8239" y="3392"/>
                  </a:lnTo>
                  <a:lnTo>
                    <a:pt x="8239" y="1891"/>
                  </a:lnTo>
                  <a:lnTo>
                    <a:pt x="5037" y="23"/>
                  </a:lnTo>
                  <a:cubicBezTo>
                    <a:pt x="4995" y="9"/>
                    <a:pt x="4948" y="1"/>
                    <a:pt x="49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8"/>
            <p:cNvSpPr/>
            <p:nvPr/>
          </p:nvSpPr>
          <p:spPr>
            <a:xfrm>
              <a:off x="2082500" y="801175"/>
              <a:ext cx="217675" cy="150800"/>
            </a:xfrm>
            <a:custGeom>
              <a:rect b="b" l="l" r="r" t="t"/>
              <a:pathLst>
                <a:path extrusionOk="0" h="6032" w="8707">
                  <a:moveTo>
                    <a:pt x="5129" y="413"/>
                  </a:moveTo>
                  <a:cubicBezTo>
                    <a:pt x="5145" y="413"/>
                    <a:pt x="5159" y="417"/>
                    <a:pt x="5171" y="428"/>
                  </a:cubicBezTo>
                  <a:lnTo>
                    <a:pt x="8306" y="2196"/>
                  </a:lnTo>
                  <a:lnTo>
                    <a:pt x="8306" y="3463"/>
                  </a:lnTo>
                  <a:lnTo>
                    <a:pt x="4704" y="5531"/>
                  </a:lnTo>
                  <a:lnTo>
                    <a:pt x="534" y="3163"/>
                  </a:lnTo>
                  <a:lnTo>
                    <a:pt x="567" y="3163"/>
                  </a:lnTo>
                  <a:cubicBezTo>
                    <a:pt x="634" y="3063"/>
                    <a:pt x="701" y="2963"/>
                    <a:pt x="801" y="2930"/>
                  </a:cubicBezTo>
                  <a:lnTo>
                    <a:pt x="5037" y="428"/>
                  </a:lnTo>
                  <a:cubicBezTo>
                    <a:pt x="5059" y="428"/>
                    <a:pt x="5096" y="413"/>
                    <a:pt x="5129" y="413"/>
                  </a:cubicBezTo>
                  <a:close/>
                  <a:moveTo>
                    <a:pt x="5148" y="0"/>
                  </a:moveTo>
                  <a:cubicBezTo>
                    <a:pt x="5042" y="0"/>
                    <a:pt x="4934" y="36"/>
                    <a:pt x="4837" y="94"/>
                  </a:cubicBezTo>
                  <a:lnTo>
                    <a:pt x="601" y="2529"/>
                  </a:lnTo>
                  <a:cubicBezTo>
                    <a:pt x="367" y="2696"/>
                    <a:pt x="200" y="2896"/>
                    <a:pt x="100" y="3163"/>
                  </a:cubicBezTo>
                  <a:lnTo>
                    <a:pt x="0" y="3330"/>
                  </a:lnTo>
                  <a:lnTo>
                    <a:pt x="4704" y="6032"/>
                  </a:lnTo>
                  <a:lnTo>
                    <a:pt x="8706" y="3730"/>
                  </a:lnTo>
                  <a:lnTo>
                    <a:pt x="8706" y="1962"/>
                  </a:lnTo>
                  <a:lnTo>
                    <a:pt x="5371" y="61"/>
                  </a:lnTo>
                  <a:cubicBezTo>
                    <a:pt x="5301" y="19"/>
                    <a:pt x="5225" y="0"/>
                    <a:pt x="5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8"/>
            <p:cNvSpPr/>
            <p:nvPr/>
          </p:nvSpPr>
          <p:spPr>
            <a:xfrm>
              <a:off x="2499450" y="1008250"/>
              <a:ext cx="145125" cy="90500"/>
            </a:xfrm>
            <a:custGeom>
              <a:rect b="b" l="l" r="r" t="t"/>
              <a:pathLst>
                <a:path extrusionOk="0" h="3620" w="5805">
                  <a:moveTo>
                    <a:pt x="5770" y="1865"/>
                  </a:moveTo>
                  <a:lnTo>
                    <a:pt x="5805" y="1885"/>
                  </a:lnTo>
                  <a:cubicBezTo>
                    <a:pt x="5794" y="1878"/>
                    <a:pt x="5782" y="1871"/>
                    <a:pt x="5770" y="1865"/>
                  </a:cubicBezTo>
                  <a:close/>
                  <a:moveTo>
                    <a:pt x="2436" y="0"/>
                  </a:moveTo>
                  <a:cubicBezTo>
                    <a:pt x="2377" y="0"/>
                    <a:pt x="2319" y="17"/>
                    <a:pt x="2269" y="50"/>
                  </a:cubicBezTo>
                  <a:lnTo>
                    <a:pt x="101" y="1018"/>
                  </a:lnTo>
                  <a:cubicBezTo>
                    <a:pt x="1" y="1485"/>
                    <a:pt x="901" y="2819"/>
                    <a:pt x="1068" y="3286"/>
                  </a:cubicBezTo>
                  <a:cubicBezTo>
                    <a:pt x="1120" y="3493"/>
                    <a:pt x="1312" y="3620"/>
                    <a:pt x="1520" y="3620"/>
                  </a:cubicBezTo>
                  <a:cubicBezTo>
                    <a:pt x="1580" y="3620"/>
                    <a:pt x="1642" y="3609"/>
                    <a:pt x="1702" y="3586"/>
                  </a:cubicBezTo>
                  <a:lnTo>
                    <a:pt x="5471" y="1885"/>
                  </a:lnTo>
                  <a:cubicBezTo>
                    <a:pt x="5521" y="1852"/>
                    <a:pt x="5580" y="1835"/>
                    <a:pt x="5638" y="1835"/>
                  </a:cubicBezTo>
                  <a:cubicBezTo>
                    <a:pt x="5683" y="1835"/>
                    <a:pt x="5729" y="1845"/>
                    <a:pt x="5770" y="1865"/>
                  </a:cubicBezTo>
                  <a:lnTo>
                    <a:pt x="5770" y="1865"/>
                  </a:lnTo>
                  <a:lnTo>
                    <a:pt x="2603" y="50"/>
                  </a:lnTo>
                  <a:cubicBezTo>
                    <a:pt x="2553" y="17"/>
                    <a:pt x="2494" y="0"/>
                    <a:pt x="24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8"/>
            <p:cNvSpPr/>
            <p:nvPr/>
          </p:nvSpPr>
          <p:spPr>
            <a:xfrm>
              <a:off x="2494450" y="1000325"/>
              <a:ext cx="155150" cy="103425"/>
            </a:xfrm>
            <a:custGeom>
              <a:rect b="b" l="l" r="r" t="t"/>
              <a:pathLst>
                <a:path extrusionOk="0" h="4137" w="6206">
                  <a:moveTo>
                    <a:pt x="2652" y="509"/>
                  </a:moveTo>
                  <a:cubicBezTo>
                    <a:pt x="2678" y="509"/>
                    <a:pt x="2703" y="518"/>
                    <a:pt x="2736" y="534"/>
                  </a:cubicBezTo>
                  <a:lnTo>
                    <a:pt x="3036" y="701"/>
                  </a:lnTo>
                  <a:lnTo>
                    <a:pt x="5438" y="2069"/>
                  </a:lnTo>
                  <a:lnTo>
                    <a:pt x="1835" y="3703"/>
                  </a:lnTo>
                  <a:cubicBezTo>
                    <a:pt x="1802" y="3720"/>
                    <a:pt x="1760" y="3728"/>
                    <a:pt x="1723" y="3728"/>
                  </a:cubicBezTo>
                  <a:cubicBezTo>
                    <a:pt x="1685" y="3728"/>
                    <a:pt x="1652" y="3720"/>
                    <a:pt x="1635" y="3703"/>
                  </a:cubicBezTo>
                  <a:cubicBezTo>
                    <a:pt x="1568" y="3670"/>
                    <a:pt x="1502" y="3603"/>
                    <a:pt x="1468" y="3536"/>
                  </a:cubicBezTo>
                  <a:cubicBezTo>
                    <a:pt x="1368" y="3269"/>
                    <a:pt x="1235" y="3003"/>
                    <a:pt x="1068" y="2736"/>
                  </a:cubicBezTo>
                  <a:cubicBezTo>
                    <a:pt x="835" y="2335"/>
                    <a:pt x="634" y="1935"/>
                    <a:pt x="501" y="1468"/>
                  </a:cubicBezTo>
                  <a:lnTo>
                    <a:pt x="2569" y="534"/>
                  </a:lnTo>
                  <a:cubicBezTo>
                    <a:pt x="2602" y="518"/>
                    <a:pt x="2627" y="509"/>
                    <a:pt x="2652" y="509"/>
                  </a:cubicBezTo>
                  <a:close/>
                  <a:moveTo>
                    <a:pt x="2602" y="0"/>
                  </a:moveTo>
                  <a:lnTo>
                    <a:pt x="2602" y="134"/>
                  </a:lnTo>
                  <a:cubicBezTo>
                    <a:pt x="2536" y="134"/>
                    <a:pt x="2469" y="134"/>
                    <a:pt x="2402" y="167"/>
                  </a:cubicBezTo>
                  <a:lnTo>
                    <a:pt x="101" y="1201"/>
                  </a:lnTo>
                  <a:lnTo>
                    <a:pt x="67" y="1301"/>
                  </a:lnTo>
                  <a:cubicBezTo>
                    <a:pt x="1" y="1668"/>
                    <a:pt x="267" y="2202"/>
                    <a:pt x="701" y="2936"/>
                  </a:cubicBezTo>
                  <a:cubicBezTo>
                    <a:pt x="835" y="3169"/>
                    <a:pt x="968" y="3436"/>
                    <a:pt x="1068" y="3670"/>
                  </a:cubicBezTo>
                  <a:cubicBezTo>
                    <a:pt x="1135" y="3870"/>
                    <a:pt x="1268" y="4003"/>
                    <a:pt x="1435" y="4103"/>
                  </a:cubicBezTo>
                  <a:cubicBezTo>
                    <a:pt x="1502" y="4137"/>
                    <a:pt x="1602" y="4137"/>
                    <a:pt x="1702" y="4137"/>
                  </a:cubicBezTo>
                  <a:cubicBezTo>
                    <a:pt x="1802" y="4137"/>
                    <a:pt x="1869" y="4103"/>
                    <a:pt x="1969" y="4070"/>
                  </a:cubicBezTo>
                  <a:lnTo>
                    <a:pt x="5738" y="2369"/>
                  </a:lnTo>
                  <a:cubicBezTo>
                    <a:pt x="5771" y="2352"/>
                    <a:pt x="5796" y="2344"/>
                    <a:pt x="5817" y="2344"/>
                  </a:cubicBezTo>
                  <a:cubicBezTo>
                    <a:pt x="5838" y="2344"/>
                    <a:pt x="5855" y="2352"/>
                    <a:pt x="5871" y="2369"/>
                  </a:cubicBezTo>
                  <a:lnTo>
                    <a:pt x="6205" y="2569"/>
                  </a:lnTo>
                  <a:lnTo>
                    <a:pt x="6205" y="2069"/>
                  </a:lnTo>
                  <a:lnTo>
                    <a:pt x="2903" y="167"/>
                  </a:lnTo>
                  <a:lnTo>
                    <a:pt x="26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8"/>
            <p:cNvSpPr/>
            <p:nvPr/>
          </p:nvSpPr>
          <p:spPr>
            <a:xfrm>
              <a:off x="1817475" y="833550"/>
              <a:ext cx="831900" cy="1060800"/>
            </a:xfrm>
            <a:custGeom>
              <a:rect b="b" l="l" r="r" t="t"/>
              <a:pathLst>
                <a:path extrusionOk="0" h="42432" w="33276">
                  <a:moveTo>
                    <a:pt x="19800" y="11956"/>
                  </a:moveTo>
                  <a:cubicBezTo>
                    <a:pt x="22150" y="11956"/>
                    <a:pt x="23777" y="13838"/>
                    <a:pt x="23777" y="17079"/>
                  </a:cubicBezTo>
                  <a:cubicBezTo>
                    <a:pt x="23777" y="21649"/>
                    <a:pt x="20575" y="27220"/>
                    <a:pt x="16605" y="29521"/>
                  </a:cubicBezTo>
                  <a:cubicBezTo>
                    <a:pt x="15469" y="30176"/>
                    <a:pt x="14392" y="30486"/>
                    <a:pt x="13433" y="30486"/>
                  </a:cubicBezTo>
                  <a:cubicBezTo>
                    <a:pt x="11071" y="30486"/>
                    <a:pt x="9434" y="28602"/>
                    <a:pt x="9434" y="25352"/>
                  </a:cubicBezTo>
                  <a:cubicBezTo>
                    <a:pt x="9434" y="20815"/>
                    <a:pt x="12669" y="15211"/>
                    <a:pt x="16605" y="12943"/>
                  </a:cubicBezTo>
                  <a:cubicBezTo>
                    <a:pt x="17750" y="12273"/>
                    <a:pt x="18836" y="11956"/>
                    <a:pt x="19800" y="11956"/>
                  </a:cubicBezTo>
                  <a:close/>
                  <a:moveTo>
                    <a:pt x="26723" y="0"/>
                  </a:moveTo>
                  <a:cubicBezTo>
                    <a:pt x="26542" y="0"/>
                    <a:pt x="26357" y="89"/>
                    <a:pt x="26246" y="267"/>
                  </a:cubicBezTo>
                  <a:lnTo>
                    <a:pt x="23110" y="4970"/>
                  </a:lnTo>
                  <a:cubicBezTo>
                    <a:pt x="22910" y="5237"/>
                    <a:pt x="22576" y="5404"/>
                    <a:pt x="22276" y="5404"/>
                  </a:cubicBezTo>
                  <a:cubicBezTo>
                    <a:pt x="22159" y="5398"/>
                    <a:pt x="22043" y="5396"/>
                    <a:pt x="21926" y="5396"/>
                  </a:cubicBezTo>
                  <a:cubicBezTo>
                    <a:pt x="21343" y="5396"/>
                    <a:pt x="20764" y="5465"/>
                    <a:pt x="20208" y="5604"/>
                  </a:cubicBezTo>
                  <a:cubicBezTo>
                    <a:pt x="20173" y="5613"/>
                    <a:pt x="20137" y="5617"/>
                    <a:pt x="20102" y="5617"/>
                  </a:cubicBezTo>
                  <a:cubicBezTo>
                    <a:pt x="19867" y="5617"/>
                    <a:pt x="19641" y="5436"/>
                    <a:pt x="19641" y="5204"/>
                  </a:cubicBezTo>
                  <a:lnTo>
                    <a:pt x="19241" y="1067"/>
                  </a:lnTo>
                  <a:cubicBezTo>
                    <a:pt x="19241" y="874"/>
                    <a:pt x="19084" y="734"/>
                    <a:pt x="18908" y="734"/>
                  </a:cubicBezTo>
                  <a:cubicBezTo>
                    <a:pt x="18841" y="734"/>
                    <a:pt x="18772" y="754"/>
                    <a:pt x="18707" y="801"/>
                  </a:cubicBezTo>
                  <a:lnTo>
                    <a:pt x="14504" y="3269"/>
                  </a:lnTo>
                  <a:cubicBezTo>
                    <a:pt x="14237" y="3436"/>
                    <a:pt x="14037" y="3736"/>
                    <a:pt x="14004" y="4070"/>
                  </a:cubicBezTo>
                  <a:lnTo>
                    <a:pt x="13570" y="8773"/>
                  </a:lnTo>
                  <a:cubicBezTo>
                    <a:pt x="13537" y="9107"/>
                    <a:pt x="13370" y="9440"/>
                    <a:pt x="13136" y="9674"/>
                  </a:cubicBezTo>
                  <a:cubicBezTo>
                    <a:pt x="12302" y="10441"/>
                    <a:pt x="11502" y="11275"/>
                    <a:pt x="10768" y="12175"/>
                  </a:cubicBezTo>
                  <a:cubicBezTo>
                    <a:pt x="10616" y="12352"/>
                    <a:pt x="10388" y="12433"/>
                    <a:pt x="10156" y="12433"/>
                  </a:cubicBezTo>
                  <a:cubicBezTo>
                    <a:pt x="10082" y="12433"/>
                    <a:pt x="10007" y="12425"/>
                    <a:pt x="9934" y="12409"/>
                  </a:cubicBezTo>
                  <a:lnTo>
                    <a:pt x="7199" y="11442"/>
                  </a:lnTo>
                  <a:cubicBezTo>
                    <a:pt x="7145" y="11428"/>
                    <a:pt x="7089" y="11422"/>
                    <a:pt x="7032" y="11422"/>
                  </a:cubicBezTo>
                  <a:cubicBezTo>
                    <a:pt x="6805" y="11422"/>
                    <a:pt x="6565" y="11528"/>
                    <a:pt x="6432" y="11742"/>
                  </a:cubicBezTo>
                  <a:lnTo>
                    <a:pt x="3329" y="17146"/>
                  </a:lnTo>
                  <a:cubicBezTo>
                    <a:pt x="3163" y="17413"/>
                    <a:pt x="3229" y="17746"/>
                    <a:pt x="3463" y="17946"/>
                  </a:cubicBezTo>
                  <a:lnTo>
                    <a:pt x="5631" y="19848"/>
                  </a:lnTo>
                  <a:cubicBezTo>
                    <a:pt x="5864" y="20081"/>
                    <a:pt x="5931" y="20381"/>
                    <a:pt x="5864" y="20682"/>
                  </a:cubicBezTo>
                  <a:cubicBezTo>
                    <a:pt x="5464" y="21749"/>
                    <a:pt x="5131" y="22850"/>
                    <a:pt x="4864" y="23984"/>
                  </a:cubicBezTo>
                  <a:cubicBezTo>
                    <a:pt x="4797" y="24317"/>
                    <a:pt x="4597" y="24584"/>
                    <a:pt x="4330" y="24818"/>
                  </a:cubicBezTo>
                  <a:lnTo>
                    <a:pt x="427" y="27553"/>
                  </a:lnTo>
                  <a:cubicBezTo>
                    <a:pt x="194" y="27753"/>
                    <a:pt x="27" y="28053"/>
                    <a:pt x="27" y="28387"/>
                  </a:cubicBezTo>
                  <a:lnTo>
                    <a:pt x="27" y="33257"/>
                  </a:lnTo>
                  <a:cubicBezTo>
                    <a:pt x="1" y="33466"/>
                    <a:pt x="178" y="33633"/>
                    <a:pt x="352" y="33633"/>
                  </a:cubicBezTo>
                  <a:cubicBezTo>
                    <a:pt x="401" y="33633"/>
                    <a:pt x="450" y="33620"/>
                    <a:pt x="494" y="33591"/>
                  </a:cubicBezTo>
                  <a:lnTo>
                    <a:pt x="4297" y="31890"/>
                  </a:lnTo>
                  <a:cubicBezTo>
                    <a:pt x="4368" y="31854"/>
                    <a:pt x="4442" y="31837"/>
                    <a:pt x="4513" y="31837"/>
                  </a:cubicBezTo>
                  <a:cubicBezTo>
                    <a:pt x="4708" y="31837"/>
                    <a:pt x="4882" y="31961"/>
                    <a:pt x="4930" y="32156"/>
                  </a:cubicBezTo>
                  <a:cubicBezTo>
                    <a:pt x="5131" y="32824"/>
                    <a:pt x="5397" y="33457"/>
                    <a:pt x="5764" y="34058"/>
                  </a:cubicBezTo>
                  <a:cubicBezTo>
                    <a:pt x="5931" y="34325"/>
                    <a:pt x="5931" y="34658"/>
                    <a:pt x="5798" y="34958"/>
                  </a:cubicBezTo>
                  <a:lnTo>
                    <a:pt x="3296" y="40029"/>
                  </a:lnTo>
                  <a:cubicBezTo>
                    <a:pt x="3196" y="40296"/>
                    <a:pt x="3263" y="40629"/>
                    <a:pt x="3529" y="40763"/>
                  </a:cubicBezTo>
                  <a:lnTo>
                    <a:pt x="6265" y="42364"/>
                  </a:lnTo>
                  <a:cubicBezTo>
                    <a:pt x="6356" y="42409"/>
                    <a:pt x="6456" y="42432"/>
                    <a:pt x="6554" y="42432"/>
                  </a:cubicBezTo>
                  <a:cubicBezTo>
                    <a:pt x="6741" y="42432"/>
                    <a:pt x="6922" y="42350"/>
                    <a:pt x="7032" y="42197"/>
                  </a:cubicBezTo>
                  <a:lnTo>
                    <a:pt x="10134" y="37494"/>
                  </a:lnTo>
                  <a:cubicBezTo>
                    <a:pt x="10334" y="37227"/>
                    <a:pt x="10635" y="37060"/>
                    <a:pt x="10968" y="37060"/>
                  </a:cubicBezTo>
                  <a:cubicBezTo>
                    <a:pt x="11669" y="37060"/>
                    <a:pt x="12336" y="36993"/>
                    <a:pt x="13003" y="36860"/>
                  </a:cubicBezTo>
                  <a:cubicBezTo>
                    <a:pt x="13051" y="36844"/>
                    <a:pt x="13099" y="36836"/>
                    <a:pt x="13145" y="36836"/>
                  </a:cubicBezTo>
                  <a:cubicBezTo>
                    <a:pt x="13382" y="36836"/>
                    <a:pt x="13570" y="37036"/>
                    <a:pt x="13570" y="37260"/>
                  </a:cubicBezTo>
                  <a:lnTo>
                    <a:pt x="14004" y="41396"/>
                  </a:lnTo>
                  <a:cubicBezTo>
                    <a:pt x="14004" y="41589"/>
                    <a:pt x="14161" y="41730"/>
                    <a:pt x="14323" y="41730"/>
                  </a:cubicBezTo>
                  <a:cubicBezTo>
                    <a:pt x="14385" y="41730"/>
                    <a:pt x="14449" y="41709"/>
                    <a:pt x="14504" y="41663"/>
                  </a:cubicBezTo>
                  <a:lnTo>
                    <a:pt x="18774" y="39195"/>
                  </a:lnTo>
                  <a:cubicBezTo>
                    <a:pt x="19041" y="39028"/>
                    <a:pt x="19207" y="38728"/>
                    <a:pt x="19274" y="38428"/>
                  </a:cubicBezTo>
                  <a:lnTo>
                    <a:pt x="19674" y="33691"/>
                  </a:lnTo>
                  <a:cubicBezTo>
                    <a:pt x="19741" y="33357"/>
                    <a:pt x="19874" y="33024"/>
                    <a:pt x="20141" y="32790"/>
                  </a:cubicBezTo>
                  <a:cubicBezTo>
                    <a:pt x="20975" y="32023"/>
                    <a:pt x="21742" y="31189"/>
                    <a:pt x="22476" y="30288"/>
                  </a:cubicBezTo>
                  <a:cubicBezTo>
                    <a:pt x="22628" y="30112"/>
                    <a:pt x="22856" y="30030"/>
                    <a:pt x="23088" y="30030"/>
                  </a:cubicBezTo>
                  <a:cubicBezTo>
                    <a:pt x="23163" y="30030"/>
                    <a:pt x="23237" y="30039"/>
                    <a:pt x="23310" y="30055"/>
                  </a:cubicBezTo>
                  <a:lnTo>
                    <a:pt x="26046" y="31022"/>
                  </a:lnTo>
                  <a:cubicBezTo>
                    <a:pt x="26113" y="31045"/>
                    <a:pt x="26181" y="31055"/>
                    <a:pt x="26247" y="31055"/>
                  </a:cubicBezTo>
                  <a:cubicBezTo>
                    <a:pt x="26474" y="31055"/>
                    <a:pt x="26684" y="30929"/>
                    <a:pt x="26813" y="30722"/>
                  </a:cubicBezTo>
                  <a:lnTo>
                    <a:pt x="29948" y="25318"/>
                  </a:lnTo>
                  <a:cubicBezTo>
                    <a:pt x="30082" y="25051"/>
                    <a:pt x="30015" y="24718"/>
                    <a:pt x="29782" y="24518"/>
                  </a:cubicBezTo>
                  <a:lnTo>
                    <a:pt x="27613" y="22616"/>
                  </a:lnTo>
                  <a:cubicBezTo>
                    <a:pt x="27380" y="22416"/>
                    <a:pt x="27313" y="22083"/>
                    <a:pt x="27380" y="21782"/>
                  </a:cubicBezTo>
                  <a:cubicBezTo>
                    <a:pt x="27813" y="20715"/>
                    <a:pt x="28114" y="19614"/>
                    <a:pt x="28381" y="18480"/>
                  </a:cubicBezTo>
                  <a:cubicBezTo>
                    <a:pt x="28481" y="18180"/>
                    <a:pt x="28647" y="17880"/>
                    <a:pt x="28914" y="17646"/>
                  </a:cubicBezTo>
                  <a:lnTo>
                    <a:pt x="32817" y="14911"/>
                  </a:lnTo>
                  <a:cubicBezTo>
                    <a:pt x="33051" y="14711"/>
                    <a:pt x="33217" y="14410"/>
                    <a:pt x="33251" y="14077"/>
                  </a:cubicBezTo>
                  <a:lnTo>
                    <a:pt x="33251" y="9173"/>
                  </a:lnTo>
                  <a:cubicBezTo>
                    <a:pt x="33276" y="8974"/>
                    <a:pt x="33115" y="8812"/>
                    <a:pt x="32934" y="8812"/>
                  </a:cubicBezTo>
                  <a:cubicBezTo>
                    <a:pt x="32873" y="8812"/>
                    <a:pt x="32810" y="8831"/>
                    <a:pt x="32750" y="8873"/>
                  </a:cubicBezTo>
                  <a:lnTo>
                    <a:pt x="28981" y="10574"/>
                  </a:lnTo>
                  <a:cubicBezTo>
                    <a:pt x="28921" y="10597"/>
                    <a:pt x="28859" y="10608"/>
                    <a:pt x="28799" y="10608"/>
                  </a:cubicBezTo>
                  <a:cubicBezTo>
                    <a:pt x="28591" y="10608"/>
                    <a:pt x="28399" y="10481"/>
                    <a:pt x="28347" y="10274"/>
                  </a:cubicBezTo>
                  <a:cubicBezTo>
                    <a:pt x="28147" y="9607"/>
                    <a:pt x="27847" y="8973"/>
                    <a:pt x="27513" y="8406"/>
                  </a:cubicBezTo>
                  <a:cubicBezTo>
                    <a:pt x="27346" y="8106"/>
                    <a:pt x="27313" y="7772"/>
                    <a:pt x="27447" y="7472"/>
                  </a:cubicBezTo>
                  <a:lnTo>
                    <a:pt x="29948" y="2402"/>
                  </a:lnTo>
                  <a:cubicBezTo>
                    <a:pt x="30082" y="2135"/>
                    <a:pt x="29982" y="1801"/>
                    <a:pt x="29715" y="1668"/>
                  </a:cubicBezTo>
                  <a:lnTo>
                    <a:pt x="26980" y="67"/>
                  </a:lnTo>
                  <a:cubicBezTo>
                    <a:pt x="26902" y="22"/>
                    <a:pt x="26813" y="0"/>
                    <a:pt x="2672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8"/>
            <p:cNvSpPr/>
            <p:nvPr/>
          </p:nvSpPr>
          <p:spPr>
            <a:xfrm>
              <a:off x="1817475" y="833550"/>
              <a:ext cx="831900" cy="1060800"/>
            </a:xfrm>
            <a:custGeom>
              <a:rect b="b" l="l" r="r" t="t"/>
              <a:pathLst>
                <a:path extrusionOk="0" h="42432" w="33276">
                  <a:moveTo>
                    <a:pt x="19800" y="11956"/>
                  </a:moveTo>
                  <a:cubicBezTo>
                    <a:pt x="22150" y="11956"/>
                    <a:pt x="23777" y="13838"/>
                    <a:pt x="23777" y="17079"/>
                  </a:cubicBezTo>
                  <a:cubicBezTo>
                    <a:pt x="23777" y="21649"/>
                    <a:pt x="20575" y="27220"/>
                    <a:pt x="16605" y="29521"/>
                  </a:cubicBezTo>
                  <a:cubicBezTo>
                    <a:pt x="15469" y="30176"/>
                    <a:pt x="14392" y="30486"/>
                    <a:pt x="13433" y="30486"/>
                  </a:cubicBezTo>
                  <a:cubicBezTo>
                    <a:pt x="11071" y="30486"/>
                    <a:pt x="9434" y="28602"/>
                    <a:pt x="9434" y="25352"/>
                  </a:cubicBezTo>
                  <a:cubicBezTo>
                    <a:pt x="9434" y="20815"/>
                    <a:pt x="12669" y="15211"/>
                    <a:pt x="16605" y="12943"/>
                  </a:cubicBezTo>
                  <a:cubicBezTo>
                    <a:pt x="17750" y="12273"/>
                    <a:pt x="18836" y="11956"/>
                    <a:pt x="19800" y="11956"/>
                  </a:cubicBezTo>
                  <a:close/>
                  <a:moveTo>
                    <a:pt x="26723" y="0"/>
                  </a:moveTo>
                  <a:cubicBezTo>
                    <a:pt x="26542" y="0"/>
                    <a:pt x="26357" y="89"/>
                    <a:pt x="26246" y="267"/>
                  </a:cubicBezTo>
                  <a:lnTo>
                    <a:pt x="23110" y="4970"/>
                  </a:lnTo>
                  <a:cubicBezTo>
                    <a:pt x="22910" y="5237"/>
                    <a:pt x="22576" y="5404"/>
                    <a:pt x="22276" y="5404"/>
                  </a:cubicBezTo>
                  <a:cubicBezTo>
                    <a:pt x="22159" y="5398"/>
                    <a:pt x="22043" y="5396"/>
                    <a:pt x="21926" y="5396"/>
                  </a:cubicBezTo>
                  <a:cubicBezTo>
                    <a:pt x="21343" y="5396"/>
                    <a:pt x="20764" y="5465"/>
                    <a:pt x="20208" y="5604"/>
                  </a:cubicBezTo>
                  <a:cubicBezTo>
                    <a:pt x="20173" y="5613"/>
                    <a:pt x="20137" y="5617"/>
                    <a:pt x="20102" y="5617"/>
                  </a:cubicBezTo>
                  <a:cubicBezTo>
                    <a:pt x="19867" y="5617"/>
                    <a:pt x="19641" y="5436"/>
                    <a:pt x="19641" y="5204"/>
                  </a:cubicBezTo>
                  <a:lnTo>
                    <a:pt x="19241" y="1067"/>
                  </a:lnTo>
                  <a:cubicBezTo>
                    <a:pt x="19241" y="874"/>
                    <a:pt x="19084" y="734"/>
                    <a:pt x="18908" y="734"/>
                  </a:cubicBezTo>
                  <a:cubicBezTo>
                    <a:pt x="18841" y="734"/>
                    <a:pt x="18772" y="754"/>
                    <a:pt x="18707" y="801"/>
                  </a:cubicBezTo>
                  <a:lnTo>
                    <a:pt x="14504" y="3269"/>
                  </a:lnTo>
                  <a:cubicBezTo>
                    <a:pt x="14237" y="3436"/>
                    <a:pt x="14037" y="3736"/>
                    <a:pt x="14004" y="4070"/>
                  </a:cubicBezTo>
                  <a:lnTo>
                    <a:pt x="13570" y="8773"/>
                  </a:lnTo>
                  <a:cubicBezTo>
                    <a:pt x="13537" y="9107"/>
                    <a:pt x="13370" y="9440"/>
                    <a:pt x="13136" y="9674"/>
                  </a:cubicBezTo>
                  <a:cubicBezTo>
                    <a:pt x="12302" y="10441"/>
                    <a:pt x="11502" y="11275"/>
                    <a:pt x="10768" y="12175"/>
                  </a:cubicBezTo>
                  <a:cubicBezTo>
                    <a:pt x="10616" y="12352"/>
                    <a:pt x="10388" y="12433"/>
                    <a:pt x="10156" y="12433"/>
                  </a:cubicBezTo>
                  <a:cubicBezTo>
                    <a:pt x="10082" y="12433"/>
                    <a:pt x="10007" y="12425"/>
                    <a:pt x="9934" y="12409"/>
                  </a:cubicBezTo>
                  <a:lnTo>
                    <a:pt x="7199" y="11442"/>
                  </a:lnTo>
                  <a:cubicBezTo>
                    <a:pt x="7145" y="11428"/>
                    <a:pt x="7089" y="11422"/>
                    <a:pt x="7032" y="11422"/>
                  </a:cubicBezTo>
                  <a:cubicBezTo>
                    <a:pt x="6805" y="11422"/>
                    <a:pt x="6565" y="11528"/>
                    <a:pt x="6432" y="11742"/>
                  </a:cubicBezTo>
                  <a:lnTo>
                    <a:pt x="3329" y="17146"/>
                  </a:lnTo>
                  <a:cubicBezTo>
                    <a:pt x="3163" y="17413"/>
                    <a:pt x="3229" y="17746"/>
                    <a:pt x="3463" y="17946"/>
                  </a:cubicBezTo>
                  <a:lnTo>
                    <a:pt x="5631" y="19848"/>
                  </a:lnTo>
                  <a:cubicBezTo>
                    <a:pt x="5864" y="20081"/>
                    <a:pt x="5931" y="20381"/>
                    <a:pt x="5864" y="20682"/>
                  </a:cubicBezTo>
                  <a:cubicBezTo>
                    <a:pt x="5464" y="21749"/>
                    <a:pt x="5131" y="22850"/>
                    <a:pt x="4864" y="23984"/>
                  </a:cubicBezTo>
                  <a:cubicBezTo>
                    <a:pt x="4797" y="24317"/>
                    <a:pt x="4597" y="24584"/>
                    <a:pt x="4330" y="24818"/>
                  </a:cubicBezTo>
                  <a:lnTo>
                    <a:pt x="427" y="27553"/>
                  </a:lnTo>
                  <a:cubicBezTo>
                    <a:pt x="194" y="27753"/>
                    <a:pt x="27" y="28053"/>
                    <a:pt x="27" y="28387"/>
                  </a:cubicBezTo>
                  <a:lnTo>
                    <a:pt x="27" y="33257"/>
                  </a:lnTo>
                  <a:cubicBezTo>
                    <a:pt x="1" y="33466"/>
                    <a:pt x="178" y="33633"/>
                    <a:pt x="352" y="33633"/>
                  </a:cubicBezTo>
                  <a:cubicBezTo>
                    <a:pt x="401" y="33633"/>
                    <a:pt x="450" y="33620"/>
                    <a:pt x="494" y="33591"/>
                  </a:cubicBezTo>
                  <a:lnTo>
                    <a:pt x="4297" y="31890"/>
                  </a:lnTo>
                  <a:cubicBezTo>
                    <a:pt x="4368" y="31854"/>
                    <a:pt x="4442" y="31837"/>
                    <a:pt x="4513" y="31837"/>
                  </a:cubicBezTo>
                  <a:cubicBezTo>
                    <a:pt x="4708" y="31837"/>
                    <a:pt x="4882" y="31961"/>
                    <a:pt x="4930" y="32156"/>
                  </a:cubicBezTo>
                  <a:cubicBezTo>
                    <a:pt x="5131" y="32824"/>
                    <a:pt x="5397" y="33457"/>
                    <a:pt x="5764" y="34058"/>
                  </a:cubicBezTo>
                  <a:cubicBezTo>
                    <a:pt x="5931" y="34325"/>
                    <a:pt x="5931" y="34658"/>
                    <a:pt x="5798" y="34958"/>
                  </a:cubicBezTo>
                  <a:lnTo>
                    <a:pt x="3296" y="40029"/>
                  </a:lnTo>
                  <a:cubicBezTo>
                    <a:pt x="3196" y="40296"/>
                    <a:pt x="3263" y="40629"/>
                    <a:pt x="3529" y="40763"/>
                  </a:cubicBezTo>
                  <a:lnTo>
                    <a:pt x="6265" y="42364"/>
                  </a:lnTo>
                  <a:cubicBezTo>
                    <a:pt x="6356" y="42409"/>
                    <a:pt x="6456" y="42432"/>
                    <a:pt x="6554" y="42432"/>
                  </a:cubicBezTo>
                  <a:cubicBezTo>
                    <a:pt x="6741" y="42432"/>
                    <a:pt x="6922" y="42350"/>
                    <a:pt x="7032" y="42197"/>
                  </a:cubicBezTo>
                  <a:lnTo>
                    <a:pt x="10134" y="37494"/>
                  </a:lnTo>
                  <a:cubicBezTo>
                    <a:pt x="10334" y="37227"/>
                    <a:pt x="10635" y="37060"/>
                    <a:pt x="10968" y="37060"/>
                  </a:cubicBezTo>
                  <a:cubicBezTo>
                    <a:pt x="11669" y="37060"/>
                    <a:pt x="12336" y="36993"/>
                    <a:pt x="13003" y="36860"/>
                  </a:cubicBezTo>
                  <a:cubicBezTo>
                    <a:pt x="13051" y="36844"/>
                    <a:pt x="13099" y="36836"/>
                    <a:pt x="13145" y="36836"/>
                  </a:cubicBezTo>
                  <a:cubicBezTo>
                    <a:pt x="13382" y="36836"/>
                    <a:pt x="13570" y="37036"/>
                    <a:pt x="13570" y="37260"/>
                  </a:cubicBezTo>
                  <a:lnTo>
                    <a:pt x="14004" y="41396"/>
                  </a:lnTo>
                  <a:cubicBezTo>
                    <a:pt x="14004" y="41589"/>
                    <a:pt x="14161" y="41730"/>
                    <a:pt x="14323" y="41730"/>
                  </a:cubicBezTo>
                  <a:cubicBezTo>
                    <a:pt x="14385" y="41730"/>
                    <a:pt x="14449" y="41709"/>
                    <a:pt x="14504" y="41663"/>
                  </a:cubicBezTo>
                  <a:lnTo>
                    <a:pt x="18774" y="39195"/>
                  </a:lnTo>
                  <a:cubicBezTo>
                    <a:pt x="19041" y="39028"/>
                    <a:pt x="19207" y="38728"/>
                    <a:pt x="19274" y="38428"/>
                  </a:cubicBezTo>
                  <a:lnTo>
                    <a:pt x="19674" y="33691"/>
                  </a:lnTo>
                  <a:cubicBezTo>
                    <a:pt x="19741" y="33357"/>
                    <a:pt x="19874" y="33024"/>
                    <a:pt x="20141" y="32790"/>
                  </a:cubicBezTo>
                  <a:cubicBezTo>
                    <a:pt x="20975" y="32023"/>
                    <a:pt x="21742" y="31189"/>
                    <a:pt x="22476" y="30288"/>
                  </a:cubicBezTo>
                  <a:cubicBezTo>
                    <a:pt x="22628" y="30112"/>
                    <a:pt x="22856" y="30030"/>
                    <a:pt x="23088" y="30030"/>
                  </a:cubicBezTo>
                  <a:cubicBezTo>
                    <a:pt x="23163" y="30030"/>
                    <a:pt x="23237" y="30039"/>
                    <a:pt x="23310" y="30055"/>
                  </a:cubicBezTo>
                  <a:lnTo>
                    <a:pt x="26046" y="31022"/>
                  </a:lnTo>
                  <a:cubicBezTo>
                    <a:pt x="26113" y="31045"/>
                    <a:pt x="26181" y="31055"/>
                    <a:pt x="26247" y="31055"/>
                  </a:cubicBezTo>
                  <a:cubicBezTo>
                    <a:pt x="26474" y="31055"/>
                    <a:pt x="26684" y="30929"/>
                    <a:pt x="26813" y="30722"/>
                  </a:cubicBezTo>
                  <a:lnTo>
                    <a:pt x="29948" y="25318"/>
                  </a:lnTo>
                  <a:cubicBezTo>
                    <a:pt x="30082" y="25051"/>
                    <a:pt x="30015" y="24718"/>
                    <a:pt x="29782" y="24518"/>
                  </a:cubicBezTo>
                  <a:lnTo>
                    <a:pt x="27613" y="22616"/>
                  </a:lnTo>
                  <a:cubicBezTo>
                    <a:pt x="27380" y="22416"/>
                    <a:pt x="27313" y="22083"/>
                    <a:pt x="27380" y="21782"/>
                  </a:cubicBezTo>
                  <a:cubicBezTo>
                    <a:pt x="27813" y="20715"/>
                    <a:pt x="28114" y="19614"/>
                    <a:pt x="28381" y="18480"/>
                  </a:cubicBezTo>
                  <a:cubicBezTo>
                    <a:pt x="28481" y="18180"/>
                    <a:pt x="28647" y="17880"/>
                    <a:pt x="28914" y="17646"/>
                  </a:cubicBezTo>
                  <a:lnTo>
                    <a:pt x="32817" y="14911"/>
                  </a:lnTo>
                  <a:cubicBezTo>
                    <a:pt x="33051" y="14711"/>
                    <a:pt x="33217" y="14410"/>
                    <a:pt x="33251" y="14077"/>
                  </a:cubicBezTo>
                  <a:lnTo>
                    <a:pt x="33251" y="9173"/>
                  </a:lnTo>
                  <a:cubicBezTo>
                    <a:pt x="33276" y="8974"/>
                    <a:pt x="33115" y="8812"/>
                    <a:pt x="32934" y="8812"/>
                  </a:cubicBezTo>
                  <a:cubicBezTo>
                    <a:pt x="32873" y="8812"/>
                    <a:pt x="32810" y="8831"/>
                    <a:pt x="32750" y="8873"/>
                  </a:cubicBezTo>
                  <a:lnTo>
                    <a:pt x="28981" y="10574"/>
                  </a:lnTo>
                  <a:cubicBezTo>
                    <a:pt x="28921" y="10597"/>
                    <a:pt x="28859" y="10608"/>
                    <a:pt x="28799" y="10608"/>
                  </a:cubicBezTo>
                  <a:cubicBezTo>
                    <a:pt x="28591" y="10608"/>
                    <a:pt x="28399" y="10481"/>
                    <a:pt x="28347" y="10274"/>
                  </a:cubicBezTo>
                  <a:cubicBezTo>
                    <a:pt x="28147" y="9607"/>
                    <a:pt x="27847" y="8973"/>
                    <a:pt x="27513" y="8406"/>
                  </a:cubicBezTo>
                  <a:cubicBezTo>
                    <a:pt x="27346" y="8106"/>
                    <a:pt x="27313" y="7772"/>
                    <a:pt x="27447" y="7472"/>
                  </a:cubicBezTo>
                  <a:lnTo>
                    <a:pt x="29948" y="2402"/>
                  </a:lnTo>
                  <a:cubicBezTo>
                    <a:pt x="30082" y="2135"/>
                    <a:pt x="29982" y="1801"/>
                    <a:pt x="29715" y="1668"/>
                  </a:cubicBezTo>
                  <a:lnTo>
                    <a:pt x="26980" y="67"/>
                  </a:lnTo>
                  <a:cubicBezTo>
                    <a:pt x="26902" y="22"/>
                    <a:pt x="26813" y="0"/>
                    <a:pt x="267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8"/>
            <p:cNvSpPr/>
            <p:nvPr/>
          </p:nvSpPr>
          <p:spPr>
            <a:xfrm>
              <a:off x="1810825" y="829300"/>
              <a:ext cx="843775" cy="1070025"/>
            </a:xfrm>
            <a:custGeom>
              <a:rect b="b" l="l" r="r" t="t"/>
              <a:pathLst>
                <a:path extrusionOk="0" h="42801" w="33751">
                  <a:moveTo>
                    <a:pt x="20107" y="12312"/>
                  </a:moveTo>
                  <a:cubicBezTo>
                    <a:pt x="20708" y="12312"/>
                    <a:pt x="21308" y="12479"/>
                    <a:pt x="21842" y="12812"/>
                  </a:cubicBezTo>
                  <a:cubicBezTo>
                    <a:pt x="23143" y="13546"/>
                    <a:pt x="23843" y="15114"/>
                    <a:pt x="23843" y="17249"/>
                  </a:cubicBezTo>
                  <a:cubicBezTo>
                    <a:pt x="23843" y="21752"/>
                    <a:pt x="20674" y="27256"/>
                    <a:pt x="16771" y="29524"/>
                  </a:cubicBezTo>
                  <a:cubicBezTo>
                    <a:pt x="15664" y="30157"/>
                    <a:pt x="14616" y="30473"/>
                    <a:pt x="13675" y="30473"/>
                  </a:cubicBezTo>
                  <a:cubicBezTo>
                    <a:pt x="13028" y="30473"/>
                    <a:pt x="12431" y="30324"/>
                    <a:pt x="11901" y="30025"/>
                  </a:cubicBezTo>
                  <a:cubicBezTo>
                    <a:pt x="10600" y="29291"/>
                    <a:pt x="9900" y="27690"/>
                    <a:pt x="9900" y="25555"/>
                  </a:cubicBezTo>
                  <a:cubicBezTo>
                    <a:pt x="9900" y="21052"/>
                    <a:pt x="13102" y="15548"/>
                    <a:pt x="17005" y="13313"/>
                  </a:cubicBezTo>
                  <a:cubicBezTo>
                    <a:pt x="17906" y="12712"/>
                    <a:pt x="19006" y="12379"/>
                    <a:pt x="20107" y="12345"/>
                  </a:cubicBezTo>
                  <a:lnTo>
                    <a:pt x="20107" y="12312"/>
                  </a:lnTo>
                  <a:close/>
                  <a:moveTo>
                    <a:pt x="20078" y="11924"/>
                  </a:moveTo>
                  <a:cubicBezTo>
                    <a:pt x="19061" y="11924"/>
                    <a:pt x="17939" y="12265"/>
                    <a:pt x="16771" y="12946"/>
                  </a:cubicBezTo>
                  <a:cubicBezTo>
                    <a:pt x="12769" y="15248"/>
                    <a:pt x="9500" y="20918"/>
                    <a:pt x="9500" y="25555"/>
                  </a:cubicBezTo>
                  <a:cubicBezTo>
                    <a:pt x="9500" y="27857"/>
                    <a:pt x="10300" y="29558"/>
                    <a:pt x="11701" y="30392"/>
                  </a:cubicBezTo>
                  <a:cubicBezTo>
                    <a:pt x="12302" y="30725"/>
                    <a:pt x="13002" y="30892"/>
                    <a:pt x="13669" y="30892"/>
                  </a:cubicBezTo>
                  <a:lnTo>
                    <a:pt x="13669" y="30859"/>
                  </a:lnTo>
                  <a:cubicBezTo>
                    <a:pt x="14837" y="30825"/>
                    <a:pt x="16004" y="30492"/>
                    <a:pt x="17005" y="29891"/>
                  </a:cubicBezTo>
                  <a:cubicBezTo>
                    <a:pt x="21008" y="27556"/>
                    <a:pt x="24277" y="21886"/>
                    <a:pt x="24277" y="17249"/>
                  </a:cubicBezTo>
                  <a:cubicBezTo>
                    <a:pt x="24277" y="14981"/>
                    <a:pt x="23510" y="13246"/>
                    <a:pt x="22075" y="12446"/>
                  </a:cubicBezTo>
                  <a:cubicBezTo>
                    <a:pt x="21478" y="12098"/>
                    <a:pt x="20805" y="11924"/>
                    <a:pt x="20078" y="11924"/>
                  </a:cubicBezTo>
                  <a:close/>
                  <a:moveTo>
                    <a:pt x="26980" y="371"/>
                  </a:moveTo>
                  <a:cubicBezTo>
                    <a:pt x="27036" y="371"/>
                    <a:pt x="27093" y="382"/>
                    <a:pt x="27145" y="404"/>
                  </a:cubicBezTo>
                  <a:lnTo>
                    <a:pt x="29881" y="2005"/>
                  </a:lnTo>
                  <a:cubicBezTo>
                    <a:pt x="30048" y="2105"/>
                    <a:pt x="30081" y="2305"/>
                    <a:pt x="30014" y="2472"/>
                  </a:cubicBezTo>
                  <a:lnTo>
                    <a:pt x="27512" y="7542"/>
                  </a:lnTo>
                  <a:cubicBezTo>
                    <a:pt x="27346" y="7909"/>
                    <a:pt x="27379" y="8309"/>
                    <a:pt x="27579" y="8676"/>
                  </a:cubicBezTo>
                  <a:cubicBezTo>
                    <a:pt x="27913" y="9243"/>
                    <a:pt x="28213" y="9844"/>
                    <a:pt x="28413" y="10511"/>
                  </a:cubicBezTo>
                  <a:cubicBezTo>
                    <a:pt x="28480" y="10678"/>
                    <a:pt x="28613" y="10844"/>
                    <a:pt x="28780" y="10911"/>
                  </a:cubicBezTo>
                  <a:cubicBezTo>
                    <a:pt x="28863" y="10944"/>
                    <a:pt x="28955" y="10961"/>
                    <a:pt x="29047" y="10961"/>
                  </a:cubicBezTo>
                  <a:cubicBezTo>
                    <a:pt x="29139" y="10961"/>
                    <a:pt x="29230" y="10944"/>
                    <a:pt x="29314" y="10911"/>
                  </a:cubicBezTo>
                  <a:lnTo>
                    <a:pt x="33116" y="9210"/>
                  </a:lnTo>
                  <a:cubicBezTo>
                    <a:pt x="33133" y="9193"/>
                    <a:pt x="33158" y="9185"/>
                    <a:pt x="33183" y="9185"/>
                  </a:cubicBezTo>
                  <a:cubicBezTo>
                    <a:pt x="33208" y="9185"/>
                    <a:pt x="33233" y="9193"/>
                    <a:pt x="33250" y="9210"/>
                  </a:cubicBezTo>
                  <a:cubicBezTo>
                    <a:pt x="33283" y="9243"/>
                    <a:pt x="33283" y="9277"/>
                    <a:pt x="33283" y="9343"/>
                  </a:cubicBezTo>
                  <a:lnTo>
                    <a:pt x="33283" y="14247"/>
                  </a:lnTo>
                  <a:cubicBezTo>
                    <a:pt x="33283" y="14480"/>
                    <a:pt x="33150" y="14747"/>
                    <a:pt x="32950" y="14914"/>
                  </a:cubicBezTo>
                  <a:lnTo>
                    <a:pt x="29080" y="17649"/>
                  </a:lnTo>
                  <a:cubicBezTo>
                    <a:pt x="28780" y="17883"/>
                    <a:pt x="28546" y="18216"/>
                    <a:pt x="28480" y="18583"/>
                  </a:cubicBezTo>
                  <a:cubicBezTo>
                    <a:pt x="28213" y="19717"/>
                    <a:pt x="27879" y="20785"/>
                    <a:pt x="27512" y="21852"/>
                  </a:cubicBezTo>
                  <a:cubicBezTo>
                    <a:pt x="27379" y="22253"/>
                    <a:pt x="27479" y="22653"/>
                    <a:pt x="27779" y="22920"/>
                  </a:cubicBezTo>
                  <a:lnTo>
                    <a:pt x="29947" y="24821"/>
                  </a:lnTo>
                  <a:cubicBezTo>
                    <a:pt x="30114" y="24954"/>
                    <a:pt x="30148" y="25188"/>
                    <a:pt x="30048" y="25355"/>
                  </a:cubicBezTo>
                  <a:lnTo>
                    <a:pt x="26912" y="30792"/>
                  </a:lnTo>
                  <a:cubicBezTo>
                    <a:pt x="26838" y="30916"/>
                    <a:pt x="26708" y="30984"/>
                    <a:pt x="26565" y="30984"/>
                  </a:cubicBezTo>
                  <a:cubicBezTo>
                    <a:pt x="26515" y="30984"/>
                    <a:pt x="26463" y="30976"/>
                    <a:pt x="26412" y="30959"/>
                  </a:cubicBezTo>
                  <a:lnTo>
                    <a:pt x="23676" y="30025"/>
                  </a:lnTo>
                  <a:cubicBezTo>
                    <a:pt x="23580" y="29990"/>
                    <a:pt x="23479" y="29973"/>
                    <a:pt x="23377" y="29973"/>
                  </a:cubicBezTo>
                  <a:cubicBezTo>
                    <a:pt x="23093" y="29973"/>
                    <a:pt x="22806" y="30104"/>
                    <a:pt x="22609" y="30325"/>
                  </a:cubicBezTo>
                  <a:cubicBezTo>
                    <a:pt x="21908" y="31192"/>
                    <a:pt x="21108" y="32026"/>
                    <a:pt x="20274" y="32793"/>
                  </a:cubicBezTo>
                  <a:cubicBezTo>
                    <a:pt x="20007" y="33060"/>
                    <a:pt x="19807" y="33427"/>
                    <a:pt x="19774" y="33827"/>
                  </a:cubicBezTo>
                  <a:lnTo>
                    <a:pt x="19340" y="38531"/>
                  </a:lnTo>
                  <a:cubicBezTo>
                    <a:pt x="19307" y="38798"/>
                    <a:pt x="19140" y="39031"/>
                    <a:pt x="18940" y="39165"/>
                  </a:cubicBezTo>
                  <a:lnTo>
                    <a:pt x="14703" y="41633"/>
                  </a:lnTo>
                  <a:cubicBezTo>
                    <a:pt x="14637" y="41666"/>
                    <a:pt x="14603" y="41666"/>
                    <a:pt x="14536" y="41666"/>
                  </a:cubicBezTo>
                  <a:cubicBezTo>
                    <a:pt x="14503" y="41633"/>
                    <a:pt x="14470" y="41566"/>
                    <a:pt x="14470" y="41533"/>
                  </a:cubicBezTo>
                  <a:lnTo>
                    <a:pt x="14069" y="37397"/>
                  </a:lnTo>
                  <a:cubicBezTo>
                    <a:pt x="14069" y="37197"/>
                    <a:pt x="13969" y="37030"/>
                    <a:pt x="13803" y="36930"/>
                  </a:cubicBezTo>
                  <a:cubicBezTo>
                    <a:pt x="13691" y="36841"/>
                    <a:pt x="13565" y="36796"/>
                    <a:pt x="13444" y="36796"/>
                  </a:cubicBezTo>
                  <a:cubicBezTo>
                    <a:pt x="13384" y="36796"/>
                    <a:pt x="13324" y="36807"/>
                    <a:pt x="13269" y="36830"/>
                  </a:cubicBezTo>
                  <a:cubicBezTo>
                    <a:pt x="12602" y="36963"/>
                    <a:pt x="11935" y="37030"/>
                    <a:pt x="11267" y="37030"/>
                  </a:cubicBezTo>
                  <a:cubicBezTo>
                    <a:pt x="10867" y="37030"/>
                    <a:pt x="10500" y="37197"/>
                    <a:pt x="10267" y="37530"/>
                  </a:cubicBezTo>
                  <a:lnTo>
                    <a:pt x="7098" y="42233"/>
                  </a:lnTo>
                  <a:cubicBezTo>
                    <a:pt x="7029" y="42347"/>
                    <a:pt x="6914" y="42399"/>
                    <a:pt x="6795" y="42399"/>
                  </a:cubicBezTo>
                  <a:cubicBezTo>
                    <a:pt x="6740" y="42399"/>
                    <a:pt x="6684" y="42388"/>
                    <a:pt x="6631" y="42367"/>
                  </a:cubicBezTo>
                  <a:lnTo>
                    <a:pt x="3896" y="40766"/>
                  </a:lnTo>
                  <a:cubicBezTo>
                    <a:pt x="3729" y="40666"/>
                    <a:pt x="3695" y="40466"/>
                    <a:pt x="3762" y="40299"/>
                  </a:cubicBezTo>
                  <a:lnTo>
                    <a:pt x="6264" y="35228"/>
                  </a:lnTo>
                  <a:cubicBezTo>
                    <a:pt x="6431" y="34862"/>
                    <a:pt x="6397" y="34461"/>
                    <a:pt x="6197" y="34094"/>
                  </a:cubicBezTo>
                  <a:cubicBezTo>
                    <a:pt x="5864" y="33527"/>
                    <a:pt x="5563" y="32927"/>
                    <a:pt x="5363" y="32293"/>
                  </a:cubicBezTo>
                  <a:cubicBezTo>
                    <a:pt x="5297" y="32093"/>
                    <a:pt x="5163" y="31959"/>
                    <a:pt x="4996" y="31859"/>
                  </a:cubicBezTo>
                  <a:cubicBezTo>
                    <a:pt x="4949" y="31836"/>
                    <a:pt x="4885" y="31812"/>
                    <a:pt x="4817" y="31812"/>
                  </a:cubicBezTo>
                  <a:cubicBezTo>
                    <a:pt x="4788" y="31812"/>
                    <a:pt x="4759" y="31816"/>
                    <a:pt x="4729" y="31826"/>
                  </a:cubicBezTo>
                  <a:cubicBezTo>
                    <a:pt x="4700" y="31816"/>
                    <a:pt x="4671" y="31812"/>
                    <a:pt x="4642" y="31812"/>
                  </a:cubicBezTo>
                  <a:cubicBezTo>
                    <a:pt x="4574" y="31812"/>
                    <a:pt x="4510" y="31836"/>
                    <a:pt x="4463" y="31859"/>
                  </a:cubicBezTo>
                  <a:lnTo>
                    <a:pt x="660" y="33561"/>
                  </a:lnTo>
                  <a:cubicBezTo>
                    <a:pt x="632" y="33589"/>
                    <a:pt x="600" y="33601"/>
                    <a:pt x="571" y="33601"/>
                  </a:cubicBezTo>
                  <a:cubicBezTo>
                    <a:pt x="498" y="33601"/>
                    <a:pt x="436" y="33523"/>
                    <a:pt x="460" y="33427"/>
                  </a:cubicBezTo>
                  <a:lnTo>
                    <a:pt x="460" y="28524"/>
                  </a:lnTo>
                  <a:cubicBezTo>
                    <a:pt x="493" y="28257"/>
                    <a:pt x="627" y="28023"/>
                    <a:pt x="827" y="27857"/>
                  </a:cubicBezTo>
                  <a:lnTo>
                    <a:pt x="4696" y="25121"/>
                  </a:lnTo>
                  <a:cubicBezTo>
                    <a:pt x="4996" y="24888"/>
                    <a:pt x="5230" y="24554"/>
                    <a:pt x="5330" y="24187"/>
                  </a:cubicBezTo>
                  <a:cubicBezTo>
                    <a:pt x="5563" y="23086"/>
                    <a:pt x="5897" y="21986"/>
                    <a:pt x="6297" y="20918"/>
                  </a:cubicBezTo>
                  <a:cubicBezTo>
                    <a:pt x="6431" y="20551"/>
                    <a:pt x="6331" y="20118"/>
                    <a:pt x="6030" y="19851"/>
                  </a:cubicBezTo>
                  <a:lnTo>
                    <a:pt x="3829" y="17983"/>
                  </a:lnTo>
                  <a:cubicBezTo>
                    <a:pt x="3695" y="17816"/>
                    <a:pt x="3662" y="17616"/>
                    <a:pt x="3729" y="17416"/>
                  </a:cubicBezTo>
                  <a:lnTo>
                    <a:pt x="6864" y="12012"/>
                  </a:lnTo>
                  <a:cubicBezTo>
                    <a:pt x="6939" y="11862"/>
                    <a:pt x="7089" y="11787"/>
                    <a:pt x="7244" y="11787"/>
                  </a:cubicBezTo>
                  <a:cubicBezTo>
                    <a:pt x="7296" y="11787"/>
                    <a:pt x="7348" y="11795"/>
                    <a:pt x="7398" y="11812"/>
                  </a:cubicBezTo>
                  <a:lnTo>
                    <a:pt x="10133" y="12779"/>
                  </a:lnTo>
                  <a:cubicBezTo>
                    <a:pt x="10225" y="12804"/>
                    <a:pt x="10321" y="12817"/>
                    <a:pt x="10417" y="12817"/>
                  </a:cubicBezTo>
                  <a:cubicBezTo>
                    <a:pt x="10707" y="12817"/>
                    <a:pt x="11001" y="12704"/>
                    <a:pt x="11201" y="12479"/>
                  </a:cubicBezTo>
                  <a:cubicBezTo>
                    <a:pt x="11935" y="11578"/>
                    <a:pt x="12702" y="10744"/>
                    <a:pt x="13536" y="9977"/>
                  </a:cubicBezTo>
                  <a:cubicBezTo>
                    <a:pt x="13803" y="9710"/>
                    <a:pt x="13969" y="9343"/>
                    <a:pt x="14036" y="8976"/>
                  </a:cubicBezTo>
                  <a:lnTo>
                    <a:pt x="14436" y="4240"/>
                  </a:lnTo>
                  <a:cubicBezTo>
                    <a:pt x="14503" y="3973"/>
                    <a:pt x="14637" y="3739"/>
                    <a:pt x="14870" y="3606"/>
                  </a:cubicBezTo>
                  <a:lnTo>
                    <a:pt x="19106" y="1171"/>
                  </a:lnTo>
                  <a:cubicBezTo>
                    <a:pt x="19130" y="1147"/>
                    <a:pt x="19154" y="1124"/>
                    <a:pt x="19189" y="1124"/>
                  </a:cubicBezTo>
                  <a:cubicBezTo>
                    <a:pt x="19204" y="1124"/>
                    <a:pt x="19220" y="1128"/>
                    <a:pt x="19240" y="1137"/>
                  </a:cubicBezTo>
                  <a:cubicBezTo>
                    <a:pt x="19273" y="1171"/>
                    <a:pt x="19307" y="1204"/>
                    <a:pt x="19307" y="1271"/>
                  </a:cubicBezTo>
                  <a:lnTo>
                    <a:pt x="19707" y="5374"/>
                  </a:lnTo>
                  <a:cubicBezTo>
                    <a:pt x="19735" y="5746"/>
                    <a:pt x="20034" y="5995"/>
                    <a:pt x="20371" y="5995"/>
                  </a:cubicBezTo>
                  <a:cubicBezTo>
                    <a:pt x="20427" y="5995"/>
                    <a:pt x="20484" y="5988"/>
                    <a:pt x="20541" y="5974"/>
                  </a:cubicBezTo>
                  <a:cubicBezTo>
                    <a:pt x="21097" y="5835"/>
                    <a:pt x="21653" y="5766"/>
                    <a:pt x="22209" y="5766"/>
                  </a:cubicBezTo>
                  <a:cubicBezTo>
                    <a:pt x="22320" y="5766"/>
                    <a:pt x="22431" y="5769"/>
                    <a:pt x="22542" y="5774"/>
                  </a:cubicBezTo>
                  <a:cubicBezTo>
                    <a:pt x="22942" y="5774"/>
                    <a:pt x="23309" y="5574"/>
                    <a:pt x="23543" y="5274"/>
                  </a:cubicBezTo>
                  <a:lnTo>
                    <a:pt x="26645" y="537"/>
                  </a:lnTo>
                  <a:cubicBezTo>
                    <a:pt x="26736" y="423"/>
                    <a:pt x="26859" y="371"/>
                    <a:pt x="26980" y="371"/>
                  </a:cubicBezTo>
                  <a:close/>
                  <a:moveTo>
                    <a:pt x="26967" y="1"/>
                  </a:moveTo>
                  <a:cubicBezTo>
                    <a:pt x="26720" y="1"/>
                    <a:pt x="26476" y="119"/>
                    <a:pt x="26345" y="337"/>
                  </a:cubicBezTo>
                  <a:lnTo>
                    <a:pt x="23176" y="5074"/>
                  </a:lnTo>
                  <a:cubicBezTo>
                    <a:pt x="23043" y="5274"/>
                    <a:pt x="22809" y="5374"/>
                    <a:pt x="22542" y="5374"/>
                  </a:cubicBezTo>
                  <a:cubicBezTo>
                    <a:pt x="21842" y="5374"/>
                    <a:pt x="21141" y="5440"/>
                    <a:pt x="20474" y="5574"/>
                  </a:cubicBezTo>
                  <a:cubicBezTo>
                    <a:pt x="20438" y="5588"/>
                    <a:pt x="20403" y="5595"/>
                    <a:pt x="20369" y="5595"/>
                  </a:cubicBezTo>
                  <a:cubicBezTo>
                    <a:pt x="20244" y="5595"/>
                    <a:pt x="20140" y="5505"/>
                    <a:pt x="20140" y="5374"/>
                  </a:cubicBezTo>
                  <a:lnTo>
                    <a:pt x="19740" y="1237"/>
                  </a:lnTo>
                  <a:cubicBezTo>
                    <a:pt x="19717" y="931"/>
                    <a:pt x="19476" y="724"/>
                    <a:pt x="19219" y="724"/>
                  </a:cubicBezTo>
                  <a:cubicBezTo>
                    <a:pt x="19113" y="724"/>
                    <a:pt x="19004" y="759"/>
                    <a:pt x="18906" y="837"/>
                  </a:cubicBezTo>
                  <a:lnTo>
                    <a:pt x="14637" y="3272"/>
                  </a:lnTo>
                  <a:cubicBezTo>
                    <a:pt x="14303" y="3506"/>
                    <a:pt x="14103" y="3839"/>
                    <a:pt x="14036" y="4240"/>
                  </a:cubicBezTo>
                  <a:lnTo>
                    <a:pt x="13636" y="8976"/>
                  </a:lnTo>
                  <a:cubicBezTo>
                    <a:pt x="13569" y="9243"/>
                    <a:pt x="13436" y="9510"/>
                    <a:pt x="13236" y="9710"/>
                  </a:cubicBezTo>
                  <a:cubicBezTo>
                    <a:pt x="12402" y="10477"/>
                    <a:pt x="11601" y="11311"/>
                    <a:pt x="10867" y="12212"/>
                  </a:cubicBezTo>
                  <a:cubicBezTo>
                    <a:pt x="10743" y="12336"/>
                    <a:pt x="10583" y="12404"/>
                    <a:pt x="10427" y="12404"/>
                  </a:cubicBezTo>
                  <a:cubicBezTo>
                    <a:pt x="10372" y="12404"/>
                    <a:pt x="10318" y="12396"/>
                    <a:pt x="10267" y="12379"/>
                  </a:cubicBezTo>
                  <a:lnTo>
                    <a:pt x="7531" y="11411"/>
                  </a:lnTo>
                  <a:cubicBezTo>
                    <a:pt x="7446" y="11390"/>
                    <a:pt x="7360" y="11379"/>
                    <a:pt x="7276" y="11379"/>
                  </a:cubicBezTo>
                  <a:cubicBezTo>
                    <a:pt x="6969" y="11379"/>
                    <a:pt x="6688" y="11523"/>
                    <a:pt x="6531" y="11812"/>
                  </a:cubicBezTo>
                  <a:lnTo>
                    <a:pt x="3395" y="17216"/>
                  </a:lnTo>
                  <a:cubicBezTo>
                    <a:pt x="3195" y="17549"/>
                    <a:pt x="3262" y="17983"/>
                    <a:pt x="3562" y="18250"/>
                  </a:cubicBezTo>
                  <a:lnTo>
                    <a:pt x="5730" y="20151"/>
                  </a:lnTo>
                  <a:cubicBezTo>
                    <a:pt x="5897" y="20318"/>
                    <a:pt x="5964" y="20551"/>
                    <a:pt x="5897" y="20751"/>
                  </a:cubicBezTo>
                  <a:cubicBezTo>
                    <a:pt x="5497" y="21852"/>
                    <a:pt x="5163" y="22953"/>
                    <a:pt x="4896" y="24087"/>
                  </a:cubicBezTo>
                  <a:cubicBezTo>
                    <a:pt x="4830" y="24354"/>
                    <a:pt x="4663" y="24621"/>
                    <a:pt x="4429" y="24788"/>
                  </a:cubicBezTo>
                  <a:lnTo>
                    <a:pt x="560" y="27523"/>
                  </a:lnTo>
                  <a:cubicBezTo>
                    <a:pt x="260" y="27756"/>
                    <a:pt x="59" y="28123"/>
                    <a:pt x="26" y="28524"/>
                  </a:cubicBezTo>
                  <a:lnTo>
                    <a:pt x="26" y="33427"/>
                  </a:lnTo>
                  <a:cubicBezTo>
                    <a:pt x="0" y="33760"/>
                    <a:pt x="270" y="33995"/>
                    <a:pt x="563" y="33995"/>
                  </a:cubicBezTo>
                  <a:cubicBezTo>
                    <a:pt x="651" y="33995"/>
                    <a:pt x="742" y="33974"/>
                    <a:pt x="827" y="33928"/>
                  </a:cubicBezTo>
                  <a:lnTo>
                    <a:pt x="4596" y="32226"/>
                  </a:lnTo>
                  <a:cubicBezTo>
                    <a:pt x="4629" y="32210"/>
                    <a:pt x="4663" y="32201"/>
                    <a:pt x="4696" y="32201"/>
                  </a:cubicBezTo>
                  <a:cubicBezTo>
                    <a:pt x="4729" y="32201"/>
                    <a:pt x="4763" y="32210"/>
                    <a:pt x="4796" y="32226"/>
                  </a:cubicBezTo>
                  <a:cubicBezTo>
                    <a:pt x="4863" y="32260"/>
                    <a:pt x="4930" y="32326"/>
                    <a:pt x="4930" y="32393"/>
                  </a:cubicBezTo>
                  <a:cubicBezTo>
                    <a:pt x="5163" y="33060"/>
                    <a:pt x="5430" y="33727"/>
                    <a:pt x="5797" y="34328"/>
                  </a:cubicBezTo>
                  <a:cubicBezTo>
                    <a:pt x="5930" y="34528"/>
                    <a:pt x="5964" y="34795"/>
                    <a:pt x="5864" y="35028"/>
                  </a:cubicBezTo>
                  <a:lnTo>
                    <a:pt x="3362" y="40132"/>
                  </a:lnTo>
                  <a:cubicBezTo>
                    <a:pt x="3195" y="40499"/>
                    <a:pt x="3328" y="40933"/>
                    <a:pt x="3662" y="41133"/>
                  </a:cubicBezTo>
                  <a:lnTo>
                    <a:pt x="6397" y="42700"/>
                  </a:lnTo>
                  <a:cubicBezTo>
                    <a:pt x="6531" y="42767"/>
                    <a:pt x="6631" y="42801"/>
                    <a:pt x="6798" y="42801"/>
                  </a:cubicBezTo>
                  <a:cubicBezTo>
                    <a:pt x="7031" y="42801"/>
                    <a:pt x="7298" y="42700"/>
                    <a:pt x="7431" y="42467"/>
                  </a:cubicBezTo>
                  <a:lnTo>
                    <a:pt x="10567" y="37730"/>
                  </a:lnTo>
                  <a:cubicBezTo>
                    <a:pt x="10734" y="37530"/>
                    <a:pt x="10967" y="37430"/>
                    <a:pt x="11234" y="37430"/>
                  </a:cubicBezTo>
                  <a:cubicBezTo>
                    <a:pt x="11935" y="37430"/>
                    <a:pt x="12635" y="37363"/>
                    <a:pt x="13302" y="37230"/>
                  </a:cubicBezTo>
                  <a:cubicBezTo>
                    <a:pt x="13330" y="37216"/>
                    <a:pt x="13363" y="37208"/>
                    <a:pt x="13398" y="37208"/>
                  </a:cubicBezTo>
                  <a:cubicBezTo>
                    <a:pt x="13446" y="37208"/>
                    <a:pt x="13497" y="37224"/>
                    <a:pt x="13536" y="37263"/>
                  </a:cubicBezTo>
                  <a:cubicBezTo>
                    <a:pt x="13569" y="37297"/>
                    <a:pt x="13636" y="37363"/>
                    <a:pt x="13636" y="37430"/>
                  </a:cubicBezTo>
                  <a:lnTo>
                    <a:pt x="14036" y="41566"/>
                  </a:lnTo>
                  <a:cubicBezTo>
                    <a:pt x="14036" y="41766"/>
                    <a:pt x="14170" y="41933"/>
                    <a:pt x="14336" y="42033"/>
                  </a:cubicBezTo>
                  <a:cubicBezTo>
                    <a:pt x="14411" y="42063"/>
                    <a:pt x="14493" y="42080"/>
                    <a:pt x="14575" y="42080"/>
                  </a:cubicBezTo>
                  <a:cubicBezTo>
                    <a:pt x="14676" y="42080"/>
                    <a:pt x="14778" y="42055"/>
                    <a:pt x="14870" y="42000"/>
                  </a:cubicBezTo>
                  <a:lnTo>
                    <a:pt x="19140" y="39532"/>
                  </a:lnTo>
                  <a:cubicBezTo>
                    <a:pt x="19473" y="39331"/>
                    <a:pt x="19707" y="38964"/>
                    <a:pt x="19740" y="38598"/>
                  </a:cubicBezTo>
                  <a:lnTo>
                    <a:pt x="20174" y="33861"/>
                  </a:lnTo>
                  <a:cubicBezTo>
                    <a:pt x="20207" y="33561"/>
                    <a:pt x="20341" y="33327"/>
                    <a:pt x="20541" y="33094"/>
                  </a:cubicBezTo>
                  <a:cubicBezTo>
                    <a:pt x="21375" y="32326"/>
                    <a:pt x="22175" y="31492"/>
                    <a:pt x="22909" y="30592"/>
                  </a:cubicBezTo>
                  <a:cubicBezTo>
                    <a:pt x="23033" y="30468"/>
                    <a:pt x="23193" y="30399"/>
                    <a:pt x="23363" y="30399"/>
                  </a:cubicBezTo>
                  <a:cubicBezTo>
                    <a:pt x="23422" y="30399"/>
                    <a:pt x="23483" y="30408"/>
                    <a:pt x="23543" y="30425"/>
                  </a:cubicBezTo>
                  <a:lnTo>
                    <a:pt x="26245" y="31392"/>
                  </a:lnTo>
                  <a:cubicBezTo>
                    <a:pt x="26337" y="31423"/>
                    <a:pt x="26430" y="31438"/>
                    <a:pt x="26520" y="31438"/>
                  </a:cubicBezTo>
                  <a:cubicBezTo>
                    <a:pt x="26821" y="31438"/>
                    <a:pt x="27099" y="31274"/>
                    <a:pt x="27279" y="30992"/>
                  </a:cubicBezTo>
                  <a:lnTo>
                    <a:pt x="30381" y="25588"/>
                  </a:lnTo>
                  <a:cubicBezTo>
                    <a:pt x="30581" y="25221"/>
                    <a:pt x="30515" y="24788"/>
                    <a:pt x="30214" y="24521"/>
                  </a:cubicBezTo>
                  <a:lnTo>
                    <a:pt x="28013" y="22653"/>
                  </a:lnTo>
                  <a:cubicBezTo>
                    <a:pt x="27879" y="22486"/>
                    <a:pt x="27813" y="22253"/>
                    <a:pt x="27879" y="22019"/>
                  </a:cubicBezTo>
                  <a:cubicBezTo>
                    <a:pt x="28280" y="20918"/>
                    <a:pt x="28613" y="19817"/>
                    <a:pt x="28880" y="18683"/>
                  </a:cubicBezTo>
                  <a:cubicBezTo>
                    <a:pt x="28947" y="18416"/>
                    <a:pt x="29114" y="18183"/>
                    <a:pt x="29314" y="17983"/>
                  </a:cubicBezTo>
                  <a:lnTo>
                    <a:pt x="33216" y="15248"/>
                  </a:lnTo>
                  <a:cubicBezTo>
                    <a:pt x="33517" y="15014"/>
                    <a:pt x="33717" y="14647"/>
                    <a:pt x="33717" y="14247"/>
                  </a:cubicBezTo>
                  <a:lnTo>
                    <a:pt x="33717" y="9343"/>
                  </a:lnTo>
                  <a:cubicBezTo>
                    <a:pt x="33750" y="9143"/>
                    <a:pt x="33650" y="8943"/>
                    <a:pt x="33483" y="8843"/>
                  </a:cubicBezTo>
                  <a:cubicBezTo>
                    <a:pt x="33400" y="8793"/>
                    <a:pt x="33308" y="8768"/>
                    <a:pt x="33216" y="8768"/>
                  </a:cubicBezTo>
                  <a:cubicBezTo>
                    <a:pt x="33125" y="8768"/>
                    <a:pt x="33033" y="8793"/>
                    <a:pt x="32950" y="8843"/>
                  </a:cubicBezTo>
                  <a:lnTo>
                    <a:pt x="29180" y="10544"/>
                  </a:lnTo>
                  <a:cubicBezTo>
                    <a:pt x="29147" y="10561"/>
                    <a:pt x="29105" y="10569"/>
                    <a:pt x="29068" y="10569"/>
                  </a:cubicBezTo>
                  <a:cubicBezTo>
                    <a:pt x="29030" y="10569"/>
                    <a:pt x="28997" y="10561"/>
                    <a:pt x="28980" y="10544"/>
                  </a:cubicBezTo>
                  <a:cubicBezTo>
                    <a:pt x="28913" y="10511"/>
                    <a:pt x="28847" y="10477"/>
                    <a:pt x="28813" y="10411"/>
                  </a:cubicBezTo>
                  <a:cubicBezTo>
                    <a:pt x="28613" y="9744"/>
                    <a:pt x="28313" y="9076"/>
                    <a:pt x="27946" y="8476"/>
                  </a:cubicBezTo>
                  <a:cubicBezTo>
                    <a:pt x="27813" y="8276"/>
                    <a:pt x="27813" y="8009"/>
                    <a:pt x="27913" y="7775"/>
                  </a:cubicBezTo>
                  <a:lnTo>
                    <a:pt x="30414" y="2672"/>
                  </a:lnTo>
                  <a:cubicBezTo>
                    <a:pt x="30581" y="2338"/>
                    <a:pt x="30448" y="1871"/>
                    <a:pt x="30081" y="1671"/>
                  </a:cubicBezTo>
                  <a:lnTo>
                    <a:pt x="27346" y="103"/>
                  </a:lnTo>
                  <a:cubicBezTo>
                    <a:pt x="27230" y="34"/>
                    <a:pt x="27098" y="1"/>
                    <a:pt x="269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8"/>
            <p:cNvSpPr/>
            <p:nvPr/>
          </p:nvSpPr>
          <p:spPr>
            <a:xfrm>
              <a:off x="1666350" y="1926450"/>
              <a:ext cx="507900" cy="625000"/>
            </a:xfrm>
            <a:custGeom>
              <a:rect b="b" l="l" r="r" t="t"/>
              <a:pathLst>
                <a:path extrusionOk="0" h="25000" w="20316">
                  <a:moveTo>
                    <a:pt x="11573" y="7069"/>
                  </a:moveTo>
                  <a:cubicBezTo>
                    <a:pt x="12473" y="7069"/>
                    <a:pt x="13107" y="7679"/>
                    <a:pt x="13310" y="8955"/>
                  </a:cubicBezTo>
                  <a:cubicBezTo>
                    <a:pt x="13711" y="11223"/>
                    <a:pt x="12276" y="14492"/>
                    <a:pt x="10075" y="16227"/>
                  </a:cubicBezTo>
                  <a:cubicBezTo>
                    <a:pt x="9197" y="16916"/>
                    <a:pt x="8330" y="17249"/>
                    <a:pt x="7582" y="17249"/>
                  </a:cubicBezTo>
                  <a:cubicBezTo>
                    <a:pt x="6484" y="17249"/>
                    <a:pt x="5643" y="16529"/>
                    <a:pt x="5405" y="15160"/>
                  </a:cubicBezTo>
                  <a:cubicBezTo>
                    <a:pt x="5005" y="12891"/>
                    <a:pt x="6806" y="9956"/>
                    <a:pt x="8974" y="8221"/>
                  </a:cubicBezTo>
                  <a:cubicBezTo>
                    <a:pt x="9955" y="7463"/>
                    <a:pt x="10850" y="7069"/>
                    <a:pt x="11573" y="7069"/>
                  </a:cubicBezTo>
                  <a:close/>
                  <a:moveTo>
                    <a:pt x="13877" y="1"/>
                  </a:moveTo>
                  <a:cubicBezTo>
                    <a:pt x="13624" y="1"/>
                    <a:pt x="13386" y="155"/>
                    <a:pt x="13244" y="382"/>
                  </a:cubicBezTo>
                  <a:lnTo>
                    <a:pt x="11976" y="2784"/>
                  </a:lnTo>
                  <a:cubicBezTo>
                    <a:pt x="11809" y="3051"/>
                    <a:pt x="11543" y="3251"/>
                    <a:pt x="11209" y="3351"/>
                  </a:cubicBezTo>
                  <a:lnTo>
                    <a:pt x="11142" y="3384"/>
                  </a:lnTo>
                  <a:cubicBezTo>
                    <a:pt x="11176" y="3184"/>
                    <a:pt x="11209" y="2984"/>
                    <a:pt x="11242" y="2817"/>
                  </a:cubicBezTo>
                  <a:lnTo>
                    <a:pt x="9107" y="1583"/>
                  </a:lnTo>
                  <a:cubicBezTo>
                    <a:pt x="9052" y="1556"/>
                    <a:pt x="8991" y="1539"/>
                    <a:pt x="8932" y="1539"/>
                  </a:cubicBezTo>
                  <a:cubicBezTo>
                    <a:pt x="8847" y="1539"/>
                    <a:pt x="8766" y="1572"/>
                    <a:pt x="8707" y="1650"/>
                  </a:cubicBezTo>
                  <a:lnTo>
                    <a:pt x="6672" y="3218"/>
                  </a:lnTo>
                  <a:cubicBezTo>
                    <a:pt x="6439" y="3451"/>
                    <a:pt x="6305" y="3751"/>
                    <a:pt x="6305" y="4085"/>
                  </a:cubicBezTo>
                  <a:lnTo>
                    <a:pt x="6406" y="6020"/>
                  </a:lnTo>
                  <a:cubicBezTo>
                    <a:pt x="6406" y="6353"/>
                    <a:pt x="6305" y="6653"/>
                    <a:pt x="6105" y="6954"/>
                  </a:cubicBezTo>
                  <a:cubicBezTo>
                    <a:pt x="5772" y="7321"/>
                    <a:pt x="5472" y="7754"/>
                    <a:pt x="5171" y="8188"/>
                  </a:cubicBezTo>
                  <a:cubicBezTo>
                    <a:pt x="4971" y="8455"/>
                    <a:pt x="4671" y="8622"/>
                    <a:pt x="4337" y="8622"/>
                  </a:cubicBezTo>
                  <a:lnTo>
                    <a:pt x="3070" y="8521"/>
                  </a:lnTo>
                  <a:cubicBezTo>
                    <a:pt x="2736" y="8521"/>
                    <a:pt x="2436" y="8688"/>
                    <a:pt x="2303" y="8988"/>
                  </a:cubicBezTo>
                  <a:lnTo>
                    <a:pt x="1102" y="11724"/>
                  </a:lnTo>
                  <a:cubicBezTo>
                    <a:pt x="968" y="11957"/>
                    <a:pt x="1068" y="12224"/>
                    <a:pt x="1302" y="12358"/>
                  </a:cubicBezTo>
                  <a:lnTo>
                    <a:pt x="2736" y="13191"/>
                  </a:lnTo>
                  <a:cubicBezTo>
                    <a:pt x="2770" y="13325"/>
                    <a:pt x="2803" y="13458"/>
                    <a:pt x="2770" y="13592"/>
                  </a:cubicBezTo>
                  <a:cubicBezTo>
                    <a:pt x="2670" y="13992"/>
                    <a:pt x="2603" y="14426"/>
                    <a:pt x="2536" y="14893"/>
                  </a:cubicBezTo>
                  <a:cubicBezTo>
                    <a:pt x="2503" y="15226"/>
                    <a:pt x="2336" y="15526"/>
                    <a:pt x="2136" y="15760"/>
                  </a:cubicBezTo>
                  <a:lnTo>
                    <a:pt x="335" y="17394"/>
                  </a:lnTo>
                  <a:cubicBezTo>
                    <a:pt x="101" y="17661"/>
                    <a:pt x="1" y="17962"/>
                    <a:pt x="34" y="18295"/>
                  </a:cubicBezTo>
                  <a:lnTo>
                    <a:pt x="368" y="20263"/>
                  </a:lnTo>
                  <a:cubicBezTo>
                    <a:pt x="368" y="20363"/>
                    <a:pt x="435" y="20463"/>
                    <a:pt x="535" y="20497"/>
                  </a:cubicBezTo>
                  <a:lnTo>
                    <a:pt x="2670" y="21764"/>
                  </a:lnTo>
                  <a:lnTo>
                    <a:pt x="2703" y="19329"/>
                  </a:lnTo>
                  <a:cubicBezTo>
                    <a:pt x="2791" y="19266"/>
                    <a:pt x="2893" y="19237"/>
                    <a:pt x="2994" y="19237"/>
                  </a:cubicBezTo>
                  <a:cubicBezTo>
                    <a:pt x="3160" y="19237"/>
                    <a:pt x="3320" y="19317"/>
                    <a:pt x="3403" y="19463"/>
                  </a:cubicBezTo>
                  <a:cubicBezTo>
                    <a:pt x="3537" y="19629"/>
                    <a:pt x="3637" y="19763"/>
                    <a:pt x="3770" y="19896"/>
                  </a:cubicBezTo>
                  <a:cubicBezTo>
                    <a:pt x="3970" y="20130"/>
                    <a:pt x="4037" y="20430"/>
                    <a:pt x="3970" y="20730"/>
                  </a:cubicBezTo>
                  <a:lnTo>
                    <a:pt x="3070" y="23199"/>
                  </a:lnTo>
                  <a:cubicBezTo>
                    <a:pt x="2970" y="23399"/>
                    <a:pt x="3036" y="23632"/>
                    <a:pt x="3237" y="23766"/>
                  </a:cubicBezTo>
                  <a:lnTo>
                    <a:pt x="5371" y="25000"/>
                  </a:lnTo>
                  <a:lnTo>
                    <a:pt x="5939" y="23399"/>
                  </a:lnTo>
                  <a:lnTo>
                    <a:pt x="6772" y="21364"/>
                  </a:lnTo>
                  <a:cubicBezTo>
                    <a:pt x="6973" y="21064"/>
                    <a:pt x="7239" y="20864"/>
                    <a:pt x="7540" y="20764"/>
                  </a:cubicBezTo>
                  <a:cubicBezTo>
                    <a:pt x="7840" y="20697"/>
                    <a:pt x="8107" y="20597"/>
                    <a:pt x="8374" y="20497"/>
                  </a:cubicBezTo>
                  <a:cubicBezTo>
                    <a:pt x="8438" y="20464"/>
                    <a:pt x="8505" y="20450"/>
                    <a:pt x="8569" y="20450"/>
                  </a:cubicBezTo>
                  <a:cubicBezTo>
                    <a:pt x="8772" y="20450"/>
                    <a:pt x="8957" y="20595"/>
                    <a:pt x="9007" y="20797"/>
                  </a:cubicBezTo>
                  <a:lnTo>
                    <a:pt x="9474" y="22298"/>
                  </a:lnTo>
                  <a:cubicBezTo>
                    <a:pt x="9508" y="22398"/>
                    <a:pt x="9574" y="22498"/>
                    <a:pt x="9641" y="22531"/>
                  </a:cubicBezTo>
                  <a:lnTo>
                    <a:pt x="11743" y="23799"/>
                  </a:lnTo>
                  <a:lnTo>
                    <a:pt x="11743" y="23799"/>
                  </a:lnTo>
                  <a:lnTo>
                    <a:pt x="11376" y="21431"/>
                  </a:lnTo>
                  <a:lnTo>
                    <a:pt x="12043" y="20897"/>
                  </a:lnTo>
                  <a:cubicBezTo>
                    <a:pt x="12276" y="20697"/>
                    <a:pt x="12410" y="20363"/>
                    <a:pt x="12410" y="20063"/>
                  </a:cubicBezTo>
                  <a:lnTo>
                    <a:pt x="12310" y="18128"/>
                  </a:lnTo>
                  <a:cubicBezTo>
                    <a:pt x="12310" y="17795"/>
                    <a:pt x="12410" y="17461"/>
                    <a:pt x="12610" y="17194"/>
                  </a:cubicBezTo>
                  <a:cubicBezTo>
                    <a:pt x="12944" y="16794"/>
                    <a:pt x="13444" y="16594"/>
                    <a:pt x="13744" y="16160"/>
                  </a:cubicBezTo>
                  <a:cubicBezTo>
                    <a:pt x="13911" y="15927"/>
                    <a:pt x="14078" y="15526"/>
                    <a:pt x="14378" y="15526"/>
                  </a:cubicBezTo>
                  <a:lnTo>
                    <a:pt x="15679" y="15593"/>
                  </a:lnTo>
                  <a:cubicBezTo>
                    <a:pt x="15979" y="15593"/>
                    <a:pt x="16279" y="15426"/>
                    <a:pt x="16413" y="15160"/>
                  </a:cubicBezTo>
                  <a:lnTo>
                    <a:pt x="17647" y="12391"/>
                  </a:lnTo>
                  <a:cubicBezTo>
                    <a:pt x="17780" y="12124"/>
                    <a:pt x="17647" y="11824"/>
                    <a:pt x="17380" y="11724"/>
                  </a:cubicBezTo>
                  <a:lnTo>
                    <a:pt x="16313" y="11290"/>
                  </a:lnTo>
                  <a:cubicBezTo>
                    <a:pt x="16046" y="11157"/>
                    <a:pt x="15879" y="10856"/>
                    <a:pt x="15946" y="10556"/>
                  </a:cubicBezTo>
                  <a:cubicBezTo>
                    <a:pt x="16046" y="10123"/>
                    <a:pt x="16112" y="9689"/>
                    <a:pt x="16179" y="9255"/>
                  </a:cubicBezTo>
                  <a:cubicBezTo>
                    <a:pt x="16213" y="8922"/>
                    <a:pt x="16379" y="8622"/>
                    <a:pt x="16613" y="8355"/>
                  </a:cubicBezTo>
                  <a:lnTo>
                    <a:pt x="18414" y="6687"/>
                  </a:lnTo>
                  <a:cubicBezTo>
                    <a:pt x="18581" y="6520"/>
                    <a:pt x="18681" y="6320"/>
                    <a:pt x="18714" y="6086"/>
                  </a:cubicBezTo>
                  <a:lnTo>
                    <a:pt x="20315" y="4819"/>
                  </a:lnTo>
                  <a:lnTo>
                    <a:pt x="18214" y="3618"/>
                  </a:lnTo>
                  <a:cubicBezTo>
                    <a:pt x="18154" y="3588"/>
                    <a:pt x="18094" y="3571"/>
                    <a:pt x="18037" y="3571"/>
                  </a:cubicBezTo>
                  <a:cubicBezTo>
                    <a:pt x="17967" y="3571"/>
                    <a:pt x="17902" y="3596"/>
                    <a:pt x="17847" y="3651"/>
                  </a:cubicBezTo>
                  <a:lnTo>
                    <a:pt x="16046" y="4819"/>
                  </a:lnTo>
                  <a:cubicBezTo>
                    <a:pt x="15966" y="4865"/>
                    <a:pt x="15874" y="4887"/>
                    <a:pt x="15782" y="4887"/>
                  </a:cubicBezTo>
                  <a:cubicBezTo>
                    <a:pt x="15607" y="4887"/>
                    <a:pt x="15433" y="4805"/>
                    <a:pt x="15345" y="4652"/>
                  </a:cubicBezTo>
                  <a:cubicBezTo>
                    <a:pt x="15212" y="4519"/>
                    <a:pt x="15112" y="4352"/>
                    <a:pt x="14978" y="4252"/>
                  </a:cubicBezTo>
                  <a:cubicBezTo>
                    <a:pt x="14778" y="4018"/>
                    <a:pt x="14711" y="3685"/>
                    <a:pt x="14778" y="3418"/>
                  </a:cubicBezTo>
                  <a:lnTo>
                    <a:pt x="17614" y="1617"/>
                  </a:lnTo>
                  <a:lnTo>
                    <a:pt x="15479" y="382"/>
                  </a:lnTo>
                  <a:cubicBezTo>
                    <a:pt x="15445" y="349"/>
                    <a:pt x="15412" y="349"/>
                    <a:pt x="15345" y="316"/>
                  </a:cubicBezTo>
                  <a:lnTo>
                    <a:pt x="14011" y="15"/>
                  </a:lnTo>
                  <a:cubicBezTo>
                    <a:pt x="13966" y="5"/>
                    <a:pt x="13921" y="1"/>
                    <a:pt x="13877"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8"/>
            <p:cNvSpPr/>
            <p:nvPr/>
          </p:nvSpPr>
          <p:spPr>
            <a:xfrm>
              <a:off x="1666350" y="1926450"/>
              <a:ext cx="507900" cy="625000"/>
            </a:xfrm>
            <a:custGeom>
              <a:rect b="b" l="l" r="r" t="t"/>
              <a:pathLst>
                <a:path extrusionOk="0" h="25000" w="20316">
                  <a:moveTo>
                    <a:pt x="11573" y="7069"/>
                  </a:moveTo>
                  <a:cubicBezTo>
                    <a:pt x="12473" y="7069"/>
                    <a:pt x="13107" y="7679"/>
                    <a:pt x="13310" y="8955"/>
                  </a:cubicBezTo>
                  <a:cubicBezTo>
                    <a:pt x="13711" y="11223"/>
                    <a:pt x="12276" y="14492"/>
                    <a:pt x="10075" y="16227"/>
                  </a:cubicBezTo>
                  <a:cubicBezTo>
                    <a:pt x="9197" y="16916"/>
                    <a:pt x="8330" y="17249"/>
                    <a:pt x="7582" y="17249"/>
                  </a:cubicBezTo>
                  <a:cubicBezTo>
                    <a:pt x="6484" y="17249"/>
                    <a:pt x="5643" y="16529"/>
                    <a:pt x="5405" y="15160"/>
                  </a:cubicBezTo>
                  <a:cubicBezTo>
                    <a:pt x="5005" y="12891"/>
                    <a:pt x="6806" y="9956"/>
                    <a:pt x="8974" y="8221"/>
                  </a:cubicBezTo>
                  <a:cubicBezTo>
                    <a:pt x="9955" y="7463"/>
                    <a:pt x="10850" y="7069"/>
                    <a:pt x="11573" y="7069"/>
                  </a:cubicBezTo>
                  <a:close/>
                  <a:moveTo>
                    <a:pt x="13877" y="1"/>
                  </a:moveTo>
                  <a:cubicBezTo>
                    <a:pt x="13624" y="1"/>
                    <a:pt x="13386" y="155"/>
                    <a:pt x="13244" y="382"/>
                  </a:cubicBezTo>
                  <a:lnTo>
                    <a:pt x="11976" y="2784"/>
                  </a:lnTo>
                  <a:cubicBezTo>
                    <a:pt x="11809" y="3051"/>
                    <a:pt x="11543" y="3251"/>
                    <a:pt x="11209" y="3351"/>
                  </a:cubicBezTo>
                  <a:lnTo>
                    <a:pt x="11142" y="3384"/>
                  </a:lnTo>
                  <a:cubicBezTo>
                    <a:pt x="11176" y="3184"/>
                    <a:pt x="11209" y="2984"/>
                    <a:pt x="11242" y="2817"/>
                  </a:cubicBezTo>
                  <a:lnTo>
                    <a:pt x="9107" y="1583"/>
                  </a:lnTo>
                  <a:cubicBezTo>
                    <a:pt x="9052" y="1556"/>
                    <a:pt x="8991" y="1539"/>
                    <a:pt x="8932" y="1539"/>
                  </a:cubicBezTo>
                  <a:cubicBezTo>
                    <a:pt x="8847" y="1539"/>
                    <a:pt x="8766" y="1572"/>
                    <a:pt x="8707" y="1650"/>
                  </a:cubicBezTo>
                  <a:lnTo>
                    <a:pt x="6672" y="3218"/>
                  </a:lnTo>
                  <a:cubicBezTo>
                    <a:pt x="6439" y="3451"/>
                    <a:pt x="6305" y="3751"/>
                    <a:pt x="6305" y="4085"/>
                  </a:cubicBezTo>
                  <a:lnTo>
                    <a:pt x="6406" y="6020"/>
                  </a:lnTo>
                  <a:cubicBezTo>
                    <a:pt x="6406" y="6353"/>
                    <a:pt x="6305" y="6653"/>
                    <a:pt x="6105" y="6954"/>
                  </a:cubicBezTo>
                  <a:cubicBezTo>
                    <a:pt x="5772" y="7321"/>
                    <a:pt x="5472" y="7754"/>
                    <a:pt x="5171" y="8188"/>
                  </a:cubicBezTo>
                  <a:cubicBezTo>
                    <a:pt x="4971" y="8455"/>
                    <a:pt x="4671" y="8622"/>
                    <a:pt x="4337" y="8622"/>
                  </a:cubicBezTo>
                  <a:lnTo>
                    <a:pt x="3070" y="8521"/>
                  </a:lnTo>
                  <a:cubicBezTo>
                    <a:pt x="2736" y="8521"/>
                    <a:pt x="2436" y="8688"/>
                    <a:pt x="2303" y="8988"/>
                  </a:cubicBezTo>
                  <a:lnTo>
                    <a:pt x="1102" y="11724"/>
                  </a:lnTo>
                  <a:cubicBezTo>
                    <a:pt x="968" y="11957"/>
                    <a:pt x="1068" y="12224"/>
                    <a:pt x="1302" y="12358"/>
                  </a:cubicBezTo>
                  <a:lnTo>
                    <a:pt x="2736" y="13191"/>
                  </a:lnTo>
                  <a:cubicBezTo>
                    <a:pt x="2770" y="13325"/>
                    <a:pt x="2803" y="13458"/>
                    <a:pt x="2770" y="13592"/>
                  </a:cubicBezTo>
                  <a:cubicBezTo>
                    <a:pt x="2670" y="13992"/>
                    <a:pt x="2603" y="14426"/>
                    <a:pt x="2536" y="14893"/>
                  </a:cubicBezTo>
                  <a:cubicBezTo>
                    <a:pt x="2503" y="15226"/>
                    <a:pt x="2336" y="15526"/>
                    <a:pt x="2136" y="15760"/>
                  </a:cubicBezTo>
                  <a:lnTo>
                    <a:pt x="335" y="17394"/>
                  </a:lnTo>
                  <a:cubicBezTo>
                    <a:pt x="101" y="17661"/>
                    <a:pt x="1" y="17962"/>
                    <a:pt x="34" y="18295"/>
                  </a:cubicBezTo>
                  <a:lnTo>
                    <a:pt x="368" y="20263"/>
                  </a:lnTo>
                  <a:cubicBezTo>
                    <a:pt x="368" y="20363"/>
                    <a:pt x="435" y="20463"/>
                    <a:pt x="535" y="20497"/>
                  </a:cubicBezTo>
                  <a:lnTo>
                    <a:pt x="2670" y="21764"/>
                  </a:lnTo>
                  <a:lnTo>
                    <a:pt x="2703" y="19329"/>
                  </a:lnTo>
                  <a:cubicBezTo>
                    <a:pt x="2791" y="19266"/>
                    <a:pt x="2893" y="19237"/>
                    <a:pt x="2994" y="19237"/>
                  </a:cubicBezTo>
                  <a:cubicBezTo>
                    <a:pt x="3160" y="19237"/>
                    <a:pt x="3320" y="19317"/>
                    <a:pt x="3403" y="19463"/>
                  </a:cubicBezTo>
                  <a:cubicBezTo>
                    <a:pt x="3537" y="19629"/>
                    <a:pt x="3637" y="19763"/>
                    <a:pt x="3770" y="19896"/>
                  </a:cubicBezTo>
                  <a:cubicBezTo>
                    <a:pt x="3970" y="20130"/>
                    <a:pt x="4037" y="20430"/>
                    <a:pt x="3970" y="20730"/>
                  </a:cubicBezTo>
                  <a:lnTo>
                    <a:pt x="3070" y="23199"/>
                  </a:lnTo>
                  <a:cubicBezTo>
                    <a:pt x="2970" y="23399"/>
                    <a:pt x="3036" y="23632"/>
                    <a:pt x="3237" y="23766"/>
                  </a:cubicBezTo>
                  <a:lnTo>
                    <a:pt x="5371" y="25000"/>
                  </a:lnTo>
                  <a:lnTo>
                    <a:pt x="5939" y="23399"/>
                  </a:lnTo>
                  <a:lnTo>
                    <a:pt x="6772" y="21364"/>
                  </a:lnTo>
                  <a:cubicBezTo>
                    <a:pt x="6973" y="21064"/>
                    <a:pt x="7239" y="20864"/>
                    <a:pt x="7540" y="20764"/>
                  </a:cubicBezTo>
                  <a:cubicBezTo>
                    <a:pt x="7840" y="20697"/>
                    <a:pt x="8107" y="20597"/>
                    <a:pt x="8374" y="20497"/>
                  </a:cubicBezTo>
                  <a:cubicBezTo>
                    <a:pt x="8438" y="20464"/>
                    <a:pt x="8505" y="20450"/>
                    <a:pt x="8569" y="20450"/>
                  </a:cubicBezTo>
                  <a:cubicBezTo>
                    <a:pt x="8772" y="20450"/>
                    <a:pt x="8957" y="20595"/>
                    <a:pt x="9007" y="20797"/>
                  </a:cubicBezTo>
                  <a:lnTo>
                    <a:pt x="9474" y="22298"/>
                  </a:lnTo>
                  <a:cubicBezTo>
                    <a:pt x="9508" y="22398"/>
                    <a:pt x="9574" y="22498"/>
                    <a:pt x="9641" y="22531"/>
                  </a:cubicBezTo>
                  <a:lnTo>
                    <a:pt x="11743" y="23799"/>
                  </a:lnTo>
                  <a:lnTo>
                    <a:pt x="11743" y="23799"/>
                  </a:lnTo>
                  <a:lnTo>
                    <a:pt x="11376" y="21431"/>
                  </a:lnTo>
                  <a:lnTo>
                    <a:pt x="12043" y="20897"/>
                  </a:lnTo>
                  <a:cubicBezTo>
                    <a:pt x="12276" y="20697"/>
                    <a:pt x="12410" y="20363"/>
                    <a:pt x="12410" y="20063"/>
                  </a:cubicBezTo>
                  <a:lnTo>
                    <a:pt x="12310" y="18128"/>
                  </a:lnTo>
                  <a:cubicBezTo>
                    <a:pt x="12310" y="17795"/>
                    <a:pt x="12410" y="17461"/>
                    <a:pt x="12610" y="17194"/>
                  </a:cubicBezTo>
                  <a:cubicBezTo>
                    <a:pt x="12944" y="16794"/>
                    <a:pt x="13444" y="16594"/>
                    <a:pt x="13744" y="16160"/>
                  </a:cubicBezTo>
                  <a:cubicBezTo>
                    <a:pt x="13911" y="15927"/>
                    <a:pt x="14078" y="15526"/>
                    <a:pt x="14378" y="15526"/>
                  </a:cubicBezTo>
                  <a:lnTo>
                    <a:pt x="15679" y="15593"/>
                  </a:lnTo>
                  <a:cubicBezTo>
                    <a:pt x="15979" y="15593"/>
                    <a:pt x="16279" y="15426"/>
                    <a:pt x="16413" y="15160"/>
                  </a:cubicBezTo>
                  <a:lnTo>
                    <a:pt x="17647" y="12391"/>
                  </a:lnTo>
                  <a:cubicBezTo>
                    <a:pt x="17780" y="12124"/>
                    <a:pt x="17647" y="11824"/>
                    <a:pt x="17380" y="11724"/>
                  </a:cubicBezTo>
                  <a:lnTo>
                    <a:pt x="16313" y="11290"/>
                  </a:lnTo>
                  <a:cubicBezTo>
                    <a:pt x="16046" y="11157"/>
                    <a:pt x="15879" y="10856"/>
                    <a:pt x="15946" y="10556"/>
                  </a:cubicBezTo>
                  <a:cubicBezTo>
                    <a:pt x="16046" y="10123"/>
                    <a:pt x="16112" y="9689"/>
                    <a:pt x="16179" y="9255"/>
                  </a:cubicBezTo>
                  <a:cubicBezTo>
                    <a:pt x="16213" y="8922"/>
                    <a:pt x="16379" y="8622"/>
                    <a:pt x="16613" y="8355"/>
                  </a:cubicBezTo>
                  <a:lnTo>
                    <a:pt x="18414" y="6687"/>
                  </a:lnTo>
                  <a:cubicBezTo>
                    <a:pt x="18581" y="6520"/>
                    <a:pt x="18681" y="6320"/>
                    <a:pt x="18714" y="6086"/>
                  </a:cubicBezTo>
                  <a:lnTo>
                    <a:pt x="20315" y="4819"/>
                  </a:lnTo>
                  <a:lnTo>
                    <a:pt x="18214" y="3618"/>
                  </a:lnTo>
                  <a:cubicBezTo>
                    <a:pt x="18154" y="3588"/>
                    <a:pt x="18094" y="3571"/>
                    <a:pt x="18037" y="3571"/>
                  </a:cubicBezTo>
                  <a:cubicBezTo>
                    <a:pt x="17967" y="3571"/>
                    <a:pt x="17902" y="3596"/>
                    <a:pt x="17847" y="3651"/>
                  </a:cubicBezTo>
                  <a:lnTo>
                    <a:pt x="16046" y="4819"/>
                  </a:lnTo>
                  <a:cubicBezTo>
                    <a:pt x="15966" y="4865"/>
                    <a:pt x="15874" y="4887"/>
                    <a:pt x="15782" y="4887"/>
                  </a:cubicBezTo>
                  <a:cubicBezTo>
                    <a:pt x="15607" y="4887"/>
                    <a:pt x="15433" y="4805"/>
                    <a:pt x="15345" y="4652"/>
                  </a:cubicBezTo>
                  <a:cubicBezTo>
                    <a:pt x="15212" y="4519"/>
                    <a:pt x="15112" y="4352"/>
                    <a:pt x="14978" y="4252"/>
                  </a:cubicBezTo>
                  <a:cubicBezTo>
                    <a:pt x="14778" y="4018"/>
                    <a:pt x="14711" y="3685"/>
                    <a:pt x="14778" y="3418"/>
                  </a:cubicBezTo>
                  <a:lnTo>
                    <a:pt x="17614" y="1617"/>
                  </a:lnTo>
                  <a:lnTo>
                    <a:pt x="15479" y="382"/>
                  </a:lnTo>
                  <a:cubicBezTo>
                    <a:pt x="15445" y="349"/>
                    <a:pt x="15412" y="349"/>
                    <a:pt x="15345" y="316"/>
                  </a:cubicBezTo>
                  <a:lnTo>
                    <a:pt x="14011" y="15"/>
                  </a:lnTo>
                  <a:cubicBezTo>
                    <a:pt x="13966" y="5"/>
                    <a:pt x="13921" y="1"/>
                    <a:pt x="138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8"/>
            <p:cNvSpPr/>
            <p:nvPr/>
          </p:nvSpPr>
          <p:spPr>
            <a:xfrm>
              <a:off x="1740575" y="2386325"/>
              <a:ext cx="221025" cy="165125"/>
            </a:xfrm>
            <a:custGeom>
              <a:rect b="b" l="l" r="r" t="t"/>
              <a:pathLst>
                <a:path extrusionOk="0" h="6605" w="8841">
                  <a:moveTo>
                    <a:pt x="1702" y="0"/>
                  </a:moveTo>
                  <a:lnTo>
                    <a:pt x="935" y="1668"/>
                  </a:lnTo>
                  <a:cubicBezTo>
                    <a:pt x="1035" y="1868"/>
                    <a:pt x="1068" y="2102"/>
                    <a:pt x="1001" y="2335"/>
                  </a:cubicBezTo>
                  <a:lnTo>
                    <a:pt x="101" y="4804"/>
                  </a:lnTo>
                  <a:cubicBezTo>
                    <a:pt x="1" y="5004"/>
                    <a:pt x="67" y="5237"/>
                    <a:pt x="268" y="5371"/>
                  </a:cubicBezTo>
                  <a:lnTo>
                    <a:pt x="2402" y="6605"/>
                  </a:lnTo>
                  <a:lnTo>
                    <a:pt x="2970" y="5004"/>
                  </a:lnTo>
                  <a:lnTo>
                    <a:pt x="3803" y="2969"/>
                  </a:lnTo>
                  <a:cubicBezTo>
                    <a:pt x="4004" y="2669"/>
                    <a:pt x="4270" y="2469"/>
                    <a:pt x="4571" y="2369"/>
                  </a:cubicBezTo>
                  <a:cubicBezTo>
                    <a:pt x="4871" y="2302"/>
                    <a:pt x="5138" y="2202"/>
                    <a:pt x="5405" y="2102"/>
                  </a:cubicBezTo>
                  <a:cubicBezTo>
                    <a:pt x="5469" y="2069"/>
                    <a:pt x="5536" y="2055"/>
                    <a:pt x="5600" y="2055"/>
                  </a:cubicBezTo>
                  <a:cubicBezTo>
                    <a:pt x="5803" y="2055"/>
                    <a:pt x="5988" y="2200"/>
                    <a:pt x="6038" y="2402"/>
                  </a:cubicBezTo>
                  <a:lnTo>
                    <a:pt x="6505" y="3903"/>
                  </a:lnTo>
                  <a:cubicBezTo>
                    <a:pt x="6539" y="4003"/>
                    <a:pt x="6605" y="4103"/>
                    <a:pt x="6672" y="4136"/>
                  </a:cubicBezTo>
                  <a:lnTo>
                    <a:pt x="8774" y="5404"/>
                  </a:lnTo>
                  <a:lnTo>
                    <a:pt x="8774" y="5404"/>
                  </a:lnTo>
                  <a:lnTo>
                    <a:pt x="8407" y="3036"/>
                  </a:lnTo>
                  <a:lnTo>
                    <a:pt x="8840" y="2702"/>
                  </a:lnTo>
                  <a:lnTo>
                    <a:pt x="8707" y="2335"/>
                  </a:lnTo>
                  <a:lnTo>
                    <a:pt x="5104" y="1968"/>
                  </a:lnTo>
                  <a:lnTo>
                    <a:pt x="170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8"/>
            <p:cNvSpPr/>
            <p:nvPr/>
          </p:nvSpPr>
          <p:spPr>
            <a:xfrm>
              <a:off x="1825650" y="2085275"/>
              <a:ext cx="240200" cy="324125"/>
            </a:xfrm>
            <a:custGeom>
              <a:rect b="b" l="l" r="r" t="t"/>
              <a:pathLst>
                <a:path extrusionOk="0" h="12965" w="9608">
                  <a:moveTo>
                    <a:pt x="6738" y="0"/>
                  </a:moveTo>
                  <a:lnTo>
                    <a:pt x="6138" y="1001"/>
                  </a:lnTo>
                  <a:cubicBezTo>
                    <a:pt x="6605" y="1401"/>
                    <a:pt x="6905" y="1968"/>
                    <a:pt x="6972" y="2602"/>
                  </a:cubicBezTo>
                  <a:cubicBezTo>
                    <a:pt x="7372" y="4904"/>
                    <a:pt x="5904" y="8139"/>
                    <a:pt x="3736" y="9874"/>
                  </a:cubicBezTo>
                  <a:cubicBezTo>
                    <a:pt x="2836" y="10572"/>
                    <a:pt x="1966" y="10890"/>
                    <a:pt x="1219" y="10890"/>
                  </a:cubicBezTo>
                  <a:cubicBezTo>
                    <a:pt x="859" y="10890"/>
                    <a:pt x="527" y="10816"/>
                    <a:pt x="234" y="10675"/>
                  </a:cubicBezTo>
                  <a:lnTo>
                    <a:pt x="0" y="11075"/>
                  </a:lnTo>
                  <a:cubicBezTo>
                    <a:pt x="0" y="11075"/>
                    <a:pt x="1251" y="12965"/>
                    <a:pt x="2889" y="12965"/>
                  </a:cubicBezTo>
                  <a:cubicBezTo>
                    <a:pt x="3046" y="12965"/>
                    <a:pt x="3206" y="12947"/>
                    <a:pt x="3369" y="12909"/>
                  </a:cubicBezTo>
                  <a:cubicBezTo>
                    <a:pt x="4303" y="12643"/>
                    <a:pt x="5171" y="12209"/>
                    <a:pt x="5938" y="11609"/>
                  </a:cubicBezTo>
                  <a:cubicBezTo>
                    <a:pt x="5971" y="11308"/>
                    <a:pt x="6071" y="11041"/>
                    <a:pt x="6238" y="10841"/>
                  </a:cubicBezTo>
                  <a:cubicBezTo>
                    <a:pt x="6572" y="10441"/>
                    <a:pt x="7072" y="10208"/>
                    <a:pt x="7372" y="9774"/>
                  </a:cubicBezTo>
                  <a:cubicBezTo>
                    <a:pt x="7532" y="9550"/>
                    <a:pt x="7692" y="9171"/>
                    <a:pt x="7971" y="9171"/>
                  </a:cubicBezTo>
                  <a:cubicBezTo>
                    <a:pt x="7982" y="9171"/>
                    <a:pt x="7994" y="9172"/>
                    <a:pt x="8006" y="9173"/>
                  </a:cubicBezTo>
                  <a:lnTo>
                    <a:pt x="8206" y="9173"/>
                  </a:lnTo>
                  <a:cubicBezTo>
                    <a:pt x="8406" y="8840"/>
                    <a:pt x="8606" y="8473"/>
                    <a:pt x="8740" y="8106"/>
                  </a:cubicBezTo>
                  <a:cubicBezTo>
                    <a:pt x="9607" y="5871"/>
                    <a:pt x="9374" y="1268"/>
                    <a:pt x="9374" y="1268"/>
                  </a:cubicBezTo>
                  <a:lnTo>
                    <a:pt x="673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8"/>
            <p:cNvSpPr/>
            <p:nvPr/>
          </p:nvSpPr>
          <p:spPr>
            <a:xfrm>
              <a:off x="1668025" y="2321275"/>
              <a:ext cx="146800" cy="91750"/>
            </a:xfrm>
            <a:custGeom>
              <a:rect b="b" l="l" r="r" t="t"/>
              <a:pathLst>
                <a:path extrusionOk="0" h="3670" w="5872">
                  <a:moveTo>
                    <a:pt x="2035" y="0"/>
                  </a:moveTo>
                  <a:lnTo>
                    <a:pt x="268" y="1635"/>
                  </a:lnTo>
                  <a:cubicBezTo>
                    <a:pt x="134" y="1768"/>
                    <a:pt x="34" y="1935"/>
                    <a:pt x="1" y="2135"/>
                  </a:cubicBezTo>
                  <a:lnTo>
                    <a:pt x="2603" y="3636"/>
                  </a:lnTo>
                  <a:lnTo>
                    <a:pt x="2603" y="3503"/>
                  </a:lnTo>
                  <a:cubicBezTo>
                    <a:pt x="2694" y="3446"/>
                    <a:pt x="2789" y="3420"/>
                    <a:pt x="2881" y="3420"/>
                  </a:cubicBezTo>
                  <a:cubicBezTo>
                    <a:pt x="3059" y="3420"/>
                    <a:pt x="3227" y="3516"/>
                    <a:pt x="3336" y="3670"/>
                  </a:cubicBezTo>
                  <a:lnTo>
                    <a:pt x="5872" y="2202"/>
                  </a:lnTo>
                  <a:lnTo>
                    <a:pt x="2035"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8"/>
            <p:cNvSpPr/>
            <p:nvPr/>
          </p:nvSpPr>
          <p:spPr>
            <a:xfrm>
              <a:off x="1728900" y="2138650"/>
              <a:ext cx="118450" cy="61725"/>
            </a:xfrm>
            <a:custGeom>
              <a:rect b="b" l="l" r="r" t="t"/>
              <a:pathLst>
                <a:path extrusionOk="0" h="2469" w="4738">
                  <a:moveTo>
                    <a:pt x="2236" y="0"/>
                  </a:moveTo>
                  <a:cubicBezTo>
                    <a:pt x="2136" y="67"/>
                    <a:pt x="2002" y="100"/>
                    <a:pt x="1869" y="100"/>
                  </a:cubicBezTo>
                  <a:lnTo>
                    <a:pt x="568" y="33"/>
                  </a:lnTo>
                  <a:cubicBezTo>
                    <a:pt x="368" y="33"/>
                    <a:pt x="168" y="100"/>
                    <a:pt x="1" y="234"/>
                  </a:cubicBezTo>
                  <a:lnTo>
                    <a:pt x="3904" y="2469"/>
                  </a:lnTo>
                  <a:lnTo>
                    <a:pt x="4104" y="2368"/>
                  </a:lnTo>
                  <a:cubicBezTo>
                    <a:pt x="4304" y="2068"/>
                    <a:pt x="4504" y="1768"/>
                    <a:pt x="4737" y="1468"/>
                  </a:cubicBezTo>
                  <a:lnTo>
                    <a:pt x="2236"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8"/>
            <p:cNvSpPr/>
            <p:nvPr/>
          </p:nvSpPr>
          <p:spPr>
            <a:xfrm>
              <a:off x="2086650" y="2016375"/>
              <a:ext cx="87600" cy="63125"/>
            </a:xfrm>
            <a:custGeom>
              <a:rect b="b" l="l" r="r" t="t"/>
              <a:pathLst>
                <a:path extrusionOk="0" h="2525" w="3504">
                  <a:moveTo>
                    <a:pt x="3478" y="1207"/>
                  </a:moveTo>
                  <a:lnTo>
                    <a:pt x="3503" y="1222"/>
                  </a:lnTo>
                  <a:cubicBezTo>
                    <a:pt x="3495" y="1216"/>
                    <a:pt x="3487" y="1212"/>
                    <a:pt x="3478" y="1207"/>
                  </a:cubicBezTo>
                  <a:close/>
                  <a:moveTo>
                    <a:pt x="1257" y="1"/>
                  </a:moveTo>
                  <a:cubicBezTo>
                    <a:pt x="1175" y="1"/>
                    <a:pt x="1098" y="24"/>
                    <a:pt x="1035" y="88"/>
                  </a:cubicBezTo>
                  <a:lnTo>
                    <a:pt x="268" y="588"/>
                  </a:lnTo>
                  <a:lnTo>
                    <a:pt x="101" y="1022"/>
                  </a:lnTo>
                  <a:cubicBezTo>
                    <a:pt x="1" y="1322"/>
                    <a:pt x="101" y="1655"/>
                    <a:pt x="301" y="1856"/>
                  </a:cubicBezTo>
                  <a:cubicBezTo>
                    <a:pt x="435" y="1989"/>
                    <a:pt x="535" y="2122"/>
                    <a:pt x="635" y="2289"/>
                  </a:cubicBezTo>
                  <a:cubicBezTo>
                    <a:pt x="744" y="2443"/>
                    <a:pt x="926" y="2524"/>
                    <a:pt x="1104" y="2524"/>
                  </a:cubicBezTo>
                  <a:cubicBezTo>
                    <a:pt x="1197" y="2524"/>
                    <a:pt x="1288" y="2502"/>
                    <a:pt x="1369" y="2456"/>
                  </a:cubicBezTo>
                  <a:lnTo>
                    <a:pt x="3170" y="1255"/>
                  </a:lnTo>
                  <a:cubicBezTo>
                    <a:pt x="3232" y="1214"/>
                    <a:pt x="3306" y="1185"/>
                    <a:pt x="3378" y="1185"/>
                  </a:cubicBezTo>
                  <a:cubicBezTo>
                    <a:pt x="3413" y="1185"/>
                    <a:pt x="3447" y="1192"/>
                    <a:pt x="3478" y="1207"/>
                  </a:cubicBezTo>
                  <a:lnTo>
                    <a:pt x="3478" y="1207"/>
                  </a:lnTo>
                  <a:lnTo>
                    <a:pt x="1402" y="21"/>
                  </a:lnTo>
                  <a:cubicBezTo>
                    <a:pt x="1353" y="9"/>
                    <a:pt x="1304" y="1"/>
                    <a:pt x="1257"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8"/>
            <p:cNvSpPr/>
            <p:nvPr/>
          </p:nvSpPr>
          <p:spPr>
            <a:xfrm>
              <a:off x="1959075" y="1926400"/>
              <a:ext cx="147625" cy="119700"/>
            </a:xfrm>
            <a:custGeom>
              <a:rect b="b" l="l" r="r" t="t"/>
              <a:pathLst>
                <a:path extrusionOk="0" h="4788" w="5905">
                  <a:moveTo>
                    <a:pt x="2150" y="1"/>
                  </a:moveTo>
                  <a:cubicBezTo>
                    <a:pt x="1904" y="1"/>
                    <a:pt x="1673" y="135"/>
                    <a:pt x="1535" y="384"/>
                  </a:cubicBezTo>
                  <a:lnTo>
                    <a:pt x="301" y="2786"/>
                  </a:lnTo>
                  <a:cubicBezTo>
                    <a:pt x="200" y="2919"/>
                    <a:pt x="100" y="3020"/>
                    <a:pt x="0" y="3120"/>
                  </a:cubicBezTo>
                  <a:lnTo>
                    <a:pt x="2869" y="4787"/>
                  </a:lnTo>
                  <a:lnTo>
                    <a:pt x="3336" y="4287"/>
                  </a:lnTo>
                  <a:lnTo>
                    <a:pt x="3269" y="4220"/>
                  </a:lnTo>
                  <a:cubicBezTo>
                    <a:pt x="3069" y="4020"/>
                    <a:pt x="3002" y="3687"/>
                    <a:pt x="3069" y="3386"/>
                  </a:cubicBezTo>
                  <a:lnTo>
                    <a:pt x="5905" y="1585"/>
                  </a:lnTo>
                  <a:lnTo>
                    <a:pt x="3803" y="384"/>
                  </a:lnTo>
                  <a:cubicBezTo>
                    <a:pt x="3736" y="351"/>
                    <a:pt x="3703" y="318"/>
                    <a:pt x="3636" y="318"/>
                  </a:cubicBezTo>
                  <a:lnTo>
                    <a:pt x="2302" y="17"/>
                  </a:lnTo>
                  <a:cubicBezTo>
                    <a:pt x="2251" y="6"/>
                    <a:pt x="2200" y="1"/>
                    <a:pt x="215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8"/>
            <p:cNvSpPr/>
            <p:nvPr/>
          </p:nvSpPr>
          <p:spPr>
            <a:xfrm>
              <a:off x="1825650" y="1964500"/>
              <a:ext cx="121775" cy="93275"/>
            </a:xfrm>
            <a:custGeom>
              <a:rect b="b" l="l" r="r" t="t"/>
              <a:pathLst>
                <a:path extrusionOk="0" h="3731" w="4871">
                  <a:moveTo>
                    <a:pt x="2558" y="1"/>
                  </a:moveTo>
                  <a:cubicBezTo>
                    <a:pt x="2474" y="1"/>
                    <a:pt x="2393" y="36"/>
                    <a:pt x="2335" y="95"/>
                  </a:cubicBezTo>
                  <a:lnTo>
                    <a:pt x="300" y="1696"/>
                  </a:lnTo>
                  <a:cubicBezTo>
                    <a:pt x="167" y="1829"/>
                    <a:pt x="34" y="2029"/>
                    <a:pt x="0" y="2229"/>
                  </a:cubicBezTo>
                  <a:lnTo>
                    <a:pt x="2635" y="3730"/>
                  </a:lnTo>
                  <a:lnTo>
                    <a:pt x="4770" y="1762"/>
                  </a:lnTo>
                  <a:cubicBezTo>
                    <a:pt x="4837" y="1596"/>
                    <a:pt x="4837" y="1429"/>
                    <a:pt x="4870" y="1262"/>
                  </a:cubicBezTo>
                  <a:lnTo>
                    <a:pt x="2735" y="61"/>
                  </a:lnTo>
                  <a:cubicBezTo>
                    <a:pt x="2680" y="19"/>
                    <a:pt x="2618" y="1"/>
                    <a:pt x="255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8"/>
            <p:cNvSpPr/>
            <p:nvPr/>
          </p:nvSpPr>
          <p:spPr>
            <a:xfrm>
              <a:off x="1668025" y="2321275"/>
              <a:ext cx="146800" cy="91750"/>
            </a:xfrm>
            <a:custGeom>
              <a:rect b="b" l="l" r="r" t="t"/>
              <a:pathLst>
                <a:path extrusionOk="0" h="3670" w="5872">
                  <a:moveTo>
                    <a:pt x="2035" y="0"/>
                  </a:moveTo>
                  <a:lnTo>
                    <a:pt x="268" y="1635"/>
                  </a:lnTo>
                  <a:cubicBezTo>
                    <a:pt x="134" y="1768"/>
                    <a:pt x="34" y="1935"/>
                    <a:pt x="1" y="2135"/>
                  </a:cubicBezTo>
                  <a:lnTo>
                    <a:pt x="2603" y="3636"/>
                  </a:lnTo>
                  <a:lnTo>
                    <a:pt x="2603" y="3503"/>
                  </a:lnTo>
                  <a:cubicBezTo>
                    <a:pt x="2694" y="3446"/>
                    <a:pt x="2789" y="3420"/>
                    <a:pt x="2881" y="3420"/>
                  </a:cubicBezTo>
                  <a:cubicBezTo>
                    <a:pt x="3059" y="3420"/>
                    <a:pt x="3227" y="3516"/>
                    <a:pt x="3336" y="3670"/>
                  </a:cubicBezTo>
                  <a:lnTo>
                    <a:pt x="5872" y="2202"/>
                  </a:lnTo>
                  <a:lnTo>
                    <a:pt x="20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8"/>
            <p:cNvSpPr/>
            <p:nvPr/>
          </p:nvSpPr>
          <p:spPr>
            <a:xfrm>
              <a:off x="1661350" y="2314600"/>
              <a:ext cx="163475" cy="106775"/>
            </a:xfrm>
            <a:custGeom>
              <a:rect b="b" l="l" r="r" t="t"/>
              <a:pathLst>
                <a:path extrusionOk="0" h="4271" w="6539">
                  <a:moveTo>
                    <a:pt x="2336" y="534"/>
                  </a:moveTo>
                  <a:lnTo>
                    <a:pt x="5738" y="2469"/>
                  </a:lnTo>
                  <a:lnTo>
                    <a:pt x="3637" y="3670"/>
                  </a:lnTo>
                  <a:cubicBezTo>
                    <a:pt x="3503" y="3536"/>
                    <a:pt x="3337" y="3470"/>
                    <a:pt x="3170" y="3470"/>
                  </a:cubicBezTo>
                  <a:cubicBezTo>
                    <a:pt x="3003" y="3470"/>
                    <a:pt x="2870" y="3536"/>
                    <a:pt x="2769" y="3603"/>
                  </a:cubicBezTo>
                  <a:lnTo>
                    <a:pt x="501" y="2302"/>
                  </a:lnTo>
                  <a:cubicBezTo>
                    <a:pt x="535" y="2202"/>
                    <a:pt x="601" y="2102"/>
                    <a:pt x="668" y="2035"/>
                  </a:cubicBezTo>
                  <a:lnTo>
                    <a:pt x="2336" y="534"/>
                  </a:lnTo>
                  <a:close/>
                  <a:moveTo>
                    <a:pt x="2269" y="0"/>
                  </a:moveTo>
                  <a:lnTo>
                    <a:pt x="368" y="1735"/>
                  </a:lnTo>
                  <a:cubicBezTo>
                    <a:pt x="201" y="1902"/>
                    <a:pt x="101" y="2102"/>
                    <a:pt x="34" y="2335"/>
                  </a:cubicBezTo>
                  <a:lnTo>
                    <a:pt x="1" y="2502"/>
                  </a:lnTo>
                  <a:lnTo>
                    <a:pt x="3070" y="4270"/>
                  </a:lnTo>
                  <a:lnTo>
                    <a:pt x="3103" y="3903"/>
                  </a:lnTo>
                  <a:cubicBezTo>
                    <a:pt x="3126" y="3898"/>
                    <a:pt x="3149" y="3895"/>
                    <a:pt x="3171" y="3895"/>
                  </a:cubicBezTo>
                  <a:cubicBezTo>
                    <a:pt x="3280" y="3895"/>
                    <a:pt x="3381" y="3960"/>
                    <a:pt x="3437" y="4070"/>
                  </a:cubicBezTo>
                  <a:lnTo>
                    <a:pt x="3537" y="4203"/>
                  </a:lnTo>
                  <a:lnTo>
                    <a:pt x="6539" y="2469"/>
                  </a:lnTo>
                  <a:lnTo>
                    <a:pt x="22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8"/>
            <p:cNvSpPr/>
            <p:nvPr/>
          </p:nvSpPr>
          <p:spPr>
            <a:xfrm>
              <a:off x="1728900" y="2138650"/>
              <a:ext cx="118450" cy="61725"/>
            </a:xfrm>
            <a:custGeom>
              <a:rect b="b" l="l" r="r" t="t"/>
              <a:pathLst>
                <a:path extrusionOk="0" h="2469" w="4738">
                  <a:moveTo>
                    <a:pt x="2236" y="0"/>
                  </a:moveTo>
                  <a:cubicBezTo>
                    <a:pt x="2136" y="67"/>
                    <a:pt x="2002" y="100"/>
                    <a:pt x="1869" y="100"/>
                  </a:cubicBezTo>
                  <a:lnTo>
                    <a:pt x="568" y="33"/>
                  </a:lnTo>
                  <a:cubicBezTo>
                    <a:pt x="368" y="33"/>
                    <a:pt x="168" y="100"/>
                    <a:pt x="1" y="234"/>
                  </a:cubicBezTo>
                  <a:lnTo>
                    <a:pt x="3904" y="2469"/>
                  </a:lnTo>
                  <a:lnTo>
                    <a:pt x="4104" y="2368"/>
                  </a:lnTo>
                  <a:cubicBezTo>
                    <a:pt x="4304" y="2068"/>
                    <a:pt x="4504" y="1768"/>
                    <a:pt x="4737" y="1468"/>
                  </a:cubicBezTo>
                  <a:lnTo>
                    <a:pt x="22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8"/>
            <p:cNvSpPr/>
            <p:nvPr/>
          </p:nvSpPr>
          <p:spPr>
            <a:xfrm>
              <a:off x="1719725" y="2133625"/>
              <a:ext cx="135975" cy="72600"/>
            </a:xfrm>
            <a:custGeom>
              <a:rect b="b" l="l" r="r" t="t"/>
              <a:pathLst>
                <a:path extrusionOk="0" h="2904" w="5439">
                  <a:moveTo>
                    <a:pt x="2603" y="435"/>
                  </a:moveTo>
                  <a:lnTo>
                    <a:pt x="4804" y="1769"/>
                  </a:lnTo>
                  <a:cubicBezTo>
                    <a:pt x="4637" y="1969"/>
                    <a:pt x="4471" y="2203"/>
                    <a:pt x="4304" y="2436"/>
                  </a:cubicBezTo>
                  <a:lnTo>
                    <a:pt x="4271" y="2436"/>
                  </a:lnTo>
                  <a:lnTo>
                    <a:pt x="835" y="435"/>
                  </a:lnTo>
                  <a:lnTo>
                    <a:pt x="935" y="435"/>
                  </a:lnTo>
                  <a:lnTo>
                    <a:pt x="2236" y="501"/>
                  </a:lnTo>
                  <a:cubicBezTo>
                    <a:pt x="2336" y="501"/>
                    <a:pt x="2469" y="501"/>
                    <a:pt x="2603" y="435"/>
                  </a:cubicBezTo>
                  <a:close/>
                  <a:moveTo>
                    <a:pt x="2603" y="1"/>
                  </a:moveTo>
                  <a:lnTo>
                    <a:pt x="2503" y="34"/>
                  </a:lnTo>
                  <a:cubicBezTo>
                    <a:pt x="2436" y="68"/>
                    <a:pt x="2336" y="101"/>
                    <a:pt x="2236" y="101"/>
                  </a:cubicBezTo>
                  <a:lnTo>
                    <a:pt x="935" y="34"/>
                  </a:lnTo>
                  <a:cubicBezTo>
                    <a:pt x="668" y="34"/>
                    <a:pt x="434" y="101"/>
                    <a:pt x="234" y="268"/>
                  </a:cubicBezTo>
                  <a:lnTo>
                    <a:pt x="1" y="468"/>
                  </a:lnTo>
                  <a:lnTo>
                    <a:pt x="4271" y="2903"/>
                  </a:lnTo>
                  <a:lnTo>
                    <a:pt x="4604" y="2736"/>
                  </a:lnTo>
                  <a:lnTo>
                    <a:pt x="4637" y="2670"/>
                  </a:lnTo>
                  <a:cubicBezTo>
                    <a:pt x="4838" y="2369"/>
                    <a:pt x="5038" y="2069"/>
                    <a:pt x="5271" y="1802"/>
                  </a:cubicBezTo>
                  <a:lnTo>
                    <a:pt x="5438" y="1602"/>
                  </a:lnTo>
                  <a:lnTo>
                    <a:pt x="26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8"/>
            <p:cNvSpPr/>
            <p:nvPr/>
          </p:nvSpPr>
          <p:spPr>
            <a:xfrm>
              <a:off x="2086650" y="2016375"/>
              <a:ext cx="87600" cy="63125"/>
            </a:xfrm>
            <a:custGeom>
              <a:rect b="b" l="l" r="r" t="t"/>
              <a:pathLst>
                <a:path extrusionOk="0" h="2525" w="3504">
                  <a:moveTo>
                    <a:pt x="3478" y="1207"/>
                  </a:moveTo>
                  <a:lnTo>
                    <a:pt x="3503" y="1222"/>
                  </a:lnTo>
                  <a:cubicBezTo>
                    <a:pt x="3495" y="1216"/>
                    <a:pt x="3487" y="1212"/>
                    <a:pt x="3478" y="1207"/>
                  </a:cubicBezTo>
                  <a:close/>
                  <a:moveTo>
                    <a:pt x="1257" y="1"/>
                  </a:moveTo>
                  <a:cubicBezTo>
                    <a:pt x="1175" y="1"/>
                    <a:pt x="1098" y="24"/>
                    <a:pt x="1035" y="88"/>
                  </a:cubicBezTo>
                  <a:lnTo>
                    <a:pt x="268" y="588"/>
                  </a:lnTo>
                  <a:lnTo>
                    <a:pt x="101" y="1022"/>
                  </a:lnTo>
                  <a:cubicBezTo>
                    <a:pt x="1" y="1322"/>
                    <a:pt x="101" y="1655"/>
                    <a:pt x="301" y="1856"/>
                  </a:cubicBezTo>
                  <a:cubicBezTo>
                    <a:pt x="435" y="1989"/>
                    <a:pt x="535" y="2122"/>
                    <a:pt x="635" y="2289"/>
                  </a:cubicBezTo>
                  <a:cubicBezTo>
                    <a:pt x="744" y="2443"/>
                    <a:pt x="926" y="2524"/>
                    <a:pt x="1104" y="2524"/>
                  </a:cubicBezTo>
                  <a:cubicBezTo>
                    <a:pt x="1197" y="2524"/>
                    <a:pt x="1288" y="2502"/>
                    <a:pt x="1369" y="2456"/>
                  </a:cubicBezTo>
                  <a:lnTo>
                    <a:pt x="3170" y="1255"/>
                  </a:lnTo>
                  <a:cubicBezTo>
                    <a:pt x="3232" y="1214"/>
                    <a:pt x="3306" y="1185"/>
                    <a:pt x="3378" y="1185"/>
                  </a:cubicBezTo>
                  <a:cubicBezTo>
                    <a:pt x="3413" y="1185"/>
                    <a:pt x="3447" y="1192"/>
                    <a:pt x="3478" y="1207"/>
                  </a:cubicBezTo>
                  <a:lnTo>
                    <a:pt x="3478" y="1207"/>
                  </a:lnTo>
                  <a:lnTo>
                    <a:pt x="1402" y="21"/>
                  </a:lnTo>
                  <a:cubicBezTo>
                    <a:pt x="1353" y="9"/>
                    <a:pt x="1304" y="1"/>
                    <a:pt x="12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8"/>
            <p:cNvSpPr/>
            <p:nvPr/>
          </p:nvSpPr>
          <p:spPr>
            <a:xfrm>
              <a:off x="2080825" y="2006875"/>
              <a:ext cx="96750" cy="77575"/>
            </a:xfrm>
            <a:custGeom>
              <a:rect b="b" l="l" r="r" t="t"/>
              <a:pathLst>
                <a:path extrusionOk="0" h="3103" w="3870">
                  <a:moveTo>
                    <a:pt x="1421" y="546"/>
                  </a:moveTo>
                  <a:cubicBezTo>
                    <a:pt x="1446" y="546"/>
                    <a:pt x="1474" y="554"/>
                    <a:pt x="1502" y="568"/>
                  </a:cubicBezTo>
                  <a:lnTo>
                    <a:pt x="1802" y="735"/>
                  </a:lnTo>
                  <a:lnTo>
                    <a:pt x="3169" y="1535"/>
                  </a:lnTo>
                  <a:lnTo>
                    <a:pt x="1468" y="2636"/>
                  </a:lnTo>
                  <a:cubicBezTo>
                    <a:pt x="1413" y="2669"/>
                    <a:pt x="1357" y="2684"/>
                    <a:pt x="1304" y="2684"/>
                  </a:cubicBezTo>
                  <a:cubicBezTo>
                    <a:pt x="1198" y="2684"/>
                    <a:pt x="1101" y="2625"/>
                    <a:pt x="1035" y="2536"/>
                  </a:cubicBezTo>
                  <a:cubicBezTo>
                    <a:pt x="934" y="2369"/>
                    <a:pt x="801" y="2236"/>
                    <a:pt x="668" y="2102"/>
                  </a:cubicBezTo>
                  <a:cubicBezTo>
                    <a:pt x="501" y="1935"/>
                    <a:pt x="434" y="1669"/>
                    <a:pt x="501" y="1468"/>
                  </a:cubicBezTo>
                  <a:lnTo>
                    <a:pt x="668" y="1068"/>
                  </a:lnTo>
                  <a:lnTo>
                    <a:pt x="1335" y="601"/>
                  </a:lnTo>
                  <a:cubicBezTo>
                    <a:pt x="1354" y="562"/>
                    <a:pt x="1385" y="546"/>
                    <a:pt x="1421" y="546"/>
                  </a:cubicBezTo>
                  <a:close/>
                  <a:moveTo>
                    <a:pt x="1435" y="1"/>
                  </a:moveTo>
                  <a:lnTo>
                    <a:pt x="1435" y="134"/>
                  </a:lnTo>
                  <a:cubicBezTo>
                    <a:pt x="1335" y="134"/>
                    <a:pt x="1235" y="167"/>
                    <a:pt x="1135" y="234"/>
                  </a:cubicBezTo>
                  <a:lnTo>
                    <a:pt x="301" y="768"/>
                  </a:lnTo>
                  <a:lnTo>
                    <a:pt x="134" y="1302"/>
                  </a:lnTo>
                  <a:cubicBezTo>
                    <a:pt x="0" y="1669"/>
                    <a:pt x="101" y="2069"/>
                    <a:pt x="367" y="2369"/>
                  </a:cubicBezTo>
                  <a:cubicBezTo>
                    <a:pt x="501" y="2502"/>
                    <a:pt x="601" y="2636"/>
                    <a:pt x="701" y="2769"/>
                  </a:cubicBezTo>
                  <a:cubicBezTo>
                    <a:pt x="834" y="3003"/>
                    <a:pt x="1068" y="3103"/>
                    <a:pt x="1335" y="3103"/>
                  </a:cubicBezTo>
                  <a:cubicBezTo>
                    <a:pt x="1468" y="3103"/>
                    <a:pt x="1602" y="3070"/>
                    <a:pt x="1702" y="2969"/>
                  </a:cubicBezTo>
                  <a:lnTo>
                    <a:pt x="3503" y="1802"/>
                  </a:lnTo>
                  <a:cubicBezTo>
                    <a:pt x="3570" y="1769"/>
                    <a:pt x="3636" y="1769"/>
                    <a:pt x="3636" y="1769"/>
                  </a:cubicBezTo>
                  <a:lnTo>
                    <a:pt x="3870" y="1402"/>
                  </a:lnTo>
                  <a:lnTo>
                    <a:pt x="1735" y="201"/>
                  </a:lnTo>
                  <a:lnTo>
                    <a:pt x="14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8"/>
            <p:cNvSpPr/>
            <p:nvPr/>
          </p:nvSpPr>
          <p:spPr>
            <a:xfrm>
              <a:off x="1959075" y="1926400"/>
              <a:ext cx="147625" cy="119700"/>
            </a:xfrm>
            <a:custGeom>
              <a:rect b="b" l="l" r="r" t="t"/>
              <a:pathLst>
                <a:path extrusionOk="0" h="4788" w="5905">
                  <a:moveTo>
                    <a:pt x="2150" y="1"/>
                  </a:moveTo>
                  <a:cubicBezTo>
                    <a:pt x="1904" y="1"/>
                    <a:pt x="1673" y="135"/>
                    <a:pt x="1535" y="384"/>
                  </a:cubicBezTo>
                  <a:lnTo>
                    <a:pt x="301" y="2786"/>
                  </a:lnTo>
                  <a:cubicBezTo>
                    <a:pt x="200" y="2919"/>
                    <a:pt x="100" y="3020"/>
                    <a:pt x="0" y="3120"/>
                  </a:cubicBezTo>
                  <a:lnTo>
                    <a:pt x="2869" y="4787"/>
                  </a:lnTo>
                  <a:lnTo>
                    <a:pt x="3336" y="4287"/>
                  </a:lnTo>
                  <a:lnTo>
                    <a:pt x="3269" y="4220"/>
                  </a:lnTo>
                  <a:cubicBezTo>
                    <a:pt x="3069" y="4020"/>
                    <a:pt x="3002" y="3687"/>
                    <a:pt x="3069" y="3386"/>
                  </a:cubicBezTo>
                  <a:lnTo>
                    <a:pt x="5905" y="1585"/>
                  </a:lnTo>
                  <a:lnTo>
                    <a:pt x="3803" y="384"/>
                  </a:lnTo>
                  <a:cubicBezTo>
                    <a:pt x="3736" y="351"/>
                    <a:pt x="3703" y="318"/>
                    <a:pt x="3636" y="318"/>
                  </a:cubicBezTo>
                  <a:lnTo>
                    <a:pt x="2302" y="17"/>
                  </a:lnTo>
                  <a:cubicBezTo>
                    <a:pt x="2251" y="6"/>
                    <a:pt x="2200" y="1"/>
                    <a:pt x="21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8"/>
            <p:cNvSpPr/>
            <p:nvPr/>
          </p:nvSpPr>
          <p:spPr>
            <a:xfrm>
              <a:off x="1949075" y="1920625"/>
              <a:ext cx="166800" cy="130475"/>
            </a:xfrm>
            <a:custGeom>
              <a:rect b="b" l="l" r="r" t="t"/>
              <a:pathLst>
                <a:path extrusionOk="0" h="5219" w="6672">
                  <a:moveTo>
                    <a:pt x="2580" y="409"/>
                  </a:moveTo>
                  <a:cubicBezTo>
                    <a:pt x="2609" y="409"/>
                    <a:pt x="2638" y="411"/>
                    <a:pt x="2669" y="415"/>
                  </a:cubicBezTo>
                  <a:lnTo>
                    <a:pt x="4003" y="715"/>
                  </a:lnTo>
                  <a:cubicBezTo>
                    <a:pt x="4036" y="715"/>
                    <a:pt x="4070" y="749"/>
                    <a:pt x="4103" y="749"/>
                  </a:cubicBezTo>
                  <a:lnTo>
                    <a:pt x="5904" y="1783"/>
                  </a:lnTo>
                  <a:lnTo>
                    <a:pt x="3302" y="3451"/>
                  </a:lnTo>
                  <a:lnTo>
                    <a:pt x="3269" y="3517"/>
                  </a:lnTo>
                  <a:cubicBezTo>
                    <a:pt x="3169" y="3884"/>
                    <a:pt x="3236" y="4218"/>
                    <a:pt x="3469" y="4518"/>
                  </a:cubicBezTo>
                  <a:lnTo>
                    <a:pt x="3236" y="4718"/>
                  </a:lnTo>
                  <a:lnTo>
                    <a:pt x="734" y="3284"/>
                  </a:lnTo>
                  <a:cubicBezTo>
                    <a:pt x="767" y="3217"/>
                    <a:pt x="834" y="3150"/>
                    <a:pt x="867" y="3084"/>
                  </a:cubicBezTo>
                  <a:lnTo>
                    <a:pt x="2135" y="649"/>
                  </a:lnTo>
                  <a:cubicBezTo>
                    <a:pt x="2222" y="503"/>
                    <a:pt x="2385" y="409"/>
                    <a:pt x="2580" y="409"/>
                  </a:cubicBezTo>
                  <a:close/>
                  <a:moveTo>
                    <a:pt x="2563" y="0"/>
                  </a:moveTo>
                  <a:cubicBezTo>
                    <a:pt x="2224" y="0"/>
                    <a:pt x="1906" y="168"/>
                    <a:pt x="1735" y="482"/>
                  </a:cubicBezTo>
                  <a:lnTo>
                    <a:pt x="467" y="2884"/>
                  </a:lnTo>
                  <a:cubicBezTo>
                    <a:pt x="434" y="2984"/>
                    <a:pt x="334" y="3084"/>
                    <a:pt x="234" y="3150"/>
                  </a:cubicBezTo>
                  <a:lnTo>
                    <a:pt x="0" y="3351"/>
                  </a:lnTo>
                  <a:lnTo>
                    <a:pt x="3269" y="5219"/>
                  </a:lnTo>
                  <a:lnTo>
                    <a:pt x="3836" y="4685"/>
                  </a:lnTo>
                  <a:lnTo>
                    <a:pt x="4003" y="4551"/>
                  </a:lnTo>
                  <a:lnTo>
                    <a:pt x="3836" y="4385"/>
                  </a:lnTo>
                  <a:lnTo>
                    <a:pt x="3803" y="4318"/>
                  </a:lnTo>
                  <a:cubicBezTo>
                    <a:pt x="3669" y="4151"/>
                    <a:pt x="3603" y="3951"/>
                    <a:pt x="3603" y="3751"/>
                  </a:cubicBezTo>
                  <a:lnTo>
                    <a:pt x="6671" y="1816"/>
                  </a:lnTo>
                  <a:lnTo>
                    <a:pt x="4270" y="415"/>
                  </a:lnTo>
                  <a:lnTo>
                    <a:pt x="4103" y="315"/>
                  </a:lnTo>
                  <a:lnTo>
                    <a:pt x="4070" y="315"/>
                  </a:lnTo>
                  <a:lnTo>
                    <a:pt x="2735" y="15"/>
                  </a:lnTo>
                  <a:cubicBezTo>
                    <a:pt x="2678" y="5"/>
                    <a:pt x="2620" y="0"/>
                    <a:pt x="25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8"/>
            <p:cNvSpPr/>
            <p:nvPr/>
          </p:nvSpPr>
          <p:spPr>
            <a:xfrm>
              <a:off x="1825650" y="1964500"/>
              <a:ext cx="121775" cy="93275"/>
            </a:xfrm>
            <a:custGeom>
              <a:rect b="b" l="l" r="r" t="t"/>
              <a:pathLst>
                <a:path extrusionOk="0" h="3731" w="4871">
                  <a:moveTo>
                    <a:pt x="2558" y="1"/>
                  </a:moveTo>
                  <a:cubicBezTo>
                    <a:pt x="2474" y="1"/>
                    <a:pt x="2393" y="36"/>
                    <a:pt x="2335" y="95"/>
                  </a:cubicBezTo>
                  <a:lnTo>
                    <a:pt x="300" y="1696"/>
                  </a:lnTo>
                  <a:cubicBezTo>
                    <a:pt x="167" y="1829"/>
                    <a:pt x="34" y="2029"/>
                    <a:pt x="0" y="2229"/>
                  </a:cubicBezTo>
                  <a:lnTo>
                    <a:pt x="2635" y="3730"/>
                  </a:lnTo>
                  <a:lnTo>
                    <a:pt x="4770" y="1762"/>
                  </a:lnTo>
                  <a:cubicBezTo>
                    <a:pt x="4837" y="1596"/>
                    <a:pt x="4837" y="1429"/>
                    <a:pt x="4870" y="1262"/>
                  </a:cubicBezTo>
                  <a:lnTo>
                    <a:pt x="2735" y="61"/>
                  </a:lnTo>
                  <a:cubicBezTo>
                    <a:pt x="2680" y="19"/>
                    <a:pt x="2618" y="1"/>
                    <a:pt x="25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8"/>
            <p:cNvSpPr/>
            <p:nvPr/>
          </p:nvSpPr>
          <p:spPr>
            <a:xfrm>
              <a:off x="1818975" y="1955175"/>
              <a:ext cx="134275" cy="109275"/>
            </a:xfrm>
            <a:custGeom>
              <a:rect b="b" l="l" r="r" t="t"/>
              <a:pathLst>
                <a:path extrusionOk="0" h="4371" w="5371">
                  <a:moveTo>
                    <a:pt x="2870" y="588"/>
                  </a:moveTo>
                  <a:cubicBezTo>
                    <a:pt x="2882" y="588"/>
                    <a:pt x="2893" y="592"/>
                    <a:pt x="2902" y="601"/>
                  </a:cubicBezTo>
                  <a:lnTo>
                    <a:pt x="3336" y="868"/>
                  </a:lnTo>
                  <a:lnTo>
                    <a:pt x="4904" y="1768"/>
                  </a:lnTo>
                  <a:cubicBezTo>
                    <a:pt x="4904" y="1835"/>
                    <a:pt x="4870" y="1935"/>
                    <a:pt x="4870" y="2035"/>
                  </a:cubicBezTo>
                  <a:lnTo>
                    <a:pt x="2869" y="3870"/>
                  </a:lnTo>
                  <a:lnTo>
                    <a:pt x="534" y="2502"/>
                  </a:lnTo>
                  <a:cubicBezTo>
                    <a:pt x="567" y="2402"/>
                    <a:pt x="634" y="2302"/>
                    <a:pt x="734" y="2235"/>
                  </a:cubicBezTo>
                  <a:lnTo>
                    <a:pt x="2769" y="668"/>
                  </a:lnTo>
                  <a:cubicBezTo>
                    <a:pt x="2793" y="619"/>
                    <a:pt x="2836" y="588"/>
                    <a:pt x="2870" y="588"/>
                  </a:cubicBezTo>
                  <a:close/>
                  <a:moveTo>
                    <a:pt x="2702" y="1"/>
                  </a:moveTo>
                  <a:lnTo>
                    <a:pt x="2736" y="201"/>
                  </a:lnTo>
                  <a:cubicBezTo>
                    <a:pt x="2636" y="234"/>
                    <a:pt x="2535" y="267"/>
                    <a:pt x="2469" y="334"/>
                  </a:cubicBezTo>
                  <a:lnTo>
                    <a:pt x="467" y="1902"/>
                  </a:lnTo>
                  <a:cubicBezTo>
                    <a:pt x="267" y="2069"/>
                    <a:pt x="100" y="2302"/>
                    <a:pt x="34" y="2536"/>
                  </a:cubicBezTo>
                  <a:lnTo>
                    <a:pt x="0" y="2702"/>
                  </a:lnTo>
                  <a:lnTo>
                    <a:pt x="2902" y="4370"/>
                  </a:lnTo>
                  <a:lnTo>
                    <a:pt x="5271" y="2269"/>
                  </a:lnTo>
                  <a:lnTo>
                    <a:pt x="5271" y="2202"/>
                  </a:lnTo>
                  <a:cubicBezTo>
                    <a:pt x="5304" y="2035"/>
                    <a:pt x="5337" y="1869"/>
                    <a:pt x="5371" y="1668"/>
                  </a:cubicBezTo>
                  <a:lnTo>
                    <a:pt x="5371" y="1535"/>
                  </a:lnTo>
                  <a:lnTo>
                    <a:pt x="27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8"/>
            <p:cNvSpPr/>
            <p:nvPr/>
          </p:nvSpPr>
          <p:spPr>
            <a:xfrm>
              <a:off x="1719725" y="1957250"/>
              <a:ext cx="468700" cy="602975"/>
            </a:xfrm>
            <a:custGeom>
              <a:rect b="b" l="l" r="r" t="t"/>
              <a:pathLst>
                <a:path extrusionOk="0" h="24119" w="18748">
                  <a:moveTo>
                    <a:pt x="11174" y="6865"/>
                  </a:moveTo>
                  <a:cubicBezTo>
                    <a:pt x="12269" y="6865"/>
                    <a:pt x="13106" y="7577"/>
                    <a:pt x="13344" y="8924"/>
                  </a:cubicBezTo>
                  <a:cubicBezTo>
                    <a:pt x="13744" y="11226"/>
                    <a:pt x="12276" y="14495"/>
                    <a:pt x="10108" y="16229"/>
                  </a:cubicBezTo>
                  <a:cubicBezTo>
                    <a:pt x="9217" y="16918"/>
                    <a:pt x="8342" y="17251"/>
                    <a:pt x="7589" y="17251"/>
                  </a:cubicBezTo>
                  <a:cubicBezTo>
                    <a:pt x="6483" y="17251"/>
                    <a:pt x="5643" y="16531"/>
                    <a:pt x="5405" y="15162"/>
                  </a:cubicBezTo>
                  <a:cubicBezTo>
                    <a:pt x="5004" y="12860"/>
                    <a:pt x="6472" y="9624"/>
                    <a:pt x="8674" y="7890"/>
                  </a:cubicBezTo>
                  <a:cubicBezTo>
                    <a:pt x="9555" y="7199"/>
                    <a:pt x="10424" y="6865"/>
                    <a:pt x="11174" y="6865"/>
                  </a:cubicBezTo>
                  <a:close/>
                  <a:moveTo>
                    <a:pt x="13845" y="1"/>
                  </a:moveTo>
                  <a:cubicBezTo>
                    <a:pt x="13580" y="1"/>
                    <a:pt x="13354" y="135"/>
                    <a:pt x="13244" y="385"/>
                  </a:cubicBezTo>
                  <a:lnTo>
                    <a:pt x="11976" y="2786"/>
                  </a:lnTo>
                  <a:cubicBezTo>
                    <a:pt x="11809" y="3053"/>
                    <a:pt x="11542" y="3253"/>
                    <a:pt x="11209" y="3353"/>
                  </a:cubicBezTo>
                  <a:cubicBezTo>
                    <a:pt x="10942" y="3420"/>
                    <a:pt x="10642" y="3520"/>
                    <a:pt x="10375" y="3620"/>
                  </a:cubicBezTo>
                  <a:cubicBezTo>
                    <a:pt x="10312" y="3656"/>
                    <a:pt x="10243" y="3672"/>
                    <a:pt x="10173" y="3672"/>
                  </a:cubicBezTo>
                  <a:cubicBezTo>
                    <a:pt x="9982" y="3672"/>
                    <a:pt x="9790" y="3549"/>
                    <a:pt x="9741" y="3353"/>
                  </a:cubicBezTo>
                  <a:lnTo>
                    <a:pt x="9274" y="1819"/>
                  </a:lnTo>
                  <a:cubicBezTo>
                    <a:pt x="9253" y="1649"/>
                    <a:pt x="9110" y="1546"/>
                    <a:pt x="8957" y="1546"/>
                  </a:cubicBezTo>
                  <a:cubicBezTo>
                    <a:pt x="8870" y="1546"/>
                    <a:pt x="8780" y="1580"/>
                    <a:pt x="8707" y="1652"/>
                  </a:cubicBezTo>
                  <a:lnTo>
                    <a:pt x="6706" y="3253"/>
                  </a:lnTo>
                  <a:cubicBezTo>
                    <a:pt x="6472" y="3453"/>
                    <a:pt x="6305" y="3754"/>
                    <a:pt x="6305" y="4087"/>
                  </a:cubicBezTo>
                  <a:lnTo>
                    <a:pt x="6439" y="5989"/>
                  </a:lnTo>
                  <a:cubicBezTo>
                    <a:pt x="6439" y="6322"/>
                    <a:pt x="6339" y="6656"/>
                    <a:pt x="6105" y="6923"/>
                  </a:cubicBezTo>
                  <a:cubicBezTo>
                    <a:pt x="5805" y="7356"/>
                    <a:pt x="5471" y="7723"/>
                    <a:pt x="5171" y="8190"/>
                  </a:cubicBezTo>
                  <a:cubicBezTo>
                    <a:pt x="4971" y="8424"/>
                    <a:pt x="4671" y="8590"/>
                    <a:pt x="4337" y="8590"/>
                  </a:cubicBezTo>
                  <a:lnTo>
                    <a:pt x="3036" y="8524"/>
                  </a:lnTo>
                  <a:cubicBezTo>
                    <a:pt x="2736" y="8524"/>
                    <a:pt x="2436" y="8690"/>
                    <a:pt x="2302" y="8991"/>
                  </a:cubicBezTo>
                  <a:lnTo>
                    <a:pt x="1102" y="11726"/>
                  </a:lnTo>
                  <a:cubicBezTo>
                    <a:pt x="968" y="11959"/>
                    <a:pt x="1102" y="12293"/>
                    <a:pt x="1368" y="12393"/>
                  </a:cubicBezTo>
                  <a:lnTo>
                    <a:pt x="2403" y="12860"/>
                  </a:lnTo>
                  <a:cubicBezTo>
                    <a:pt x="2669" y="12994"/>
                    <a:pt x="2836" y="13294"/>
                    <a:pt x="2769" y="13561"/>
                  </a:cubicBezTo>
                  <a:cubicBezTo>
                    <a:pt x="2669" y="13994"/>
                    <a:pt x="2603" y="14428"/>
                    <a:pt x="2536" y="14895"/>
                  </a:cubicBezTo>
                  <a:cubicBezTo>
                    <a:pt x="2503" y="15195"/>
                    <a:pt x="2336" y="15529"/>
                    <a:pt x="2136" y="15762"/>
                  </a:cubicBezTo>
                  <a:lnTo>
                    <a:pt x="334" y="17397"/>
                  </a:lnTo>
                  <a:cubicBezTo>
                    <a:pt x="101" y="17630"/>
                    <a:pt x="1" y="17964"/>
                    <a:pt x="34" y="18297"/>
                  </a:cubicBezTo>
                  <a:lnTo>
                    <a:pt x="368" y="20232"/>
                  </a:lnTo>
                  <a:cubicBezTo>
                    <a:pt x="368" y="20434"/>
                    <a:pt x="519" y="20561"/>
                    <a:pt x="679" y="20561"/>
                  </a:cubicBezTo>
                  <a:cubicBezTo>
                    <a:pt x="756" y="20561"/>
                    <a:pt x="836" y="20531"/>
                    <a:pt x="901" y="20466"/>
                  </a:cubicBezTo>
                  <a:lnTo>
                    <a:pt x="2703" y="19298"/>
                  </a:lnTo>
                  <a:cubicBezTo>
                    <a:pt x="2783" y="19241"/>
                    <a:pt x="2874" y="19215"/>
                    <a:pt x="2965" y="19215"/>
                  </a:cubicBezTo>
                  <a:cubicBezTo>
                    <a:pt x="3141" y="19215"/>
                    <a:pt x="3315" y="19311"/>
                    <a:pt x="3403" y="19465"/>
                  </a:cubicBezTo>
                  <a:cubicBezTo>
                    <a:pt x="3503" y="19598"/>
                    <a:pt x="3637" y="19765"/>
                    <a:pt x="3770" y="19865"/>
                  </a:cubicBezTo>
                  <a:cubicBezTo>
                    <a:pt x="3970" y="20099"/>
                    <a:pt x="4070" y="20432"/>
                    <a:pt x="3970" y="20732"/>
                  </a:cubicBezTo>
                  <a:lnTo>
                    <a:pt x="3070" y="23201"/>
                  </a:lnTo>
                  <a:cubicBezTo>
                    <a:pt x="2936" y="23468"/>
                    <a:pt x="3103" y="23768"/>
                    <a:pt x="3403" y="23801"/>
                  </a:cubicBezTo>
                  <a:lnTo>
                    <a:pt x="4738" y="24101"/>
                  </a:lnTo>
                  <a:cubicBezTo>
                    <a:pt x="4789" y="24113"/>
                    <a:pt x="4841" y="24118"/>
                    <a:pt x="4891" y="24118"/>
                  </a:cubicBezTo>
                  <a:cubicBezTo>
                    <a:pt x="5137" y="24118"/>
                    <a:pt x="5367" y="23989"/>
                    <a:pt x="5505" y="23768"/>
                  </a:cubicBezTo>
                  <a:lnTo>
                    <a:pt x="6739" y="21333"/>
                  </a:lnTo>
                  <a:cubicBezTo>
                    <a:pt x="6939" y="21066"/>
                    <a:pt x="7206" y="20866"/>
                    <a:pt x="7506" y="20766"/>
                  </a:cubicBezTo>
                  <a:cubicBezTo>
                    <a:pt x="7806" y="20699"/>
                    <a:pt x="8073" y="20599"/>
                    <a:pt x="8340" y="20499"/>
                  </a:cubicBezTo>
                  <a:cubicBezTo>
                    <a:pt x="8410" y="20464"/>
                    <a:pt x="8483" y="20447"/>
                    <a:pt x="8553" y="20447"/>
                  </a:cubicBezTo>
                  <a:cubicBezTo>
                    <a:pt x="8751" y="20447"/>
                    <a:pt x="8933" y="20578"/>
                    <a:pt x="9007" y="20799"/>
                  </a:cubicBezTo>
                  <a:lnTo>
                    <a:pt x="9441" y="22300"/>
                  </a:lnTo>
                  <a:cubicBezTo>
                    <a:pt x="9483" y="22470"/>
                    <a:pt x="9621" y="22573"/>
                    <a:pt x="9767" y="22573"/>
                  </a:cubicBezTo>
                  <a:cubicBezTo>
                    <a:pt x="9850" y="22573"/>
                    <a:pt x="9935" y="22540"/>
                    <a:pt x="10008" y="22467"/>
                  </a:cubicBezTo>
                  <a:lnTo>
                    <a:pt x="12043" y="20899"/>
                  </a:lnTo>
                  <a:cubicBezTo>
                    <a:pt x="12276" y="20666"/>
                    <a:pt x="12410" y="20365"/>
                    <a:pt x="12410" y="20032"/>
                  </a:cubicBezTo>
                  <a:lnTo>
                    <a:pt x="12276" y="18097"/>
                  </a:lnTo>
                  <a:cubicBezTo>
                    <a:pt x="12276" y="17764"/>
                    <a:pt x="12410" y="17430"/>
                    <a:pt x="12610" y="17163"/>
                  </a:cubicBezTo>
                  <a:cubicBezTo>
                    <a:pt x="12943" y="16763"/>
                    <a:pt x="13244" y="16363"/>
                    <a:pt x="13544" y="15929"/>
                  </a:cubicBezTo>
                  <a:cubicBezTo>
                    <a:pt x="13744" y="15662"/>
                    <a:pt x="14044" y="15495"/>
                    <a:pt x="14378" y="15495"/>
                  </a:cubicBezTo>
                  <a:lnTo>
                    <a:pt x="15679" y="15562"/>
                  </a:lnTo>
                  <a:cubicBezTo>
                    <a:pt x="15979" y="15562"/>
                    <a:pt x="16279" y="15395"/>
                    <a:pt x="16413" y="15128"/>
                  </a:cubicBezTo>
                  <a:lnTo>
                    <a:pt x="17647" y="12393"/>
                  </a:lnTo>
                  <a:cubicBezTo>
                    <a:pt x="17747" y="12126"/>
                    <a:pt x="17647" y="11793"/>
                    <a:pt x="17380" y="11693"/>
                  </a:cubicBezTo>
                  <a:lnTo>
                    <a:pt x="16312" y="11226"/>
                  </a:lnTo>
                  <a:cubicBezTo>
                    <a:pt x="16046" y="11126"/>
                    <a:pt x="15912" y="10825"/>
                    <a:pt x="15946" y="10525"/>
                  </a:cubicBezTo>
                  <a:cubicBezTo>
                    <a:pt x="16046" y="10091"/>
                    <a:pt x="16146" y="9658"/>
                    <a:pt x="16179" y="9224"/>
                  </a:cubicBezTo>
                  <a:cubicBezTo>
                    <a:pt x="16212" y="8891"/>
                    <a:pt x="16379" y="8557"/>
                    <a:pt x="16613" y="8324"/>
                  </a:cubicBezTo>
                  <a:lnTo>
                    <a:pt x="18414" y="6722"/>
                  </a:lnTo>
                  <a:cubicBezTo>
                    <a:pt x="18614" y="6456"/>
                    <a:pt x="18748" y="6155"/>
                    <a:pt x="18714" y="5822"/>
                  </a:cubicBezTo>
                  <a:lnTo>
                    <a:pt x="18381" y="3854"/>
                  </a:lnTo>
                  <a:cubicBezTo>
                    <a:pt x="18357" y="3668"/>
                    <a:pt x="18205" y="3547"/>
                    <a:pt x="18046" y="3547"/>
                  </a:cubicBezTo>
                  <a:cubicBezTo>
                    <a:pt x="17978" y="3547"/>
                    <a:pt x="17908" y="3570"/>
                    <a:pt x="17847" y="3620"/>
                  </a:cubicBezTo>
                  <a:lnTo>
                    <a:pt x="16046" y="4821"/>
                  </a:lnTo>
                  <a:cubicBezTo>
                    <a:pt x="15965" y="4867"/>
                    <a:pt x="15874" y="4889"/>
                    <a:pt x="15781" y="4889"/>
                  </a:cubicBezTo>
                  <a:cubicBezTo>
                    <a:pt x="15603" y="4889"/>
                    <a:pt x="15421" y="4808"/>
                    <a:pt x="15312" y="4654"/>
                  </a:cubicBezTo>
                  <a:cubicBezTo>
                    <a:pt x="15212" y="4487"/>
                    <a:pt x="15112" y="4354"/>
                    <a:pt x="14978" y="4221"/>
                  </a:cubicBezTo>
                  <a:cubicBezTo>
                    <a:pt x="14778" y="4020"/>
                    <a:pt x="14678" y="3687"/>
                    <a:pt x="14778" y="3387"/>
                  </a:cubicBezTo>
                  <a:lnTo>
                    <a:pt x="15679" y="918"/>
                  </a:lnTo>
                  <a:cubicBezTo>
                    <a:pt x="15779" y="651"/>
                    <a:pt x="15612" y="351"/>
                    <a:pt x="15345" y="318"/>
                  </a:cubicBezTo>
                  <a:lnTo>
                    <a:pt x="14011" y="18"/>
                  </a:lnTo>
                  <a:cubicBezTo>
                    <a:pt x="13954" y="6"/>
                    <a:pt x="13899" y="1"/>
                    <a:pt x="1384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8"/>
            <p:cNvSpPr/>
            <p:nvPr/>
          </p:nvSpPr>
          <p:spPr>
            <a:xfrm>
              <a:off x="1719725" y="1957250"/>
              <a:ext cx="468700" cy="602975"/>
            </a:xfrm>
            <a:custGeom>
              <a:rect b="b" l="l" r="r" t="t"/>
              <a:pathLst>
                <a:path extrusionOk="0" h="24119" w="18748">
                  <a:moveTo>
                    <a:pt x="11174" y="6865"/>
                  </a:moveTo>
                  <a:cubicBezTo>
                    <a:pt x="12269" y="6865"/>
                    <a:pt x="13106" y="7577"/>
                    <a:pt x="13344" y="8924"/>
                  </a:cubicBezTo>
                  <a:cubicBezTo>
                    <a:pt x="13744" y="11226"/>
                    <a:pt x="12276" y="14495"/>
                    <a:pt x="10108" y="16229"/>
                  </a:cubicBezTo>
                  <a:cubicBezTo>
                    <a:pt x="9217" y="16918"/>
                    <a:pt x="8342" y="17251"/>
                    <a:pt x="7589" y="17251"/>
                  </a:cubicBezTo>
                  <a:cubicBezTo>
                    <a:pt x="6483" y="17251"/>
                    <a:pt x="5643" y="16531"/>
                    <a:pt x="5405" y="15162"/>
                  </a:cubicBezTo>
                  <a:cubicBezTo>
                    <a:pt x="5004" y="12860"/>
                    <a:pt x="6472" y="9624"/>
                    <a:pt x="8674" y="7890"/>
                  </a:cubicBezTo>
                  <a:cubicBezTo>
                    <a:pt x="9555" y="7199"/>
                    <a:pt x="10424" y="6865"/>
                    <a:pt x="11174" y="6865"/>
                  </a:cubicBezTo>
                  <a:close/>
                  <a:moveTo>
                    <a:pt x="13845" y="1"/>
                  </a:moveTo>
                  <a:cubicBezTo>
                    <a:pt x="13580" y="1"/>
                    <a:pt x="13354" y="135"/>
                    <a:pt x="13244" y="385"/>
                  </a:cubicBezTo>
                  <a:lnTo>
                    <a:pt x="11976" y="2786"/>
                  </a:lnTo>
                  <a:cubicBezTo>
                    <a:pt x="11809" y="3053"/>
                    <a:pt x="11542" y="3253"/>
                    <a:pt x="11209" y="3353"/>
                  </a:cubicBezTo>
                  <a:cubicBezTo>
                    <a:pt x="10942" y="3420"/>
                    <a:pt x="10642" y="3520"/>
                    <a:pt x="10375" y="3620"/>
                  </a:cubicBezTo>
                  <a:cubicBezTo>
                    <a:pt x="10312" y="3656"/>
                    <a:pt x="10243" y="3672"/>
                    <a:pt x="10173" y="3672"/>
                  </a:cubicBezTo>
                  <a:cubicBezTo>
                    <a:pt x="9982" y="3672"/>
                    <a:pt x="9790" y="3549"/>
                    <a:pt x="9741" y="3353"/>
                  </a:cubicBezTo>
                  <a:lnTo>
                    <a:pt x="9274" y="1819"/>
                  </a:lnTo>
                  <a:cubicBezTo>
                    <a:pt x="9253" y="1649"/>
                    <a:pt x="9110" y="1546"/>
                    <a:pt x="8957" y="1546"/>
                  </a:cubicBezTo>
                  <a:cubicBezTo>
                    <a:pt x="8870" y="1546"/>
                    <a:pt x="8780" y="1580"/>
                    <a:pt x="8707" y="1652"/>
                  </a:cubicBezTo>
                  <a:lnTo>
                    <a:pt x="6706" y="3253"/>
                  </a:lnTo>
                  <a:cubicBezTo>
                    <a:pt x="6472" y="3453"/>
                    <a:pt x="6305" y="3754"/>
                    <a:pt x="6305" y="4087"/>
                  </a:cubicBezTo>
                  <a:lnTo>
                    <a:pt x="6439" y="5989"/>
                  </a:lnTo>
                  <a:cubicBezTo>
                    <a:pt x="6439" y="6322"/>
                    <a:pt x="6339" y="6656"/>
                    <a:pt x="6105" y="6923"/>
                  </a:cubicBezTo>
                  <a:cubicBezTo>
                    <a:pt x="5805" y="7356"/>
                    <a:pt x="5471" y="7723"/>
                    <a:pt x="5171" y="8190"/>
                  </a:cubicBezTo>
                  <a:cubicBezTo>
                    <a:pt x="4971" y="8424"/>
                    <a:pt x="4671" y="8590"/>
                    <a:pt x="4337" y="8590"/>
                  </a:cubicBezTo>
                  <a:lnTo>
                    <a:pt x="3036" y="8524"/>
                  </a:lnTo>
                  <a:cubicBezTo>
                    <a:pt x="2736" y="8524"/>
                    <a:pt x="2436" y="8690"/>
                    <a:pt x="2302" y="8991"/>
                  </a:cubicBezTo>
                  <a:lnTo>
                    <a:pt x="1102" y="11726"/>
                  </a:lnTo>
                  <a:cubicBezTo>
                    <a:pt x="968" y="11959"/>
                    <a:pt x="1102" y="12293"/>
                    <a:pt x="1368" y="12393"/>
                  </a:cubicBezTo>
                  <a:lnTo>
                    <a:pt x="2403" y="12860"/>
                  </a:lnTo>
                  <a:cubicBezTo>
                    <a:pt x="2669" y="12994"/>
                    <a:pt x="2836" y="13294"/>
                    <a:pt x="2769" y="13561"/>
                  </a:cubicBezTo>
                  <a:cubicBezTo>
                    <a:pt x="2669" y="13994"/>
                    <a:pt x="2603" y="14428"/>
                    <a:pt x="2536" y="14895"/>
                  </a:cubicBezTo>
                  <a:cubicBezTo>
                    <a:pt x="2503" y="15195"/>
                    <a:pt x="2336" y="15529"/>
                    <a:pt x="2136" y="15762"/>
                  </a:cubicBezTo>
                  <a:lnTo>
                    <a:pt x="334" y="17397"/>
                  </a:lnTo>
                  <a:cubicBezTo>
                    <a:pt x="101" y="17630"/>
                    <a:pt x="1" y="17964"/>
                    <a:pt x="34" y="18297"/>
                  </a:cubicBezTo>
                  <a:lnTo>
                    <a:pt x="368" y="20232"/>
                  </a:lnTo>
                  <a:cubicBezTo>
                    <a:pt x="368" y="20434"/>
                    <a:pt x="519" y="20561"/>
                    <a:pt x="679" y="20561"/>
                  </a:cubicBezTo>
                  <a:cubicBezTo>
                    <a:pt x="756" y="20561"/>
                    <a:pt x="836" y="20531"/>
                    <a:pt x="901" y="20466"/>
                  </a:cubicBezTo>
                  <a:lnTo>
                    <a:pt x="2703" y="19298"/>
                  </a:lnTo>
                  <a:cubicBezTo>
                    <a:pt x="2783" y="19241"/>
                    <a:pt x="2874" y="19215"/>
                    <a:pt x="2965" y="19215"/>
                  </a:cubicBezTo>
                  <a:cubicBezTo>
                    <a:pt x="3141" y="19215"/>
                    <a:pt x="3315" y="19311"/>
                    <a:pt x="3403" y="19465"/>
                  </a:cubicBezTo>
                  <a:cubicBezTo>
                    <a:pt x="3503" y="19598"/>
                    <a:pt x="3637" y="19765"/>
                    <a:pt x="3770" y="19865"/>
                  </a:cubicBezTo>
                  <a:cubicBezTo>
                    <a:pt x="3970" y="20099"/>
                    <a:pt x="4070" y="20432"/>
                    <a:pt x="3970" y="20732"/>
                  </a:cubicBezTo>
                  <a:lnTo>
                    <a:pt x="3070" y="23201"/>
                  </a:lnTo>
                  <a:cubicBezTo>
                    <a:pt x="2936" y="23468"/>
                    <a:pt x="3103" y="23768"/>
                    <a:pt x="3403" y="23801"/>
                  </a:cubicBezTo>
                  <a:lnTo>
                    <a:pt x="4738" y="24101"/>
                  </a:lnTo>
                  <a:cubicBezTo>
                    <a:pt x="4789" y="24113"/>
                    <a:pt x="4841" y="24118"/>
                    <a:pt x="4891" y="24118"/>
                  </a:cubicBezTo>
                  <a:cubicBezTo>
                    <a:pt x="5137" y="24118"/>
                    <a:pt x="5367" y="23989"/>
                    <a:pt x="5505" y="23768"/>
                  </a:cubicBezTo>
                  <a:lnTo>
                    <a:pt x="6739" y="21333"/>
                  </a:lnTo>
                  <a:cubicBezTo>
                    <a:pt x="6939" y="21066"/>
                    <a:pt x="7206" y="20866"/>
                    <a:pt x="7506" y="20766"/>
                  </a:cubicBezTo>
                  <a:cubicBezTo>
                    <a:pt x="7806" y="20699"/>
                    <a:pt x="8073" y="20599"/>
                    <a:pt x="8340" y="20499"/>
                  </a:cubicBezTo>
                  <a:cubicBezTo>
                    <a:pt x="8410" y="20464"/>
                    <a:pt x="8483" y="20447"/>
                    <a:pt x="8553" y="20447"/>
                  </a:cubicBezTo>
                  <a:cubicBezTo>
                    <a:pt x="8751" y="20447"/>
                    <a:pt x="8933" y="20578"/>
                    <a:pt x="9007" y="20799"/>
                  </a:cubicBezTo>
                  <a:lnTo>
                    <a:pt x="9441" y="22300"/>
                  </a:lnTo>
                  <a:cubicBezTo>
                    <a:pt x="9483" y="22470"/>
                    <a:pt x="9621" y="22573"/>
                    <a:pt x="9767" y="22573"/>
                  </a:cubicBezTo>
                  <a:cubicBezTo>
                    <a:pt x="9850" y="22573"/>
                    <a:pt x="9935" y="22540"/>
                    <a:pt x="10008" y="22467"/>
                  </a:cubicBezTo>
                  <a:lnTo>
                    <a:pt x="12043" y="20899"/>
                  </a:lnTo>
                  <a:cubicBezTo>
                    <a:pt x="12276" y="20666"/>
                    <a:pt x="12410" y="20365"/>
                    <a:pt x="12410" y="20032"/>
                  </a:cubicBezTo>
                  <a:lnTo>
                    <a:pt x="12276" y="18097"/>
                  </a:lnTo>
                  <a:cubicBezTo>
                    <a:pt x="12276" y="17764"/>
                    <a:pt x="12410" y="17430"/>
                    <a:pt x="12610" y="17163"/>
                  </a:cubicBezTo>
                  <a:cubicBezTo>
                    <a:pt x="12943" y="16763"/>
                    <a:pt x="13244" y="16363"/>
                    <a:pt x="13544" y="15929"/>
                  </a:cubicBezTo>
                  <a:cubicBezTo>
                    <a:pt x="13744" y="15662"/>
                    <a:pt x="14044" y="15495"/>
                    <a:pt x="14378" y="15495"/>
                  </a:cubicBezTo>
                  <a:lnTo>
                    <a:pt x="15679" y="15562"/>
                  </a:lnTo>
                  <a:cubicBezTo>
                    <a:pt x="15979" y="15562"/>
                    <a:pt x="16279" y="15395"/>
                    <a:pt x="16413" y="15128"/>
                  </a:cubicBezTo>
                  <a:lnTo>
                    <a:pt x="17647" y="12393"/>
                  </a:lnTo>
                  <a:cubicBezTo>
                    <a:pt x="17747" y="12126"/>
                    <a:pt x="17647" y="11793"/>
                    <a:pt x="17380" y="11693"/>
                  </a:cubicBezTo>
                  <a:lnTo>
                    <a:pt x="16312" y="11226"/>
                  </a:lnTo>
                  <a:cubicBezTo>
                    <a:pt x="16046" y="11126"/>
                    <a:pt x="15912" y="10825"/>
                    <a:pt x="15946" y="10525"/>
                  </a:cubicBezTo>
                  <a:cubicBezTo>
                    <a:pt x="16046" y="10091"/>
                    <a:pt x="16146" y="9658"/>
                    <a:pt x="16179" y="9224"/>
                  </a:cubicBezTo>
                  <a:cubicBezTo>
                    <a:pt x="16212" y="8891"/>
                    <a:pt x="16379" y="8557"/>
                    <a:pt x="16613" y="8324"/>
                  </a:cubicBezTo>
                  <a:lnTo>
                    <a:pt x="18414" y="6722"/>
                  </a:lnTo>
                  <a:cubicBezTo>
                    <a:pt x="18614" y="6456"/>
                    <a:pt x="18748" y="6155"/>
                    <a:pt x="18714" y="5822"/>
                  </a:cubicBezTo>
                  <a:lnTo>
                    <a:pt x="18381" y="3854"/>
                  </a:lnTo>
                  <a:cubicBezTo>
                    <a:pt x="18357" y="3668"/>
                    <a:pt x="18205" y="3547"/>
                    <a:pt x="18046" y="3547"/>
                  </a:cubicBezTo>
                  <a:cubicBezTo>
                    <a:pt x="17978" y="3547"/>
                    <a:pt x="17908" y="3570"/>
                    <a:pt x="17847" y="3620"/>
                  </a:cubicBezTo>
                  <a:lnTo>
                    <a:pt x="16046" y="4821"/>
                  </a:lnTo>
                  <a:cubicBezTo>
                    <a:pt x="15965" y="4867"/>
                    <a:pt x="15874" y="4889"/>
                    <a:pt x="15781" y="4889"/>
                  </a:cubicBezTo>
                  <a:cubicBezTo>
                    <a:pt x="15603" y="4889"/>
                    <a:pt x="15421" y="4808"/>
                    <a:pt x="15312" y="4654"/>
                  </a:cubicBezTo>
                  <a:cubicBezTo>
                    <a:pt x="15212" y="4487"/>
                    <a:pt x="15112" y="4354"/>
                    <a:pt x="14978" y="4221"/>
                  </a:cubicBezTo>
                  <a:cubicBezTo>
                    <a:pt x="14778" y="4020"/>
                    <a:pt x="14678" y="3687"/>
                    <a:pt x="14778" y="3387"/>
                  </a:cubicBezTo>
                  <a:lnTo>
                    <a:pt x="15679" y="918"/>
                  </a:lnTo>
                  <a:cubicBezTo>
                    <a:pt x="15779" y="651"/>
                    <a:pt x="15612" y="351"/>
                    <a:pt x="15345" y="318"/>
                  </a:cubicBezTo>
                  <a:lnTo>
                    <a:pt x="14011" y="18"/>
                  </a:lnTo>
                  <a:cubicBezTo>
                    <a:pt x="13954" y="6"/>
                    <a:pt x="13899" y="1"/>
                    <a:pt x="1384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8"/>
            <p:cNvSpPr/>
            <p:nvPr/>
          </p:nvSpPr>
          <p:spPr>
            <a:xfrm>
              <a:off x="1714725" y="1952025"/>
              <a:ext cx="478700" cy="613700"/>
            </a:xfrm>
            <a:custGeom>
              <a:rect b="b" l="l" r="r" t="t"/>
              <a:pathLst>
                <a:path extrusionOk="0" h="24548" w="19148">
                  <a:moveTo>
                    <a:pt x="11342" y="7265"/>
                  </a:moveTo>
                  <a:cubicBezTo>
                    <a:pt x="11609" y="7265"/>
                    <a:pt x="11842" y="7298"/>
                    <a:pt x="12043" y="7398"/>
                  </a:cubicBezTo>
                  <a:cubicBezTo>
                    <a:pt x="12710" y="7665"/>
                    <a:pt x="13143" y="8266"/>
                    <a:pt x="13310" y="9166"/>
                  </a:cubicBezTo>
                  <a:cubicBezTo>
                    <a:pt x="13710" y="11401"/>
                    <a:pt x="12276" y="14604"/>
                    <a:pt x="10141" y="16271"/>
                  </a:cubicBezTo>
                  <a:cubicBezTo>
                    <a:pt x="9298" y="16916"/>
                    <a:pt x="8455" y="17266"/>
                    <a:pt x="7735" y="17266"/>
                  </a:cubicBezTo>
                  <a:cubicBezTo>
                    <a:pt x="7487" y="17266"/>
                    <a:pt x="7253" y="17224"/>
                    <a:pt x="7039" y="17139"/>
                  </a:cubicBezTo>
                  <a:cubicBezTo>
                    <a:pt x="6405" y="16872"/>
                    <a:pt x="5938" y="16271"/>
                    <a:pt x="5805" y="15337"/>
                  </a:cubicBezTo>
                  <a:cubicBezTo>
                    <a:pt x="5405" y="13102"/>
                    <a:pt x="6839" y="9934"/>
                    <a:pt x="8974" y="8266"/>
                  </a:cubicBezTo>
                  <a:cubicBezTo>
                    <a:pt x="9641" y="7665"/>
                    <a:pt x="10475" y="7332"/>
                    <a:pt x="11342" y="7265"/>
                  </a:cubicBezTo>
                  <a:close/>
                  <a:moveTo>
                    <a:pt x="11401" y="6853"/>
                  </a:moveTo>
                  <a:cubicBezTo>
                    <a:pt x="10585" y="6853"/>
                    <a:pt x="9672" y="7221"/>
                    <a:pt x="8740" y="7932"/>
                  </a:cubicBezTo>
                  <a:cubicBezTo>
                    <a:pt x="6505" y="9700"/>
                    <a:pt x="5004" y="13036"/>
                    <a:pt x="5405" y="15404"/>
                  </a:cubicBezTo>
                  <a:cubicBezTo>
                    <a:pt x="5605" y="16472"/>
                    <a:pt x="6138" y="17205"/>
                    <a:pt x="6939" y="17506"/>
                  </a:cubicBezTo>
                  <a:cubicBezTo>
                    <a:pt x="7206" y="17606"/>
                    <a:pt x="7473" y="17672"/>
                    <a:pt x="7773" y="17672"/>
                  </a:cubicBezTo>
                  <a:cubicBezTo>
                    <a:pt x="8740" y="17606"/>
                    <a:pt x="9674" y="17205"/>
                    <a:pt x="10408" y="16572"/>
                  </a:cubicBezTo>
                  <a:cubicBezTo>
                    <a:pt x="12676" y="14804"/>
                    <a:pt x="14177" y="11435"/>
                    <a:pt x="13777" y="9100"/>
                  </a:cubicBezTo>
                  <a:cubicBezTo>
                    <a:pt x="13577" y="8066"/>
                    <a:pt x="13043" y="7298"/>
                    <a:pt x="12243" y="6998"/>
                  </a:cubicBezTo>
                  <a:cubicBezTo>
                    <a:pt x="11977" y="6901"/>
                    <a:pt x="11695" y="6853"/>
                    <a:pt x="11401" y="6853"/>
                  </a:cubicBezTo>
                  <a:close/>
                  <a:moveTo>
                    <a:pt x="14048" y="388"/>
                  </a:moveTo>
                  <a:cubicBezTo>
                    <a:pt x="14069" y="388"/>
                    <a:pt x="14090" y="390"/>
                    <a:pt x="14111" y="393"/>
                  </a:cubicBezTo>
                  <a:lnTo>
                    <a:pt x="15478" y="694"/>
                  </a:lnTo>
                  <a:cubicBezTo>
                    <a:pt x="15645" y="727"/>
                    <a:pt x="15712" y="894"/>
                    <a:pt x="15645" y="1027"/>
                  </a:cubicBezTo>
                  <a:lnTo>
                    <a:pt x="14745" y="3496"/>
                  </a:lnTo>
                  <a:cubicBezTo>
                    <a:pt x="14644" y="3863"/>
                    <a:pt x="14711" y="4263"/>
                    <a:pt x="15011" y="4563"/>
                  </a:cubicBezTo>
                  <a:cubicBezTo>
                    <a:pt x="15111" y="4696"/>
                    <a:pt x="15245" y="4830"/>
                    <a:pt x="15312" y="4963"/>
                  </a:cubicBezTo>
                  <a:cubicBezTo>
                    <a:pt x="15464" y="5181"/>
                    <a:pt x="15702" y="5299"/>
                    <a:pt x="15942" y="5299"/>
                  </a:cubicBezTo>
                  <a:cubicBezTo>
                    <a:pt x="16069" y="5299"/>
                    <a:pt x="16197" y="5266"/>
                    <a:pt x="16312" y="5197"/>
                  </a:cubicBezTo>
                  <a:lnTo>
                    <a:pt x="18114" y="3996"/>
                  </a:lnTo>
                  <a:cubicBezTo>
                    <a:pt x="18180" y="3963"/>
                    <a:pt x="18247" y="3963"/>
                    <a:pt x="18247" y="3963"/>
                  </a:cubicBezTo>
                  <a:cubicBezTo>
                    <a:pt x="18314" y="3996"/>
                    <a:pt x="18314" y="4063"/>
                    <a:pt x="18347" y="4096"/>
                  </a:cubicBezTo>
                  <a:lnTo>
                    <a:pt x="18681" y="6064"/>
                  </a:lnTo>
                  <a:cubicBezTo>
                    <a:pt x="18681" y="6331"/>
                    <a:pt x="18614" y="6564"/>
                    <a:pt x="18447" y="6765"/>
                  </a:cubicBezTo>
                  <a:lnTo>
                    <a:pt x="16646" y="8399"/>
                  </a:lnTo>
                  <a:cubicBezTo>
                    <a:pt x="16379" y="8666"/>
                    <a:pt x="16212" y="9033"/>
                    <a:pt x="16146" y="9400"/>
                  </a:cubicBezTo>
                  <a:cubicBezTo>
                    <a:pt x="16079" y="9833"/>
                    <a:pt x="16012" y="10267"/>
                    <a:pt x="15912" y="10701"/>
                  </a:cubicBezTo>
                  <a:cubicBezTo>
                    <a:pt x="15812" y="11101"/>
                    <a:pt x="16012" y="11501"/>
                    <a:pt x="16412" y="11668"/>
                  </a:cubicBezTo>
                  <a:lnTo>
                    <a:pt x="17446" y="12102"/>
                  </a:lnTo>
                  <a:cubicBezTo>
                    <a:pt x="17613" y="12168"/>
                    <a:pt x="17680" y="12369"/>
                    <a:pt x="17613" y="12535"/>
                  </a:cubicBezTo>
                  <a:lnTo>
                    <a:pt x="16379" y="15271"/>
                  </a:lnTo>
                  <a:cubicBezTo>
                    <a:pt x="16279" y="15471"/>
                    <a:pt x="16079" y="15604"/>
                    <a:pt x="15845" y="15604"/>
                  </a:cubicBezTo>
                  <a:lnTo>
                    <a:pt x="14544" y="15538"/>
                  </a:lnTo>
                  <a:cubicBezTo>
                    <a:pt x="14144" y="15538"/>
                    <a:pt x="13777" y="15704"/>
                    <a:pt x="13544" y="16038"/>
                  </a:cubicBezTo>
                  <a:cubicBezTo>
                    <a:pt x="13243" y="16472"/>
                    <a:pt x="12943" y="16872"/>
                    <a:pt x="12610" y="17272"/>
                  </a:cubicBezTo>
                  <a:cubicBezTo>
                    <a:pt x="12376" y="17572"/>
                    <a:pt x="12243" y="17939"/>
                    <a:pt x="12243" y="18340"/>
                  </a:cubicBezTo>
                  <a:lnTo>
                    <a:pt x="12376" y="20274"/>
                  </a:lnTo>
                  <a:cubicBezTo>
                    <a:pt x="12376" y="20508"/>
                    <a:pt x="12276" y="20775"/>
                    <a:pt x="12076" y="20941"/>
                  </a:cubicBezTo>
                  <a:lnTo>
                    <a:pt x="10041" y="22543"/>
                  </a:lnTo>
                  <a:cubicBezTo>
                    <a:pt x="10008" y="22576"/>
                    <a:pt x="9974" y="22576"/>
                    <a:pt x="9908" y="22576"/>
                  </a:cubicBezTo>
                  <a:cubicBezTo>
                    <a:pt x="9841" y="22543"/>
                    <a:pt x="9808" y="22509"/>
                    <a:pt x="9808" y="22442"/>
                  </a:cubicBezTo>
                  <a:lnTo>
                    <a:pt x="9341" y="20941"/>
                  </a:lnTo>
                  <a:cubicBezTo>
                    <a:pt x="9307" y="20775"/>
                    <a:pt x="9174" y="20608"/>
                    <a:pt x="9007" y="20541"/>
                  </a:cubicBezTo>
                  <a:cubicBezTo>
                    <a:pt x="8924" y="20491"/>
                    <a:pt x="8824" y="20466"/>
                    <a:pt x="8724" y="20466"/>
                  </a:cubicBezTo>
                  <a:cubicBezTo>
                    <a:pt x="8623" y="20466"/>
                    <a:pt x="8523" y="20491"/>
                    <a:pt x="8440" y="20541"/>
                  </a:cubicBezTo>
                  <a:cubicBezTo>
                    <a:pt x="8173" y="20641"/>
                    <a:pt x="7906" y="20708"/>
                    <a:pt x="7639" y="20808"/>
                  </a:cubicBezTo>
                  <a:cubicBezTo>
                    <a:pt x="7273" y="20908"/>
                    <a:pt x="6939" y="21142"/>
                    <a:pt x="6739" y="21475"/>
                  </a:cubicBezTo>
                  <a:lnTo>
                    <a:pt x="5505" y="23877"/>
                  </a:lnTo>
                  <a:cubicBezTo>
                    <a:pt x="5388" y="24052"/>
                    <a:pt x="5221" y="24150"/>
                    <a:pt x="5047" y="24150"/>
                  </a:cubicBezTo>
                  <a:cubicBezTo>
                    <a:pt x="5022" y="24150"/>
                    <a:pt x="4996" y="24148"/>
                    <a:pt x="4971" y="24144"/>
                  </a:cubicBezTo>
                  <a:lnTo>
                    <a:pt x="3603" y="23843"/>
                  </a:lnTo>
                  <a:cubicBezTo>
                    <a:pt x="3537" y="23810"/>
                    <a:pt x="3470" y="23777"/>
                    <a:pt x="3436" y="23710"/>
                  </a:cubicBezTo>
                  <a:cubicBezTo>
                    <a:pt x="3403" y="23643"/>
                    <a:pt x="3403" y="23577"/>
                    <a:pt x="3436" y="23510"/>
                  </a:cubicBezTo>
                  <a:lnTo>
                    <a:pt x="4337" y="21041"/>
                  </a:lnTo>
                  <a:cubicBezTo>
                    <a:pt x="4471" y="20641"/>
                    <a:pt x="4370" y="20241"/>
                    <a:pt x="4104" y="19974"/>
                  </a:cubicBezTo>
                  <a:cubicBezTo>
                    <a:pt x="3970" y="19841"/>
                    <a:pt x="3870" y="19707"/>
                    <a:pt x="3770" y="19540"/>
                  </a:cubicBezTo>
                  <a:cubicBezTo>
                    <a:pt x="3637" y="19340"/>
                    <a:pt x="3403" y="19207"/>
                    <a:pt x="3136" y="19207"/>
                  </a:cubicBezTo>
                  <a:cubicBezTo>
                    <a:pt x="3003" y="19207"/>
                    <a:pt x="2869" y="19240"/>
                    <a:pt x="2769" y="19307"/>
                  </a:cubicBezTo>
                  <a:lnTo>
                    <a:pt x="968" y="20508"/>
                  </a:lnTo>
                  <a:cubicBezTo>
                    <a:pt x="935" y="20541"/>
                    <a:pt x="868" y="20541"/>
                    <a:pt x="835" y="20541"/>
                  </a:cubicBezTo>
                  <a:cubicBezTo>
                    <a:pt x="801" y="20508"/>
                    <a:pt x="768" y="20474"/>
                    <a:pt x="768" y="20408"/>
                  </a:cubicBezTo>
                  <a:lnTo>
                    <a:pt x="434" y="18440"/>
                  </a:lnTo>
                  <a:cubicBezTo>
                    <a:pt x="401" y="18206"/>
                    <a:pt x="468" y="17939"/>
                    <a:pt x="668" y="17772"/>
                  </a:cubicBezTo>
                  <a:lnTo>
                    <a:pt x="2469" y="16138"/>
                  </a:lnTo>
                  <a:cubicBezTo>
                    <a:pt x="2736" y="15838"/>
                    <a:pt x="2903" y="15504"/>
                    <a:pt x="2969" y="15104"/>
                  </a:cubicBezTo>
                  <a:cubicBezTo>
                    <a:pt x="3003" y="14670"/>
                    <a:pt x="3070" y="14237"/>
                    <a:pt x="3170" y="13836"/>
                  </a:cubicBezTo>
                  <a:cubicBezTo>
                    <a:pt x="3270" y="13436"/>
                    <a:pt x="3070" y="13036"/>
                    <a:pt x="2703" y="12869"/>
                  </a:cubicBezTo>
                  <a:lnTo>
                    <a:pt x="1635" y="12402"/>
                  </a:lnTo>
                  <a:cubicBezTo>
                    <a:pt x="1568" y="12369"/>
                    <a:pt x="1502" y="12302"/>
                    <a:pt x="1468" y="12235"/>
                  </a:cubicBezTo>
                  <a:cubicBezTo>
                    <a:pt x="1435" y="12168"/>
                    <a:pt x="1435" y="12068"/>
                    <a:pt x="1468" y="12002"/>
                  </a:cubicBezTo>
                  <a:lnTo>
                    <a:pt x="2703" y="9266"/>
                  </a:lnTo>
                  <a:cubicBezTo>
                    <a:pt x="2803" y="9066"/>
                    <a:pt x="3003" y="8933"/>
                    <a:pt x="3236" y="8933"/>
                  </a:cubicBezTo>
                  <a:lnTo>
                    <a:pt x="4537" y="9000"/>
                  </a:lnTo>
                  <a:cubicBezTo>
                    <a:pt x="4938" y="9000"/>
                    <a:pt x="5304" y="8799"/>
                    <a:pt x="5538" y="8499"/>
                  </a:cubicBezTo>
                  <a:cubicBezTo>
                    <a:pt x="5838" y="8066"/>
                    <a:pt x="6138" y="7632"/>
                    <a:pt x="6472" y="7265"/>
                  </a:cubicBezTo>
                  <a:cubicBezTo>
                    <a:pt x="6705" y="6965"/>
                    <a:pt x="6839" y="6564"/>
                    <a:pt x="6839" y="6198"/>
                  </a:cubicBezTo>
                  <a:lnTo>
                    <a:pt x="6705" y="4263"/>
                  </a:lnTo>
                  <a:cubicBezTo>
                    <a:pt x="6705" y="3996"/>
                    <a:pt x="6839" y="3762"/>
                    <a:pt x="7006" y="3596"/>
                  </a:cubicBezTo>
                  <a:lnTo>
                    <a:pt x="9074" y="2028"/>
                  </a:lnTo>
                  <a:cubicBezTo>
                    <a:pt x="9107" y="1995"/>
                    <a:pt x="9141" y="1961"/>
                    <a:pt x="9207" y="1961"/>
                  </a:cubicBezTo>
                  <a:cubicBezTo>
                    <a:pt x="9241" y="1995"/>
                    <a:pt x="9307" y="2028"/>
                    <a:pt x="9307" y="2095"/>
                  </a:cubicBezTo>
                  <a:lnTo>
                    <a:pt x="9774" y="3596"/>
                  </a:lnTo>
                  <a:cubicBezTo>
                    <a:pt x="9808" y="3796"/>
                    <a:pt x="9941" y="3929"/>
                    <a:pt x="10108" y="4029"/>
                  </a:cubicBezTo>
                  <a:cubicBezTo>
                    <a:pt x="10191" y="4063"/>
                    <a:pt x="10283" y="4079"/>
                    <a:pt x="10379" y="4079"/>
                  </a:cubicBezTo>
                  <a:cubicBezTo>
                    <a:pt x="10475" y="4079"/>
                    <a:pt x="10575" y="4063"/>
                    <a:pt x="10675" y="4029"/>
                  </a:cubicBezTo>
                  <a:cubicBezTo>
                    <a:pt x="10942" y="3929"/>
                    <a:pt x="11209" y="3829"/>
                    <a:pt x="11476" y="3762"/>
                  </a:cubicBezTo>
                  <a:cubicBezTo>
                    <a:pt x="11842" y="3662"/>
                    <a:pt x="12176" y="3396"/>
                    <a:pt x="12376" y="3062"/>
                  </a:cubicBezTo>
                  <a:lnTo>
                    <a:pt x="13644" y="660"/>
                  </a:lnTo>
                  <a:cubicBezTo>
                    <a:pt x="13703" y="511"/>
                    <a:pt x="13870" y="388"/>
                    <a:pt x="14048" y="388"/>
                  </a:cubicBezTo>
                  <a:close/>
                  <a:moveTo>
                    <a:pt x="14049" y="1"/>
                  </a:moveTo>
                  <a:cubicBezTo>
                    <a:pt x="13743" y="1"/>
                    <a:pt x="13442" y="185"/>
                    <a:pt x="13277" y="460"/>
                  </a:cubicBezTo>
                  <a:lnTo>
                    <a:pt x="12009" y="2895"/>
                  </a:lnTo>
                  <a:cubicBezTo>
                    <a:pt x="11876" y="3095"/>
                    <a:pt x="11642" y="3295"/>
                    <a:pt x="11375" y="3362"/>
                  </a:cubicBezTo>
                  <a:cubicBezTo>
                    <a:pt x="11075" y="3429"/>
                    <a:pt x="10808" y="3529"/>
                    <a:pt x="10508" y="3629"/>
                  </a:cubicBezTo>
                  <a:cubicBezTo>
                    <a:pt x="10475" y="3646"/>
                    <a:pt x="10441" y="3654"/>
                    <a:pt x="10408" y="3654"/>
                  </a:cubicBezTo>
                  <a:cubicBezTo>
                    <a:pt x="10375" y="3654"/>
                    <a:pt x="10341" y="3646"/>
                    <a:pt x="10308" y="3629"/>
                  </a:cubicBezTo>
                  <a:cubicBezTo>
                    <a:pt x="10241" y="3596"/>
                    <a:pt x="10175" y="3562"/>
                    <a:pt x="10175" y="3496"/>
                  </a:cubicBezTo>
                  <a:lnTo>
                    <a:pt x="9708" y="1961"/>
                  </a:lnTo>
                  <a:cubicBezTo>
                    <a:pt x="9674" y="1761"/>
                    <a:pt x="9541" y="1628"/>
                    <a:pt x="9341" y="1561"/>
                  </a:cubicBezTo>
                  <a:cubicBezTo>
                    <a:pt x="9294" y="1542"/>
                    <a:pt x="9245" y="1534"/>
                    <a:pt x="9195" y="1534"/>
                  </a:cubicBezTo>
                  <a:cubicBezTo>
                    <a:pt x="9065" y="1534"/>
                    <a:pt x="8927" y="1589"/>
                    <a:pt x="8807" y="1661"/>
                  </a:cubicBezTo>
                  <a:lnTo>
                    <a:pt x="6806" y="3262"/>
                  </a:lnTo>
                  <a:cubicBezTo>
                    <a:pt x="6505" y="3529"/>
                    <a:pt x="6339" y="3896"/>
                    <a:pt x="6339" y="4296"/>
                  </a:cubicBezTo>
                  <a:lnTo>
                    <a:pt x="6439" y="6231"/>
                  </a:lnTo>
                  <a:cubicBezTo>
                    <a:pt x="6439" y="6498"/>
                    <a:pt x="6339" y="6765"/>
                    <a:pt x="6172" y="6998"/>
                  </a:cubicBezTo>
                  <a:cubicBezTo>
                    <a:pt x="5838" y="7398"/>
                    <a:pt x="5538" y="7832"/>
                    <a:pt x="5238" y="8266"/>
                  </a:cubicBezTo>
                  <a:cubicBezTo>
                    <a:pt x="5071" y="8466"/>
                    <a:pt x="4837" y="8566"/>
                    <a:pt x="4604" y="8566"/>
                  </a:cubicBezTo>
                  <a:lnTo>
                    <a:pt x="3303" y="8499"/>
                  </a:lnTo>
                  <a:cubicBezTo>
                    <a:pt x="2903" y="8499"/>
                    <a:pt x="2536" y="8733"/>
                    <a:pt x="2336" y="9100"/>
                  </a:cubicBezTo>
                  <a:lnTo>
                    <a:pt x="1135" y="11835"/>
                  </a:lnTo>
                  <a:cubicBezTo>
                    <a:pt x="968" y="12202"/>
                    <a:pt x="1135" y="12635"/>
                    <a:pt x="1502" y="12802"/>
                  </a:cubicBezTo>
                  <a:lnTo>
                    <a:pt x="2569" y="13236"/>
                  </a:lnTo>
                  <a:cubicBezTo>
                    <a:pt x="2736" y="13336"/>
                    <a:pt x="2836" y="13536"/>
                    <a:pt x="2803" y="13736"/>
                  </a:cubicBezTo>
                  <a:cubicBezTo>
                    <a:pt x="2703" y="14170"/>
                    <a:pt x="2636" y="14604"/>
                    <a:pt x="2569" y="15071"/>
                  </a:cubicBezTo>
                  <a:cubicBezTo>
                    <a:pt x="2536" y="15337"/>
                    <a:pt x="2402" y="15604"/>
                    <a:pt x="2202" y="15804"/>
                  </a:cubicBezTo>
                  <a:lnTo>
                    <a:pt x="401" y="17472"/>
                  </a:lnTo>
                  <a:cubicBezTo>
                    <a:pt x="134" y="17772"/>
                    <a:pt x="1" y="18173"/>
                    <a:pt x="34" y="18540"/>
                  </a:cubicBezTo>
                  <a:lnTo>
                    <a:pt x="368" y="20508"/>
                  </a:lnTo>
                  <a:cubicBezTo>
                    <a:pt x="415" y="20791"/>
                    <a:pt x="663" y="20974"/>
                    <a:pt x="910" y="20974"/>
                  </a:cubicBezTo>
                  <a:cubicBezTo>
                    <a:pt x="1012" y="20974"/>
                    <a:pt x="1114" y="20943"/>
                    <a:pt x="1202" y="20875"/>
                  </a:cubicBezTo>
                  <a:lnTo>
                    <a:pt x="3003" y="19707"/>
                  </a:lnTo>
                  <a:cubicBezTo>
                    <a:pt x="3047" y="19674"/>
                    <a:pt x="3099" y="19659"/>
                    <a:pt x="3152" y="19659"/>
                  </a:cubicBezTo>
                  <a:cubicBezTo>
                    <a:pt x="3259" y="19659"/>
                    <a:pt x="3370" y="19718"/>
                    <a:pt x="3436" y="19807"/>
                  </a:cubicBezTo>
                  <a:cubicBezTo>
                    <a:pt x="3537" y="19974"/>
                    <a:pt x="3637" y="20107"/>
                    <a:pt x="3803" y="20274"/>
                  </a:cubicBezTo>
                  <a:cubicBezTo>
                    <a:pt x="3937" y="20441"/>
                    <a:pt x="4004" y="20675"/>
                    <a:pt x="3970" y="20908"/>
                  </a:cubicBezTo>
                  <a:lnTo>
                    <a:pt x="3036" y="23376"/>
                  </a:lnTo>
                  <a:cubicBezTo>
                    <a:pt x="2869" y="23743"/>
                    <a:pt x="3103" y="24177"/>
                    <a:pt x="3537" y="24244"/>
                  </a:cubicBezTo>
                  <a:lnTo>
                    <a:pt x="4871" y="24544"/>
                  </a:lnTo>
                  <a:lnTo>
                    <a:pt x="5038" y="24544"/>
                  </a:lnTo>
                  <a:cubicBezTo>
                    <a:pt x="5064" y="24546"/>
                    <a:pt x="5091" y="24548"/>
                    <a:pt x="5117" y="24548"/>
                  </a:cubicBezTo>
                  <a:cubicBezTo>
                    <a:pt x="5452" y="24548"/>
                    <a:pt x="5753" y="24353"/>
                    <a:pt x="5938" y="24044"/>
                  </a:cubicBezTo>
                  <a:lnTo>
                    <a:pt x="7172" y="21642"/>
                  </a:lnTo>
                  <a:cubicBezTo>
                    <a:pt x="7306" y="21408"/>
                    <a:pt x="7539" y="21242"/>
                    <a:pt x="7806" y="21175"/>
                  </a:cubicBezTo>
                  <a:cubicBezTo>
                    <a:pt x="8106" y="21108"/>
                    <a:pt x="8373" y="21008"/>
                    <a:pt x="8640" y="20875"/>
                  </a:cubicBezTo>
                  <a:cubicBezTo>
                    <a:pt x="8674" y="20858"/>
                    <a:pt x="8715" y="20850"/>
                    <a:pt x="8757" y="20850"/>
                  </a:cubicBezTo>
                  <a:cubicBezTo>
                    <a:pt x="8799" y="20850"/>
                    <a:pt x="8840" y="20858"/>
                    <a:pt x="8874" y="20875"/>
                  </a:cubicBezTo>
                  <a:cubicBezTo>
                    <a:pt x="8940" y="20908"/>
                    <a:pt x="8974" y="20975"/>
                    <a:pt x="9007" y="21041"/>
                  </a:cubicBezTo>
                  <a:lnTo>
                    <a:pt x="9474" y="22543"/>
                  </a:lnTo>
                  <a:cubicBezTo>
                    <a:pt x="9507" y="22743"/>
                    <a:pt x="9641" y="22909"/>
                    <a:pt x="9841" y="22976"/>
                  </a:cubicBezTo>
                  <a:cubicBezTo>
                    <a:pt x="9880" y="22984"/>
                    <a:pt x="9922" y="22988"/>
                    <a:pt x="9963" y="22988"/>
                  </a:cubicBezTo>
                  <a:cubicBezTo>
                    <a:pt x="10099" y="22988"/>
                    <a:pt x="10239" y="22945"/>
                    <a:pt x="10341" y="22843"/>
                  </a:cubicBezTo>
                  <a:lnTo>
                    <a:pt x="12376" y="21275"/>
                  </a:lnTo>
                  <a:cubicBezTo>
                    <a:pt x="12676" y="21008"/>
                    <a:pt x="12843" y="20641"/>
                    <a:pt x="12843" y="20241"/>
                  </a:cubicBezTo>
                  <a:lnTo>
                    <a:pt x="12710" y="18306"/>
                  </a:lnTo>
                  <a:cubicBezTo>
                    <a:pt x="12710" y="18039"/>
                    <a:pt x="12810" y="17772"/>
                    <a:pt x="12977" y="17539"/>
                  </a:cubicBezTo>
                  <a:cubicBezTo>
                    <a:pt x="13310" y="17139"/>
                    <a:pt x="13644" y="16738"/>
                    <a:pt x="13944" y="16271"/>
                  </a:cubicBezTo>
                  <a:cubicBezTo>
                    <a:pt x="14077" y="16071"/>
                    <a:pt x="14311" y="15971"/>
                    <a:pt x="14578" y="15971"/>
                  </a:cubicBezTo>
                  <a:lnTo>
                    <a:pt x="15879" y="16038"/>
                  </a:lnTo>
                  <a:cubicBezTo>
                    <a:pt x="16279" y="16038"/>
                    <a:pt x="16646" y="15804"/>
                    <a:pt x="16813" y="15437"/>
                  </a:cubicBezTo>
                  <a:lnTo>
                    <a:pt x="18047" y="12702"/>
                  </a:lnTo>
                  <a:cubicBezTo>
                    <a:pt x="18114" y="12535"/>
                    <a:pt x="18114" y="12335"/>
                    <a:pt x="18047" y="12135"/>
                  </a:cubicBezTo>
                  <a:cubicBezTo>
                    <a:pt x="17980" y="11968"/>
                    <a:pt x="17847" y="11802"/>
                    <a:pt x="17647" y="11735"/>
                  </a:cubicBezTo>
                  <a:lnTo>
                    <a:pt x="16613" y="11268"/>
                  </a:lnTo>
                  <a:cubicBezTo>
                    <a:pt x="16412" y="11168"/>
                    <a:pt x="16312" y="11001"/>
                    <a:pt x="16379" y="10801"/>
                  </a:cubicBezTo>
                  <a:cubicBezTo>
                    <a:pt x="16479" y="10367"/>
                    <a:pt x="16546" y="9900"/>
                    <a:pt x="16579" y="9467"/>
                  </a:cubicBezTo>
                  <a:cubicBezTo>
                    <a:pt x="16646" y="9166"/>
                    <a:pt x="16779" y="8899"/>
                    <a:pt x="16979" y="8699"/>
                  </a:cubicBezTo>
                  <a:lnTo>
                    <a:pt x="18714" y="7065"/>
                  </a:lnTo>
                  <a:cubicBezTo>
                    <a:pt x="18981" y="6798"/>
                    <a:pt x="19148" y="6398"/>
                    <a:pt x="19081" y="5997"/>
                  </a:cubicBezTo>
                  <a:lnTo>
                    <a:pt x="18747" y="4063"/>
                  </a:lnTo>
                  <a:cubicBezTo>
                    <a:pt x="18724" y="3779"/>
                    <a:pt x="18483" y="3596"/>
                    <a:pt x="18226" y="3596"/>
                  </a:cubicBezTo>
                  <a:cubicBezTo>
                    <a:pt x="18120" y="3596"/>
                    <a:pt x="18011" y="3627"/>
                    <a:pt x="17913" y="3696"/>
                  </a:cubicBezTo>
                  <a:lnTo>
                    <a:pt x="16112" y="4863"/>
                  </a:lnTo>
                  <a:cubicBezTo>
                    <a:pt x="16068" y="4885"/>
                    <a:pt x="16020" y="4897"/>
                    <a:pt x="15971" y="4897"/>
                  </a:cubicBezTo>
                  <a:cubicBezTo>
                    <a:pt x="15875" y="4897"/>
                    <a:pt x="15779" y="4852"/>
                    <a:pt x="15712" y="4763"/>
                  </a:cubicBezTo>
                  <a:cubicBezTo>
                    <a:pt x="15612" y="4596"/>
                    <a:pt x="15478" y="4430"/>
                    <a:pt x="15345" y="4296"/>
                  </a:cubicBezTo>
                  <a:cubicBezTo>
                    <a:pt x="15178" y="4129"/>
                    <a:pt x="15111" y="3896"/>
                    <a:pt x="15178" y="3662"/>
                  </a:cubicBezTo>
                  <a:lnTo>
                    <a:pt x="16079" y="1194"/>
                  </a:lnTo>
                  <a:cubicBezTo>
                    <a:pt x="16179" y="1027"/>
                    <a:pt x="16146" y="827"/>
                    <a:pt x="16045" y="660"/>
                  </a:cubicBezTo>
                  <a:cubicBezTo>
                    <a:pt x="15979" y="460"/>
                    <a:pt x="15812" y="360"/>
                    <a:pt x="15612" y="327"/>
                  </a:cubicBezTo>
                  <a:lnTo>
                    <a:pt x="14244" y="26"/>
                  </a:lnTo>
                  <a:cubicBezTo>
                    <a:pt x="14180" y="9"/>
                    <a:pt x="14115" y="1"/>
                    <a:pt x="140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8"/>
            <p:cNvSpPr/>
            <p:nvPr/>
          </p:nvSpPr>
          <p:spPr>
            <a:xfrm>
              <a:off x="1692850" y="3302150"/>
              <a:ext cx="634000" cy="807100"/>
            </a:xfrm>
            <a:custGeom>
              <a:rect b="b" l="l" r="r" t="t"/>
              <a:pathLst>
                <a:path extrusionOk="0" h="32284" w="25360">
                  <a:moveTo>
                    <a:pt x="6773" y="0"/>
                  </a:moveTo>
                  <a:cubicBezTo>
                    <a:pt x="2913" y="0"/>
                    <a:pt x="1" y="3158"/>
                    <a:pt x="3844" y="6631"/>
                  </a:cubicBezTo>
                  <a:cubicBezTo>
                    <a:pt x="8348" y="10734"/>
                    <a:pt x="16820" y="15705"/>
                    <a:pt x="18688" y="27913"/>
                  </a:cubicBezTo>
                  <a:lnTo>
                    <a:pt x="24826" y="32283"/>
                  </a:lnTo>
                  <a:cubicBezTo>
                    <a:pt x="24826" y="32283"/>
                    <a:pt x="25360" y="21509"/>
                    <a:pt x="21724" y="13403"/>
                  </a:cubicBezTo>
                  <a:cubicBezTo>
                    <a:pt x="18822" y="6932"/>
                    <a:pt x="13518" y="1661"/>
                    <a:pt x="8815" y="294"/>
                  </a:cubicBezTo>
                  <a:cubicBezTo>
                    <a:pt x="8126" y="93"/>
                    <a:pt x="7435" y="0"/>
                    <a:pt x="677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8"/>
            <p:cNvSpPr/>
            <p:nvPr/>
          </p:nvSpPr>
          <p:spPr>
            <a:xfrm>
              <a:off x="1692850" y="3302150"/>
              <a:ext cx="634000" cy="807100"/>
            </a:xfrm>
            <a:custGeom>
              <a:rect b="b" l="l" r="r" t="t"/>
              <a:pathLst>
                <a:path extrusionOk="0" h="32284" w="25360">
                  <a:moveTo>
                    <a:pt x="6773" y="0"/>
                  </a:moveTo>
                  <a:cubicBezTo>
                    <a:pt x="2913" y="0"/>
                    <a:pt x="1" y="3158"/>
                    <a:pt x="3844" y="6631"/>
                  </a:cubicBezTo>
                  <a:cubicBezTo>
                    <a:pt x="8348" y="10734"/>
                    <a:pt x="16820" y="15705"/>
                    <a:pt x="18688" y="27913"/>
                  </a:cubicBezTo>
                  <a:lnTo>
                    <a:pt x="24826" y="32283"/>
                  </a:lnTo>
                  <a:cubicBezTo>
                    <a:pt x="24826" y="32283"/>
                    <a:pt x="25360" y="21509"/>
                    <a:pt x="21724" y="13403"/>
                  </a:cubicBezTo>
                  <a:cubicBezTo>
                    <a:pt x="18822" y="6932"/>
                    <a:pt x="13518" y="1661"/>
                    <a:pt x="8815" y="294"/>
                  </a:cubicBezTo>
                  <a:cubicBezTo>
                    <a:pt x="8126" y="93"/>
                    <a:pt x="7435" y="0"/>
                    <a:pt x="677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8"/>
            <p:cNvSpPr/>
            <p:nvPr/>
          </p:nvSpPr>
          <p:spPr>
            <a:xfrm>
              <a:off x="1837900" y="3354225"/>
              <a:ext cx="394725" cy="574050"/>
            </a:xfrm>
            <a:custGeom>
              <a:rect b="b" l="l" r="r" t="t"/>
              <a:pathLst>
                <a:path extrusionOk="0" h="22962" w="15789">
                  <a:moveTo>
                    <a:pt x="396" y="1"/>
                  </a:moveTo>
                  <a:cubicBezTo>
                    <a:pt x="143" y="1"/>
                    <a:pt x="1" y="400"/>
                    <a:pt x="311" y="512"/>
                  </a:cubicBezTo>
                  <a:cubicBezTo>
                    <a:pt x="4714" y="2280"/>
                    <a:pt x="13554" y="9218"/>
                    <a:pt x="15255" y="22762"/>
                  </a:cubicBezTo>
                  <a:cubicBezTo>
                    <a:pt x="15288" y="22862"/>
                    <a:pt x="15388" y="22962"/>
                    <a:pt x="15522" y="22962"/>
                  </a:cubicBezTo>
                  <a:lnTo>
                    <a:pt x="15555" y="22962"/>
                  </a:lnTo>
                  <a:cubicBezTo>
                    <a:pt x="15722" y="22928"/>
                    <a:pt x="15788" y="22795"/>
                    <a:pt x="15788" y="22661"/>
                  </a:cubicBezTo>
                  <a:cubicBezTo>
                    <a:pt x="14121" y="8952"/>
                    <a:pt x="5081" y="1847"/>
                    <a:pt x="544" y="45"/>
                  </a:cubicBezTo>
                  <a:cubicBezTo>
                    <a:pt x="493" y="14"/>
                    <a:pt x="442" y="1"/>
                    <a:pt x="3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8"/>
            <p:cNvSpPr/>
            <p:nvPr/>
          </p:nvSpPr>
          <p:spPr>
            <a:xfrm>
              <a:off x="1680550" y="3704775"/>
              <a:ext cx="769725" cy="808575"/>
            </a:xfrm>
            <a:custGeom>
              <a:rect b="b" l="l" r="r" t="t"/>
              <a:pathLst>
                <a:path extrusionOk="0" h="32343" w="30789">
                  <a:moveTo>
                    <a:pt x="5359" y="1"/>
                  </a:moveTo>
                  <a:cubicBezTo>
                    <a:pt x="4884" y="1"/>
                    <a:pt x="4408" y="62"/>
                    <a:pt x="3936" y="200"/>
                  </a:cubicBezTo>
                  <a:cubicBezTo>
                    <a:pt x="1368" y="967"/>
                    <a:pt x="0" y="3803"/>
                    <a:pt x="1034" y="6338"/>
                  </a:cubicBezTo>
                  <a:cubicBezTo>
                    <a:pt x="1434" y="7339"/>
                    <a:pt x="2235" y="8172"/>
                    <a:pt x="2802" y="9140"/>
                  </a:cubicBezTo>
                  <a:cubicBezTo>
                    <a:pt x="3369" y="10074"/>
                    <a:pt x="3669" y="11175"/>
                    <a:pt x="3236" y="12209"/>
                  </a:cubicBezTo>
                  <a:cubicBezTo>
                    <a:pt x="2935" y="12976"/>
                    <a:pt x="2368" y="13543"/>
                    <a:pt x="2102" y="14344"/>
                  </a:cubicBezTo>
                  <a:cubicBezTo>
                    <a:pt x="1434" y="16378"/>
                    <a:pt x="1801" y="18213"/>
                    <a:pt x="3836" y="19280"/>
                  </a:cubicBezTo>
                  <a:cubicBezTo>
                    <a:pt x="5971" y="20381"/>
                    <a:pt x="9307" y="19547"/>
                    <a:pt x="10374" y="22216"/>
                  </a:cubicBezTo>
                  <a:cubicBezTo>
                    <a:pt x="10808" y="23250"/>
                    <a:pt x="10808" y="24384"/>
                    <a:pt x="11008" y="25451"/>
                  </a:cubicBezTo>
                  <a:cubicBezTo>
                    <a:pt x="11475" y="27586"/>
                    <a:pt x="12709" y="29488"/>
                    <a:pt x="14510" y="30755"/>
                  </a:cubicBezTo>
                  <a:cubicBezTo>
                    <a:pt x="15958" y="31780"/>
                    <a:pt x="17677" y="32342"/>
                    <a:pt x="19448" y="32342"/>
                  </a:cubicBezTo>
                  <a:cubicBezTo>
                    <a:pt x="19636" y="32342"/>
                    <a:pt x="19825" y="32336"/>
                    <a:pt x="20014" y="32323"/>
                  </a:cubicBezTo>
                  <a:cubicBezTo>
                    <a:pt x="22916" y="32023"/>
                    <a:pt x="25618" y="29788"/>
                    <a:pt x="27553" y="27720"/>
                  </a:cubicBezTo>
                  <a:cubicBezTo>
                    <a:pt x="28554" y="26686"/>
                    <a:pt x="29321" y="25451"/>
                    <a:pt x="29821" y="24084"/>
                  </a:cubicBezTo>
                  <a:cubicBezTo>
                    <a:pt x="30488" y="22116"/>
                    <a:pt x="30789" y="20014"/>
                    <a:pt x="29955" y="18046"/>
                  </a:cubicBezTo>
                  <a:cubicBezTo>
                    <a:pt x="29288" y="16445"/>
                    <a:pt x="28087" y="15177"/>
                    <a:pt x="26519" y="14410"/>
                  </a:cubicBezTo>
                  <a:cubicBezTo>
                    <a:pt x="25985" y="14143"/>
                    <a:pt x="25418" y="13943"/>
                    <a:pt x="24884" y="13643"/>
                  </a:cubicBezTo>
                  <a:cubicBezTo>
                    <a:pt x="24351" y="13376"/>
                    <a:pt x="23917" y="12909"/>
                    <a:pt x="23717" y="12342"/>
                  </a:cubicBezTo>
                  <a:cubicBezTo>
                    <a:pt x="23584" y="11742"/>
                    <a:pt x="23584" y="11108"/>
                    <a:pt x="23750" y="10507"/>
                  </a:cubicBezTo>
                  <a:cubicBezTo>
                    <a:pt x="24017" y="8973"/>
                    <a:pt x="23950" y="7339"/>
                    <a:pt x="23183" y="5971"/>
                  </a:cubicBezTo>
                  <a:cubicBezTo>
                    <a:pt x="22376" y="4529"/>
                    <a:pt x="21095" y="4035"/>
                    <a:pt x="19599" y="4035"/>
                  </a:cubicBezTo>
                  <a:cubicBezTo>
                    <a:pt x="19365" y="4035"/>
                    <a:pt x="19125" y="4047"/>
                    <a:pt x="18880" y="4070"/>
                  </a:cubicBezTo>
                  <a:cubicBezTo>
                    <a:pt x="18501" y="4108"/>
                    <a:pt x="18115" y="4128"/>
                    <a:pt x="17728" y="4128"/>
                  </a:cubicBezTo>
                  <a:cubicBezTo>
                    <a:pt x="16787" y="4128"/>
                    <a:pt x="15832" y="4015"/>
                    <a:pt x="14911" y="3803"/>
                  </a:cubicBezTo>
                  <a:cubicBezTo>
                    <a:pt x="13009" y="3369"/>
                    <a:pt x="11341" y="2202"/>
                    <a:pt x="9607" y="1268"/>
                  </a:cubicBezTo>
                  <a:cubicBezTo>
                    <a:pt x="8295" y="587"/>
                    <a:pt x="6831" y="1"/>
                    <a:pt x="535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8"/>
            <p:cNvSpPr/>
            <p:nvPr/>
          </p:nvSpPr>
          <p:spPr>
            <a:xfrm>
              <a:off x="1865675" y="4039175"/>
              <a:ext cx="298350" cy="54500"/>
            </a:xfrm>
            <a:custGeom>
              <a:rect b="b" l="l" r="r" t="t"/>
              <a:pathLst>
                <a:path extrusionOk="0" h="2180" w="11934">
                  <a:moveTo>
                    <a:pt x="4990" y="0"/>
                  </a:moveTo>
                  <a:cubicBezTo>
                    <a:pt x="2116" y="0"/>
                    <a:pt x="187" y="901"/>
                    <a:pt x="167" y="901"/>
                  </a:cubicBezTo>
                  <a:cubicBezTo>
                    <a:pt x="34" y="934"/>
                    <a:pt x="0" y="1101"/>
                    <a:pt x="34" y="1201"/>
                  </a:cubicBezTo>
                  <a:cubicBezTo>
                    <a:pt x="67" y="1301"/>
                    <a:pt x="134" y="1334"/>
                    <a:pt x="234" y="1368"/>
                  </a:cubicBezTo>
                  <a:cubicBezTo>
                    <a:pt x="267" y="1368"/>
                    <a:pt x="334" y="1368"/>
                    <a:pt x="367" y="1334"/>
                  </a:cubicBezTo>
                  <a:cubicBezTo>
                    <a:pt x="407" y="1315"/>
                    <a:pt x="2247" y="460"/>
                    <a:pt x="4989" y="460"/>
                  </a:cubicBezTo>
                  <a:cubicBezTo>
                    <a:pt x="6834" y="460"/>
                    <a:pt x="9087" y="847"/>
                    <a:pt x="11475" y="2135"/>
                  </a:cubicBezTo>
                  <a:cubicBezTo>
                    <a:pt x="11506" y="2166"/>
                    <a:pt x="11540" y="2180"/>
                    <a:pt x="11574" y="2180"/>
                  </a:cubicBezTo>
                  <a:cubicBezTo>
                    <a:pt x="11755" y="2180"/>
                    <a:pt x="11934" y="1791"/>
                    <a:pt x="11709" y="1735"/>
                  </a:cubicBezTo>
                  <a:cubicBezTo>
                    <a:pt x="9240" y="400"/>
                    <a:pt x="6905" y="0"/>
                    <a:pt x="49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8"/>
            <p:cNvSpPr/>
            <p:nvPr/>
          </p:nvSpPr>
          <p:spPr>
            <a:xfrm>
              <a:off x="1815275" y="3777950"/>
              <a:ext cx="459875" cy="621500"/>
            </a:xfrm>
            <a:custGeom>
              <a:rect b="b" l="l" r="r" t="t"/>
              <a:pathLst>
                <a:path extrusionOk="0" h="24860" w="18395">
                  <a:moveTo>
                    <a:pt x="352" y="0"/>
                  </a:moveTo>
                  <a:cubicBezTo>
                    <a:pt x="124" y="0"/>
                    <a:pt x="1" y="320"/>
                    <a:pt x="215" y="442"/>
                  </a:cubicBezTo>
                  <a:cubicBezTo>
                    <a:pt x="7153" y="3411"/>
                    <a:pt x="17527" y="14319"/>
                    <a:pt x="17928" y="24626"/>
                  </a:cubicBezTo>
                  <a:cubicBezTo>
                    <a:pt x="17957" y="24742"/>
                    <a:pt x="18036" y="24833"/>
                    <a:pt x="18144" y="24833"/>
                  </a:cubicBezTo>
                  <a:cubicBezTo>
                    <a:pt x="18160" y="24833"/>
                    <a:pt x="18177" y="24831"/>
                    <a:pt x="18195" y="24826"/>
                  </a:cubicBezTo>
                  <a:lnTo>
                    <a:pt x="18195" y="24859"/>
                  </a:lnTo>
                  <a:cubicBezTo>
                    <a:pt x="18295" y="24859"/>
                    <a:pt x="18395" y="24759"/>
                    <a:pt x="18395" y="24626"/>
                  </a:cubicBezTo>
                  <a:cubicBezTo>
                    <a:pt x="17961" y="14152"/>
                    <a:pt x="7454" y="3044"/>
                    <a:pt x="415" y="8"/>
                  </a:cubicBezTo>
                  <a:cubicBezTo>
                    <a:pt x="393" y="3"/>
                    <a:pt x="372" y="0"/>
                    <a:pt x="3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8"/>
            <p:cNvSpPr/>
            <p:nvPr/>
          </p:nvSpPr>
          <p:spPr>
            <a:xfrm>
              <a:off x="2363525" y="708925"/>
              <a:ext cx="1378500" cy="3899225"/>
            </a:xfrm>
            <a:custGeom>
              <a:rect b="b" l="l" r="r" t="t"/>
              <a:pathLst>
                <a:path extrusionOk="0" h="155969" w="55140">
                  <a:moveTo>
                    <a:pt x="51639" y="11182"/>
                  </a:moveTo>
                  <a:cubicBezTo>
                    <a:pt x="52160" y="11182"/>
                    <a:pt x="52638" y="11609"/>
                    <a:pt x="52638" y="12190"/>
                  </a:cubicBezTo>
                  <a:lnTo>
                    <a:pt x="52638" y="113863"/>
                  </a:lnTo>
                  <a:cubicBezTo>
                    <a:pt x="52638" y="114830"/>
                    <a:pt x="51971" y="115431"/>
                    <a:pt x="51137" y="115898"/>
                  </a:cubicBezTo>
                  <a:lnTo>
                    <a:pt x="3837" y="143217"/>
                  </a:lnTo>
                  <a:cubicBezTo>
                    <a:pt x="3593" y="143354"/>
                    <a:pt x="3364" y="143419"/>
                    <a:pt x="3161" y="143419"/>
                  </a:cubicBezTo>
                  <a:cubicBezTo>
                    <a:pt x="2670" y="143419"/>
                    <a:pt x="2336" y="143035"/>
                    <a:pt x="2336" y="142350"/>
                  </a:cubicBezTo>
                  <a:lnTo>
                    <a:pt x="2336" y="41211"/>
                  </a:lnTo>
                  <a:cubicBezTo>
                    <a:pt x="2336" y="40144"/>
                    <a:pt x="2903" y="39176"/>
                    <a:pt x="3837" y="38642"/>
                  </a:cubicBezTo>
                  <a:lnTo>
                    <a:pt x="51137" y="11323"/>
                  </a:lnTo>
                  <a:cubicBezTo>
                    <a:pt x="51299" y="11226"/>
                    <a:pt x="51471" y="11182"/>
                    <a:pt x="51639" y="11182"/>
                  </a:cubicBezTo>
                  <a:close/>
                  <a:moveTo>
                    <a:pt x="54198" y="0"/>
                  </a:moveTo>
                  <a:cubicBezTo>
                    <a:pt x="53961" y="0"/>
                    <a:pt x="53692" y="80"/>
                    <a:pt x="53405" y="248"/>
                  </a:cubicBezTo>
                  <a:lnTo>
                    <a:pt x="1735" y="30070"/>
                  </a:lnTo>
                  <a:cubicBezTo>
                    <a:pt x="701" y="30737"/>
                    <a:pt x="67" y="31838"/>
                    <a:pt x="1" y="33072"/>
                  </a:cubicBezTo>
                  <a:lnTo>
                    <a:pt x="1" y="154726"/>
                  </a:lnTo>
                  <a:cubicBezTo>
                    <a:pt x="1" y="155507"/>
                    <a:pt x="403" y="155969"/>
                    <a:pt x="971" y="155969"/>
                  </a:cubicBezTo>
                  <a:cubicBezTo>
                    <a:pt x="1204" y="155969"/>
                    <a:pt x="1464" y="155891"/>
                    <a:pt x="1735" y="155726"/>
                  </a:cubicBezTo>
                  <a:lnTo>
                    <a:pt x="53405" y="125905"/>
                  </a:lnTo>
                  <a:cubicBezTo>
                    <a:pt x="54406" y="125238"/>
                    <a:pt x="55073" y="124104"/>
                    <a:pt x="55140" y="122869"/>
                  </a:cubicBezTo>
                  <a:lnTo>
                    <a:pt x="55140" y="1249"/>
                  </a:lnTo>
                  <a:cubicBezTo>
                    <a:pt x="55140" y="451"/>
                    <a:pt x="54760" y="0"/>
                    <a:pt x="5419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8"/>
            <p:cNvSpPr/>
            <p:nvPr/>
          </p:nvSpPr>
          <p:spPr>
            <a:xfrm>
              <a:off x="2363525" y="708925"/>
              <a:ext cx="1378500" cy="3899225"/>
            </a:xfrm>
            <a:custGeom>
              <a:rect b="b" l="l" r="r" t="t"/>
              <a:pathLst>
                <a:path extrusionOk="0" h="155969" w="55140">
                  <a:moveTo>
                    <a:pt x="51639" y="11182"/>
                  </a:moveTo>
                  <a:cubicBezTo>
                    <a:pt x="52160" y="11182"/>
                    <a:pt x="52638" y="11609"/>
                    <a:pt x="52638" y="12190"/>
                  </a:cubicBezTo>
                  <a:lnTo>
                    <a:pt x="52638" y="113863"/>
                  </a:lnTo>
                  <a:cubicBezTo>
                    <a:pt x="52638" y="114830"/>
                    <a:pt x="51971" y="115431"/>
                    <a:pt x="51137" y="115898"/>
                  </a:cubicBezTo>
                  <a:lnTo>
                    <a:pt x="3837" y="143217"/>
                  </a:lnTo>
                  <a:cubicBezTo>
                    <a:pt x="3593" y="143354"/>
                    <a:pt x="3364" y="143419"/>
                    <a:pt x="3161" y="143419"/>
                  </a:cubicBezTo>
                  <a:cubicBezTo>
                    <a:pt x="2670" y="143419"/>
                    <a:pt x="2336" y="143035"/>
                    <a:pt x="2336" y="142350"/>
                  </a:cubicBezTo>
                  <a:lnTo>
                    <a:pt x="2336" y="41211"/>
                  </a:lnTo>
                  <a:cubicBezTo>
                    <a:pt x="2336" y="40144"/>
                    <a:pt x="2903" y="39176"/>
                    <a:pt x="3837" y="38642"/>
                  </a:cubicBezTo>
                  <a:lnTo>
                    <a:pt x="51137" y="11323"/>
                  </a:lnTo>
                  <a:cubicBezTo>
                    <a:pt x="51299" y="11226"/>
                    <a:pt x="51471" y="11182"/>
                    <a:pt x="51639" y="11182"/>
                  </a:cubicBezTo>
                  <a:close/>
                  <a:moveTo>
                    <a:pt x="54198" y="0"/>
                  </a:moveTo>
                  <a:cubicBezTo>
                    <a:pt x="53961" y="0"/>
                    <a:pt x="53692" y="80"/>
                    <a:pt x="53405" y="248"/>
                  </a:cubicBezTo>
                  <a:lnTo>
                    <a:pt x="1735" y="30070"/>
                  </a:lnTo>
                  <a:cubicBezTo>
                    <a:pt x="701" y="30737"/>
                    <a:pt x="67" y="31838"/>
                    <a:pt x="1" y="33072"/>
                  </a:cubicBezTo>
                  <a:lnTo>
                    <a:pt x="1" y="154726"/>
                  </a:lnTo>
                  <a:cubicBezTo>
                    <a:pt x="1" y="155507"/>
                    <a:pt x="403" y="155969"/>
                    <a:pt x="971" y="155969"/>
                  </a:cubicBezTo>
                  <a:cubicBezTo>
                    <a:pt x="1204" y="155969"/>
                    <a:pt x="1464" y="155891"/>
                    <a:pt x="1735" y="155726"/>
                  </a:cubicBezTo>
                  <a:lnTo>
                    <a:pt x="53405" y="125905"/>
                  </a:lnTo>
                  <a:cubicBezTo>
                    <a:pt x="54406" y="125238"/>
                    <a:pt x="55073" y="124104"/>
                    <a:pt x="55140" y="122869"/>
                  </a:cubicBezTo>
                  <a:lnTo>
                    <a:pt x="55140" y="1249"/>
                  </a:lnTo>
                  <a:cubicBezTo>
                    <a:pt x="55140" y="451"/>
                    <a:pt x="54760" y="0"/>
                    <a:pt x="5419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8"/>
            <p:cNvSpPr/>
            <p:nvPr/>
          </p:nvSpPr>
          <p:spPr>
            <a:xfrm>
              <a:off x="2421900" y="988450"/>
              <a:ext cx="1257600" cy="3305950"/>
            </a:xfrm>
            <a:custGeom>
              <a:rect b="b" l="l" r="r" t="t"/>
              <a:pathLst>
                <a:path extrusionOk="0" h="132238" w="50304">
                  <a:moveTo>
                    <a:pt x="49304" y="1"/>
                  </a:moveTo>
                  <a:cubicBezTo>
                    <a:pt x="49136" y="1"/>
                    <a:pt x="48964" y="45"/>
                    <a:pt x="48802" y="142"/>
                  </a:cubicBezTo>
                  <a:lnTo>
                    <a:pt x="1502" y="27461"/>
                  </a:lnTo>
                  <a:cubicBezTo>
                    <a:pt x="568" y="27995"/>
                    <a:pt x="1" y="28963"/>
                    <a:pt x="1" y="30030"/>
                  </a:cubicBezTo>
                  <a:lnTo>
                    <a:pt x="1" y="131169"/>
                  </a:lnTo>
                  <a:cubicBezTo>
                    <a:pt x="1" y="131854"/>
                    <a:pt x="335" y="132238"/>
                    <a:pt x="826" y="132238"/>
                  </a:cubicBezTo>
                  <a:cubicBezTo>
                    <a:pt x="1029" y="132238"/>
                    <a:pt x="1258" y="132173"/>
                    <a:pt x="1502" y="132036"/>
                  </a:cubicBezTo>
                  <a:lnTo>
                    <a:pt x="48802" y="104717"/>
                  </a:lnTo>
                  <a:cubicBezTo>
                    <a:pt x="49636" y="104250"/>
                    <a:pt x="50303" y="103649"/>
                    <a:pt x="50303" y="102682"/>
                  </a:cubicBezTo>
                  <a:lnTo>
                    <a:pt x="50303" y="1009"/>
                  </a:lnTo>
                  <a:cubicBezTo>
                    <a:pt x="50303" y="428"/>
                    <a:pt x="49825" y="1"/>
                    <a:pt x="4930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8"/>
            <p:cNvSpPr/>
            <p:nvPr/>
          </p:nvSpPr>
          <p:spPr>
            <a:xfrm>
              <a:off x="2421900" y="988450"/>
              <a:ext cx="1257600" cy="3305950"/>
            </a:xfrm>
            <a:custGeom>
              <a:rect b="b" l="l" r="r" t="t"/>
              <a:pathLst>
                <a:path extrusionOk="0" h="132238" w="50304">
                  <a:moveTo>
                    <a:pt x="49304" y="1"/>
                  </a:moveTo>
                  <a:cubicBezTo>
                    <a:pt x="49136" y="1"/>
                    <a:pt x="48964" y="45"/>
                    <a:pt x="48802" y="142"/>
                  </a:cubicBezTo>
                  <a:lnTo>
                    <a:pt x="1502" y="27461"/>
                  </a:lnTo>
                  <a:cubicBezTo>
                    <a:pt x="568" y="27995"/>
                    <a:pt x="1" y="28963"/>
                    <a:pt x="1" y="30030"/>
                  </a:cubicBezTo>
                  <a:lnTo>
                    <a:pt x="1" y="131169"/>
                  </a:lnTo>
                  <a:cubicBezTo>
                    <a:pt x="1" y="131854"/>
                    <a:pt x="335" y="132238"/>
                    <a:pt x="826" y="132238"/>
                  </a:cubicBezTo>
                  <a:cubicBezTo>
                    <a:pt x="1029" y="132238"/>
                    <a:pt x="1258" y="132173"/>
                    <a:pt x="1502" y="132036"/>
                  </a:cubicBezTo>
                  <a:lnTo>
                    <a:pt x="48802" y="104717"/>
                  </a:lnTo>
                  <a:cubicBezTo>
                    <a:pt x="49636" y="104250"/>
                    <a:pt x="50303" y="103649"/>
                    <a:pt x="50303" y="102682"/>
                  </a:cubicBezTo>
                  <a:lnTo>
                    <a:pt x="50303" y="1009"/>
                  </a:lnTo>
                  <a:cubicBezTo>
                    <a:pt x="50303" y="428"/>
                    <a:pt x="49825" y="1"/>
                    <a:pt x="4930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8"/>
            <p:cNvSpPr/>
            <p:nvPr/>
          </p:nvSpPr>
          <p:spPr>
            <a:xfrm>
              <a:off x="2421900" y="2890850"/>
              <a:ext cx="1242575" cy="1403550"/>
            </a:xfrm>
            <a:custGeom>
              <a:rect b="b" l="l" r="r" t="t"/>
              <a:pathLst>
                <a:path extrusionOk="0" h="56142" w="49703">
                  <a:moveTo>
                    <a:pt x="1" y="0"/>
                  </a:moveTo>
                  <a:lnTo>
                    <a:pt x="1" y="55073"/>
                  </a:lnTo>
                  <a:cubicBezTo>
                    <a:pt x="1" y="55758"/>
                    <a:pt x="335" y="56142"/>
                    <a:pt x="826" y="56142"/>
                  </a:cubicBezTo>
                  <a:cubicBezTo>
                    <a:pt x="1029" y="56142"/>
                    <a:pt x="1258" y="56077"/>
                    <a:pt x="1502" y="55940"/>
                  </a:cubicBezTo>
                  <a:lnTo>
                    <a:pt x="48802" y="28621"/>
                  </a:lnTo>
                  <a:cubicBezTo>
                    <a:pt x="49102" y="28454"/>
                    <a:pt x="49402" y="28220"/>
                    <a:pt x="49703" y="27987"/>
                  </a:cubicBezTo>
                  <a:lnTo>
                    <a:pt x="1"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8"/>
            <p:cNvSpPr/>
            <p:nvPr/>
          </p:nvSpPr>
          <p:spPr>
            <a:xfrm>
              <a:off x="2421900" y="2890850"/>
              <a:ext cx="1242575" cy="1403550"/>
            </a:xfrm>
            <a:custGeom>
              <a:rect b="b" l="l" r="r" t="t"/>
              <a:pathLst>
                <a:path extrusionOk="0" h="56142" w="49703">
                  <a:moveTo>
                    <a:pt x="1" y="0"/>
                  </a:moveTo>
                  <a:lnTo>
                    <a:pt x="1" y="55073"/>
                  </a:lnTo>
                  <a:cubicBezTo>
                    <a:pt x="1" y="55758"/>
                    <a:pt x="335" y="56142"/>
                    <a:pt x="826" y="56142"/>
                  </a:cubicBezTo>
                  <a:cubicBezTo>
                    <a:pt x="1029" y="56142"/>
                    <a:pt x="1258" y="56077"/>
                    <a:pt x="1502" y="55940"/>
                  </a:cubicBezTo>
                  <a:lnTo>
                    <a:pt x="48802" y="28621"/>
                  </a:lnTo>
                  <a:cubicBezTo>
                    <a:pt x="49102" y="28454"/>
                    <a:pt x="49402" y="28220"/>
                    <a:pt x="49703" y="27987"/>
                  </a:cubicBez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8"/>
            <p:cNvSpPr/>
            <p:nvPr/>
          </p:nvSpPr>
          <p:spPr>
            <a:xfrm>
              <a:off x="2421900" y="1025350"/>
              <a:ext cx="1161700" cy="3185625"/>
            </a:xfrm>
            <a:custGeom>
              <a:rect b="b" l="l" r="r" t="t"/>
              <a:pathLst>
                <a:path extrusionOk="0" h="127425" w="46468">
                  <a:moveTo>
                    <a:pt x="46467" y="0"/>
                  </a:moveTo>
                  <a:lnTo>
                    <a:pt x="1502" y="25985"/>
                  </a:lnTo>
                  <a:cubicBezTo>
                    <a:pt x="568" y="26519"/>
                    <a:pt x="1" y="27487"/>
                    <a:pt x="1" y="28554"/>
                  </a:cubicBezTo>
                  <a:lnTo>
                    <a:pt x="1" y="127425"/>
                  </a:lnTo>
                  <a:lnTo>
                    <a:pt x="44966" y="101473"/>
                  </a:lnTo>
                  <a:cubicBezTo>
                    <a:pt x="45800" y="101006"/>
                    <a:pt x="46467" y="100372"/>
                    <a:pt x="46467" y="99438"/>
                  </a:cubicBezTo>
                  <a:lnTo>
                    <a:pt x="46467"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8"/>
            <p:cNvSpPr/>
            <p:nvPr/>
          </p:nvSpPr>
          <p:spPr>
            <a:xfrm>
              <a:off x="2225925" y="1413950"/>
              <a:ext cx="175975" cy="3198525"/>
            </a:xfrm>
            <a:custGeom>
              <a:rect b="b" l="l" r="r" t="t"/>
              <a:pathLst>
                <a:path extrusionOk="0" h="127941" w="7039">
                  <a:moveTo>
                    <a:pt x="7039" y="127625"/>
                  </a:moveTo>
                  <a:lnTo>
                    <a:pt x="7039" y="127625"/>
                  </a:lnTo>
                  <a:cubicBezTo>
                    <a:pt x="6994" y="127645"/>
                    <a:pt x="6949" y="127664"/>
                    <a:pt x="6904" y="127681"/>
                  </a:cubicBezTo>
                  <a:lnTo>
                    <a:pt x="6904" y="127681"/>
                  </a:lnTo>
                  <a:cubicBezTo>
                    <a:pt x="6948" y="127665"/>
                    <a:pt x="6993" y="127646"/>
                    <a:pt x="7039" y="127625"/>
                  </a:cubicBezTo>
                  <a:close/>
                  <a:moveTo>
                    <a:pt x="534" y="1"/>
                  </a:moveTo>
                  <a:cubicBezTo>
                    <a:pt x="434" y="134"/>
                    <a:pt x="368" y="268"/>
                    <a:pt x="301" y="401"/>
                  </a:cubicBezTo>
                  <a:cubicBezTo>
                    <a:pt x="134" y="801"/>
                    <a:pt x="1" y="1268"/>
                    <a:pt x="1" y="1702"/>
                  </a:cubicBezTo>
                  <a:lnTo>
                    <a:pt x="1" y="123356"/>
                  </a:lnTo>
                  <a:cubicBezTo>
                    <a:pt x="67" y="124590"/>
                    <a:pt x="734" y="125691"/>
                    <a:pt x="1769" y="126358"/>
                  </a:cubicBezTo>
                  <a:lnTo>
                    <a:pt x="3770" y="127525"/>
                  </a:lnTo>
                  <a:cubicBezTo>
                    <a:pt x="4313" y="127797"/>
                    <a:pt x="4916" y="127941"/>
                    <a:pt x="5523" y="127941"/>
                  </a:cubicBezTo>
                  <a:cubicBezTo>
                    <a:pt x="5988" y="127941"/>
                    <a:pt x="6456" y="127857"/>
                    <a:pt x="6904" y="127681"/>
                  </a:cubicBezTo>
                  <a:lnTo>
                    <a:pt x="6904" y="127681"/>
                  </a:lnTo>
                  <a:cubicBezTo>
                    <a:pt x="6745" y="127740"/>
                    <a:pt x="6594" y="127768"/>
                    <a:pt x="6454" y="127768"/>
                  </a:cubicBezTo>
                  <a:cubicBezTo>
                    <a:pt x="5889" y="127768"/>
                    <a:pt x="5505" y="127310"/>
                    <a:pt x="5505" y="126525"/>
                  </a:cubicBezTo>
                  <a:lnTo>
                    <a:pt x="5505" y="4871"/>
                  </a:lnTo>
                  <a:cubicBezTo>
                    <a:pt x="5505" y="4504"/>
                    <a:pt x="5571" y="4137"/>
                    <a:pt x="5705" y="3803"/>
                  </a:cubicBezTo>
                  <a:cubicBezTo>
                    <a:pt x="5805" y="3570"/>
                    <a:pt x="5905" y="3370"/>
                    <a:pt x="6005" y="3170"/>
                  </a:cubicBezTo>
                  <a:lnTo>
                    <a:pt x="534"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8"/>
            <p:cNvSpPr/>
            <p:nvPr/>
          </p:nvSpPr>
          <p:spPr>
            <a:xfrm>
              <a:off x="2225925" y="1413950"/>
              <a:ext cx="175975" cy="3198525"/>
            </a:xfrm>
            <a:custGeom>
              <a:rect b="b" l="l" r="r" t="t"/>
              <a:pathLst>
                <a:path extrusionOk="0" h="127941" w="7039">
                  <a:moveTo>
                    <a:pt x="7039" y="127625"/>
                  </a:moveTo>
                  <a:lnTo>
                    <a:pt x="7039" y="127625"/>
                  </a:lnTo>
                  <a:cubicBezTo>
                    <a:pt x="6994" y="127645"/>
                    <a:pt x="6949" y="127664"/>
                    <a:pt x="6904" y="127681"/>
                  </a:cubicBezTo>
                  <a:lnTo>
                    <a:pt x="6904" y="127681"/>
                  </a:lnTo>
                  <a:cubicBezTo>
                    <a:pt x="6948" y="127665"/>
                    <a:pt x="6993" y="127646"/>
                    <a:pt x="7039" y="127625"/>
                  </a:cubicBezTo>
                  <a:close/>
                  <a:moveTo>
                    <a:pt x="534" y="1"/>
                  </a:moveTo>
                  <a:cubicBezTo>
                    <a:pt x="434" y="134"/>
                    <a:pt x="368" y="268"/>
                    <a:pt x="301" y="401"/>
                  </a:cubicBezTo>
                  <a:cubicBezTo>
                    <a:pt x="134" y="801"/>
                    <a:pt x="1" y="1268"/>
                    <a:pt x="1" y="1702"/>
                  </a:cubicBezTo>
                  <a:lnTo>
                    <a:pt x="1" y="123356"/>
                  </a:lnTo>
                  <a:cubicBezTo>
                    <a:pt x="67" y="124590"/>
                    <a:pt x="734" y="125691"/>
                    <a:pt x="1769" y="126358"/>
                  </a:cubicBezTo>
                  <a:lnTo>
                    <a:pt x="3770" y="127525"/>
                  </a:lnTo>
                  <a:cubicBezTo>
                    <a:pt x="4313" y="127797"/>
                    <a:pt x="4916" y="127941"/>
                    <a:pt x="5523" y="127941"/>
                  </a:cubicBezTo>
                  <a:cubicBezTo>
                    <a:pt x="5988" y="127941"/>
                    <a:pt x="6456" y="127857"/>
                    <a:pt x="6904" y="127681"/>
                  </a:cubicBezTo>
                  <a:lnTo>
                    <a:pt x="6904" y="127681"/>
                  </a:lnTo>
                  <a:cubicBezTo>
                    <a:pt x="6745" y="127740"/>
                    <a:pt x="6594" y="127768"/>
                    <a:pt x="6454" y="127768"/>
                  </a:cubicBezTo>
                  <a:cubicBezTo>
                    <a:pt x="5889" y="127768"/>
                    <a:pt x="5505" y="127310"/>
                    <a:pt x="5505" y="126525"/>
                  </a:cubicBezTo>
                  <a:lnTo>
                    <a:pt x="5505" y="4871"/>
                  </a:lnTo>
                  <a:cubicBezTo>
                    <a:pt x="5505" y="4504"/>
                    <a:pt x="5571" y="4137"/>
                    <a:pt x="5705" y="3803"/>
                  </a:cubicBezTo>
                  <a:cubicBezTo>
                    <a:pt x="5805" y="3570"/>
                    <a:pt x="5905" y="3370"/>
                    <a:pt x="6005" y="3170"/>
                  </a:cubicBezTo>
                  <a:lnTo>
                    <a:pt x="534"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8"/>
            <p:cNvSpPr/>
            <p:nvPr/>
          </p:nvSpPr>
          <p:spPr>
            <a:xfrm>
              <a:off x="2983125" y="3992475"/>
              <a:ext cx="139300" cy="189325"/>
            </a:xfrm>
            <a:custGeom>
              <a:rect b="b" l="l" r="r" t="t"/>
              <a:pathLst>
                <a:path extrusionOk="0" h="7573" w="5572">
                  <a:moveTo>
                    <a:pt x="4337" y="0"/>
                  </a:moveTo>
                  <a:cubicBezTo>
                    <a:pt x="3904" y="34"/>
                    <a:pt x="3470" y="167"/>
                    <a:pt x="3103" y="400"/>
                  </a:cubicBezTo>
                  <a:cubicBezTo>
                    <a:pt x="1435" y="1368"/>
                    <a:pt x="1" y="3836"/>
                    <a:pt x="1" y="5771"/>
                  </a:cubicBezTo>
                  <a:cubicBezTo>
                    <a:pt x="1" y="6338"/>
                    <a:pt x="134" y="7572"/>
                    <a:pt x="1268" y="7572"/>
                  </a:cubicBezTo>
                  <a:cubicBezTo>
                    <a:pt x="1669" y="7539"/>
                    <a:pt x="2102" y="7405"/>
                    <a:pt x="2469" y="7205"/>
                  </a:cubicBezTo>
                  <a:cubicBezTo>
                    <a:pt x="4137" y="6205"/>
                    <a:pt x="5572" y="3736"/>
                    <a:pt x="5572" y="1801"/>
                  </a:cubicBezTo>
                  <a:cubicBezTo>
                    <a:pt x="5572" y="1268"/>
                    <a:pt x="5438" y="0"/>
                    <a:pt x="433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8"/>
            <p:cNvSpPr/>
            <p:nvPr/>
          </p:nvSpPr>
          <p:spPr>
            <a:xfrm>
              <a:off x="3030675" y="1133325"/>
              <a:ext cx="41725" cy="55075"/>
            </a:xfrm>
            <a:custGeom>
              <a:rect b="b" l="l" r="r" t="t"/>
              <a:pathLst>
                <a:path extrusionOk="0" h="2203" w="1669">
                  <a:moveTo>
                    <a:pt x="1229" y="1"/>
                  </a:moveTo>
                  <a:cubicBezTo>
                    <a:pt x="1115" y="1"/>
                    <a:pt x="982" y="39"/>
                    <a:pt x="834" y="118"/>
                  </a:cubicBezTo>
                  <a:cubicBezTo>
                    <a:pt x="334" y="451"/>
                    <a:pt x="34" y="985"/>
                    <a:pt x="0" y="1585"/>
                  </a:cubicBezTo>
                  <a:cubicBezTo>
                    <a:pt x="0" y="1985"/>
                    <a:pt x="183" y="2203"/>
                    <a:pt x="454" y="2203"/>
                  </a:cubicBezTo>
                  <a:cubicBezTo>
                    <a:pt x="567" y="2203"/>
                    <a:pt x="696" y="2165"/>
                    <a:pt x="834" y="2086"/>
                  </a:cubicBezTo>
                  <a:cubicBezTo>
                    <a:pt x="1335" y="1752"/>
                    <a:pt x="1668" y="1219"/>
                    <a:pt x="1668" y="618"/>
                  </a:cubicBezTo>
                  <a:cubicBezTo>
                    <a:pt x="1668" y="218"/>
                    <a:pt x="1502" y="1"/>
                    <a:pt x="122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8"/>
            <p:cNvSpPr/>
            <p:nvPr/>
          </p:nvSpPr>
          <p:spPr>
            <a:xfrm>
              <a:off x="2894750" y="1313925"/>
              <a:ext cx="38375" cy="48300"/>
            </a:xfrm>
            <a:custGeom>
              <a:rect b="b" l="l" r="r" t="t"/>
              <a:pathLst>
                <a:path extrusionOk="0" h="1932" w="1535">
                  <a:moveTo>
                    <a:pt x="1112" y="0"/>
                  </a:moveTo>
                  <a:cubicBezTo>
                    <a:pt x="1009" y="0"/>
                    <a:pt x="892" y="32"/>
                    <a:pt x="767" y="99"/>
                  </a:cubicBezTo>
                  <a:cubicBezTo>
                    <a:pt x="334" y="399"/>
                    <a:pt x="33" y="866"/>
                    <a:pt x="0" y="1400"/>
                  </a:cubicBezTo>
                  <a:cubicBezTo>
                    <a:pt x="0" y="1734"/>
                    <a:pt x="188" y="1931"/>
                    <a:pt x="441" y="1931"/>
                  </a:cubicBezTo>
                  <a:cubicBezTo>
                    <a:pt x="542" y="1931"/>
                    <a:pt x="653" y="1900"/>
                    <a:pt x="767" y="1833"/>
                  </a:cubicBezTo>
                  <a:cubicBezTo>
                    <a:pt x="1234" y="1533"/>
                    <a:pt x="1501" y="1033"/>
                    <a:pt x="1534" y="499"/>
                  </a:cubicBezTo>
                  <a:cubicBezTo>
                    <a:pt x="1534" y="191"/>
                    <a:pt x="1366" y="0"/>
                    <a:pt x="111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8"/>
            <p:cNvSpPr/>
            <p:nvPr/>
          </p:nvSpPr>
          <p:spPr>
            <a:xfrm>
              <a:off x="2956450" y="1153300"/>
              <a:ext cx="253550" cy="173775"/>
            </a:xfrm>
            <a:custGeom>
              <a:rect b="b" l="l" r="r" t="t"/>
              <a:pathLst>
                <a:path extrusionOk="0" h="6951" w="10142">
                  <a:moveTo>
                    <a:pt x="9695" y="1"/>
                  </a:moveTo>
                  <a:cubicBezTo>
                    <a:pt x="9580" y="1"/>
                    <a:pt x="9448" y="39"/>
                    <a:pt x="9307" y="119"/>
                  </a:cubicBezTo>
                  <a:lnTo>
                    <a:pt x="834" y="5023"/>
                  </a:lnTo>
                  <a:cubicBezTo>
                    <a:pt x="367" y="5323"/>
                    <a:pt x="34" y="5857"/>
                    <a:pt x="0" y="6424"/>
                  </a:cubicBezTo>
                  <a:cubicBezTo>
                    <a:pt x="0" y="6764"/>
                    <a:pt x="170" y="6950"/>
                    <a:pt x="426" y="6950"/>
                  </a:cubicBezTo>
                  <a:cubicBezTo>
                    <a:pt x="546" y="6950"/>
                    <a:pt x="685" y="6909"/>
                    <a:pt x="834" y="6824"/>
                  </a:cubicBezTo>
                  <a:lnTo>
                    <a:pt x="9307" y="1954"/>
                  </a:lnTo>
                  <a:cubicBezTo>
                    <a:pt x="9807" y="1620"/>
                    <a:pt x="10108" y="1120"/>
                    <a:pt x="10141" y="553"/>
                  </a:cubicBezTo>
                  <a:cubicBezTo>
                    <a:pt x="10141" y="204"/>
                    <a:pt x="9962" y="1"/>
                    <a:pt x="969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8"/>
            <p:cNvSpPr/>
            <p:nvPr/>
          </p:nvSpPr>
          <p:spPr>
            <a:xfrm>
              <a:off x="2239275" y="625050"/>
              <a:ext cx="1501925" cy="868150"/>
            </a:xfrm>
            <a:custGeom>
              <a:rect b="b" l="l" r="r" t="t"/>
              <a:pathLst>
                <a:path extrusionOk="0" h="34726" w="60077">
                  <a:moveTo>
                    <a:pt x="60068" y="4238"/>
                  </a:moveTo>
                  <a:cubicBezTo>
                    <a:pt x="60071" y="4260"/>
                    <a:pt x="60074" y="4282"/>
                    <a:pt x="60077" y="4304"/>
                  </a:cubicBezTo>
                  <a:cubicBezTo>
                    <a:pt x="60074" y="4281"/>
                    <a:pt x="60071" y="4259"/>
                    <a:pt x="60068" y="4238"/>
                  </a:cubicBezTo>
                  <a:close/>
                  <a:moveTo>
                    <a:pt x="54623" y="1"/>
                  </a:moveTo>
                  <a:cubicBezTo>
                    <a:pt x="54022" y="1"/>
                    <a:pt x="53422" y="134"/>
                    <a:pt x="52871" y="401"/>
                  </a:cubicBezTo>
                  <a:lnTo>
                    <a:pt x="1235" y="30222"/>
                  </a:lnTo>
                  <a:cubicBezTo>
                    <a:pt x="701" y="30556"/>
                    <a:pt x="301" y="30990"/>
                    <a:pt x="0" y="31557"/>
                  </a:cubicBezTo>
                  <a:lnTo>
                    <a:pt x="5471" y="34726"/>
                  </a:lnTo>
                  <a:cubicBezTo>
                    <a:pt x="5771" y="34192"/>
                    <a:pt x="6205" y="33725"/>
                    <a:pt x="6705" y="33425"/>
                  </a:cubicBezTo>
                  <a:lnTo>
                    <a:pt x="58375" y="3603"/>
                  </a:lnTo>
                  <a:cubicBezTo>
                    <a:pt x="58658" y="3429"/>
                    <a:pt x="58927" y="3347"/>
                    <a:pt x="59164" y="3347"/>
                  </a:cubicBezTo>
                  <a:cubicBezTo>
                    <a:pt x="59636" y="3347"/>
                    <a:pt x="59983" y="3672"/>
                    <a:pt x="60068" y="4238"/>
                  </a:cubicBezTo>
                  <a:lnTo>
                    <a:pt x="60068" y="4238"/>
                  </a:lnTo>
                  <a:cubicBezTo>
                    <a:pt x="59918" y="3163"/>
                    <a:pt x="59291" y="2190"/>
                    <a:pt x="58375" y="1569"/>
                  </a:cubicBezTo>
                  <a:lnTo>
                    <a:pt x="56374" y="401"/>
                  </a:lnTo>
                  <a:cubicBezTo>
                    <a:pt x="55824" y="134"/>
                    <a:pt x="55223" y="1"/>
                    <a:pt x="5462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8"/>
            <p:cNvSpPr/>
            <p:nvPr/>
          </p:nvSpPr>
          <p:spPr>
            <a:xfrm>
              <a:off x="2239275" y="625050"/>
              <a:ext cx="1501925" cy="868150"/>
            </a:xfrm>
            <a:custGeom>
              <a:rect b="b" l="l" r="r" t="t"/>
              <a:pathLst>
                <a:path extrusionOk="0" h="34726" w="60077">
                  <a:moveTo>
                    <a:pt x="60068" y="4238"/>
                  </a:moveTo>
                  <a:cubicBezTo>
                    <a:pt x="60071" y="4260"/>
                    <a:pt x="60074" y="4282"/>
                    <a:pt x="60077" y="4304"/>
                  </a:cubicBezTo>
                  <a:cubicBezTo>
                    <a:pt x="60074" y="4281"/>
                    <a:pt x="60071" y="4259"/>
                    <a:pt x="60068" y="4238"/>
                  </a:cubicBezTo>
                  <a:close/>
                  <a:moveTo>
                    <a:pt x="54623" y="1"/>
                  </a:moveTo>
                  <a:cubicBezTo>
                    <a:pt x="54022" y="1"/>
                    <a:pt x="53422" y="134"/>
                    <a:pt x="52871" y="401"/>
                  </a:cubicBezTo>
                  <a:lnTo>
                    <a:pt x="1235" y="30222"/>
                  </a:lnTo>
                  <a:cubicBezTo>
                    <a:pt x="701" y="30556"/>
                    <a:pt x="301" y="30990"/>
                    <a:pt x="0" y="31557"/>
                  </a:cubicBezTo>
                  <a:lnTo>
                    <a:pt x="5471" y="34726"/>
                  </a:lnTo>
                  <a:cubicBezTo>
                    <a:pt x="5771" y="34192"/>
                    <a:pt x="6205" y="33725"/>
                    <a:pt x="6705" y="33425"/>
                  </a:cubicBezTo>
                  <a:lnTo>
                    <a:pt x="58375" y="3603"/>
                  </a:lnTo>
                  <a:cubicBezTo>
                    <a:pt x="58658" y="3429"/>
                    <a:pt x="58927" y="3347"/>
                    <a:pt x="59164" y="3347"/>
                  </a:cubicBezTo>
                  <a:cubicBezTo>
                    <a:pt x="59636" y="3347"/>
                    <a:pt x="59983" y="3672"/>
                    <a:pt x="60068" y="4238"/>
                  </a:cubicBezTo>
                  <a:lnTo>
                    <a:pt x="60068" y="4238"/>
                  </a:lnTo>
                  <a:cubicBezTo>
                    <a:pt x="59918" y="3163"/>
                    <a:pt x="59291" y="2190"/>
                    <a:pt x="58375" y="1569"/>
                  </a:cubicBezTo>
                  <a:lnTo>
                    <a:pt x="56374" y="401"/>
                  </a:lnTo>
                  <a:cubicBezTo>
                    <a:pt x="55824" y="134"/>
                    <a:pt x="55223" y="1"/>
                    <a:pt x="5462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8"/>
            <p:cNvSpPr/>
            <p:nvPr/>
          </p:nvSpPr>
          <p:spPr>
            <a:xfrm>
              <a:off x="3350900" y="697175"/>
              <a:ext cx="200175" cy="133775"/>
            </a:xfrm>
            <a:custGeom>
              <a:rect b="b" l="l" r="r" t="t"/>
              <a:pathLst>
                <a:path extrusionOk="0" h="5351" w="8007">
                  <a:moveTo>
                    <a:pt x="6848" y="0"/>
                  </a:moveTo>
                  <a:cubicBezTo>
                    <a:pt x="6533" y="0"/>
                    <a:pt x="6221" y="76"/>
                    <a:pt x="5938" y="218"/>
                  </a:cubicBezTo>
                  <a:lnTo>
                    <a:pt x="401" y="3420"/>
                  </a:lnTo>
                  <a:cubicBezTo>
                    <a:pt x="167" y="3520"/>
                    <a:pt x="34" y="3720"/>
                    <a:pt x="0" y="3954"/>
                  </a:cubicBezTo>
                  <a:lnTo>
                    <a:pt x="0" y="4688"/>
                  </a:lnTo>
                  <a:cubicBezTo>
                    <a:pt x="0" y="4888"/>
                    <a:pt x="134" y="5088"/>
                    <a:pt x="334" y="5155"/>
                  </a:cubicBezTo>
                  <a:cubicBezTo>
                    <a:pt x="609" y="5284"/>
                    <a:pt x="900" y="5351"/>
                    <a:pt x="1188" y="5351"/>
                  </a:cubicBezTo>
                  <a:cubicBezTo>
                    <a:pt x="1493" y="5351"/>
                    <a:pt x="1794" y="5276"/>
                    <a:pt x="2069" y="5121"/>
                  </a:cubicBezTo>
                  <a:lnTo>
                    <a:pt x="7606" y="1919"/>
                  </a:lnTo>
                  <a:cubicBezTo>
                    <a:pt x="7839" y="1852"/>
                    <a:pt x="7973" y="1619"/>
                    <a:pt x="8006" y="1419"/>
                  </a:cubicBezTo>
                  <a:lnTo>
                    <a:pt x="8006" y="652"/>
                  </a:lnTo>
                  <a:cubicBezTo>
                    <a:pt x="7973" y="451"/>
                    <a:pt x="7839" y="285"/>
                    <a:pt x="7673" y="185"/>
                  </a:cubicBezTo>
                  <a:cubicBezTo>
                    <a:pt x="7407" y="59"/>
                    <a:pt x="7126" y="0"/>
                    <a:pt x="684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8"/>
            <p:cNvSpPr/>
            <p:nvPr/>
          </p:nvSpPr>
          <p:spPr>
            <a:xfrm>
              <a:off x="3350900" y="697175"/>
              <a:ext cx="200175" cy="133775"/>
            </a:xfrm>
            <a:custGeom>
              <a:rect b="b" l="l" r="r" t="t"/>
              <a:pathLst>
                <a:path extrusionOk="0" h="5351" w="8007">
                  <a:moveTo>
                    <a:pt x="6848" y="0"/>
                  </a:moveTo>
                  <a:cubicBezTo>
                    <a:pt x="6533" y="0"/>
                    <a:pt x="6221" y="76"/>
                    <a:pt x="5938" y="218"/>
                  </a:cubicBezTo>
                  <a:lnTo>
                    <a:pt x="401" y="3420"/>
                  </a:lnTo>
                  <a:cubicBezTo>
                    <a:pt x="167" y="3520"/>
                    <a:pt x="34" y="3720"/>
                    <a:pt x="0" y="3954"/>
                  </a:cubicBezTo>
                  <a:lnTo>
                    <a:pt x="0" y="4688"/>
                  </a:lnTo>
                  <a:cubicBezTo>
                    <a:pt x="0" y="4888"/>
                    <a:pt x="134" y="5088"/>
                    <a:pt x="334" y="5155"/>
                  </a:cubicBezTo>
                  <a:cubicBezTo>
                    <a:pt x="609" y="5284"/>
                    <a:pt x="900" y="5351"/>
                    <a:pt x="1188" y="5351"/>
                  </a:cubicBezTo>
                  <a:cubicBezTo>
                    <a:pt x="1493" y="5351"/>
                    <a:pt x="1794" y="5276"/>
                    <a:pt x="2069" y="5121"/>
                  </a:cubicBezTo>
                  <a:lnTo>
                    <a:pt x="7606" y="1919"/>
                  </a:lnTo>
                  <a:cubicBezTo>
                    <a:pt x="7839" y="1852"/>
                    <a:pt x="7973" y="1619"/>
                    <a:pt x="8006" y="1419"/>
                  </a:cubicBezTo>
                  <a:lnTo>
                    <a:pt x="8006" y="652"/>
                  </a:lnTo>
                  <a:cubicBezTo>
                    <a:pt x="7973" y="451"/>
                    <a:pt x="7839" y="285"/>
                    <a:pt x="7673" y="185"/>
                  </a:cubicBezTo>
                  <a:cubicBezTo>
                    <a:pt x="7407" y="59"/>
                    <a:pt x="7126" y="0"/>
                    <a:pt x="684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8"/>
            <p:cNvSpPr/>
            <p:nvPr/>
          </p:nvSpPr>
          <p:spPr>
            <a:xfrm>
              <a:off x="3347550" y="697175"/>
              <a:ext cx="206850" cy="115450"/>
            </a:xfrm>
            <a:custGeom>
              <a:rect b="b" l="l" r="r" t="t"/>
              <a:pathLst>
                <a:path extrusionOk="0" h="4618" w="8274">
                  <a:moveTo>
                    <a:pt x="6982" y="0"/>
                  </a:moveTo>
                  <a:cubicBezTo>
                    <a:pt x="6667" y="0"/>
                    <a:pt x="6355" y="76"/>
                    <a:pt x="6072" y="218"/>
                  </a:cubicBezTo>
                  <a:lnTo>
                    <a:pt x="535" y="3420"/>
                  </a:lnTo>
                  <a:cubicBezTo>
                    <a:pt x="34" y="3720"/>
                    <a:pt x="1" y="4154"/>
                    <a:pt x="468" y="4421"/>
                  </a:cubicBezTo>
                  <a:cubicBezTo>
                    <a:pt x="743" y="4550"/>
                    <a:pt x="1034" y="4617"/>
                    <a:pt x="1322" y="4617"/>
                  </a:cubicBezTo>
                  <a:cubicBezTo>
                    <a:pt x="1627" y="4617"/>
                    <a:pt x="1928" y="4542"/>
                    <a:pt x="2203" y="4388"/>
                  </a:cubicBezTo>
                  <a:lnTo>
                    <a:pt x="7740" y="1219"/>
                  </a:lnTo>
                  <a:cubicBezTo>
                    <a:pt x="8240" y="918"/>
                    <a:pt x="8274" y="451"/>
                    <a:pt x="7807" y="185"/>
                  </a:cubicBezTo>
                  <a:cubicBezTo>
                    <a:pt x="7541" y="59"/>
                    <a:pt x="7260" y="0"/>
                    <a:pt x="698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8"/>
            <p:cNvSpPr/>
            <p:nvPr/>
          </p:nvSpPr>
          <p:spPr>
            <a:xfrm>
              <a:off x="3347550" y="697175"/>
              <a:ext cx="206850" cy="115450"/>
            </a:xfrm>
            <a:custGeom>
              <a:rect b="b" l="l" r="r" t="t"/>
              <a:pathLst>
                <a:path extrusionOk="0" h="4618" w="8274">
                  <a:moveTo>
                    <a:pt x="6982" y="0"/>
                  </a:moveTo>
                  <a:cubicBezTo>
                    <a:pt x="6667" y="0"/>
                    <a:pt x="6355" y="76"/>
                    <a:pt x="6072" y="218"/>
                  </a:cubicBezTo>
                  <a:lnTo>
                    <a:pt x="535" y="3420"/>
                  </a:lnTo>
                  <a:cubicBezTo>
                    <a:pt x="34" y="3720"/>
                    <a:pt x="1" y="4154"/>
                    <a:pt x="468" y="4421"/>
                  </a:cubicBezTo>
                  <a:cubicBezTo>
                    <a:pt x="743" y="4550"/>
                    <a:pt x="1034" y="4617"/>
                    <a:pt x="1322" y="4617"/>
                  </a:cubicBezTo>
                  <a:cubicBezTo>
                    <a:pt x="1627" y="4617"/>
                    <a:pt x="1928" y="4542"/>
                    <a:pt x="2203" y="4388"/>
                  </a:cubicBezTo>
                  <a:lnTo>
                    <a:pt x="7740" y="1219"/>
                  </a:lnTo>
                  <a:cubicBezTo>
                    <a:pt x="8240" y="918"/>
                    <a:pt x="8274" y="451"/>
                    <a:pt x="7807" y="185"/>
                  </a:cubicBezTo>
                  <a:cubicBezTo>
                    <a:pt x="7541" y="59"/>
                    <a:pt x="7260" y="0"/>
                    <a:pt x="698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8"/>
            <p:cNvSpPr/>
            <p:nvPr/>
          </p:nvSpPr>
          <p:spPr>
            <a:xfrm>
              <a:off x="2254275" y="1874025"/>
              <a:ext cx="59250" cy="405600"/>
            </a:xfrm>
            <a:custGeom>
              <a:rect b="b" l="l" r="r" t="t"/>
              <a:pathLst>
                <a:path extrusionOk="0" h="16224" w="2370">
                  <a:moveTo>
                    <a:pt x="1160" y="0"/>
                  </a:moveTo>
                  <a:cubicBezTo>
                    <a:pt x="1073" y="0"/>
                    <a:pt x="984" y="17"/>
                    <a:pt x="901" y="44"/>
                  </a:cubicBezTo>
                  <a:cubicBezTo>
                    <a:pt x="801" y="111"/>
                    <a:pt x="401" y="344"/>
                    <a:pt x="268" y="411"/>
                  </a:cubicBezTo>
                  <a:cubicBezTo>
                    <a:pt x="101" y="545"/>
                    <a:pt x="1" y="778"/>
                    <a:pt x="34" y="1012"/>
                  </a:cubicBezTo>
                  <a:lnTo>
                    <a:pt x="34" y="14588"/>
                  </a:lnTo>
                  <a:cubicBezTo>
                    <a:pt x="34" y="15188"/>
                    <a:pt x="334" y="15755"/>
                    <a:pt x="868" y="16122"/>
                  </a:cubicBezTo>
                  <a:cubicBezTo>
                    <a:pt x="954" y="16187"/>
                    <a:pt x="1082" y="16224"/>
                    <a:pt x="1207" y="16224"/>
                  </a:cubicBezTo>
                  <a:cubicBezTo>
                    <a:pt x="1275" y="16224"/>
                    <a:pt x="1343" y="16213"/>
                    <a:pt x="1402" y="16189"/>
                  </a:cubicBezTo>
                  <a:cubicBezTo>
                    <a:pt x="1535" y="16122"/>
                    <a:pt x="1969" y="15856"/>
                    <a:pt x="2069" y="15789"/>
                  </a:cubicBezTo>
                  <a:cubicBezTo>
                    <a:pt x="2269" y="15655"/>
                    <a:pt x="2369" y="15422"/>
                    <a:pt x="2336" y="15188"/>
                  </a:cubicBezTo>
                  <a:lnTo>
                    <a:pt x="2336" y="1645"/>
                  </a:lnTo>
                  <a:cubicBezTo>
                    <a:pt x="2302" y="1012"/>
                    <a:pt x="2002" y="444"/>
                    <a:pt x="1502" y="111"/>
                  </a:cubicBezTo>
                  <a:cubicBezTo>
                    <a:pt x="1404" y="33"/>
                    <a:pt x="1284" y="0"/>
                    <a:pt x="1160"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8"/>
            <p:cNvSpPr/>
            <p:nvPr/>
          </p:nvSpPr>
          <p:spPr>
            <a:xfrm>
              <a:off x="2254275" y="1874025"/>
              <a:ext cx="59250" cy="405600"/>
            </a:xfrm>
            <a:custGeom>
              <a:rect b="b" l="l" r="r" t="t"/>
              <a:pathLst>
                <a:path extrusionOk="0" h="16224" w="2370">
                  <a:moveTo>
                    <a:pt x="1160" y="0"/>
                  </a:moveTo>
                  <a:cubicBezTo>
                    <a:pt x="1073" y="0"/>
                    <a:pt x="984" y="17"/>
                    <a:pt x="901" y="44"/>
                  </a:cubicBezTo>
                  <a:cubicBezTo>
                    <a:pt x="801" y="111"/>
                    <a:pt x="401" y="344"/>
                    <a:pt x="268" y="411"/>
                  </a:cubicBezTo>
                  <a:cubicBezTo>
                    <a:pt x="101" y="545"/>
                    <a:pt x="1" y="778"/>
                    <a:pt x="34" y="1012"/>
                  </a:cubicBezTo>
                  <a:lnTo>
                    <a:pt x="34" y="14588"/>
                  </a:lnTo>
                  <a:cubicBezTo>
                    <a:pt x="34" y="15188"/>
                    <a:pt x="334" y="15755"/>
                    <a:pt x="868" y="16122"/>
                  </a:cubicBezTo>
                  <a:cubicBezTo>
                    <a:pt x="954" y="16187"/>
                    <a:pt x="1082" y="16224"/>
                    <a:pt x="1207" y="16224"/>
                  </a:cubicBezTo>
                  <a:cubicBezTo>
                    <a:pt x="1275" y="16224"/>
                    <a:pt x="1343" y="16213"/>
                    <a:pt x="1402" y="16189"/>
                  </a:cubicBezTo>
                  <a:cubicBezTo>
                    <a:pt x="1535" y="16122"/>
                    <a:pt x="1969" y="15856"/>
                    <a:pt x="2069" y="15789"/>
                  </a:cubicBezTo>
                  <a:cubicBezTo>
                    <a:pt x="2269" y="15655"/>
                    <a:pt x="2369" y="15422"/>
                    <a:pt x="2336" y="15188"/>
                  </a:cubicBezTo>
                  <a:lnTo>
                    <a:pt x="2336" y="1645"/>
                  </a:lnTo>
                  <a:cubicBezTo>
                    <a:pt x="2302" y="1012"/>
                    <a:pt x="2002" y="444"/>
                    <a:pt x="1502" y="111"/>
                  </a:cubicBezTo>
                  <a:cubicBezTo>
                    <a:pt x="1404" y="33"/>
                    <a:pt x="1284" y="0"/>
                    <a:pt x="116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8"/>
            <p:cNvSpPr/>
            <p:nvPr/>
          </p:nvSpPr>
          <p:spPr>
            <a:xfrm>
              <a:off x="2255125" y="1882850"/>
              <a:ext cx="41700" cy="396850"/>
            </a:xfrm>
            <a:custGeom>
              <a:rect b="b" l="l" r="r" t="t"/>
              <a:pathLst>
                <a:path extrusionOk="0" h="15874" w="1668">
                  <a:moveTo>
                    <a:pt x="467" y="0"/>
                  </a:moveTo>
                  <a:cubicBezTo>
                    <a:pt x="188" y="0"/>
                    <a:pt x="0" y="252"/>
                    <a:pt x="0" y="659"/>
                  </a:cubicBezTo>
                  <a:lnTo>
                    <a:pt x="0" y="14235"/>
                  </a:lnTo>
                  <a:cubicBezTo>
                    <a:pt x="33" y="14835"/>
                    <a:pt x="334" y="15402"/>
                    <a:pt x="834" y="15769"/>
                  </a:cubicBezTo>
                  <a:cubicBezTo>
                    <a:pt x="958" y="15840"/>
                    <a:pt x="1075" y="15873"/>
                    <a:pt x="1180" y="15873"/>
                  </a:cubicBezTo>
                  <a:cubicBezTo>
                    <a:pt x="1470" y="15873"/>
                    <a:pt x="1668" y="15619"/>
                    <a:pt x="1668" y="15202"/>
                  </a:cubicBezTo>
                  <a:lnTo>
                    <a:pt x="1668" y="1659"/>
                  </a:lnTo>
                  <a:cubicBezTo>
                    <a:pt x="1635" y="1025"/>
                    <a:pt x="1334" y="458"/>
                    <a:pt x="834" y="125"/>
                  </a:cubicBezTo>
                  <a:cubicBezTo>
                    <a:pt x="702" y="40"/>
                    <a:pt x="577" y="0"/>
                    <a:pt x="46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8"/>
            <p:cNvSpPr/>
            <p:nvPr/>
          </p:nvSpPr>
          <p:spPr>
            <a:xfrm>
              <a:off x="2255125" y="1882850"/>
              <a:ext cx="41700" cy="396850"/>
            </a:xfrm>
            <a:custGeom>
              <a:rect b="b" l="l" r="r" t="t"/>
              <a:pathLst>
                <a:path extrusionOk="0" h="15874" w="1668">
                  <a:moveTo>
                    <a:pt x="467" y="0"/>
                  </a:moveTo>
                  <a:cubicBezTo>
                    <a:pt x="188" y="0"/>
                    <a:pt x="0" y="252"/>
                    <a:pt x="0" y="659"/>
                  </a:cubicBezTo>
                  <a:lnTo>
                    <a:pt x="0" y="14235"/>
                  </a:lnTo>
                  <a:cubicBezTo>
                    <a:pt x="33" y="14835"/>
                    <a:pt x="334" y="15402"/>
                    <a:pt x="834" y="15769"/>
                  </a:cubicBezTo>
                  <a:cubicBezTo>
                    <a:pt x="958" y="15840"/>
                    <a:pt x="1075" y="15873"/>
                    <a:pt x="1180" y="15873"/>
                  </a:cubicBezTo>
                  <a:cubicBezTo>
                    <a:pt x="1470" y="15873"/>
                    <a:pt x="1668" y="15619"/>
                    <a:pt x="1668" y="15202"/>
                  </a:cubicBezTo>
                  <a:lnTo>
                    <a:pt x="1668" y="1659"/>
                  </a:lnTo>
                  <a:cubicBezTo>
                    <a:pt x="1635" y="1025"/>
                    <a:pt x="1334" y="458"/>
                    <a:pt x="834" y="125"/>
                  </a:cubicBezTo>
                  <a:cubicBezTo>
                    <a:pt x="702" y="40"/>
                    <a:pt x="577" y="0"/>
                    <a:pt x="4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8"/>
            <p:cNvSpPr/>
            <p:nvPr/>
          </p:nvSpPr>
          <p:spPr>
            <a:xfrm>
              <a:off x="2254275" y="2327675"/>
              <a:ext cx="59250" cy="226550"/>
            </a:xfrm>
            <a:custGeom>
              <a:rect b="b" l="l" r="r" t="t"/>
              <a:pathLst>
                <a:path extrusionOk="0" h="9062" w="2370">
                  <a:moveTo>
                    <a:pt x="1160" y="1"/>
                  </a:moveTo>
                  <a:cubicBezTo>
                    <a:pt x="1073" y="1"/>
                    <a:pt x="984" y="17"/>
                    <a:pt x="901" y="45"/>
                  </a:cubicBezTo>
                  <a:lnTo>
                    <a:pt x="268" y="411"/>
                  </a:lnTo>
                  <a:cubicBezTo>
                    <a:pt x="101" y="578"/>
                    <a:pt x="1" y="778"/>
                    <a:pt x="34" y="1012"/>
                  </a:cubicBezTo>
                  <a:lnTo>
                    <a:pt x="34" y="7416"/>
                  </a:lnTo>
                  <a:cubicBezTo>
                    <a:pt x="34" y="8050"/>
                    <a:pt x="334" y="8617"/>
                    <a:pt x="868" y="8951"/>
                  </a:cubicBezTo>
                  <a:cubicBezTo>
                    <a:pt x="946" y="9029"/>
                    <a:pt x="1059" y="9061"/>
                    <a:pt x="1172" y="9061"/>
                  </a:cubicBezTo>
                  <a:cubicBezTo>
                    <a:pt x="1252" y="9061"/>
                    <a:pt x="1333" y="9045"/>
                    <a:pt x="1402" y="9018"/>
                  </a:cubicBezTo>
                  <a:cubicBezTo>
                    <a:pt x="1535" y="8951"/>
                    <a:pt x="1969" y="8684"/>
                    <a:pt x="2069" y="8617"/>
                  </a:cubicBezTo>
                  <a:cubicBezTo>
                    <a:pt x="2269" y="8484"/>
                    <a:pt x="2369" y="8250"/>
                    <a:pt x="2336" y="8017"/>
                  </a:cubicBezTo>
                  <a:lnTo>
                    <a:pt x="2336" y="1646"/>
                  </a:lnTo>
                  <a:cubicBezTo>
                    <a:pt x="2302" y="1012"/>
                    <a:pt x="2002" y="445"/>
                    <a:pt x="1502" y="111"/>
                  </a:cubicBezTo>
                  <a:cubicBezTo>
                    <a:pt x="1404" y="33"/>
                    <a:pt x="1284" y="1"/>
                    <a:pt x="116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8"/>
            <p:cNvSpPr/>
            <p:nvPr/>
          </p:nvSpPr>
          <p:spPr>
            <a:xfrm>
              <a:off x="2254275" y="2327675"/>
              <a:ext cx="59250" cy="226550"/>
            </a:xfrm>
            <a:custGeom>
              <a:rect b="b" l="l" r="r" t="t"/>
              <a:pathLst>
                <a:path extrusionOk="0" h="9062" w="2370">
                  <a:moveTo>
                    <a:pt x="1160" y="1"/>
                  </a:moveTo>
                  <a:cubicBezTo>
                    <a:pt x="1073" y="1"/>
                    <a:pt x="984" y="17"/>
                    <a:pt x="901" y="45"/>
                  </a:cubicBezTo>
                  <a:lnTo>
                    <a:pt x="268" y="411"/>
                  </a:lnTo>
                  <a:cubicBezTo>
                    <a:pt x="101" y="578"/>
                    <a:pt x="1" y="778"/>
                    <a:pt x="34" y="1012"/>
                  </a:cubicBezTo>
                  <a:lnTo>
                    <a:pt x="34" y="7416"/>
                  </a:lnTo>
                  <a:cubicBezTo>
                    <a:pt x="34" y="8050"/>
                    <a:pt x="334" y="8617"/>
                    <a:pt x="868" y="8951"/>
                  </a:cubicBezTo>
                  <a:cubicBezTo>
                    <a:pt x="946" y="9029"/>
                    <a:pt x="1059" y="9061"/>
                    <a:pt x="1172" y="9061"/>
                  </a:cubicBezTo>
                  <a:cubicBezTo>
                    <a:pt x="1252" y="9061"/>
                    <a:pt x="1333" y="9045"/>
                    <a:pt x="1402" y="9018"/>
                  </a:cubicBezTo>
                  <a:cubicBezTo>
                    <a:pt x="1535" y="8951"/>
                    <a:pt x="1969" y="8684"/>
                    <a:pt x="2069" y="8617"/>
                  </a:cubicBezTo>
                  <a:cubicBezTo>
                    <a:pt x="2269" y="8484"/>
                    <a:pt x="2369" y="8250"/>
                    <a:pt x="2336" y="8017"/>
                  </a:cubicBezTo>
                  <a:lnTo>
                    <a:pt x="2336" y="1646"/>
                  </a:lnTo>
                  <a:cubicBezTo>
                    <a:pt x="2302" y="1012"/>
                    <a:pt x="2002" y="445"/>
                    <a:pt x="1502" y="111"/>
                  </a:cubicBezTo>
                  <a:cubicBezTo>
                    <a:pt x="1404" y="33"/>
                    <a:pt x="1284" y="1"/>
                    <a:pt x="116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8"/>
            <p:cNvSpPr/>
            <p:nvPr/>
          </p:nvSpPr>
          <p:spPr>
            <a:xfrm>
              <a:off x="2255125" y="2336500"/>
              <a:ext cx="41700" cy="217700"/>
            </a:xfrm>
            <a:custGeom>
              <a:rect b="b" l="l" r="r" t="t"/>
              <a:pathLst>
                <a:path extrusionOk="0" h="8708" w="1668">
                  <a:moveTo>
                    <a:pt x="467" y="0"/>
                  </a:moveTo>
                  <a:cubicBezTo>
                    <a:pt x="188" y="0"/>
                    <a:pt x="0" y="253"/>
                    <a:pt x="0" y="659"/>
                  </a:cubicBezTo>
                  <a:lnTo>
                    <a:pt x="0" y="7063"/>
                  </a:lnTo>
                  <a:cubicBezTo>
                    <a:pt x="33" y="7697"/>
                    <a:pt x="334" y="8264"/>
                    <a:pt x="834" y="8598"/>
                  </a:cubicBezTo>
                  <a:cubicBezTo>
                    <a:pt x="963" y="8672"/>
                    <a:pt x="1085" y="8707"/>
                    <a:pt x="1193" y="8707"/>
                  </a:cubicBezTo>
                  <a:cubicBezTo>
                    <a:pt x="1476" y="8707"/>
                    <a:pt x="1668" y="8465"/>
                    <a:pt x="1668" y="8031"/>
                  </a:cubicBezTo>
                  <a:lnTo>
                    <a:pt x="1668" y="1660"/>
                  </a:lnTo>
                  <a:cubicBezTo>
                    <a:pt x="1635" y="1026"/>
                    <a:pt x="1334" y="459"/>
                    <a:pt x="834" y="125"/>
                  </a:cubicBezTo>
                  <a:cubicBezTo>
                    <a:pt x="702" y="40"/>
                    <a:pt x="577" y="0"/>
                    <a:pt x="46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8"/>
            <p:cNvSpPr/>
            <p:nvPr/>
          </p:nvSpPr>
          <p:spPr>
            <a:xfrm>
              <a:off x="2255125" y="2336500"/>
              <a:ext cx="41700" cy="217700"/>
            </a:xfrm>
            <a:custGeom>
              <a:rect b="b" l="l" r="r" t="t"/>
              <a:pathLst>
                <a:path extrusionOk="0" h="8708" w="1668">
                  <a:moveTo>
                    <a:pt x="467" y="0"/>
                  </a:moveTo>
                  <a:cubicBezTo>
                    <a:pt x="188" y="0"/>
                    <a:pt x="0" y="253"/>
                    <a:pt x="0" y="659"/>
                  </a:cubicBezTo>
                  <a:lnTo>
                    <a:pt x="0" y="7063"/>
                  </a:lnTo>
                  <a:cubicBezTo>
                    <a:pt x="33" y="7697"/>
                    <a:pt x="334" y="8264"/>
                    <a:pt x="834" y="8598"/>
                  </a:cubicBezTo>
                  <a:cubicBezTo>
                    <a:pt x="963" y="8672"/>
                    <a:pt x="1085" y="8707"/>
                    <a:pt x="1193" y="8707"/>
                  </a:cubicBezTo>
                  <a:cubicBezTo>
                    <a:pt x="1476" y="8707"/>
                    <a:pt x="1668" y="8465"/>
                    <a:pt x="1668" y="8031"/>
                  </a:cubicBezTo>
                  <a:lnTo>
                    <a:pt x="1668" y="1660"/>
                  </a:lnTo>
                  <a:cubicBezTo>
                    <a:pt x="1635" y="1026"/>
                    <a:pt x="1334" y="459"/>
                    <a:pt x="834" y="125"/>
                  </a:cubicBezTo>
                  <a:cubicBezTo>
                    <a:pt x="702" y="40"/>
                    <a:pt x="577" y="0"/>
                    <a:pt x="4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8"/>
            <p:cNvSpPr/>
            <p:nvPr/>
          </p:nvSpPr>
          <p:spPr>
            <a:xfrm>
              <a:off x="2567000" y="1071725"/>
              <a:ext cx="1316800" cy="3327300"/>
            </a:xfrm>
            <a:custGeom>
              <a:rect b="b" l="l" r="r" t="t"/>
              <a:pathLst>
                <a:path extrusionOk="0" h="133092" w="52672">
                  <a:moveTo>
                    <a:pt x="49839" y="1"/>
                  </a:moveTo>
                  <a:cubicBezTo>
                    <a:pt x="49476" y="1"/>
                    <a:pt x="49111" y="84"/>
                    <a:pt x="48769" y="247"/>
                  </a:cubicBezTo>
                  <a:lnTo>
                    <a:pt x="1068" y="27766"/>
                  </a:lnTo>
                  <a:cubicBezTo>
                    <a:pt x="434" y="28200"/>
                    <a:pt x="34" y="28867"/>
                    <a:pt x="1" y="29634"/>
                  </a:cubicBezTo>
                  <a:lnTo>
                    <a:pt x="1" y="130607"/>
                  </a:lnTo>
                  <a:cubicBezTo>
                    <a:pt x="34" y="131341"/>
                    <a:pt x="434" y="132041"/>
                    <a:pt x="1068" y="132441"/>
                  </a:cubicBezTo>
                  <a:lnTo>
                    <a:pt x="1735" y="132842"/>
                  </a:lnTo>
                  <a:cubicBezTo>
                    <a:pt x="2069" y="133008"/>
                    <a:pt x="2436" y="133092"/>
                    <a:pt x="2803" y="133092"/>
                  </a:cubicBezTo>
                  <a:cubicBezTo>
                    <a:pt x="3170" y="133092"/>
                    <a:pt x="3537" y="133008"/>
                    <a:pt x="3870" y="132842"/>
                  </a:cubicBezTo>
                  <a:lnTo>
                    <a:pt x="51604" y="105289"/>
                  </a:lnTo>
                  <a:cubicBezTo>
                    <a:pt x="52238" y="104855"/>
                    <a:pt x="52638" y="104188"/>
                    <a:pt x="52672" y="103421"/>
                  </a:cubicBezTo>
                  <a:lnTo>
                    <a:pt x="52672" y="2515"/>
                  </a:lnTo>
                  <a:cubicBezTo>
                    <a:pt x="52638" y="1748"/>
                    <a:pt x="52238" y="1081"/>
                    <a:pt x="51604" y="647"/>
                  </a:cubicBezTo>
                  <a:lnTo>
                    <a:pt x="50937" y="280"/>
                  </a:lnTo>
                  <a:cubicBezTo>
                    <a:pt x="50596" y="92"/>
                    <a:pt x="50219" y="1"/>
                    <a:pt x="49839"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8"/>
            <p:cNvSpPr/>
            <p:nvPr/>
          </p:nvSpPr>
          <p:spPr>
            <a:xfrm>
              <a:off x="2637050" y="1119725"/>
              <a:ext cx="1247400" cy="3272250"/>
            </a:xfrm>
            <a:custGeom>
              <a:rect b="b" l="l" r="r" t="t"/>
              <a:pathLst>
                <a:path extrusionOk="0" h="130890" w="49896">
                  <a:moveTo>
                    <a:pt x="48890" y="1"/>
                  </a:moveTo>
                  <a:cubicBezTo>
                    <a:pt x="48727" y="1"/>
                    <a:pt x="48560" y="41"/>
                    <a:pt x="48402" y="128"/>
                  </a:cubicBezTo>
                  <a:lnTo>
                    <a:pt x="1502" y="27247"/>
                  </a:lnTo>
                  <a:cubicBezTo>
                    <a:pt x="568" y="27781"/>
                    <a:pt x="1" y="28748"/>
                    <a:pt x="1" y="29816"/>
                  </a:cubicBezTo>
                  <a:lnTo>
                    <a:pt x="1" y="129821"/>
                  </a:lnTo>
                  <a:cubicBezTo>
                    <a:pt x="1" y="130506"/>
                    <a:pt x="335" y="130890"/>
                    <a:pt x="826" y="130890"/>
                  </a:cubicBezTo>
                  <a:cubicBezTo>
                    <a:pt x="1029" y="130890"/>
                    <a:pt x="1258" y="130824"/>
                    <a:pt x="1502" y="130688"/>
                  </a:cubicBezTo>
                  <a:lnTo>
                    <a:pt x="48402" y="103602"/>
                  </a:lnTo>
                  <a:cubicBezTo>
                    <a:pt x="49236" y="103102"/>
                    <a:pt x="49870" y="102501"/>
                    <a:pt x="49870" y="101567"/>
                  </a:cubicBezTo>
                  <a:lnTo>
                    <a:pt x="49870" y="1029"/>
                  </a:lnTo>
                  <a:cubicBezTo>
                    <a:pt x="49895" y="418"/>
                    <a:pt x="49415" y="1"/>
                    <a:pt x="48890"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8"/>
            <p:cNvSpPr/>
            <p:nvPr/>
          </p:nvSpPr>
          <p:spPr>
            <a:xfrm>
              <a:off x="2637050" y="1499850"/>
              <a:ext cx="1246750" cy="2891675"/>
            </a:xfrm>
            <a:custGeom>
              <a:rect b="b" l="l" r="r" t="t"/>
              <a:pathLst>
                <a:path extrusionOk="0" h="115667" w="49870">
                  <a:moveTo>
                    <a:pt x="49870" y="0"/>
                  </a:moveTo>
                  <a:lnTo>
                    <a:pt x="1" y="28788"/>
                  </a:lnTo>
                  <a:lnTo>
                    <a:pt x="1" y="114616"/>
                  </a:lnTo>
                  <a:cubicBezTo>
                    <a:pt x="1" y="115274"/>
                    <a:pt x="332" y="115667"/>
                    <a:pt x="807" y="115667"/>
                  </a:cubicBezTo>
                  <a:cubicBezTo>
                    <a:pt x="1007" y="115667"/>
                    <a:pt x="1232" y="115598"/>
                    <a:pt x="1468" y="115450"/>
                  </a:cubicBezTo>
                  <a:lnTo>
                    <a:pt x="48402" y="88397"/>
                  </a:lnTo>
                  <a:cubicBezTo>
                    <a:pt x="49236" y="87897"/>
                    <a:pt x="49870" y="87296"/>
                    <a:pt x="49870" y="86362"/>
                  </a:cubicBezTo>
                  <a:lnTo>
                    <a:pt x="49870"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8"/>
            <p:cNvSpPr/>
            <p:nvPr/>
          </p:nvSpPr>
          <p:spPr>
            <a:xfrm>
              <a:off x="2637050" y="1119575"/>
              <a:ext cx="1246750" cy="3272375"/>
            </a:xfrm>
            <a:custGeom>
              <a:rect b="b" l="l" r="r" t="t"/>
              <a:pathLst>
                <a:path extrusionOk="0" h="130895" w="49870">
                  <a:moveTo>
                    <a:pt x="48902" y="434"/>
                  </a:moveTo>
                  <a:cubicBezTo>
                    <a:pt x="49202" y="434"/>
                    <a:pt x="49469" y="701"/>
                    <a:pt x="49469" y="1035"/>
                  </a:cubicBezTo>
                  <a:lnTo>
                    <a:pt x="49469" y="101573"/>
                  </a:lnTo>
                  <a:cubicBezTo>
                    <a:pt x="49469" y="102207"/>
                    <a:pt x="49069" y="102741"/>
                    <a:pt x="48202" y="103241"/>
                  </a:cubicBezTo>
                  <a:lnTo>
                    <a:pt x="1302" y="130361"/>
                  </a:lnTo>
                  <a:cubicBezTo>
                    <a:pt x="1135" y="130427"/>
                    <a:pt x="1001" y="130494"/>
                    <a:pt x="835" y="130494"/>
                  </a:cubicBezTo>
                  <a:cubicBezTo>
                    <a:pt x="468" y="130494"/>
                    <a:pt x="401" y="130060"/>
                    <a:pt x="401" y="129860"/>
                  </a:cubicBezTo>
                  <a:lnTo>
                    <a:pt x="401" y="29822"/>
                  </a:lnTo>
                  <a:cubicBezTo>
                    <a:pt x="401" y="28888"/>
                    <a:pt x="901" y="28054"/>
                    <a:pt x="1702" y="27620"/>
                  </a:cubicBezTo>
                  <a:lnTo>
                    <a:pt x="48602" y="501"/>
                  </a:lnTo>
                  <a:cubicBezTo>
                    <a:pt x="48669" y="434"/>
                    <a:pt x="48769" y="434"/>
                    <a:pt x="48869" y="434"/>
                  </a:cubicBezTo>
                  <a:close/>
                  <a:moveTo>
                    <a:pt x="48869" y="1"/>
                  </a:moveTo>
                  <a:cubicBezTo>
                    <a:pt x="48702" y="1"/>
                    <a:pt x="48535" y="67"/>
                    <a:pt x="48402" y="134"/>
                  </a:cubicBezTo>
                  <a:lnTo>
                    <a:pt x="1468" y="27253"/>
                  </a:lnTo>
                  <a:cubicBezTo>
                    <a:pt x="568" y="27787"/>
                    <a:pt x="1" y="28754"/>
                    <a:pt x="1" y="29822"/>
                  </a:cubicBezTo>
                  <a:lnTo>
                    <a:pt x="1" y="129827"/>
                  </a:lnTo>
                  <a:cubicBezTo>
                    <a:pt x="1" y="130494"/>
                    <a:pt x="334" y="130894"/>
                    <a:pt x="835" y="130894"/>
                  </a:cubicBezTo>
                  <a:cubicBezTo>
                    <a:pt x="1068" y="130861"/>
                    <a:pt x="1302" y="130794"/>
                    <a:pt x="1502" y="130661"/>
                  </a:cubicBezTo>
                  <a:lnTo>
                    <a:pt x="48402" y="103608"/>
                  </a:lnTo>
                  <a:cubicBezTo>
                    <a:pt x="49236" y="103108"/>
                    <a:pt x="49870" y="102507"/>
                    <a:pt x="49870" y="101573"/>
                  </a:cubicBezTo>
                  <a:lnTo>
                    <a:pt x="49870" y="1035"/>
                  </a:lnTo>
                  <a:cubicBezTo>
                    <a:pt x="49870" y="468"/>
                    <a:pt x="49436" y="34"/>
                    <a:pt x="48902" y="34"/>
                  </a:cubicBezTo>
                  <a:lnTo>
                    <a:pt x="48869"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8"/>
            <p:cNvSpPr/>
            <p:nvPr/>
          </p:nvSpPr>
          <p:spPr>
            <a:xfrm>
              <a:off x="2574500" y="1072450"/>
              <a:ext cx="1309300" cy="756825"/>
            </a:xfrm>
            <a:custGeom>
              <a:rect b="b" l="l" r="r" t="t"/>
              <a:pathLst>
                <a:path extrusionOk="0" h="30273" w="52372">
                  <a:moveTo>
                    <a:pt x="49565" y="1"/>
                  </a:moveTo>
                  <a:cubicBezTo>
                    <a:pt x="49194" y="1"/>
                    <a:pt x="48819" y="84"/>
                    <a:pt x="48469" y="251"/>
                  </a:cubicBezTo>
                  <a:lnTo>
                    <a:pt x="768" y="27771"/>
                  </a:lnTo>
                  <a:cubicBezTo>
                    <a:pt x="435" y="27971"/>
                    <a:pt x="168" y="28271"/>
                    <a:pt x="1" y="28605"/>
                  </a:cubicBezTo>
                  <a:lnTo>
                    <a:pt x="2903" y="30273"/>
                  </a:lnTo>
                  <a:cubicBezTo>
                    <a:pt x="2903" y="30273"/>
                    <a:pt x="2903" y="30273"/>
                    <a:pt x="2903" y="30239"/>
                  </a:cubicBezTo>
                  <a:cubicBezTo>
                    <a:pt x="3170" y="29806"/>
                    <a:pt x="3537" y="29439"/>
                    <a:pt x="4004" y="29172"/>
                  </a:cubicBezTo>
                  <a:lnTo>
                    <a:pt x="50904" y="2086"/>
                  </a:lnTo>
                  <a:cubicBezTo>
                    <a:pt x="51063" y="1985"/>
                    <a:pt x="51235" y="1939"/>
                    <a:pt x="51403" y="1939"/>
                  </a:cubicBezTo>
                  <a:cubicBezTo>
                    <a:pt x="51904" y="1939"/>
                    <a:pt x="52372" y="2345"/>
                    <a:pt x="52372" y="2920"/>
                  </a:cubicBezTo>
                  <a:lnTo>
                    <a:pt x="52372" y="2486"/>
                  </a:lnTo>
                  <a:cubicBezTo>
                    <a:pt x="52338" y="1752"/>
                    <a:pt x="51938" y="1052"/>
                    <a:pt x="51304" y="651"/>
                  </a:cubicBezTo>
                  <a:lnTo>
                    <a:pt x="50637" y="251"/>
                  </a:lnTo>
                  <a:cubicBezTo>
                    <a:pt x="50303" y="84"/>
                    <a:pt x="49937" y="1"/>
                    <a:pt x="49565"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8"/>
            <p:cNvSpPr/>
            <p:nvPr/>
          </p:nvSpPr>
          <p:spPr>
            <a:xfrm>
              <a:off x="2770475" y="2651525"/>
              <a:ext cx="290250" cy="196425"/>
            </a:xfrm>
            <a:custGeom>
              <a:rect b="b" l="l" r="r" t="t"/>
              <a:pathLst>
                <a:path extrusionOk="0" h="7857" w="11610">
                  <a:moveTo>
                    <a:pt x="11125" y="1"/>
                  </a:moveTo>
                  <a:cubicBezTo>
                    <a:pt x="11001" y="1"/>
                    <a:pt x="10859" y="43"/>
                    <a:pt x="10708" y="133"/>
                  </a:cubicBezTo>
                  <a:lnTo>
                    <a:pt x="901" y="5804"/>
                  </a:lnTo>
                  <a:cubicBezTo>
                    <a:pt x="368" y="6104"/>
                    <a:pt x="34" y="6671"/>
                    <a:pt x="1" y="7272"/>
                  </a:cubicBezTo>
                  <a:cubicBezTo>
                    <a:pt x="1" y="7646"/>
                    <a:pt x="198" y="7856"/>
                    <a:pt x="488" y="7856"/>
                  </a:cubicBezTo>
                  <a:cubicBezTo>
                    <a:pt x="612" y="7856"/>
                    <a:pt x="752" y="7818"/>
                    <a:pt x="901" y="7739"/>
                  </a:cubicBezTo>
                  <a:lnTo>
                    <a:pt x="10708" y="2068"/>
                  </a:lnTo>
                  <a:cubicBezTo>
                    <a:pt x="11209" y="1734"/>
                    <a:pt x="11542" y="1201"/>
                    <a:pt x="11609" y="600"/>
                  </a:cubicBezTo>
                  <a:cubicBezTo>
                    <a:pt x="11609" y="227"/>
                    <a:pt x="11414" y="1"/>
                    <a:pt x="1112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8"/>
            <p:cNvSpPr/>
            <p:nvPr/>
          </p:nvSpPr>
          <p:spPr>
            <a:xfrm>
              <a:off x="2722125" y="2124300"/>
              <a:ext cx="1107050" cy="641475"/>
            </a:xfrm>
            <a:custGeom>
              <a:rect b="b" l="l" r="r" t="t"/>
              <a:pathLst>
                <a:path extrusionOk="0" h="25659" w="44282">
                  <a:moveTo>
                    <a:pt x="43949" y="0"/>
                  </a:moveTo>
                  <a:cubicBezTo>
                    <a:pt x="43911" y="0"/>
                    <a:pt x="43871" y="12"/>
                    <a:pt x="43831" y="40"/>
                  </a:cubicBezTo>
                  <a:lnTo>
                    <a:pt x="167" y="25258"/>
                  </a:lnTo>
                  <a:cubicBezTo>
                    <a:pt x="33" y="25325"/>
                    <a:pt x="0" y="25459"/>
                    <a:pt x="67" y="25559"/>
                  </a:cubicBezTo>
                  <a:cubicBezTo>
                    <a:pt x="100" y="25625"/>
                    <a:pt x="167" y="25659"/>
                    <a:pt x="267" y="25659"/>
                  </a:cubicBezTo>
                  <a:cubicBezTo>
                    <a:pt x="300" y="25659"/>
                    <a:pt x="334" y="25625"/>
                    <a:pt x="367" y="25625"/>
                  </a:cubicBezTo>
                  <a:lnTo>
                    <a:pt x="44032" y="407"/>
                  </a:lnTo>
                  <a:cubicBezTo>
                    <a:pt x="44281" y="296"/>
                    <a:pt x="44138" y="0"/>
                    <a:pt x="43949"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8"/>
            <p:cNvSpPr/>
            <p:nvPr/>
          </p:nvSpPr>
          <p:spPr>
            <a:xfrm>
              <a:off x="2722125" y="2318725"/>
              <a:ext cx="1104125" cy="640525"/>
            </a:xfrm>
            <a:custGeom>
              <a:rect b="b" l="l" r="r" t="t"/>
              <a:pathLst>
                <a:path extrusionOk="0" h="25621" w="44165">
                  <a:moveTo>
                    <a:pt x="43944" y="1"/>
                  </a:moveTo>
                  <a:cubicBezTo>
                    <a:pt x="43906" y="1"/>
                    <a:pt x="43867" y="12"/>
                    <a:pt x="43831" y="36"/>
                  </a:cubicBezTo>
                  <a:lnTo>
                    <a:pt x="167" y="25254"/>
                  </a:lnTo>
                  <a:cubicBezTo>
                    <a:pt x="33" y="25287"/>
                    <a:pt x="0" y="25420"/>
                    <a:pt x="67" y="25521"/>
                  </a:cubicBezTo>
                  <a:cubicBezTo>
                    <a:pt x="100" y="25587"/>
                    <a:pt x="167" y="25621"/>
                    <a:pt x="267" y="25621"/>
                  </a:cubicBezTo>
                  <a:lnTo>
                    <a:pt x="367" y="25621"/>
                  </a:lnTo>
                  <a:lnTo>
                    <a:pt x="44032" y="369"/>
                  </a:lnTo>
                  <a:cubicBezTo>
                    <a:pt x="44132" y="336"/>
                    <a:pt x="44165" y="202"/>
                    <a:pt x="44098" y="102"/>
                  </a:cubicBezTo>
                  <a:cubicBezTo>
                    <a:pt x="44077" y="38"/>
                    <a:pt x="44013" y="1"/>
                    <a:pt x="43944"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8"/>
            <p:cNvSpPr/>
            <p:nvPr/>
          </p:nvSpPr>
          <p:spPr>
            <a:xfrm>
              <a:off x="3636925" y="2296625"/>
              <a:ext cx="38400" cy="48800"/>
            </a:xfrm>
            <a:custGeom>
              <a:rect b="b" l="l" r="r" t="t"/>
              <a:pathLst>
                <a:path extrusionOk="0" h="1952" w="1536">
                  <a:moveTo>
                    <a:pt x="1127" y="0"/>
                  </a:moveTo>
                  <a:cubicBezTo>
                    <a:pt x="1021" y="0"/>
                    <a:pt x="899" y="38"/>
                    <a:pt x="768" y="119"/>
                  </a:cubicBezTo>
                  <a:cubicBezTo>
                    <a:pt x="334" y="386"/>
                    <a:pt x="34" y="886"/>
                    <a:pt x="1" y="1420"/>
                  </a:cubicBezTo>
                  <a:cubicBezTo>
                    <a:pt x="1" y="1754"/>
                    <a:pt x="172" y="1951"/>
                    <a:pt x="427" y="1951"/>
                  </a:cubicBezTo>
                  <a:cubicBezTo>
                    <a:pt x="529" y="1951"/>
                    <a:pt x="645" y="1920"/>
                    <a:pt x="768" y="1854"/>
                  </a:cubicBezTo>
                  <a:cubicBezTo>
                    <a:pt x="1202" y="1553"/>
                    <a:pt x="1502" y="1086"/>
                    <a:pt x="1535" y="553"/>
                  </a:cubicBezTo>
                  <a:cubicBezTo>
                    <a:pt x="1535" y="203"/>
                    <a:pt x="1373" y="0"/>
                    <a:pt x="112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8"/>
            <p:cNvSpPr/>
            <p:nvPr/>
          </p:nvSpPr>
          <p:spPr>
            <a:xfrm>
              <a:off x="3622750" y="2241100"/>
              <a:ext cx="134300" cy="120225"/>
            </a:xfrm>
            <a:custGeom>
              <a:rect b="b" l="l" r="r" t="t"/>
              <a:pathLst>
                <a:path extrusionOk="0" h="4809" w="5372">
                  <a:moveTo>
                    <a:pt x="4520" y="282"/>
                  </a:moveTo>
                  <a:cubicBezTo>
                    <a:pt x="4620" y="282"/>
                    <a:pt x="4717" y="301"/>
                    <a:pt x="4804" y="339"/>
                  </a:cubicBezTo>
                  <a:cubicBezTo>
                    <a:pt x="5004" y="472"/>
                    <a:pt x="5104" y="706"/>
                    <a:pt x="5071" y="939"/>
                  </a:cubicBezTo>
                  <a:cubicBezTo>
                    <a:pt x="5004" y="1740"/>
                    <a:pt x="4571" y="2440"/>
                    <a:pt x="3904" y="2874"/>
                  </a:cubicBezTo>
                  <a:lnTo>
                    <a:pt x="1368" y="4341"/>
                  </a:lnTo>
                  <a:cubicBezTo>
                    <a:pt x="1223" y="4446"/>
                    <a:pt x="1051" y="4498"/>
                    <a:pt x="885" y="4498"/>
                  </a:cubicBezTo>
                  <a:cubicBezTo>
                    <a:pt x="786" y="4498"/>
                    <a:pt x="689" y="4479"/>
                    <a:pt x="601" y="4442"/>
                  </a:cubicBezTo>
                  <a:cubicBezTo>
                    <a:pt x="401" y="4308"/>
                    <a:pt x="301" y="4075"/>
                    <a:pt x="334" y="3841"/>
                  </a:cubicBezTo>
                  <a:cubicBezTo>
                    <a:pt x="368" y="3041"/>
                    <a:pt x="801" y="2340"/>
                    <a:pt x="1469" y="1906"/>
                  </a:cubicBezTo>
                  <a:lnTo>
                    <a:pt x="4037" y="439"/>
                  </a:lnTo>
                  <a:cubicBezTo>
                    <a:pt x="4183" y="334"/>
                    <a:pt x="4355" y="282"/>
                    <a:pt x="4520" y="282"/>
                  </a:cubicBezTo>
                  <a:close/>
                  <a:moveTo>
                    <a:pt x="4498" y="1"/>
                  </a:moveTo>
                  <a:cubicBezTo>
                    <a:pt x="4288" y="1"/>
                    <a:pt x="4079" y="69"/>
                    <a:pt x="3904" y="205"/>
                  </a:cubicBezTo>
                  <a:lnTo>
                    <a:pt x="1335" y="1673"/>
                  </a:lnTo>
                  <a:cubicBezTo>
                    <a:pt x="568" y="2173"/>
                    <a:pt x="101" y="2974"/>
                    <a:pt x="34" y="3874"/>
                  </a:cubicBezTo>
                  <a:cubicBezTo>
                    <a:pt x="1" y="4208"/>
                    <a:pt x="168" y="4508"/>
                    <a:pt x="434" y="4708"/>
                  </a:cubicBezTo>
                  <a:cubicBezTo>
                    <a:pt x="568" y="4775"/>
                    <a:pt x="701" y="4808"/>
                    <a:pt x="835" y="4808"/>
                  </a:cubicBezTo>
                  <a:cubicBezTo>
                    <a:pt x="1068" y="4808"/>
                    <a:pt x="1302" y="4708"/>
                    <a:pt x="1502" y="4608"/>
                  </a:cubicBezTo>
                  <a:lnTo>
                    <a:pt x="4070" y="3107"/>
                  </a:lnTo>
                  <a:cubicBezTo>
                    <a:pt x="4804" y="2640"/>
                    <a:pt x="5305" y="1840"/>
                    <a:pt x="5371" y="939"/>
                  </a:cubicBezTo>
                  <a:cubicBezTo>
                    <a:pt x="5371" y="605"/>
                    <a:pt x="5238" y="272"/>
                    <a:pt x="4938" y="105"/>
                  </a:cubicBezTo>
                  <a:cubicBezTo>
                    <a:pt x="4799" y="36"/>
                    <a:pt x="4648" y="1"/>
                    <a:pt x="449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8"/>
            <p:cNvSpPr/>
            <p:nvPr/>
          </p:nvSpPr>
          <p:spPr>
            <a:xfrm>
              <a:off x="2770475" y="2770325"/>
              <a:ext cx="419500" cy="271650"/>
            </a:xfrm>
            <a:custGeom>
              <a:rect b="b" l="l" r="r" t="t"/>
              <a:pathLst>
                <a:path extrusionOk="0" h="10866" w="16780">
                  <a:moveTo>
                    <a:pt x="16304" y="0"/>
                  </a:moveTo>
                  <a:cubicBezTo>
                    <a:pt x="16185" y="0"/>
                    <a:pt x="16052" y="38"/>
                    <a:pt x="15912" y="118"/>
                  </a:cubicBezTo>
                  <a:lnTo>
                    <a:pt x="901" y="8791"/>
                  </a:lnTo>
                  <a:cubicBezTo>
                    <a:pt x="368" y="9124"/>
                    <a:pt x="34" y="9658"/>
                    <a:pt x="1" y="10292"/>
                  </a:cubicBezTo>
                  <a:cubicBezTo>
                    <a:pt x="1" y="10657"/>
                    <a:pt x="188" y="10865"/>
                    <a:pt x="466" y="10865"/>
                  </a:cubicBezTo>
                  <a:cubicBezTo>
                    <a:pt x="595" y="10865"/>
                    <a:pt x="743" y="10821"/>
                    <a:pt x="901" y="10726"/>
                  </a:cubicBezTo>
                  <a:lnTo>
                    <a:pt x="15912" y="2053"/>
                  </a:lnTo>
                  <a:cubicBezTo>
                    <a:pt x="16413" y="1719"/>
                    <a:pt x="16746" y="1185"/>
                    <a:pt x="16779" y="585"/>
                  </a:cubicBezTo>
                  <a:cubicBezTo>
                    <a:pt x="16779" y="210"/>
                    <a:pt x="16582" y="0"/>
                    <a:pt x="1630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8"/>
            <p:cNvSpPr/>
            <p:nvPr/>
          </p:nvSpPr>
          <p:spPr>
            <a:xfrm>
              <a:off x="2722125" y="2512200"/>
              <a:ext cx="1104125" cy="641350"/>
            </a:xfrm>
            <a:custGeom>
              <a:rect b="b" l="l" r="r" t="t"/>
              <a:pathLst>
                <a:path extrusionOk="0" h="25654" w="44165">
                  <a:moveTo>
                    <a:pt x="43944" y="1"/>
                  </a:moveTo>
                  <a:cubicBezTo>
                    <a:pt x="43906" y="1"/>
                    <a:pt x="43867" y="12"/>
                    <a:pt x="43831" y="35"/>
                  </a:cubicBezTo>
                  <a:lnTo>
                    <a:pt x="167" y="25254"/>
                  </a:lnTo>
                  <a:cubicBezTo>
                    <a:pt x="33" y="25320"/>
                    <a:pt x="0" y="25454"/>
                    <a:pt x="67" y="25520"/>
                  </a:cubicBezTo>
                  <a:cubicBezTo>
                    <a:pt x="100" y="25587"/>
                    <a:pt x="167" y="25654"/>
                    <a:pt x="267" y="25654"/>
                  </a:cubicBezTo>
                  <a:cubicBezTo>
                    <a:pt x="300" y="25654"/>
                    <a:pt x="334" y="25620"/>
                    <a:pt x="367" y="25620"/>
                  </a:cubicBezTo>
                  <a:lnTo>
                    <a:pt x="44032" y="402"/>
                  </a:lnTo>
                  <a:cubicBezTo>
                    <a:pt x="44132" y="336"/>
                    <a:pt x="44165" y="202"/>
                    <a:pt x="44098" y="102"/>
                  </a:cubicBezTo>
                  <a:cubicBezTo>
                    <a:pt x="44077" y="38"/>
                    <a:pt x="44013" y="1"/>
                    <a:pt x="43944"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8"/>
            <p:cNvSpPr/>
            <p:nvPr/>
          </p:nvSpPr>
          <p:spPr>
            <a:xfrm>
              <a:off x="3622750" y="2435175"/>
              <a:ext cx="134300" cy="119625"/>
            </a:xfrm>
            <a:custGeom>
              <a:rect b="b" l="l" r="r" t="t"/>
              <a:pathLst>
                <a:path extrusionOk="0" h="4785" w="5372">
                  <a:moveTo>
                    <a:pt x="4516" y="1"/>
                  </a:moveTo>
                  <a:cubicBezTo>
                    <a:pt x="4300" y="1"/>
                    <a:pt x="4084" y="61"/>
                    <a:pt x="3904" y="181"/>
                  </a:cubicBezTo>
                  <a:lnTo>
                    <a:pt x="1335" y="1682"/>
                  </a:lnTo>
                  <a:cubicBezTo>
                    <a:pt x="568" y="2149"/>
                    <a:pt x="101" y="2950"/>
                    <a:pt x="34" y="3850"/>
                  </a:cubicBezTo>
                  <a:cubicBezTo>
                    <a:pt x="1" y="4184"/>
                    <a:pt x="168" y="4517"/>
                    <a:pt x="434" y="4684"/>
                  </a:cubicBezTo>
                  <a:cubicBezTo>
                    <a:pt x="568" y="4751"/>
                    <a:pt x="701" y="4784"/>
                    <a:pt x="835" y="4784"/>
                  </a:cubicBezTo>
                  <a:cubicBezTo>
                    <a:pt x="1068" y="4784"/>
                    <a:pt x="1302" y="4718"/>
                    <a:pt x="1502" y="4584"/>
                  </a:cubicBezTo>
                  <a:lnTo>
                    <a:pt x="4070" y="3116"/>
                  </a:lnTo>
                  <a:cubicBezTo>
                    <a:pt x="4804" y="2649"/>
                    <a:pt x="5305" y="1816"/>
                    <a:pt x="5371" y="915"/>
                  </a:cubicBezTo>
                  <a:cubicBezTo>
                    <a:pt x="5371" y="581"/>
                    <a:pt x="5238" y="281"/>
                    <a:pt x="4938" y="81"/>
                  </a:cubicBezTo>
                  <a:cubicBezTo>
                    <a:pt x="4804" y="28"/>
                    <a:pt x="4660" y="1"/>
                    <a:pt x="451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8"/>
            <p:cNvSpPr/>
            <p:nvPr/>
          </p:nvSpPr>
          <p:spPr>
            <a:xfrm>
              <a:off x="3705325" y="2450425"/>
              <a:ext cx="38375" cy="48600"/>
            </a:xfrm>
            <a:custGeom>
              <a:rect b="b" l="l" r="r" t="t"/>
              <a:pathLst>
                <a:path extrusionOk="0" h="1944" w="1535">
                  <a:moveTo>
                    <a:pt x="1123" y="1"/>
                  </a:moveTo>
                  <a:cubicBezTo>
                    <a:pt x="1018" y="1"/>
                    <a:pt x="897" y="35"/>
                    <a:pt x="767" y="105"/>
                  </a:cubicBezTo>
                  <a:cubicBezTo>
                    <a:pt x="334" y="405"/>
                    <a:pt x="34" y="872"/>
                    <a:pt x="0" y="1406"/>
                  </a:cubicBezTo>
                  <a:cubicBezTo>
                    <a:pt x="0" y="1756"/>
                    <a:pt x="180" y="1943"/>
                    <a:pt x="426" y="1943"/>
                  </a:cubicBezTo>
                  <a:cubicBezTo>
                    <a:pt x="531" y="1943"/>
                    <a:pt x="648" y="1909"/>
                    <a:pt x="767" y="1839"/>
                  </a:cubicBezTo>
                  <a:cubicBezTo>
                    <a:pt x="1234" y="1572"/>
                    <a:pt x="1501" y="1072"/>
                    <a:pt x="1535" y="538"/>
                  </a:cubicBezTo>
                  <a:cubicBezTo>
                    <a:pt x="1535" y="188"/>
                    <a:pt x="1371" y="1"/>
                    <a:pt x="1123"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8"/>
            <p:cNvSpPr/>
            <p:nvPr/>
          </p:nvSpPr>
          <p:spPr>
            <a:xfrm>
              <a:off x="3622750" y="2822350"/>
              <a:ext cx="134300" cy="120225"/>
            </a:xfrm>
            <a:custGeom>
              <a:rect b="b" l="l" r="r" t="t"/>
              <a:pathLst>
                <a:path extrusionOk="0" h="4809" w="5372">
                  <a:moveTo>
                    <a:pt x="4498" y="1"/>
                  </a:moveTo>
                  <a:cubicBezTo>
                    <a:pt x="4288" y="1"/>
                    <a:pt x="4079" y="69"/>
                    <a:pt x="3904" y="205"/>
                  </a:cubicBezTo>
                  <a:lnTo>
                    <a:pt x="1335" y="1706"/>
                  </a:lnTo>
                  <a:cubicBezTo>
                    <a:pt x="568" y="2173"/>
                    <a:pt x="101" y="2974"/>
                    <a:pt x="34" y="3874"/>
                  </a:cubicBezTo>
                  <a:cubicBezTo>
                    <a:pt x="1" y="4208"/>
                    <a:pt x="168" y="4508"/>
                    <a:pt x="434" y="4708"/>
                  </a:cubicBezTo>
                  <a:cubicBezTo>
                    <a:pt x="568" y="4775"/>
                    <a:pt x="701" y="4808"/>
                    <a:pt x="835" y="4808"/>
                  </a:cubicBezTo>
                  <a:cubicBezTo>
                    <a:pt x="1068" y="4808"/>
                    <a:pt x="1302" y="4742"/>
                    <a:pt x="1502" y="4642"/>
                  </a:cubicBezTo>
                  <a:lnTo>
                    <a:pt x="4070" y="3141"/>
                  </a:lnTo>
                  <a:cubicBezTo>
                    <a:pt x="4804" y="2640"/>
                    <a:pt x="5305" y="1840"/>
                    <a:pt x="5371" y="939"/>
                  </a:cubicBezTo>
                  <a:cubicBezTo>
                    <a:pt x="5371" y="605"/>
                    <a:pt x="5238" y="305"/>
                    <a:pt x="4938" y="105"/>
                  </a:cubicBezTo>
                  <a:cubicBezTo>
                    <a:pt x="4799" y="36"/>
                    <a:pt x="4648" y="1"/>
                    <a:pt x="449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8"/>
            <p:cNvSpPr/>
            <p:nvPr/>
          </p:nvSpPr>
          <p:spPr>
            <a:xfrm>
              <a:off x="3705325" y="2837825"/>
              <a:ext cx="38375" cy="48500"/>
            </a:xfrm>
            <a:custGeom>
              <a:rect b="b" l="l" r="r" t="t"/>
              <a:pathLst>
                <a:path extrusionOk="0" h="1940" w="1535">
                  <a:moveTo>
                    <a:pt x="1130" y="0"/>
                  </a:moveTo>
                  <a:cubicBezTo>
                    <a:pt x="1023" y="0"/>
                    <a:pt x="900" y="38"/>
                    <a:pt x="767" y="120"/>
                  </a:cubicBezTo>
                  <a:cubicBezTo>
                    <a:pt x="334" y="387"/>
                    <a:pt x="67" y="887"/>
                    <a:pt x="0" y="1387"/>
                  </a:cubicBezTo>
                  <a:cubicBezTo>
                    <a:pt x="0" y="1737"/>
                    <a:pt x="179" y="1940"/>
                    <a:pt x="423" y="1940"/>
                  </a:cubicBezTo>
                  <a:cubicBezTo>
                    <a:pt x="529" y="1940"/>
                    <a:pt x="647" y="1902"/>
                    <a:pt x="767" y="1821"/>
                  </a:cubicBezTo>
                  <a:cubicBezTo>
                    <a:pt x="1234" y="1554"/>
                    <a:pt x="1501" y="1054"/>
                    <a:pt x="1535" y="520"/>
                  </a:cubicBezTo>
                  <a:cubicBezTo>
                    <a:pt x="1535" y="196"/>
                    <a:pt x="1374" y="0"/>
                    <a:pt x="1130"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8"/>
            <p:cNvSpPr/>
            <p:nvPr/>
          </p:nvSpPr>
          <p:spPr>
            <a:xfrm>
              <a:off x="3622750" y="3016075"/>
              <a:ext cx="134300" cy="119975"/>
            </a:xfrm>
            <a:custGeom>
              <a:rect b="b" l="l" r="r" t="t"/>
              <a:pathLst>
                <a:path extrusionOk="0" h="4799" w="5372">
                  <a:moveTo>
                    <a:pt x="4527" y="0"/>
                  </a:moveTo>
                  <a:cubicBezTo>
                    <a:pt x="4307" y="0"/>
                    <a:pt x="4087" y="73"/>
                    <a:pt x="3904" y="195"/>
                  </a:cubicBezTo>
                  <a:lnTo>
                    <a:pt x="1335" y="1696"/>
                  </a:lnTo>
                  <a:cubicBezTo>
                    <a:pt x="568" y="2163"/>
                    <a:pt x="101" y="2964"/>
                    <a:pt x="34" y="3864"/>
                  </a:cubicBezTo>
                  <a:cubicBezTo>
                    <a:pt x="1" y="4198"/>
                    <a:pt x="168" y="4498"/>
                    <a:pt x="434" y="4698"/>
                  </a:cubicBezTo>
                  <a:cubicBezTo>
                    <a:pt x="568" y="4765"/>
                    <a:pt x="701" y="4798"/>
                    <a:pt x="835" y="4798"/>
                  </a:cubicBezTo>
                  <a:cubicBezTo>
                    <a:pt x="1068" y="4798"/>
                    <a:pt x="1302" y="4732"/>
                    <a:pt x="1502" y="4598"/>
                  </a:cubicBezTo>
                  <a:lnTo>
                    <a:pt x="4070" y="3130"/>
                  </a:lnTo>
                  <a:cubicBezTo>
                    <a:pt x="4804" y="2630"/>
                    <a:pt x="5305" y="1830"/>
                    <a:pt x="5371" y="929"/>
                  </a:cubicBezTo>
                  <a:cubicBezTo>
                    <a:pt x="5371" y="595"/>
                    <a:pt x="5238" y="295"/>
                    <a:pt x="4938" y="95"/>
                  </a:cubicBezTo>
                  <a:cubicBezTo>
                    <a:pt x="4808" y="30"/>
                    <a:pt x="4668" y="0"/>
                    <a:pt x="452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8"/>
            <p:cNvSpPr/>
            <p:nvPr/>
          </p:nvSpPr>
          <p:spPr>
            <a:xfrm>
              <a:off x="3705325" y="3031825"/>
              <a:ext cx="38375" cy="48800"/>
            </a:xfrm>
            <a:custGeom>
              <a:rect b="b" l="l" r="r" t="t"/>
              <a:pathLst>
                <a:path extrusionOk="0" h="1952" w="1535">
                  <a:moveTo>
                    <a:pt x="1108" y="1"/>
                  </a:moveTo>
                  <a:cubicBezTo>
                    <a:pt x="1006" y="1"/>
                    <a:pt x="891" y="32"/>
                    <a:pt x="767" y="99"/>
                  </a:cubicBezTo>
                  <a:cubicBezTo>
                    <a:pt x="334" y="399"/>
                    <a:pt x="34" y="866"/>
                    <a:pt x="0" y="1400"/>
                  </a:cubicBezTo>
                  <a:cubicBezTo>
                    <a:pt x="0" y="1749"/>
                    <a:pt x="179" y="1952"/>
                    <a:pt x="423" y="1952"/>
                  </a:cubicBezTo>
                  <a:cubicBezTo>
                    <a:pt x="529" y="1952"/>
                    <a:pt x="647" y="1914"/>
                    <a:pt x="767" y="1833"/>
                  </a:cubicBezTo>
                  <a:cubicBezTo>
                    <a:pt x="1234" y="1566"/>
                    <a:pt x="1501" y="1066"/>
                    <a:pt x="1535" y="532"/>
                  </a:cubicBezTo>
                  <a:cubicBezTo>
                    <a:pt x="1535" y="198"/>
                    <a:pt x="1364" y="1"/>
                    <a:pt x="1108"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8"/>
            <p:cNvSpPr/>
            <p:nvPr/>
          </p:nvSpPr>
          <p:spPr>
            <a:xfrm>
              <a:off x="2770475" y="3039125"/>
              <a:ext cx="290250" cy="196325"/>
            </a:xfrm>
            <a:custGeom>
              <a:rect b="b" l="l" r="r" t="t"/>
              <a:pathLst>
                <a:path extrusionOk="0" h="7853" w="11610">
                  <a:moveTo>
                    <a:pt x="11144" y="0"/>
                  </a:moveTo>
                  <a:cubicBezTo>
                    <a:pt x="11015" y="0"/>
                    <a:pt x="10867" y="45"/>
                    <a:pt x="10708" y="140"/>
                  </a:cubicBezTo>
                  <a:lnTo>
                    <a:pt x="901" y="5778"/>
                  </a:lnTo>
                  <a:cubicBezTo>
                    <a:pt x="368" y="6111"/>
                    <a:pt x="34" y="6645"/>
                    <a:pt x="1" y="7279"/>
                  </a:cubicBezTo>
                  <a:cubicBezTo>
                    <a:pt x="1" y="7643"/>
                    <a:pt x="188" y="7852"/>
                    <a:pt x="466" y="7852"/>
                  </a:cubicBezTo>
                  <a:cubicBezTo>
                    <a:pt x="595" y="7852"/>
                    <a:pt x="743" y="7807"/>
                    <a:pt x="901" y="7712"/>
                  </a:cubicBezTo>
                  <a:lnTo>
                    <a:pt x="10708" y="2075"/>
                  </a:lnTo>
                  <a:cubicBezTo>
                    <a:pt x="11209" y="1741"/>
                    <a:pt x="11542" y="1174"/>
                    <a:pt x="11609" y="574"/>
                  </a:cubicBezTo>
                  <a:cubicBezTo>
                    <a:pt x="11609" y="209"/>
                    <a:pt x="11422" y="0"/>
                    <a:pt x="1114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8"/>
            <p:cNvSpPr/>
            <p:nvPr/>
          </p:nvSpPr>
          <p:spPr>
            <a:xfrm>
              <a:off x="2722125" y="2706075"/>
              <a:ext cx="1105175" cy="640950"/>
            </a:xfrm>
            <a:custGeom>
              <a:rect b="b" l="l" r="r" t="t"/>
              <a:pathLst>
                <a:path extrusionOk="0" h="25638" w="44207">
                  <a:moveTo>
                    <a:pt x="43917" y="1"/>
                  </a:moveTo>
                  <a:cubicBezTo>
                    <a:pt x="43890" y="1"/>
                    <a:pt x="43861" y="7"/>
                    <a:pt x="43831" y="19"/>
                  </a:cubicBezTo>
                  <a:lnTo>
                    <a:pt x="167" y="25237"/>
                  </a:lnTo>
                  <a:cubicBezTo>
                    <a:pt x="33" y="25304"/>
                    <a:pt x="0" y="25438"/>
                    <a:pt x="67" y="25538"/>
                  </a:cubicBezTo>
                  <a:cubicBezTo>
                    <a:pt x="100" y="25604"/>
                    <a:pt x="167" y="25638"/>
                    <a:pt x="267" y="25638"/>
                  </a:cubicBezTo>
                  <a:cubicBezTo>
                    <a:pt x="300" y="25638"/>
                    <a:pt x="334" y="25638"/>
                    <a:pt x="367" y="25604"/>
                  </a:cubicBezTo>
                  <a:lnTo>
                    <a:pt x="44032" y="386"/>
                  </a:lnTo>
                  <a:cubicBezTo>
                    <a:pt x="44206" y="270"/>
                    <a:pt x="44101" y="1"/>
                    <a:pt x="43917"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8"/>
            <p:cNvSpPr/>
            <p:nvPr/>
          </p:nvSpPr>
          <p:spPr>
            <a:xfrm>
              <a:off x="3636925" y="2684100"/>
              <a:ext cx="38400" cy="49100"/>
            </a:xfrm>
            <a:custGeom>
              <a:rect b="b" l="l" r="r" t="t"/>
              <a:pathLst>
                <a:path extrusionOk="0" h="1964" w="1536">
                  <a:moveTo>
                    <a:pt x="1105" y="1"/>
                  </a:moveTo>
                  <a:cubicBezTo>
                    <a:pt x="1004" y="1"/>
                    <a:pt x="890" y="32"/>
                    <a:pt x="768" y="98"/>
                  </a:cubicBezTo>
                  <a:cubicBezTo>
                    <a:pt x="301" y="398"/>
                    <a:pt x="34" y="898"/>
                    <a:pt x="1" y="1432"/>
                  </a:cubicBezTo>
                  <a:cubicBezTo>
                    <a:pt x="1" y="1766"/>
                    <a:pt x="172" y="1964"/>
                    <a:pt x="427" y="1964"/>
                  </a:cubicBezTo>
                  <a:cubicBezTo>
                    <a:pt x="529" y="1964"/>
                    <a:pt x="645" y="1932"/>
                    <a:pt x="768" y="1866"/>
                  </a:cubicBezTo>
                  <a:cubicBezTo>
                    <a:pt x="1202" y="1565"/>
                    <a:pt x="1502" y="1065"/>
                    <a:pt x="1535" y="565"/>
                  </a:cubicBezTo>
                  <a:cubicBezTo>
                    <a:pt x="1535" y="205"/>
                    <a:pt x="1363" y="1"/>
                    <a:pt x="110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8"/>
            <p:cNvSpPr/>
            <p:nvPr/>
          </p:nvSpPr>
          <p:spPr>
            <a:xfrm>
              <a:off x="3622750" y="2628875"/>
              <a:ext cx="134300" cy="120225"/>
            </a:xfrm>
            <a:custGeom>
              <a:rect b="b" l="l" r="r" t="t"/>
              <a:pathLst>
                <a:path extrusionOk="0" h="4809" w="5372">
                  <a:moveTo>
                    <a:pt x="4520" y="282"/>
                  </a:moveTo>
                  <a:cubicBezTo>
                    <a:pt x="4620" y="282"/>
                    <a:pt x="4717" y="301"/>
                    <a:pt x="4804" y="339"/>
                  </a:cubicBezTo>
                  <a:cubicBezTo>
                    <a:pt x="5004" y="472"/>
                    <a:pt x="5104" y="706"/>
                    <a:pt x="5071" y="939"/>
                  </a:cubicBezTo>
                  <a:cubicBezTo>
                    <a:pt x="5004" y="1706"/>
                    <a:pt x="4571" y="2440"/>
                    <a:pt x="3904" y="2874"/>
                  </a:cubicBezTo>
                  <a:lnTo>
                    <a:pt x="1368" y="4342"/>
                  </a:lnTo>
                  <a:cubicBezTo>
                    <a:pt x="1223" y="4446"/>
                    <a:pt x="1051" y="4498"/>
                    <a:pt x="885" y="4498"/>
                  </a:cubicBezTo>
                  <a:cubicBezTo>
                    <a:pt x="786" y="4498"/>
                    <a:pt x="689" y="4479"/>
                    <a:pt x="601" y="4442"/>
                  </a:cubicBezTo>
                  <a:cubicBezTo>
                    <a:pt x="401" y="4308"/>
                    <a:pt x="301" y="4075"/>
                    <a:pt x="334" y="3841"/>
                  </a:cubicBezTo>
                  <a:cubicBezTo>
                    <a:pt x="368" y="3041"/>
                    <a:pt x="801" y="2340"/>
                    <a:pt x="1469" y="1906"/>
                  </a:cubicBezTo>
                  <a:lnTo>
                    <a:pt x="4037" y="439"/>
                  </a:lnTo>
                  <a:cubicBezTo>
                    <a:pt x="4183" y="335"/>
                    <a:pt x="4355" y="282"/>
                    <a:pt x="4520" y="282"/>
                  </a:cubicBezTo>
                  <a:close/>
                  <a:moveTo>
                    <a:pt x="4498" y="1"/>
                  </a:moveTo>
                  <a:cubicBezTo>
                    <a:pt x="4288" y="1"/>
                    <a:pt x="4079" y="69"/>
                    <a:pt x="3904" y="205"/>
                  </a:cubicBezTo>
                  <a:lnTo>
                    <a:pt x="1335" y="1673"/>
                  </a:lnTo>
                  <a:cubicBezTo>
                    <a:pt x="568" y="2140"/>
                    <a:pt x="101" y="2974"/>
                    <a:pt x="34" y="3875"/>
                  </a:cubicBezTo>
                  <a:cubicBezTo>
                    <a:pt x="1" y="4175"/>
                    <a:pt x="168" y="4508"/>
                    <a:pt x="434" y="4708"/>
                  </a:cubicBezTo>
                  <a:cubicBezTo>
                    <a:pt x="568" y="4775"/>
                    <a:pt x="701" y="4809"/>
                    <a:pt x="835" y="4809"/>
                  </a:cubicBezTo>
                  <a:cubicBezTo>
                    <a:pt x="1068" y="4775"/>
                    <a:pt x="1302" y="4708"/>
                    <a:pt x="1502" y="4608"/>
                  </a:cubicBezTo>
                  <a:lnTo>
                    <a:pt x="4070" y="3107"/>
                  </a:lnTo>
                  <a:cubicBezTo>
                    <a:pt x="4804" y="2640"/>
                    <a:pt x="5305" y="1840"/>
                    <a:pt x="5371" y="939"/>
                  </a:cubicBezTo>
                  <a:cubicBezTo>
                    <a:pt x="5371" y="606"/>
                    <a:pt x="5238" y="272"/>
                    <a:pt x="4938" y="105"/>
                  </a:cubicBezTo>
                  <a:cubicBezTo>
                    <a:pt x="4799" y="36"/>
                    <a:pt x="4648" y="1"/>
                    <a:pt x="449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8"/>
            <p:cNvSpPr/>
            <p:nvPr/>
          </p:nvSpPr>
          <p:spPr>
            <a:xfrm>
              <a:off x="2770475" y="3182275"/>
              <a:ext cx="378625" cy="246925"/>
            </a:xfrm>
            <a:custGeom>
              <a:rect b="b" l="l" r="r" t="t"/>
              <a:pathLst>
                <a:path extrusionOk="0" h="9877" w="15145">
                  <a:moveTo>
                    <a:pt x="14643" y="1"/>
                  </a:moveTo>
                  <a:cubicBezTo>
                    <a:pt x="14520" y="1"/>
                    <a:pt x="14384" y="39"/>
                    <a:pt x="14244" y="118"/>
                  </a:cubicBezTo>
                  <a:lnTo>
                    <a:pt x="901" y="7824"/>
                  </a:lnTo>
                  <a:cubicBezTo>
                    <a:pt x="368" y="8124"/>
                    <a:pt x="34" y="8691"/>
                    <a:pt x="1" y="9292"/>
                  </a:cubicBezTo>
                  <a:cubicBezTo>
                    <a:pt x="1" y="9666"/>
                    <a:pt x="198" y="9876"/>
                    <a:pt x="488" y="9876"/>
                  </a:cubicBezTo>
                  <a:cubicBezTo>
                    <a:pt x="612" y="9876"/>
                    <a:pt x="752" y="9838"/>
                    <a:pt x="901" y="9759"/>
                  </a:cubicBezTo>
                  <a:lnTo>
                    <a:pt x="14244" y="2053"/>
                  </a:lnTo>
                  <a:cubicBezTo>
                    <a:pt x="14745" y="1753"/>
                    <a:pt x="15078" y="1186"/>
                    <a:pt x="15145" y="585"/>
                  </a:cubicBezTo>
                  <a:cubicBezTo>
                    <a:pt x="15145" y="211"/>
                    <a:pt x="14932" y="1"/>
                    <a:pt x="1464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8"/>
            <p:cNvSpPr/>
            <p:nvPr/>
          </p:nvSpPr>
          <p:spPr>
            <a:xfrm>
              <a:off x="2722125" y="2899975"/>
              <a:ext cx="1104125" cy="640525"/>
            </a:xfrm>
            <a:custGeom>
              <a:rect b="b" l="l" r="r" t="t"/>
              <a:pathLst>
                <a:path extrusionOk="0" h="25621" w="44165">
                  <a:moveTo>
                    <a:pt x="43944" y="1"/>
                  </a:moveTo>
                  <a:cubicBezTo>
                    <a:pt x="43906" y="1"/>
                    <a:pt x="43867" y="12"/>
                    <a:pt x="43831" y="36"/>
                  </a:cubicBezTo>
                  <a:lnTo>
                    <a:pt x="167" y="25254"/>
                  </a:lnTo>
                  <a:cubicBezTo>
                    <a:pt x="33" y="25287"/>
                    <a:pt x="0" y="25420"/>
                    <a:pt x="67" y="25520"/>
                  </a:cubicBezTo>
                  <a:cubicBezTo>
                    <a:pt x="100" y="25587"/>
                    <a:pt x="167" y="25621"/>
                    <a:pt x="267" y="25621"/>
                  </a:cubicBezTo>
                  <a:lnTo>
                    <a:pt x="367" y="25621"/>
                  </a:lnTo>
                  <a:lnTo>
                    <a:pt x="44032" y="369"/>
                  </a:lnTo>
                  <a:cubicBezTo>
                    <a:pt x="44132" y="336"/>
                    <a:pt x="44165" y="202"/>
                    <a:pt x="44098" y="102"/>
                  </a:cubicBezTo>
                  <a:cubicBezTo>
                    <a:pt x="44077" y="38"/>
                    <a:pt x="44013" y="1"/>
                    <a:pt x="43944"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8"/>
            <p:cNvSpPr/>
            <p:nvPr/>
          </p:nvSpPr>
          <p:spPr>
            <a:xfrm>
              <a:off x="2721275" y="2901650"/>
              <a:ext cx="1104975" cy="641350"/>
            </a:xfrm>
            <a:custGeom>
              <a:rect b="b" l="l" r="r" t="t"/>
              <a:pathLst>
                <a:path extrusionOk="0" h="25654" w="44199">
                  <a:moveTo>
                    <a:pt x="43978" y="1"/>
                  </a:moveTo>
                  <a:cubicBezTo>
                    <a:pt x="43940" y="1"/>
                    <a:pt x="43901" y="12"/>
                    <a:pt x="43865" y="35"/>
                  </a:cubicBezTo>
                  <a:lnTo>
                    <a:pt x="201" y="25253"/>
                  </a:lnTo>
                  <a:cubicBezTo>
                    <a:pt x="1" y="25353"/>
                    <a:pt x="67" y="25654"/>
                    <a:pt x="301" y="25654"/>
                  </a:cubicBezTo>
                  <a:lnTo>
                    <a:pt x="401" y="25654"/>
                  </a:lnTo>
                  <a:lnTo>
                    <a:pt x="44066" y="402"/>
                  </a:lnTo>
                  <a:cubicBezTo>
                    <a:pt x="44166" y="336"/>
                    <a:pt x="44199" y="202"/>
                    <a:pt x="44132" y="102"/>
                  </a:cubicBezTo>
                  <a:cubicBezTo>
                    <a:pt x="44111" y="37"/>
                    <a:pt x="44047" y="1"/>
                    <a:pt x="4397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8"/>
            <p:cNvSpPr/>
            <p:nvPr/>
          </p:nvSpPr>
          <p:spPr>
            <a:xfrm>
              <a:off x="2722125" y="3095950"/>
              <a:ext cx="1104125" cy="641350"/>
            </a:xfrm>
            <a:custGeom>
              <a:rect b="b" l="l" r="r" t="t"/>
              <a:pathLst>
                <a:path extrusionOk="0" h="25654" w="44165">
                  <a:moveTo>
                    <a:pt x="43944" y="1"/>
                  </a:moveTo>
                  <a:cubicBezTo>
                    <a:pt x="43906" y="1"/>
                    <a:pt x="43867" y="12"/>
                    <a:pt x="43831" y="36"/>
                  </a:cubicBezTo>
                  <a:lnTo>
                    <a:pt x="167" y="25254"/>
                  </a:lnTo>
                  <a:cubicBezTo>
                    <a:pt x="33" y="25320"/>
                    <a:pt x="0" y="25420"/>
                    <a:pt x="67" y="25520"/>
                  </a:cubicBezTo>
                  <a:cubicBezTo>
                    <a:pt x="100" y="25587"/>
                    <a:pt x="167" y="25621"/>
                    <a:pt x="267" y="25654"/>
                  </a:cubicBezTo>
                  <a:cubicBezTo>
                    <a:pt x="300" y="25621"/>
                    <a:pt x="334" y="25621"/>
                    <a:pt x="367" y="25621"/>
                  </a:cubicBezTo>
                  <a:lnTo>
                    <a:pt x="44032" y="402"/>
                  </a:lnTo>
                  <a:cubicBezTo>
                    <a:pt x="44132" y="336"/>
                    <a:pt x="44165" y="202"/>
                    <a:pt x="44098" y="102"/>
                  </a:cubicBezTo>
                  <a:cubicBezTo>
                    <a:pt x="44077" y="38"/>
                    <a:pt x="44013" y="1"/>
                    <a:pt x="43944"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8"/>
            <p:cNvSpPr/>
            <p:nvPr/>
          </p:nvSpPr>
          <p:spPr>
            <a:xfrm>
              <a:off x="2721275" y="3098250"/>
              <a:ext cx="1106450" cy="640725"/>
            </a:xfrm>
            <a:custGeom>
              <a:rect b="b" l="l" r="r" t="t"/>
              <a:pathLst>
                <a:path extrusionOk="0" h="25629" w="44258">
                  <a:moveTo>
                    <a:pt x="43986" y="1"/>
                  </a:moveTo>
                  <a:cubicBezTo>
                    <a:pt x="43948" y="1"/>
                    <a:pt x="43907" y="14"/>
                    <a:pt x="43865" y="44"/>
                  </a:cubicBezTo>
                  <a:lnTo>
                    <a:pt x="201" y="25262"/>
                  </a:lnTo>
                  <a:cubicBezTo>
                    <a:pt x="1" y="25362"/>
                    <a:pt x="67" y="25629"/>
                    <a:pt x="301" y="25629"/>
                  </a:cubicBezTo>
                  <a:cubicBezTo>
                    <a:pt x="334" y="25629"/>
                    <a:pt x="368" y="25629"/>
                    <a:pt x="401" y="25595"/>
                  </a:cubicBezTo>
                  <a:lnTo>
                    <a:pt x="44066" y="377"/>
                  </a:lnTo>
                  <a:cubicBezTo>
                    <a:pt x="44257" y="268"/>
                    <a:pt x="44157" y="1"/>
                    <a:pt x="43986"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8"/>
            <p:cNvSpPr/>
            <p:nvPr/>
          </p:nvSpPr>
          <p:spPr>
            <a:xfrm>
              <a:off x="2770475" y="3574500"/>
              <a:ext cx="378625" cy="247200"/>
            </a:xfrm>
            <a:custGeom>
              <a:rect b="b" l="l" r="r" t="t"/>
              <a:pathLst>
                <a:path extrusionOk="0" h="9888" w="15145">
                  <a:moveTo>
                    <a:pt x="14665" y="1"/>
                  </a:moveTo>
                  <a:cubicBezTo>
                    <a:pt x="14537" y="1"/>
                    <a:pt x="14392" y="46"/>
                    <a:pt x="14244" y="141"/>
                  </a:cubicBezTo>
                  <a:lnTo>
                    <a:pt x="901" y="7813"/>
                  </a:lnTo>
                  <a:cubicBezTo>
                    <a:pt x="368" y="8146"/>
                    <a:pt x="34" y="8680"/>
                    <a:pt x="1" y="9314"/>
                  </a:cubicBezTo>
                  <a:cubicBezTo>
                    <a:pt x="1" y="9679"/>
                    <a:pt x="188" y="9887"/>
                    <a:pt x="466" y="9887"/>
                  </a:cubicBezTo>
                  <a:cubicBezTo>
                    <a:pt x="595" y="9887"/>
                    <a:pt x="743" y="9843"/>
                    <a:pt x="901" y="9748"/>
                  </a:cubicBezTo>
                  <a:lnTo>
                    <a:pt x="14244" y="2075"/>
                  </a:lnTo>
                  <a:cubicBezTo>
                    <a:pt x="14745" y="1742"/>
                    <a:pt x="15078" y="1175"/>
                    <a:pt x="15145" y="574"/>
                  </a:cubicBezTo>
                  <a:cubicBezTo>
                    <a:pt x="15145" y="210"/>
                    <a:pt x="14943" y="1"/>
                    <a:pt x="146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8"/>
            <p:cNvSpPr/>
            <p:nvPr/>
          </p:nvSpPr>
          <p:spPr>
            <a:xfrm>
              <a:off x="2721275" y="3291925"/>
              <a:ext cx="1104975" cy="641350"/>
            </a:xfrm>
            <a:custGeom>
              <a:rect b="b" l="l" r="r" t="t"/>
              <a:pathLst>
                <a:path extrusionOk="0" h="25654" w="44199">
                  <a:moveTo>
                    <a:pt x="43978" y="1"/>
                  </a:moveTo>
                  <a:cubicBezTo>
                    <a:pt x="43940" y="1"/>
                    <a:pt x="43901" y="12"/>
                    <a:pt x="43865" y="35"/>
                  </a:cubicBezTo>
                  <a:lnTo>
                    <a:pt x="201" y="25254"/>
                  </a:lnTo>
                  <a:cubicBezTo>
                    <a:pt x="1" y="25354"/>
                    <a:pt x="67" y="25654"/>
                    <a:pt x="301" y="25654"/>
                  </a:cubicBezTo>
                  <a:cubicBezTo>
                    <a:pt x="334" y="25654"/>
                    <a:pt x="368" y="25620"/>
                    <a:pt x="401" y="25620"/>
                  </a:cubicBezTo>
                  <a:lnTo>
                    <a:pt x="44066" y="369"/>
                  </a:lnTo>
                  <a:cubicBezTo>
                    <a:pt x="44166" y="336"/>
                    <a:pt x="44199" y="202"/>
                    <a:pt x="44132" y="102"/>
                  </a:cubicBezTo>
                  <a:cubicBezTo>
                    <a:pt x="44111" y="38"/>
                    <a:pt x="44047" y="1"/>
                    <a:pt x="4397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8"/>
            <p:cNvSpPr/>
            <p:nvPr/>
          </p:nvSpPr>
          <p:spPr>
            <a:xfrm>
              <a:off x="2770475" y="3426900"/>
              <a:ext cx="290250" cy="196325"/>
            </a:xfrm>
            <a:custGeom>
              <a:rect b="b" l="l" r="r" t="t"/>
              <a:pathLst>
                <a:path extrusionOk="0" h="7853" w="11610">
                  <a:moveTo>
                    <a:pt x="11144" y="0"/>
                  </a:moveTo>
                  <a:cubicBezTo>
                    <a:pt x="11015" y="0"/>
                    <a:pt x="10867" y="45"/>
                    <a:pt x="10708" y="140"/>
                  </a:cubicBezTo>
                  <a:lnTo>
                    <a:pt x="901" y="5778"/>
                  </a:lnTo>
                  <a:cubicBezTo>
                    <a:pt x="368" y="6111"/>
                    <a:pt x="34" y="6645"/>
                    <a:pt x="1" y="7279"/>
                  </a:cubicBezTo>
                  <a:cubicBezTo>
                    <a:pt x="1" y="7644"/>
                    <a:pt x="188" y="7852"/>
                    <a:pt x="466" y="7852"/>
                  </a:cubicBezTo>
                  <a:cubicBezTo>
                    <a:pt x="595" y="7852"/>
                    <a:pt x="743" y="7808"/>
                    <a:pt x="901" y="7712"/>
                  </a:cubicBezTo>
                  <a:lnTo>
                    <a:pt x="10708" y="2075"/>
                  </a:lnTo>
                  <a:cubicBezTo>
                    <a:pt x="11209" y="1742"/>
                    <a:pt x="11542" y="1174"/>
                    <a:pt x="11609" y="574"/>
                  </a:cubicBezTo>
                  <a:cubicBezTo>
                    <a:pt x="11609" y="209"/>
                    <a:pt x="11422" y="0"/>
                    <a:pt x="1114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8"/>
            <p:cNvSpPr/>
            <p:nvPr/>
          </p:nvSpPr>
          <p:spPr>
            <a:xfrm>
              <a:off x="3488500" y="3225650"/>
              <a:ext cx="267700" cy="183250"/>
            </a:xfrm>
            <a:custGeom>
              <a:rect b="b" l="l" r="r" t="t"/>
              <a:pathLst>
                <a:path extrusionOk="0" h="7330" w="10708">
                  <a:moveTo>
                    <a:pt x="10221" y="0"/>
                  </a:moveTo>
                  <a:cubicBezTo>
                    <a:pt x="10097" y="0"/>
                    <a:pt x="9957" y="38"/>
                    <a:pt x="9807" y="118"/>
                  </a:cubicBezTo>
                  <a:lnTo>
                    <a:pt x="901" y="5255"/>
                  </a:lnTo>
                  <a:cubicBezTo>
                    <a:pt x="367" y="5589"/>
                    <a:pt x="34" y="6156"/>
                    <a:pt x="0" y="6756"/>
                  </a:cubicBezTo>
                  <a:cubicBezTo>
                    <a:pt x="0" y="7121"/>
                    <a:pt x="172" y="7330"/>
                    <a:pt x="440" y="7330"/>
                  </a:cubicBezTo>
                  <a:cubicBezTo>
                    <a:pt x="564" y="7330"/>
                    <a:pt x="709" y="7285"/>
                    <a:pt x="868" y="7190"/>
                  </a:cubicBezTo>
                  <a:lnTo>
                    <a:pt x="9807" y="2053"/>
                  </a:lnTo>
                  <a:cubicBezTo>
                    <a:pt x="10308" y="1752"/>
                    <a:pt x="10641" y="1185"/>
                    <a:pt x="10708" y="585"/>
                  </a:cubicBezTo>
                  <a:cubicBezTo>
                    <a:pt x="10708" y="211"/>
                    <a:pt x="10511" y="0"/>
                    <a:pt x="1022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8"/>
            <p:cNvSpPr/>
            <p:nvPr/>
          </p:nvSpPr>
          <p:spPr>
            <a:xfrm>
              <a:off x="3777025" y="3202725"/>
              <a:ext cx="20875" cy="49225"/>
            </a:xfrm>
            <a:custGeom>
              <a:rect b="b" l="l" r="r" t="t"/>
              <a:pathLst>
                <a:path extrusionOk="0" h="1969" w="835">
                  <a:moveTo>
                    <a:pt x="34" y="1"/>
                  </a:moveTo>
                  <a:cubicBezTo>
                    <a:pt x="1" y="1"/>
                    <a:pt x="1" y="34"/>
                    <a:pt x="1" y="34"/>
                  </a:cubicBezTo>
                  <a:cubicBezTo>
                    <a:pt x="1" y="68"/>
                    <a:pt x="1" y="68"/>
                    <a:pt x="1" y="101"/>
                  </a:cubicBezTo>
                  <a:lnTo>
                    <a:pt x="1" y="368"/>
                  </a:lnTo>
                  <a:cubicBezTo>
                    <a:pt x="1" y="401"/>
                    <a:pt x="1" y="435"/>
                    <a:pt x="34" y="435"/>
                  </a:cubicBezTo>
                  <a:cubicBezTo>
                    <a:pt x="34" y="468"/>
                    <a:pt x="34" y="468"/>
                    <a:pt x="68" y="468"/>
                  </a:cubicBezTo>
                  <a:lnTo>
                    <a:pt x="568" y="668"/>
                  </a:lnTo>
                  <a:lnTo>
                    <a:pt x="101" y="1469"/>
                  </a:lnTo>
                  <a:cubicBezTo>
                    <a:pt x="68" y="1469"/>
                    <a:pt x="34" y="1502"/>
                    <a:pt x="34" y="1535"/>
                  </a:cubicBezTo>
                  <a:cubicBezTo>
                    <a:pt x="34" y="1569"/>
                    <a:pt x="34" y="1602"/>
                    <a:pt x="34" y="1635"/>
                  </a:cubicBezTo>
                  <a:lnTo>
                    <a:pt x="34" y="1936"/>
                  </a:lnTo>
                  <a:cubicBezTo>
                    <a:pt x="1" y="1936"/>
                    <a:pt x="1" y="1936"/>
                    <a:pt x="34" y="1969"/>
                  </a:cubicBezTo>
                  <a:lnTo>
                    <a:pt x="68" y="1969"/>
                  </a:lnTo>
                  <a:lnTo>
                    <a:pt x="801" y="768"/>
                  </a:lnTo>
                  <a:lnTo>
                    <a:pt x="835" y="668"/>
                  </a:lnTo>
                  <a:cubicBezTo>
                    <a:pt x="835" y="635"/>
                    <a:pt x="835" y="601"/>
                    <a:pt x="835" y="568"/>
                  </a:cubicBezTo>
                  <a:lnTo>
                    <a:pt x="835" y="435"/>
                  </a:lnTo>
                  <a:cubicBezTo>
                    <a:pt x="835" y="435"/>
                    <a:pt x="835" y="401"/>
                    <a:pt x="835" y="368"/>
                  </a:cubicBezTo>
                  <a:cubicBezTo>
                    <a:pt x="835" y="368"/>
                    <a:pt x="801" y="334"/>
                    <a:pt x="801" y="334"/>
                  </a:cubicBezTo>
                  <a:lnTo>
                    <a:pt x="68"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8"/>
            <p:cNvSpPr/>
            <p:nvPr/>
          </p:nvSpPr>
          <p:spPr>
            <a:xfrm>
              <a:off x="2764650" y="3844475"/>
              <a:ext cx="346925" cy="330650"/>
            </a:xfrm>
            <a:custGeom>
              <a:rect b="b" l="l" r="r" t="t"/>
              <a:pathLst>
                <a:path extrusionOk="0" h="13226" w="13877">
                  <a:moveTo>
                    <a:pt x="13243" y="425"/>
                  </a:moveTo>
                  <a:cubicBezTo>
                    <a:pt x="13268" y="425"/>
                    <a:pt x="13293" y="433"/>
                    <a:pt x="13310" y="450"/>
                  </a:cubicBezTo>
                  <a:cubicBezTo>
                    <a:pt x="13443" y="550"/>
                    <a:pt x="13510" y="683"/>
                    <a:pt x="13477" y="850"/>
                  </a:cubicBezTo>
                  <a:lnTo>
                    <a:pt x="13477" y="4619"/>
                  </a:lnTo>
                  <a:cubicBezTo>
                    <a:pt x="13443" y="5153"/>
                    <a:pt x="13143" y="5653"/>
                    <a:pt x="12676" y="5987"/>
                  </a:cubicBezTo>
                  <a:lnTo>
                    <a:pt x="1034" y="12692"/>
                  </a:lnTo>
                  <a:cubicBezTo>
                    <a:pt x="954" y="12772"/>
                    <a:pt x="860" y="12807"/>
                    <a:pt x="768" y="12807"/>
                  </a:cubicBezTo>
                  <a:cubicBezTo>
                    <a:pt x="556" y="12807"/>
                    <a:pt x="364" y="12615"/>
                    <a:pt x="434" y="12358"/>
                  </a:cubicBezTo>
                  <a:lnTo>
                    <a:pt x="434" y="8622"/>
                  </a:lnTo>
                  <a:cubicBezTo>
                    <a:pt x="467" y="8055"/>
                    <a:pt x="768" y="7555"/>
                    <a:pt x="1235" y="7254"/>
                  </a:cubicBezTo>
                  <a:lnTo>
                    <a:pt x="12876" y="516"/>
                  </a:lnTo>
                  <a:cubicBezTo>
                    <a:pt x="12976" y="483"/>
                    <a:pt x="13076" y="450"/>
                    <a:pt x="13176" y="450"/>
                  </a:cubicBezTo>
                  <a:cubicBezTo>
                    <a:pt x="13193" y="433"/>
                    <a:pt x="13218" y="425"/>
                    <a:pt x="13243" y="425"/>
                  </a:cubicBezTo>
                  <a:close/>
                  <a:moveTo>
                    <a:pt x="13153" y="0"/>
                  </a:moveTo>
                  <a:cubicBezTo>
                    <a:pt x="12982" y="0"/>
                    <a:pt x="12812" y="52"/>
                    <a:pt x="12676" y="149"/>
                  </a:cubicBezTo>
                  <a:lnTo>
                    <a:pt x="1034" y="6888"/>
                  </a:lnTo>
                  <a:cubicBezTo>
                    <a:pt x="434" y="7254"/>
                    <a:pt x="67" y="7922"/>
                    <a:pt x="34" y="8622"/>
                  </a:cubicBezTo>
                  <a:lnTo>
                    <a:pt x="34" y="12358"/>
                  </a:lnTo>
                  <a:cubicBezTo>
                    <a:pt x="0" y="12658"/>
                    <a:pt x="134" y="12959"/>
                    <a:pt x="401" y="13125"/>
                  </a:cubicBezTo>
                  <a:cubicBezTo>
                    <a:pt x="501" y="13192"/>
                    <a:pt x="601" y="13225"/>
                    <a:pt x="734" y="13225"/>
                  </a:cubicBezTo>
                  <a:cubicBezTo>
                    <a:pt x="901" y="13192"/>
                    <a:pt x="1068" y="13159"/>
                    <a:pt x="1235" y="13059"/>
                  </a:cubicBezTo>
                  <a:lnTo>
                    <a:pt x="12876" y="6320"/>
                  </a:lnTo>
                  <a:cubicBezTo>
                    <a:pt x="13477" y="5954"/>
                    <a:pt x="13844" y="5320"/>
                    <a:pt x="13877" y="4619"/>
                  </a:cubicBezTo>
                  <a:lnTo>
                    <a:pt x="13877" y="850"/>
                  </a:lnTo>
                  <a:cubicBezTo>
                    <a:pt x="13877" y="550"/>
                    <a:pt x="13743" y="249"/>
                    <a:pt x="13510" y="83"/>
                  </a:cubicBezTo>
                  <a:cubicBezTo>
                    <a:pt x="13399" y="27"/>
                    <a:pt x="13276" y="0"/>
                    <a:pt x="13153"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8"/>
            <p:cNvSpPr/>
            <p:nvPr/>
          </p:nvSpPr>
          <p:spPr>
            <a:xfrm>
              <a:off x="2848875" y="4019975"/>
              <a:ext cx="30875" cy="59250"/>
            </a:xfrm>
            <a:custGeom>
              <a:rect b="b" l="l" r="r" t="t"/>
              <a:pathLst>
                <a:path extrusionOk="0" h="2370" w="1235">
                  <a:moveTo>
                    <a:pt x="868" y="1"/>
                  </a:moveTo>
                  <a:cubicBezTo>
                    <a:pt x="768" y="34"/>
                    <a:pt x="701" y="34"/>
                    <a:pt x="601" y="101"/>
                  </a:cubicBezTo>
                  <a:cubicBezTo>
                    <a:pt x="501" y="134"/>
                    <a:pt x="434" y="234"/>
                    <a:pt x="367" y="301"/>
                  </a:cubicBezTo>
                  <a:cubicBezTo>
                    <a:pt x="267" y="401"/>
                    <a:pt x="201" y="501"/>
                    <a:pt x="167" y="601"/>
                  </a:cubicBezTo>
                  <a:cubicBezTo>
                    <a:pt x="100" y="701"/>
                    <a:pt x="67" y="802"/>
                    <a:pt x="34" y="935"/>
                  </a:cubicBezTo>
                  <a:cubicBezTo>
                    <a:pt x="34" y="1035"/>
                    <a:pt x="0" y="1168"/>
                    <a:pt x="0" y="1269"/>
                  </a:cubicBezTo>
                  <a:lnTo>
                    <a:pt x="0" y="1535"/>
                  </a:lnTo>
                  <a:lnTo>
                    <a:pt x="0" y="1802"/>
                  </a:lnTo>
                  <a:cubicBezTo>
                    <a:pt x="0" y="1902"/>
                    <a:pt x="0" y="2002"/>
                    <a:pt x="34" y="2102"/>
                  </a:cubicBezTo>
                  <a:cubicBezTo>
                    <a:pt x="67" y="2169"/>
                    <a:pt x="100" y="2236"/>
                    <a:pt x="167" y="2303"/>
                  </a:cubicBezTo>
                  <a:cubicBezTo>
                    <a:pt x="234" y="2336"/>
                    <a:pt x="301" y="2369"/>
                    <a:pt x="367" y="2369"/>
                  </a:cubicBezTo>
                  <a:cubicBezTo>
                    <a:pt x="434" y="2369"/>
                    <a:pt x="534" y="2336"/>
                    <a:pt x="601" y="2269"/>
                  </a:cubicBezTo>
                  <a:cubicBezTo>
                    <a:pt x="701" y="2236"/>
                    <a:pt x="801" y="2169"/>
                    <a:pt x="868" y="2069"/>
                  </a:cubicBezTo>
                  <a:cubicBezTo>
                    <a:pt x="934" y="2002"/>
                    <a:pt x="1001" y="1902"/>
                    <a:pt x="1068" y="1802"/>
                  </a:cubicBezTo>
                  <a:cubicBezTo>
                    <a:pt x="1101" y="1702"/>
                    <a:pt x="1135" y="1602"/>
                    <a:pt x="1168" y="1502"/>
                  </a:cubicBezTo>
                  <a:cubicBezTo>
                    <a:pt x="1201" y="1402"/>
                    <a:pt x="1235" y="1302"/>
                    <a:pt x="1235" y="1168"/>
                  </a:cubicBezTo>
                  <a:cubicBezTo>
                    <a:pt x="1235" y="1168"/>
                    <a:pt x="1235" y="1168"/>
                    <a:pt x="1235" y="1135"/>
                  </a:cubicBezTo>
                  <a:lnTo>
                    <a:pt x="1201" y="1135"/>
                  </a:lnTo>
                  <a:lnTo>
                    <a:pt x="934" y="1302"/>
                  </a:lnTo>
                  <a:cubicBezTo>
                    <a:pt x="934" y="1302"/>
                    <a:pt x="901" y="1302"/>
                    <a:pt x="901" y="1335"/>
                  </a:cubicBezTo>
                  <a:cubicBezTo>
                    <a:pt x="868" y="1369"/>
                    <a:pt x="868" y="1402"/>
                    <a:pt x="868" y="1402"/>
                  </a:cubicBezTo>
                  <a:cubicBezTo>
                    <a:pt x="868" y="1435"/>
                    <a:pt x="868" y="1469"/>
                    <a:pt x="868" y="1502"/>
                  </a:cubicBezTo>
                  <a:cubicBezTo>
                    <a:pt x="834" y="1535"/>
                    <a:pt x="834" y="1569"/>
                    <a:pt x="801" y="1602"/>
                  </a:cubicBezTo>
                  <a:cubicBezTo>
                    <a:pt x="801" y="1635"/>
                    <a:pt x="768" y="1669"/>
                    <a:pt x="734" y="1702"/>
                  </a:cubicBezTo>
                  <a:cubicBezTo>
                    <a:pt x="701" y="1736"/>
                    <a:pt x="668" y="1769"/>
                    <a:pt x="634" y="1802"/>
                  </a:cubicBezTo>
                  <a:cubicBezTo>
                    <a:pt x="601" y="1836"/>
                    <a:pt x="567" y="1836"/>
                    <a:pt x="501" y="1836"/>
                  </a:cubicBezTo>
                  <a:cubicBezTo>
                    <a:pt x="467" y="1836"/>
                    <a:pt x="467" y="1836"/>
                    <a:pt x="434" y="1802"/>
                  </a:cubicBezTo>
                  <a:cubicBezTo>
                    <a:pt x="401" y="1769"/>
                    <a:pt x="401" y="1736"/>
                    <a:pt x="401" y="1702"/>
                  </a:cubicBezTo>
                  <a:cubicBezTo>
                    <a:pt x="401" y="1669"/>
                    <a:pt x="401" y="1635"/>
                    <a:pt x="401" y="1602"/>
                  </a:cubicBezTo>
                  <a:lnTo>
                    <a:pt x="401" y="1469"/>
                  </a:lnTo>
                  <a:lnTo>
                    <a:pt x="401" y="1202"/>
                  </a:lnTo>
                  <a:lnTo>
                    <a:pt x="401" y="1068"/>
                  </a:lnTo>
                  <a:cubicBezTo>
                    <a:pt x="401" y="1035"/>
                    <a:pt x="401" y="968"/>
                    <a:pt x="401" y="935"/>
                  </a:cubicBezTo>
                  <a:cubicBezTo>
                    <a:pt x="401" y="868"/>
                    <a:pt x="434" y="835"/>
                    <a:pt x="434" y="802"/>
                  </a:cubicBezTo>
                  <a:cubicBezTo>
                    <a:pt x="467" y="735"/>
                    <a:pt x="467" y="701"/>
                    <a:pt x="501" y="668"/>
                  </a:cubicBezTo>
                  <a:cubicBezTo>
                    <a:pt x="534" y="635"/>
                    <a:pt x="567" y="601"/>
                    <a:pt x="634" y="568"/>
                  </a:cubicBezTo>
                  <a:cubicBezTo>
                    <a:pt x="668" y="535"/>
                    <a:pt x="701" y="535"/>
                    <a:pt x="734" y="535"/>
                  </a:cubicBezTo>
                  <a:cubicBezTo>
                    <a:pt x="801" y="535"/>
                    <a:pt x="834" y="568"/>
                    <a:pt x="868" y="601"/>
                  </a:cubicBezTo>
                  <a:cubicBezTo>
                    <a:pt x="868" y="635"/>
                    <a:pt x="868" y="635"/>
                    <a:pt x="868" y="668"/>
                  </a:cubicBezTo>
                  <a:cubicBezTo>
                    <a:pt x="868" y="701"/>
                    <a:pt x="868" y="701"/>
                    <a:pt x="901" y="735"/>
                  </a:cubicBezTo>
                  <a:lnTo>
                    <a:pt x="934" y="735"/>
                  </a:lnTo>
                  <a:lnTo>
                    <a:pt x="1201" y="568"/>
                  </a:lnTo>
                  <a:cubicBezTo>
                    <a:pt x="1201" y="568"/>
                    <a:pt x="1235" y="568"/>
                    <a:pt x="1235" y="535"/>
                  </a:cubicBezTo>
                  <a:cubicBezTo>
                    <a:pt x="1235" y="535"/>
                    <a:pt x="1235" y="501"/>
                    <a:pt x="1235" y="468"/>
                  </a:cubicBezTo>
                  <a:cubicBezTo>
                    <a:pt x="1235" y="401"/>
                    <a:pt x="1201" y="301"/>
                    <a:pt x="1168" y="234"/>
                  </a:cubicBezTo>
                  <a:cubicBezTo>
                    <a:pt x="1168" y="168"/>
                    <a:pt x="1101" y="101"/>
                    <a:pt x="1068" y="68"/>
                  </a:cubicBezTo>
                  <a:cubicBezTo>
                    <a:pt x="1001" y="34"/>
                    <a:pt x="934" y="1"/>
                    <a:pt x="86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8"/>
            <p:cNvSpPr/>
            <p:nvPr/>
          </p:nvSpPr>
          <p:spPr>
            <a:xfrm>
              <a:off x="2885575" y="4014150"/>
              <a:ext cx="25875" cy="47550"/>
            </a:xfrm>
            <a:custGeom>
              <a:rect b="b" l="l" r="r" t="t"/>
              <a:pathLst>
                <a:path extrusionOk="0" h="1902" w="1035">
                  <a:moveTo>
                    <a:pt x="634" y="968"/>
                  </a:moveTo>
                  <a:cubicBezTo>
                    <a:pt x="634" y="1001"/>
                    <a:pt x="634" y="1035"/>
                    <a:pt x="634" y="1101"/>
                  </a:cubicBezTo>
                  <a:cubicBezTo>
                    <a:pt x="634" y="1135"/>
                    <a:pt x="634" y="1168"/>
                    <a:pt x="601" y="1201"/>
                  </a:cubicBezTo>
                  <a:cubicBezTo>
                    <a:pt x="567" y="1235"/>
                    <a:pt x="567" y="1268"/>
                    <a:pt x="534" y="1301"/>
                  </a:cubicBezTo>
                  <a:cubicBezTo>
                    <a:pt x="500" y="1335"/>
                    <a:pt x="500" y="1368"/>
                    <a:pt x="467" y="1368"/>
                  </a:cubicBezTo>
                  <a:cubicBezTo>
                    <a:pt x="434" y="1401"/>
                    <a:pt x="400" y="1401"/>
                    <a:pt x="367" y="1401"/>
                  </a:cubicBezTo>
                  <a:cubicBezTo>
                    <a:pt x="334" y="1401"/>
                    <a:pt x="334" y="1368"/>
                    <a:pt x="334" y="1335"/>
                  </a:cubicBezTo>
                  <a:cubicBezTo>
                    <a:pt x="334" y="1301"/>
                    <a:pt x="367" y="1235"/>
                    <a:pt x="367" y="1201"/>
                  </a:cubicBezTo>
                  <a:cubicBezTo>
                    <a:pt x="400" y="1168"/>
                    <a:pt x="434" y="1135"/>
                    <a:pt x="467" y="1101"/>
                  </a:cubicBezTo>
                  <a:lnTo>
                    <a:pt x="634" y="968"/>
                  </a:lnTo>
                  <a:close/>
                  <a:moveTo>
                    <a:pt x="767" y="0"/>
                  </a:moveTo>
                  <a:cubicBezTo>
                    <a:pt x="701" y="34"/>
                    <a:pt x="634" y="34"/>
                    <a:pt x="567" y="101"/>
                  </a:cubicBezTo>
                  <a:cubicBezTo>
                    <a:pt x="500" y="134"/>
                    <a:pt x="434" y="167"/>
                    <a:pt x="367" y="234"/>
                  </a:cubicBezTo>
                  <a:cubicBezTo>
                    <a:pt x="300" y="301"/>
                    <a:pt x="267" y="367"/>
                    <a:pt x="234" y="434"/>
                  </a:cubicBezTo>
                  <a:cubicBezTo>
                    <a:pt x="167" y="501"/>
                    <a:pt x="134" y="568"/>
                    <a:pt x="134" y="634"/>
                  </a:cubicBezTo>
                  <a:cubicBezTo>
                    <a:pt x="100" y="668"/>
                    <a:pt x="100" y="734"/>
                    <a:pt x="67" y="801"/>
                  </a:cubicBezTo>
                  <a:cubicBezTo>
                    <a:pt x="67" y="801"/>
                    <a:pt x="67" y="834"/>
                    <a:pt x="67" y="834"/>
                  </a:cubicBezTo>
                  <a:lnTo>
                    <a:pt x="100" y="834"/>
                  </a:lnTo>
                  <a:lnTo>
                    <a:pt x="367" y="701"/>
                  </a:lnTo>
                  <a:lnTo>
                    <a:pt x="400" y="668"/>
                  </a:lnTo>
                  <a:cubicBezTo>
                    <a:pt x="434" y="634"/>
                    <a:pt x="434" y="634"/>
                    <a:pt x="434" y="601"/>
                  </a:cubicBezTo>
                  <a:lnTo>
                    <a:pt x="467" y="568"/>
                  </a:lnTo>
                  <a:cubicBezTo>
                    <a:pt x="500" y="534"/>
                    <a:pt x="500" y="501"/>
                    <a:pt x="534" y="501"/>
                  </a:cubicBezTo>
                  <a:cubicBezTo>
                    <a:pt x="567" y="484"/>
                    <a:pt x="592" y="476"/>
                    <a:pt x="609" y="476"/>
                  </a:cubicBezTo>
                  <a:cubicBezTo>
                    <a:pt x="626" y="476"/>
                    <a:pt x="634" y="484"/>
                    <a:pt x="634" y="501"/>
                  </a:cubicBezTo>
                  <a:cubicBezTo>
                    <a:pt x="667" y="534"/>
                    <a:pt x="667" y="568"/>
                    <a:pt x="667" y="601"/>
                  </a:cubicBezTo>
                  <a:lnTo>
                    <a:pt x="434" y="801"/>
                  </a:lnTo>
                  <a:cubicBezTo>
                    <a:pt x="300" y="901"/>
                    <a:pt x="200" y="1035"/>
                    <a:pt x="100" y="1168"/>
                  </a:cubicBezTo>
                  <a:cubicBezTo>
                    <a:pt x="33" y="1301"/>
                    <a:pt x="0" y="1435"/>
                    <a:pt x="0" y="1568"/>
                  </a:cubicBezTo>
                  <a:cubicBezTo>
                    <a:pt x="0" y="1635"/>
                    <a:pt x="33" y="1702"/>
                    <a:pt x="67" y="1735"/>
                  </a:cubicBezTo>
                  <a:cubicBezTo>
                    <a:pt x="100" y="1802"/>
                    <a:pt x="100" y="1835"/>
                    <a:pt x="134" y="1868"/>
                  </a:cubicBezTo>
                  <a:cubicBezTo>
                    <a:pt x="167" y="1902"/>
                    <a:pt x="200" y="1902"/>
                    <a:pt x="234" y="1902"/>
                  </a:cubicBezTo>
                  <a:cubicBezTo>
                    <a:pt x="300" y="1902"/>
                    <a:pt x="367" y="1868"/>
                    <a:pt x="400" y="1835"/>
                  </a:cubicBezTo>
                  <a:cubicBezTo>
                    <a:pt x="467" y="1802"/>
                    <a:pt x="534" y="1735"/>
                    <a:pt x="601" y="1702"/>
                  </a:cubicBezTo>
                  <a:cubicBezTo>
                    <a:pt x="634" y="1635"/>
                    <a:pt x="667" y="1535"/>
                    <a:pt x="701" y="1468"/>
                  </a:cubicBezTo>
                  <a:lnTo>
                    <a:pt x="701" y="1568"/>
                  </a:lnTo>
                  <a:lnTo>
                    <a:pt x="701" y="1602"/>
                  </a:lnTo>
                  <a:lnTo>
                    <a:pt x="734" y="1602"/>
                  </a:lnTo>
                  <a:lnTo>
                    <a:pt x="1001" y="1468"/>
                  </a:lnTo>
                  <a:cubicBezTo>
                    <a:pt x="1001" y="1435"/>
                    <a:pt x="1034" y="1435"/>
                    <a:pt x="1034" y="1401"/>
                  </a:cubicBezTo>
                  <a:cubicBezTo>
                    <a:pt x="1034" y="1401"/>
                    <a:pt x="1034" y="1368"/>
                    <a:pt x="1034" y="1335"/>
                  </a:cubicBezTo>
                  <a:lnTo>
                    <a:pt x="1034" y="434"/>
                  </a:lnTo>
                  <a:cubicBezTo>
                    <a:pt x="1034" y="334"/>
                    <a:pt x="1034" y="267"/>
                    <a:pt x="1001" y="201"/>
                  </a:cubicBezTo>
                  <a:cubicBezTo>
                    <a:pt x="1001" y="134"/>
                    <a:pt x="967" y="101"/>
                    <a:pt x="901" y="67"/>
                  </a:cubicBezTo>
                  <a:cubicBezTo>
                    <a:pt x="867" y="34"/>
                    <a:pt x="834" y="0"/>
                    <a:pt x="767"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8"/>
            <p:cNvSpPr/>
            <p:nvPr/>
          </p:nvSpPr>
          <p:spPr>
            <a:xfrm>
              <a:off x="2920600" y="3994625"/>
              <a:ext cx="25875" cy="50400"/>
            </a:xfrm>
            <a:custGeom>
              <a:rect b="b" l="l" r="r" t="t"/>
              <a:pathLst>
                <a:path extrusionOk="0" h="2016" w="1035">
                  <a:moveTo>
                    <a:pt x="804" y="0"/>
                  </a:moveTo>
                  <a:cubicBezTo>
                    <a:pt x="790" y="0"/>
                    <a:pt x="777" y="4"/>
                    <a:pt x="767" y="14"/>
                  </a:cubicBezTo>
                  <a:cubicBezTo>
                    <a:pt x="701" y="14"/>
                    <a:pt x="634" y="14"/>
                    <a:pt x="601" y="48"/>
                  </a:cubicBezTo>
                  <a:cubicBezTo>
                    <a:pt x="567" y="81"/>
                    <a:pt x="534" y="114"/>
                    <a:pt x="500" y="148"/>
                  </a:cubicBezTo>
                  <a:cubicBezTo>
                    <a:pt x="467" y="148"/>
                    <a:pt x="434" y="181"/>
                    <a:pt x="400" y="214"/>
                  </a:cubicBezTo>
                  <a:cubicBezTo>
                    <a:pt x="400" y="248"/>
                    <a:pt x="367" y="281"/>
                    <a:pt x="367" y="314"/>
                  </a:cubicBezTo>
                  <a:cubicBezTo>
                    <a:pt x="334" y="348"/>
                    <a:pt x="334" y="381"/>
                    <a:pt x="300" y="415"/>
                  </a:cubicBezTo>
                  <a:lnTo>
                    <a:pt x="300" y="348"/>
                  </a:lnTo>
                  <a:cubicBezTo>
                    <a:pt x="334" y="314"/>
                    <a:pt x="334" y="281"/>
                    <a:pt x="300" y="281"/>
                  </a:cubicBezTo>
                  <a:lnTo>
                    <a:pt x="267" y="281"/>
                  </a:lnTo>
                  <a:lnTo>
                    <a:pt x="33" y="415"/>
                  </a:lnTo>
                  <a:cubicBezTo>
                    <a:pt x="33" y="415"/>
                    <a:pt x="0" y="448"/>
                    <a:pt x="0" y="481"/>
                  </a:cubicBezTo>
                  <a:cubicBezTo>
                    <a:pt x="0" y="481"/>
                    <a:pt x="0" y="515"/>
                    <a:pt x="0" y="548"/>
                  </a:cubicBezTo>
                  <a:lnTo>
                    <a:pt x="0" y="1949"/>
                  </a:lnTo>
                  <a:cubicBezTo>
                    <a:pt x="0" y="1949"/>
                    <a:pt x="0" y="1982"/>
                    <a:pt x="0" y="2016"/>
                  </a:cubicBezTo>
                  <a:lnTo>
                    <a:pt x="33" y="2016"/>
                  </a:lnTo>
                  <a:lnTo>
                    <a:pt x="300" y="1849"/>
                  </a:lnTo>
                  <a:cubicBezTo>
                    <a:pt x="300" y="1849"/>
                    <a:pt x="300" y="1816"/>
                    <a:pt x="334" y="1816"/>
                  </a:cubicBezTo>
                  <a:cubicBezTo>
                    <a:pt x="334" y="1782"/>
                    <a:pt x="334" y="1782"/>
                    <a:pt x="334" y="1749"/>
                  </a:cubicBezTo>
                  <a:lnTo>
                    <a:pt x="334" y="982"/>
                  </a:lnTo>
                  <a:cubicBezTo>
                    <a:pt x="334" y="882"/>
                    <a:pt x="334" y="815"/>
                    <a:pt x="367" y="748"/>
                  </a:cubicBezTo>
                  <a:cubicBezTo>
                    <a:pt x="400" y="681"/>
                    <a:pt x="434" y="615"/>
                    <a:pt x="500" y="581"/>
                  </a:cubicBezTo>
                  <a:cubicBezTo>
                    <a:pt x="534" y="565"/>
                    <a:pt x="559" y="556"/>
                    <a:pt x="580" y="556"/>
                  </a:cubicBezTo>
                  <a:cubicBezTo>
                    <a:pt x="601" y="556"/>
                    <a:pt x="617" y="565"/>
                    <a:pt x="634" y="581"/>
                  </a:cubicBezTo>
                  <a:cubicBezTo>
                    <a:pt x="667" y="648"/>
                    <a:pt x="667" y="715"/>
                    <a:pt x="667" y="781"/>
                  </a:cubicBezTo>
                  <a:lnTo>
                    <a:pt x="667" y="1549"/>
                  </a:lnTo>
                  <a:lnTo>
                    <a:pt x="667" y="1582"/>
                  </a:lnTo>
                  <a:cubicBezTo>
                    <a:pt x="667" y="1599"/>
                    <a:pt x="676" y="1607"/>
                    <a:pt x="684" y="1607"/>
                  </a:cubicBezTo>
                  <a:cubicBezTo>
                    <a:pt x="692" y="1607"/>
                    <a:pt x="701" y="1599"/>
                    <a:pt x="701" y="1582"/>
                  </a:cubicBezTo>
                  <a:lnTo>
                    <a:pt x="934" y="1449"/>
                  </a:lnTo>
                  <a:cubicBezTo>
                    <a:pt x="967" y="1449"/>
                    <a:pt x="967" y="1415"/>
                    <a:pt x="1001" y="1415"/>
                  </a:cubicBezTo>
                  <a:cubicBezTo>
                    <a:pt x="1001" y="1382"/>
                    <a:pt x="1001" y="1349"/>
                    <a:pt x="1001" y="1349"/>
                  </a:cubicBezTo>
                  <a:lnTo>
                    <a:pt x="1034" y="515"/>
                  </a:lnTo>
                  <a:cubicBezTo>
                    <a:pt x="1034" y="415"/>
                    <a:pt x="1001" y="314"/>
                    <a:pt x="1001" y="214"/>
                  </a:cubicBezTo>
                  <a:cubicBezTo>
                    <a:pt x="967" y="148"/>
                    <a:pt x="934" y="81"/>
                    <a:pt x="901" y="48"/>
                  </a:cubicBezTo>
                  <a:cubicBezTo>
                    <a:pt x="877" y="24"/>
                    <a:pt x="837" y="0"/>
                    <a:pt x="80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8"/>
            <p:cNvSpPr/>
            <p:nvPr/>
          </p:nvSpPr>
          <p:spPr>
            <a:xfrm>
              <a:off x="2951450" y="3975800"/>
              <a:ext cx="26700" cy="45050"/>
            </a:xfrm>
            <a:custGeom>
              <a:rect b="b" l="l" r="r" t="t"/>
              <a:pathLst>
                <a:path extrusionOk="0" h="1802" w="1068">
                  <a:moveTo>
                    <a:pt x="801" y="0"/>
                  </a:moveTo>
                  <a:cubicBezTo>
                    <a:pt x="701" y="0"/>
                    <a:pt x="634" y="33"/>
                    <a:pt x="534" y="100"/>
                  </a:cubicBezTo>
                  <a:cubicBezTo>
                    <a:pt x="467" y="133"/>
                    <a:pt x="401" y="200"/>
                    <a:pt x="334" y="267"/>
                  </a:cubicBezTo>
                  <a:cubicBezTo>
                    <a:pt x="267" y="334"/>
                    <a:pt x="200" y="400"/>
                    <a:pt x="167" y="500"/>
                  </a:cubicBezTo>
                  <a:cubicBezTo>
                    <a:pt x="134" y="600"/>
                    <a:pt x="100" y="667"/>
                    <a:pt x="67" y="767"/>
                  </a:cubicBezTo>
                  <a:cubicBezTo>
                    <a:pt x="34" y="901"/>
                    <a:pt x="0" y="1001"/>
                    <a:pt x="0" y="1101"/>
                  </a:cubicBezTo>
                  <a:lnTo>
                    <a:pt x="0" y="1334"/>
                  </a:lnTo>
                  <a:cubicBezTo>
                    <a:pt x="0" y="1434"/>
                    <a:pt x="34" y="1534"/>
                    <a:pt x="67" y="1601"/>
                  </a:cubicBezTo>
                  <a:cubicBezTo>
                    <a:pt x="67" y="1668"/>
                    <a:pt x="134" y="1735"/>
                    <a:pt x="167" y="1768"/>
                  </a:cubicBezTo>
                  <a:cubicBezTo>
                    <a:pt x="234" y="1801"/>
                    <a:pt x="267" y="1801"/>
                    <a:pt x="334" y="1801"/>
                  </a:cubicBezTo>
                  <a:cubicBezTo>
                    <a:pt x="401" y="1801"/>
                    <a:pt x="467" y="1768"/>
                    <a:pt x="534" y="1735"/>
                  </a:cubicBezTo>
                  <a:cubicBezTo>
                    <a:pt x="634" y="1668"/>
                    <a:pt x="734" y="1601"/>
                    <a:pt x="801" y="1534"/>
                  </a:cubicBezTo>
                  <a:cubicBezTo>
                    <a:pt x="868" y="1434"/>
                    <a:pt x="934" y="1368"/>
                    <a:pt x="968" y="1268"/>
                  </a:cubicBezTo>
                  <a:cubicBezTo>
                    <a:pt x="1001" y="1201"/>
                    <a:pt x="1034" y="1101"/>
                    <a:pt x="1034" y="1034"/>
                  </a:cubicBezTo>
                  <a:cubicBezTo>
                    <a:pt x="1068" y="967"/>
                    <a:pt x="1068" y="934"/>
                    <a:pt x="1068" y="867"/>
                  </a:cubicBezTo>
                  <a:cubicBezTo>
                    <a:pt x="1068" y="834"/>
                    <a:pt x="1068" y="834"/>
                    <a:pt x="1068" y="834"/>
                  </a:cubicBezTo>
                  <a:lnTo>
                    <a:pt x="1034" y="834"/>
                  </a:lnTo>
                  <a:lnTo>
                    <a:pt x="768" y="967"/>
                  </a:lnTo>
                  <a:cubicBezTo>
                    <a:pt x="768" y="967"/>
                    <a:pt x="734" y="1001"/>
                    <a:pt x="734" y="1001"/>
                  </a:cubicBezTo>
                  <a:lnTo>
                    <a:pt x="734" y="1067"/>
                  </a:lnTo>
                  <a:cubicBezTo>
                    <a:pt x="701" y="1101"/>
                    <a:pt x="701" y="1134"/>
                    <a:pt x="667" y="1168"/>
                  </a:cubicBezTo>
                  <a:cubicBezTo>
                    <a:pt x="634" y="1201"/>
                    <a:pt x="601" y="1234"/>
                    <a:pt x="567" y="1268"/>
                  </a:cubicBezTo>
                  <a:cubicBezTo>
                    <a:pt x="534" y="1284"/>
                    <a:pt x="509" y="1293"/>
                    <a:pt x="488" y="1293"/>
                  </a:cubicBezTo>
                  <a:cubicBezTo>
                    <a:pt x="467" y="1293"/>
                    <a:pt x="451" y="1284"/>
                    <a:pt x="434" y="1268"/>
                  </a:cubicBezTo>
                  <a:cubicBezTo>
                    <a:pt x="401" y="1234"/>
                    <a:pt x="367" y="1168"/>
                    <a:pt x="401" y="1134"/>
                  </a:cubicBezTo>
                  <a:cubicBezTo>
                    <a:pt x="367" y="1067"/>
                    <a:pt x="367" y="1034"/>
                    <a:pt x="401" y="1001"/>
                  </a:cubicBezTo>
                  <a:cubicBezTo>
                    <a:pt x="367" y="967"/>
                    <a:pt x="367" y="934"/>
                    <a:pt x="401" y="901"/>
                  </a:cubicBezTo>
                  <a:cubicBezTo>
                    <a:pt x="401" y="834"/>
                    <a:pt x="401" y="767"/>
                    <a:pt x="434" y="701"/>
                  </a:cubicBezTo>
                  <a:cubicBezTo>
                    <a:pt x="467" y="634"/>
                    <a:pt x="501" y="600"/>
                    <a:pt x="567" y="567"/>
                  </a:cubicBezTo>
                  <a:cubicBezTo>
                    <a:pt x="601" y="534"/>
                    <a:pt x="634" y="534"/>
                    <a:pt x="667" y="534"/>
                  </a:cubicBezTo>
                  <a:cubicBezTo>
                    <a:pt x="701" y="534"/>
                    <a:pt x="701" y="567"/>
                    <a:pt x="734" y="567"/>
                  </a:cubicBezTo>
                  <a:cubicBezTo>
                    <a:pt x="734" y="600"/>
                    <a:pt x="734" y="600"/>
                    <a:pt x="734" y="600"/>
                  </a:cubicBezTo>
                  <a:cubicBezTo>
                    <a:pt x="751" y="617"/>
                    <a:pt x="759" y="625"/>
                    <a:pt x="763" y="625"/>
                  </a:cubicBezTo>
                  <a:cubicBezTo>
                    <a:pt x="768" y="625"/>
                    <a:pt x="768" y="617"/>
                    <a:pt x="768" y="600"/>
                  </a:cubicBezTo>
                  <a:lnTo>
                    <a:pt x="1034" y="467"/>
                  </a:lnTo>
                  <a:cubicBezTo>
                    <a:pt x="1068" y="434"/>
                    <a:pt x="1068" y="434"/>
                    <a:pt x="1068" y="400"/>
                  </a:cubicBezTo>
                  <a:cubicBezTo>
                    <a:pt x="1068" y="400"/>
                    <a:pt x="1068" y="367"/>
                    <a:pt x="1068" y="334"/>
                  </a:cubicBezTo>
                  <a:cubicBezTo>
                    <a:pt x="1068" y="300"/>
                    <a:pt x="1068" y="267"/>
                    <a:pt x="1034" y="234"/>
                  </a:cubicBezTo>
                  <a:cubicBezTo>
                    <a:pt x="1034" y="167"/>
                    <a:pt x="1001" y="133"/>
                    <a:pt x="968" y="67"/>
                  </a:cubicBezTo>
                  <a:cubicBezTo>
                    <a:pt x="934" y="33"/>
                    <a:pt x="868" y="0"/>
                    <a:pt x="80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8"/>
            <p:cNvSpPr/>
            <p:nvPr/>
          </p:nvSpPr>
          <p:spPr>
            <a:xfrm>
              <a:off x="2983975" y="3957450"/>
              <a:ext cx="27550" cy="45050"/>
            </a:xfrm>
            <a:custGeom>
              <a:rect b="b" l="l" r="r" t="t"/>
              <a:pathLst>
                <a:path extrusionOk="0" h="1802" w="1102">
                  <a:moveTo>
                    <a:pt x="617" y="476"/>
                  </a:moveTo>
                  <a:cubicBezTo>
                    <a:pt x="642" y="476"/>
                    <a:pt x="667" y="484"/>
                    <a:pt x="701" y="501"/>
                  </a:cubicBezTo>
                  <a:cubicBezTo>
                    <a:pt x="734" y="534"/>
                    <a:pt x="734" y="567"/>
                    <a:pt x="734" y="634"/>
                  </a:cubicBezTo>
                  <a:lnTo>
                    <a:pt x="401" y="834"/>
                  </a:lnTo>
                  <a:cubicBezTo>
                    <a:pt x="401" y="767"/>
                    <a:pt x="401" y="701"/>
                    <a:pt x="434" y="634"/>
                  </a:cubicBezTo>
                  <a:cubicBezTo>
                    <a:pt x="467" y="567"/>
                    <a:pt x="501" y="534"/>
                    <a:pt x="567" y="501"/>
                  </a:cubicBezTo>
                  <a:lnTo>
                    <a:pt x="534" y="501"/>
                  </a:lnTo>
                  <a:cubicBezTo>
                    <a:pt x="567" y="484"/>
                    <a:pt x="592" y="476"/>
                    <a:pt x="617" y="476"/>
                  </a:cubicBezTo>
                  <a:close/>
                  <a:moveTo>
                    <a:pt x="801" y="0"/>
                  </a:moveTo>
                  <a:cubicBezTo>
                    <a:pt x="701" y="0"/>
                    <a:pt x="634" y="34"/>
                    <a:pt x="534" y="67"/>
                  </a:cubicBezTo>
                  <a:cubicBezTo>
                    <a:pt x="467" y="134"/>
                    <a:pt x="367" y="200"/>
                    <a:pt x="334" y="267"/>
                  </a:cubicBezTo>
                  <a:cubicBezTo>
                    <a:pt x="234" y="367"/>
                    <a:pt x="200" y="434"/>
                    <a:pt x="167" y="534"/>
                  </a:cubicBezTo>
                  <a:cubicBezTo>
                    <a:pt x="100" y="634"/>
                    <a:pt x="67" y="734"/>
                    <a:pt x="34" y="867"/>
                  </a:cubicBezTo>
                  <a:cubicBezTo>
                    <a:pt x="34" y="968"/>
                    <a:pt x="0" y="1101"/>
                    <a:pt x="0" y="1201"/>
                  </a:cubicBezTo>
                  <a:cubicBezTo>
                    <a:pt x="0" y="1301"/>
                    <a:pt x="34" y="1435"/>
                    <a:pt x="34" y="1535"/>
                  </a:cubicBezTo>
                  <a:cubicBezTo>
                    <a:pt x="67" y="1601"/>
                    <a:pt x="100" y="1668"/>
                    <a:pt x="167" y="1735"/>
                  </a:cubicBezTo>
                  <a:cubicBezTo>
                    <a:pt x="200" y="1768"/>
                    <a:pt x="267" y="1801"/>
                    <a:pt x="334" y="1801"/>
                  </a:cubicBezTo>
                  <a:cubicBezTo>
                    <a:pt x="401" y="1801"/>
                    <a:pt x="467" y="1768"/>
                    <a:pt x="534" y="1735"/>
                  </a:cubicBezTo>
                  <a:cubicBezTo>
                    <a:pt x="634" y="1668"/>
                    <a:pt x="701" y="1601"/>
                    <a:pt x="767" y="1535"/>
                  </a:cubicBezTo>
                  <a:cubicBezTo>
                    <a:pt x="834" y="1468"/>
                    <a:pt x="901" y="1368"/>
                    <a:pt x="934" y="1301"/>
                  </a:cubicBezTo>
                  <a:cubicBezTo>
                    <a:pt x="968" y="1234"/>
                    <a:pt x="1001" y="1168"/>
                    <a:pt x="1034" y="1101"/>
                  </a:cubicBezTo>
                  <a:cubicBezTo>
                    <a:pt x="1034" y="1068"/>
                    <a:pt x="1068" y="1001"/>
                    <a:pt x="1068" y="968"/>
                  </a:cubicBezTo>
                  <a:cubicBezTo>
                    <a:pt x="1068" y="934"/>
                    <a:pt x="1068" y="934"/>
                    <a:pt x="1034" y="934"/>
                  </a:cubicBezTo>
                  <a:lnTo>
                    <a:pt x="767" y="1068"/>
                  </a:lnTo>
                  <a:lnTo>
                    <a:pt x="734" y="1101"/>
                  </a:lnTo>
                  <a:lnTo>
                    <a:pt x="701" y="1168"/>
                  </a:lnTo>
                  <a:cubicBezTo>
                    <a:pt x="667" y="1168"/>
                    <a:pt x="667" y="1201"/>
                    <a:pt x="634" y="1234"/>
                  </a:cubicBezTo>
                  <a:cubicBezTo>
                    <a:pt x="601" y="1268"/>
                    <a:pt x="567" y="1301"/>
                    <a:pt x="534" y="1301"/>
                  </a:cubicBezTo>
                  <a:lnTo>
                    <a:pt x="501" y="1334"/>
                  </a:lnTo>
                  <a:lnTo>
                    <a:pt x="434" y="1334"/>
                  </a:lnTo>
                  <a:cubicBezTo>
                    <a:pt x="401" y="1334"/>
                    <a:pt x="401" y="1301"/>
                    <a:pt x="401" y="1301"/>
                  </a:cubicBezTo>
                  <a:cubicBezTo>
                    <a:pt x="367" y="1234"/>
                    <a:pt x="367" y="1201"/>
                    <a:pt x="401" y="1168"/>
                  </a:cubicBezTo>
                  <a:lnTo>
                    <a:pt x="1034" y="801"/>
                  </a:lnTo>
                  <a:cubicBezTo>
                    <a:pt x="1068" y="767"/>
                    <a:pt x="1068" y="767"/>
                    <a:pt x="1068" y="734"/>
                  </a:cubicBezTo>
                  <a:cubicBezTo>
                    <a:pt x="1101" y="734"/>
                    <a:pt x="1101" y="701"/>
                    <a:pt x="1068" y="667"/>
                  </a:cubicBezTo>
                  <a:lnTo>
                    <a:pt x="1068" y="601"/>
                  </a:lnTo>
                  <a:cubicBezTo>
                    <a:pt x="1068" y="501"/>
                    <a:pt x="1068" y="400"/>
                    <a:pt x="1068" y="334"/>
                  </a:cubicBezTo>
                  <a:cubicBezTo>
                    <a:pt x="1034" y="234"/>
                    <a:pt x="1001" y="167"/>
                    <a:pt x="968" y="100"/>
                  </a:cubicBezTo>
                  <a:cubicBezTo>
                    <a:pt x="934" y="67"/>
                    <a:pt x="868" y="34"/>
                    <a:pt x="80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8"/>
            <p:cNvSpPr/>
            <p:nvPr/>
          </p:nvSpPr>
          <p:spPr>
            <a:xfrm>
              <a:off x="3018150" y="3929100"/>
              <a:ext cx="8375" cy="57550"/>
            </a:xfrm>
            <a:custGeom>
              <a:rect b="b" l="l" r="r" t="t"/>
              <a:pathLst>
                <a:path extrusionOk="0" h="2302" w="335">
                  <a:moveTo>
                    <a:pt x="301" y="0"/>
                  </a:moveTo>
                  <a:lnTo>
                    <a:pt x="68" y="133"/>
                  </a:lnTo>
                  <a:cubicBezTo>
                    <a:pt x="34" y="167"/>
                    <a:pt x="34" y="167"/>
                    <a:pt x="34" y="200"/>
                  </a:cubicBezTo>
                  <a:cubicBezTo>
                    <a:pt x="1" y="234"/>
                    <a:pt x="1" y="234"/>
                    <a:pt x="34" y="267"/>
                  </a:cubicBezTo>
                  <a:lnTo>
                    <a:pt x="34" y="2268"/>
                  </a:lnTo>
                  <a:cubicBezTo>
                    <a:pt x="1" y="2268"/>
                    <a:pt x="1" y="2302"/>
                    <a:pt x="34" y="2302"/>
                  </a:cubicBezTo>
                  <a:lnTo>
                    <a:pt x="68" y="2302"/>
                  </a:lnTo>
                  <a:lnTo>
                    <a:pt x="301" y="2168"/>
                  </a:lnTo>
                  <a:cubicBezTo>
                    <a:pt x="334" y="2168"/>
                    <a:pt x="334" y="2135"/>
                    <a:pt x="334" y="2135"/>
                  </a:cubicBezTo>
                  <a:cubicBezTo>
                    <a:pt x="334" y="2102"/>
                    <a:pt x="334" y="2068"/>
                    <a:pt x="334" y="2068"/>
                  </a:cubicBezTo>
                  <a:lnTo>
                    <a:pt x="334" y="67"/>
                  </a:lnTo>
                  <a:lnTo>
                    <a:pt x="334"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8"/>
            <p:cNvSpPr/>
            <p:nvPr/>
          </p:nvSpPr>
          <p:spPr>
            <a:xfrm>
              <a:off x="3462650" y="3450150"/>
              <a:ext cx="336100" cy="319925"/>
            </a:xfrm>
            <a:custGeom>
              <a:rect b="b" l="l" r="r" t="t"/>
              <a:pathLst>
                <a:path extrusionOk="0" h="12797" w="13444">
                  <a:moveTo>
                    <a:pt x="12932" y="1"/>
                  </a:moveTo>
                  <a:cubicBezTo>
                    <a:pt x="12815" y="1"/>
                    <a:pt x="12682" y="36"/>
                    <a:pt x="12543" y="111"/>
                  </a:cubicBezTo>
                  <a:lnTo>
                    <a:pt x="901" y="6849"/>
                  </a:lnTo>
                  <a:cubicBezTo>
                    <a:pt x="367" y="7183"/>
                    <a:pt x="34" y="7783"/>
                    <a:pt x="0" y="8417"/>
                  </a:cubicBezTo>
                  <a:lnTo>
                    <a:pt x="0" y="12153"/>
                  </a:lnTo>
                  <a:cubicBezTo>
                    <a:pt x="0" y="12561"/>
                    <a:pt x="225" y="12797"/>
                    <a:pt x="526" y="12797"/>
                  </a:cubicBezTo>
                  <a:cubicBezTo>
                    <a:pt x="642" y="12797"/>
                    <a:pt x="770" y="12761"/>
                    <a:pt x="901" y="12687"/>
                  </a:cubicBezTo>
                  <a:lnTo>
                    <a:pt x="12543" y="5949"/>
                  </a:lnTo>
                  <a:cubicBezTo>
                    <a:pt x="13076" y="5615"/>
                    <a:pt x="13410" y="5015"/>
                    <a:pt x="13443" y="4381"/>
                  </a:cubicBezTo>
                  <a:lnTo>
                    <a:pt x="13443" y="645"/>
                  </a:lnTo>
                  <a:cubicBezTo>
                    <a:pt x="13443" y="236"/>
                    <a:pt x="13236" y="1"/>
                    <a:pt x="1293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8"/>
            <p:cNvSpPr/>
            <p:nvPr/>
          </p:nvSpPr>
          <p:spPr>
            <a:xfrm>
              <a:off x="3574400" y="3603025"/>
              <a:ext cx="30025" cy="58400"/>
            </a:xfrm>
            <a:custGeom>
              <a:rect b="b" l="l" r="r" t="t"/>
              <a:pathLst>
                <a:path extrusionOk="0" h="2336" w="1201">
                  <a:moveTo>
                    <a:pt x="801" y="0"/>
                  </a:moveTo>
                  <a:cubicBezTo>
                    <a:pt x="701" y="0"/>
                    <a:pt x="634" y="34"/>
                    <a:pt x="567" y="100"/>
                  </a:cubicBezTo>
                  <a:cubicBezTo>
                    <a:pt x="467" y="134"/>
                    <a:pt x="400" y="200"/>
                    <a:pt x="334" y="267"/>
                  </a:cubicBezTo>
                  <a:cubicBezTo>
                    <a:pt x="267" y="334"/>
                    <a:pt x="234" y="434"/>
                    <a:pt x="167" y="534"/>
                  </a:cubicBezTo>
                  <a:cubicBezTo>
                    <a:pt x="134" y="601"/>
                    <a:pt x="100" y="701"/>
                    <a:pt x="67" y="801"/>
                  </a:cubicBezTo>
                  <a:cubicBezTo>
                    <a:pt x="33" y="868"/>
                    <a:pt x="33" y="968"/>
                    <a:pt x="33" y="1068"/>
                  </a:cubicBezTo>
                  <a:cubicBezTo>
                    <a:pt x="0" y="1168"/>
                    <a:pt x="33" y="1301"/>
                    <a:pt x="134" y="1401"/>
                  </a:cubicBezTo>
                  <a:cubicBezTo>
                    <a:pt x="176" y="1465"/>
                    <a:pt x="232" y="1488"/>
                    <a:pt x="292" y="1488"/>
                  </a:cubicBezTo>
                  <a:cubicBezTo>
                    <a:pt x="327" y="1488"/>
                    <a:pt x="364" y="1480"/>
                    <a:pt x="400" y="1468"/>
                  </a:cubicBezTo>
                  <a:lnTo>
                    <a:pt x="601" y="1435"/>
                  </a:lnTo>
                  <a:cubicBezTo>
                    <a:pt x="634" y="1401"/>
                    <a:pt x="667" y="1401"/>
                    <a:pt x="734" y="1401"/>
                  </a:cubicBezTo>
                  <a:lnTo>
                    <a:pt x="801" y="1401"/>
                  </a:lnTo>
                  <a:cubicBezTo>
                    <a:pt x="834" y="1401"/>
                    <a:pt x="834" y="1435"/>
                    <a:pt x="834" y="1468"/>
                  </a:cubicBezTo>
                  <a:cubicBezTo>
                    <a:pt x="834" y="1501"/>
                    <a:pt x="801" y="1568"/>
                    <a:pt x="767" y="1635"/>
                  </a:cubicBezTo>
                  <a:cubicBezTo>
                    <a:pt x="701" y="1668"/>
                    <a:pt x="667" y="1702"/>
                    <a:pt x="601" y="1768"/>
                  </a:cubicBezTo>
                  <a:cubicBezTo>
                    <a:pt x="567" y="1768"/>
                    <a:pt x="534" y="1802"/>
                    <a:pt x="500" y="1802"/>
                  </a:cubicBezTo>
                  <a:lnTo>
                    <a:pt x="434" y="1802"/>
                  </a:lnTo>
                  <a:lnTo>
                    <a:pt x="367" y="1768"/>
                  </a:lnTo>
                  <a:lnTo>
                    <a:pt x="367" y="1735"/>
                  </a:lnTo>
                  <a:lnTo>
                    <a:pt x="267" y="1735"/>
                  </a:lnTo>
                  <a:lnTo>
                    <a:pt x="33" y="1868"/>
                  </a:lnTo>
                  <a:cubicBezTo>
                    <a:pt x="0" y="1902"/>
                    <a:pt x="0" y="1902"/>
                    <a:pt x="0" y="1902"/>
                  </a:cubicBezTo>
                  <a:cubicBezTo>
                    <a:pt x="0" y="1935"/>
                    <a:pt x="0" y="1968"/>
                    <a:pt x="0" y="1968"/>
                  </a:cubicBezTo>
                  <a:cubicBezTo>
                    <a:pt x="0" y="2035"/>
                    <a:pt x="0" y="2102"/>
                    <a:pt x="33" y="2169"/>
                  </a:cubicBezTo>
                  <a:cubicBezTo>
                    <a:pt x="67" y="2235"/>
                    <a:pt x="100" y="2269"/>
                    <a:pt x="167" y="2302"/>
                  </a:cubicBezTo>
                  <a:cubicBezTo>
                    <a:pt x="234" y="2335"/>
                    <a:pt x="300" y="2335"/>
                    <a:pt x="367" y="2335"/>
                  </a:cubicBezTo>
                  <a:cubicBezTo>
                    <a:pt x="434" y="2335"/>
                    <a:pt x="534" y="2302"/>
                    <a:pt x="601" y="2235"/>
                  </a:cubicBezTo>
                  <a:cubicBezTo>
                    <a:pt x="701" y="2202"/>
                    <a:pt x="767" y="2135"/>
                    <a:pt x="834" y="2069"/>
                  </a:cubicBezTo>
                  <a:cubicBezTo>
                    <a:pt x="901" y="2002"/>
                    <a:pt x="967" y="1902"/>
                    <a:pt x="1034" y="1835"/>
                  </a:cubicBezTo>
                  <a:cubicBezTo>
                    <a:pt x="1068" y="1735"/>
                    <a:pt x="1134" y="1635"/>
                    <a:pt x="1168" y="1535"/>
                  </a:cubicBezTo>
                  <a:cubicBezTo>
                    <a:pt x="1201" y="1435"/>
                    <a:pt x="1201" y="1335"/>
                    <a:pt x="1201" y="1235"/>
                  </a:cubicBezTo>
                  <a:cubicBezTo>
                    <a:pt x="1201" y="1168"/>
                    <a:pt x="1201" y="1101"/>
                    <a:pt x="1168" y="1001"/>
                  </a:cubicBezTo>
                  <a:cubicBezTo>
                    <a:pt x="1168" y="968"/>
                    <a:pt x="1134" y="934"/>
                    <a:pt x="1101" y="868"/>
                  </a:cubicBezTo>
                  <a:cubicBezTo>
                    <a:pt x="1068" y="868"/>
                    <a:pt x="1001" y="834"/>
                    <a:pt x="967" y="834"/>
                  </a:cubicBezTo>
                  <a:cubicBezTo>
                    <a:pt x="901" y="834"/>
                    <a:pt x="834" y="834"/>
                    <a:pt x="767" y="868"/>
                  </a:cubicBezTo>
                  <a:lnTo>
                    <a:pt x="601" y="901"/>
                  </a:lnTo>
                  <a:lnTo>
                    <a:pt x="434" y="901"/>
                  </a:lnTo>
                  <a:cubicBezTo>
                    <a:pt x="400" y="868"/>
                    <a:pt x="400" y="868"/>
                    <a:pt x="434" y="834"/>
                  </a:cubicBezTo>
                  <a:cubicBezTo>
                    <a:pt x="400" y="801"/>
                    <a:pt x="400" y="768"/>
                    <a:pt x="434" y="734"/>
                  </a:cubicBezTo>
                  <a:cubicBezTo>
                    <a:pt x="434" y="734"/>
                    <a:pt x="434" y="701"/>
                    <a:pt x="467" y="667"/>
                  </a:cubicBezTo>
                  <a:cubicBezTo>
                    <a:pt x="467" y="667"/>
                    <a:pt x="500" y="634"/>
                    <a:pt x="534" y="634"/>
                  </a:cubicBezTo>
                  <a:lnTo>
                    <a:pt x="601" y="567"/>
                  </a:lnTo>
                  <a:cubicBezTo>
                    <a:pt x="601" y="567"/>
                    <a:pt x="634" y="534"/>
                    <a:pt x="667" y="534"/>
                  </a:cubicBezTo>
                  <a:lnTo>
                    <a:pt x="734" y="534"/>
                  </a:lnTo>
                  <a:cubicBezTo>
                    <a:pt x="734" y="534"/>
                    <a:pt x="767" y="534"/>
                    <a:pt x="767" y="567"/>
                  </a:cubicBezTo>
                  <a:lnTo>
                    <a:pt x="867" y="567"/>
                  </a:lnTo>
                  <a:lnTo>
                    <a:pt x="1101" y="434"/>
                  </a:lnTo>
                  <a:cubicBezTo>
                    <a:pt x="1134" y="434"/>
                    <a:pt x="1134" y="401"/>
                    <a:pt x="1134" y="401"/>
                  </a:cubicBezTo>
                  <a:cubicBezTo>
                    <a:pt x="1134" y="367"/>
                    <a:pt x="1134" y="367"/>
                    <a:pt x="1134" y="334"/>
                  </a:cubicBezTo>
                  <a:cubicBezTo>
                    <a:pt x="1134" y="267"/>
                    <a:pt x="1101" y="234"/>
                    <a:pt x="1101" y="167"/>
                  </a:cubicBezTo>
                  <a:cubicBezTo>
                    <a:pt x="1068" y="100"/>
                    <a:pt x="1034" y="67"/>
                    <a:pt x="967" y="34"/>
                  </a:cubicBezTo>
                  <a:cubicBezTo>
                    <a:pt x="901" y="0"/>
                    <a:pt x="834" y="0"/>
                    <a:pt x="801"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8"/>
            <p:cNvSpPr/>
            <p:nvPr/>
          </p:nvSpPr>
          <p:spPr>
            <a:xfrm>
              <a:off x="3606075" y="3598025"/>
              <a:ext cx="25875" cy="46725"/>
            </a:xfrm>
            <a:custGeom>
              <a:rect b="b" l="l" r="r" t="t"/>
              <a:pathLst>
                <a:path extrusionOk="0" h="1869" w="1035">
                  <a:moveTo>
                    <a:pt x="634" y="934"/>
                  </a:moveTo>
                  <a:cubicBezTo>
                    <a:pt x="634" y="968"/>
                    <a:pt x="634" y="1034"/>
                    <a:pt x="634" y="1068"/>
                  </a:cubicBezTo>
                  <a:cubicBezTo>
                    <a:pt x="634" y="1101"/>
                    <a:pt x="601" y="1134"/>
                    <a:pt x="601" y="1168"/>
                  </a:cubicBezTo>
                  <a:cubicBezTo>
                    <a:pt x="568" y="1201"/>
                    <a:pt x="568" y="1234"/>
                    <a:pt x="534" y="1268"/>
                  </a:cubicBezTo>
                  <a:cubicBezTo>
                    <a:pt x="501" y="1301"/>
                    <a:pt x="501" y="1334"/>
                    <a:pt x="468" y="1334"/>
                  </a:cubicBezTo>
                  <a:lnTo>
                    <a:pt x="468" y="1368"/>
                  </a:lnTo>
                  <a:lnTo>
                    <a:pt x="368" y="1368"/>
                  </a:lnTo>
                  <a:cubicBezTo>
                    <a:pt x="368" y="1368"/>
                    <a:pt x="334" y="1334"/>
                    <a:pt x="334" y="1301"/>
                  </a:cubicBezTo>
                  <a:cubicBezTo>
                    <a:pt x="334" y="1268"/>
                    <a:pt x="368" y="1234"/>
                    <a:pt x="368" y="1201"/>
                  </a:cubicBezTo>
                  <a:cubicBezTo>
                    <a:pt x="401" y="1134"/>
                    <a:pt x="434" y="1101"/>
                    <a:pt x="468" y="1101"/>
                  </a:cubicBezTo>
                  <a:lnTo>
                    <a:pt x="634" y="934"/>
                  </a:lnTo>
                  <a:close/>
                  <a:moveTo>
                    <a:pt x="768" y="0"/>
                  </a:moveTo>
                  <a:cubicBezTo>
                    <a:pt x="701" y="0"/>
                    <a:pt x="601" y="34"/>
                    <a:pt x="568" y="67"/>
                  </a:cubicBezTo>
                  <a:cubicBezTo>
                    <a:pt x="501" y="134"/>
                    <a:pt x="434" y="167"/>
                    <a:pt x="368" y="234"/>
                  </a:cubicBezTo>
                  <a:cubicBezTo>
                    <a:pt x="301" y="300"/>
                    <a:pt x="268" y="334"/>
                    <a:pt x="234" y="434"/>
                  </a:cubicBezTo>
                  <a:cubicBezTo>
                    <a:pt x="201" y="467"/>
                    <a:pt x="167" y="534"/>
                    <a:pt x="134" y="601"/>
                  </a:cubicBezTo>
                  <a:cubicBezTo>
                    <a:pt x="101" y="667"/>
                    <a:pt x="101" y="734"/>
                    <a:pt x="101" y="767"/>
                  </a:cubicBezTo>
                  <a:cubicBezTo>
                    <a:pt x="67" y="801"/>
                    <a:pt x="67" y="801"/>
                    <a:pt x="101" y="801"/>
                  </a:cubicBezTo>
                  <a:cubicBezTo>
                    <a:pt x="101" y="817"/>
                    <a:pt x="101" y="826"/>
                    <a:pt x="105" y="826"/>
                  </a:cubicBezTo>
                  <a:cubicBezTo>
                    <a:pt x="109" y="826"/>
                    <a:pt x="117" y="817"/>
                    <a:pt x="134" y="801"/>
                  </a:cubicBezTo>
                  <a:lnTo>
                    <a:pt x="368" y="667"/>
                  </a:lnTo>
                  <a:lnTo>
                    <a:pt x="401" y="634"/>
                  </a:lnTo>
                  <a:cubicBezTo>
                    <a:pt x="434" y="634"/>
                    <a:pt x="434" y="601"/>
                    <a:pt x="434" y="601"/>
                  </a:cubicBezTo>
                  <a:lnTo>
                    <a:pt x="468" y="534"/>
                  </a:lnTo>
                  <a:cubicBezTo>
                    <a:pt x="501" y="534"/>
                    <a:pt x="501" y="501"/>
                    <a:pt x="534" y="501"/>
                  </a:cubicBezTo>
                  <a:cubicBezTo>
                    <a:pt x="568" y="484"/>
                    <a:pt x="593" y="476"/>
                    <a:pt x="609" y="476"/>
                  </a:cubicBezTo>
                  <a:cubicBezTo>
                    <a:pt x="626" y="476"/>
                    <a:pt x="634" y="484"/>
                    <a:pt x="634" y="501"/>
                  </a:cubicBezTo>
                  <a:cubicBezTo>
                    <a:pt x="634" y="501"/>
                    <a:pt x="668" y="567"/>
                    <a:pt x="668" y="601"/>
                  </a:cubicBezTo>
                  <a:lnTo>
                    <a:pt x="434" y="767"/>
                  </a:lnTo>
                  <a:cubicBezTo>
                    <a:pt x="301" y="867"/>
                    <a:pt x="201" y="1001"/>
                    <a:pt x="101" y="1168"/>
                  </a:cubicBezTo>
                  <a:cubicBezTo>
                    <a:pt x="34" y="1268"/>
                    <a:pt x="1" y="1401"/>
                    <a:pt x="1" y="1535"/>
                  </a:cubicBezTo>
                  <a:cubicBezTo>
                    <a:pt x="34" y="1601"/>
                    <a:pt x="34" y="1668"/>
                    <a:pt x="67" y="1701"/>
                  </a:cubicBezTo>
                  <a:cubicBezTo>
                    <a:pt x="101" y="1768"/>
                    <a:pt x="101" y="1802"/>
                    <a:pt x="134" y="1835"/>
                  </a:cubicBezTo>
                  <a:cubicBezTo>
                    <a:pt x="167" y="1835"/>
                    <a:pt x="201" y="1868"/>
                    <a:pt x="268" y="1868"/>
                  </a:cubicBezTo>
                  <a:cubicBezTo>
                    <a:pt x="301" y="1868"/>
                    <a:pt x="368" y="1835"/>
                    <a:pt x="401" y="1802"/>
                  </a:cubicBezTo>
                  <a:cubicBezTo>
                    <a:pt x="468" y="1768"/>
                    <a:pt x="534" y="1701"/>
                    <a:pt x="568" y="1668"/>
                  </a:cubicBezTo>
                  <a:cubicBezTo>
                    <a:pt x="634" y="1601"/>
                    <a:pt x="668" y="1501"/>
                    <a:pt x="701" y="1435"/>
                  </a:cubicBezTo>
                  <a:lnTo>
                    <a:pt x="701" y="1535"/>
                  </a:lnTo>
                  <a:lnTo>
                    <a:pt x="701" y="1568"/>
                  </a:lnTo>
                  <a:lnTo>
                    <a:pt x="735" y="1568"/>
                  </a:lnTo>
                  <a:lnTo>
                    <a:pt x="968" y="1435"/>
                  </a:lnTo>
                  <a:cubicBezTo>
                    <a:pt x="1001" y="1435"/>
                    <a:pt x="1001" y="1401"/>
                    <a:pt x="1001" y="1401"/>
                  </a:cubicBezTo>
                  <a:cubicBezTo>
                    <a:pt x="1035" y="1368"/>
                    <a:pt x="1035" y="1334"/>
                    <a:pt x="1001" y="1334"/>
                  </a:cubicBezTo>
                  <a:lnTo>
                    <a:pt x="1001" y="400"/>
                  </a:lnTo>
                  <a:cubicBezTo>
                    <a:pt x="1035" y="334"/>
                    <a:pt x="1001" y="267"/>
                    <a:pt x="1001" y="200"/>
                  </a:cubicBezTo>
                  <a:cubicBezTo>
                    <a:pt x="968" y="134"/>
                    <a:pt x="935" y="67"/>
                    <a:pt x="901" y="34"/>
                  </a:cubicBezTo>
                  <a:cubicBezTo>
                    <a:pt x="868" y="0"/>
                    <a:pt x="801" y="0"/>
                    <a:pt x="768"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8"/>
            <p:cNvSpPr/>
            <p:nvPr/>
          </p:nvSpPr>
          <p:spPr>
            <a:xfrm>
              <a:off x="3634425" y="3577175"/>
              <a:ext cx="27550" cy="48375"/>
            </a:xfrm>
            <a:custGeom>
              <a:rect b="b" l="l" r="r" t="t"/>
              <a:pathLst>
                <a:path extrusionOk="0" h="1935" w="1102">
                  <a:moveTo>
                    <a:pt x="1068" y="0"/>
                  </a:moveTo>
                  <a:lnTo>
                    <a:pt x="835" y="134"/>
                  </a:lnTo>
                  <a:cubicBezTo>
                    <a:pt x="801" y="134"/>
                    <a:pt x="768" y="167"/>
                    <a:pt x="768" y="200"/>
                  </a:cubicBezTo>
                  <a:cubicBezTo>
                    <a:pt x="768" y="200"/>
                    <a:pt x="768" y="234"/>
                    <a:pt x="768" y="234"/>
                  </a:cubicBezTo>
                  <a:lnTo>
                    <a:pt x="568" y="1168"/>
                  </a:lnTo>
                  <a:lnTo>
                    <a:pt x="334" y="501"/>
                  </a:lnTo>
                  <a:lnTo>
                    <a:pt x="334" y="467"/>
                  </a:lnTo>
                  <a:lnTo>
                    <a:pt x="268" y="467"/>
                  </a:lnTo>
                  <a:lnTo>
                    <a:pt x="34" y="601"/>
                  </a:lnTo>
                  <a:cubicBezTo>
                    <a:pt x="34" y="601"/>
                    <a:pt x="1" y="634"/>
                    <a:pt x="1" y="634"/>
                  </a:cubicBezTo>
                  <a:cubicBezTo>
                    <a:pt x="1" y="667"/>
                    <a:pt x="1" y="667"/>
                    <a:pt x="1" y="701"/>
                  </a:cubicBezTo>
                  <a:cubicBezTo>
                    <a:pt x="1" y="701"/>
                    <a:pt x="1" y="701"/>
                    <a:pt x="1" y="734"/>
                  </a:cubicBezTo>
                  <a:lnTo>
                    <a:pt x="401" y="1902"/>
                  </a:lnTo>
                  <a:cubicBezTo>
                    <a:pt x="401" y="1902"/>
                    <a:pt x="401" y="1902"/>
                    <a:pt x="401" y="1935"/>
                  </a:cubicBezTo>
                  <a:lnTo>
                    <a:pt x="635" y="1802"/>
                  </a:lnTo>
                  <a:cubicBezTo>
                    <a:pt x="668" y="1768"/>
                    <a:pt x="668" y="1768"/>
                    <a:pt x="668" y="1735"/>
                  </a:cubicBezTo>
                  <a:lnTo>
                    <a:pt x="701" y="1668"/>
                  </a:lnTo>
                  <a:lnTo>
                    <a:pt x="1102" y="67"/>
                  </a:lnTo>
                  <a:lnTo>
                    <a:pt x="1102" y="34"/>
                  </a:lnTo>
                  <a:cubicBezTo>
                    <a:pt x="1102" y="34"/>
                    <a:pt x="1102" y="0"/>
                    <a:pt x="1102"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8"/>
            <p:cNvSpPr/>
            <p:nvPr/>
          </p:nvSpPr>
          <p:spPr>
            <a:xfrm>
              <a:off x="3663625" y="3566325"/>
              <a:ext cx="25875" cy="43400"/>
            </a:xfrm>
            <a:custGeom>
              <a:rect b="b" l="l" r="r" t="t"/>
              <a:pathLst>
                <a:path extrusionOk="0" h="1736" w="1035">
                  <a:moveTo>
                    <a:pt x="602" y="412"/>
                  </a:moveTo>
                  <a:cubicBezTo>
                    <a:pt x="628" y="412"/>
                    <a:pt x="648" y="429"/>
                    <a:pt x="667" y="468"/>
                  </a:cubicBezTo>
                  <a:cubicBezTo>
                    <a:pt x="701" y="501"/>
                    <a:pt x="701" y="534"/>
                    <a:pt x="701" y="601"/>
                  </a:cubicBezTo>
                  <a:lnTo>
                    <a:pt x="367" y="801"/>
                  </a:lnTo>
                  <a:cubicBezTo>
                    <a:pt x="367" y="734"/>
                    <a:pt x="367" y="668"/>
                    <a:pt x="401" y="601"/>
                  </a:cubicBezTo>
                  <a:cubicBezTo>
                    <a:pt x="434" y="534"/>
                    <a:pt x="467" y="501"/>
                    <a:pt x="534" y="468"/>
                  </a:cubicBezTo>
                  <a:lnTo>
                    <a:pt x="534" y="434"/>
                  </a:lnTo>
                  <a:cubicBezTo>
                    <a:pt x="562" y="420"/>
                    <a:pt x="584" y="412"/>
                    <a:pt x="602" y="412"/>
                  </a:cubicBezTo>
                  <a:close/>
                  <a:moveTo>
                    <a:pt x="768" y="1"/>
                  </a:moveTo>
                  <a:cubicBezTo>
                    <a:pt x="667" y="1"/>
                    <a:pt x="601" y="1"/>
                    <a:pt x="501" y="67"/>
                  </a:cubicBezTo>
                  <a:cubicBezTo>
                    <a:pt x="434" y="101"/>
                    <a:pt x="367" y="167"/>
                    <a:pt x="301" y="234"/>
                  </a:cubicBezTo>
                  <a:cubicBezTo>
                    <a:pt x="234" y="334"/>
                    <a:pt x="167" y="401"/>
                    <a:pt x="134" y="501"/>
                  </a:cubicBezTo>
                  <a:cubicBezTo>
                    <a:pt x="67" y="601"/>
                    <a:pt x="34" y="734"/>
                    <a:pt x="34" y="835"/>
                  </a:cubicBezTo>
                  <a:cubicBezTo>
                    <a:pt x="0" y="935"/>
                    <a:pt x="0" y="1035"/>
                    <a:pt x="0" y="1168"/>
                  </a:cubicBezTo>
                  <a:cubicBezTo>
                    <a:pt x="0" y="1268"/>
                    <a:pt x="0" y="1368"/>
                    <a:pt x="34" y="1468"/>
                  </a:cubicBezTo>
                  <a:cubicBezTo>
                    <a:pt x="34" y="1568"/>
                    <a:pt x="67" y="1635"/>
                    <a:pt x="134" y="1668"/>
                  </a:cubicBezTo>
                  <a:cubicBezTo>
                    <a:pt x="167" y="1735"/>
                    <a:pt x="234" y="1735"/>
                    <a:pt x="301" y="1735"/>
                  </a:cubicBezTo>
                  <a:cubicBezTo>
                    <a:pt x="367" y="1735"/>
                    <a:pt x="434" y="1702"/>
                    <a:pt x="501" y="1668"/>
                  </a:cubicBezTo>
                  <a:cubicBezTo>
                    <a:pt x="601" y="1635"/>
                    <a:pt x="667" y="1568"/>
                    <a:pt x="734" y="1468"/>
                  </a:cubicBezTo>
                  <a:cubicBezTo>
                    <a:pt x="801" y="1402"/>
                    <a:pt x="868" y="1335"/>
                    <a:pt x="901" y="1268"/>
                  </a:cubicBezTo>
                  <a:cubicBezTo>
                    <a:pt x="934" y="1201"/>
                    <a:pt x="968" y="1135"/>
                    <a:pt x="1001" y="1068"/>
                  </a:cubicBezTo>
                  <a:cubicBezTo>
                    <a:pt x="1001" y="1001"/>
                    <a:pt x="1034" y="968"/>
                    <a:pt x="1034" y="935"/>
                  </a:cubicBezTo>
                  <a:cubicBezTo>
                    <a:pt x="1034" y="901"/>
                    <a:pt x="1001" y="901"/>
                    <a:pt x="968" y="901"/>
                  </a:cubicBezTo>
                  <a:lnTo>
                    <a:pt x="734" y="1035"/>
                  </a:lnTo>
                  <a:lnTo>
                    <a:pt x="701" y="1068"/>
                  </a:lnTo>
                  <a:cubicBezTo>
                    <a:pt x="667" y="1068"/>
                    <a:pt x="667" y="1101"/>
                    <a:pt x="667" y="1101"/>
                  </a:cubicBezTo>
                  <a:cubicBezTo>
                    <a:pt x="634" y="1135"/>
                    <a:pt x="634" y="1168"/>
                    <a:pt x="601" y="1201"/>
                  </a:cubicBezTo>
                  <a:cubicBezTo>
                    <a:pt x="567" y="1235"/>
                    <a:pt x="534" y="1235"/>
                    <a:pt x="501" y="1268"/>
                  </a:cubicBezTo>
                  <a:lnTo>
                    <a:pt x="467" y="1302"/>
                  </a:lnTo>
                  <a:cubicBezTo>
                    <a:pt x="401" y="1302"/>
                    <a:pt x="367" y="1268"/>
                    <a:pt x="367" y="1235"/>
                  </a:cubicBezTo>
                  <a:cubicBezTo>
                    <a:pt x="334" y="1201"/>
                    <a:pt x="334" y="1168"/>
                    <a:pt x="367" y="1135"/>
                  </a:cubicBezTo>
                  <a:lnTo>
                    <a:pt x="1001" y="768"/>
                  </a:lnTo>
                  <a:cubicBezTo>
                    <a:pt x="1034" y="734"/>
                    <a:pt x="1034" y="734"/>
                    <a:pt x="1034" y="701"/>
                  </a:cubicBezTo>
                  <a:cubicBezTo>
                    <a:pt x="1034" y="701"/>
                    <a:pt x="1034" y="668"/>
                    <a:pt x="1034" y="634"/>
                  </a:cubicBezTo>
                  <a:lnTo>
                    <a:pt x="1034" y="568"/>
                  </a:lnTo>
                  <a:cubicBezTo>
                    <a:pt x="1034" y="468"/>
                    <a:pt x="1034" y="368"/>
                    <a:pt x="1001" y="301"/>
                  </a:cubicBezTo>
                  <a:cubicBezTo>
                    <a:pt x="1001" y="201"/>
                    <a:pt x="968" y="134"/>
                    <a:pt x="934" y="67"/>
                  </a:cubicBezTo>
                  <a:cubicBezTo>
                    <a:pt x="868" y="34"/>
                    <a:pt x="834" y="1"/>
                    <a:pt x="768"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8"/>
            <p:cNvSpPr/>
            <p:nvPr/>
          </p:nvSpPr>
          <p:spPr>
            <a:xfrm>
              <a:off x="3114050" y="1930650"/>
              <a:ext cx="305250" cy="392150"/>
            </a:xfrm>
            <a:custGeom>
              <a:rect b="b" l="l" r="r" t="t"/>
              <a:pathLst>
                <a:path extrusionOk="0" h="15686" w="12210">
                  <a:moveTo>
                    <a:pt x="8258" y="0"/>
                  </a:moveTo>
                  <a:cubicBezTo>
                    <a:pt x="6030" y="0"/>
                    <a:pt x="3343" y="2424"/>
                    <a:pt x="1802" y="6018"/>
                  </a:cubicBezTo>
                  <a:cubicBezTo>
                    <a:pt x="1" y="10221"/>
                    <a:pt x="501" y="14458"/>
                    <a:pt x="2870" y="15459"/>
                  </a:cubicBezTo>
                  <a:cubicBezTo>
                    <a:pt x="3221" y="15612"/>
                    <a:pt x="3595" y="15685"/>
                    <a:pt x="3983" y="15685"/>
                  </a:cubicBezTo>
                  <a:cubicBezTo>
                    <a:pt x="6212" y="15685"/>
                    <a:pt x="8903" y="13267"/>
                    <a:pt x="10408" y="9688"/>
                  </a:cubicBezTo>
                  <a:cubicBezTo>
                    <a:pt x="12210" y="5485"/>
                    <a:pt x="11743" y="1248"/>
                    <a:pt x="9341" y="214"/>
                  </a:cubicBezTo>
                  <a:cubicBezTo>
                    <a:pt x="8998" y="69"/>
                    <a:pt x="8635" y="0"/>
                    <a:pt x="825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8"/>
            <p:cNvSpPr/>
            <p:nvPr/>
          </p:nvSpPr>
          <p:spPr>
            <a:xfrm>
              <a:off x="3214975" y="1990850"/>
              <a:ext cx="95925" cy="123025"/>
            </a:xfrm>
            <a:custGeom>
              <a:rect b="b" l="l" r="r" t="t"/>
              <a:pathLst>
                <a:path extrusionOk="0" h="4921" w="3837">
                  <a:moveTo>
                    <a:pt x="2587" y="1"/>
                  </a:moveTo>
                  <a:cubicBezTo>
                    <a:pt x="1894" y="1"/>
                    <a:pt x="1050" y="770"/>
                    <a:pt x="567" y="1876"/>
                  </a:cubicBezTo>
                  <a:cubicBezTo>
                    <a:pt x="0" y="3210"/>
                    <a:pt x="167" y="4544"/>
                    <a:pt x="901" y="4845"/>
                  </a:cubicBezTo>
                  <a:cubicBezTo>
                    <a:pt x="1018" y="4896"/>
                    <a:pt x="1143" y="4920"/>
                    <a:pt x="1272" y="4920"/>
                  </a:cubicBezTo>
                  <a:cubicBezTo>
                    <a:pt x="1983" y="4920"/>
                    <a:pt x="2817" y="4173"/>
                    <a:pt x="3269" y="3043"/>
                  </a:cubicBezTo>
                  <a:cubicBezTo>
                    <a:pt x="3836" y="1709"/>
                    <a:pt x="3703" y="375"/>
                    <a:pt x="2936" y="75"/>
                  </a:cubicBezTo>
                  <a:cubicBezTo>
                    <a:pt x="2826" y="25"/>
                    <a:pt x="2709" y="1"/>
                    <a:pt x="2587"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8"/>
            <p:cNvSpPr/>
            <p:nvPr/>
          </p:nvSpPr>
          <p:spPr>
            <a:xfrm>
              <a:off x="3179100" y="2108600"/>
              <a:ext cx="163475" cy="179925"/>
            </a:xfrm>
            <a:custGeom>
              <a:rect b="b" l="l" r="r" t="t"/>
              <a:pathLst>
                <a:path extrusionOk="0" h="7197" w="6539">
                  <a:moveTo>
                    <a:pt x="5062" y="0"/>
                  </a:moveTo>
                  <a:cubicBezTo>
                    <a:pt x="4816" y="0"/>
                    <a:pt x="4548" y="76"/>
                    <a:pt x="4271" y="235"/>
                  </a:cubicBezTo>
                  <a:lnTo>
                    <a:pt x="2302" y="1369"/>
                  </a:lnTo>
                  <a:cubicBezTo>
                    <a:pt x="1335" y="1936"/>
                    <a:pt x="501" y="3270"/>
                    <a:pt x="301" y="4638"/>
                  </a:cubicBezTo>
                  <a:lnTo>
                    <a:pt x="1" y="6439"/>
                  </a:lnTo>
                  <a:cubicBezTo>
                    <a:pt x="416" y="6930"/>
                    <a:pt x="970" y="7196"/>
                    <a:pt x="1614" y="7196"/>
                  </a:cubicBezTo>
                  <a:cubicBezTo>
                    <a:pt x="2109" y="7196"/>
                    <a:pt x="2657" y="7039"/>
                    <a:pt x="3236" y="6706"/>
                  </a:cubicBezTo>
                  <a:cubicBezTo>
                    <a:pt x="4537" y="5939"/>
                    <a:pt x="5805" y="4338"/>
                    <a:pt x="6539" y="2536"/>
                  </a:cubicBezTo>
                  <a:lnTo>
                    <a:pt x="6272" y="1202"/>
                  </a:lnTo>
                  <a:cubicBezTo>
                    <a:pt x="6108" y="428"/>
                    <a:pt x="5647" y="0"/>
                    <a:pt x="5062"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8"/>
            <p:cNvSpPr/>
            <p:nvPr/>
          </p:nvSpPr>
          <p:spPr>
            <a:xfrm>
              <a:off x="3290850" y="2088575"/>
              <a:ext cx="161800" cy="203525"/>
            </a:xfrm>
            <a:custGeom>
              <a:rect b="b" l="l" r="r" t="t"/>
              <a:pathLst>
                <a:path extrusionOk="0" h="8141" w="6472">
                  <a:moveTo>
                    <a:pt x="3837" y="2437"/>
                  </a:moveTo>
                  <a:lnTo>
                    <a:pt x="3837" y="2470"/>
                  </a:lnTo>
                  <a:cubicBezTo>
                    <a:pt x="3866" y="2460"/>
                    <a:pt x="3895" y="2456"/>
                    <a:pt x="3925" y="2456"/>
                  </a:cubicBezTo>
                  <a:cubicBezTo>
                    <a:pt x="3995" y="2456"/>
                    <a:pt x="4066" y="2480"/>
                    <a:pt x="4137" y="2503"/>
                  </a:cubicBezTo>
                  <a:cubicBezTo>
                    <a:pt x="4370" y="2704"/>
                    <a:pt x="4471" y="2970"/>
                    <a:pt x="4437" y="3271"/>
                  </a:cubicBezTo>
                  <a:cubicBezTo>
                    <a:pt x="4404" y="4171"/>
                    <a:pt x="3937" y="4972"/>
                    <a:pt x="3170" y="5472"/>
                  </a:cubicBezTo>
                  <a:cubicBezTo>
                    <a:pt x="3030" y="5593"/>
                    <a:pt x="2870" y="5646"/>
                    <a:pt x="2715" y="5646"/>
                  </a:cubicBezTo>
                  <a:cubicBezTo>
                    <a:pt x="2312" y="5646"/>
                    <a:pt x="1939" y="5287"/>
                    <a:pt x="2035" y="4805"/>
                  </a:cubicBezTo>
                  <a:cubicBezTo>
                    <a:pt x="2102" y="3904"/>
                    <a:pt x="2569" y="3104"/>
                    <a:pt x="3336" y="2604"/>
                  </a:cubicBezTo>
                  <a:cubicBezTo>
                    <a:pt x="3470" y="2503"/>
                    <a:pt x="3670" y="2470"/>
                    <a:pt x="3837" y="2437"/>
                  </a:cubicBezTo>
                  <a:close/>
                  <a:moveTo>
                    <a:pt x="3802" y="2166"/>
                  </a:moveTo>
                  <a:cubicBezTo>
                    <a:pt x="3581" y="2166"/>
                    <a:pt x="3364" y="2234"/>
                    <a:pt x="3170" y="2370"/>
                  </a:cubicBezTo>
                  <a:cubicBezTo>
                    <a:pt x="2336" y="2904"/>
                    <a:pt x="1835" y="3804"/>
                    <a:pt x="1769" y="4805"/>
                  </a:cubicBezTo>
                  <a:cubicBezTo>
                    <a:pt x="1735" y="5205"/>
                    <a:pt x="1902" y="5572"/>
                    <a:pt x="2236" y="5806"/>
                  </a:cubicBezTo>
                  <a:cubicBezTo>
                    <a:pt x="2369" y="5873"/>
                    <a:pt x="2502" y="5906"/>
                    <a:pt x="2636" y="5906"/>
                  </a:cubicBezTo>
                  <a:lnTo>
                    <a:pt x="2636" y="5939"/>
                  </a:lnTo>
                  <a:cubicBezTo>
                    <a:pt x="2869" y="5906"/>
                    <a:pt x="3103" y="5839"/>
                    <a:pt x="3336" y="5706"/>
                  </a:cubicBezTo>
                  <a:cubicBezTo>
                    <a:pt x="4137" y="5172"/>
                    <a:pt x="4671" y="4271"/>
                    <a:pt x="4737" y="3271"/>
                  </a:cubicBezTo>
                  <a:cubicBezTo>
                    <a:pt x="4771" y="2870"/>
                    <a:pt x="4571" y="2503"/>
                    <a:pt x="4270" y="2270"/>
                  </a:cubicBezTo>
                  <a:cubicBezTo>
                    <a:pt x="4118" y="2200"/>
                    <a:pt x="3959" y="2166"/>
                    <a:pt x="3802" y="2166"/>
                  </a:cubicBezTo>
                  <a:close/>
                  <a:moveTo>
                    <a:pt x="5138" y="235"/>
                  </a:moveTo>
                  <a:lnTo>
                    <a:pt x="5571" y="502"/>
                  </a:lnTo>
                  <a:lnTo>
                    <a:pt x="5138" y="1403"/>
                  </a:lnTo>
                  <a:cubicBezTo>
                    <a:pt x="5071" y="1503"/>
                    <a:pt x="5071" y="1636"/>
                    <a:pt x="5138" y="1703"/>
                  </a:cubicBezTo>
                  <a:cubicBezTo>
                    <a:pt x="5171" y="1803"/>
                    <a:pt x="5238" y="1936"/>
                    <a:pt x="5271" y="2036"/>
                  </a:cubicBezTo>
                  <a:cubicBezTo>
                    <a:pt x="5271" y="2103"/>
                    <a:pt x="5338" y="2137"/>
                    <a:pt x="5405" y="2170"/>
                  </a:cubicBezTo>
                  <a:cubicBezTo>
                    <a:pt x="5421" y="2187"/>
                    <a:pt x="5446" y="2195"/>
                    <a:pt x="5475" y="2195"/>
                  </a:cubicBezTo>
                  <a:cubicBezTo>
                    <a:pt x="5505" y="2195"/>
                    <a:pt x="5538" y="2187"/>
                    <a:pt x="5571" y="2170"/>
                  </a:cubicBezTo>
                  <a:lnTo>
                    <a:pt x="6172" y="1903"/>
                  </a:lnTo>
                  <a:lnTo>
                    <a:pt x="6172" y="2704"/>
                  </a:lnTo>
                  <a:cubicBezTo>
                    <a:pt x="6172" y="2704"/>
                    <a:pt x="6172" y="2737"/>
                    <a:pt x="6138" y="2737"/>
                  </a:cubicBezTo>
                  <a:lnTo>
                    <a:pt x="5438" y="3271"/>
                  </a:lnTo>
                  <a:cubicBezTo>
                    <a:pt x="5338" y="3304"/>
                    <a:pt x="5304" y="3404"/>
                    <a:pt x="5271" y="3504"/>
                  </a:cubicBezTo>
                  <a:cubicBezTo>
                    <a:pt x="5238" y="3704"/>
                    <a:pt x="5171" y="3904"/>
                    <a:pt x="5104" y="4105"/>
                  </a:cubicBezTo>
                  <a:cubicBezTo>
                    <a:pt x="5038" y="4205"/>
                    <a:pt x="5071" y="4338"/>
                    <a:pt x="5171" y="4405"/>
                  </a:cubicBezTo>
                  <a:lnTo>
                    <a:pt x="5571" y="4738"/>
                  </a:lnTo>
                  <a:lnTo>
                    <a:pt x="5038" y="5739"/>
                  </a:lnTo>
                  <a:lnTo>
                    <a:pt x="4504" y="5539"/>
                  </a:lnTo>
                  <a:cubicBezTo>
                    <a:pt x="4479" y="5531"/>
                    <a:pt x="4452" y="5526"/>
                    <a:pt x="4424" y="5526"/>
                  </a:cubicBezTo>
                  <a:cubicBezTo>
                    <a:pt x="4341" y="5526"/>
                    <a:pt x="4254" y="5564"/>
                    <a:pt x="4204" y="5639"/>
                  </a:cubicBezTo>
                  <a:cubicBezTo>
                    <a:pt x="4070" y="5806"/>
                    <a:pt x="3937" y="5939"/>
                    <a:pt x="3803" y="6073"/>
                  </a:cubicBezTo>
                  <a:cubicBezTo>
                    <a:pt x="3737" y="6173"/>
                    <a:pt x="3670" y="6239"/>
                    <a:pt x="3670" y="6340"/>
                  </a:cubicBezTo>
                  <a:lnTo>
                    <a:pt x="3570" y="7207"/>
                  </a:lnTo>
                  <a:cubicBezTo>
                    <a:pt x="3570" y="7240"/>
                    <a:pt x="3570" y="7240"/>
                    <a:pt x="3570" y="7274"/>
                  </a:cubicBezTo>
                  <a:lnTo>
                    <a:pt x="2869" y="7674"/>
                  </a:lnTo>
                  <a:lnTo>
                    <a:pt x="2803" y="7040"/>
                  </a:lnTo>
                  <a:cubicBezTo>
                    <a:pt x="2803" y="6973"/>
                    <a:pt x="2769" y="6907"/>
                    <a:pt x="2703" y="6873"/>
                  </a:cubicBezTo>
                  <a:cubicBezTo>
                    <a:pt x="2679" y="6850"/>
                    <a:pt x="2639" y="6826"/>
                    <a:pt x="2594" y="6826"/>
                  </a:cubicBezTo>
                  <a:cubicBezTo>
                    <a:pt x="2575" y="6826"/>
                    <a:pt x="2555" y="6830"/>
                    <a:pt x="2536" y="6840"/>
                  </a:cubicBezTo>
                  <a:cubicBezTo>
                    <a:pt x="2402" y="6873"/>
                    <a:pt x="2302" y="6873"/>
                    <a:pt x="2169" y="6873"/>
                  </a:cubicBezTo>
                  <a:cubicBezTo>
                    <a:pt x="2069" y="6873"/>
                    <a:pt x="1969" y="6940"/>
                    <a:pt x="1902" y="7007"/>
                  </a:cubicBezTo>
                  <a:lnTo>
                    <a:pt x="1335" y="7874"/>
                  </a:lnTo>
                  <a:lnTo>
                    <a:pt x="868" y="7607"/>
                  </a:lnTo>
                  <a:lnTo>
                    <a:pt x="1335" y="6673"/>
                  </a:lnTo>
                  <a:cubicBezTo>
                    <a:pt x="1402" y="6573"/>
                    <a:pt x="1402" y="6440"/>
                    <a:pt x="1335" y="6340"/>
                  </a:cubicBezTo>
                  <a:cubicBezTo>
                    <a:pt x="1268" y="6239"/>
                    <a:pt x="1235" y="6139"/>
                    <a:pt x="1202" y="6039"/>
                  </a:cubicBezTo>
                  <a:cubicBezTo>
                    <a:pt x="1168" y="5973"/>
                    <a:pt x="1135" y="5939"/>
                    <a:pt x="1068" y="5906"/>
                  </a:cubicBezTo>
                  <a:cubicBezTo>
                    <a:pt x="1051" y="5889"/>
                    <a:pt x="1018" y="5881"/>
                    <a:pt x="985" y="5881"/>
                  </a:cubicBezTo>
                  <a:cubicBezTo>
                    <a:pt x="951" y="5881"/>
                    <a:pt x="918" y="5889"/>
                    <a:pt x="901" y="5906"/>
                  </a:cubicBezTo>
                  <a:lnTo>
                    <a:pt x="301" y="6173"/>
                  </a:lnTo>
                  <a:lnTo>
                    <a:pt x="301" y="5372"/>
                  </a:lnTo>
                  <a:cubicBezTo>
                    <a:pt x="301" y="5339"/>
                    <a:pt x="301" y="5339"/>
                    <a:pt x="301" y="5339"/>
                  </a:cubicBezTo>
                  <a:lnTo>
                    <a:pt x="1035" y="4805"/>
                  </a:lnTo>
                  <a:cubicBezTo>
                    <a:pt x="1101" y="4772"/>
                    <a:pt x="1168" y="4672"/>
                    <a:pt x="1202" y="4572"/>
                  </a:cubicBezTo>
                  <a:cubicBezTo>
                    <a:pt x="1235" y="4371"/>
                    <a:pt x="1302" y="4171"/>
                    <a:pt x="1368" y="3971"/>
                  </a:cubicBezTo>
                  <a:cubicBezTo>
                    <a:pt x="1402" y="3871"/>
                    <a:pt x="1368" y="3738"/>
                    <a:pt x="1302" y="3671"/>
                  </a:cubicBezTo>
                  <a:lnTo>
                    <a:pt x="868" y="3337"/>
                  </a:lnTo>
                  <a:lnTo>
                    <a:pt x="1435" y="2337"/>
                  </a:lnTo>
                  <a:lnTo>
                    <a:pt x="1935" y="2537"/>
                  </a:lnTo>
                  <a:cubicBezTo>
                    <a:pt x="1969" y="2545"/>
                    <a:pt x="2000" y="2549"/>
                    <a:pt x="2030" y="2549"/>
                  </a:cubicBezTo>
                  <a:cubicBezTo>
                    <a:pt x="2119" y="2549"/>
                    <a:pt x="2194" y="2512"/>
                    <a:pt x="2269" y="2437"/>
                  </a:cubicBezTo>
                  <a:cubicBezTo>
                    <a:pt x="2369" y="2270"/>
                    <a:pt x="2536" y="2137"/>
                    <a:pt x="2669" y="1970"/>
                  </a:cubicBezTo>
                  <a:cubicBezTo>
                    <a:pt x="2736" y="1903"/>
                    <a:pt x="2769" y="1836"/>
                    <a:pt x="2803" y="1736"/>
                  </a:cubicBezTo>
                  <a:lnTo>
                    <a:pt x="2869" y="836"/>
                  </a:lnTo>
                  <a:cubicBezTo>
                    <a:pt x="2869" y="836"/>
                    <a:pt x="2903" y="836"/>
                    <a:pt x="2903" y="802"/>
                  </a:cubicBezTo>
                  <a:lnTo>
                    <a:pt x="3603" y="402"/>
                  </a:lnTo>
                  <a:lnTo>
                    <a:pt x="3670" y="1036"/>
                  </a:lnTo>
                  <a:cubicBezTo>
                    <a:pt x="3670" y="1102"/>
                    <a:pt x="3703" y="1169"/>
                    <a:pt x="3737" y="1203"/>
                  </a:cubicBezTo>
                  <a:cubicBezTo>
                    <a:pt x="3784" y="1226"/>
                    <a:pt x="3831" y="1250"/>
                    <a:pt x="3878" y="1250"/>
                  </a:cubicBezTo>
                  <a:cubicBezTo>
                    <a:pt x="3898" y="1250"/>
                    <a:pt x="3917" y="1246"/>
                    <a:pt x="3937" y="1236"/>
                  </a:cubicBezTo>
                  <a:cubicBezTo>
                    <a:pt x="4037" y="1203"/>
                    <a:pt x="4170" y="1203"/>
                    <a:pt x="4270" y="1203"/>
                  </a:cubicBezTo>
                  <a:cubicBezTo>
                    <a:pt x="4370" y="1203"/>
                    <a:pt x="4471" y="1136"/>
                    <a:pt x="4571" y="1069"/>
                  </a:cubicBezTo>
                  <a:lnTo>
                    <a:pt x="5138" y="235"/>
                  </a:lnTo>
                  <a:close/>
                  <a:moveTo>
                    <a:pt x="5114" y="0"/>
                  </a:moveTo>
                  <a:cubicBezTo>
                    <a:pt x="5032" y="0"/>
                    <a:pt x="4947" y="37"/>
                    <a:pt x="4904" y="102"/>
                  </a:cubicBezTo>
                  <a:lnTo>
                    <a:pt x="4337" y="1002"/>
                  </a:lnTo>
                  <a:lnTo>
                    <a:pt x="4304" y="1002"/>
                  </a:lnTo>
                  <a:cubicBezTo>
                    <a:pt x="4259" y="991"/>
                    <a:pt x="4215" y="988"/>
                    <a:pt x="4172" y="988"/>
                  </a:cubicBezTo>
                  <a:cubicBezTo>
                    <a:pt x="4085" y="988"/>
                    <a:pt x="4004" y="1002"/>
                    <a:pt x="3937" y="1002"/>
                  </a:cubicBezTo>
                  <a:lnTo>
                    <a:pt x="3870" y="302"/>
                  </a:lnTo>
                  <a:cubicBezTo>
                    <a:pt x="3837" y="235"/>
                    <a:pt x="3803" y="168"/>
                    <a:pt x="3737" y="135"/>
                  </a:cubicBezTo>
                  <a:cubicBezTo>
                    <a:pt x="3720" y="118"/>
                    <a:pt x="3687" y="110"/>
                    <a:pt x="3653" y="110"/>
                  </a:cubicBezTo>
                  <a:cubicBezTo>
                    <a:pt x="3620" y="110"/>
                    <a:pt x="3587" y="118"/>
                    <a:pt x="3570" y="135"/>
                  </a:cubicBezTo>
                  <a:lnTo>
                    <a:pt x="2769" y="602"/>
                  </a:lnTo>
                  <a:cubicBezTo>
                    <a:pt x="2669" y="669"/>
                    <a:pt x="2603" y="736"/>
                    <a:pt x="2603" y="869"/>
                  </a:cubicBezTo>
                  <a:lnTo>
                    <a:pt x="2536" y="1736"/>
                  </a:lnTo>
                  <a:cubicBezTo>
                    <a:pt x="2502" y="1770"/>
                    <a:pt x="2502" y="1803"/>
                    <a:pt x="2469" y="1803"/>
                  </a:cubicBezTo>
                  <a:cubicBezTo>
                    <a:pt x="2302" y="1970"/>
                    <a:pt x="2169" y="2137"/>
                    <a:pt x="2035" y="2303"/>
                  </a:cubicBezTo>
                  <a:lnTo>
                    <a:pt x="1502" y="2103"/>
                  </a:lnTo>
                  <a:cubicBezTo>
                    <a:pt x="1484" y="2097"/>
                    <a:pt x="1465" y="2094"/>
                    <a:pt x="1446" y="2094"/>
                  </a:cubicBezTo>
                  <a:cubicBezTo>
                    <a:pt x="1357" y="2094"/>
                    <a:pt x="1256" y="2154"/>
                    <a:pt x="1202" y="2237"/>
                  </a:cubicBezTo>
                  <a:lnTo>
                    <a:pt x="634" y="3237"/>
                  </a:lnTo>
                  <a:cubicBezTo>
                    <a:pt x="568" y="3337"/>
                    <a:pt x="601" y="3471"/>
                    <a:pt x="668" y="3571"/>
                  </a:cubicBezTo>
                  <a:lnTo>
                    <a:pt x="1101" y="3904"/>
                  </a:lnTo>
                  <a:cubicBezTo>
                    <a:pt x="1035" y="4138"/>
                    <a:pt x="968" y="4338"/>
                    <a:pt x="901" y="4538"/>
                  </a:cubicBezTo>
                  <a:cubicBezTo>
                    <a:pt x="901" y="4572"/>
                    <a:pt x="868" y="4605"/>
                    <a:pt x="868" y="4605"/>
                  </a:cubicBezTo>
                  <a:lnTo>
                    <a:pt x="134" y="5139"/>
                  </a:lnTo>
                  <a:cubicBezTo>
                    <a:pt x="67" y="5205"/>
                    <a:pt x="1" y="5305"/>
                    <a:pt x="1" y="5406"/>
                  </a:cubicBezTo>
                  <a:lnTo>
                    <a:pt x="1" y="6306"/>
                  </a:lnTo>
                  <a:cubicBezTo>
                    <a:pt x="1" y="6373"/>
                    <a:pt x="34" y="6440"/>
                    <a:pt x="101" y="6473"/>
                  </a:cubicBezTo>
                  <a:cubicBezTo>
                    <a:pt x="117" y="6490"/>
                    <a:pt x="151" y="6498"/>
                    <a:pt x="188" y="6498"/>
                  </a:cubicBezTo>
                  <a:cubicBezTo>
                    <a:pt x="226" y="6498"/>
                    <a:pt x="268" y="6490"/>
                    <a:pt x="301" y="6473"/>
                  </a:cubicBezTo>
                  <a:lnTo>
                    <a:pt x="935" y="6206"/>
                  </a:lnTo>
                  <a:cubicBezTo>
                    <a:pt x="968" y="6306"/>
                    <a:pt x="1035" y="6406"/>
                    <a:pt x="1101" y="6506"/>
                  </a:cubicBezTo>
                  <a:lnTo>
                    <a:pt x="1101" y="6540"/>
                  </a:lnTo>
                  <a:lnTo>
                    <a:pt x="634" y="7507"/>
                  </a:lnTo>
                  <a:cubicBezTo>
                    <a:pt x="568" y="7607"/>
                    <a:pt x="601" y="7741"/>
                    <a:pt x="735" y="7807"/>
                  </a:cubicBezTo>
                  <a:lnTo>
                    <a:pt x="1235" y="8107"/>
                  </a:lnTo>
                  <a:cubicBezTo>
                    <a:pt x="1268" y="8141"/>
                    <a:pt x="1302" y="8141"/>
                    <a:pt x="1335" y="8141"/>
                  </a:cubicBezTo>
                  <a:cubicBezTo>
                    <a:pt x="1435" y="8141"/>
                    <a:pt x="1535" y="8107"/>
                    <a:pt x="1568" y="8007"/>
                  </a:cubicBezTo>
                  <a:lnTo>
                    <a:pt x="2169" y="7140"/>
                  </a:lnTo>
                  <a:lnTo>
                    <a:pt x="2202" y="7140"/>
                  </a:lnTo>
                  <a:cubicBezTo>
                    <a:pt x="2302" y="7140"/>
                    <a:pt x="2436" y="7140"/>
                    <a:pt x="2569" y="7107"/>
                  </a:cubicBezTo>
                  <a:lnTo>
                    <a:pt x="2636" y="7807"/>
                  </a:lnTo>
                  <a:cubicBezTo>
                    <a:pt x="2636" y="7874"/>
                    <a:pt x="2669" y="7941"/>
                    <a:pt x="2736" y="7974"/>
                  </a:cubicBezTo>
                  <a:cubicBezTo>
                    <a:pt x="2769" y="7991"/>
                    <a:pt x="2803" y="7999"/>
                    <a:pt x="2836" y="7999"/>
                  </a:cubicBezTo>
                  <a:cubicBezTo>
                    <a:pt x="2869" y="7999"/>
                    <a:pt x="2903" y="7991"/>
                    <a:pt x="2936" y="7974"/>
                  </a:cubicBezTo>
                  <a:lnTo>
                    <a:pt x="3703" y="7540"/>
                  </a:lnTo>
                  <a:cubicBezTo>
                    <a:pt x="3803" y="7474"/>
                    <a:pt x="3870" y="7374"/>
                    <a:pt x="3870" y="7274"/>
                  </a:cubicBezTo>
                  <a:lnTo>
                    <a:pt x="3970" y="6373"/>
                  </a:lnTo>
                  <a:cubicBezTo>
                    <a:pt x="3970" y="6373"/>
                    <a:pt x="3970" y="6340"/>
                    <a:pt x="4004" y="6306"/>
                  </a:cubicBezTo>
                  <a:cubicBezTo>
                    <a:pt x="4170" y="6173"/>
                    <a:pt x="4304" y="6006"/>
                    <a:pt x="4471" y="5839"/>
                  </a:cubicBezTo>
                  <a:lnTo>
                    <a:pt x="4971" y="6006"/>
                  </a:lnTo>
                  <a:cubicBezTo>
                    <a:pt x="4996" y="6014"/>
                    <a:pt x="5023" y="6018"/>
                    <a:pt x="5051" y="6018"/>
                  </a:cubicBezTo>
                  <a:cubicBezTo>
                    <a:pt x="5134" y="6018"/>
                    <a:pt x="5221" y="5981"/>
                    <a:pt x="5271" y="5906"/>
                  </a:cubicBezTo>
                  <a:lnTo>
                    <a:pt x="5872" y="4872"/>
                  </a:lnTo>
                  <a:cubicBezTo>
                    <a:pt x="5905" y="4772"/>
                    <a:pt x="5905" y="4638"/>
                    <a:pt x="5805" y="4572"/>
                  </a:cubicBezTo>
                  <a:lnTo>
                    <a:pt x="5405" y="4205"/>
                  </a:lnTo>
                  <a:cubicBezTo>
                    <a:pt x="5471" y="4005"/>
                    <a:pt x="5538" y="3771"/>
                    <a:pt x="5571" y="3571"/>
                  </a:cubicBezTo>
                  <a:cubicBezTo>
                    <a:pt x="5571" y="3538"/>
                    <a:pt x="5605" y="3504"/>
                    <a:pt x="5638" y="3504"/>
                  </a:cubicBezTo>
                  <a:lnTo>
                    <a:pt x="6305" y="3037"/>
                  </a:lnTo>
                  <a:cubicBezTo>
                    <a:pt x="6405" y="2970"/>
                    <a:pt x="6439" y="2870"/>
                    <a:pt x="6472" y="2770"/>
                  </a:cubicBezTo>
                  <a:lnTo>
                    <a:pt x="6472" y="1836"/>
                  </a:lnTo>
                  <a:cubicBezTo>
                    <a:pt x="6472" y="1770"/>
                    <a:pt x="6439" y="1703"/>
                    <a:pt x="6372" y="1670"/>
                  </a:cubicBezTo>
                  <a:cubicBezTo>
                    <a:pt x="6339" y="1653"/>
                    <a:pt x="6305" y="1644"/>
                    <a:pt x="6272" y="1644"/>
                  </a:cubicBezTo>
                  <a:cubicBezTo>
                    <a:pt x="6238" y="1644"/>
                    <a:pt x="6205" y="1653"/>
                    <a:pt x="6172" y="1670"/>
                  </a:cubicBezTo>
                  <a:lnTo>
                    <a:pt x="5538" y="1970"/>
                  </a:lnTo>
                  <a:cubicBezTo>
                    <a:pt x="5471" y="1836"/>
                    <a:pt x="5438" y="1736"/>
                    <a:pt x="5371" y="1636"/>
                  </a:cubicBezTo>
                  <a:cubicBezTo>
                    <a:pt x="5371" y="1603"/>
                    <a:pt x="5371" y="1603"/>
                    <a:pt x="5371" y="1603"/>
                  </a:cubicBezTo>
                  <a:lnTo>
                    <a:pt x="5838" y="635"/>
                  </a:lnTo>
                  <a:cubicBezTo>
                    <a:pt x="5905" y="535"/>
                    <a:pt x="5872" y="402"/>
                    <a:pt x="5738" y="335"/>
                  </a:cubicBezTo>
                  <a:lnTo>
                    <a:pt x="5238" y="35"/>
                  </a:lnTo>
                  <a:cubicBezTo>
                    <a:pt x="5202" y="11"/>
                    <a:pt x="5158" y="0"/>
                    <a:pt x="511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8"/>
            <p:cNvSpPr/>
            <p:nvPr/>
          </p:nvSpPr>
          <p:spPr>
            <a:xfrm>
              <a:off x="2718775" y="2038575"/>
              <a:ext cx="21700" cy="49225"/>
            </a:xfrm>
            <a:custGeom>
              <a:rect b="b" l="l" r="r" t="t"/>
              <a:pathLst>
                <a:path extrusionOk="0" h="1969" w="868">
                  <a:moveTo>
                    <a:pt x="801" y="0"/>
                  </a:moveTo>
                  <a:lnTo>
                    <a:pt x="67" y="1234"/>
                  </a:lnTo>
                  <a:cubicBezTo>
                    <a:pt x="34" y="1234"/>
                    <a:pt x="34" y="1268"/>
                    <a:pt x="1" y="1301"/>
                  </a:cubicBezTo>
                  <a:cubicBezTo>
                    <a:pt x="1" y="1335"/>
                    <a:pt x="1" y="1368"/>
                    <a:pt x="1" y="1401"/>
                  </a:cubicBezTo>
                  <a:lnTo>
                    <a:pt x="1" y="1535"/>
                  </a:lnTo>
                  <a:cubicBezTo>
                    <a:pt x="1" y="1568"/>
                    <a:pt x="1" y="1568"/>
                    <a:pt x="1" y="1601"/>
                  </a:cubicBezTo>
                  <a:cubicBezTo>
                    <a:pt x="34" y="1635"/>
                    <a:pt x="34" y="1635"/>
                    <a:pt x="67" y="1635"/>
                  </a:cubicBezTo>
                  <a:lnTo>
                    <a:pt x="801" y="1968"/>
                  </a:lnTo>
                  <a:lnTo>
                    <a:pt x="835" y="1968"/>
                  </a:lnTo>
                  <a:cubicBezTo>
                    <a:pt x="835" y="1968"/>
                    <a:pt x="868" y="1968"/>
                    <a:pt x="868" y="1935"/>
                  </a:cubicBezTo>
                  <a:cubicBezTo>
                    <a:pt x="868" y="1935"/>
                    <a:pt x="868" y="1902"/>
                    <a:pt x="868" y="1868"/>
                  </a:cubicBezTo>
                  <a:lnTo>
                    <a:pt x="868" y="1601"/>
                  </a:lnTo>
                  <a:cubicBezTo>
                    <a:pt x="868" y="1568"/>
                    <a:pt x="868" y="1568"/>
                    <a:pt x="835" y="1535"/>
                  </a:cubicBezTo>
                  <a:cubicBezTo>
                    <a:pt x="835" y="1535"/>
                    <a:pt x="801" y="1501"/>
                    <a:pt x="801" y="1501"/>
                  </a:cubicBezTo>
                  <a:lnTo>
                    <a:pt x="301" y="1268"/>
                  </a:lnTo>
                  <a:lnTo>
                    <a:pt x="768" y="501"/>
                  </a:lnTo>
                  <a:cubicBezTo>
                    <a:pt x="801" y="501"/>
                    <a:pt x="801" y="467"/>
                    <a:pt x="801" y="434"/>
                  </a:cubicBezTo>
                  <a:cubicBezTo>
                    <a:pt x="835" y="401"/>
                    <a:pt x="835" y="367"/>
                    <a:pt x="835" y="334"/>
                  </a:cubicBezTo>
                  <a:lnTo>
                    <a:pt x="835" y="67"/>
                  </a:lnTo>
                  <a:cubicBezTo>
                    <a:pt x="835" y="34"/>
                    <a:pt x="835" y="34"/>
                    <a:pt x="835"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8"/>
            <p:cNvSpPr/>
            <p:nvPr/>
          </p:nvSpPr>
          <p:spPr>
            <a:xfrm>
              <a:off x="2747975" y="2017725"/>
              <a:ext cx="30050" cy="69025"/>
            </a:xfrm>
            <a:custGeom>
              <a:rect b="b" l="l" r="r" t="t"/>
              <a:pathLst>
                <a:path extrusionOk="0" h="2761" w="1202">
                  <a:moveTo>
                    <a:pt x="834" y="467"/>
                  </a:moveTo>
                  <a:cubicBezTo>
                    <a:pt x="867" y="501"/>
                    <a:pt x="867" y="534"/>
                    <a:pt x="867" y="634"/>
                  </a:cubicBezTo>
                  <a:cubicBezTo>
                    <a:pt x="867" y="701"/>
                    <a:pt x="867" y="768"/>
                    <a:pt x="834" y="868"/>
                  </a:cubicBezTo>
                  <a:cubicBezTo>
                    <a:pt x="801" y="934"/>
                    <a:pt x="734" y="968"/>
                    <a:pt x="667" y="1001"/>
                  </a:cubicBezTo>
                  <a:lnTo>
                    <a:pt x="300" y="1235"/>
                  </a:lnTo>
                  <a:lnTo>
                    <a:pt x="300" y="734"/>
                  </a:lnTo>
                  <a:lnTo>
                    <a:pt x="667" y="501"/>
                  </a:lnTo>
                  <a:cubicBezTo>
                    <a:pt x="734" y="467"/>
                    <a:pt x="767" y="467"/>
                    <a:pt x="834" y="467"/>
                  </a:cubicBezTo>
                  <a:close/>
                  <a:moveTo>
                    <a:pt x="763" y="1376"/>
                  </a:moveTo>
                  <a:cubicBezTo>
                    <a:pt x="792" y="1376"/>
                    <a:pt x="817" y="1385"/>
                    <a:pt x="834" y="1401"/>
                  </a:cubicBezTo>
                  <a:cubicBezTo>
                    <a:pt x="867" y="1435"/>
                    <a:pt x="901" y="1501"/>
                    <a:pt x="901" y="1568"/>
                  </a:cubicBezTo>
                  <a:cubicBezTo>
                    <a:pt x="901" y="1635"/>
                    <a:pt x="867" y="1735"/>
                    <a:pt x="834" y="1802"/>
                  </a:cubicBezTo>
                  <a:cubicBezTo>
                    <a:pt x="801" y="1868"/>
                    <a:pt x="734" y="1935"/>
                    <a:pt x="667" y="1968"/>
                  </a:cubicBezTo>
                  <a:lnTo>
                    <a:pt x="267" y="2202"/>
                  </a:lnTo>
                  <a:lnTo>
                    <a:pt x="267" y="1635"/>
                  </a:lnTo>
                  <a:lnTo>
                    <a:pt x="667" y="1401"/>
                  </a:lnTo>
                  <a:cubicBezTo>
                    <a:pt x="701" y="1385"/>
                    <a:pt x="734" y="1376"/>
                    <a:pt x="763" y="1376"/>
                  </a:cubicBezTo>
                  <a:close/>
                  <a:moveTo>
                    <a:pt x="901" y="0"/>
                  </a:moveTo>
                  <a:cubicBezTo>
                    <a:pt x="834" y="0"/>
                    <a:pt x="734" y="34"/>
                    <a:pt x="667" y="67"/>
                  </a:cubicBezTo>
                  <a:lnTo>
                    <a:pt x="34" y="434"/>
                  </a:lnTo>
                  <a:cubicBezTo>
                    <a:pt x="34" y="467"/>
                    <a:pt x="0" y="467"/>
                    <a:pt x="0" y="501"/>
                  </a:cubicBezTo>
                  <a:cubicBezTo>
                    <a:pt x="0" y="501"/>
                    <a:pt x="0" y="534"/>
                    <a:pt x="0" y="567"/>
                  </a:cubicBezTo>
                  <a:lnTo>
                    <a:pt x="0" y="2702"/>
                  </a:lnTo>
                  <a:cubicBezTo>
                    <a:pt x="0" y="2702"/>
                    <a:pt x="0" y="2736"/>
                    <a:pt x="0" y="2736"/>
                  </a:cubicBezTo>
                  <a:cubicBezTo>
                    <a:pt x="0" y="2752"/>
                    <a:pt x="9" y="2761"/>
                    <a:pt x="17" y="2761"/>
                  </a:cubicBezTo>
                  <a:cubicBezTo>
                    <a:pt x="25" y="2761"/>
                    <a:pt x="34" y="2752"/>
                    <a:pt x="34" y="2736"/>
                  </a:cubicBezTo>
                  <a:lnTo>
                    <a:pt x="734" y="2369"/>
                  </a:lnTo>
                  <a:cubicBezTo>
                    <a:pt x="801" y="2302"/>
                    <a:pt x="867" y="2235"/>
                    <a:pt x="934" y="2169"/>
                  </a:cubicBezTo>
                  <a:cubicBezTo>
                    <a:pt x="968" y="2102"/>
                    <a:pt x="1034" y="2035"/>
                    <a:pt x="1068" y="1935"/>
                  </a:cubicBezTo>
                  <a:cubicBezTo>
                    <a:pt x="1101" y="1835"/>
                    <a:pt x="1134" y="1768"/>
                    <a:pt x="1168" y="1668"/>
                  </a:cubicBezTo>
                  <a:cubicBezTo>
                    <a:pt x="1168" y="1568"/>
                    <a:pt x="1168" y="1468"/>
                    <a:pt x="1168" y="1401"/>
                  </a:cubicBezTo>
                  <a:cubicBezTo>
                    <a:pt x="1201" y="1301"/>
                    <a:pt x="1168" y="1201"/>
                    <a:pt x="1134" y="1101"/>
                  </a:cubicBezTo>
                  <a:cubicBezTo>
                    <a:pt x="1101" y="1068"/>
                    <a:pt x="1068" y="1001"/>
                    <a:pt x="1001" y="968"/>
                  </a:cubicBezTo>
                  <a:cubicBezTo>
                    <a:pt x="1034" y="968"/>
                    <a:pt x="1034" y="934"/>
                    <a:pt x="1034" y="901"/>
                  </a:cubicBezTo>
                  <a:cubicBezTo>
                    <a:pt x="1101" y="834"/>
                    <a:pt x="1134" y="734"/>
                    <a:pt x="1134" y="634"/>
                  </a:cubicBezTo>
                  <a:cubicBezTo>
                    <a:pt x="1134" y="567"/>
                    <a:pt x="1168" y="501"/>
                    <a:pt x="1168" y="434"/>
                  </a:cubicBezTo>
                  <a:cubicBezTo>
                    <a:pt x="1168" y="367"/>
                    <a:pt x="1134" y="301"/>
                    <a:pt x="1134" y="267"/>
                  </a:cubicBezTo>
                  <a:cubicBezTo>
                    <a:pt x="1101" y="200"/>
                    <a:pt x="1101" y="134"/>
                    <a:pt x="1034" y="100"/>
                  </a:cubicBezTo>
                  <a:cubicBezTo>
                    <a:pt x="1001" y="34"/>
                    <a:pt x="968" y="0"/>
                    <a:pt x="90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8"/>
            <p:cNvSpPr/>
            <p:nvPr/>
          </p:nvSpPr>
          <p:spPr>
            <a:xfrm>
              <a:off x="2783000" y="2014375"/>
              <a:ext cx="24200" cy="50075"/>
            </a:xfrm>
            <a:custGeom>
              <a:rect b="b" l="l" r="r" t="t"/>
              <a:pathLst>
                <a:path extrusionOk="0" h="2003" w="968">
                  <a:moveTo>
                    <a:pt x="667" y="935"/>
                  </a:moveTo>
                  <a:lnTo>
                    <a:pt x="667" y="968"/>
                  </a:lnTo>
                  <a:cubicBezTo>
                    <a:pt x="667" y="1002"/>
                    <a:pt x="667" y="1068"/>
                    <a:pt x="667" y="1102"/>
                  </a:cubicBezTo>
                  <a:cubicBezTo>
                    <a:pt x="667" y="1168"/>
                    <a:pt x="634" y="1202"/>
                    <a:pt x="601" y="1268"/>
                  </a:cubicBezTo>
                  <a:cubicBezTo>
                    <a:pt x="601" y="1302"/>
                    <a:pt x="567" y="1369"/>
                    <a:pt x="534" y="1402"/>
                  </a:cubicBezTo>
                  <a:cubicBezTo>
                    <a:pt x="467" y="1435"/>
                    <a:pt x="434" y="1469"/>
                    <a:pt x="400" y="1502"/>
                  </a:cubicBezTo>
                  <a:cubicBezTo>
                    <a:pt x="367" y="1535"/>
                    <a:pt x="300" y="1535"/>
                    <a:pt x="267" y="1535"/>
                  </a:cubicBezTo>
                  <a:cubicBezTo>
                    <a:pt x="234" y="1535"/>
                    <a:pt x="234" y="1502"/>
                    <a:pt x="234" y="1469"/>
                  </a:cubicBezTo>
                  <a:cubicBezTo>
                    <a:pt x="234" y="1402"/>
                    <a:pt x="234" y="1369"/>
                    <a:pt x="267" y="1335"/>
                  </a:cubicBezTo>
                  <a:cubicBezTo>
                    <a:pt x="300" y="1268"/>
                    <a:pt x="334" y="1235"/>
                    <a:pt x="367" y="1168"/>
                  </a:cubicBezTo>
                  <a:lnTo>
                    <a:pt x="667" y="935"/>
                  </a:lnTo>
                  <a:close/>
                  <a:moveTo>
                    <a:pt x="701" y="1"/>
                  </a:moveTo>
                  <a:cubicBezTo>
                    <a:pt x="601" y="1"/>
                    <a:pt x="534" y="34"/>
                    <a:pt x="501" y="68"/>
                  </a:cubicBezTo>
                  <a:cubicBezTo>
                    <a:pt x="400" y="101"/>
                    <a:pt x="367" y="168"/>
                    <a:pt x="300" y="234"/>
                  </a:cubicBezTo>
                  <a:cubicBezTo>
                    <a:pt x="234" y="268"/>
                    <a:pt x="200" y="334"/>
                    <a:pt x="167" y="435"/>
                  </a:cubicBezTo>
                  <a:cubicBezTo>
                    <a:pt x="134" y="468"/>
                    <a:pt x="100" y="535"/>
                    <a:pt x="67" y="601"/>
                  </a:cubicBezTo>
                  <a:cubicBezTo>
                    <a:pt x="67" y="668"/>
                    <a:pt x="34" y="735"/>
                    <a:pt x="34" y="801"/>
                  </a:cubicBezTo>
                  <a:cubicBezTo>
                    <a:pt x="34" y="801"/>
                    <a:pt x="67" y="835"/>
                    <a:pt x="67" y="835"/>
                  </a:cubicBezTo>
                  <a:lnTo>
                    <a:pt x="100" y="835"/>
                  </a:lnTo>
                  <a:lnTo>
                    <a:pt x="300" y="735"/>
                  </a:lnTo>
                  <a:cubicBezTo>
                    <a:pt x="334" y="701"/>
                    <a:pt x="334" y="701"/>
                    <a:pt x="334" y="701"/>
                  </a:cubicBezTo>
                  <a:cubicBezTo>
                    <a:pt x="367" y="668"/>
                    <a:pt x="367" y="668"/>
                    <a:pt x="367" y="635"/>
                  </a:cubicBezTo>
                  <a:cubicBezTo>
                    <a:pt x="400" y="601"/>
                    <a:pt x="400" y="568"/>
                    <a:pt x="434" y="535"/>
                  </a:cubicBezTo>
                  <a:cubicBezTo>
                    <a:pt x="467" y="501"/>
                    <a:pt x="501" y="501"/>
                    <a:pt x="534" y="468"/>
                  </a:cubicBezTo>
                  <a:cubicBezTo>
                    <a:pt x="567" y="435"/>
                    <a:pt x="601" y="435"/>
                    <a:pt x="667" y="435"/>
                  </a:cubicBezTo>
                  <a:cubicBezTo>
                    <a:pt x="734" y="468"/>
                    <a:pt x="734" y="501"/>
                    <a:pt x="734" y="601"/>
                  </a:cubicBezTo>
                  <a:lnTo>
                    <a:pt x="367" y="902"/>
                  </a:lnTo>
                  <a:cubicBezTo>
                    <a:pt x="267" y="1002"/>
                    <a:pt x="167" y="1102"/>
                    <a:pt x="100" y="1235"/>
                  </a:cubicBezTo>
                  <a:cubicBezTo>
                    <a:pt x="34" y="1369"/>
                    <a:pt x="0" y="1502"/>
                    <a:pt x="0" y="1635"/>
                  </a:cubicBezTo>
                  <a:cubicBezTo>
                    <a:pt x="0" y="1702"/>
                    <a:pt x="0" y="1769"/>
                    <a:pt x="34" y="1836"/>
                  </a:cubicBezTo>
                  <a:cubicBezTo>
                    <a:pt x="34" y="1869"/>
                    <a:pt x="67" y="1936"/>
                    <a:pt x="100" y="1969"/>
                  </a:cubicBezTo>
                  <a:cubicBezTo>
                    <a:pt x="134" y="1969"/>
                    <a:pt x="167" y="2002"/>
                    <a:pt x="200" y="2002"/>
                  </a:cubicBezTo>
                  <a:cubicBezTo>
                    <a:pt x="267" y="1969"/>
                    <a:pt x="334" y="1969"/>
                    <a:pt x="367" y="1936"/>
                  </a:cubicBezTo>
                  <a:cubicBezTo>
                    <a:pt x="467" y="1869"/>
                    <a:pt x="534" y="1836"/>
                    <a:pt x="601" y="1735"/>
                  </a:cubicBezTo>
                  <a:cubicBezTo>
                    <a:pt x="634" y="1669"/>
                    <a:pt x="701" y="1602"/>
                    <a:pt x="734" y="1502"/>
                  </a:cubicBezTo>
                  <a:lnTo>
                    <a:pt x="734" y="1602"/>
                  </a:lnTo>
                  <a:cubicBezTo>
                    <a:pt x="701" y="1635"/>
                    <a:pt x="701" y="1635"/>
                    <a:pt x="734" y="1669"/>
                  </a:cubicBezTo>
                  <a:lnTo>
                    <a:pt x="767" y="1669"/>
                  </a:lnTo>
                  <a:lnTo>
                    <a:pt x="934" y="1569"/>
                  </a:lnTo>
                  <a:cubicBezTo>
                    <a:pt x="934" y="1569"/>
                    <a:pt x="968" y="1535"/>
                    <a:pt x="968" y="1502"/>
                  </a:cubicBezTo>
                  <a:cubicBezTo>
                    <a:pt x="968" y="1502"/>
                    <a:pt x="968" y="1469"/>
                    <a:pt x="968" y="1435"/>
                  </a:cubicBezTo>
                  <a:lnTo>
                    <a:pt x="968" y="468"/>
                  </a:lnTo>
                  <a:cubicBezTo>
                    <a:pt x="968" y="401"/>
                    <a:pt x="968" y="301"/>
                    <a:pt x="934" y="201"/>
                  </a:cubicBezTo>
                  <a:cubicBezTo>
                    <a:pt x="901" y="134"/>
                    <a:pt x="867" y="101"/>
                    <a:pt x="834" y="34"/>
                  </a:cubicBezTo>
                  <a:cubicBezTo>
                    <a:pt x="801" y="1"/>
                    <a:pt x="734" y="1"/>
                    <a:pt x="70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8"/>
            <p:cNvSpPr/>
            <p:nvPr/>
          </p:nvSpPr>
          <p:spPr>
            <a:xfrm>
              <a:off x="2812175" y="1996050"/>
              <a:ext cx="26725" cy="47550"/>
            </a:xfrm>
            <a:custGeom>
              <a:rect b="b" l="l" r="r" t="t"/>
              <a:pathLst>
                <a:path extrusionOk="0" h="1902" w="1069">
                  <a:moveTo>
                    <a:pt x="768" y="0"/>
                  </a:moveTo>
                  <a:cubicBezTo>
                    <a:pt x="701" y="0"/>
                    <a:pt x="601" y="0"/>
                    <a:pt x="534" y="67"/>
                  </a:cubicBezTo>
                  <a:cubicBezTo>
                    <a:pt x="468" y="100"/>
                    <a:pt x="401" y="167"/>
                    <a:pt x="334" y="234"/>
                  </a:cubicBezTo>
                  <a:cubicBezTo>
                    <a:pt x="268" y="334"/>
                    <a:pt x="201" y="400"/>
                    <a:pt x="167" y="500"/>
                  </a:cubicBezTo>
                  <a:cubicBezTo>
                    <a:pt x="134" y="600"/>
                    <a:pt x="101" y="701"/>
                    <a:pt x="67" y="801"/>
                  </a:cubicBezTo>
                  <a:cubicBezTo>
                    <a:pt x="34" y="901"/>
                    <a:pt x="34" y="1001"/>
                    <a:pt x="1" y="1134"/>
                  </a:cubicBezTo>
                  <a:lnTo>
                    <a:pt x="1" y="1268"/>
                  </a:lnTo>
                  <a:lnTo>
                    <a:pt x="1" y="1401"/>
                  </a:lnTo>
                  <a:cubicBezTo>
                    <a:pt x="34" y="1468"/>
                    <a:pt x="34" y="1568"/>
                    <a:pt x="67" y="1668"/>
                  </a:cubicBezTo>
                  <a:cubicBezTo>
                    <a:pt x="101" y="1701"/>
                    <a:pt x="134" y="1768"/>
                    <a:pt x="167" y="1835"/>
                  </a:cubicBezTo>
                  <a:cubicBezTo>
                    <a:pt x="201" y="1868"/>
                    <a:pt x="268" y="1901"/>
                    <a:pt x="334" y="1901"/>
                  </a:cubicBezTo>
                  <a:cubicBezTo>
                    <a:pt x="401" y="1901"/>
                    <a:pt x="468" y="1868"/>
                    <a:pt x="534" y="1835"/>
                  </a:cubicBezTo>
                  <a:cubicBezTo>
                    <a:pt x="634" y="1801"/>
                    <a:pt x="701" y="1735"/>
                    <a:pt x="768" y="1635"/>
                  </a:cubicBezTo>
                  <a:cubicBezTo>
                    <a:pt x="835" y="1568"/>
                    <a:pt x="901" y="1468"/>
                    <a:pt x="935" y="1401"/>
                  </a:cubicBezTo>
                  <a:cubicBezTo>
                    <a:pt x="968" y="1301"/>
                    <a:pt x="1001" y="1234"/>
                    <a:pt x="1035" y="1168"/>
                  </a:cubicBezTo>
                  <a:cubicBezTo>
                    <a:pt x="1068" y="1101"/>
                    <a:pt x="1068" y="1034"/>
                    <a:pt x="1068" y="967"/>
                  </a:cubicBezTo>
                  <a:cubicBezTo>
                    <a:pt x="1068" y="934"/>
                    <a:pt x="1068" y="934"/>
                    <a:pt x="1068" y="901"/>
                  </a:cubicBezTo>
                  <a:lnTo>
                    <a:pt x="1035" y="901"/>
                  </a:lnTo>
                  <a:lnTo>
                    <a:pt x="868" y="1001"/>
                  </a:lnTo>
                  <a:cubicBezTo>
                    <a:pt x="835" y="1034"/>
                    <a:pt x="835" y="1034"/>
                    <a:pt x="835" y="1067"/>
                  </a:cubicBezTo>
                  <a:lnTo>
                    <a:pt x="801" y="1134"/>
                  </a:lnTo>
                  <a:cubicBezTo>
                    <a:pt x="768" y="1168"/>
                    <a:pt x="768" y="1201"/>
                    <a:pt x="768" y="1234"/>
                  </a:cubicBezTo>
                  <a:cubicBezTo>
                    <a:pt x="735" y="1268"/>
                    <a:pt x="735" y="1268"/>
                    <a:pt x="701" y="1301"/>
                  </a:cubicBezTo>
                  <a:cubicBezTo>
                    <a:pt x="701" y="1334"/>
                    <a:pt x="668" y="1368"/>
                    <a:pt x="668" y="1368"/>
                  </a:cubicBezTo>
                  <a:cubicBezTo>
                    <a:pt x="634" y="1401"/>
                    <a:pt x="601" y="1434"/>
                    <a:pt x="568" y="1434"/>
                  </a:cubicBezTo>
                  <a:cubicBezTo>
                    <a:pt x="534" y="1468"/>
                    <a:pt x="501" y="1468"/>
                    <a:pt x="468" y="1468"/>
                  </a:cubicBezTo>
                  <a:lnTo>
                    <a:pt x="401" y="1468"/>
                  </a:lnTo>
                  <a:cubicBezTo>
                    <a:pt x="368" y="1468"/>
                    <a:pt x="368" y="1434"/>
                    <a:pt x="334" y="1401"/>
                  </a:cubicBezTo>
                  <a:cubicBezTo>
                    <a:pt x="334" y="1334"/>
                    <a:pt x="301" y="1301"/>
                    <a:pt x="301" y="1234"/>
                  </a:cubicBezTo>
                  <a:cubicBezTo>
                    <a:pt x="301" y="1201"/>
                    <a:pt x="301" y="1168"/>
                    <a:pt x="301" y="1134"/>
                  </a:cubicBezTo>
                  <a:cubicBezTo>
                    <a:pt x="301" y="1067"/>
                    <a:pt x="301" y="1034"/>
                    <a:pt x="301" y="1001"/>
                  </a:cubicBezTo>
                  <a:cubicBezTo>
                    <a:pt x="301" y="934"/>
                    <a:pt x="334" y="867"/>
                    <a:pt x="334" y="801"/>
                  </a:cubicBezTo>
                  <a:cubicBezTo>
                    <a:pt x="368" y="734"/>
                    <a:pt x="368" y="701"/>
                    <a:pt x="401" y="634"/>
                  </a:cubicBezTo>
                  <a:cubicBezTo>
                    <a:pt x="434" y="600"/>
                    <a:pt x="434" y="567"/>
                    <a:pt x="468" y="534"/>
                  </a:cubicBezTo>
                  <a:cubicBezTo>
                    <a:pt x="501" y="500"/>
                    <a:pt x="534" y="467"/>
                    <a:pt x="568" y="467"/>
                  </a:cubicBezTo>
                  <a:cubicBezTo>
                    <a:pt x="601" y="434"/>
                    <a:pt x="634" y="434"/>
                    <a:pt x="668" y="434"/>
                  </a:cubicBezTo>
                  <a:cubicBezTo>
                    <a:pt x="668" y="417"/>
                    <a:pt x="676" y="409"/>
                    <a:pt x="684" y="409"/>
                  </a:cubicBezTo>
                  <a:cubicBezTo>
                    <a:pt x="693" y="409"/>
                    <a:pt x="701" y="417"/>
                    <a:pt x="701" y="434"/>
                  </a:cubicBezTo>
                  <a:cubicBezTo>
                    <a:pt x="735" y="434"/>
                    <a:pt x="735" y="434"/>
                    <a:pt x="768" y="467"/>
                  </a:cubicBezTo>
                  <a:lnTo>
                    <a:pt x="801" y="500"/>
                  </a:lnTo>
                  <a:cubicBezTo>
                    <a:pt x="801" y="534"/>
                    <a:pt x="801" y="534"/>
                    <a:pt x="835" y="534"/>
                  </a:cubicBezTo>
                  <a:cubicBezTo>
                    <a:pt x="835" y="550"/>
                    <a:pt x="843" y="559"/>
                    <a:pt x="851" y="559"/>
                  </a:cubicBezTo>
                  <a:cubicBezTo>
                    <a:pt x="860" y="559"/>
                    <a:pt x="868" y="550"/>
                    <a:pt x="868" y="534"/>
                  </a:cubicBezTo>
                  <a:lnTo>
                    <a:pt x="1035" y="467"/>
                  </a:lnTo>
                  <a:cubicBezTo>
                    <a:pt x="1035" y="434"/>
                    <a:pt x="1068" y="434"/>
                    <a:pt x="1068" y="400"/>
                  </a:cubicBezTo>
                  <a:cubicBezTo>
                    <a:pt x="1068" y="367"/>
                    <a:pt x="1068" y="367"/>
                    <a:pt x="1068" y="334"/>
                  </a:cubicBezTo>
                  <a:cubicBezTo>
                    <a:pt x="1068" y="267"/>
                    <a:pt x="1068" y="234"/>
                    <a:pt x="1035" y="167"/>
                  </a:cubicBezTo>
                  <a:cubicBezTo>
                    <a:pt x="1001" y="133"/>
                    <a:pt x="968" y="67"/>
                    <a:pt x="935" y="33"/>
                  </a:cubicBezTo>
                  <a:cubicBezTo>
                    <a:pt x="901" y="0"/>
                    <a:pt x="835" y="0"/>
                    <a:pt x="76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8"/>
            <p:cNvSpPr/>
            <p:nvPr/>
          </p:nvSpPr>
          <p:spPr>
            <a:xfrm>
              <a:off x="2845525" y="1968725"/>
              <a:ext cx="24225" cy="61525"/>
            </a:xfrm>
            <a:custGeom>
              <a:rect b="b" l="l" r="r" t="t"/>
              <a:pathLst>
                <a:path extrusionOk="0" h="2461" w="969">
                  <a:moveTo>
                    <a:pt x="239" y="1"/>
                  </a:moveTo>
                  <a:cubicBezTo>
                    <a:pt x="234" y="1"/>
                    <a:pt x="234" y="9"/>
                    <a:pt x="234" y="26"/>
                  </a:cubicBezTo>
                  <a:lnTo>
                    <a:pt x="68" y="126"/>
                  </a:lnTo>
                  <a:cubicBezTo>
                    <a:pt x="34" y="126"/>
                    <a:pt x="34" y="126"/>
                    <a:pt x="34" y="159"/>
                  </a:cubicBezTo>
                  <a:cubicBezTo>
                    <a:pt x="1" y="192"/>
                    <a:pt x="1" y="226"/>
                    <a:pt x="34" y="226"/>
                  </a:cubicBezTo>
                  <a:lnTo>
                    <a:pt x="34" y="2394"/>
                  </a:lnTo>
                  <a:lnTo>
                    <a:pt x="34" y="2461"/>
                  </a:lnTo>
                  <a:lnTo>
                    <a:pt x="68" y="2461"/>
                  </a:lnTo>
                  <a:lnTo>
                    <a:pt x="234" y="2361"/>
                  </a:lnTo>
                  <a:cubicBezTo>
                    <a:pt x="234" y="2327"/>
                    <a:pt x="234" y="2327"/>
                    <a:pt x="268" y="2294"/>
                  </a:cubicBezTo>
                  <a:cubicBezTo>
                    <a:pt x="268" y="2294"/>
                    <a:pt x="268" y="2261"/>
                    <a:pt x="268" y="2227"/>
                  </a:cubicBezTo>
                  <a:lnTo>
                    <a:pt x="268" y="1660"/>
                  </a:lnTo>
                  <a:lnTo>
                    <a:pt x="635" y="2027"/>
                  </a:lnTo>
                  <a:lnTo>
                    <a:pt x="735" y="2027"/>
                  </a:lnTo>
                  <a:lnTo>
                    <a:pt x="935" y="1927"/>
                  </a:lnTo>
                  <a:cubicBezTo>
                    <a:pt x="968" y="1894"/>
                    <a:pt x="968" y="1894"/>
                    <a:pt x="968" y="1860"/>
                  </a:cubicBezTo>
                  <a:cubicBezTo>
                    <a:pt x="968" y="1860"/>
                    <a:pt x="968" y="1827"/>
                    <a:pt x="968" y="1794"/>
                  </a:cubicBezTo>
                  <a:lnTo>
                    <a:pt x="968" y="1760"/>
                  </a:lnTo>
                  <a:lnTo>
                    <a:pt x="435" y="1260"/>
                  </a:lnTo>
                  <a:lnTo>
                    <a:pt x="935" y="359"/>
                  </a:lnTo>
                  <a:cubicBezTo>
                    <a:pt x="935" y="326"/>
                    <a:pt x="935" y="326"/>
                    <a:pt x="968" y="326"/>
                  </a:cubicBezTo>
                  <a:lnTo>
                    <a:pt x="968" y="292"/>
                  </a:lnTo>
                  <a:cubicBezTo>
                    <a:pt x="968" y="259"/>
                    <a:pt x="968" y="226"/>
                    <a:pt x="968" y="226"/>
                  </a:cubicBezTo>
                  <a:lnTo>
                    <a:pt x="935" y="226"/>
                  </a:lnTo>
                  <a:lnTo>
                    <a:pt x="701" y="359"/>
                  </a:lnTo>
                  <a:cubicBezTo>
                    <a:pt x="668" y="359"/>
                    <a:pt x="668" y="393"/>
                    <a:pt x="668" y="393"/>
                  </a:cubicBezTo>
                  <a:lnTo>
                    <a:pt x="635" y="459"/>
                  </a:lnTo>
                  <a:lnTo>
                    <a:pt x="268" y="1093"/>
                  </a:lnTo>
                  <a:lnTo>
                    <a:pt x="268" y="59"/>
                  </a:lnTo>
                  <a:cubicBezTo>
                    <a:pt x="268" y="59"/>
                    <a:pt x="268" y="26"/>
                    <a:pt x="268" y="26"/>
                  </a:cubicBezTo>
                  <a:cubicBezTo>
                    <a:pt x="251" y="9"/>
                    <a:pt x="243" y="1"/>
                    <a:pt x="23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8"/>
            <p:cNvSpPr/>
            <p:nvPr/>
          </p:nvSpPr>
          <p:spPr>
            <a:xfrm>
              <a:off x="3713650" y="1426950"/>
              <a:ext cx="74250" cy="44575"/>
            </a:xfrm>
            <a:custGeom>
              <a:rect b="b" l="l" r="r" t="t"/>
              <a:pathLst>
                <a:path extrusionOk="0" h="1783" w="2970">
                  <a:moveTo>
                    <a:pt x="2839" y="1"/>
                  </a:moveTo>
                  <a:cubicBezTo>
                    <a:pt x="2825" y="1"/>
                    <a:pt x="2813" y="5"/>
                    <a:pt x="2803" y="14"/>
                  </a:cubicBezTo>
                  <a:lnTo>
                    <a:pt x="67" y="1582"/>
                  </a:lnTo>
                  <a:cubicBezTo>
                    <a:pt x="34" y="1616"/>
                    <a:pt x="1" y="1682"/>
                    <a:pt x="34" y="1749"/>
                  </a:cubicBezTo>
                  <a:cubicBezTo>
                    <a:pt x="34" y="1782"/>
                    <a:pt x="101" y="1782"/>
                    <a:pt x="134" y="1782"/>
                  </a:cubicBezTo>
                  <a:lnTo>
                    <a:pt x="168" y="1782"/>
                  </a:lnTo>
                  <a:lnTo>
                    <a:pt x="2903" y="215"/>
                  </a:lnTo>
                  <a:cubicBezTo>
                    <a:pt x="2970" y="181"/>
                    <a:pt x="2970" y="114"/>
                    <a:pt x="2936" y="48"/>
                  </a:cubicBezTo>
                  <a:cubicBezTo>
                    <a:pt x="2913" y="24"/>
                    <a:pt x="2872" y="1"/>
                    <a:pt x="283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8"/>
            <p:cNvSpPr/>
            <p:nvPr/>
          </p:nvSpPr>
          <p:spPr>
            <a:xfrm>
              <a:off x="3713650" y="1456975"/>
              <a:ext cx="74250" cy="44575"/>
            </a:xfrm>
            <a:custGeom>
              <a:rect b="b" l="l" r="r" t="t"/>
              <a:pathLst>
                <a:path extrusionOk="0" h="1783" w="2970">
                  <a:moveTo>
                    <a:pt x="2839" y="0"/>
                  </a:moveTo>
                  <a:cubicBezTo>
                    <a:pt x="2825" y="0"/>
                    <a:pt x="2813" y="4"/>
                    <a:pt x="2803" y="14"/>
                  </a:cubicBezTo>
                  <a:lnTo>
                    <a:pt x="67" y="1582"/>
                  </a:lnTo>
                  <a:cubicBezTo>
                    <a:pt x="34" y="1615"/>
                    <a:pt x="1" y="1682"/>
                    <a:pt x="34" y="1749"/>
                  </a:cubicBezTo>
                  <a:cubicBezTo>
                    <a:pt x="34" y="1782"/>
                    <a:pt x="101" y="1782"/>
                    <a:pt x="134" y="1782"/>
                  </a:cubicBezTo>
                  <a:lnTo>
                    <a:pt x="168" y="1782"/>
                  </a:lnTo>
                  <a:lnTo>
                    <a:pt x="2903" y="214"/>
                  </a:lnTo>
                  <a:cubicBezTo>
                    <a:pt x="2970" y="181"/>
                    <a:pt x="2970" y="114"/>
                    <a:pt x="2936" y="48"/>
                  </a:cubicBezTo>
                  <a:cubicBezTo>
                    <a:pt x="2913" y="24"/>
                    <a:pt x="2872" y="0"/>
                    <a:pt x="2839"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8"/>
            <p:cNvSpPr/>
            <p:nvPr/>
          </p:nvSpPr>
          <p:spPr>
            <a:xfrm>
              <a:off x="3713650" y="1487000"/>
              <a:ext cx="75450" cy="45400"/>
            </a:xfrm>
            <a:custGeom>
              <a:rect b="b" l="l" r="r" t="t"/>
              <a:pathLst>
                <a:path extrusionOk="0" h="1816" w="3018">
                  <a:moveTo>
                    <a:pt x="2846" y="1"/>
                  </a:moveTo>
                  <a:cubicBezTo>
                    <a:pt x="2831" y="1"/>
                    <a:pt x="2817" y="5"/>
                    <a:pt x="2803" y="14"/>
                  </a:cubicBezTo>
                  <a:lnTo>
                    <a:pt x="67" y="1582"/>
                  </a:lnTo>
                  <a:cubicBezTo>
                    <a:pt x="34" y="1615"/>
                    <a:pt x="1" y="1682"/>
                    <a:pt x="34" y="1749"/>
                  </a:cubicBezTo>
                  <a:cubicBezTo>
                    <a:pt x="67" y="1782"/>
                    <a:pt x="101" y="1782"/>
                    <a:pt x="134" y="1815"/>
                  </a:cubicBezTo>
                  <a:cubicBezTo>
                    <a:pt x="134" y="1815"/>
                    <a:pt x="168" y="1782"/>
                    <a:pt x="168" y="1782"/>
                  </a:cubicBezTo>
                  <a:lnTo>
                    <a:pt x="2903" y="214"/>
                  </a:lnTo>
                  <a:cubicBezTo>
                    <a:pt x="3018" y="157"/>
                    <a:pt x="2935" y="1"/>
                    <a:pt x="284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8"/>
            <p:cNvSpPr/>
            <p:nvPr/>
          </p:nvSpPr>
          <p:spPr>
            <a:xfrm>
              <a:off x="3707825" y="1458000"/>
              <a:ext cx="17525" cy="22000"/>
            </a:xfrm>
            <a:custGeom>
              <a:rect b="b" l="l" r="r" t="t"/>
              <a:pathLst>
                <a:path extrusionOk="0" h="880" w="701">
                  <a:moveTo>
                    <a:pt x="498" y="1"/>
                  </a:moveTo>
                  <a:cubicBezTo>
                    <a:pt x="457" y="1"/>
                    <a:pt x="412" y="13"/>
                    <a:pt x="367" y="40"/>
                  </a:cubicBezTo>
                  <a:cubicBezTo>
                    <a:pt x="134" y="173"/>
                    <a:pt x="34" y="374"/>
                    <a:pt x="0" y="640"/>
                  </a:cubicBezTo>
                  <a:cubicBezTo>
                    <a:pt x="0" y="787"/>
                    <a:pt x="90" y="880"/>
                    <a:pt x="203" y="880"/>
                  </a:cubicBezTo>
                  <a:cubicBezTo>
                    <a:pt x="244" y="880"/>
                    <a:pt x="289" y="867"/>
                    <a:pt x="334" y="841"/>
                  </a:cubicBezTo>
                  <a:cubicBezTo>
                    <a:pt x="534" y="707"/>
                    <a:pt x="667" y="474"/>
                    <a:pt x="701" y="240"/>
                  </a:cubicBezTo>
                  <a:cubicBezTo>
                    <a:pt x="701" y="94"/>
                    <a:pt x="611" y="1"/>
                    <a:pt x="49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8"/>
            <p:cNvSpPr/>
            <p:nvPr/>
          </p:nvSpPr>
          <p:spPr>
            <a:xfrm>
              <a:off x="3760350" y="1458000"/>
              <a:ext cx="17550" cy="22000"/>
            </a:xfrm>
            <a:custGeom>
              <a:rect b="b" l="l" r="r" t="t"/>
              <a:pathLst>
                <a:path extrusionOk="0" h="880" w="702">
                  <a:moveTo>
                    <a:pt x="499" y="1"/>
                  </a:moveTo>
                  <a:cubicBezTo>
                    <a:pt x="457" y="1"/>
                    <a:pt x="412" y="13"/>
                    <a:pt x="368" y="40"/>
                  </a:cubicBezTo>
                  <a:cubicBezTo>
                    <a:pt x="134" y="173"/>
                    <a:pt x="34" y="374"/>
                    <a:pt x="1" y="640"/>
                  </a:cubicBezTo>
                  <a:cubicBezTo>
                    <a:pt x="1" y="787"/>
                    <a:pt x="90" y="880"/>
                    <a:pt x="203" y="880"/>
                  </a:cubicBezTo>
                  <a:cubicBezTo>
                    <a:pt x="245" y="880"/>
                    <a:pt x="290" y="867"/>
                    <a:pt x="334" y="841"/>
                  </a:cubicBezTo>
                  <a:cubicBezTo>
                    <a:pt x="568" y="707"/>
                    <a:pt x="668" y="474"/>
                    <a:pt x="701" y="240"/>
                  </a:cubicBezTo>
                  <a:cubicBezTo>
                    <a:pt x="701" y="94"/>
                    <a:pt x="612" y="1"/>
                    <a:pt x="49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8"/>
            <p:cNvSpPr/>
            <p:nvPr/>
          </p:nvSpPr>
          <p:spPr>
            <a:xfrm>
              <a:off x="3737225" y="1501375"/>
              <a:ext cx="17325" cy="22000"/>
            </a:xfrm>
            <a:custGeom>
              <a:rect b="b" l="l" r="r" t="t"/>
              <a:pathLst>
                <a:path extrusionOk="0" h="880" w="693">
                  <a:moveTo>
                    <a:pt x="504" y="0"/>
                  </a:moveTo>
                  <a:cubicBezTo>
                    <a:pt x="461" y="0"/>
                    <a:pt x="412" y="13"/>
                    <a:pt x="359" y="40"/>
                  </a:cubicBezTo>
                  <a:cubicBezTo>
                    <a:pt x="159" y="173"/>
                    <a:pt x="25" y="406"/>
                    <a:pt x="25" y="640"/>
                  </a:cubicBezTo>
                  <a:cubicBezTo>
                    <a:pt x="1" y="786"/>
                    <a:pt x="84" y="879"/>
                    <a:pt x="208" y="879"/>
                  </a:cubicBezTo>
                  <a:cubicBezTo>
                    <a:pt x="254" y="879"/>
                    <a:pt x="305" y="867"/>
                    <a:pt x="359" y="840"/>
                  </a:cubicBezTo>
                  <a:cubicBezTo>
                    <a:pt x="559" y="707"/>
                    <a:pt x="692" y="473"/>
                    <a:pt x="692" y="240"/>
                  </a:cubicBezTo>
                  <a:cubicBezTo>
                    <a:pt x="692" y="93"/>
                    <a:pt x="621" y="0"/>
                    <a:pt x="50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8"/>
            <p:cNvSpPr/>
            <p:nvPr/>
          </p:nvSpPr>
          <p:spPr>
            <a:xfrm>
              <a:off x="3160750" y="1773375"/>
              <a:ext cx="33400" cy="63400"/>
            </a:xfrm>
            <a:custGeom>
              <a:rect b="b" l="l" r="r" t="t"/>
              <a:pathLst>
                <a:path extrusionOk="0" h="2536" w="1336">
                  <a:moveTo>
                    <a:pt x="902" y="1"/>
                  </a:moveTo>
                  <a:cubicBezTo>
                    <a:pt x="802" y="1"/>
                    <a:pt x="735" y="34"/>
                    <a:pt x="668" y="67"/>
                  </a:cubicBezTo>
                  <a:cubicBezTo>
                    <a:pt x="568" y="134"/>
                    <a:pt x="468" y="201"/>
                    <a:pt x="401" y="301"/>
                  </a:cubicBezTo>
                  <a:cubicBezTo>
                    <a:pt x="335" y="368"/>
                    <a:pt x="268" y="468"/>
                    <a:pt x="201" y="534"/>
                  </a:cubicBezTo>
                  <a:cubicBezTo>
                    <a:pt x="168" y="634"/>
                    <a:pt x="134" y="734"/>
                    <a:pt x="101" y="835"/>
                  </a:cubicBezTo>
                  <a:cubicBezTo>
                    <a:pt x="68" y="935"/>
                    <a:pt x="68" y="1035"/>
                    <a:pt x="34" y="1135"/>
                  </a:cubicBezTo>
                  <a:cubicBezTo>
                    <a:pt x="34" y="1268"/>
                    <a:pt x="68" y="1402"/>
                    <a:pt x="134" y="1535"/>
                  </a:cubicBezTo>
                  <a:cubicBezTo>
                    <a:pt x="196" y="1576"/>
                    <a:pt x="271" y="1605"/>
                    <a:pt x="342" y="1605"/>
                  </a:cubicBezTo>
                  <a:cubicBezTo>
                    <a:pt x="387" y="1605"/>
                    <a:pt x="430" y="1594"/>
                    <a:pt x="468" y="1568"/>
                  </a:cubicBezTo>
                  <a:lnTo>
                    <a:pt x="668" y="1535"/>
                  </a:lnTo>
                  <a:cubicBezTo>
                    <a:pt x="735" y="1502"/>
                    <a:pt x="768" y="1502"/>
                    <a:pt x="802" y="1502"/>
                  </a:cubicBezTo>
                  <a:lnTo>
                    <a:pt x="902" y="1502"/>
                  </a:lnTo>
                  <a:cubicBezTo>
                    <a:pt x="902" y="1502"/>
                    <a:pt x="935" y="1535"/>
                    <a:pt x="935" y="1568"/>
                  </a:cubicBezTo>
                  <a:cubicBezTo>
                    <a:pt x="935" y="1635"/>
                    <a:pt x="902" y="1702"/>
                    <a:pt x="835" y="1735"/>
                  </a:cubicBezTo>
                  <a:cubicBezTo>
                    <a:pt x="802" y="1802"/>
                    <a:pt x="735" y="1835"/>
                    <a:pt x="668" y="1902"/>
                  </a:cubicBezTo>
                  <a:cubicBezTo>
                    <a:pt x="635" y="1902"/>
                    <a:pt x="601" y="1935"/>
                    <a:pt x="568" y="1935"/>
                  </a:cubicBezTo>
                  <a:lnTo>
                    <a:pt x="501" y="1935"/>
                  </a:lnTo>
                  <a:cubicBezTo>
                    <a:pt x="468" y="1935"/>
                    <a:pt x="435" y="1902"/>
                    <a:pt x="435" y="1902"/>
                  </a:cubicBezTo>
                  <a:lnTo>
                    <a:pt x="401" y="1869"/>
                  </a:lnTo>
                  <a:lnTo>
                    <a:pt x="335" y="1869"/>
                  </a:lnTo>
                  <a:lnTo>
                    <a:pt x="68" y="2035"/>
                  </a:lnTo>
                  <a:cubicBezTo>
                    <a:pt x="34" y="2035"/>
                    <a:pt x="34" y="2069"/>
                    <a:pt x="34" y="2069"/>
                  </a:cubicBezTo>
                  <a:cubicBezTo>
                    <a:pt x="1" y="2102"/>
                    <a:pt x="1" y="2102"/>
                    <a:pt x="34" y="2135"/>
                  </a:cubicBezTo>
                  <a:cubicBezTo>
                    <a:pt x="34" y="2202"/>
                    <a:pt x="34" y="2269"/>
                    <a:pt x="68" y="2336"/>
                  </a:cubicBezTo>
                  <a:cubicBezTo>
                    <a:pt x="101" y="2402"/>
                    <a:pt x="134" y="2469"/>
                    <a:pt x="201" y="2469"/>
                  </a:cubicBezTo>
                  <a:cubicBezTo>
                    <a:pt x="268" y="2502"/>
                    <a:pt x="335" y="2536"/>
                    <a:pt x="401" y="2536"/>
                  </a:cubicBezTo>
                  <a:cubicBezTo>
                    <a:pt x="501" y="2502"/>
                    <a:pt x="601" y="2469"/>
                    <a:pt x="668" y="2436"/>
                  </a:cubicBezTo>
                  <a:cubicBezTo>
                    <a:pt x="768" y="2369"/>
                    <a:pt x="868" y="2302"/>
                    <a:pt x="935" y="2236"/>
                  </a:cubicBezTo>
                  <a:cubicBezTo>
                    <a:pt x="1002" y="2135"/>
                    <a:pt x="1068" y="2069"/>
                    <a:pt x="1135" y="1969"/>
                  </a:cubicBezTo>
                  <a:cubicBezTo>
                    <a:pt x="1202" y="1869"/>
                    <a:pt x="1235" y="1769"/>
                    <a:pt x="1269" y="1668"/>
                  </a:cubicBezTo>
                  <a:cubicBezTo>
                    <a:pt x="1302" y="1568"/>
                    <a:pt x="1335" y="1435"/>
                    <a:pt x="1335" y="1335"/>
                  </a:cubicBezTo>
                  <a:cubicBezTo>
                    <a:pt x="1335" y="1268"/>
                    <a:pt x="1335" y="1168"/>
                    <a:pt x="1302" y="1101"/>
                  </a:cubicBezTo>
                  <a:cubicBezTo>
                    <a:pt x="1302" y="1035"/>
                    <a:pt x="1269" y="1001"/>
                    <a:pt x="1202" y="935"/>
                  </a:cubicBezTo>
                  <a:cubicBezTo>
                    <a:pt x="1168" y="901"/>
                    <a:pt x="1135" y="901"/>
                    <a:pt x="1068" y="901"/>
                  </a:cubicBezTo>
                  <a:lnTo>
                    <a:pt x="868" y="901"/>
                  </a:lnTo>
                  <a:lnTo>
                    <a:pt x="668" y="968"/>
                  </a:lnTo>
                  <a:lnTo>
                    <a:pt x="468" y="968"/>
                  </a:lnTo>
                  <a:cubicBezTo>
                    <a:pt x="468" y="935"/>
                    <a:pt x="468" y="935"/>
                    <a:pt x="468" y="901"/>
                  </a:cubicBezTo>
                  <a:cubicBezTo>
                    <a:pt x="468" y="868"/>
                    <a:pt x="468" y="835"/>
                    <a:pt x="468" y="801"/>
                  </a:cubicBezTo>
                  <a:cubicBezTo>
                    <a:pt x="501" y="768"/>
                    <a:pt x="501" y="768"/>
                    <a:pt x="535" y="734"/>
                  </a:cubicBezTo>
                  <a:cubicBezTo>
                    <a:pt x="535" y="701"/>
                    <a:pt x="568" y="701"/>
                    <a:pt x="601" y="668"/>
                  </a:cubicBezTo>
                  <a:lnTo>
                    <a:pt x="668" y="601"/>
                  </a:lnTo>
                  <a:cubicBezTo>
                    <a:pt x="701" y="601"/>
                    <a:pt x="735" y="568"/>
                    <a:pt x="768" y="568"/>
                  </a:cubicBezTo>
                  <a:lnTo>
                    <a:pt x="835" y="568"/>
                  </a:lnTo>
                  <a:cubicBezTo>
                    <a:pt x="835" y="568"/>
                    <a:pt x="835" y="601"/>
                    <a:pt x="868" y="601"/>
                  </a:cubicBezTo>
                  <a:lnTo>
                    <a:pt x="868" y="634"/>
                  </a:lnTo>
                  <a:lnTo>
                    <a:pt x="968" y="634"/>
                  </a:lnTo>
                  <a:lnTo>
                    <a:pt x="1235" y="468"/>
                  </a:lnTo>
                  <a:cubicBezTo>
                    <a:pt x="1269" y="468"/>
                    <a:pt x="1269" y="434"/>
                    <a:pt x="1269" y="434"/>
                  </a:cubicBezTo>
                  <a:cubicBezTo>
                    <a:pt x="1269" y="401"/>
                    <a:pt x="1269" y="401"/>
                    <a:pt x="1269" y="368"/>
                  </a:cubicBezTo>
                  <a:cubicBezTo>
                    <a:pt x="1269" y="301"/>
                    <a:pt x="1269" y="234"/>
                    <a:pt x="1235" y="167"/>
                  </a:cubicBezTo>
                  <a:cubicBezTo>
                    <a:pt x="1202" y="134"/>
                    <a:pt x="1135" y="67"/>
                    <a:pt x="1102" y="34"/>
                  </a:cubicBezTo>
                  <a:cubicBezTo>
                    <a:pt x="1035" y="1"/>
                    <a:pt x="968" y="1"/>
                    <a:pt x="90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8"/>
            <p:cNvSpPr/>
            <p:nvPr/>
          </p:nvSpPr>
          <p:spPr>
            <a:xfrm>
              <a:off x="3196625" y="1768375"/>
              <a:ext cx="28375" cy="47550"/>
            </a:xfrm>
            <a:custGeom>
              <a:rect b="b" l="l" r="r" t="t"/>
              <a:pathLst>
                <a:path extrusionOk="0" h="1902" w="1135">
                  <a:moveTo>
                    <a:pt x="601" y="501"/>
                  </a:moveTo>
                  <a:cubicBezTo>
                    <a:pt x="634" y="501"/>
                    <a:pt x="701" y="501"/>
                    <a:pt x="734" y="534"/>
                  </a:cubicBezTo>
                  <a:cubicBezTo>
                    <a:pt x="768" y="568"/>
                    <a:pt x="768" y="601"/>
                    <a:pt x="768" y="668"/>
                  </a:cubicBezTo>
                  <a:lnTo>
                    <a:pt x="401" y="901"/>
                  </a:lnTo>
                  <a:cubicBezTo>
                    <a:pt x="401" y="834"/>
                    <a:pt x="434" y="734"/>
                    <a:pt x="467" y="668"/>
                  </a:cubicBezTo>
                  <a:cubicBezTo>
                    <a:pt x="467" y="601"/>
                    <a:pt x="534" y="568"/>
                    <a:pt x="601" y="534"/>
                  </a:cubicBezTo>
                  <a:lnTo>
                    <a:pt x="601" y="501"/>
                  </a:lnTo>
                  <a:close/>
                  <a:moveTo>
                    <a:pt x="834" y="0"/>
                  </a:moveTo>
                  <a:cubicBezTo>
                    <a:pt x="734" y="0"/>
                    <a:pt x="634" y="34"/>
                    <a:pt x="567" y="67"/>
                  </a:cubicBezTo>
                  <a:cubicBezTo>
                    <a:pt x="467" y="134"/>
                    <a:pt x="401" y="201"/>
                    <a:pt x="334" y="267"/>
                  </a:cubicBezTo>
                  <a:cubicBezTo>
                    <a:pt x="234" y="367"/>
                    <a:pt x="200" y="467"/>
                    <a:pt x="134" y="568"/>
                  </a:cubicBezTo>
                  <a:cubicBezTo>
                    <a:pt x="100" y="668"/>
                    <a:pt x="67" y="801"/>
                    <a:pt x="34" y="901"/>
                  </a:cubicBezTo>
                  <a:cubicBezTo>
                    <a:pt x="0" y="1035"/>
                    <a:pt x="0" y="1168"/>
                    <a:pt x="0" y="1268"/>
                  </a:cubicBezTo>
                  <a:cubicBezTo>
                    <a:pt x="0" y="1401"/>
                    <a:pt x="0" y="1502"/>
                    <a:pt x="34" y="1635"/>
                  </a:cubicBezTo>
                  <a:cubicBezTo>
                    <a:pt x="34" y="1702"/>
                    <a:pt x="100" y="1768"/>
                    <a:pt x="134" y="1835"/>
                  </a:cubicBezTo>
                  <a:cubicBezTo>
                    <a:pt x="200" y="1902"/>
                    <a:pt x="267" y="1902"/>
                    <a:pt x="334" y="1902"/>
                  </a:cubicBezTo>
                  <a:cubicBezTo>
                    <a:pt x="401" y="1902"/>
                    <a:pt x="501" y="1868"/>
                    <a:pt x="567" y="1835"/>
                  </a:cubicBezTo>
                  <a:cubicBezTo>
                    <a:pt x="667" y="1768"/>
                    <a:pt x="734" y="1702"/>
                    <a:pt x="834" y="1635"/>
                  </a:cubicBezTo>
                  <a:cubicBezTo>
                    <a:pt x="868" y="1535"/>
                    <a:pt x="934" y="1468"/>
                    <a:pt x="1001" y="1368"/>
                  </a:cubicBezTo>
                  <a:cubicBezTo>
                    <a:pt x="1034" y="1301"/>
                    <a:pt x="1068" y="1235"/>
                    <a:pt x="1101" y="1168"/>
                  </a:cubicBezTo>
                  <a:cubicBezTo>
                    <a:pt x="1101" y="1101"/>
                    <a:pt x="1101" y="1068"/>
                    <a:pt x="1134" y="1035"/>
                  </a:cubicBezTo>
                  <a:cubicBezTo>
                    <a:pt x="1134" y="968"/>
                    <a:pt x="1101" y="968"/>
                    <a:pt x="1068" y="968"/>
                  </a:cubicBezTo>
                  <a:lnTo>
                    <a:pt x="801" y="1135"/>
                  </a:lnTo>
                  <a:cubicBezTo>
                    <a:pt x="801" y="1135"/>
                    <a:pt x="768" y="1168"/>
                    <a:pt x="768" y="1168"/>
                  </a:cubicBezTo>
                  <a:cubicBezTo>
                    <a:pt x="734" y="1168"/>
                    <a:pt x="734" y="1201"/>
                    <a:pt x="734" y="1235"/>
                  </a:cubicBezTo>
                  <a:cubicBezTo>
                    <a:pt x="701" y="1268"/>
                    <a:pt x="701" y="1301"/>
                    <a:pt x="667" y="1301"/>
                  </a:cubicBezTo>
                  <a:cubicBezTo>
                    <a:pt x="634" y="1335"/>
                    <a:pt x="601" y="1368"/>
                    <a:pt x="567" y="1401"/>
                  </a:cubicBezTo>
                  <a:lnTo>
                    <a:pt x="501" y="1435"/>
                  </a:lnTo>
                  <a:lnTo>
                    <a:pt x="434" y="1435"/>
                  </a:lnTo>
                  <a:cubicBezTo>
                    <a:pt x="434" y="1401"/>
                    <a:pt x="401" y="1401"/>
                    <a:pt x="401" y="1368"/>
                  </a:cubicBezTo>
                  <a:cubicBezTo>
                    <a:pt x="401" y="1335"/>
                    <a:pt x="401" y="1301"/>
                    <a:pt x="401" y="1268"/>
                  </a:cubicBezTo>
                  <a:lnTo>
                    <a:pt x="1101" y="834"/>
                  </a:lnTo>
                  <a:cubicBezTo>
                    <a:pt x="1101" y="834"/>
                    <a:pt x="1134" y="801"/>
                    <a:pt x="1134" y="801"/>
                  </a:cubicBezTo>
                  <a:cubicBezTo>
                    <a:pt x="1134" y="768"/>
                    <a:pt x="1134" y="734"/>
                    <a:pt x="1134" y="734"/>
                  </a:cubicBezTo>
                  <a:lnTo>
                    <a:pt x="1134" y="634"/>
                  </a:lnTo>
                  <a:cubicBezTo>
                    <a:pt x="1134" y="534"/>
                    <a:pt x="1134" y="434"/>
                    <a:pt x="1101" y="334"/>
                  </a:cubicBezTo>
                  <a:cubicBezTo>
                    <a:pt x="1101" y="234"/>
                    <a:pt x="1068" y="167"/>
                    <a:pt x="1001" y="101"/>
                  </a:cubicBezTo>
                  <a:cubicBezTo>
                    <a:pt x="968" y="34"/>
                    <a:pt x="901" y="0"/>
                    <a:pt x="83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8"/>
            <p:cNvSpPr/>
            <p:nvPr/>
          </p:nvSpPr>
          <p:spPr>
            <a:xfrm>
              <a:off x="3228300" y="1738350"/>
              <a:ext cx="22550" cy="57575"/>
            </a:xfrm>
            <a:custGeom>
              <a:rect b="b" l="l" r="r" t="t"/>
              <a:pathLst>
                <a:path extrusionOk="0" h="2303" w="902">
                  <a:moveTo>
                    <a:pt x="501" y="1"/>
                  </a:moveTo>
                  <a:lnTo>
                    <a:pt x="234" y="134"/>
                  </a:lnTo>
                  <a:cubicBezTo>
                    <a:pt x="234" y="167"/>
                    <a:pt x="201" y="167"/>
                    <a:pt x="201" y="201"/>
                  </a:cubicBezTo>
                  <a:cubicBezTo>
                    <a:pt x="201" y="201"/>
                    <a:pt x="201" y="234"/>
                    <a:pt x="201" y="267"/>
                  </a:cubicBezTo>
                  <a:lnTo>
                    <a:pt x="201" y="801"/>
                  </a:lnTo>
                  <a:lnTo>
                    <a:pt x="34" y="901"/>
                  </a:lnTo>
                  <a:cubicBezTo>
                    <a:pt x="34" y="901"/>
                    <a:pt x="1" y="901"/>
                    <a:pt x="1" y="935"/>
                  </a:cubicBezTo>
                  <a:cubicBezTo>
                    <a:pt x="1" y="968"/>
                    <a:pt x="1" y="968"/>
                    <a:pt x="1" y="1001"/>
                  </a:cubicBezTo>
                  <a:lnTo>
                    <a:pt x="1" y="1335"/>
                  </a:lnTo>
                  <a:cubicBezTo>
                    <a:pt x="1" y="1368"/>
                    <a:pt x="1" y="1368"/>
                    <a:pt x="1" y="1402"/>
                  </a:cubicBezTo>
                  <a:lnTo>
                    <a:pt x="34" y="1402"/>
                  </a:lnTo>
                  <a:lnTo>
                    <a:pt x="201" y="1302"/>
                  </a:lnTo>
                  <a:lnTo>
                    <a:pt x="201" y="1835"/>
                  </a:lnTo>
                  <a:cubicBezTo>
                    <a:pt x="201" y="1935"/>
                    <a:pt x="201" y="2002"/>
                    <a:pt x="234" y="2102"/>
                  </a:cubicBezTo>
                  <a:cubicBezTo>
                    <a:pt x="234" y="2169"/>
                    <a:pt x="268" y="2202"/>
                    <a:pt x="334" y="2236"/>
                  </a:cubicBezTo>
                  <a:cubicBezTo>
                    <a:pt x="368" y="2269"/>
                    <a:pt x="401" y="2302"/>
                    <a:pt x="468" y="2302"/>
                  </a:cubicBezTo>
                  <a:cubicBezTo>
                    <a:pt x="535" y="2302"/>
                    <a:pt x="601" y="2269"/>
                    <a:pt x="635" y="2236"/>
                  </a:cubicBezTo>
                  <a:lnTo>
                    <a:pt x="835" y="2135"/>
                  </a:lnTo>
                  <a:cubicBezTo>
                    <a:pt x="868" y="2102"/>
                    <a:pt x="868" y="2102"/>
                    <a:pt x="902" y="2069"/>
                  </a:cubicBezTo>
                  <a:cubicBezTo>
                    <a:pt x="902" y="2035"/>
                    <a:pt x="902" y="2035"/>
                    <a:pt x="902" y="2002"/>
                  </a:cubicBezTo>
                  <a:lnTo>
                    <a:pt x="902" y="1668"/>
                  </a:lnTo>
                  <a:cubicBezTo>
                    <a:pt x="902" y="1668"/>
                    <a:pt x="902" y="1635"/>
                    <a:pt x="902" y="1635"/>
                  </a:cubicBezTo>
                  <a:cubicBezTo>
                    <a:pt x="885" y="1618"/>
                    <a:pt x="877" y="1610"/>
                    <a:pt x="868" y="1610"/>
                  </a:cubicBezTo>
                  <a:cubicBezTo>
                    <a:pt x="860" y="1610"/>
                    <a:pt x="851" y="1618"/>
                    <a:pt x="835" y="1635"/>
                  </a:cubicBezTo>
                  <a:lnTo>
                    <a:pt x="668" y="1735"/>
                  </a:lnTo>
                  <a:lnTo>
                    <a:pt x="601" y="1735"/>
                  </a:lnTo>
                  <a:cubicBezTo>
                    <a:pt x="601" y="1702"/>
                    <a:pt x="568" y="1668"/>
                    <a:pt x="568" y="1635"/>
                  </a:cubicBezTo>
                  <a:lnTo>
                    <a:pt x="535" y="1068"/>
                  </a:lnTo>
                  <a:lnTo>
                    <a:pt x="801" y="935"/>
                  </a:lnTo>
                  <a:cubicBezTo>
                    <a:pt x="801" y="935"/>
                    <a:pt x="835" y="901"/>
                    <a:pt x="835" y="901"/>
                  </a:cubicBezTo>
                  <a:cubicBezTo>
                    <a:pt x="835" y="868"/>
                    <a:pt x="835" y="835"/>
                    <a:pt x="835" y="835"/>
                  </a:cubicBezTo>
                  <a:lnTo>
                    <a:pt x="835" y="501"/>
                  </a:lnTo>
                  <a:cubicBezTo>
                    <a:pt x="835" y="468"/>
                    <a:pt x="835" y="468"/>
                    <a:pt x="835" y="434"/>
                  </a:cubicBezTo>
                  <a:lnTo>
                    <a:pt x="801" y="434"/>
                  </a:lnTo>
                  <a:lnTo>
                    <a:pt x="535" y="568"/>
                  </a:lnTo>
                  <a:lnTo>
                    <a:pt x="535" y="34"/>
                  </a:lnTo>
                  <a:cubicBezTo>
                    <a:pt x="568" y="34"/>
                    <a:pt x="568" y="1"/>
                    <a:pt x="53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8"/>
            <p:cNvSpPr/>
            <p:nvPr/>
          </p:nvSpPr>
          <p:spPr>
            <a:xfrm>
              <a:off x="3253325" y="1724175"/>
              <a:ext cx="22550" cy="57575"/>
            </a:xfrm>
            <a:custGeom>
              <a:rect b="b" l="l" r="r" t="t"/>
              <a:pathLst>
                <a:path extrusionOk="0" h="2303" w="902">
                  <a:moveTo>
                    <a:pt x="501" y="1"/>
                  </a:moveTo>
                  <a:lnTo>
                    <a:pt x="234" y="167"/>
                  </a:lnTo>
                  <a:cubicBezTo>
                    <a:pt x="234" y="167"/>
                    <a:pt x="201" y="201"/>
                    <a:pt x="201" y="201"/>
                  </a:cubicBezTo>
                  <a:cubicBezTo>
                    <a:pt x="201" y="234"/>
                    <a:pt x="201" y="267"/>
                    <a:pt x="201" y="267"/>
                  </a:cubicBezTo>
                  <a:lnTo>
                    <a:pt x="201" y="801"/>
                  </a:lnTo>
                  <a:lnTo>
                    <a:pt x="34" y="901"/>
                  </a:lnTo>
                  <a:cubicBezTo>
                    <a:pt x="34" y="901"/>
                    <a:pt x="1" y="935"/>
                    <a:pt x="1" y="935"/>
                  </a:cubicBezTo>
                  <a:cubicBezTo>
                    <a:pt x="1" y="968"/>
                    <a:pt x="1" y="1001"/>
                    <a:pt x="1" y="1035"/>
                  </a:cubicBezTo>
                  <a:lnTo>
                    <a:pt x="1" y="1335"/>
                  </a:lnTo>
                  <a:cubicBezTo>
                    <a:pt x="1" y="1335"/>
                    <a:pt x="1" y="1368"/>
                    <a:pt x="1" y="1368"/>
                  </a:cubicBezTo>
                  <a:cubicBezTo>
                    <a:pt x="17" y="1385"/>
                    <a:pt x="26" y="1393"/>
                    <a:pt x="30" y="1393"/>
                  </a:cubicBezTo>
                  <a:cubicBezTo>
                    <a:pt x="34" y="1393"/>
                    <a:pt x="34" y="1385"/>
                    <a:pt x="34" y="1368"/>
                  </a:cubicBezTo>
                  <a:lnTo>
                    <a:pt x="201" y="1301"/>
                  </a:lnTo>
                  <a:lnTo>
                    <a:pt x="201" y="1835"/>
                  </a:lnTo>
                  <a:cubicBezTo>
                    <a:pt x="201" y="1935"/>
                    <a:pt x="201" y="2002"/>
                    <a:pt x="234" y="2069"/>
                  </a:cubicBezTo>
                  <a:cubicBezTo>
                    <a:pt x="234" y="2135"/>
                    <a:pt x="267" y="2202"/>
                    <a:pt x="334" y="2235"/>
                  </a:cubicBezTo>
                  <a:cubicBezTo>
                    <a:pt x="368" y="2269"/>
                    <a:pt x="401" y="2302"/>
                    <a:pt x="468" y="2302"/>
                  </a:cubicBezTo>
                  <a:cubicBezTo>
                    <a:pt x="534" y="2269"/>
                    <a:pt x="601" y="2269"/>
                    <a:pt x="634" y="2235"/>
                  </a:cubicBezTo>
                  <a:lnTo>
                    <a:pt x="835" y="2102"/>
                  </a:lnTo>
                  <a:cubicBezTo>
                    <a:pt x="868" y="2102"/>
                    <a:pt x="868" y="2069"/>
                    <a:pt x="901" y="2069"/>
                  </a:cubicBezTo>
                  <a:cubicBezTo>
                    <a:pt x="901" y="2035"/>
                    <a:pt x="901" y="2002"/>
                    <a:pt x="901" y="2002"/>
                  </a:cubicBezTo>
                  <a:lnTo>
                    <a:pt x="901" y="1668"/>
                  </a:lnTo>
                  <a:cubicBezTo>
                    <a:pt x="901" y="1635"/>
                    <a:pt x="901" y="1635"/>
                    <a:pt x="901" y="1602"/>
                  </a:cubicBezTo>
                  <a:lnTo>
                    <a:pt x="835" y="1602"/>
                  </a:lnTo>
                  <a:lnTo>
                    <a:pt x="668" y="1702"/>
                  </a:lnTo>
                  <a:lnTo>
                    <a:pt x="601" y="1702"/>
                  </a:lnTo>
                  <a:cubicBezTo>
                    <a:pt x="601" y="1668"/>
                    <a:pt x="568" y="1635"/>
                    <a:pt x="601" y="1602"/>
                  </a:cubicBezTo>
                  <a:lnTo>
                    <a:pt x="534" y="1101"/>
                  </a:lnTo>
                  <a:lnTo>
                    <a:pt x="801" y="935"/>
                  </a:lnTo>
                  <a:cubicBezTo>
                    <a:pt x="801" y="935"/>
                    <a:pt x="835" y="935"/>
                    <a:pt x="835" y="901"/>
                  </a:cubicBezTo>
                  <a:cubicBezTo>
                    <a:pt x="835" y="868"/>
                    <a:pt x="835" y="868"/>
                    <a:pt x="835" y="834"/>
                  </a:cubicBezTo>
                  <a:lnTo>
                    <a:pt x="835" y="501"/>
                  </a:lnTo>
                  <a:cubicBezTo>
                    <a:pt x="835" y="468"/>
                    <a:pt x="835" y="468"/>
                    <a:pt x="835" y="434"/>
                  </a:cubicBezTo>
                  <a:lnTo>
                    <a:pt x="801" y="434"/>
                  </a:lnTo>
                  <a:lnTo>
                    <a:pt x="534" y="601"/>
                  </a:lnTo>
                  <a:lnTo>
                    <a:pt x="534" y="67"/>
                  </a:lnTo>
                  <a:cubicBezTo>
                    <a:pt x="568" y="34"/>
                    <a:pt x="568" y="34"/>
                    <a:pt x="53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8"/>
            <p:cNvSpPr/>
            <p:nvPr/>
          </p:nvSpPr>
          <p:spPr>
            <a:xfrm>
              <a:off x="3280850" y="1709375"/>
              <a:ext cx="9200" cy="63825"/>
            </a:xfrm>
            <a:custGeom>
              <a:rect b="b" l="l" r="r" t="t"/>
              <a:pathLst>
                <a:path extrusionOk="0" h="2553" w="368">
                  <a:moveTo>
                    <a:pt x="351" y="0"/>
                  </a:moveTo>
                  <a:cubicBezTo>
                    <a:pt x="342" y="0"/>
                    <a:pt x="334" y="9"/>
                    <a:pt x="334" y="25"/>
                  </a:cubicBezTo>
                  <a:lnTo>
                    <a:pt x="67" y="159"/>
                  </a:lnTo>
                  <a:cubicBezTo>
                    <a:pt x="34" y="159"/>
                    <a:pt x="34" y="192"/>
                    <a:pt x="0" y="226"/>
                  </a:cubicBezTo>
                  <a:cubicBezTo>
                    <a:pt x="0" y="226"/>
                    <a:pt x="0" y="259"/>
                    <a:pt x="0" y="292"/>
                  </a:cubicBezTo>
                  <a:lnTo>
                    <a:pt x="0" y="626"/>
                  </a:lnTo>
                  <a:cubicBezTo>
                    <a:pt x="0" y="626"/>
                    <a:pt x="0" y="659"/>
                    <a:pt x="0" y="659"/>
                  </a:cubicBezTo>
                  <a:lnTo>
                    <a:pt x="67" y="659"/>
                  </a:lnTo>
                  <a:lnTo>
                    <a:pt x="334" y="492"/>
                  </a:lnTo>
                  <a:cubicBezTo>
                    <a:pt x="334" y="492"/>
                    <a:pt x="367" y="492"/>
                    <a:pt x="367" y="459"/>
                  </a:cubicBezTo>
                  <a:cubicBezTo>
                    <a:pt x="367" y="426"/>
                    <a:pt x="367" y="426"/>
                    <a:pt x="367" y="392"/>
                  </a:cubicBezTo>
                  <a:lnTo>
                    <a:pt x="367" y="59"/>
                  </a:lnTo>
                  <a:cubicBezTo>
                    <a:pt x="367" y="59"/>
                    <a:pt x="367" y="25"/>
                    <a:pt x="367" y="25"/>
                  </a:cubicBezTo>
                  <a:cubicBezTo>
                    <a:pt x="367" y="9"/>
                    <a:pt x="359" y="0"/>
                    <a:pt x="351" y="0"/>
                  </a:cubicBezTo>
                  <a:close/>
                  <a:moveTo>
                    <a:pt x="334" y="693"/>
                  </a:moveTo>
                  <a:lnTo>
                    <a:pt x="67" y="859"/>
                  </a:lnTo>
                  <a:cubicBezTo>
                    <a:pt x="34" y="859"/>
                    <a:pt x="34" y="893"/>
                    <a:pt x="0" y="893"/>
                  </a:cubicBezTo>
                  <a:cubicBezTo>
                    <a:pt x="0" y="926"/>
                    <a:pt x="0" y="959"/>
                    <a:pt x="0" y="959"/>
                  </a:cubicBezTo>
                  <a:lnTo>
                    <a:pt x="0" y="2494"/>
                  </a:lnTo>
                  <a:cubicBezTo>
                    <a:pt x="0" y="2494"/>
                    <a:pt x="0" y="2527"/>
                    <a:pt x="0" y="2527"/>
                  </a:cubicBezTo>
                  <a:cubicBezTo>
                    <a:pt x="17" y="2544"/>
                    <a:pt x="25" y="2552"/>
                    <a:pt x="34" y="2552"/>
                  </a:cubicBezTo>
                  <a:cubicBezTo>
                    <a:pt x="42" y="2552"/>
                    <a:pt x="50" y="2544"/>
                    <a:pt x="67" y="2527"/>
                  </a:cubicBezTo>
                  <a:lnTo>
                    <a:pt x="334" y="2394"/>
                  </a:lnTo>
                  <a:cubicBezTo>
                    <a:pt x="334" y="2360"/>
                    <a:pt x="367" y="2360"/>
                    <a:pt x="367" y="2327"/>
                  </a:cubicBezTo>
                  <a:cubicBezTo>
                    <a:pt x="367" y="2327"/>
                    <a:pt x="367" y="2294"/>
                    <a:pt x="367" y="2260"/>
                  </a:cubicBezTo>
                  <a:lnTo>
                    <a:pt x="367" y="759"/>
                  </a:lnTo>
                  <a:cubicBezTo>
                    <a:pt x="367" y="726"/>
                    <a:pt x="367" y="693"/>
                    <a:pt x="367" y="693"/>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8"/>
            <p:cNvSpPr/>
            <p:nvPr/>
          </p:nvSpPr>
          <p:spPr>
            <a:xfrm>
              <a:off x="3297525" y="1710000"/>
              <a:ext cx="26700" cy="54225"/>
            </a:xfrm>
            <a:custGeom>
              <a:rect b="b" l="l" r="r" t="t"/>
              <a:pathLst>
                <a:path extrusionOk="0" h="2169" w="1068">
                  <a:moveTo>
                    <a:pt x="801" y="0"/>
                  </a:moveTo>
                  <a:cubicBezTo>
                    <a:pt x="734" y="0"/>
                    <a:pt x="668" y="34"/>
                    <a:pt x="601" y="67"/>
                  </a:cubicBezTo>
                  <a:cubicBezTo>
                    <a:pt x="568" y="67"/>
                    <a:pt x="534" y="101"/>
                    <a:pt x="501" y="134"/>
                  </a:cubicBezTo>
                  <a:cubicBezTo>
                    <a:pt x="468" y="167"/>
                    <a:pt x="434" y="201"/>
                    <a:pt x="401" y="234"/>
                  </a:cubicBezTo>
                  <a:cubicBezTo>
                    <a:pt x="401" y="267"/>
                    <a:pt x="367" y="301"/>
                    <a:pt x="367" y="334"/>
                  </a:cubicBezTo>
                  <a:lnTo>
                    <a:pt x="334" y="434"/>
                  </a:lnTo>
                  <a:lnTo>
                    <a:pt x="334" y="367"/>
                  </a:lnTo>
                  <a:lnTo>
                    <a:pt x="334" y="334"/>
                  </a:lnTo>
                  <a:cubicBezTo>
                    <a:pt x="334" y="317"/>
                    <a:pt x="326" y="309"/>
                    <a:pt x="317" y="309"/>
                  </a:cubicBezTo>
                  <a:cubicBezTo>
                    <a:pt x="309" y="309"/>
                    <a:pt x="301" y="317"/>
                    <a:pt x="301" y="334"/>
                  </a:cubicBezTo>
                  <a:lnTo>
                    <a:pt x="34" y="467"/>
                  </a:lnTo>
                  <a:cubicBezTo>
                    <a:pt x="34" y="467"/>
                    <a:pt x="1" y="501"/>
                    <a:pt x="1" y="501"/>
                  </a:cubicBezTo>
                  <a:cubicBezTo>
                    <a:pt x="1" y="534"/>
                    <a:pt x="1" y="568"/>
                    <a:pt x="1" y="601"/>
                  </a:cubicBezTo>
                  <a:lnTo>
                    <a:pt x="1" y="2102"/>
                  </a:lnTo>
                  <a:cubicBezTo>
                    <a:pt x="1" y="2135"/>
                    <a:pt x="1" y="2135"/>
                    <a:pt x="1" y="2169"/>
                  </a:cubicBezTo>
                  <a:lnTo>
                    <a:pt x="34" y="2169"/>
                  </a:lnTo>
                  <a:lnTo>
                    <a:pt x="301" y="2002"/>
                  </a:lnTo>
                  <a:cubicBezTo>
                    <a:pt x="334" y="2002"/>
                    <a:pt x="334" y="1969"/>
                    <a:pt x="367" y="1969"/>
                  </a:cubicBezTo>
                  <a:cubicBezTo>
                    <a:pt x="367" y="1935"/>
                    <a:pt x="367" y="1902"/>
                    <a:pt x="367" y="1868"/>
                  </a:cubicBezTo>
                  <a:lnTo>
                    <a:pt x="367" y="1035"/>
                  </a:lnTo>
                  <a:cubicBezTo>
                    <a:pt x="367" y="968"/>
                    <a:pt x="367" y="868"/>
                    <a:pt x="401" y="801"/>
                  </a:cubicBezTo>
                  <a:cubicBezTo>
                    <a:pt x="434" y="734"/>
                    <a:pt x="468" y="668"/>
                    <a:pt x="534" y="634"/>
                  </a:cubicBezTo>
                  <a:cubicBezTo>
                    <a:pt x="568" y="618"/>
                    <a:pt x="593" y="609"/>
                    <a:pt x="613" y="609"/>
                  </a:cubicBezTo>
                  <a:cubicBezTo>
                    <a:pt x="634" y="609"/>
                    <a:pt x="651" y="618"/>
                    <a:pt x="668" y="634"/>
                  </a:cubicBezTo>
                  <a:cubicBezTo>
                    <a:pt x="701" y="701"/>
                    <a:pt x="734" y="768"/>
                    <a:pt x="734" y="834"/>
                  </a:cubicBezTo>
                  <a:lnTo>
                    <a:pt x="734" y="1668"/>
                  </a:lnTo>
                  <a:cubicBezTo>
                    <a:pt x="701" y="1668"/>
                    <a:pt x="701" y="1702"/>
                    <a:pt x="734" y="1735"/>
                  </a:cubicBezTo>
                  <a:lnTo>
                    <a:pt x="768" y="1735"/>
                  </a:lnTo>
                  <a:lnTo>
                    <a:pt x="1035" y="1568"/>
                  </a:lnTo>
                  <a:cubicBezTo>
                    <a:pt x="1035" y="1568"/>
                    <a:pt x="1068" y="1535"/>
                    <a:pt x="1068" y="1535"/>
                  </a:cubicBezTo>
                  <a:cubicBezTo>
                    <a:pt x="1068" y="1502"/>
                    <a:pt x="1068" y="1468"/>
                    <a:pt x="1068" y="1435"/>
                  </a:cubicBezTo>
                  <a:lnTo>
                    <a:pt x="1068" y="534"/>
                  </a:lnTo>
                  <a:cubicBezTo>
                    <a:pt x="1068" y="434"/>
                    <a:pt x="1068" y="334"/>
                    <a:pt x="1035" y="234"/>
                  </a:cubicBezTo>
                  <a:cubicBezTo>
                    <a:pt x="1001" y="167"/>
                    <a:pt x="968" y="101"/>
                    <a:pt x="935" y="34"/>
                  </a:cubicBezTo>
                  <a:cubicBezTo>
                    <a:pt x="901" y="0"/>
                    <a:pt x="834" y="0"/>
                    <a:pt x="80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8"/>
            <p:cNvSpPr/>
            <p:nvPr/>
          </p:nvSpPr>
          <p:spPr>
            <a:xfrm>
              <a:off x="3328375" y="1687475"/>
              <a:ext cx="28375" cy="70075"/>
            </a:xfrm>
            <a:custGeom>
              <a:rect b="b" l="l" r="r" t="t"/>
              <a:pathLst>
                <a:path extrusionOk="0" h="2803" w="1135">
                  <a:moveTo>
                    <a:pt x="680" y="743"/>
                  </a:moveTo>
                  <a:cubicBezTo>
                    <a:pt x="701" y="743"/>
                    <a:pt x="718" y="751"/>
                    <a:pt x="735" y="768"/>
                  </a:cubicBezTo>
                  <a:cubicBezTo>
                    <a:pt x="768" y="801"/>
                    <a:pt x="768" y="868"/>
                    <a:pt x="801" y="901"/>
                  </a:cubicBezTo>
                  <a:cubicBezTo>
                    <a:pt x="801" y="968"/>
                    <a:pt x="801" y="1035"/>
                    <a:pt x="801" y="1102"/>
                  </a:cubicBezTo>
                  <a:cubicBezTo>
                    <a:pt x="768" y="1168"/>
                    <a:pt x="768" y="1235"/>
                    <a:pt x="735" y="1302"/>
                  </a:cubicBezTo>
                  <a:cubicBezTo>
                    <a:pt x="701" y="1368"/>
                    <a:pt x="668" y="1435"/>
                    <a:pt x="601" y="1469"/>
                  </a:cubicBezTo>
                  <a:cubicBezTo>
                    <a:pt x="568" y="1485"/>
                    <a:pt x="543" y="1494"/>
                    <a:pt x="522" y="1494"/>
                  </a:cubicBezTo>
                  <a:cubicBezTo>
                    <a:pt x="501" y="1494"/>
                    <a:pt x="484" y="1485"/>
                    <a:pt x="468" y="1469"/>
                  </a:cubicBezTo>
                  <a:cubicBezTo>
                    <a:pt x="434" y="1402"/>
                    <a:pt x="401" y="1368"/>
                    <a:pt x="401" y="1302"/>
                  </a:cubicBezTo>
                  <a:cubicBezTo>
                    <a:pt x="401" y="1268"/>
                    <a:pt x="401" y="1235"/>
                    <a:pt x="401" y="1235"/>
                  </a:cubicBezTo>
                  <a:cubicBezTo>
                    <a:pt x="401" y="1202"/>
                    <a:pt x="401" y="1168"/>
                    <a:pt x="401" y="1135"/>
                  </a:cubicBezTo>
                  <a:cubicBezTo>
                    <a:pt x="401" y="1068"/>
                    <a:pt x="434" y="1002"/>
                    <a:pt x="468" y="935"/>
                  </a:cubicBezTo>
                  <a:cubicBezTo>
                    <a:pt x="501" y="868"/>
                    <a:pt x="534" y="801"/>
                    <a:pt x="601" y="768"/>
                  </a:cubicBezTo>
                  <a:cubicBezTo>
                    <a:pt x="635" y="751"/>
                    <a:pt x="660" y="743"/>
                    <a:pt x="680" y="743"/>
                  </a:cubicBezTo>
                  <a:close/>
                  <a:moveTo>
                    <a:pt x="1102" y="1"/>
                  </a:moveTo>
                  <a:lnTo>
                    <a:pt x="835" y="134"/>
                  </a:lnTo>
                  <a:cubicBezTo>
                    <a:pt x="835" y="168"/>
                    <a:pt x="801" y="168"/>
                    <a:pt x="801" y="201"/>
                  </a:cubicBezTo>
                  <a:cubicBezTo>
                    <a:pt x="801" y="201"/>
                    <a:pt x="801" y="234"/>
                    <a:pt x="801" y="268"/>
                  </a:cubicBezTo>
                  <a:lnTo>
                    <a:pt x="801" y="334"/>
                  </a:lnTo>
                  <a:cubicBezTo>
                    <a:pt x="801" y="334"/>
                    <a:pt x="768" y="301"/>
                    <a:pt x="768" y="301"/>
                  </a:cubicBezTo>
                  <a:cubicBezTo>
                    <a:pt x="768" y="301"/>
                    <a:pt x="735" y="268"/>
                    <a:pt x="701" y="268"/>
                  </a:cubicBezTo>
                  <a:lnTo>
                    <a:pt x="635" y="268"/>
                  </a:lnTo>
                  <a:cubicBezTo>
                    <a:pt x="568" y="268"/>
                    <a:pt x="534" y="301"/>
                    <a:pt x="501" y="334"/>
                  </a:cubicBezTo>
                  <a:cubicBezTo>
                    <a:pt x="434" y="368"/>
                    <a:pt x="368" y="401"/>
                    <a:pt x="334" y="468"/>
                  </a:cubicBezTo>
                  <a:cubicBezTo>
                    <a:pt x="268" y="535"/>
                    <a:pt x="201" y="601"/>
                    <a:pt x="168" y="701"/>
                  </a:cubicBezTo>
                  <a:cubicBezTo>
                    <a:pt x="134" y="768"/>
                    <a:pt x="101" y="868"/>
                    <a:pt x="67" y="968"/>
                  </a:cubicBezTo>
                  <a:cubicBezTo>
                    <a:pt x="34" y="1102"/>
                    <a:pt x="34" y="1202"/>
                    <a:pt x="34" y="1335"/>
                  </a:cubicBezTo>
                  <a:lnTo>
                    <a:pt x="34" y="1569"/>
                  </a:lnTo>
                  <a:cubicBezTo>
                    <a:pt x="34" y="1669"/>
                    <a:pt x="34" y="1769"/>
                    <a:pt x="67" y="1869"/>
                  </a:cubicBezTo>
                  <a:cubicBezTo>
                    <a:pt x="101" y="1936"/>
                    <a:pt x="134" y="1969"/>
                    <a:pt x="168" y="2036"/>
                  </a:cubicBezTo>
                  <a:cubicBezTo>
                    <a:pt x="201" y="2069"/>
                    <a:pt x="268" y="2069"/>
                    <a:pt x="334" y="2069"/>
                  </a:cubicBezTo>
                  <a:cubicBezTo>
                    <a:pt x="401" y="2069"/>
                    <a:pt x="434" y="2036"/>
                    <a:pt x="501" y="2002"/>
                  </a:cubicBezTo>
                  <a:cubicBezTo>
                    <a:pt x="534" y="2002"/>
                    <a:pt x="568" y="1969"/>
                    <a:pt x="635" y="1936"/>
                  </a:cubicBezTo>
                  <a:cubicBezTo>
                    <a:pt x="635" y="1902"/>
                    <a:pt x="668" y="1869"/>
                    <a:pt x="701" y="1835"/>
                  </a:cubicBezTo>
                  <a:lnTo>
                    <a:pt x="768" y="1735"/>
                  </a:lnTo>
                  <a:lnTo>
                    <a:pt x="801" y="1669"/>
                  </a:lnTo>
                  <a:lnTo>
                    <a:pt x="801" y="1869"/>
                  </a:lnTo>
                  <a:cubicBezTo>
                    <a:pt x="801" y="1936"/>
                    <a:pt x="768" y="2036"/>
                    <a:pt x="735" y="2102"/>
                  </a:cubicBezTo>
                  <a:cubicBezTo>
                    <a:pt x="701" y="2136"/>
                    <a:pt x="635" y="2202"/>
                    <a:pt x="601" y="2236"/>
                  </a:cubicBezTo>
                  <a:cubicBezTo>
                    <a:pt x="534" y="2269"/>
                    <a:pt x="501" y="2269"/>
                    <a:pt x="434" y="2269"/>
                  </a:cubicBezTo>
                  <a:cubicBezTo>
                    <a:pt x="434" y="2236"/>
                    <a:pt x="401" y="2236"/>
                    <a:pt x="401" y="2202"/>
                  </a:cubicBezTo>
                  <a:cubicBezTo>
                    <a:pt x="368" y="2169"/>
                    <a:pt x="368" y="2169"/>
                    <a:pt x="334" y="2169"/>
                  </a:cubicBezTo>
                  <a:lnTo>
                    <a:pt x="67" y="2336"/>
                  </a:lnTo>
                  <a:cubicBezTo>
                    <a:pt x="34" y="2369"/>
                    <a:pt x="34" y="2369"/>
                    <a:pt x="1" y="2403"/>
                  </a:cubicBezTo>
                  <a:cubicBezTo>
                    <a:pt x="1" y="2403"/>
                    <a:pt x="1" y="2436"/>
                    <a:pt x="1" y="2469"/>
                  </a:cubicBezTo>
                  <a:cubicBezTo>
                    <a:pt x="1" y="2503"/>
                    <a:pt x="34" y="2569"/>
                    <a:pt x="34" y="2636"/>
                  </a:cubicBezTo>
                  <a:cubicBezTo>
                    <a:pt x="67" y="2669"/>
                    <a:pt x="67" y="2736"/>
                    <a:pt x="134" y="2769"/>
                  </a:cubicBezTo>
                  <a:cubicBezTo>
                    <a:pt x="168" y="2803"/>
                    <a:pt x="234" y="2803"/>
                    <a:pt x="301" y="2803"/>
                  </a:cubicBezTo>
                  <a:cubicBezTo>
                    <a:pt x="368" y="2803"/>
                    <a:pt x="468" y="2769"/>
                    <a:pt x="568" y="2736"/>
                  </a:cubicBezTo>
                  <a:cubicBezTo>
                    <a:pt x="635" y="2669"/>
                    <a:pt x="735" y="2603"/>
                    <a:pt x="801" y="2536"/>
                  </a:cubicBezTo>
                  <a:cubicBezTo>
                    <a:pt x="868" y="2469"/>
                    <a:pt x="935" y="2403"/>
                    <a:pt x="968" y="2302"/>
                  </a:cubicBezTo>
                  <a:cubicBezTo>
                    <a:pt x="1035" y="2202"/>
                    <a:pt x="1068" y="2102"/>
                    <a:pt x="1102" y="2002"/>
                  </a:cubicBezTo>
                  <a:cubicBezTo>
                    <a:pt x="1135" y="1869"/>
                    <a:pt x="1135" y="1769"/>
                    <a:pt x="1135" y="1669"/>
                  </a:cubicBezTo>
                  <a:lnTo>
                    <a:pt x="1135" y="68"/>
                  </a:lnTo>
                  <a:cubicBezTo>
                    <a:pt x="1135" y="34"/>
                    <a:pt x="1135" y="34"/>
                    <a:pt x="113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8"/>
            <p:cNvSpPr/>
            <p:nvPr/>
          </p:nvSpPr>
          <p:spPr>
            <a:xfrm>
              <a:off x="3362575" y="1673525"/>
              <a:ext cx="26700" cy="48550"/>
            </a:xfrm>
            <a:custGeom>
              <a:rect b="b" l="l" r="r" t="t"/>
              <a:pathLst>
                <a:path extrusionOk="0" h="1942" w="1068">
                  <a:moveTo>
                    <a:pt x="801" y="0"/>
                  </a:moveTo>
                  <a:cubicBezTo>
                    <a:pt x="776" y="0"/>
                    <a:pt x="751" y="8"/>
                    <a:pt x="734" y="25"/>
                  </a:cubicBezTo>
                  <a:cubicBezTo>
                    <a:pt x="634" y="25"/>
                    <a:pt x="567" y="58"/>
                    <a:pt x="534" y="92"/>
                  </a:cubicBezTo>
                  <a:cubicBezTo>
                    <a:pt x="434" y="125"/>
                    <a:pt x="367" y="192"/>
                    <a:pt x="301" y="259"/>
                  </a:cubicBezTo>
                  <a:cubicBezTo>
                    <a:pt x="267" y="292"/>
                    <a:pt x="201" y="392"/>
                    <a:pt x="167" y="459"/>
                  </a:cubicBezTo>
                  <a:cubicBezTo>
                    <a:pt x="100" y="525"/>
                    <a:pt x="67" y="592"/>
                    <a:pt x="67" y="692"/>
                  </a:cubicBezTo>
                  <a:cubicBezTo>
                    <a:pt x="34" y="759"/>
                    <a:pt x="34" y="826"/>
                    <a:pt x="34" y="892"/>
                  </a:cubicBezTo>
                  <a:cubicBezTo>
                    <a:pt x="0" y="1026"/>
                    <a:pt x="34" y="1126"/>
                    <a:pt x="100" y="1226"/>
                  </a:cubicBezTo>
                  <a:cubicBezTo>
                    <a:pt x="148" y="1250"/>
                    <a:pt x="211" y="1273"/>
                    <a:pt x="280" y="1273"/>
                  </a:cubicBezTo>
                  <a:cubicBezTo>
                    <a:pt x="309" y="1273"/>
                    <a:pt x="338" y="1269"/>
                    <a:pt x="367" y="1259"/>
                  </a:cubicBezTo>
                  <a:lnTo>
                    <a:pt x="501" y="1193"/>
                  </a:lnTo>
                  <a:lnTo>
                    <a:pt x="601" y="1159"/>
                  </a:lnTo>
                  <a:lnTo>
                    <a:pt x="668" y="1159"/>
                  </a:lnTo>
                  <a:cubicBezTo>
                    <a:pt x="668" y="1193"/>
                    <a:pt x="668" y="1193"/>
                    <a:pt x="668" y="1226"/>
                  </a:cubicBezTo>
                  <a:cubicBezTo>
                    <a:pt x="668" y="1226"/>
                    <a:pt x="634" y="1259"/>
                    <a:pt x="634" y="1293"/>
                  </a:cubicBezTo>
                  <a:cubicBezTo>
                    <a:pt x="601" y="1326"/>
                    <a:pt x="567" y="1359"/>
                    <a:pt x="501" y="1359"/>
                  </a:cubicBezTo>
                  <a:cubicBezTo>
                    <a:pt x="501" y="1393"/>
                    <a:pt x="467" y="1393"/>
                    <a:pt x="434" y="1426"/>
                  </a:cubicBezTo>
                  <a:lnTo>
                    <a:pt x="301" y="1426"/>
                  </a:lnTo>
                  <a:lnTo>
                    <a:pt x="34" y="1560"/>
                  </a:lnTo>
                  <a:cubicBezTo>
                    <a:pt x="34" y="1593"/>
                    <a:pt x="0" y="1593"/>
                    <a:pt x="0" y="1626"/>
                  </a:cubicBezTo>
                  <a:cubicBezTo>
                    <a:pt x="0" y="1626"/>
                    <a:pt x="0" y="1660"/>
                    <a:pt x="0" y="1693"/>
                  </a:cubicBezTo>
                  <a:cubicBezTo>
                    <a:pt x="0" y="1726"/>
                    <a:pt x="34" y="1793"/>
                    <a:pt x="34" y="1826"/>
                  </a:cubicBezTo>
                  <a:cubicBezTo>
                    <a:pt x="67" y="1860"/>
                    <a:pt x="100" y="1893"/>
                    <a:pt x="134" y="1926"/>
                  </a:cubicBezTo>
                  <a:cubicBezTo>
                    <a:pt x="178" y="1926"/>
                    <a:pt x="223" y="1941"/>
                    <a:pt x="257" y="1941"/>
                  </a:cubicBezTo>
                  <a:cubicBezTo>
                    <a:pt x="275" y="1941"/>
                    <a:pt x="289" y="1938"/>
                    <a:pt x="301" y="1926"/>
                  </a:cubicBezTo>
                  <a:cubicBezTo>
                    <a:pt x="401" y="1926"/>
                    <a:pt x="467" y="1893"/>
                    <a:pt x="534" y="1860"/>
                  </a:cubicBezTo>
                  <a:cubicBezTo>
                    <a:pt x="601" y="1793"/>
                    <a:pt x="701" y="1760"/>
                    <a:pt x="768" y="1693"/>
                  </a:cubicBezTo>
                  <a:cubicBezTo>
                    <a:pt x="834" y="1626"/>
                    <a:pt x="868" y="1526"/>
                    <a:pt x="934" y="1459"/>
                  </a:cubicBezTo>
                  <a:cubicBezTo>
                    <a:pt x="968" y="1393"/>
                    <a:pt x="1001" y="1326"/>
                    <a:pt x="1034" y="1226"/>
                  </a:cubicBezTo>
                  <a:cubicBezTo>
                    <a:pt x="1068" y="1159"/>
                    <a:pt x="1068" y="1093"/>
                    <a:pt x="1068" y="992"/>
                  </a:cubicBezTo>
                  <a:cubicBezTo>
                    <a:pt x="1068" y="892"/>
                    <a:pt x="1034" y="792"/>
                    <a:pt x="968" y="692"/>
                  </a:cubicBezTo>
                  <a:cubicBezTo>
                    <a:pt x="929" y="653"/>
                    <a:pt x="878" y="637"/>
                    <a:pt x="823" y="637"/>
                  </a:cubicBezTo>
                  <a:cubicBezTo>
                    <a:pt x="784" y="637"/>
                    <a:pt x="742" y="645"/>
                    <a:pt x="701" y="659"/>
                  </a:cubicBezTo>
                  <a:lnTo>
                    <a:pt x="567" y="726"/>
                  </a:lnTo>
                  <a:lnTo>
                    <a:pt x="467" y="759"/>
                  </a:lnTo>
                  <a:lnTo>
                    <a:pt x="434" y="759"/>
                  </a:lnTo>
                  <a:lnTo>
                    <a:pt x="434" y="692"/>
                  </a:lnTo>
                  <a:cubicBezTo>
                    <a:pt x="401" y="659"/>
                    <a:pt x="434" y="626"/>
                    <a:pt x="434" y="592"/>
                  </a:cubicBezTo>
                  <a:cubicBezTo>
                    <a:pt x="467" y="592"/>
                    <a:pt x="501" y="559"/>
                    <a:pt x="534" y="525"/>
                  </a:cubicBezTo>
                  <a:cubicBezTo>
                    <a:pt x="567" y="525"/>
                    <a:pt x="601" y="525"/>
                    <a:pt x="634" y="492"/>
                  </a:cubicBezTo>
                  <a:lnTo>
                    <a:pt x="701" y="492"/>
                  </a:lnTo>
                  <a:cubicBezTo>
                    <a:pt x="701" y="509"/>
                    <a:pt x="709" y="517"/>
                    <a:pt x="718" y="517"/>
                  </a:cubicBezTo>
                  <a:cubicBezTo>
                    <a:pt x="726" y="517"/>
                    <a:pt x="734" y="509"/>
                    <a:pt x="734" y="492"/>
                  </a:cubicBezTo>
                  <a:lnTo>
                    <a:pt x="1001" y="359"/>
                  </a:lnTo>
                  <a:cubicBezTo>
                    <a:pt x="1001" y="359"/>
                    <a:pt x="1034" y="325"/>
                    <a:pt x="1034" y="292"/>
                  </a:cubicBezTo>
                  <a:cubicBezTo>
                    <a:pt x="1034" y="292"/>
                    <a:pt x="1034" y="259"/>
                    <a:pt x="1034" y="225"/>
                  </a:cubicBezTo>
                  <a:cubicBezTo>
                    <a:pt x="1034" y="192"/>
                    <a:pt x="1001" y="125"/>
                    <a:pt x="1001" y="92"/>
                  </a:cubicBezTo>
                  <a:cubicBezTo>
                    <a:pt x="968" y="58"/>
                    <a:pt x="934" y="25"/>
                    <a:pt x="868" y="25"/>
                  </a:cubicBezTo>
                  <a:cubicBezTo>
                    <a:pt x="851" y="8"/>
                    <a:pt x="826" y="0"/>
                    <a:pt x="80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8"/>
            <p:cNvSpPr/>
            <p:nvPr/>
          </p:nvSpPr>
          <p:spPr>
            <a:xfrm>
              <a:off x="2851375" y="1785050"/>
              <a:ext cx="23375" cy="53400"/>
            </a:xfrm>
            <a:custGeom>
              <a:rect b="b" l="l" r="r" t="t"/>
              <a:pathLst>
                <a:path extrusionOk="0" h="2136" w="935">
                  <a:moveTo>
                    <a:pt x="634" y="534"/>
                  </a:moveTo>
                  <a:lnTo>
                    <a:pt x="634" y="1402"/>
                  </a:lnTo>
                  <a:lnTo>
                    <a:pt x="201" y="1635"/>
                  </a:lnTo>
                  <a:lnTo>
                    <a:pt x="634" y="534"/>
                  </a:lnTo>
                  <a:close/>
                  <a:moveTo>
                    <a:pt x="734" y="1"/>
                  </a:moveTo>
                  <a:lnTo>
                    <a:pt x="634" y="34"/>
                  </a:lnTo>
                  <a:cubicBezTo>
                    <a:pt x="634" y="67"/>
                    <a:pt x="634" y="67"/>
                    <a:pt x="601" y="101"/>
                  </a:cubicBezTo>
                  <a:lnTo>
                    <a:pt x="568" y="134"/>
                  </a:lnTo>
                  <a:lnTo>
                    <a:pt x="0" y="1702"/>
                  </a:lnTo>
                  <a:lnTo>
                    <a:pt x="0" y="1769"/>
                  </a:lnTo>
                  <a:cubicBezTo>
                    <a:pt x="0" y="1802"/>
                    <a:pt x="0" y="1835"/>
                    <a:pt x="0" y="1835"/>
                  </a:cubicBezTo>
                  <a:lnTo>
                    <a:pt x="0" y="1969"/>
                  </a:lnTo>
                  <a:cubicBezTo>
                    <a:pt x="0" y="2035"/>
                    <a:pt x="34" y="2035"/>
                    <a:pt x="67" y="2035"/>
                  </a:cubicBezTo>
                  <a:lnTo>
                    <a:pt x="601" y="1702"/>
                  </a:lnTo>
                  <a:lnTo>
                    <a:pt x="601" y="2069"/>
                  </a:lnTo>
                  <a:lnTo>
                    <a:pt x="601" y="2135"/>
                  </a:lnTo>
                  <a:cubicBezTo>
                    <a:pt x="601" y="2135"/>
                    <a:pt x="634" y="2135"/>
                    <a:pt x="634" y="2102"/>
                  </a:cubicBezTo>
                  <a:lnTo>
                    <a:pt x="734" y="2069"/>
                  </a:lnTo>
                  <a:cubicBezTo>
                    <a:pt x="734" y="2035"/>
                    <a:pt x="768" y="2035"/>
                    <a:pt x="768" y="2002"/>
                  </a:cubicBezTo>
                  <a:cubicBezTo>
                    <a:pt x="768" y="1969"/>
                    <a:pt x="768" y="1935"/>
                    <a:pt x="768" y="1935"/>
                  </a:cubicBezTo>
                  <a:lnTo>
                    <a:pt x="768" y="1568"/>
                  </a:lnTo>
                  <a:lnTo>
                    <a:pt x="901" y="1502"/>
                  </a:lnTo>
                  <a:cubicBezTo>
                    <a:pt x="901" y="1502"/>
                    <a:pt x="934" y="1502"/>
                    <a:pt x="934" y="1468"/>
                  </a:cubicBezTo>
                  <a:cubicBezTo>
                    <a:pt x="934" y="1435"/>
                    <a:pt x="934" y="1402"/>
                    <a:pt x="934" y="1368"/>
                  </a:cubicBezTo>
                  <a:lnTo>
                    <a:pt x="934" y="1302"/>
                  </a:lnTo>
                  <a:cubicBezTo>
                    <a:pt x="934" y="1268"/>
                    <a:pt x="934" y="1235"/>
                    <a:pt x="934" y="1235"/>
                  </a:cubicBezTo>
                  <a:lnTo>
                    <a:pt x="901" y="1235"/>
                  </a:lnTo>
                  <a:lnTo>
                    <a:pt x="768" y="1302"/>
                  </a:lnTo>
                  <a:lnTo>
                    <a:pt x="768" y="67"/>
                  </a:lnTo>
                  <a:cubicBezTo>
                    <a:pt x="768" y="67"/>
                    <a:pt x="768" y="34"/>
                    <a:pt x="76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8"/>
            <p:cNvSpPr/>
            <p:nvPr/>
          </p:nvSpPr>
          <p:spPr>
            <a:xfrm>
              <a:off x="2878050" y="1768025"/>
              <a:ext cx="26725" cy="58025"/>
            </a:xfrm>
            <a:custGeom>
              <a:rect b="b" l="l" r="r" t="t"/>
              <a:pathLst>
                <a:path extrusionOk="0" h="2321" w="1069">
                  <a:moveTo>
                    <a:pt x="893" y="1"/>
                  </a:moveTo>
                  <a:cubicBezTo>
                    <a:pt x="874" y="1"/>
                    <a:pt x="854" y="5"/>
                    <a:pt x="835" y="14"/>
                  </a:cubicBezTo>
                  <a:cubicBezTo>
                    <a:pt x="768" y="14"/>
                    <a:pt x="701" y="48"/>
                    <a:pt x="635" y="81"/>
                  </a:cubicBezTo>
                  <a:cubicBezTo>
                    <a:pt x="401" y="215"/>
                    <a:pt x="268" y="415"/>
                    <a:pt x="168" y="648"/>
                  </a:cubicBezTo>
                  <a:cubicBezTo>
                    <a:pt x="68" y="915"/>
                    <a:pt x="1" y="1215"/>
                    <a:pt x="1" y="1516"/>
                  </a:cubicBezTo>
                  <a:cubicBezTo>
                    <a:pt x="1" y="1782"/>
                    <a:pt x="34" y="2016"/>
                    <a:pt x="168" y="2216"/>
                  </a:cubicBezTo>
                  <a:cubicBezTo>
                    <a:pt x="221" y="2288"/>
                    <a:pt x="294" y="2321"/>
                    <a:pt x="386" y="2321"/>
                  </a:cubicBezTo>
                  <a:cubicBezTo>
                    <a:pt x="466" y="2321"/>
                    <a:pt x="560" y="2296"/>
                    <a:pt x="668" y="2249"/>
                  </a:cubicBezTo>
                  <a:cubicBezTo>
                    <a:pt x="835" y="2149"/>
                    <a:pt x="968" y="2016"/>
                    <a:pt x="1068" y="1816"/>
                  </a:cubicBezTo>
                  <a:cubicBezTo>
                    <a:pt x="1068" y="1816"/>
                    <a:pt x="1068" y="1782"/>
                    <a:pt x="1068" y="1782"/>
                  </a:cubicBezTo>
                  <a:cubicBezTo>
                    <a:pt x="1068" y="1749"/>
                    <a:pt x="1068" y="1716"/>
                    <a:pt x="1068" y="1716"/>
                  </a:cubicBezTo>
                  <a:lnTo>
                    <a:pt x="1068" y="915"/>
                  </a:lnTo>
                  <a:cubicBezTo>
                    <a:pt x="1068" y="882"/>
                    <a:pt x="1068" y="848"/>
                    <a:pt x="1068" y="815"/>
                  </a:cubicBezTo>
                  <a:lnTo>
                    <a:pt x="1035" y="815"/>
                  </a:lnTo>
                  <a:lnTo>
                    <a:pt x="668" y="1015"/>
                  </a:lnTo>
                  <a:cubicBezTo>
                    <a:pt x="635" y="1015"/>
                    <a:pt x="635" y="1049"/>
                    <a:pt x="601" y="1082"/>
                  </a:cubicBezTo>
                  <a:cubicBezTo>
                    <a:pt x="601" y="1082"/>
                    <a:pt x="601" y="1115"/>
                    <a:pt x="601" y="1149"/>
                  </a:cubicBezTo>
                  <a:lnTo>
                    <a:pt x="601" y="1249"/>
                  </a:lnTo>
                  <a:cubicBezTo>
                    <a:pt x="601" y="1249"/>
                    <a:pt x="601" y="1282"/>
                    <a:pt x="601" y="1315"/>
                  </a:cubicBezTo>
                  <a:lnTo>
                    <a:pt x="668" y="1315"/>
                  </a:lnTo>
                  <a:lnTo>
                    <a:pt x="868" y="1182"/>
                  </a:lnTo>
                  <a:lnTo>
                    <a:pt x="868" y="1749"/>
                  </a:lnTo>
                  <a:cubicBezTo>
                    <a:pt x="835" y="1782"/>
                    <a:pt x="801" y="1816"/>
                    <a:pt x="768" y="1849"/>
                  </a:cubicBezTo>
                  <a:cubicBezTo>
                    <a:pt x="735" y="1882"/>
                    <a:pt x="701" y="1916"/>
                    <a:pt x="635" y="1949"/>
                  </a:cubicBezTo>
                  <a:cubicBezTo>
                    <a:pt x="585" y="1983"/>
                    <a:pt x="535" y="1999"/>
                    <a:pt x="485" y="1999"/>
                  </a:cubicBezTo>
                  <a:cubicBezTo>
                    <a:pt x="435" y="1999"/>
                    <a:pt x="384" y="1983"/>
                    <a:pt x="334" y="1949"/>
                  </a:cubicBezTo>
                  <a:cubicBezTo>
                    <a:pt x="268" y="1782"/>
                    <a:pt x="234" y="1582"/>
                    <a:pt x="234" y="1415"/>
                  </a:cubicBezTo>
                  <a:cubicBezTo>
                    <a:pt x="234" y="1182"/>
                    <a:pt x="268" y="948"/>
                    <a:pt x="368" y="748"/>
                  </a:cubicBezTo>
                  <a:cubicBezTo>
                    <a:pt x="401" y="582"/>
                    <a:pt x="501" y="448"/>
                    <a:pt x="668" y="381"/>
                  </a:cubicBezTo>
                  <a:cubicBezTo>
                    <a:pt x="717" y="333"/>
                    <a:pt x="784" y="302"/>
                    <a:pt x="855" y="302"/>
                  </a:cubicBezTo>
                  <a:cubicBezTo>
                    <a:pt x="881" y="302"/>
                    <a:pt x="908" y="306"/>
                    <a:pt x="935" y="315"/>
                  </a:cubicBezTo>
                  <a:lnTo>
                    <a:pt x="968" y="315"/>
                  </a:lnTo>
                  <a:lnTo>
                    <a:pt x="968" y="281"/>
                  </a:lnTo>
                  <a:lnTo>
                    <a:pt x="1002" y="115"/>
                  </a:lnTo>
                  <a:cubicBezTo>
                    <a:pt x="1002" y="81"/>
                    <a:pt x="1002" y="81"/>
                    <a:pt x="1002" y="81"/>
                  </a:cubicBezTo>
                  <a:cubicBezTo>
                    <a:pt x="1002" y="48"/>
                    <a:pt x="1002" y="48"/>
                    <a:pt x="1002" y="48"/>
                  </a:cubicBezTo>
                  <a:cubicBezTo>
                    <a:pt x="978" y="24"/>
                    <a:pt x="938" y="1"/>
                    <a:pt x="89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8"/>
            <p:cNvSpPr/>
            <p:nvPr/>
          </p:nvSpPr>
          <p:spPr>
            <a:xfrm>
              <a:off x="2980625" y="1746675"/>
              <a:ext cx="15875" cy="25400"/>
            </a:xfrm>
            <a:custGeom>
              <a:rect b="b" l="l" r="r" t="t"/>
              <a:pathLst>
                <a:path extrusionOk="0" h="1016" w="635">
                  <a:moveTo>
                    <a:pt x="443" y="1"/>
                  </a:moveTo>
                  <a:cubicBezTo>
                    <a:pt x="409" y="1"/>
                    <a:pt x="373" y="12"/>
                    <a:pt x="334" y="35"/>
                  </a:cubicBezTo>
                  <a:cubicBezTo>
                    <a:pt x="101" y="168"/>
                    <a:pt x="1" y="435"/>
                    <a:pt x="1" y="668"/>
                  </a:cubicBezTo>
                  <a:cubicBezTo>
                    <a:pt x="1" y="871"/>
                    <a:pt x="78" y="1016"/>
                    <a:pt x="202" y="1016"/>
                  </a:cubicBezTo>
                  <a:cubicBezTo>
                    <a:pt x="242" y="1016"/>
                    <a:pt x="286" y="1001"/>
                    <a:pt x="334" y="969"/>
                  </a:cubicBezTo>
                  <a:cubicBezTo>
                    <a:pt x="535" y="835"/>
                    <a:pt x="635" y="568"/>
                    <a:pt x="635" y="301"/>
                  </a:cubicBezTo>
                  <a:cubicBezTo>
                    <a:pt x="635" y="121"/>
                    <a:pt x="555" y="1"/>
                    <a:pt x="44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8"/>
            <p:cNvSpPr/>
            <p:nvPr/>
          </p:nvSpPr>
          <p:spPr>
            <a:xfrm>
              <a:off x="2969800" y="1725125"/>
              <a:ext cx="37550" cy="35150"/>
            </a:xfrm>
            <a:custGeom>
              <a:rect b="b" l="l" r="r" t="t"/>
              <a:pathLst>
                <a:path extrusionOk="0" h="1406" w="1502">
                  <a:moveTo>
                    <a:pt x="1032" y="1"/>
                  </a:moveTo>
                  <a:cubicBezTo>
                    <a:pt x="938" y="1"/>
                    <a:pt x="844" y="31"/>
                    <a:pt x="767" y="96"/>
                  </a:cubicBezTo>
                  <a:cubicBezTo>
                    <a:pt x="367" y="363"/>
                    <a:pt x="134" y="730"/>
                    <a:pt x="34" y="1197"/>
                  </a:cubicBezTo>
                  <a:cubicBezTo>
                    <a:pt x="0" y="1297"/>
                    <a:pt x="34" y="1364"/>
                    <a:pt x="67" y="1397"/>
                  </a:cubicBezTo>
                  <a:cubicBezTo>
                    <a:pt x="73" y="1403"/>
                    <a:pt x="80" y="1405"/>
                    <a:pt x="89" y="1405"/>
                  </a:cubicBezTo>
                  <a:cubicBezTo>
                    <a:pt x="133" y="1405"/>
                    <a:pt x="206" y="1341"/>
                    <a:pt x="234" y="1230"/>
                  </a:cubicBezTo>
                  <a:cubicBezTo>
                    <a:pt x="300" y="930"/>
                    <a:pt x="501" y="663"/>
                    <a:pt x="767" y="463"/>
                  </a:cubicBezTo>
                  <a:cubicBezTo>
                    <a:pt x="818" y="422"/>
                    <a:pt x="879" y="403"/>
                    <a:pt x="940" y="403"/>
                  </a:cubicBezTo>
                  <a:cubicBezTo>
                    <a:pt x="1079" y="403"/>
                    <a:pt x="1221" y="501"/>
                    <a:pt x="1268" y="663"/>
                  </a:cubicBezTo>
                  <a:cubicBezTo>
                    <a:pt x="1280" y="687"/>
                    <a:pt x="1300" y="698"/>
                    <a:pt x="1322" y="698"/>
                  </a:cubicBezTo>
                  <a:cubicBezTo>
                    <a:pt x="1364" y="698"/>
                    <a:pt x="1413" y="661"/>
                    <a:pt x="1435" y="596"/>
                  </a:cubicBezTo>
                  <a:cubicBezTo>
                    <a:pt x="1501" y="530"/>
                    <a:pt x="1501" y="430"/>
                    <a:pt x="1468" y="329"/>
                  </a:cubicBezTo>
                  <a:cubicBezTo>
                    <a:pt x="1423" y="127"/>
                    <a:pt x="1227" y="1"/>
                    <a:pt x="103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8"/>
            <p:cNvSpPr/>
            <p:nvPr/>
          </p:nvSpPr>
          <p:spPr>
            <a:xfrm>
              <a:off x="2959775" y="1704325"/>
              <a:ext cx="57575" cy="50100"/>
            </a:xfrm>
            <a:custGeom>
              <a:rect b="b" l="l" r="r" t="t"/>
              <a:pathLst>
                <a:path extrusionOk="0" h="2004" w="2303">
                  <a:moveTo>
                    <a:pt x="1608" y="0"/>
                  </a:moveTo>
                  <a:cubicBezTo>
                    <a:pt x="1455" y="0"/>
                    <a:pt x="1301" y="52"/>
                    <a:pt x="1168" y="161"/>
                  </a:cubicBezTo>
                  <a:cubicBezTo>
                    <a:pt x="601" y="528"/>
                    <a:pt x="201" y="1095"/>
                    <a:pt x="34" y="1729"/>
                  </a:cubicBezTo>
                  <a:cubicBezTo>
                    <a:pt x="1" y="1862"/>
                    <a:pt x="1" y="1962"/>
                    <a:pt x="68" y="1995"/>
                  </a:cubicBezTo>
                  <a:cubicBezTo>
                    <a:pt x="73" y="2001"/>
                    <a:pt x="81" y="2004"/>
                    <a:pt x="90" y="2004"/>
                  </a:cubicBezTo>
                  <a:cubicBezTo>
                    <a:pt x="133" y="2004"/>
                    <a:pt x="207" y="1939"/>
                    <a:pt x="234" y="1829"/>
                  </a:cubicBezTo>
                  <a:cubicBezTo>
                    <a:pt x="368" y="1295"/>
                    <a:pt x="701" y="828"/>
                    <a:pt x="1168" y="528"/>
                  </a:cubicBezTo>
                  <a:cubicBezTo>
                    <a:pt x="1272" y="447"/>
                    <a:pt x="1392" y="410"/>
                    <a:pt x="1511" y="410"/>
                  </a:cubicBezTo>
                  <a:cubicBezTo>
                    <a:pt x="1736" y="410"/>
                    <a:pt x="1960" y="543"/>
                    <a:pt x="2069" y="761"/>
                  </a:cubicBezTo>
                  <a:cubicBezTo>
                    <a:pt x="2083" y="803"/>
                    <a:pt x="2109" y="822"/>
                    <a:pt x="2136" y="822"/>
                  </a:cubicBezTo>
                  <a:cubicBezTo>
                    <a:pt x="2175" y="822"/>
                    <a:pt x="2216" y="786"/>
                    <a:pt x="2236" y="728"/>
                  </a:cubicBezTo>
                  <a:cubicBezTo>
                    <a:pt x="2303" y="628"/>
                    <a:pt x="2303" y="528"/>
                    <a:pt x="2269" y="461"/>
                  </a:cubicBezTo>
                  <a:cubicBezTo>
                    <a:pt x="2141" y="163"/>
                    <a:pt x="1877" y="0"/>
                    <a:pt x="160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8"/>
            <p:cNvSpPr/>
            <p:nvPr/>
          </p:nvSpPr>
          <p:spPr>
            <a:xfrm>
              <a:off x="3248325" y="1580750"/>
              <a:ext cx="7525" cy="43375"/>
            </a:xfrm>
            <a:custGeom>
              <a:rect b="b" l="l" r="r" t="t"/>
              <a:pathLst>
                <a:path extrusionOk="0" h="1735" w="301">
                  <a:moveTo>
                    <a:pt x="267" y="0"/>
                  </a:moveTo>
                  <a:lnTo>
                    <a:pt x="67" y="100"/>
                  </a:lnTo>
                  <a:cubicBezTo>
                    <a:pt x="34" y="134"/>
                    <a:pt x="34" y="134"/>
                    <a:pt x="34" y="167"/>
                  </a:cubicBezTo>
                  <a:cubicBezTo>
                    <a:pt x="0" y="167"/>
                    <a:pt x="0" y="200"/>
                    <a:pt x="34" y="234"/>
                  </a:cubicBezTo>
                  <a:lnTo>
                    <a:pt x="34" y="534"/>
                  </a:lnTo>
                  <a:cubicBezTo>
                    <a:pt x="0" y="567"/>
                    <a:pt x="0" y="567"/>
                    <a:pt x="34" y="601"/>
                  </a:cubicBezTo>
                  <a:lnTo>
                    <a:pt x="67" y="601"/>
                  </a:lnTo>
                  <a:lnTo>
                    <a:pt x="267" y="500"/>
                  </a:lnTo>
                  <a:cubicBezTo>
                    <a:pt x="267" y="467"/>
                    <a:pt x="267" y="467"/>
                    <a:pt x="301" y="434"/>
                  </a:cubicBezTo>
                  <a:cubicBezTo>
                    <a:pt x="301" y="400"/>
                    <a:pt x="301" y="400"/>
                    <a:pt x="301" y="367"/>
                  </a:cubicBezTo>
                  <a:lnTo>
                    <a:pt x="301" y="67"/>
                  </a:lnTo>
                  <a:lnTo>
                    <a:pt x="301" y="0"/>
                  </a:lnTo>
                  <a:close/>
                  <a:moveTo>
                    <a:pt x="271" y="1109"/>
                  </a:moveTo>
                  <a:cubicBezTo>
                    <a:pt x="267" y="1109"/>
                    <a:pt x="267" y="1118"/>
                    <a:pt x="267" y="1134"/>
                  </a:cubicBezTo>
                  <a:lnTo>
                    <a:pt x="67" y="1201"/>
                  </a:lnTo>
                  <a:cubicBezTo>
                    <a:pt x="34" y="1234"/>
                    <a:pt x="34" y="1234"/>
                    <a:pt x="34" y="1268"/>
                  </a:cubicBezTo>
                  <a:cubicBezTo>
                    <a:pt x="0" y="1301"/>
                    <a:pt x="0" y="1301"/>
                    <a:pt x="34" y="1334"/>
                  </a:cubicBezTo>
                  <a:lnTo>
                    <a:pt x="34" y="1668"/>
                  </a:lnTo>
                  <a:lnTo>
                    <a:pt x="34" y="1735"/>
                  </a:lnTo>
                  <a:lnTo>
                    <a:pt x="67" y="1735"/>
                  </a:lnTo>
                  <a:lnTo>
                    <a:pt x="267" y="1601"/>
                  </a:lnTo>
                  <a:cubicBezTo>
                    <a:pt x="267" y="1601"/>
                    <a:pt x="267" y="1568"/>
                    <a:pt x="301" y="1568"/>
                  </a:cubicBezTo>
                  <a:cubicBezTo>
                    <a:pt x="301" y="1535"/>
                    <a:pt x="301" y="1501"/>
                    <a:pt x="301" y="1501"/>
                  </a:cubicBezTo>
                  <a:lnTo>
                    <a:pt x="301" y="1168"/>
                  </a:lnTo>
                  <a:cubicBezTo>
                    <a:pt x="301" y="1168"/>
                    <a:pt x="301" y="1134"/>
                    <a:pt x="301" y="1134"/>
                  </a:cubicBezTo>
                  <a:cubicBezTo>
                    <a:pt x="284" y="1118"/>
                    <a:pt x="276" y="1109"/>
                    <a:pt x="271" y="1109"/>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8"/>
            <p:cNvSpPr/>
            <p:nvPr/>
          </p:nvSpPr>
          <p:spPr>
            <a:xfrm>
              <a:off x="3263325" y="1546750"/>
              <a:ext cx="29225" cy="58200"/>
            </a:xfrm>
            <a:custGeom>
              <a:rect b="b" l="l" r="r" t="t"/>
              <a:pathLst>
                <a:path extrusionOk="0" h="2328" w="1169">
                  <a:moveTo>
                    <a:pt x="701" y="793"/>
                  </a:moveTo>
                  <a:lnTo>
                    <a:pt x="701" y="1494"/>
                  </a:lnTo>
                  <a:lnTo>
                    <a:pt x="368" y="1694"/>
                  </a:lnTo>
                  <a:lnTo>
                    <a:pt x="701" y="793"/>
                  </a:lnTo>
                  <a:close/>
                  <a:moveTo>
                    <a:pt x="939" y="1"/>
                  </a:moveTo>
                  <a:cubicBezTo>
                    <a:pt x="935" y="1"/>
                    <a:pt x="935" y="9"/>
                    <a:pt x="935" y="26"/>
                  </a:cubicBezTo>
                  <a:lnTo>
                    <a:pt x="768" y="93"/>
                  </a:lnTo>
                  <a:cubicBezTo>
                    <a:pt x="735" y="126"/>
                    <a:pt x="701" y="193"/>
                    <a:pt x="668" y="226"/>
                  </a:cubicBezTo>
                  <a:lnTo>
                    <a:pt x="34" y="1827"/>
                  </a:lnTo>
                  <a:cubicBezTo>
                    <a:pt x="1" y="1860"/>
                    <a:pt x="1" y="1894"/>
                    <a:pt x="1" y="1927"/>
                  </a:cubicBezTo>
                  <a:cubicBezTo>
                    <a:pt x="1" y="1927"/>
                    <a:pt x="1" y="1961"/>
                    <a:pt x="1" y="1994"/>
                  </a:cubicBezTo>
                  <a:lnTo>
                    <a:pt x="1" y="2227"/>
                  </a:lnTo>
                  <a:cubicBezTo>
                    <a:pt x="1" y="2227"/>
                    <a:pt x="1" y="2261"/>
                    <a:pt x="1" y="2294"/>
                  </a:cubicBezTo>
                  <a:lnTo>
                    <a:pt x="68" y="2294"/>
                  </a:lnTo>
                  <a:lnTo>
                    <a:pt x="735" y="1894"/>
                  </a:lnTo>
                  <a:lnTo>
                    <a:pt x="735" y="2294"/>
                  </a:lnTo>
                  <a:cubicBezTo>
                    <a:pt x="701" y="2294"/>
                    <a:pt x="701" y="2327"/>
                    <a:pt x="735" y="2327"/>
                  </a:cubicBezTo>
                  <a:lnTo>
                    <a:pt x="768" y="2327"/>
                  </a:lnTo>
                  <a:lnTo>
                    <a:pt x="935" y="2261"/>
                  </a:lnTo>
                  <a:cubicBezTo>
                    <a:pt x="935" y="2227"/>
                    <a:pt x="935" y="2227"/>
                    <a:pt x="968" y="2194"/>
                  </a:cubicBezTo>
                  <a:cubicBezTo>
                    <a:pt x="968" y="2161"/>
                    <a:pt x="968" y="2161"/>
                    <a:pt x="968" y="2127"/>
                  </a:cubicBezTo>
                  <a:lnTo>
                    <a:pt x="968" y="1727"/>
                  </a:lnTo>
                  <a:lnTo>
                    <a:pt x="1135" y="1627"/>
                  </a:lnTo>
                  <a:cubicBezTo>
                    <a:pt x="1168" y="1627"/>
                    <a:pt x="1168" y="1594"/>
                    <a:pt x="1168" y="1594"/>
                  </a:cubicBezTo>
                  <a:cubicBezTo>
                    <a:pt x="1168" y="1560"/>
                    <a:pt x="1168" y="1527"/>
                    <a:pt x="1168" y="1527"/>
                  </a:cubicBezTo>
                  <a:lnTo>
                    <a:pt x="1168" y="1293"/>
                  </a:lnTo>
                  <a:cubicBezTo>
                    <a:pt x="1168" y="1260"/>
                    <a:pt x="1168" y="1260"/>
                    <a:pt x="1168" y="1227"/>
                  </a:cubicBezTo>
                  <a:lnTo>
                    <a:pt x="1135" y="1227"/>
                  </a:lnTo>
                  <a:lnTo>
                    <a:pt x="968" y="1360"/>
                  </a:lnTo>
                  <a:lnTo>
                    <a:pt x="968" y="59"/>
                  </a:lnTo>
                  <a:cubicBezTo>
                    <a:pt x="968" y="59"/>
                    <a:pt x="968" y="26"/>
                    <a:pt x="968" y="26"/>
                  </a:cubicBezTo>
                  <a:cubicBezTo>
                    <a:pt x="952" y="9"/>
                    <a:pt x="943" y="1"/>
                    <a:pt x="93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8"/>
            <p:cNvSpPr/>
            <p:nvPr/>
          </p:nvSpPr>
          <p:spPr>
            <a:xfrm>
              <a:off x="3210800" y="1576775"/>
              <a:ext cx="29200" cy="59025"/>
            </a:xfrm>
            <a:custGeom>
              <a:rect b="b" l="l" r="r" t="t"/>
              <a:pathLst>
                <a:path extrusionOk="0" h="2361" w="1168">
                  <a:moveTo>
                    <a:pt x="668" y="826"/>
                  </a:moveTo>
                  <a:lnTo>
                    <a:pt x="668" y="1527"/>
                  </a:lnTo>
                  <a:lnTo>
                    <a:pt x="334" y="1727"/>
                  </a:lnTo>
                  <a:lnTo>
                    <a:pt x="668" y="826"/>
                  </a:lnTo>
                  <a:close/>
                  <a:moveTo>
                    <a:pt x="934" y="1"/>
                  </a:moveTo>
                  <a:cubicBezTo>
                    <a:pt x="926" y="1"/>
                    <a:pt x="918" y="9"/>
                    <a:pt x="901" y="26"/>
                  </a:cubicBezTo>
                  <a:lnTo>
                    <a:pt x="768" y="92"/>
                  </a:lnTo>
                  <a:cubicBezTo>
                    <a:pt x="734" y="159"/>
                    <a:pt x="701" y="192"/>
                    <a:pt x="668" y="226"/>
                  </a:cubicBezTo>
                  <a:lnTo>
                    <a:pt x="34" y="1827"/>
                  </a:lnTo>
                  <a:lnTo>
                    <a:pt x="0" y="1927"/>
                  </a:lnTo>
                  <a:cubicBezTo>
                    <a:pt x="0" y="1960"/>
                    <a:pt x="0" y="1994"/>
                    <a:pt x="0" y="1994"/>
                  </a:cubicBezTo>
                  <a:lnTo>
                    <a:pt x="0" y="2227"/>
                  </a:lnTo>
                  <a:cubicBezTo>
                    <a:pt x="0" y="2261"/>
                    <a:pt x="0" y="2261"/>
                    <a:pt x="0" y="2294"/>
                  </a:cubicBezTo>
                  <a:lnTo>
                    <a:pt x="34" y="2294"/>
                  </a:lnTo>
                  <a:lnTo>
                    <a:pt x="701" y="1927"/>
                  </a:lnTo>
                  <a:lnTo>
                    <a:pt x="701" y="2294"/>
                  </a:lnTo>
                  <a:cubicBezTo>
                    <a:pt x="701" y="2327"/>
                    <a:pt x="701" y="2327"/>
                    <a:pt x="701" y="2361"/>
                  </a:cubicBezTo>
                  <a:lnTo>
                    <a:pt x="734" y="2361"/>
                  </a:lnTo>
                  <a:lnTo>
                    <a:pt x="901" y="2261"/>
                  </a:lnTo>
                  <a:cubicBezTo>
                    <a:pt x="934" y="2261"/>
                    <a:pt x="968" y="2227"/>
                    <a:pt x="968" y="2194"/>
                  </a:cubicBezTo>
                  <a:cubicBezTo>
                    <a:pt x="968" y="2194"/>
                    <a:pt x="968" y="2161"/>
                    <a:pt x="968" y="2127"/>
                  </a:cubicBezTo>
                  <a:lnTo>
                    <a:pt x="968" y="1760"/>
                  </a:lnTo>
                  <a:lnTo>
                    <a:pt x="1135" y="1660"/>
                  </a:lnTo>
                  <a:cubicBezTo>
                    <a:pt x="1168" y="1627"/>
                    <a:pt x="1168" y="1627"/>
                    <a:pt x="1168" y="1593"/>
                  </a:cubicBezTo>
                  <a:cubicBezTo>
                    <a:pt x="1168" y="1560"/>
                    <a:pt x="1168" y="1560"/>
                    <a:pt x="1168" y="1527"/>
                  </a:cubicBezTo>
                  <a:lnTo>
                    <a:pt x="1168" y="1293"/>
                  </a:lnTo>
                  <a:cubicBezTo>
                    <a:pt x="1168" y="1293"/>
                    <a:pt x="1168" y="1260"/>
                    <a:pt x="1168" y="1260"/>
                  </a:cubicBezTo>
                  <a:cubicBezTo>
                    <a:pt x="1168" y="1243"/>
                    <a:pt x="1160" y="1235"/>
                    <a:pt x="1151" y="1235"/>
                  </a:cubicBezTo>
                  <a:cubicBezTo>
                    <a:pt x="1143" y="1235"/>
                    <a:pt x="1135" y="1243"/>
                    <a:pt x="1135" y="1260"/>
                  </a:cubicBezTo>
                  <a:lnTo>
                    <a:pt x="968" y="1360"/>
                  </a:lnTo>
                  <a:lnTo>
                    <a:pt x="968" y="59"/>
                  </a:lnTo>
                  <a:cubicBezTo>
                    <a:pt x="968" y="59"/>
                    <a:pt x="968" y="26"/>
                    <a:pt x="968" y="26"/>
                  </a:cubicBezTo>
                  <a:cubicBezTo>
                    <a:pt x="951" y="9"/>
                    <a:pt x="943" y="1"/>
                    <a:pt x="93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8"/>
            <p:cNvSpPr/>
            <p:nvPr/>
          </p:nvSpPr>
          <p:spPr>
            <a:xfrm>
              <a:off x="3300025" y="1524875"/>
              <a:ext cx="27550" cy="65075"/>
            </a:xfrm>
            <a:custGeom>
              <a:rect b="b" l="l" r="r" t="t"/>
              <a:pathLst>
                <a:path extrusionOk="0" h="2603" w="1102">
                  <a:moveTo>
                    <a:pt x="968" y="0"/>
                  </a:moveTo>
                  <a:lnTo>
                    <a:pt x="167" y="434"/>
                  </a:lnTo>
                  <a:cubicBezTo>
                    <a:pt x="167" y="467"/>
                    <a:pt x="134" y="467"/>
                    <a:pt x="134" y="501"/>
                  </a:cubicBezTo>
                  <a:cubicBezTo>
                    <a:pt x="134" y="501"/>
                    <a:pt x="134" y="534"/>
                    <a:pt x="134" y="567"/>
                  </a:cubicBezTo>
                  <a:lnTo>
                    <a:pt x="67" y="1668"/>
                  </a:lnTo>
                  <a:cubicBezTo>
                    <a:pt x="67" y="1701"/>
                    <a:pt x="67" y="1701"/>
                    <a:pt x="67" y="1735"/>
                  </a:cubicBezTo>
                  <a:lnTo>
                    <a:pt x="101" y="1735"/>
                  </a:lnTo>
                  <a:lnTo>
                    <a:pt x="301" y="1635"/>
                  </a:lnTo>
                  <a:cubicBezTo>
                    <a:pt x="334" y="1601"/>
                    <a:pt x="334" y="1601"/>
                    <a:pt x="368" y="1568"/>
                  </a:cubicBezTo>
                  <a:cubicBezTo>
                    <a:pt x="368" y="1568"/>
                    <a:pt x="368" y="1535"/>
                    <a:pt x="401" y="1535"/>
                  </a:cubicBezTo>
                  <a:cubicBezTo>
                    <a:pt x="401" y="1501"/>
                    <a:pt x="434" y="1468"/>
                    <a:pt x="468" y="1468"/>
                  </a:cubicBezTo>
                  <a:cubicBezTo>
                    <a:pt x="468" y="1435"/>
                    <a:pt x="501" y="1401"/>
                    <a:pt x="568" y="1368"/>
                  </a:cubicBezTo>
                  <a:cubicBezTo>
                    <a:pt x="584" y="1351"/>
                    <a:pt x="618" y="1343"/>
                    <a:pt x="651" y="1343"/>
                  </a:cubicBezTo>
                  <a:cubicBezTo>
                    <a:pt x="684" y="1343"/>
                    <a:pt x="718" y="1351"/>
                    <a:pt x="734" y="1368"/>
                  </a:cubicBezTo>
                  <a:cubicBezTo>
                    <a:pt x="801" y="1435"/>
                    <a:pt x="835" y="1501"/>
                    <a:pt x="801" y="1568"/>
                  </a:cubicBezTo>
                  <a:cubicBezTo>
                    <a:pt x="801" y="1668"/>
                    <a:pt x="801" y="1801"/>
                    <a:pt x="734" y="1902"/>
                  </a:cubicBezTo>
                  <a:cubicBezTo>
                    <a:pt x="701" y="1968"/>
                    <a:pt x="634" y="2035"/>
                    <a:pt x="568" y="2102"/>
                  </a:cubicBezTo>
                  <a:cubicBezTo>
                    <a:pt x="534" y="2102"/>
                    <a:pt x="501" y="2135"/>
                    <a:pt x="468" y="2135"/>
                  </a:cubicBezTo>
                  <a:lnTo>
                    <a:pt x="368" y="2135"/>
                  </a:lnTo>
                  <a:cubicBezTo>
                    <a:pt x="368" y="2135"/>
                    <a:pt x="334" y="2135"/>
                    <a:pt x="334" y="2102"/>
                  </a:cubicBezTo>
                  <a:cubicBezTo>
                    <a:pt x="301" y="2068"/>
                    <a:pt x="301" y="2035"/>
                    <a:pt x="267" y="2002"/>
                  </a:cubicBezTo>
                  <a:cubicBezTo>
                    <a:pt x="267" y="1968"/>
                    <a:pt x="267" y="1968"/>
                    <a:pt x="267" y="1968"/>
                  </a:cubicBezTo>
                  <a:lnTo>
                    <a:pt x="234" y="1968"/>
                  </a:lnTo>
                  <a:lnTo>
                    <a:pt x="67" y="2068"/>
                  </a:lnTo>
                  <a:cubicBezTo>
                    <a:pt x="34" y="2068"/>
                    <a:pt x="34" y="2102"/>
                    <a:pt x="1" y="2102"/>
                  </a:cubicBezTo>
                  <a:cubicBezTo>
                    <a:pt x="1" y="2135"/>
                    <a:pt x="1" y="2168"/>
                    <a:pt x="1" y="2202"/>
                  </a:cubicBezTo>
                  <a:cubicBezTo>
                    <a:pt x="1" y="2268"/>
                    <a:pt x="34" y="2335"/>
                    <a:pt x="67" y="2402"/>
                  </a:cubicBezTo>
                  <a:cubicBezTo>
                    <a:pt x="67" y="2469"/>
                    <a:pt x="101" y="2502"/>
                    <a:pt x="167" y="2535"/>
                  </a:cubicBezTo>
                  <a:cubicBezTo>
                    <a:pt x="201" y="2569"/>
                    <a:pt x="267" y="2602"/>
                    <a:pt x="334" y="2602"/>
                  </a:cubicBezTo>
                  <a:cubicBezTo>
                    <a:pt x="401" y="2569"/>
                    <a:pt x="501" y="2535"/>
                    <a:pt x="568" y="2502"/>
                  </a:cubicBezTo>
                  <a:cubicBezTo>
                    <a:pt x="634" y="2435"/>
                    <a:pt x="701" y="2402"/>
                    <a:pt x="768" y="2335"/>
                  </a:cubicBezTo>
                  <a:cubicBezTo>
                    <a:pt x="835" y="2268"/>
                    <a:pt x="901" y="2168"/>
                    <a:pt x="935" y="2102"/>
                  </a:cubicBezTo>
                  <a:cubicBezTo>
                    <a:pt x="1001" y="2002"/>
                    <a:pt x="1035" y="1902"/>
                    <a:pt x="1068" y="1768"/>
                  </a:cubicBezTo>
                  <a:cubicBezTo>
                    <a:pt x="1101" y="1668"/>
                    <a:pt x="1101" y="1535"/>
                    <a:pt x="1101" y="1401"/>
                  </a:cubicBezTo>
                  <a:cubicBezTo>
                    <a:pt x="1101" y="1301"/>
                    <a:pt x="1101" y="1201"/>
                    <a:pt x="1068" y="1101"/>
                  </a:cubicBezTo>
                  <a:cubicBezTo>
                    <a:pt x="1035" y="1034"/>
                    <a:pt x="1001" y="1001"/>
                    <a:pt x="968" y="934"/>
                  </a:cubicBezTo>
                  <a:cubicBezTo>
                    <a:pt x="901" y="901"/>
                    <a:pt x="835" y="901"/>
                    <a:pt x="801" y="901"/>
                  </a:cubicBezTo>
                  <a:cubicBezTo>
                    <a:pt x="701" y="901"/>
                    <a:pt x="634" y="934"/>
                    <a:pt x="568" y="968"/>
                  </a:cubicBezTo>
                  <a:lnTo>
                    <a:pt x="468" y="1034"/>
                  </a:lnTo>
                  <a:cubicBezTo>
                    <a:pt x="434" y="1068"/>
                    <a:pt x="401" y="1101"/>
                    <a:pt x="368" y="1134"/>
                  </a:cubicBezTo>
                  <a:lnTo>
                    <a:pt x="368" y="734"/>
                  </a:lnTo>
                  <a:lnTo>
                    <a:pt x="968" y="400"/>
                  </a:lnTo>
                  <a:cubicBezTo>
                    <a:pt x="968" y="367"/>
                    <a:pt x="968" y="367"/>
                    <a:pt x="1001" y="334"/>
                  </a:cubicBezTo>
                  <a:cubicBezTo>
                    <a:pt x="1001" y="334"/>
                    <a:pt x="1001" y="300"/>
                    <a:pt x="1001" y="267"/>
                  </a:cubicBezTo>
                  <a:lnTo>
                    <a:pt x="1001" y="34"/>
                  </a:lnTo>
                  <a:cubicBezTo>
                    <a:pt x="1001" y="34"/>
                    <a:pt x="1001" y="0"/>
                    <a:pt x="100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8"/>
            <p:cNvSpPr/>
            <p:nvPr/>
          </p:nvSpPr>
          <p:spPr>
            <a:xfrm>
              <a:off x="2717100" y="1905975"/>
              <a:ext cx="14225" cy="25050"/>
            </a:xfrm>
            <a:custGeom>
              <a:rect b="b" l="l" r="r" t="t"/>
              <a:pathLst>
                <a:path extrusionOk="0" h="1002" w="569">
                  <a:moveTo>
                    <a:pt x="568" y="0"/>
                  </a:moveTo>
                  <a:lnTo>
                    <a:pt x="1" y="334"/>
                  </a:lnTo>
                  <a:lnTo>
                    <a:pt x="1" y="1001"/>
                  </a:lnTo>
                  <a:lnTo>
                    <a:pt x="568" y="668"/>
                  </a:lnTo>
                  <a:lnTo>
                    <a:pt x="568"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8"/>
            <p:cNvSpPr/>
            <p:nvPr/>
          </p:nvSpPr>
          <p:spPr>
            <a:xfrm>
              <a:off x="2738800" y="1876775"/>
              <a:ext cx="14200" cy="41725"/>
            </a:xfrm>
            <a:custGeom>
              <a:rect b="b" l="l" r="r" t="t"/>
              <a:pathLst>
                <a:path extrusionOk="0" h="1669" w="568">
                  <a:moveTo>
                    <a:pt x="567" y="1"/>
                  </a:moveTo>
                  <a:lnTo>
                    <a:pt x="0" y="334"/>
                  </a:lnTo>
                  <a:lnTo>
                    <a:pt x="0" y="1669"/>
                  </a:lnTo>
                  <a:lnTo>
                    <a:pt x="567" y="1335"/>
                  </a:lnTo>
                  <a:lnTo>
                    <a:pt x="567"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8"/>
            <p:cNvSpPr/>
            <p:nvPr/>
          </p:nvSpPr>
          <p:spPr>
            <a:xfrm>
              <a:off x="2760475" y="1847600"/>
              <a:ext cx="14200" cy="58400"/>
            </a:xfrm>
            <a:custGeom>
              <a:rect b="b" l="l" r="r" t="t"/>
              <a:pathLst>
                <a:path extrusionOk="0" h="2336" w="568">
                  <a:moveTo>
                    <a:pt x="568" y="0"/>
                  </a:moveTo>
                  <a:lnTo>
                    <a:pt x="1" y="334"/>
                  </a:lnTo>
                  <a:lnTo>
                    <a:pt x="1" y="2335"/>
                  </a:lnTo>
                  <a:lnTo>
                    <a:pt x="568" y="2002"/>
                  </a:lnTo>
                  <a:lnTo>
                    <a:pt x="568"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p:nvPr/>
          </p:nvSpPr>
          <p:spPr>
            <a:xfrm>
              <a:off x="2782150" y="1818400"/>
              <a:ext cx="14200" cy="75100"/>
            </a:xfrm>
            <a:custGeom>
              <a:rect b="b" l="l" r="r" t="t"/>
              <a:pathLst>
                <a:path extrusionOk="0" h="3004" w="568">
                  <a:moveTo>
                    <a:pt x="568" y="1"/>
                  </a:moveTo>
                  <a:lnTo>
                    <a:pt x="1" y="334"/>
                  </a:lnTo>
                  <a:lnTo>
                    <a:pt x="1" y="3003"/>
                  </a:lnTo>
                  <a:lnTo>
                    <a:pt x="568" y="2669"/>
                  </a:lnTo>
                  <a:lnTo>
                    <a:pt x="568"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8"/>
            <p:cNvSpPr/>
            <p:nvPr/>
          </p:nvSpPr>
          <p:spPr>
            <a:xfrm>
              <a:off x="3730325" y="1251300"/>
              <a:ext cx="68425" cy="90750"/>
            </a:xfrm>
            <a:custGeom>
              <a:rect b="b" l="l" r="r" t="t"/>
              <a:pathLst>
                <a:path extrusionOk="0" h="3630" w="2737">
                  <a:moveTo>
                    <a:pt x="2515" y="210"/>
                  </a:moveTo>
                  <a:cubicBezTo>
                    <a:pt x="2528" y="210"/>
                    <a:pt x="2536" y="219"/>
                    <a:pt x="2536" y="236"/>
                  </a:cubicBezTo>
                  <a:lnTo>
                    <a:pt x="2569" y="236"/>
                  </a:lnTo>
                  <a:cubicBezTo>
                    <a:pt x="2603" y="302"/>
                    <a:pt x="2603" y="369"/>
                    <a:pt x="2603" y="436"/>
                  </a:cubicBezTo>
                  <a:lnTo>
                    <a:pt x="2603" y="1637"/>
                  </a:lnTo>
                  <a:cubicBezTo>
                    <a:pt x="2636" y="1837"/>
                    <a:pt x="2569" y="2003"/>
                    <a:pt x="2436" y="2137"/>
                  </a:cubicBezTo>
                  <a:lnTo>
                    <a:pt x="268" y="3404"/>
                  </a:lnTo>
                  <a:cubicBezTo>
                    <a:pt x="234" y="3404"/>
                    <a:pt x="201" y="3404"/>
                    <a:pt x="168" y="3371"/>
                  </a:cubicBezTo>
                  <a:cubicBezTo>
                    <a:pt x="134" y="3304"/>
                    <a:pt x="134" y="3238"/>
                    <a:pt x="134" y="3171"/>
                  </a:cubicBezTo>
                  <a:lnTo>
                    <a:pt x="134" y="1970"/>
                  </a:lnTo>
                  <a:cubicBezTo>
                    <a:pt x="134" y="1770"/>
                    <a:pt x="201" y="1603"/>
                    <a:pt x="334" y="1470"/>
                  </a:cubicBezTo>
                  <a:lnTo>
                    <a:pt x="2469" y="236"/>
                  </a:lnTo>
                  <a:cubicBezTo>
                    <a:pt x="2486" y="219"/>
                    <a:pt x="2503" y="210"/>
                    <a:pt x="2515" y="210"/>
                  </a:cubicBezTo>
                  <a:close/>
                  <a:moveTo>
                    <a:pt x="2507" y="1"/>
                  </a:moveTo>
                  <a:cubicBezTo>
                    <a:pt x="2483" y="1"/>
                    <a:pt x="2460" y="12"/>
                    <a:pt x="2436" y="35"/>
                  </a:cubicBezTo>
                  <a:lnTo>
                    <a:pt x="268" y="1270"/>
                  </a:lnTo>
                  <a:cubicBezTo>
                    <a:pt x="101" y="1436"/>
                    <a:pt x="1" y="1670"/>
                    <a:pt x="1" y="1937"/>
                  </a:cubicBezTo>
                  <a:lnTo>
                    <a:pt x="1" y="3138"/>
                  </a:lnTo>
                  <a:cubicBezTo>
                    <a:pt x="1" y="3271"/>
                    <a:pt x="34" y="3404"/>
                    <a:pt x="101" y="3538"/>
                  </a:cubicBezTo>
                  <a:cubicBezTo>
                    <a:pt x="134" y="3571"/>
                    <a:pt x="168" y="3571"/>
                    <a:pt x="201" y="3605"/>
                  </a:cubicBezTo>
                  <a:cubicBezTo>
                    <a:pt x="218" y="3621"/>
                    <a:pt x="234" y="3630"/>
                    <a:pt x="255" y="3630"/>
                  </a:cubicBezTo>
                  <a:cubicBezTo>
                    <a:pt x="276" y="3630"/>
                    <a:pt x="301" y="3621"/>
                    <a:pt x="334" y="3605"/>
                  </a:cubicBezTo>
                  <a:lnTo>
                    <a:pt x="2469" y="2337"/>
                  </a:lnTo>
                  <a:cubicBezTo>
                    <a:pt x="2669" y="2170"/>
                    <a:pt x="2736" y="1937"/>
                    <a:pt x="2736" y="1703"/>
                  </a:cubicBezTo>
                  <a:lnTo>
                    <a:pt x="2736" y="469"/>
                  </a:lnTo>
                  <a:cubicBezTo>
                    <a:pt x="2736" y="336"/>
                    <a:pt x="2703" y="202"/>
                    <a:pt x="2636" y="102"/>
                  </a:cubicBezTo>
                  <a:cubicBezTo>
                    <a:pt x="2593" y="37"/>
                    <a:pt x="2550" y="1"/>
                    <a:pt x="250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8"/>
            <p:cNvSpPr/>
            <p:nvPr/>
          </p:nvSpPr>
          <p:spPr>
            <a:xfrm>
              <a:off x="3738675" y="1287200"/>
              <a:ext cx="10025" cy="41225"/>
            </a:xfrm>
            <a:custGeom>
              <a:rect b="b" l="l" r="r" t="t"/>
              <a:pathLst>
                <a:path extrusionOk="0" h="1649" w="401">
                  <a:moveTo>
                    <a:pt x="401" y="0"/>
                  </a:moveTo>
                  <a:lnTo>
                    <a:pt x="134" y="167"/>
                  </a:lnTo>
                  <a:cubicBezTo>
                    <a:pt x="34" y="267"/>
                    <a:pt x="0" y="401"/>
                    <a:pt x="0" y="534"/>
                  </a:cubicBezTo>
                  <a:lnTo>
                    <a:pt x="0" y="1602"/>
                  </a:lnTo>
                  <a:cubicBezTo>
                    <a:pt x="0" y="1625"/>
                    <a:pt x="17" y="1649"/>
                    <a:pt x="39" y="1649"/>
                  </a:cubicBezTo>
                  <a:cubicBezTo>
                    <a:pt x="48" y="1649"/>
                    <a:pt x="57" y="1645"/>
                    <a:pt x="67" y="1635"/>
                  </a:cubicBezTo>
                  <a:lnTo>
                    <a:pt x="401" y="1435"/>
                  </a:lnTo>
                  <a:lnTo>
                    <a:pt x="401"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8"/>
            <p:cNvSpPr/>
            <p:nvPr/>
          </p:nvSpPr>
          <p:spPr>
            <a:xfrm>
              <a:off x="3752850" y="1279700"/>
              <a:ext cx="10025" cy="41725"/>
            </a:xfrm>
            <a:custGeom>
              <a:rect b="b" l="l" r="r" t="t"/>
              <a:pathLst>
                <a:path extrusionOk="0" h="1669" w="401">
                  <a:moveTo>
                    <a:pt x="401" y="0"/>
                  </a:moveTo>
                  <a:lnTo>
                    <a:pt x="1" y="234"/>
                  </a:lnTo>
                  <a:lnTo>
                    <a:pt x="1" y="1668"/>
                  </a:lnTo>
                  <a:lnTo>
                    <a:pt x="401" y="1435"/>
                  </a:lnTo>
                  <a:lnTo>
                    <a:pt x="401"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8"/>
            <p:cNvSpPr/>
            <p:nvPr/>
          </p:nvSpPr>
          <p:spPr>
            <a:xfrm>
              <a:off x="3767025" y="1271350"/>
              <a:ext cx="10025" cy="41725"/>
            </a:xfrm>
            <a:custGeom>
              <a:rect b="b" l="l" r="r" t="t"/>
              <a:pathLst>
                <a:path extrusionOk="0" h="1669" w="401">
                  <a:moveTo>
                    <a:pt x="401" y="1"/>
                  </a:moveTo>
                  <a:lnTo>
                    <a:pt x="1" y="234"/>
                  </a:lnTo>
                  <a:lnTo>
                    <a:pt x="1" y="1668"/>
                  </a:lnTo>
                  <a:lnTo>
                    <a:pt x="401" y="1435"/>
                  </a:lnTo>
                  <a:lnTo>
                    <a:pt x="401"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8"/>
            <p:cNvSpPr/>
            <p:nvPr/>
          </p:nvSpPr>
          <p:spPr>
            <a:xfrm>
              <a:off x="3781200" y="1264325"/>
              <a:ext cx="10025" cy="40400"/>
            </a:xfrm>
            <a:custGeom>
              <a:rect b="b" l="l" r="r" t="t"/>
              <a:pathLst>
                <a:path extrusionOk="0" h="1616" w="401">
                  <a:moveTo>
                    <a:pt x="336" y="1"/>
                  </a:moveTo>
                  <a:cubicBezTo>
                    <a:pt x="323" y="1"/>
                    <a:pt x="311" y="5"/>
                    <a:pt x="301" y="15"/>
                  </a:cubicBezTo>
                  <a:lnTo>
                    <a:pt x="1" y="182"/>
                  </a:lnTo>
                  <a:lnTo>
                    <a:pt x="1" y="1616"/>
                  </a:lnTo>
                  <a:lnTo>
                    <a:pt x="134" y="1549"/>
                  </a:lnTo>
                  <a:cubicBezTo>
                    <a:pt x="301" y="1449"/>
                    <a:pt x="401" y="1282"/>
                    <a:pt x="401" y="1082"/>
                  </a:cubicBezTo>
                  <a:lnTo>
                    <a:pt x="401" y="48"/>
                  </a:lnTo>
                  <a:cubicBezTo>
                    <a:pt x="401" y="24"/>
                    <a:pt x="368" y="1"/>
                    <a:pt x="33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8"/>
            <p:cNvSpPr/>
            <p:nvPr/>
          </p:nvSpPr>
          <p:spPr>
            <a:xfrm>
              <a:off x="3797875" y="1262075"/>
              <a:ext cx="5875" cy="30150"/>
            </a:xfrm>
            <a:custGeom>
              <a:rect b="b" l="l" r="r" t="t"/>
              <a:pathLst>
                <a:path extrusionOk="0" h="1206" w="235">
                  <a:moveTo>
                    <a:pt x="118" y="0"/>
                  </a:moveTo>
                  <a:cubicBezTo>
                    <a:pt x="112" y="0"/>
                    <a:pt x="107" y="2"/>
                    <a:pt x="101" y="5"/>
                  </a:cubicBezTo>
                  <a:lnTo>
                    <a:pt x="1" y="71"/>
                  </a:lnTo>
                  <a:lnTo>
                    <a:pt x="1" y="1206"/>
                  </a:lnTo>
                  <a:lnTo>
                    <a:pt x="101" y="1139"/>
                  </a:lnTo>
                  <a:cubicBezTo>
                    <a:pt x="201" y="972"/>
                    <a:pt x="234" y="805"/>
                    <a:pt x="234" y="605"/>
                  </a:cubicBezTo>
                  <a:lnTo>
                    <a:pt x="234" y="405"/>
                  </a:lnTo>
                  <a:cubicBezTo>
                    <a:pt x="234" y="161"/>
                    <a:pt x="178" y="0"/>
                    <a:pt x="11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p:nvPr/>
          </p:nvSpPr>
          <p:spPr>
            <a:xfrm>
              <a:off x="3648600" y="1307200"/>
              <a:ext cx="52575" cy="68425"/>
            </a:xfrm>
            <a:custGeom>
              <a:rect b="b" l="l" r="r" t="t"/>
              <a:pathLst>
                <a:path extrusionOk="0" h="2737" w="2103">
                  <a:moveTo>
                    <a:pt x="2102" y="1"/>
                  </a:moveTo>
                  <a:lnTo>
                    <a:pt x="1" y="1869"/>
                  </a:lnTo>
                  <a:lnTo>
                    <a:pt x="1168" y="1602"/>
                  </a:lnTo>
                  <a:lnTo>
                    <a:pt x="1469" y="2736"/>
                  </a:lnTo>
                  <a:lnTo>
                    <a:pt x="2102"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4118950" y="452750"/>
              <a:ext cx="1222550" cy="1128650"/>
            </a:xfrm>
            <a:custGeom>
              <a:rect b="b" l="l" r="r" t="t"/>
              <a:pathLst>
                <a:path extrusionOk="0" h="45146" w="48902">
                  <a:moveTo>
                    <a:pt x="46294" y="0"/>
                  </a:moveTo>
                  <a:cubicBezTo>
                    <a:pt x="45943" y="0"/>
                    <a:pt x="45591" y="83"/>
                    <a:pt x="45266" y="255"/>
                  </a:cubicBezTo>
                  <a:lnTo>
                    <a:pt x="968" y="25773"/>
                  </a:lnTo>
                  <a:cubicBezTo>
                    <a:pt x="401" y="26173"/>
                    <a:pt x="34" y="26807"/>
                    <a:pt x="0" y="27508"/>
                  </a:cubicBezTo>
                  <a:lnTo>
                    <a:pt x="0" y="42852"/>
                  </a:lnTo>
                  <a:cubicBezTo>
                    <a:pt x="34" y="43552"/>
                    <a:pt x="401" y="44186"/>
                    <a:pt x="1001" y="44553"/>
                  </a:cubicBezTo>
                  <a:lnTo>
                    <a:pt x="1601" y="44920"/>
                  </a:lnTo>
                  <a:cubicBezTo>
                    <a:pt x="1918" y="45070"/>
                    <a:pt x="2260" y="45145"/>
                    <a:pt x="2602" y="45145"/>
                  </a:cubicBezTo>
                  <a:cubicBezTo>
                    <a:pt x="2944" y="45145"/>
                    <a:pt x="3286" y="45070"/>
                    <a:pt x="3603" y="44920"/>
                  </a:cubicBezTo>
                  <a:lnTo>
                    <a:pt x="47901" y="19368"/>
                  </a:lnTo>
                  <a:cubicBezTo>
                    <a:pt x="48468" y="18968"/>
                    <a:pt x="48835" y="18334"/>
                    <a:pt x="48902" y="17634"/>
                  </a:cubicBezTo>
                  <a:lnTo>
                    <a:pt x="48902" y="2323"/>
                  </a:lnTo>
                  <a:cubicBezTo>
                    <a:pt x="48835" y="1622"/>
                    <a:pt x="48468" y="989"/>
                    <a:pt x="47901" y="588"/>
                  </a:cubicBezTo>
                  <a:lnTo>
                    <a:pt x="47267" y="221"/>
                  </a:lnTo>
                  <a:cubicBezTo>
                    <a:pt x="46959" y="75"/>
                    <a:pt x="46627" y="0"/>
                    <a:pt x="4629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a:off x="4005525" y="1255500"/>
              <a:ext cx="188500" cy="173500"/>
            </a:xfrm>
            <a:custGeom>
              <a:rect b="b" l="l" r="r" t="t"/>
              <a:pathLst>
                <a:path extrusionOk="0" h="6940" w="7540">
                  <a:moveTo>
                    <a:pt x="4537" y="1"/>
                  </a:moveTo>
                  <a:lnTo>
                    <a:pt x="168" y="4771"/>
                  </a:lnTo>
                  <a:cubicBezTo>
                    <a:pt x="1" y="4938"/>
                    <a:pt x="67" y="5238"/>
                    <a:pt x="268" y="5338"/>
                  </a:cubicBezTo>
                  <a:lnTo>
                    <a:pt x="2936" y="6872"/>
                  </a:lnTo>
                  <a:cubicBezTo>
                    <a:pt x="3003" y="6939"/>
                    <a:pt x="3103" y="6939"/>
                    <a:pt x="3170" y="6939"/>
                  </a:cubicBezTo>
                  <a:lnTo>
                    <a:pt x="7539" y="6639"/>
                  </a:lnTo>
                  <a:lnTo>
                    <a:pt x="7539" y="1735"/>
                  </a:lnTo>
                  <a:lnTo>
                    <a:pt x="4537" y="1"/>
                  </a:ln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8"/>
            <p:cNvSpPr/>
            <p:nvPr/>
          </p:nvSpPr>
          <p:spPr>
            <a:xfrm>
              <a:off x="4071400" y="497600"/>
              <a:ext cx="1270100" cy="1077400"/>
            </a:xfrm>
            <a:custGeom>
              <a:rect b="b" l="l" r="r" t="t"/>
              <a:pathLst>
                <a:path extrusionOk="0" h="43096" w="50804">
                  <a:moveTo>
                    <a:pt x="49867" y="0"/>
                  </a:moveTo>
                  <a:cubicBezTo>
                    <a:pt x="49714" y="0"/>
                    <a:pt x="49556" y="40"/>
                    <a:pt x="49403" y="129"/>
                  </a:cubicBezTo>
                  <a:lnTo>
                    <a:pt x="5872" y="25280"/>
                  </a:lnTo>
                  <a:cubicBezTo>
                    <a:pt x="5038" y="25747"/>
                    <a:pt x="4504" y="26681"/>
                    <a:pt x="4504" y="27648"/>
                  </a:cubicBezTo>
                  <a:lnTo>
                    <a:pt x="4504" y="31918"/>
                  </a:lnTo>
                  <a:lnTo>
                    <a:pt x="234" y="36588"/>
                  </a:lnTo>
                  <a:cubicBezTo>
                    <a:pt x="1" y="36855"/>
                    <a:pt x="201" y="37255"/>
                    <a:pt x="535" y="37255"/>
                  </a:cubicBezTo>
                  <a:lnTo>
                    <a:pt x="4504" y="36988"/>
                  </a:lnTo>
                  <a:lnTo>
                    <a:pt x="4504" y="42092"/>
                  </a:lnTo>
                  <a:cubicBezTo>
                    <a:pt x="4504" y="42726"/>
                    <a:pt x="4819" y="43096"/>
                    <a:pt x="5261" y="43096"/>
                  </a:cubicBezTo>
                  <a:cubicBezTo>
                    <a:pt x="5447" y="43096"/>
                    <a:pt x="5655" y="43031"/>
                    <a:pt x="5872" y="42892"/>
                  </a:cubicBezTo>
                  <a:lnTo>
                    <a:pt x="49403" y="17774"/>
                  </a:lnTo>
                  <a:cubicBezTo>
                    <a:pt x="50170" y="17341"/>
                    <a:pt x="50804" y="16774"/>
                    <a:pt x="50804" y="15906"/>
                  </a:cubicBezTo>
                  <a:lnTo>
                    <a:pt x="50804" y="929"/>
                  </a:lnTo>
                  <a:cubicBezTo>
                    <a:pt x="50779" y="397"/>
                    <a:pt x="50350" y="0"/>
                    <a:pt x="49867"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4071400" y="497475"/>
              <a:ext cx="1270100" cy="1077450"/>
            </a:xfrm>
            <a:custGeom>
              <a:rect b="b" l="l" r="r" t="t"/>
              <a:pathLst>
                <a:path extrusionOk="0" h="43098" w="50804">
                  <a:moveTo>
                    <a:pt x="49870" y="400"/>
                  </a:moveTo>
                  <a:cubicBezTo>
                    <a:pt x="50170" y="400"/>
                    <a:pt x="50404" y="634"/>
                    <a:pt x="50404" y="934"/>
                  </a:cubicBezTo>
                  <a:lnTo>
                    <a:pt x="50404" y="15911"/>
                  </a:lnTo>
                  <a:cubicBezTo>
                    <a:pt x="50404" y="16479"/>
                    <a:pt x="50037" y="16979"/>
                    <a:pt x="49236" y="17446"/>
                  </a:cubicBezTo>
                  <a:lnTo>
                    <a:pt x="5705" y="42597"/>
                  </a:lnTo>
                  <a:cubicBezTo>
                    <a:pt x="5572" y="42664"/>
                    <a:pt x="5438" y="42697"/>
                    <a:pt x="5271" y="42731"/>
                  </a:cubicBezTo>
                  <a:cubicBezTo>
                    <a:pt x="4938" y="42731"/>
                    <a:pt x="4904" y="42297"/>
                    <a:pt x="4904" y="42130"/>
                  </a:cubicBezTo>
                  <a:lnTo>
                    <a:pt x="4904" y="36560"/>
                  </a:lnTo>
                  <a:lnTo>
                    <a:pt x="4471" y="36593"/>
                  </a:lnTo>
                  <a:lnTo>
                    <a:pt x="501" y="36860"/>
                  </a:lnTo>
                  <a:lnTo>
                    <a:pt x="501" y="36860"/>
                  </a:lnTo>
                  <a:lnTo>
                    <a:pt x="4771" y="32190"/>
                  </a:lnTo>
                  <a:lnTo>
                    <a:pt x="4871" y="32090"/>
                  </a:lnTo>
                  <a:lnTo>
                    <a:pt x="4871" y="27653"/>
                  </a:lnTo>
                  <a:cubicBezTo>
                    <a:pt x="4904" y="26819"/>
                    <a:pt x="5338" y="26019"/>
                    <a:pt x="6105" y="25618"/>
                  </a:cubicBezTo>
                  <a:lnTo>
                    <a:pt x="49603" y="467"/>
                  </a:lnTo>
                  <a:cubicBezTo>
                    <a:pt x="49670" y="434"/>
                    <a:pt x="49770" y="400"/>
                    <a:pt x="49870" y="400"/>
                  </a:cubicBezTo>
                  <a:close/>
                  <a:moveTo>
                    <a:pt x="49870" y="0"/>
                  </a:moveTo>
                  <a:cubicBezTo>
                    <a:pt x="49703" y="0"/>
                    <a:pt x="49536" y="67"/>
                    <a:pt x="49403" y="134"/>
                  </a:cubicBezTo>
                  <a:lnTo>
                    <a:pt x="5872" y="25285"/>
                  </a:lnTo>
                  <a:cubicBezTo>
                    <a:pt x="5038" y="25752"/>
                    <a:pt x="4504" y="26686"/>
                    <a:pt x="4504" y="27653"/>
                  </a:cubicBezTo>
                  <a:lnTo>
                    <a:pt x="4504" y="31923"/>
                  </a:lnTo>
                  <a:lnTo>
                    <a:pt x="234" y="36593"/>
                  </a:lnTo>
                  <a:cubicBezTo>
                    <a:pt x="1" y="36860"/>
                    <a:pt x="168" y="37227"/>
                    <a:pt x="501" y="37260"/>
                  </a:cubicBezTo>
                  <a:lnTo>
                    <a:pt x="535" y="37260"/>
                  </a:lnTo>
                  <a:lnTo>
                    <a:pt x="4504" y="36993"/>
                  </a:lnTo>
                  <a:lnTo>
                    <a:pt x="4504" y="42097"/>
                  </a:lnTo>
                  <a:cubicBezTo>
                    <a:pt x="4504" y="42731"/>
                    <a:pt x="4804" y="43098"/>
                    <a:pt x="5271" y="43098"/>
                  </a:cubicBezTo>
                  <a:cubicBezTo>
                    <a:pt x="5505" y="43098"/>
                    <a:pt x="5705" y="43031"/>
                    <a:pt x="5872" y="42897"/>
                  </a:cubicBezTo>
                  <a:lnTo>
                    <a:pt x="49403" y="17779"/>
                  </a:lnTo>
                  <a:cubicBezTo>
                    <a:pt x="50170" y="17346"/>
                    <a:pt x="50804" y="16779"/>
                    <a:pt x="50804" y="15911"/>
                  </a:cubicBezTo>
                  <a:lnTo>
                    <a:pt x="50804" y="934"/>
                  </a:lnTo>
                  <a:cubicBezTo>
                    <a:pt x="50804" y="434"/>
                    <a:pt x="50370" y="0"/>
                    <a:pt x="4987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8"/>
            <p:cNvSpPr/>
            <p:nvPr/>
          </p:nvSpPr>
          <p:spPr>
            <a:xfrm>
              <a:off x="4125625" y="452850"/>
              <a:ext cx="1215875" cy="702600"/>
            </a:xfrm>
            <a:custGeom>
              <a:rect b="b" l="l" r="r" t="t"/>
              <a:pathLst>
                <a:path extrusionOk="0" h="28104" w="48635">
                  <a:moveTo>
                    <a:pt x="46000" y="0"/>
                  </a:moveTo>
                  <a:cubicBezTo>
                    <a:pt x="45658" y="0"/>
                    <a:pt x="45316" y="84"/>
                    <a:pt x="44999" y="251"/>
                  </a:cubicBezTo>
                  <a:lnTo>
                    <a:pt x="734" y="25769"/>
                  </a:lnTo>
                  <a:cubicBezTo>
                    <a:pt x="434" y="25969"/>
                    <a:pt x="167" y="26236"/>
                    <a:pt x="0" y="26536"/>
                  </a:cubicBezTo>
                  <a:lnTo>
                    <a:pt x="2702" y="28104"/>
                  </a:lnTo>
                  <a:lnTo>
                    <a:pt x="2702" y="28071"/>
                  </a:lnTo>
                  <a:cubicBezTo>
                    <a:pt x="2936" y="27637"/>
                    <a:pt x="3303" y="27303"/>
                    <a:pt x="3703" y="27070"/>
                  </a:cubicBezTo>
                  <a:lnTo>
                    <a:pt x="47234" y="1919"/>
                  </a:lnTo>
                  <a:cubicBezTo>
                    <a:pt x="47387" y="1830"/>
                    <a:pt x="47545" y="1790"/>
                    <a:pt x="47698" y="1790"/>
                  </a:cubicBezTo>
                  <a:cubicBezTo>
                    <a:pt x="48181" y="1790"/>
                    <a:pt x="48610" y="2187"/>
                    <a:pt x="48635" y="2719"/>
                  </a:cubicBezTo>
                  <a:lnTo>
                    <a:pt x="48635" y="2319"/>
                  </a:lnTo>
                  <a:cubicBezTo>
                    <a:pt x="48568" y="1618"/>
                    <a:pt x="48201" y="985"/>
                    <a:pt x="47634" y="584"/>
                  </a:cubicBezTo>
                  <a:lnTo>
                    <a:pt x="47000" y="251"/>
                  </a:lnTo>
                  <a:cubicBezTo>
                    <a:pt x="46684" y="84"/>
                    <a:pt x="46342" y="0"/>
                    <a:pt x="46000" y="0"/>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8"/>
            <p:cNvSpPr/>
            <p:nvPr/>
          </p:nvSpPr>
          <p:spPr>
            <a:xfrm>
              <a:off x="4293225" y="1110300"/>
              <a:ext cx="181825" cy="247800"/>
            </a:xfrm>
            <a:custGeom>
              <a:rect b="b" l="l" r="r" t="t"/>
              <a:pathLst>
                <a:path extrusionOk="0" h="9912" w="7273">
                  <a:moveTo>
                    <a:pt x="6706" y="305"/>
                  </a:moveTo>
                  <a:cubicBezTo>
                    <a:pt x="6739" y="305"/>
                    <a:pt x="6772" y="305"/>
                    <a:pt x="6772" y="338"/>
                  </a:cubicBezTo>
                  <a:cubicBezTo>
                    <a:pt x="6906" y="438"/>
                    <a:pt x="6939" y="572"/>
                    <a:pt x="6939" y="705"/>
                  </a:cubicBezTo>
                  <a:lnTo>
                    <a:pt x="6939" y="5208"/>
                  </a:lnTo>
                  <a:cubicBezTo>
                    <a:pt x="6939" y="5642"/>
                    <a:pt x="6706" y="6042"/>
                    <a:pt x="6372" y="6309"/>
                  </a:cubicBezTo>
                  <a:lnTo>
                    <a:pt x="5939" y="6543"/>
                  </a:lnTo>
                  <a:cubicBezTo>
                    <a:pt x="5905" y="6576"/>
                    <a:pt x="5872" y="6643"/>
                    <a:pt x="5872" y="6676"/>
                  </a:cubicBezTo>
                  <a:lnTo>
                    <a:pt x="5872" y="7944"/>
                  </a:lnTo>
                  <a:cubicBezTo>
                    <a:pt x="5872" y="8044"/>
                    <a:pt x="5838" y="8144"/>
                    <a:pt x="5738" y="8211"/>
                  </a:cubicBezTo>
                  <a:lnTo>
                    <a:pt x="4371" y="7543"/>
                  </a:lnTo>
                  <a:cubicBezTo>
                    <a:pt x="4337" y="7527"/>
                    <a:pt x="4312" y="7518"/>
                    <a:pt x="4292" y="7518"/>
                  </a:cubicBezTo>
                  <a:cubicBezTo>
                    <a:pt x="4271" y="7518"/>
                    <a:pt x="4254" y="7527"/>
                    <a:pt x="4237" y="7543"/>
                  </a:cubicBezTo>
                  <a:lnTo>
                    <a:pt x="735" y="9545"/>
                  </a:lnTo>
                  <a:cubicBezTo>
                    <a:pt x="696" y="9584"/>
                    <a:pt x="645" y="9600"/>
                    <a:pt x="590" y="9600"/>
                  </a:cubicBezTo>
                  <a:cubicBezTo>
                    <a:pt x="551" y="9600"/>
                    <a:pt x="509" y="9592"/>
                    <a:pt x="468" y="9578"/>
                  </a:cubicBezTo>
                  <a:cubicBezTo>
                    <a:pt x="368" y="9478"/>
                    <a:pt x="301" y="9345"/>
                    <a:pt x="335" y="9178"/>
                  </a:cubicBezTo>
                  <a:lnTo>
                    <a:pt x="335" y="4741"/>
                  </a:lnTo>
                  <a:cubicBezTo>
                    <a:pt x="335" y="4308"/>
                    <a:pt x="535" y="3874"/>
                    <a:pt x="902" y="3641"/>
                  </a:cubicBezTo>
                  <a:lnTo>
                    <a:pt x="6539" y="372"/>
                  </a:lnTo>
                  <a:cubicBezTo>
                    <a:pt x="6572" y="338"/>
                    <a:pt x="6639" y="305"/>
                    <a:pt x="6706" y="305"/>
                  </a:cubicBezTo>
                  <a:close/>
                  <a:moveTo>
                    <a:pt x="6697" y="0"/>
                  </a:moveTo>
                  <a:cubicBezTo>
                    <a:pt x="6594" y="0"/>
                    <a:pt x="6495" y="33"/>
                    <a:pt x="6406" y="105"/>
                  </a:cubicBezTo>
                  <a:lnTo>
                    <a:pt x="735" y="3374"/>
                  </a:lnTo>
                  <a:cubicBezTo>
                    <a:pt x="301" y="3674"/>
                    <a:pt x="1" y="4174"/>
                    <a:pt x="1" y="4741"/>
                  </a:cubicBezTo>
                  <a:lnTo>
                    <a:pt x="1" y="9178"/>
                  </a:lnTo>
                  <a:cubicBezTo>
                    <a:pt x="1" y="9445"/>
                    <a:pt x="101" y="9678"/>
                    <a:pt x="301" y="9845"/>
                  </a:cubicBezTo>
                  <a:cubicBezTo>
                    <a:pt x="368" y="9878"/>
                    <a:pt x="468" y="9912"/>
                    <a:pt x="568" y="9912"/>
                  </a:cubicBezTo>
                  <a:cubicBezTo>
                    <a:pt x="668" y="9912"/>
                    <a:pt x="802" y="9878"/>
                    <a:pt x="902" y="9812"/>
                  </a:cubicBezTo>
                  <a:lnTo>
                    <a:pt x="4304" y="7844"/>
                  </a:lnTo>
                  <a:lnTo>
                    <a:pt x="5638" y="8477"/>
                  </a:lnTo>
                  <a:cubicBezTo>
                    <a:pt x="5680" y="8491"/>
                    <a:pt x="5721" y="8499"/>
                    <a:pt x="5760" y="8499"/>
                  </a:cubicBezTo>
                  <a:cubicBezTo>
                    <a:pt x="5816" y="8499"/>
                    <a:pt x="5866" y="8483"/>
                    <a:pt x="5905" y="8444"/>
                  </a:cubicBezTo>
                  <a:cubicBezTo>
                    <a:pt x="6072" y="8344"/>
                    <a:pt x="6205" y="8144"/>
                    <a:pt x="6205" y="7944"/>
                  </a:cubicBezTo>
                  <a:lnTo>
                    <a:pt x="6205" y="6743"/>
                  </a:lnTo>
                  <a:lnTo>
                    <a:pt x="6539" y="6543"/>
                  </a:lnTo>
                  <a:cubicBezTo>
                    <a:pt x="6973" y="6242"/>
                    <a:pt x="7273" y="5742"/>
                    <a:pt x="7273" y="5175"/>
                  </a:cubicBezTo>
                  <a:lnTo>
                    <a:pt x="7273" y="705"/>
                  </a:lnTo>
                  <a:cubicBezTo>
                    <a:pt x="7273" y="472"/>
                    <a:pt x="7173" y="205"/>
                    <a:pt x="6973" y="71"/>
                  </a:cubicBezTo>
                  <a:cubicBezTo>
                    <a:pt x="6880" y="25"/>
                    <a:pt x="6787" y="0"/>
                    <a:pt x="669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8"/>
            <p:cNvSpPr/>
            <p:nvPr/>
          </p:nvSpPr>
          <p:spPr>
            <a:xfrm>
              <a:off x="4268225" y="1297975"/>
              <a:ext cx="108425" cy="131025"/>
            </a:xfrm>
            <a:custGeom>
              <a:rect b="b" l="l" r="r" t="t"/>
              <a:pathLst>
                <a:path extrusionOk="0" h="5241" w="4337">
                  <a:moveTo>
                    <a:pt x="1187" y="0"/>
                  </a:moveTo>
                  <a:cubicBezTo>
                    <a:pt x="1157" y="0"/>
                    <a:pt x="1127" y="11"/>
                    <a:pt x="1101" y="36"/>
                  </a:cubicBezTo>
                  <a:lnTo>
                    <a:pt x="501" y="370"/>
                  </a:lnTo>
                  <a:cubicBezTo>
                    <a:pt x="200" y="570"/>
                    <a:pt x="34" y="904"/>
                    <a:pt x="34" y="1271"/>
                  </a:cubicBezTo>
                  <a:lnTo>
                    <a:pt x="34" y="4006"/>
                  </a:lnTo>
                  <a:cubicBezTo>
                    <a:pt x="0" y="4206"/>
                    <a:pt x="100" y="4373"/>
                    <a:pt x="234" y="4473"/>
                  </a:cubicBezTo>
                  <a:cubicBezTo>
                    <a:pt x="300" y="4506"/>
                    <a:pt x="376" y="4523"/>
                    <a:pt x="451" y="4523"/>
                  </a:cubicBezTo>
                  <a:cubicBezTo>
                    <a:pt x="526" y="4523"/>
                    <a:pt x="601" y="4506"/>
                    <a:pt x="667" y="4473"/>
                  </a:cubicBezTo>
                  <a:lnTo>
                    <a:pt x="701" y="4440"/>
                  </a:lnTo>
                  <a:lnTo>
                    <a:pt x="701" y="4973"/>
                  </a:lnTo>
                  <a:cubicBezTo>
                    <a:pt x="667" y="5073"/>
                    <a:pt x="734" y="5173"/>
                    <a:pt x="868" y="5240"/>
                  </a:cubicBezTo>
                  <a:lnTo>
                    <a:pt x="934" y="5240"/>
                  </a:lnTo>
                  <a:cubicBezTo>
                    <a:pt x="1034" y="5207"/>
                    <a:pt x="1134" y="5173"/>
                    <a:pt x="1168" y="5073"/>
                  </a:cubicBezTo>
                  <a:lnTo>
                    <a:pt x="2002" y="3706"/>
                  </a:lnTo>
                  <a:lnTo>
                    <a:pt x="3870" y="2605"/>
                  </a:lnTo>
                  <a:cubicBezTo>
                    <a:pt x="4170" y="2405"/>
                    <a:pt x="4337" y="2071"/>
                    <a:pt x="4337" y="1738"/>
                  </a:cubicBezTo>
                  <a:lnTo>
                    <a:pt x="4337" y="837"/>
                  </a:lnTo>
                  <a:cubicBezTo>
                    <a:pt x="4337" y="737"/>
                    <a:pt x="4270" y="670"/>
                    <a:pt x="4203" y="670"/>
                  </a:cubicBezTo>
                  <a:cubicBezTo>
                    <a:pt x="4103" y="670"/>
                    <a:pt x="4036" y="737"/>
                    <a:pt x="4036" y="837"/>
                  </a:cubicBezTo>
                  <a:lnTo>
                    <a:pt x="4036" y="1738"/>
                  </a:lnTo>
                  <a:cubicBezTo>
                    <a:pt x="4036" y="1971"/>
                    <a:pt x="3903" y="2205"/>
                    <a:pt x="3703" y="2371"/>
                  </a:cubicBezTo>
                  <a:lnTo>
                    <a:pt x="1835" y="3439"/>
                  </a:lnTo>
                  <a:cubicBezTo>
                    <a:pt x="1802" y="3472"/>
                    <a:pt x="1802" y="3472"/>
                    <a:pt x="1768" y="3506"/>
                  </a:cubicBezTo>
                  <a:lnTo>
                    <a:pt x="1001" y="4806"/>
                  </a:lnTo>
                  <a:lnTo>
                    <a:pt x="1001" y="4206"/>
                  </a:lnTo>
                  <a:cubicBezTo>
                    <a:pt x="977" y="4108"/>
                    <a:pt x="916" y="4046"/>
                    <a:pt x="847" y="4046"/>
                  </a:cubicBezTo>
                  <a:cubicBezTo>
                    <a:pt x="821" y="4046"/>
                    <a:pt x="794" y="4055"/>
                    <a:pt x="767" y="4073"/>
                  </a:cubicBezTo>
                  <a:lnTo>
                    <a:pt x="501" y="4206"/>
                  </a:lnTo>
                  <a:cubicBezTo>
                    <a:pt x="478" y="4206"/>
                    <a:pt x="441" y="4221"/>
                    <a:pt x="419" y="4221"/>
                  </a:cubicBezTo>
                  <a:cubicBezTo>
                    <a:pt x="408" y="4221"/>
                    <a:pt x="401" y="4217"/>
                    <a:pt x="401" y="4206"/>
                  </a:cubicBezTo>
                  <a:cubicBezTo>
                    <a:pt x="367" y="4206"/>
                    <a:pt x="334" y="4139"/>
                    <a:pt x="334" y="4039"/>
                  </a:cubicBezTo>
                  <a:lnTo>
                    <a:pt x="334" y="1271"/>
                  </a:lnTo>
                  <a:cubicBezTo>
                    <a:pt x="334" y="1004"/>
                    <a:pt x="434" y="770"/>
                    <a:pt x="634" y="637"/>
                  </a:cubicBezTo>
                  <a:lnTo>
                    <a:pt x="1234" y="303"/>
                  </a:lnTo>
                  <a:cubicBezTo>
                    <a:pt x="1335" y="237"/>
                    <a:pt x="1335" y="136"/>
                    <a:pt x="1301" y="70"/>
                  </a:cubicBezTo>
                  <a:cubicBezTo>
                    <a:pt x="1281" y="28"/>
                    <a:pt x="1234" y="0"/>
                    <a:pt x="118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4319925" y="1167775"/>
              <a:ext cx="128450" cy="84225"/>
            </a:xfrm>
            <a:custGeom>
              <a:rect b="b" l="l" r="r" t="t"/>
              <a:pathLst>
                <a:path extrusionOk="0" h="3369" w="5138">
                  <a:moveTo>
                    <a:pt x="5005" y="1"/>
                  </a:moveTo>
                  <a:cubicBezTo>
                    <a:pt x="4975" y="1"/>
                    <a:pt x="4941" y="13"/>
                    <a:pt x="4904" y="41"/>
                  </a:cubicBezTo>
                  <a:lnTo>
                    <a:pt x="234" y="2709"/>
                  </a:lnTo>
                  <a:cubicBezTo>
                    <a:pt x="100" y="2809"/>
                    <a:pt x="0" y="2976"/>
                    <a:pt x="0" y="3176"/>
                  </a:cubicBezTo>
                  <a:cubicBezTo>
                    <a:pt x="0" y="3300"/>
                    <a:pt x="55" y="3369"/>
                    <a:pt x="138" y="3369"/>
                  </a:cubicBezTo>
                  <a:cubicBezTo>
                    <a:pt x="167" y="3369"/>
                    <a:pt x="199" y="3360"/>
                    <a:pt x="234" y="3343"/>
                  </a:cubicBezTo>
                  <a:lnTo>
                    <a:pt x="4904" y="674"/>
                  </a:lnTo>
                  <a:cubicBezTo>
                    <a:pt x="5037" y="574"/>
                    <a:pt x="5137" y="374"/>
                    <a:pt x="5137" y="207"/>
                  </a:cubicBezTo>
                  <a:cubicBezTo>
                    <a:pt x="5137" y="87"/>
                    <a:pt x="5085" y="1"/>
                    <a:pt x="500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4319925" y="1217350"/>
              <a:ext cx="128450" cy="84700"/>
            </a:xfrm>
            <a:custGeom>
              <a:rect b="b" l="l" r="r" t="t"/>
              <a:pathLst>
                <a:path extrusionOk="0" h="3388" w="5138">
                  <a:moveTo>
                    <a:pt x="4997" y="1"/>
                  </a:moveTo>
                  <a:cubicBezTo>
                    <a:pt x="4969" y="1"/>
                    <a:pt x="4937" y="9"/>
                    <a:pt x="4904" y="26"/>
                  </a:cubicBezTo>
                  <a:lnTo>
                    <a:pt x="234" y="2728"/>
                  </a:lnTo>
                  <a:cubicBezTo>
                    <a:pt x="100" y="2828"/>
                    <a:pt x="0" y="2995"/>
                    <a:pt x="0" y="3195"/>
                  </a:cubicBezTo>
                  <a:cubicBezTo>
                    <a:pt x="0" y="3318"/>
                    <a:pt x="55" y="3387"/>
                    <a:pt x="138" y="3387"/>
                  </a:cubicBezTo>
                  <a:cubicBezTo>
                    <a:pt x="167" y="3387"/>
                    <a:pt x="199" y="3379"/>
                    <a:pt x="234" y="3361"/>
                  </a:cubicBezTo>
                  <a:lnTo>
                    <a:pt x="4904" y="693"/>
                  </a:lnTo>
                  <a:cubicBezTo>
                    <a:pt x="5071" y="559"/>
                    <a:pt x="5137" y="393"/>
                    <a:pt x="5137" y="226"/>
                  </a:cubicBezTo>
                  <a:cubicBezTo>
                    <a:pt x="5137" y="76"/>
                    <a:pt x="5081" y="1"/>
                    <a:pt x="499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4443350" y="1064800"/>
              <a:ext cx="55050" cy="79550"/>
            </a:xfrm>
            <a:custGeom>
              <a:rect b="b" l="l" r="r" t="t"/>
              <a:pathLst>
                <a:path extrusionOk="0" h="3182" w="2202">
                  <a:moveTo>
                    <a:pt x="1526" y="0"/>
                  </a:moveTo>
                  <a:cubicBezTo>
                    <a:pt x="1395" y="0"/>
                    <a:pt x="1251" y="40"/>
                    <a:pt x="1101" y="123"/>
                  </a:cubicBezTo>
                  <a:cubicBezTo>
                    <a:pt x="434" y="624"/>
                    <a:pt x="0" y="1391"/>
                    <a:pt x="0" y="2225"/>
                  </a:cubicBezTo>
                  <a:cubicBezTo>
                    <a:pt x="0" y="2825"/>
                    <a:pt x="282" y="3182"/>
                    <a:pt x="676" y="3182"/>
                  </a:cubicBezTo>
                  <a:cubicBezTo>
                    <a:pt x="807" y="3182"/>
                    <a:pt x="951" y="3142"/>
                    <a:pt x="1101" y="3059"/>
                  </a:cubicBezTo>
                  <a:cubicBezTo>
                    <a:pt x="1768" y="2559"/>
                    <a:pt x="2168" y="1791"/>
                    <a:pt x="2202" y="957"/>
                  </a:cubicBezTo>
                  <a:cubicBezTo>
                    <a:pt x="2202" y="357"/>
                    <a:pt x="1920" y="0"/>
                    <a:pt x="152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4635975" y="979300"/>
              <a:ext cx="82600" cy="111950"/>
            </a:xfrm>
            <a:custGeom>
              <a:rect b="b" l="l" r="r" t="t"/>
              <a:pathLst>
                <a:path extrusionOk="0" h="4478" w="3304">
                  <a:moveTo>
                    <a:pt x="2236" y="308"/>
                  </a:moveTo>
                  <a:cubicBezTo>
                    <a:pt x="2336" y="308"/>
                    <a:pt x="2436" y="341"/>
                    <a:pt x="2503" y="374"/>
                  </a:cubicBezTo>
                  <a:cubicBezTo>
                    <a:pt x="2803" y="641"/>
                    <a:pt x="2970" y="1008"/>
                    <a:pt x="2936" y="1409"/>
                  </a:cubicBezTo>
                  <a:cubicBezTo>
                    <a:pt x="2903" y="2443"/>
                    <a:pt x="2402" y="3410"/>
                    <a:pt x="1569" y="4010"/>
                  </a:cubicBezTo>
                  <a:cubicBezTo>
                    <a:pt x="1423" y="4115"/>
                    <a:pt x="1251" y="4167"/>
                    <a:pt x="1077" y="4167"/>
                  </a:cubicBezTo>
                  <a:cubicBezTo>
                    <a:pt x="973" y="4167"/>
                    <a:pt x="868" y="4148"/>
                    <a:pt x="768" y="4110"/>
                  </a:cubicBezTo>
                  <a:cubicBezTo>
                    <a:pt x="468" y="3844"/>
                    <a:pt x="301" y="3477"/>
                    <a:pt x="368" y="3076"/>
                  </a:cubicBezTo>
                  <a:cubicBezTo>
                    <a:pt x="368" y="2042"/>
                    <a:pt x="868" y="1075"/>
                    <a:pt x="1735" y="441"/>
                  </a:cubicBezTo>
                  <a:cubicBezTo>
                    <a:pt x="1869" y="374"/>
                    <a:pt x="2036" y="308"/>
                    <a:pt x="2236" y="308"/>
                  </a:cubicBezTo>
                  <a:close/>
                  <a:moveTo>
                    <a:pt x="2183" y="1"/>
                  </a:moveTo>
                  <a:cubicBezTo>
                    <a:pt x="1969" y="1"/>
                    <a:pt x="1758" y="61"/>
                    <a:pt x="1569" y="174"/>
                  </a:cubicBezTo>
                  <a:cubicBezTo>
                    <a:pt x="635" y="841"/>
                    <a:pt x="67" y="1909"/>
                    <a:pt x="67" y="3076"/>
                  </a:cubicBezTo>
                  <a:cubicBezTo>
                    <a:pt x="1" y="3577"/>
                    <a:pt x="234" y="4044"/>
                    <a:pt x="635" y="4344"/>
                  </a:cubicBezTo>
                  <a:cubicBezTo>
                    <a:pt x="768" y="4444"/>
                    <a:pt x="935" y="4477"/>
                    <a:pt x="1068" y="4477"/>
                  </a:cubicBezTo>
                  <a:cubicBezTo>
                    <a:pt x="1302" y="4477"/>
                    <a:pt x="1535" y="4411"/>
                    <a:pt x="1735" y="4277"/>
                  </a:cubicBezTo>
                  <a:cubicBezTo>
                    <a:pt x="2569" y="3810"/>
                    <a:pt x="3236" y="2509"/>
                    <a:pt x="3236" y="1409"/>
                  </a:cubicBezTo>
                  <a:cubicBezTo>
                    <a:pt x="3303" y="908"/>
                    <a:pt x="3070" y="408"/>
                    <a:pt x="2669" y="108"/>
                  </a:cubicBezTo>
                  <a:cubicBezTo>
                    <a:pt x="2511" y="36"/>
                    <a:pt x="2346" y="1"/>
                    <a:pt x="218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p:nvPr/>
          </p:nvSpPr>
          <p:spPr>
            <a:xfrm>
              <a:off x="4601800" y="1079275"/>
              <a:ext cx="145950" cy="174600"/>
            </a:xfrm>
            <a:custGeom>
              <a:rect b="b" l="l" r="r" t="t"/>
              <a:pathLst>
                <a:path extrusionOk="0" h="6984" w="5838">
                  <a:moveTo>
                    <a:pt x="4470" y="278"/>
                  </a:moveTo>
                  <a:cubicBezTo>
                    <a:pt x="4570" y="278"/>
                    <a:pt x="4670" y="278"/>
                    <a:pt x="4770" y="345"/>
                  </a:cubicBezTo>
                  <a:cubicBezTo>
                    <a:pt x="5070" y="512"/>
                    <a:pt x="5271" y="812"/>
                    <a:pt x="5304" y="1179"/>
                  </a:cubicBezTo>
                  <a:lnTo>
                    <a:pt x="5537" y="3447"/>
                  </a:lnTo>
                  <a:lnTo>
                    <a:pt x="334" y="6549"/>
                  </a:lnTo>
                  <a:lnTo>
                    <a:pt x="567" y="4114"/>
                  </a:lnTo>
                  <a:cubicBezTo>
                    <a:pt x="734" y="3014"/>
                    <a:pt x="1434" y="1879"/>
                    <a:pt x="2202" y="1446"/>
                  </a:cubicBezTo>
                  <a:lnTo>
                    <a:pt x="3870" y="478"/>
                  </a:lnTo>
                  <a:cubicBezTo>
                    <a:pt x="4036" y="378"/>
                    <a:pt x="4236" y="312"/>
                    <a:pt x="4470" y="312"/>
                  </a:cubicBezTo>
                  <a:lnTo>
                    <a:pt x="4470" y="278"/>
                  </a:lnTo>
                  <a:close/>
                  <a:moveTo>
                    <a:pt x="4432" y="0"/>
                  </a:moveTo>
                  <a:cubicBezTo>
                    <a:pt x="4179" y="0"/>
                    <a:pt x="3928" y="68"/>
                    <a:pt x="3703" y="212"/>
                  </a:cubicBezTo>
                  <a:lnTo>
                    <a:pt x="2035" y="1179"/>
                  </a:lnTo>
                  <a:cubicBezTo>
                    <a:pt x="1201" y="1679"/>
                    <a:pt x="467" y="2847"/>
                    <a:pt x="267" y="4081"/>
                  </a:cubicBezTo>
                  <a:lnTo>
                    <a:pt x="0" y="6816"/>
                  </a:lnTo>
                  <a:cubicBezTo>
                    <a:pt x="0" y="6883"/>
                    <a:pt x="33" y="6950"/>
                    <a:pt x="100" y="6983"/>
                  </a:cubicBezTo>
                  <a:lnTo>
                    <a:pt x="234" y="6983"/>
                  </a:lnTo>
                  <a:lnTo>
                    <a:pt x="5771" y="3647"/>
                  </a:lnTo>
                  <a:cubicBezTo>
                    <a:pt x="5838" y="3614"/>
                    <a:pt x="5838" y="3547"/>
                    <a:pt x="5838" y="3481"/>
                  </a:cubicBezTo>
                  <a:lnTo>
                    <a:pt x="5637" y="1146"/>
                  </a:lnTo>
                  <a:cubicBezTo>
                    <a:pt x="5571" y="679"/>
                    <a:pt x="5304" y="312"/>
                    <a:pt x="4904" y="78"/>
                  </a:cubicBezTo>
                  <a:cubicBezTo>
                    <a:pt x="4749" y="27"/>
                    <a:pt x="4590" y="0"/>
                    <a:pt x="443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8"/>
            <p:cNvSpPr/>
            <p:nvPr/>
          </p:nvSpPr>
          <p:spPr>
            <a:xfrm>
              <a:off x="4863650" y="818525"/>
              <a:ext cx="172650" cy="241875"/>
            </a:xfrm>
            <a:custGeom>
              <a:rect b="b" l="l" r="r" t="t"/>
              <a:pathLst>
                <a:path extrusionOk="0" h="9675" w="6906">
                  <a:moveTo>
                    <a:pt x="4036" y="2936"/>
                  </a:moveTo>
                  <a:cubicBezTo>
                    <a:pt x="4137" y="2936"/>
                    <a:pt x="4237" y="2969"/>
                    <a:pt x="4303" y="3003"/>
                  </a:cubicBezTo>
                  <a:cubicBezTo>
                    <a:pt x="4604" y="3236"/>
                    <a:pt x="4770" y="3637"/>
                    <a:pt x="4737" y="4037"/>
                  </a:cubicBezTo>
                  <a:cubicBezTo>
                    <a:pt x="4704" y="5038"/>
                    <a:pt x="4203" y="6005"/>
                    <a:pt x="3369" y="6605"/>
                  </a:cubicBezTo>
                  <a:cubicBezTo>
                    <a:pt x="3244" y="6710"/>
                    <a:pt x="3080" y="6762"/>
                    <a:pt x="2909" y="6762"/>
                  </a:cubicBezTo>
                  <a:cubicBezTo>
                    <a:pt x="2807" y="6762"/>
                    <a:pt x="2702" y="6743"/>
                    <a:pt x="2602" y="6705"/>
                  </a:cubicBezTo>
                  <a:cubicBezTo>
                    <a:pt x="2302" y="6439"/>
                    <a:pt x="2135" y="6072"/>
                    <a:pt x="2202" y="5671"/>
                  </a:cubicBezTo>
                  <a:cubicBezTo>
                    <a:pt x="2202" y="4637"/>
                    <a:pt x="2702" y="3670"/>
                    <a:pt x="3536" y="3069"/>
                  </a:cubicBezTo>
                  <a:cubicBezTo>
                    <a:pt x="3670" y="2969"/>
                    <a:pt x="3836" y="2936"/>
                    <a:pt x="4036" y="2936"/>
                  </a:cubicBezTo>
                  <a:close/>
                  <a:moveTo>
                    <a:pt x="3984" y="2629"/>
                  </a:moveTo>
                  <a:cubicBezTo>
                    <a:pt x="3770" y="2629"/>
                    <a:pt x="3559" y="2689"/>
                    <a:pt x="3369" y="2803"/>
                  </a:cubicBezTo>
                  <a:cubicBezTo>
                    <a:pt x="2469" y="3470"/>
                    <a:pt x="1902" y="4537"/>
                    <a:pt x="1868" y="5671"/>
                  </a:cubicBezTo>
                  <a:cubicBezTo>
                    <a:pt x="1835" y="6172"/>
                    <a:pt x="2035" y="6672"/>
                    <a:pt x="2469" y="6939"/>
                  </a:cubicBezTo>
                  <a:cubicBezTo>
                    <a:pt x="2602" y="7039"/>
                    <a:pt x="2736" y="7072"/>
                    <a:pt x="2902" y="7072"/>
                  </a:cubicBezTo>
                  <a:cubicBezTo>
                    <a:pt x="3136" y="7072"/>
                    <a:pt x="3336" y="7006"/>
                    <a:pt x="3536" y="6872"/>
                  </a:cubicBezTo>
                  <a:cubicBezTo>
                    <a:pt x="4470" y="6205"/>
                    <a:pt x="5004" y="5171"/>
                    <a:pt x="5037" y="4037"/>
                  </a:cubicBezTo>
                  <a:cubicBezTo>
                    <a:pt x="5071" y="3536"/>
                    <a:pt x="4870" y="3036"/>
                    <a:pt x="4470" y="2736"/>
                  </a:cubicBezTo>
                  <a:cubicBezTo>
                    <a:pt x="4312" y="2664"/>
                    <a:pt x="4147" y="2629"/>
                    <a:pt x="3984" y="2629"/>
                  </a:cubicBezTo>
                  <a:close/>
                  <a:moveTo>
                    <a:pt x="5471" y="334"/>
                  </a:moveTo>
                  <a:lnTo>
                    <a:pt x="5971" y="701"/>
                  </a:lnTo>
                  <a:lnTo>
                    <a:pt x="5471" y="1835"/>
                  </a:lnTo>
                  <a:cubicBezTo>
                    <a:pt x="5404" y="1935"/>
                    <a:pt x="5404" y="2069"/>
                    <a:pt x="5471" y="2169"/>
                  </a:cubicBezTo>
                  <a:cubicBezTo>
                    <a:pt x="5538" y="2302"/>
                    <a:pt x="5571" y="2436"/>
                    <a:pt x="5638" y="2602"/>
                  </a:cubicBezTo>
                  <a:cubicBezTo>
                    <a:pt x="5638" y="2669"/>
                    <a:pt x="5704" y="2736"/>
                    <a:pt x="5771" y="2769"/>
                  </a:cubicBezTo>
                  <a:cubicBezTo>
                    <a:pt x="5804" y="2786"/>
                    <a:pt x="5838" y="2794"/>
                    <a:pt x="5871" y="2794"/>
                  </a:cubicBezTo>
                  <a:cubicBezTo>
                    <a:pt x="5904" y="2794"/>
                    <a:pt x="5938" y="2786"/>
                    <a:pt x="5971" y="2769"/>
                  </a:cubicBezTo>
                  <a:lnTo>
                    <a:pt x="6605" y="2502"/>
                  </a:lnTo>
                  <a:lnTo>
                    <a:pt x="6605" y="3503"/>
                  </a:lnTo>
                  <a:cubicBezTo>
                    <a:pt x="6572" y="3536"/>
                    <a:pt x="6572" y="3570"/>
                    <a:pt x="6572" y="3570"/>
                  </a:cubicBezTo>
                  <a:lnTo>
                    <a:pt x="5804" y="4137"/>
                  </a:lnTo>
                  <a:cubicBezTo>
                    <a:pt x="5704" y="4204"/>
                    <a:pt x="5638" y="4304"/>
                    <a:pt x="5638" y="4404"/>
                  </a:cubicBezTo>
                  <a:cubicBezTo>
                    <a:pt x="5571" y="4637"/>
                    <a:pt x="5504" y="4904"/>
                    <a:pt x="5437" y="5138"/>
                  </a:cubicBezTo>
                  <a:cubicBezTo>
                    <a:pt x="5404" y="5238"/>
                    <a:pt x="5437" y="5371"/>
                    <a:pt x="5504" y="5471"/>
                  </a:cubicBezTo>
                  <a:lnTo>
                    <a:pt x="5938" y="5972"/>
                  </a:lnTo>
                  <a:lnTo>
                    <a:pt x="5337" y="7106"/>
                  </a:lnTo>
                  <a:lnTo>
                    <a:pt x="4837" y="6872"/>
                  </a:lnTo>
                  <a:cubicBezTo>
                    <a:pt x="4790" y="6849"/>
                    <a:pt x="4743" y="6837"/>
                    <a:pt x="4698" y="6837"/>
                  </a:cubicBezTo>
                  <a:cubicBezTo>
                    <a:pt x="4617" y="6837"/>
                    <a:pt x="4547" y="6874"/>
                    <a:pt x="4503" y="6939"/>
                  </a:cubicBezTo>
                  <a:cubicBezTo>
                    <a:pt x="4337" y="7139"/>
                    <a:pt x="4203" y="7306"/>
                    <a:pt x="4036" y="7473"/>
                  </a:cubicBezTo>
                  <a:cubicBezTo>
                    <a:pt x="3970" y="7539"/>
                    <a:pt x="3903" y="7639"/>
                    <a:pt x="3903" y="7739"/>
                  </a:cubicBezTo>
                  <a:lnTo>
                    <a:pt x="3803" y="8840"/>
                  </a:lnTo>
                  <a:cubicBezTo>
                    <a:pt x="3803" y="8840"/>
                    <a:pt x="3803" y="8874"/>
                    <a:pt x="3803" y="8874"/>
                  </a:cubicBezTo>
                  <a:lnTo>
                    <a:pt x="3069" y="9307"/>
                  </a:lnTo>
                  <a:lnTo>
                    <a:pt x="3002" y="8473"/>
                  </a:lnTo>
                  <a:cubicBezTo>
                    <a:pt x="3002" y="8373"/>
                    <a:pt x="2936" y="8307"/>
                    <a:pt x="2902" y="8273"/>
                  </a:cubicBezTo>
                  <a:cubicBezTo>
                    <a:pt x="2855" y="8250"/>
                    <a:pt x="2808" y="8226"/>
                    <a:pt x="2761" y="8226"/>
                  </a:cubicBezTo>
                  <a:cubicBezTo>
                    <a:pt x="2741" y="8226"/>
                    <a:pt x="2722" y="8230"/>
                    <a:pt x="2702" y="8240"/>
                  </a:cubicBezTo>
                  <a:lnTo>
                    <a:pt x="2335" y="8240"/>
                  </a:lnTo>
                  <a:cubicBezTo>
                    <a:pt x="2312" y="8234"/>
                    <a:pt x="2289" y="8231"/>
                    <a:pt x="2268" y="8231"/>
                  </a:cubicBezTo>
                  <a:cubicBezTo>
                    <a:pt x="2167" y="8231"/>
                    <a:pt x="2090" y="8291"/>
                    <a:pt x="2035" y="8373"/>
                  </a:cubicBezTo>
                  <a:lnTo>
                    <a:pt x="1435" y="9341"/>
                  </a:lnTo>
                  <a:lnTo>
                    <a:pt x="934" y="8974"/>
                  </a:lnTo>
                  <a:lnTo>
                    <a:pt x="1435" y="7873"/>
                  </a:lnTo>
                  <a:cubicBezTo>
                    <a:pt x="1501" y="7739"/>
                    <a:pt x="1501" y="7639"/>
                    <a:pt x="1435" y="7539"/>
                  </a:cubicBezTo>
                  <a:cubicBezTo>
                    <a:pt x="1368" y="7406"/>
                    <a:pt x="1301" y="7239"/>
                    <a:pt x="1268" y="7106"/>
                  </a:cubicBezTo>
                  <a:cubicBezTo>
                    <a:pt x="1268" y="7039"/>
                    <a:pt x="1201" y="6972"/>
                    <a:pt x="1134" y="6939"/>
                  </a:cubicBezTo>
                  <a:cubicBezTo>
                    <a:pt x="1101" y="6906"/>
                    <a:pt x="1068" y="6906"/>
                    <a:pt x="1034" y="6906"/>
                  </a:cubicBezTo>
                  <a:cubicBezTo>
                    <a:pt x="1001" y="6906"/>
                    <a:pt x="1001" y="6939"/>
                    <a:pt x="968" y="6939"/>
                  </a:cubicBezTo>
                  <a:lnTo>
                    <a:pt x="334" y="7239"/>
                  </a:lnTo>
                  <a:lnTo>
                    <a:pt x="334" y="6172"/>
                  </a:lnTo>
                  <a:cubicBezTo>
                    <a:pt x="334" y="6172"/>
                    <a:pt x="334" y="6138"/>
                    <a:pt x="334" y="6105"/>
                  </a:cubicBezTo>
                  <a:lnTo>
                    <a:pt x="1101" y="5571"/>
                  </a:lnTo>
                  <a:cubicBezTo>
                    <a:pt x="1201" y="5505"/>
                    <a:pt x="1268" y="5404"/>
                    <a:pt x="1268" y="5304"/>
                  </a:cubicBezTo>
                  <a:cubicBezTo>
                    <a:pt x="1335" y="5038"/>
                    <a:pt x="1401" y="4804"/>
                    <a:pt x="1468" y="4571"/>
                  </a:cubicBezTo>
                  <a:cubicBezTo>
                    <a:pt x="1501" y="4437"/>
                    <a:pt x="1468" y="4304"/>
                    <a:pt x="1401" y="4237"/>
                  </a:cubicBezTo>
                  <a:lnTo>
                    <a:pt x="968" y="3737"/>
                  </a:lnTo>
                  <a:lnTo>
                    <a:pt x="1568" y="2602"/>
                  </a:lnTo>
                  <a:lnTo>
                    <a:pt x="2068" y="2836"/>
                  </a:lnTo>
                  <a:cubicBezTo>
                    <a:pt x="2113" y="2858"/>
                    <a:pt x="2157" y="2869"/>
                    <a:pt x="2201" y="2869"/>
                  </a:cubicBezTo>
                  <a:cubicBezTo>
                    <a:pt x="2287" y="2869"/>
                    <a:pt x="2369" y="2825"/>
                    <a:pt x="2435" y="2736"/>
                  </a:cubicBezTo>
                  <a:cubicBezTo>
                    <a:pt x="2569" y="2569"/>
                    <a:pt x="2702" y="2402"/>
                    <a:pt x="2869" y="2236"/>
                  </a:cubicBezTo>
                  <a:cubicBezTo>
                    <a:pt x="2936" y="2169"/>
                    <a:pt x="3002" y="2069"/>
                    <a:pt x="3002" y="1935"/>
                  </a:cubicBezTo>
                  <a:lnTo>
                    <a:pt x="3102" y="868"/>
                  </a:lnTo>
                  <a:cubicBezTo>
                    <a:pt x="3102" y="868"/>
                    <a:pt x="3102" y="835"/>
                    <a:pt x="3102" y="801"/>
                  </a:cubicBezTo>
                  <a:lnTo>
                    <a:pt x="3836" y="401"/>
                  </a:lnTo>
                  <a:lnTo>
                    <a:pt x="3903" y="1235"/>
                  </a:lnTo>
                  <a:cubicBezTo>
                    <a:pt x="3903" y="1302"/>
                    <a:pt x="3970" y="1368"/>
                    <a:pt x="4003" y="1435"/>
                  </a:cubicBezTo>
                  <a:cubicBezTo>
                    <a:pt x="4050" y="1459"/>
                    <a:pt x="4097" y="1482"/>
                    <a:pt x="4145" y="1482"/>
                  </a:cubicBezTo>
                  <a:cubicBezTo>
                    <a:pt x="4164" y="1482"/>
                    <a:pt x="4184" y="1478"/>
                    <a:pt x="4203" y="1468"/>
                  </a:cubicBezTo>
                  <a:lnTo>
                    <a:pt x="4570" y="1468"/>
                  </a:lnTo>
                  <a:cubicBezTo>
                    <a:pt x="4670" y="1468"/>
                    <a:pt x="4804" y="1435"/>
                    <a:pt x="4870" y="1335"/>
                  </a:cubicBezTo>
                  <a:lnTo>
                    <a:pt x="5471" y="334"/>
                  </a:lnTo>
                  <a:close/>
                  <a:moveTo>
                    <a:pt x="5437" y="1"/>
                  </a:moveTo>
                  <a:cubicBezTo>
                    <a:pt x="5337" y="34"/>
                    <a:pt x="5304" y="67"/>
                    <a:pt x="5271" y="134"/>
                  </a:cubicBezTo>
                  <a:lnTo>
                    <a:pt x="4637" y="1168"/>
                  </a:lnTo>
                  <a:lnTo>
                    <a:pt x="4237" y="1168"/>
                  </a:lnTo>
                  <a:lnTo>
                    <a:pt x="4170" y="267"/>
                  </a:lnTo>
                  <a:cubicBezTo>
                    <a:pt x="4170" y="201"/>
                    <a:pt x="4103" y="101"/>
                    <a:pt x="4036" y="67"/>
                  </a:cubicBezTo>
                  <a:cubicBezTo>
                    <a:pt x="4003" y="51"/>
                    <a:pt x="3970" y="42"/>
                    <a:pt x="3936" y="42"/>
                  </a:cubicBezTo>
                  <a:cubicBezTo>
                    <a:pt x="3903" y="42"/>
                    <a:pt x="3870" y="51"/>
                    <a:pt x="3836" y="67"/>
                  </a:cubicBezTo>
                  <a:lnTo>
                    <a:pt x="3002" y="568"/>
                  </a:lnTo>
                  <a:cubicBezTo>
                    <a:pt x="2902" y="634"/>
                    <a:pt x="2836" y="734"/>
                    <a:pt x="2836" y="868"/>
                  </a:cubicBezTo>
                  <a:lnTo>
                    <a:pt x="2736" y="1935"/>
                  </a:lnTo>
                  <a:cubicBezTo>
                    <a:pt x="2736" y="1969"/>
                    <a:pt x="2702" y="2002"/>
                    <a:pt x="2702" y="2035"/>
                  </a:cubicBezTo>
                  <a:cubicBezTo>
                    <a:pt x="2535" y="2202"/>
                    <a:pt x="2369" y="2369"/>
                    <a:pt x="2235" y="2569"/>
                  </a:cubicBezTo>
                  <a:lnTo>
                    <a:pt x="1701" y="2302"/>
                  </a:lnTo>
                  <a:cubicBezTo>
                    <a:pt x="1666" y="2284"/>
                    <a:pt x="1628" y="2276"/>
                    <a:pt x="1590" y="2276"/>
                  </a:cubicBezTo>
                  <a:cubicBezTo>
                    <a:pt x="1486" y="2276"/>
                    <a:pt x="1383" y="2338"/>
                    <a:pt x="1335" y="2436"/>
                  </a:cubicBezTo>
                  <a:lnTo>
                    <a:pt x="734" y="3603"/>
                  </a:lnTo>
                  <a:cubicBezTo>
                    <a:pt x="667" y="3737"/>
                    <a:pt x="667" y="3870"/>
                    <a:pt x="767" y="3970"/>
                  </a:cubicBezTo>
                  <a:lnTo>
                    <a:pt x="1201" y="4437"/>
                  </a:lnTo>
                  <a:cubicBezTo>
                    <a:pt x="1201" y="4437"/>
                    <a:pt x="1201" y="4470"/>
                    <a:pt x="1201" y="4470"/>
                  </a:cubicBezTo>
                  <a:cubicBezTo>
                    <a:pt x="1101" y="4737"/>
                    <a:pt x="1034" y="4971"/>
                    <a:pt x="1001" y="5238"/>
                  </a:cubicBezTo>
                  <a:cubicBezTo>
                    <a:pt x="968" y="5271"/>
                    <a:pt x="968" y="5304"/>
                    <a:pt x="934" y="5338"/>
                  </a:cubicBezTo>
                  <a:lnTo>
                    <a:pt x="167" y="5871"/>
                  </a:lnTo>
                  <a:cubicBezTo>
                    <a:pt x="67" y="5972"/>
                    <a:pt x="34" y="6072"/>
                    <a:pt x="34" y="6205"/>
                  </a:cubicBezTo>
                  <a:lnTo>
                    <a:pt x="34" y="7306"/>
                  </a:lnTo>
                  <a:cubicBezTo>
                    <a:pt x="0" y="7406"/>
                    <a:pt x="67" y="7473"/>
                    <a:pt x="134" y="7539"/>
                  </a:cubicBezTo>
                  <a:cubicBezTo>
                    <a:pt x="167" y="7556"/>
                    <a:pt x="200" y="7564"/>
                    <a:pt x="234" y="7564"/>
                  </a:cubicBezTo>
                  <a:cubicBezTo>
                    <a:pt x="267" y="7564"/>
                    <a:pt x="300" y="7556"/>
                    <a:pt x="334" y="7539"/>
                  </a:cubicBezTo>
                  <a:lnTo>
                    <a:pt x="1001" y="7239"/>
                  </a:lnTo>
                  <a:cubicBezTo>
                    <a:pt x="1068" y="7373"/>
                    <a:pt x="1101" y="7506"/>
                    <a:pt x="1168" y="7639"/>
                  </a:cubicBezTo>
                  <a:cubicBezTo>
                    <a:pt x="1168" y="7673"/>
                    <a:pt x="1168" y="7706"/>
                    <a:pt x="1168" y="7739"/>
                  </a:cubicBezTo>
                  <a:lnTo>
                    <a:pt x="667" y="8840"/>
                  </a:lnTo>
                  <a:cubicBezTo>
                    <a:pt x="634" y="8974"/>
                    <a:pt x="667" y="9107"/>
                    <a:pt x="767" y="9207"/>
                  </a:cubicBezTo>
                  <a:lnTo>
                    <a:pt x="1301" y="9641"/>
                  </a:lnTo>
                  <a:cubicBezTo>
                    <a:pt x="1368" y="9674"/>
                    <a:pt x="1401" y="9674"/>
                    <a:pt x="1468" y="9674"/>
                  </a:cubicBezTo>
                  <a:lnTo>
                    <a:pt x="1501" y="9641"/>
                  </a:lnTo>
                  <a:cubicBezTo>
                    <a:pt x="1568" y="9641"/>
                    <a:pt x="1635" y="9574"/>
                    <a:pt x="1668" y="9541"/>
                  </a:cubicBezTo>
                  <a:lnTo>
                    <a:pt x="2302" y="8507"/>
                  </a:lnTo>
                  <a:lnTo>
                    <a:pt x="2702" y="8507"/>
                  </a:lnTo>
                  <a:lnTo>
                    <a:pt x="2769" y="9407"/>
                  </a:lnTo>
                  <a:cubicBezTo>
                    <a:pt x="2769" y="9474"/>
                    <a:pt x="2836" y="9574"/>
                    <a:pt x="2902" y="9607"/>
                  </a:cubicBezTo>
                  <a:cubicBezTo>
                    <a:pt x="2936" y="9624"/>
                    <a:pt x="2969" y="9633"/>
                    <a:pt x="3002" y="9633"/>
                  </a:cubicBezTo>
                  <a:cubicBezTo>
                    <a:pt x="3036" y="9633"/>
                    <a:pt x="3069" y="9624"/>
                    <a:pt x="3102" y="9607"/>
                  </a:cubicBezTo>
                  <a:lnTo>
                    <a:pt x="3936" y="9107"/>
                  </a:lnTo>
                  <a:cubicBezTo>
                    <a:pt x="4036" y="9040"/>
                    <a:pt x="4103" y="8940"/>
                    <a:pt x="4103" y="8807"/>
                  </a:cubicBezTo>
                  <a:lnTo>
                    <a:pt x="4203" y="7739"/>
                  </a:lnTo>
                  <a:cubicBezTo>
                    <a:pt x="4203" y="7706"/>
                    <a:pt x="4203" y="7673"/>
                    <a:pt x="4237" y="7639"/>
                  </a:cubicBezTo>
                  <a:cubicBezTo>
                    <a:pt x="4403" y="7473"/>
                    <a:pt x="4570" y="7306"/>
                    <a:pt x="4704" y="7106"/>
                  </a:cubicBezTo>
                  <a:lnTo>
                    <a:pt x="5237" y="7373"/>
                  </a:lnTo>
                  <a:cubicBezTo>
                    <a:pt x="5273" y="7390"/>
                    <a:pt x="5311" y="7399"/>
                    <a:pt x="5349" y="7399"/>
                  </a:cubicBezTo>
                  <a:cubicBezTo>
                    <a:pt x="5453" y="7399"/>
                    <a:pt x="5555" y="7337"/>
                    <a:pt x="5604" y="7239"/>
                  </a:cubicBezTo>
                  <a:lnTo>
                    <a:pt x="6205" y="6072"/>
                  </a:lnTo>
                  <a:cubicBezTo>
                    <a:pt x="6271" y="5938"/>
                    <a:pt x="6271" y="5805"/>
                    <a:pt x="6171" y="5705"/>
                  </a:cubicBezTo>
                  <a:lnTo>
                    <a:pt x="5738" y="5238"/>
                  </a:lnTo>
                  <a:cubicBezTo>
                    <a:pt x="5738" y="5238"/>
                    <a:pt x="5738" y="5204"/>
                    <a:pt x="5738" y="5204"/>
                  </a:cubicBezTo>
                  <a:cubicBezTo>
                    <a:pt x="5838" y="4937"/>
                    <a:pt x="5904" y="4704"/>
                    <a:pt x="5938" y="4437"/>
                  </a:cubicBezTo>
                  <a:cubicBezTo>
                    <a:pt x="5971" y="4404"/>
                    <a:pt x="5971" y="4370"/>
                    <a:pt x="6005" y="4370"/>
                  </a:cubicBezTo>
                  <a:lnTo>
                    <a:pt x="6772" y="3803"/>
                  </a:lnTo>
                  <a:cubicBezTo>
                    <a:pt x="6872" y="3703"/>
                    <a:pt x="6905" y="3603"/>
                    <a:pt x="6905" y="3503"/>
                  </a:cubicBezTo>
                  <a:lnTo>
                    <a:pt x="6905" y="2369"/>
                  </a:lnTo>
                  <a:cubicBezTo>
                    <a:pt x="6905" y="2269"/>
                    <a:pt x="6872" y="2202"/>
                    <a:pt x="6805" y="2169"/>
                  </a:cubicBezTo>
                  <a:cubicBezTo>
                    <a:pt x="6772" y="2152"/>
                    <a:pt x="6738" y="2144"/>
                    <a:pt x="6705" y="2144"/>
                  </a:cubicBezTo>
                  <a:cubicBezTo>
                    <a:pt x="6672" y="2144"/>
                    <a:pt x="6638" y="2152"/>
                    <a:pt x="6605" y="2169"/>
                  </a:cubicBezTo>
                  <a:lnTo>
                    <a:pt x="5938" y="2469"/>
                  </a:lnTo>
                  <a:cubicBezTo>
                    <a:pt x="5871" y="2302"/>
                    <a:pt x="5838" y="2169"/>
                    <a:pt x="5771" y="2035"/>
                  </a:cubicBezTo>
                  <a:cubicBezTo>
                    <a:pt x="5738" y="2002"/>
                    <a:pt x="5738" y="1969"/>
                    <a:pt x="5771" y="1969"/>
                  </a:cubicBezTo>
                  <a:lnTo>
                    <a:pt x="6271" y="835"/>
                  </a:lnTo>
                  <a:cubicBezTo>
                    <a:pt x="6305" y="701"/>
                    <a:pt x="6271" y="568"/>
                    <a:pt x="6171" y="468"/>
                  </a:cubicBezTo>
                  <a:lnTo>
                    <a:pt x="5638" y="67"/>
                  </a:lnTo>
                  <a:cubicBezTo>
                    <a:pt x="5571" y="34"/>
                    <a:pt x="5504" y="1"/>
                    <a:pt x="5437"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8"/>
            <p:cNvSpPr/>
            <p:nvPr/>
          </p:nvSpPr>
          <p:spPr>
            <a:xfrm>
              <a:off x="5135500" y="677375"/>
              <a:ext cx="123450" cy="176200"/>
            </a:xfrm>
            <a:custGeom>
              <a:rect b="b" l="l" r="r" t="t"/>
              <a:pathLst>
                <a:path extrusionOk="0" h="7048" w="4938">
                  <a:moveTo>
                    <a:pt x="3370" y="276"/>
                  </a:moveTo>
                  <a:cubicBezTo>
                    <a:pt x="3570" y="276"/>
                    <a:pt x="3737" y="343"/>
                    <a:pt x="3903" y="410"/>
                  </a:cubicBezTo>
                  <a:cubicBezTo>
                    <a:pt x="4370" y="676"/>
                    <a:pt x="4637" y="1344"/>
                    <a:pt x="4637" y="2177"/>
                  </a:cubicBezTo>
                  <a:cubicBezTo>
                    <a:pt x="4637" y="3845"/>
                    <a:pt x="3637" y="5780"/>
                    <a:pt x="2402" y="6481"/>
                  </a:cubicBezTo>
                  <a:cubicBezTo>
                    <a:pt x="2149" y="6656"/>
                    <a:pt x="1873" y="6740"/>
                    <a:pt x="1595" y="6740"/>
                  </a:cubicBezTo>
                  <a:cubicBezTo>
                    <a:pt x="1396" y="6740"/>
                    <a:pt x="1196" y="6697"/>
                    <a:pt x="1001" y="6614"/>
                  </a:cubicBezTo>
                  <a:cubicBezTo>
                    <a:pt x="534" y="6347"/>
                    <a:pt x="268" y="5680"/>
                    <a:pt x="268" y="4846"/>
                  </a:cubicBezTo>
                  <a:cubicBezTo>
                    <a:pt x="268" y="3212"/>
                    <a:pt x="1268" y="1277"/>
                    <a:pt x="2536" y="543"/>
                  </a:cubicBezTo>
                  <a:cubicBezTo>
                    <a:pt x="2769" y="376"/>
                    <a:pt x="3070" y="309"/>
                    <a:pt x="3370" y="276"/>
                  </a:cubicBezTo>
                  <a:close/>
                  <a:moveTo>
                    <a:pt x="3313" y="1"/>
                  </a:moveTo>
                  <a:cubicBezTo>
                    <a:pt x="2985" y="1"/>
                    <a:pt x="2667" y="102"/>
                    <a:pt x="2402" y="309"/>
                  </a:cubicBezTo>
                  <a:cubicBezTo>
                    <a:pt x="1068" y="1077"/>
                    <a:pt x="1" y="3111"/>
                    <a:pt x="1" y="4846"/>
                  </a:cubicBezTo>
                  <a:cubicBezTo>
                    <a:pt x="1" y="5813"/>
                    <a:pt x="301" y="6547"/>
                    <a:pt x="868" y="6847"/>
                  </a:cubicBezTo>
                  <a:cubicBezTo>
                    <a:pt x="1068" y="6981"/>
                    <a:pt x="1302" y="7048"/>
                    <a:pt x="1535" y="7048"/>
                  </a:cubicBezTo>
                  <a:cubicBezTo>
                    <a:pt x="1902" y="7014"/>
                    <a:pt x="2236" y="6914"/>
                    <a:pt x="2536" y="6747"/>
                  </a:cubicBezTo>
                  <a:cubicBezTo>
                    <a:pt x="3870" y="5980"/>
                    <a:pt x="4938" y="3945"/>
                    <a:pt x="4938" y="2177"/>
                  </a:cubicBezTo>
                  <a:cubicBezTo>
                    <a:pt x="4938" y="1243"/>
                    <a:pt x="4604" y="510"/>
                    <a:pt x="4070" y="176"/>
                  </a:cubicBezTo>
                  <a:cubicBezTo>
                    <a:pt x="3824" y="60"/>
                    <a:pt x="3566" y="1"/>
                    <a:pt x="331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8"/>
            <p:cNvSpPr/>
            <p:nvPr/>
          </p:nvSpPr>
          <p:spPr>
            <a:xfrm>
              <a:off x="5234750" y="793425"/>
              <a:ext cx="50050" cy="39300"/>
            </a:xfrm>
            <a:custGeom>
              <a:rect b="b" l="l" r="r" t="t"/>
              <a:pathLst>
                <a:path extrusionOk="0" h="1572" w="2002">
                  <a:moveTo>
                    <a:pt x="182" y="1"/>
                  </a:moveTo>
                  <a:cubicBezTo>
                    <a:pt x="134" y="1"/>
                    <a:pt x="88" y="29"/>
                    <a:pt x="67" y="71"/>
                  </a:cubicBezTo>
                  <a:cubicBezTo>
                    <a:pt x="0" y="137"/>
                    <a:pt x="0" y="237"/>
                    <a:pt x="67" y="271"/>
                  </a:cubicBezTo>
                  <a:lnTo>
                    <a:pt x="1735" y="1538"/>
                  </a:lnTo>
                  <a:cubicBezTo>
                    <a:pt x="1768" y="1538"/>
                    <a:pt x="1801" y="1572"/>
                    <a:pt x="1835" y="1572"/>
                  </a:cubicBezTo>
                  <a:cubicBezTo>
                    <a:pt x="1902" y="1572"/>
                    <a:pt x="1935" y="1538"/>
                    <a:pt x="1968" y="1505"/>
                  </a:cubicBezTo>
                  <a:cubicBezTo>
                    <a:pt x="2002" y="1438"/>
                    <a:pt x="2002" y="1338"/>
                    <a:pt x="1935" y="1271"/>
                  </a:cubicBezTo>
                  <a:lnTo>
                    <a:pt x="267" y="37"/>
                  </a:lnTo>
                  <a:cubicBezTo>
                    <a:pt x="242" y="12"/>
                    <a:pt x="211" y="1"/>
                    <a:pt x="18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8"/>
            <p:cNvSpPr/>
            <p:nvPr/>
          </p:nvSpPr>
          <p:spPr>
            <a:xfrm>
              <a:off x="4728550" y="4109225"/>
              <a:ext cx="190150" cy="424675"/>
            </a:xfrm>
            <a:custGeom>
              <a:rect b="b" l="l" r="r" t="t"/>
              <a:pathLst>
                <a:path extrusionOk="0" h="16987" w="7606">
                  <a:moveTo>
                    <a:pt x="7606" y="0"/>
                  </a:moveTo>
                  <a:lnTo>
                    <a:pt x="0" y="400"/>
                  </a:lnTo>
                  <a:lnTo>
                    <a:pt x="1835" y="16245"/>
                  </a:lnTo>
                  <a:cubicBezTo>
                    <a:pt x="2762" y="16744"/>
                    <a:pt x="3898" y="16986"/>
                    <a:pt x="4975" y="16986"/>
                  </a:cubicBezTo>
                  <a:cubicBezTo>
                    <a:pt x="5913" y="16986"/>
                    <a:pt x="6805" y="16803"/>
                    <a:pt x="7472" y="16445"/>
                  </a:cubicBezTo>
                  <a:lnTo>
                    <a:pt x="7606" y="0"/>
                  </a:lnTo>
                  <a:close/>
                </a:path>
              </a:pathLst>
            </a:custGeom>
            <a:solidFill>
              <a:srgbClr val="B16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8"/>
            <p:cNvSpPr/>
            <p:nvPr/>
          </p:nvSpPr>
          <p:spPr>
            <a:xfrm>
              <a:off x="4728550" y="4488650"/>
              <a:ext cx="226850" cy="349275"/>
            </a:xfrm>
            <a:custGeom>
              <a:rect b="b" l="l" r="r" t="t"/>
              <a:pathLst>
                <a:path extrusionOk="0" h="13971" w="9074">
                  <a:moveTo>
                    <a:pt x="8340" y="1"/>
                  </a:moveTo>
                  <a:lnTo>
                    <a:pt x="0" y="10742"/>
                  </a:lnTo>
                  <a:cubicBezTo>
                    <a:pt x="0" y="12076"/>
                    <a:pt x="534" y="13744"/>
                    <a:pt x="3670" y="13944"/>
                  </a:cubicBezTo>
                  <a:cubicBezTo>
                    <a:pt x="3917" y="13962"/>
                    <a:pt x="4153" y="13970"/>
                    <a:pt x="4376" y="13970"/>
                  </a:cubicBezTo>
                  <a:cubicBezTo>
                    <a:pt x="6649" y="13970"/>
                    <a:pt x="7699" y="13084"/>
                    <a:pt x="8306" y="12143"/>
                  </a:cubicBezTo>
                  <a:cubicBezTo>
                    <a:pt x="9007" y="11142"/>
                    <a:pt x="9074" y="9674"/>
                    <a:pt x="8940" y="8574"/>
                  </a:cubicBezTo>
                  <a:cubicBezTo>
                    <a:pt x="8807" y="7473"/>
                    <a:pt x="8473" y="6972"/>
                    <a:pt x="8340" y="5405"/>
                  </a:cubicBezTo>
                  <a:cubicBezTo>
                    <a:pt x="8240" y="3870"/>
                    <a:pt x="8673" y="2970"/>
                    <a:pt x="8740" y="2302"/>
                  </a:cubicBezTo>
                  <a:cubicBezTo>
                    <a:pt x="8807" y="1502"/>
                    <a:pt x="8673" y="735"/>
                    <a:pt x="834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8"/>
            <p:cNvSpPr/>
            <p:nvPr/>
          </p:nvSpPr>
          <p:spPr>
            <a:xfrm>
              <a:off x="4725200" y="4434925"/>
              <a:ext cx="231875" cy="368325"/>
            </a:xfrm>
            <a:custGeom>
              <a:rect b="b" l="l" r="r" t="t"/>
              <a:pathLst>
                <a:path extrusionOk="0" h="14733" w="9275">
                  <a:moveTo>
                    <a:pt x="7664" y="0"/>
                  </a:moveTo>
                  <a:cubicBezTo>
                    <a:pt x="7636" y="0"/>
                    <a:pt x="7606" y="4"/>
                    <a:pt x="7573" y="15"/>
                  </a:cubicBezTo>
                  <a:lnTo>
                    <a:pt x="7573" y="1749"/>
                  </a:lnTo>
                  <a:cubicBezTo>
                    <a:pt x="7573" y="1816"/>
                    <a:pt x="7440" y="2483"/>
                    <a:pt x="7373" y="2483"/>
                  </a:cubicBezTo>
                  <a:cubicBezTo>
                    <a:pt x="7306" y="2483"/>
                    <a:pt x="7239" y="2383"/>
                    <a:pt x="7239" y="2316"/>
                  </a:cubicBezTo>
                  <a:cubicBezTo>
                    <a:pt x="7173" y="2016"/>
                    <a:pt x="7173" y="1683"/>
                    <a:pt x="7173" y="1382"/>
                  </a:cubicBezTo>
                  <a:cubicBezTo>
                    <a:pt x="7173" y="1316"/>
                    <a:pt x="7173" y="1282"/>
                    <a:pt x="7139" y="1216"/>
                  </a:cubicBezTo>
                  <a:cubicBezTo>
                    <a:pt x="7106" y="1082"/>
                    <a:pt x="6939" y="1049"/>
                    <a:pt x="6806" y="1016"/>
                  </a:cubicBezTo>
                  <a:cubicBezTo>
                    <a:pt x="5865" y="835"/>
                    <a:pt x="4792" y="655"/>
                    <a:pt x="3753" y="655"/>
                  </a:cubicBezTo>
                  <a:cubicBezTo>
                    <a:pt x="3061" y="655"/>
                    <a:pt x="2383" y="735"/>
                    <a:pt x="1769" y="949"/>
                  </a:cubicBezTo>
                  <a:cubicBezTo>
                    <a:pt x="1669" y="949"/>
                    <a:pt x="1602" y="982"/>
                    <a:pt x="1569" y="1049"/>
                  </a:cubicBezTo>
                  <a:cubicBezTo>
                    <a:pt x="1502" y="1116"/>
                    <a:pt x="1502" y="1216"/>
                    <a:pt x="1502" y="1316"/>
                  </a:cubicBezTo>
                  <a:cubicBezTo>
                    <a:pt x="1435" y="2483"/>
                    <a:pt x="1402" y="3718"/>
                    <a:pt x="1269" y="4885"/>
                  </a:cubicBezTo>
                  <a:cubicBezTo>
                    <a:pt x="1002" y="7187"/>
                    <a:pt x="1" y="9789"/>
                    <a:pt x="1" y="12124"/>
                  </a:cubicBezTo>
                  <a:cubicBezTo>
                    <a:pt x="134" y="12724"/>
                    <a:pt x="468" y="13291"/>
                    <a:pt x="902" y="13758"/>
                  </a:cubicBezTo>
                  <a:cubicBezTo>
                    <a:pt x="1402" y="14258"/>
                    <a:pt x="2836" y="14725"/>
                    <a:pt x="3837" y="14725"/>
                  </a:cubicBezTo>
                  <a:cubicBezTo>
                    <a:pt x="3926" y="14730"/>
                    <a:pt x="4015" y="14733"/>
                    <a:pt x="4104" y="14733"/>
                  </a:cubicBezTo>
                  <a:cubicBezTo>
                    <a:pt x="5244" y="14733"/>
                    <a:pt x="6347" y="14339"/>
                    <a:pt x="7306" y="13658"/>
                  </a:cubicBezTo>
                  <a:cubicBezTo>
                    <a:pt x="9274" y="12224"/>
                    <a:pt x="9274" y="10856"/>
                    <a:pt x="8841" y="8654"/>
                  </a:cubicBezTo>
                  <a:cubicBezTo>
                    <a:pt x="8540" y="7420"/>
                    <a:pt x="8374" y="6186"/>
                    <a:pt x="8340" y="4918"/>
                  </a:cubicBezTo>
                  <a:cubicBezTo>
                    <a:pt x="8374" y="3851"/>
                    <a:pt x="8607" y="2817"/>
                    <a:pt x="8440" y="1783"/>
                  </a:cubicBezTo>
                  <a:cubicBezTo>
                    <a:pt x="8407" y="1616"/>
                    <a:pt x="8374" y="1483"/>
                    <a:pt x="8374" y="1349"/>
                  </a:cubicBezTo>
                  <a:cubicBezTo>
                    <a:pt x="8307" y="1016"/>
                    <a:pt x="8374" y="549"/>
                    <a:pt x="8140" y="248"/>
                  </a:cubicBezTo>
                  <a:cubicBezTo>
                    <a:pt x="8073" y="148"/>
                    <a:pt x="7940" y="48"/>
                    <a:pt x="7840" y="15"/>
                  </a:cubicBezTo>
                  <a:cubicBezTo>
                    <a:pt x="7773" y="15"/>
                    <a:pt x="7721" y="0"/>
                    <a:pt x="7664"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8"/>
            <p:cNvSpPr/>
            <p:nvPr/>
          </p:nvSpPr>
          <p:spPr>
            <a:xfrm>
              <a:off x="4724375" y="4669500"/>
              <a:ext cx="227700" cy="145375"/>
            </a:xfrm>
            <a:custGeom>
              <a:rect b="b" l="l" r="r" t="t"/>
              <a:pathLst>
                <a:path extrusionOk="0" h="5815" w="9108">
                  <a:moveTo>
                    <a:pt x="3934" y="0"/>
                  </a:moveTo>
                  <a:cubicBezTo>
                    <a:pt x="2281" y="0"/>
                    <a:pt x="780" y="448"/>
                    <a:pt x="301" y="1406"/>
                  </a:cubicBezTo>
                  <a:cubicBezTo>
                    <a:pt x="101" y="1807"/>
                    <a:pt x="1" y="2274"/>
                    <a:pt x="67" y="2741"/>
                  </a:cubicBezTo>
                  <a:cubicBezTo>
                    <a:pt x="67" y="3508"/>
                    <a:pt x="401" y="4208"/>
                    <a:pt x="1001" y="4675"/>
                  </a:cubicBezTo>
                  <a:cubicBezTo>
                    <a:pt x="1735" y="5342"/>
                    <a:pt x="2669" y="5709"/>
                    <a:pt x="3670" y="5776"/>
                  </a:cubicBezTo>
                  <a:cubicBezTo>
                    <a:pt x="3895" y="5801"/>
                    <a:pt x="4146" y="5814"/>
                    <a:pt x="4412" y="5814"/>
                  </a:cubicBezTo>
                  <a:cubicBezTo>
                    <a:pt x="5562" y="5814"/>
                    <a:pt x="6981" y="5565"/>
                    <a:pt x="7739" y="4942"/>
                  </a:cubicBezTo>
                  <a:cubicBezTo>
                    <a:pt x="8907" y="3975"/>
                    <a:pt x="9040" y="3241"/>
                    <a:pt x="9107" y="1907"/>
                  </a:cubicBezTo>
                  <a:cubicBezTo>
                    <a:pt x="8225" y="675"/>
                    <a:pt x="5964" y="0"/>
                    <a:pt x="393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8"/>
            <p:cNvSpPr/>
            <p:nvPr/>
          </p:nvSpPr>
          <p:spPr>
            <a:xfrm>
              <a:off x="4339925" y="4032500"/>
              <a:ext cx="208525" cy="467050"/>
            </a:xfrm>
            <a:custGeom>
              <a:rect b="b" l="l" r="r" t="t"/>
              <a:pathLst>
                <a:path extrusionOk="0" h="18682" w="8341">
                  <a:moveTo>
                    <a:pt x="1" y="0"/>
                  </a:moveTo>
                  <a:lnTo>
                    <a:pt x="835" y="17246"/>
                  </a:lnTo>
                  <a:cubicBezTo>
                    <a:pt x="2107" y="18106"/>
                    <a:pt x="3513" y="18682"/>
                    <a:pt x="4741" y="18682"/>
                  </a:cubicBezTo>
                  <a:cubicBezTo>
                    <a:pt x="5894" y="18682"/>
                    <a:pt x="6891" y="18173"/>
                    <a:pt x="7473" y="16912"/>
                  </a:cubicBezTo>
                  <a:lnTo>
                    <a:pt x="8340" y="1902"/>
                  </a:lnTo>
                  <a:lnTo>
                    <a:pt x="1" y="0"/>
                  </a:lnTo>
                  <a:close/>
                </a:path>
              </a:pathLst>
            </a:custGeom>
            <a:solidFill>
              <a:srgbClr val="B16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8"/>
            <p:cNvSpPr/>
            <p:nvPr/>
          </p:nvSpPr>
          <p:spPr>
            <a:xfrm>
              <a:off x="4095600" y="4532850"/>
              <a:ext cx="478700" cy="156550"/>
            </a:xfrm>
            <a:custGeom>
              <a:rect b="b" l="l" r="r" t="t"/>
              <a:pathLst>
                <a:path extrusionOk="0" h="6262" w="19148">
                  <a:moveTo>
                    <a:pt x="18780" y="1"/>
                  </a:moveTo>
                  <a:lnTo>
                    <a:pt x="134" y="3503"/>
                  </a:lnTo>
                  <a:cubicBezTo>
                    <a:pt x="0" y="3970"/>
                    <a:pt x="34" y="4437"/>
                    <a:pt x="234" y="4871"/>
                  </a:cubicBezTo>
                  <a:cubicBezTo>
                    <a:pt x="388" y="5240"/>
                    <a:pt x="2158" y="6261"/>
                    <a:pt x="4604" y="6261"/>
                  </a:cubicBezTo>
                  <a:cubicBezTo>
                    <a:pt x="4810" y="6261"/>
                    <a:pt x="5022" y="6254"/>
                    <a:pt x="5237" y="6238"/>
                  </a:cubicBezTo>
                  <a:cubicBezTo>
                    <a:pt x="7306" y="6105"/>
                    <a:pt x="9307" y="5405"/>
                    <a:pt x="11008" y="4237"/>
                  </a:cubicBezTo>
                  <a:cubicBezTo>
                    <a:pt x="12076" y="3537"/>
                    <a:pt x="13977" y="3236"/>
                    <a:pt x="15345" y="3170"/>
                  </a:cubicBezTo>
                  <a:cubicBezTo>
                    <a:pt x="16746" y="3103"/>
                    <a:pt x="18547" y="2402"/>
                    <a:pt x="18847" y="1769"/>
                  </a:cubicBezTo>
                  <a:cubicBezTo>
                    <a:pt x="19147" y="1101"/>
                    <a:pt x="18780" y="1"/>
                    <a:pt x="1878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8"/>
            <p:cNvSpPr/>
            <p:nvPr/>
          </p:nvSpPr>
          <p:spPr>
            <a:xfrm>
              <a:off x="4086425" y="4414425"/>
              <a:ext cx="486200" cy="249500"/>
            </a:xfrm>
            <a:custGeom>
              <a:rect b="b" l="l" r="r" t="t"/>
              <a:pathLst>
                <a:path extrusionOk="0" h="9980" w="19448">
                  <a:moveTo>
                    <a:pt x="17680" y="1"/>
                  </a:moveTo>
                  <a:lnTo>
                    <a:pt x="17646" y="668"/>
                  </a:lnTo>
                  <a:cubicBezTo>
                    <a:pt x="17646" y="668"/>
                    <a:pt x="17546" y="968"/>
                    <a:pt x="16812" y="1402"/>
                  </a:cubicBezTo>
                  <a:cubicBezTo>
                    <a:pt x="16312" y="1669"/>
                    <a:pt x="15912" y="2102"/>
                    <a:pt x="15612" y="2603"/>
                  </a:cubicBezTo>
                  <a:cubicBezTo>
                    <a:pt x="15545" y="2736"/>
                    <a:pt x="15445" y="2903"/>
                    <a:pt x="15311" y="3003"/>
                  </a:cubicBezTo>
                  <a:cubicBezTo>
                    <a:pt x="15258" y="3075"/>
                    <a:pt x="15175" y="3108"/>
                    <a:pt x="15090" y="3108"/>
                  </a:cubicBezTo>
                  <a:cubicBezTo>
                    <a:pt x="15016" y="3108"/>
                    <a:pt x="14940" y="3083"/>
                    <a:pt x="14878" y="3036"/>
                  </a:cubicBezTo>
                  <a:cubicBezTo>
                    <a:pt x="14778" y="2903"/>
                    <a:pt x="14744" y="2736"/>
                    <a:pt x="14778" y="2569"/>
                  </a:cubicBezTo>
                  <a:cubicBezTo>
                    <a:pt x="14844" y="2202"/>
                    <a:pt x="14878" y="1802"/>
                    <a:pt x="14878" y="1435"/>
                  </a:cubicBezTo>
                  <a:cubicBezTo>
                    <a:pt x="14878" y="1369"/>
                    <a:pt x="14844" y="1302"/>
                    <a:pt x="14844" y="1235"/>
                  </a:cubicBezTo>
                  <a:cubicBezTo>
                    <a:pt x="14811" y="1202"/>
                    <a:pt x="14744" y="1135"/>
                    <a:pt x="14711" y="1102"/>
                  </a:cubicBezTo>
                  <a:cubicBezTo>
                    <a:pt x="13844" y="468"/>
                    <a:pt x="11942" y="435"/>
                    <a:pt x="10875" y="301"/>
                  </a:cubicBezTo>
                  <a:cubicBezTo>
                    <a:pt x="10836" y="291"/>
                    <a:pt x="10797" y="287"/>
                    <a:pt x="10758" y="287"/>
                  </a:cubicBezTo>
                  <a:cubicBezTo>
                    <a:pt x="10663" y="287"/>
                    <a:pt x="10569" y="311"/>
                    <a:pt x="10475" y="334"/>
                  </a:cubicBezTo>
                  <a:cubicBezTo>
                    <a:pt x="10341" y="435"/>
                    <a:pt x="10274" y="568"/>
                    <a:pt x="10241" y="701"/>
                  </a:cubicBezTo>
                  <a:cubicBezTo>
                    <a:pt x="10241" y="768"/>
                    <a:pt x="10208" y="801"/>
                    <a:pt x="10174" y="868"/>
                  </a:cubicBezTo>
                  <a:cubicBezTo>
                    <a:pt x="9574" y="2036"/>
                    <a:pt x="8173" y="2636"/>
                    <a:pt x="7072" y="3237"/>
                  </a:cubicBezTo>
                  <a:cubicBezTo>
                    <a:pt x="6572" y="3537"/>
                    <a:pt x="6038" y="3770"/>
                    <a:pt x="5504" y="4004"/>
                  </a:cubicBezTo>
                  <a:cubicBezTo>
                    <a:pt x="4837" y="4337"/>
                    <a:pt x="4137" y="4437"/>
                    <a:pt x="3436" y="4738"/>
                  </a:cubicBezTo>
                  <a:cubicBezTo>
                    <a:pt x="2669" y="5005"/>
                    <a:pt x="1935" y="5371"/>
                    <a:pt x="1235" y="5805"/>
                  </a:cubicBezTo>
                  <a:cubicBezTo>
                    <a:pt x="134" y="6539"/>
                    <a:pt x="0" y="8374"/>
                    <a:pt x="1235" y="9107"/>
                  </a:cubicBezTo>
                  <a:cubicBezTo>
                    <a:pt x="1944" y="9529"/>
                    <a:pt x="3435" y="9980"/>
                    <a:pt x="5228" y="9980"/>
                  </a:cubicBezTo>
                  <a:cubicBezTo>
                    <a:pt x="6131" y="9980"/>
                    <a:pt x="7111" y="9865"/>
                    <a:pt x="8106" y="9574"/>
                  </a:cubicBezTo>
                  <a:cubicBezTo>
                    <a:pt x="9707" y="9141"/>
                    <a:pt x="12309" y="7273"/>
                    <a:pt x="14411" y="7073"/>
                  </a:cubicBezTo>
                  <a:cubicBezTo>
                    <a:pt x="15778" y="6973"/>
                    <a:pt x="18313" y="6606"/>
                    <a:pt x="19181" y="5572"/>
                  </a:cubicBezTo>
                  <a:cubicBezTo>
                    <a:pt x="19448" y="4104"/>
                    <a:pt x="19081" y="3704"/>
                    <a:pt x="18714" y="2436"/>
                  </a:cubicBezTo>
                  <a:cubicBezTo>
                    <a:pt x="18547" y="1869"/>
                    <a:pt x="18547" y="1235"/>
                    <a:pt x="18414" y="668"/>
                  </a:cubicBezTo>
                  <a:cubicBezTo>
                    <a:pt x="18380" y="468"/>
                    <a:pt x="18313" y="301"/>
                    <a:pt x="18147" y="201"/>
                  </a:cubicBezTo>
                  <a:cubicBezTo>
                    <a:pt x="18013" y="101"/>
                    <a:pt x="17846" y="34"/>
                    <a:pt x="17680"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8"/>
            <p:cNvSpPr/>
            <p:nvPr/>
          </p:nvSpPr>
          <p:spPr>
            <a:xfrm>
              <a:off x="4463350" y="4453625"/>
              <a:ext cx="110100" cy="135125"/>
            </a:xfrm>
            <a:custGeom>
              <a:rect b="b" l="l" r="r" t="t"/>
              <a:pathLst>
                <a:path extrusionOk="0" h="5405" w="4404">
                  <a:moveTo>
                    <a:pt x="3470" y="1"/>
                  </a:moveTo>
                  <a:cubicBezTo>
                    <a:pt x="1602" y="968"/>
                    <a:pt x="1" y="2869"/>
                    <a:pt x="468" y="5405"/>
                  </a:cubicBezTo>
                  <a:cubicBezTo>
                    <a:pt x="1802" y="5204"/>
                    <a:pt x="3437" y="4804"/>
                    <a:pt x="4104" y="4037"/>
                  </a:cubicBezTo>
                  <a:cubicBezTo>
                    <a:pt x="4404" y="2569"/>
                    <a:pt x="4004" y="2136"/>
                    <a:pt x="3670" y="901"/>
                  </a:cubicBezTo>
                  <a:cubicBezTo>
                    <a:pt x="3570" y="601"/>
                    <a:pt x="3503" y="301"/>
                    <a:pt x="347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8"/>
            <p:cNvSpPr/>
            <p:nvPr/>
          </p:nvSpPr>
          <p:spPr>
            <a:xfrm>
              <a:off x="4085600" y="4535350"/>
              <a:ext cx="194325" cy="130475"/>
            </a:xfrm>
            <a:custGeom>
              <a:rect b="b" l="l" r="r" t="t"/>
              <a:pathLst>
                <a:path extrusionOk="0" h="5219" w="7773">
                  <a:moveTo>
                    <a:pt x="3169" y="1"/>
                  </a:moveTo>
                  <a:cubicBezTo>
                    <a:pt x="2502" y="234"/>
                    <a:pt x="1835" y="501"/>
                    <a:pt x="1234" y="868"/>
                  </a:cubicBezTo>
                  <a:cubicBezTo>
                    <a:pt x="133" y="1602"/>
                    <a:pt x="0" y="3637"/>
                    <a:pt x="1268" y="4337"/>
                  </a:cubicBezTo>
                  <a:cubicBezTo>
                    <a:pt x="1962" y="4754"/>
                    <a:pt x="3428" y="5219"/>
                    <a:pt x="5164" y="5219"/>
                  </a:cubicBezTo>
                  <a:cubicBezTo>
                    <a:pt x="5929" y="5219"/>
                    <a:pt x="6746" y="5129"/>
                    <a:pt x="7572" y="4904"/>
                  </a:cubicBezTo>
                  <a:cubicBezTo>
                    <a:pt x="7772" y="3437"/>
                    <a:pt x="6605" y="368"/>
                    <a:pt x="316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8"/>
            <p:cNvSpPr/>
            <p:nvPr/>
          </p:nvSpPr>
          <p:spPr>
            <a:xfrm>
              <a:off x="4312425" y="2735725"/>
              <a:ext cx="614625" cy="1639825"/>
            </a:xfrm>
            <a:custGeom>
              <a:rect b="b" l="l" r="r" t="t"/>
              <a:pathLst>
                <a:path extrusionOk="0" h="65593" w="24585">
                  <a:moveTo>
                    <a:pt x="1001" y="1"/>
                  </a:moveTo>
                  <a:cubicBezTo>
                    <a:pt x="1001" y="1"/>
                    <a:pt x="0" y="35226"/>
                    <a:pt x="67" y="38362"/>
                  </a:cubicBezTo>
                  <a:cubicBezTo>
                    <a:pt x="134" y="41097"/>
                    <a:pt x="1568" y="63746"/>
                    <a:pt x="1568" y="63746"/>
                  </a:cubicBezTo>
                  <a:cubicBezTo>
                    <a:pt x="3134" y="64594"/>
                    <a:pt x="4749" y="64835"/>
                    <a:pt x="6081" y="64835"/>
                  </a:cubicBezTo>
                  <a:cubicBezTo>
                    <a:pt x="7842" y="64835"/>
                    <a:pt x="9107" y="64414"/>
                    <a:pt x="9107" y="64414"/>
                  </a:cubicBezTo>
                  <a:cubicBezTo>
                    <a:pt x="9107" y="64414"/>
                    <a:pt x="10608" y="51238"/>
                    <a:pt x="10841" y="48202"/>
                  </a:cubicBezTo>
                  <a:cubicBezTo>
                    <a:pt x="11041" y="45033"/>
                    <a:pt x="10841" y="41864"/>
                    <a:pt x="10274" y="38729"/>
                  </a:cubicBezTo>
                  <a:lnTo>
                    <a:pt x="11308" y="25552"/>
                  </a:lnTo>
                  <a:cubicBezTo>
                    <a:pt x="11308" y="25552"/>
                    <a:pt x="12476" y="35193"/>
                    <a:pt x="13343" y="40830"/>
                  </a:cubicBezTo>
                  <a:cubicBezTo>
                    <a:pt x="14344" y="47268"/>
                    <a:pt x="17479" y="65014"/>
                    <a:pt x="17479" y="65014"/>
                  </a:cubicBezTo>
                  <a:cubicBezTo>
                    <a:pt x="18558" y="65448"/>
                    <a:pt x="19681" y="65592"/>
                    <a:pt x="20699" y="65592"/>
                  </a:cubicBezTo>
                  <a:cubicBezTo>
                    <a:pt x="22735" y="65592"/>
                    <a:pt x="24351" y="65014"/>
                    <a:pt x="24351" y="65014"/>
                  </a:cubicBezTo>
                  <a:cubicBezTo>
                    <a:pt x="24351" y="65014"/>
                    <a:pt x="24584" y="52939"/>
                    <a:pt x="24451" y="48335"/>
                  </a:cubicBezTo>
                  <a:cubicBezTo>
                    <a:pt x="24318" y="44933"/>
                    <a:pt x="24017" y="41564"/>
                    <a:pt x="23484" y="38228"/>
                  </a:cubicBezTo>
                  <a:cubicBezTo>
                    <a:pt x="23517" y="19748"/>
                    <a:pt x="22917" y="12743"/>
                    <a:pt x="22583" y="2703"/>
                  </a:cubicBezTo>
                  <a:lnTo>
                    <a:pt x="1001"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8"/>
            <p:cNvSpPr/>
            <p:nvPr/>
          </p:nvSpPr>
          <p:spPr>
            <a:xfrm>
              <a:off x="4409975" y="3036775"/>
              <a:ext cx="185175" cy="667175"/>
            </a:xfrm>
            <a:custGeom>
              <a:rect b="b" l="l" r="r" t="t"/>
              <a:pathLst>
                <a:path extrusionOk="0" h="26687" w="7407">
                  <a:moveTo>
                    <a:pt x="1" y="1"/>
                  </a:moveTo>
                  <a:cubicBezTo>
                    <a:pt x="1" y="1"/>
                    <a:pt x="1" y="2336"/>
                    <a:pt x="4771" y="4104"/>
                  </a:cubicBezTo>
                  <a:lnTo>
                    <a:pt x="6439" y="12743"/>
                  </a:lnTo>
                  <a:lnTo>
                    <a:pt x="6372" y="26687"/>
                  </a:lnTo>
                  <a:lnTo>
                    <a:pt x="7406" y="13510"/>
                  </a:lnTo>
                  <a:lnTo>
                    <a:pt x="6239" y="2803"/>
                  </a:lnTo>
                  <a:cubicBezTo>
                    <a:pt x="6239" y="2803"/>
                    <a:pt x="2269" y="2302"/>
                    <a:pt x="1"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8"/>
            <p:cNvSpPr/>
            <p:nvPr/>
          </p:nvSpPr>
          <p:spPr>
            <a:xfrm>
              <a:off x="4194000" y="2156975"/>
              <a:ext cx="294400" cy="569600"/>
            </a:xfrm>
            <a:custGeom>
              <a:rect b="b" l="l" r="r" t="t"/>
              <a:pathLst>
                <a:path extrusionOk="0" h="22784" w="11776">
                  <a:moveTo>
                    <a:pt x="11776" y="1"/>
                  </a:moveTo>
                  <a:cubicBezTo>
                    <a:pt x="9507" y="1"/>
                    <a:pt x="6905" y="468"/>
                    <a:pt x="5705" y="2303"/>
                  </a:cubicBezTo>
                  <a:cubicBezTo>
                    <a:pt x="4070" y="4704"/>
                    <a:pt x="1068" y="14278"/>
                    <a:pt x="234" y="18981"/>
                  </a:cubicBezTo>
                  <a:cubicBezTo>
                    <a:pt x="0" y="20282"/>
                    <a:pt x="6071" y="22784"/>
                    <a:pt x="6071" y="22784"/>
                  </a:cubicBezTo>
                  <a:lnTo>
                    <a:pt x="9207" y="14178"/>
                  </a:lnTo>
                  <a:lnTo>
                    <a:pt x="11776"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8"/>
            <p:cNvSpPr/>
            <p:nvPr/>
          </p:nvSpPr>
          <p:spPr>
            <a:xfrm>
              <a:off x="4344950" y="2147825"/>
              <a:ext cx="582100" cy="848775"/>
            </a:xfrm>
            <a:custGeom>
              <a:rect b="b" l="l" r="r" t="t"/>
              <a:pathLst>
                <a:path extrusionOk="0" h="33951" w="23284">
                  <a:moveTo>
                    <a:pt x="13310" y="0"/>
                  </a:moveTo>
                  <a:lnTo>
                    <a:pt x="6838" y="300"/>
                  </a:lnTo>
                  <a:cubicBezTo>
                    <a:pt x="1835" y="500"/>
                    <a:pt x="1401" y="4837"/>
                    <a:pt x="967" y="8039"/>
                  </a:cubicBezTo>
                  <a:cubicBezTo>
                    <a:pt x="500" y="11241"/>
                    <a:pt x="0" y="26886"/>
                    <a:pt x="200" y="31322"/>
                  </a:cubicBezTo>
                  <a:cubicBezTo>
                    <a:pt x="2957" y="32984"/>
                    <a:pt x="7797" y="33951"/>
                    <a:pt x="12314" y="33951"/>
                  </a:cubicBezTo>
                  <a:cubicBezTo>
                    <a:pt x="15778" y="33951"/>
                    <a:pt x="19051" y="33382"/>
                    <a:pt x="21048" y="32123"/>
                  </a:cubicBezTo>
                  <a:cubicBezTo>
                    <a:pt x="21182" y="26719"/>
                    <a:pt x="21149" y="15711"/>
                    <a:pt x="21149" y="15711"/>
                  </a:cubicBezTo>
                  <a:lnTo>
                    <a:pt x="23283" y="3269"/>
                  </a:lnTo>
                  <a:cubicBezTo>
                    <a:pt x="23283" y="3269"/>
                    <a:pt x="14911" y="400"/>
                    <a:pt x="13310"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8"/>
            <p:cNvSpPr/>
            <p:nvPr/>
          </p:nvSpPr>
          <p:spPr>
            <a:xfrm>
              <a:off x="4329925" y="2935875"/>
              <a:ext cx="90925" cy="86750"/>
            </a:xfrm>
            <a:custGeom>
              <a:rect b="b" l="l" r="r" t="t"/>
              <a:pathLst>
                <a:path extrusionOk="0" h="3470" w="3637">
                  <a:moveTo>
                    <a:pt x="1" y="1"/>
                  </a:moveTo>
                  <a:lnTo>
                    <a:pt x="67" y="1902"/>
                  </a:lnTo>
                  <a:cubicBezTo>
                    <a:pt x="1935" y="3470"/>
                    <a:pt x="3637" y="3470"/>
                    <a:pt x="3637" y="3470"/>
                  </a:cubicBezTo>
                  <a:lnTo>
                    <a:pt x="3637" y="1902"/>
                  </a:lnTo>
                  <a:lnTo>
                    <a:pt x="1" y="1"/>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8"/>
            <p:cNvSpPr/>
            <p:nvPr/>
          </p:nvSpPr>
          <p:spPr>
            <a:xfrm>
              <a:off x="4313250" y="2149350"/>
              <a:ext cx="237700" cy="834075"/>
            </a:xfrm>
            <a:custGeom>
              <a:rect b="b" l="l" r="r" t="t"/>
              <a:pathLst>
                <a:path extrusionOk="0" h="33363" w="9508">
                  <a:moveTo>
                    <a:pt x="8950" y="0"/>
                  </a:moveTo>
                  <a:cubicBezTo>
                    <a:pt x="5803" y="0"/>
                    <a:pt x="4888" y="577"/>
                    <a:pt x="3436" y="2407"/>
                  </a:cubicBezTo>
                  <a:cubicBezTo>
                    <a:pt x="1935" y="4309"/>
                    <a:pt x="1268" y="7845"/>
                    <a:pt x="1101" y="11914"/>
                  </a:cubicBezTo>
                  <a:cubicBezTo>
                    <a:pt x="968" y="14916"/>
                    <a:pt x="668" y="22722"/>
                    <a:pt x="701" y="28126"/>
                  </a:cubicBezTo>
                  <a:cubicBezTo>
                    <a:pt x="734" y="29260"/>
                    <a:pt x="1" y="29660"/>
                    <a:pt x="668" y="31462"/>
                  </a:cubicBezTo>
                  <a:cubicBezTo>
                    <a:pt x="1435" y="32662"/>
                    <a:pt x="4304" y="33363"/>
                    <a:pt x="4304" y="33363"/>
                  </a:cubicBezTo>
                  <a:cubicBezTo>
                    <a:pt x="4304" y="33363"/>
                    <a:pt x="4270" y="29527"/>
                    <a:pt x="4304" y="24757"/>
                  </a:cubicBezTo>
                  <a:cubicBezTo>
                    <a:pt x="4370" y="19987"/>
                    <a:pt x="4971" y="11114"/>
                    <a:pt x="6005" y="7144"/>
                  </a:cubicBezTo>
                  <a:cubicBezTo>
                    <a:pt x="6772" y="4242"/>
                    <a:pt x="7406" y="2541"/>
                    <a:pt x="8006" y="1540"/>
                  </a:cubicBezTo>
                  <a:cubicBezTo>
                    <a:pt x="8340" y="1006"/>
                    <a:pt x="8874" y="606"/>
                    <a:pt x="9507" y="406"/>
                  </a:cubicBezTo>
                  <a:lnTo>
                    <a:pt x="9507" y="6"/>
                  </a:lnTo>
                  <a:cubicBezTo>
                    <a:pt x="9314" y="2"/>
                    <a:pt x="9129" y="0"/>
                    <a:pt x="8950"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8"/>
            <p:cNvSpPr/>
            <p:nvPr/>
          </p:nvSpPr>
          <p:spPr>
            <a:xfrm>
              <a:off x="4313250" y="2149350"/>
              <a:ext cx="237700" cy="834075"/>
            </a:xfrm>
            <a:custGeom>
              <a:rect b="b" l="l" r="r" t="t"/>
              <a:pathLst>
                <a:path extrusionOk="0" h="33363" w="9508">
                  <a:moveTo>
                    <a:pt x="8950" y="0"/>
                  </a:moveTo>
                  <a:cubicBezTo>
                    <a:pt x="5803" y="0"/>
                    <a:pt x="4888" y="577"/>
                    <a:pt x="3436" y="2407"/>
                  </a:cubicBezTo>
                  <a:cubicBezTo>
                    <a:pt x="1935" y="4309"/>
                    <a:pt x="1268" y="7845"/>
                    <a:pt x="1101" y="11914"/>
                  </a:cubicBezTo>
                  <a:cubicBezTo>
                    <a:pt x="968" y="14916"/>
                    <a:pt x="668" y="22722"/>
                    <a:pt x="701" y="28126"/>
                  </a:cubicBezTo>
                  <a:cubicBezTo>
                    <a:pt x="734" y="29260"/>
                    <a:pt x="1" y="29660"/>
                    <a:pt x="668" y="31462"/>
                  </a:cubicBezTo>
                  <a:cubicBezTo>
                    <a:pt x="1435" y="32662"/>
                    <a:pt x="4304" y="33363"/>
                    <a:pt x="4304" y="33363"/>
                  </a:cubicBezTo>
                  <a:cubicBezTo>
                    <a:pt x="4304" y="33363"/>
                    <a:pt x="4270" y="29527"/>
                    <a:pt x="4304" y="24757"/>
                  </a:cubicBezTo>
                  <a:cubicBezTo>
                    <a:pt x="4370" y="19987"/>
                    <a:pt x="4971" y="11114"/>
                    <a:pt x="6005" y="7144"/>
                  </a:cubicBezTo>
                  <a:cubicBezTo>
                    <a:pt x="6772" y="4242"/>
                    <a:pt x="7406" y="2541"/>
                    <a:pt x="8006" y="1540"/>
                  </a:cubicBezTo>
                  <a:cubicBezTo>
                    <a:pt x="8340" y="1006"/>
                    <a:pt x="8874" y="606"/>
                    <a:pt x="9507" y="406"/>
                  </a:cubicBezTo>
                  <a:lnTo>
                    <a:pt x="9507" y="6"/>
                  </a:lnTo>
                  <a:cubicBezTo>
                    <a:pt x="9314" y="2"/>
                    <a:pt x="9129" y="0"/>
                    <a:pt x="895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8"/>
            <p:cNvSpPr/>
            <p:nvPr/>
          </p:nvSpPr>
          <p:spPr>
            <a:xfrm>
              <a:off x="4635975" y="2957550"/>
              <a:ext cx="252700" cy="95950"/>
            </a:xfrm>
            <a:custGeom>
              <a:rect b="b" l="l" r="r" t="t"/>
              <a:pathLst>
                <a:path extrusionOk="0" h="3838" w="10108">
                  <a:moveTo>
                    <a:pt x="9975" y="1"/>
                  </a:moveTo>
                  <a:lnTo>
                    <a:pt x="1" y="1669"/>
                  </a:lnTo>
                  <a:lnTo>
                    <a:pt x="201" y="3537"/>
                  </a:lnTo>
                  <a:cubicBezTo>
                    <a:pt x="804" y="3746"/>
                    <a:pt x="1719" y="3837"/>
                    <a:pt x="2734" y="3837"/>
                  </a:cubicBezTo>
                  <a:cubicBezTo>
                    <a:pt x="4471" y="3837"/>
                    <a:pt x="6497" y="3570"/>
                    <a:pt x="7740" y="3170"/>
                  </a:cubicBezTo>
                  <a:cubicBezTo>
                    <a:pt x="9541" y="2603"/>
                    <a:pt x="10008" y="2303"/>
                    <a:pt x="10075" y="1869"/>
                  </a:cubicBezTo>
                  <a:cubicBezTo>
                    <a:pt x="10108" y="1235"/>
                    <a:pt x="10041" y="635"/>
                    <a:pt x="9975"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8"/>
            <p:cNvSpPr/>
            <p:nvPr/>
          </p:nvSpPr>
          <p:spPr>
            <a:xfrm>
              <a:off x="4632650" y="2156975"/>
              <a:ext cx="347775" cy="846525"/>
            </a:xfrm>
            <a:custGeom>
              <a:rect b="b" l="l" r="r" t="t"/>
              <a:pathLst>
                <a:path extrusionOk="0" h="33861" w="13911">
                  <a:moveTo>
                    <a:pt x="3269" y="1"/>
                  </a:moveTo>
                  <a:cubicBezTo>
                    <a:pt x="3203" y="2136"/>
                    <a:pt x="1768" y="4504"/>
                    <a:pt x="1235" y="6672"/>
                  </a:cubicBezTo>
                  <a:cubicBezTo>
                    <a:pt x="601" y="9441"/>
                    <a:pt x="401" y="11943"/>
                    <a:pt x="234" y="18114"/>
                  </a:cubicBezTo>
                  <a:cubicBezTo>
                    <a:pt x="0" y="29122"/>
                    <a:pt x="134" y="33658"/>
                    <a:pt x="134" y="33658"/>
                  </a:cubicBezTo>
                  <a:cubicBezTo>
                    <a:pt x="134" y="33658"/>
                    <a:pt x="1488" y="33861"/>
                    <a:pt x="3251" y="33861"/>
                  </a:cubicBezTo>
                  <a:cubicBezTo>
                    <a:pt x="5601" y="33861"/>
                    <a:pt x="8678" y="33501"/>
                    <a:pt x="10241" y="31824"/>
                  </a:cubicBezTo>
                  <a:cubicBezTo>
                    <a:pt x="10975" y="30223"/>
                    <a:pt x="9907" y="29455"/>
                    <a:pt x="9941" y="28188"/>
                  </a:cubicBezTo>
                  <a:cubicBezTo>
                    <a:pt x="9941" y="26920"/>
                    <a:pt x="10608" y="18981"/>
                    <a:pt x="10608" y="18981"/>
                  </a:cubicBezTo>
                  <a:lnTo>
                    <a:pt x="13743" y="6305"/>
                  </a:lnTo>
                  <a:cubicBezTo>
                    <a:pt x="13910" y="4504"/>
                    <a:pt x="13410" y="3604"/>
                    <a:pt x="11742" y="2836"/>
                  </a:cubicBezTo>
                  <a:lnTo>
                    <a:pt x="3269"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8"/>
            <p:cNvSpPr/>
            <p:nvPr/>
          </p:nvSpPr>
          <p:spPr>
            <a:xfrm>
              <a:off x="4632650" y="2156975"/>
              <a:ext cx="347775" cy="846525"/>
            </a:xfrm>
            <a:custGeom>
              <a:rect b="b" l="l" r="r" t="t"/>
              <a:pathLst>
                <a:path extrusionOk="0" h="33861" w="13911">
                  <a:moveTo>
                    <a:pt x="3269" y="1"/>
                  </a:moveTo>
                  <a:cubicBezTo>
                    <a:pt x="3203" y="2136"/>
                    <a:pt x="1768" y="4504"/>
                    <a:pt x="1235" y="6672"/>
                  </a:cubicBezTo>
                  <a:cubicBezTo>
                    <a:pt x="601" y="9441"/>
                    <a:pt x="401" y="11943"/>
                    <a:pt x="234" y="18114"/>
                  </a:cubicBezTo>
                  <a:cubicBezTo>
                    <a:pt x="0" y="29122"/>
                    <a:pt x="134" y="33658"/>
                    <a:pt x="134" y="33658"/>
                  </a:cubicBezTo>
                  <a:cubicBezTo>
                    <a:pt x="134" y="33658"/>
                    <a:pt x="1488" y="33861"/>
                    <a:pt x="3251" y="33861"/>
                  </a:cubicBezTo>
                  <a:cubicBezTo>
                    <a:pt x="5601" y="33861"/>
                    <a:pt x="8678" y="33501"/>
                    <a:pt x="10241" y="31824"/>
                  </a:cubicBezTo>
                  <a:cubicBezTo>
                    <a:pt x="10975" y="30223"/>
                    <a:pt x="9907" y="29455"/>
                    <a:pt x="9941" y="28188"/>
                  </a:cubicBezTo>
                  <a:cubicBezTo>
                    <a:pt x="9941" y="26920"/>
                    <a:pt x="10608" y="18981"/>
                    <a:pt x="10608" y="18981"/>
                  </a:cubicBezTo>
                  <a:lnTo>
                    <a:pt x="13743" y="6305"/>
                  </a:lnTo>
                  <a:cubicBezTo>
                    <a:pt x="13910" y="4504"/>
                    <a:pt x="13410" y="3604"/>
                    <a:pt x="11742" y="2836"/>
                  </a:cubicBezTo>
                  <a:lnTo>
                    <a:pt x="326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8"/>
            <p:cNvSpPr/>
            <p:nvPr/>
          </p:nvSpPr>
          <p:spPr>
            <a:xfrm>
              <a:off x="4105600" y="2517200"/>
              <a:ext cx="298575" cy="364525"/>
            </a:xfrm>
            <a:custGeom>
              <a:rect b="b" l="l" r="r" t="t"/>
              <a:pathLst>
                <a:path extrusionOk="0" h="14581" w="11943">
                  <a:moveTo>
                    <a:pt x="983" y="1"/>
                  </a:moveTo>
                  <a:cubicBezTo>
                    <a:pt x="868" y="1"/>
                    <a:pt x="754" y="38"/>
                    <a:pt x="668" y="102"/>
                  </a:cubicBezTo>
                  <a:lnTo>
                    <a:pt x="167" y="536"/>
                  </a:lnTo>
                  <a:cubicBezTo>
                    <a:pt x="34" y="703"/>
                    <a:pt x="1" y="936"/>
                    <a:pt x="101" y="1136"/>
                  </a:cubicBezTo>
                  <a:cubicBezTo>
                    <a:pt x="901" y="3271"/>
                    <a:pt x="3370" y="9943"/>
                    <a:pt x="4170" y="12111"/>
                  </a:cubicBezTo>
                  <a:cubicBezTo>
                    <a:pt x="4404" y="12645"/>
                    <a:pt x="4871" y="13045"/>
                    <a:pt x="5404" y="13212"/>
                  </a:cubicBezTo>
                  <a:lnTo>
                    <a:pt x="10775" y="14546"/>
                  </a:lnTo>
                  <a:cubicBezTo>
                    <a:pt x="10834" y="14570"/>
                    <a:pt x="10897" y="14581"/>
                    <a:pt x="10960" y="14581"/>
                  </a:cubicBezTo>
                  <a:cubicBezTo>
                    <a:pt x="11075" y="14581"/>
                    <a:pt x="11189" y="14544"/>
                    <a:pt x="11275" y="14479"/>
                  </a:cubicBezTo>
                  <a:lnTo>
                    <a:pt x="11776" y="14012"/>
                  </a:lnTo>
                  <a:cubicBezTo>
                    <a:pt x="11909" y="13846"/>
                    <a:pt x="11942" y="13645"/>
                    <a:pt x="11842" y="13445"/>
                  </a:cubicBezTo>
                  <a:lnTo>
                    <a:pt x="7739" y="2471"/>
                  </a:lnTo>
                  <a:cubicBezTo>
                    <a:pt x="7539" y="1937"/>
                    <a:pt x="7072" y="1537"/>
                    <a:pt x="6539" y="1370"/>
                  </a:cubicBezTo>
                  <a:lnTo>
                    <a:pt x="1168" y="36"/>
                  </a:lnTo>
                  <a:cubicBezTo>
                    <a:pt x="1109" y="12"/>
                    <a:pt x="1046" y="1"/>
                    <a:pt x="98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8"/>
            <p:cNvSpPr/>
            <p:nvPr/>
          </p:nvSpPr>
          <p:spPr>
            <a:xfrm>
              <a:off x="4271550" y="2560600"/>
              <a:ext cx="132625" cy="318600"/>
            </a:xfrm>
            <a:custGeom>
              <a:rect b="b" l="l" r="r" t="t"/>
              <a:pathLst>
                <a:path extrusionOk="0" h="12744" w="5305">
                  <a:moveTo>
                    <a:pt x="534" y="1"/>
                  </a:moveTo>
                  <a:lnTo>
                    <a:pt x="1" y="368"/>
                  </a:lnTo>
                  <a:cubicBezTo>
                    <a:pt x="268" y="568"/>
                    <a:pt x="501" y="868"/>
                    <a:pt x="634" y="1168"/>
                  </a:cubicBezTo>
                  <a:lnTo>
                    <a:pt x="4704" y="12176"/>
                  </a:lnTo>
                  <a:cubicBezTo>
                    <a:pt x="4804" y="12343"/>
                    <a:pt x="4804" y="12577"/>
                    <a:pt x="4671" y="12743"/>
                  </a:cubicBezTo>
                  <a:lnTo>
                    <a:pt x="5138" y="12310"/>
                  </a:lnTo>
                  <a:cubicBezTo>
                    <a:pt x="5271" y="12176"/>
                    <a:pt x="5304" y="11943"/>
                    <a:pt x="5204" y="11743"/>
                  </a:cubicBezTo>
                  <a:lnTo>
                    <a:pt x="1101" y="768"/>
                  </a:lnTo>
                  <a:cubicBezTo>
                    <a:pt x="1001" y="468"/>
                    <a:pt x="801" y="201"/>
                    <a:pt x="53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8"/>
            <p:cNvSpPr/>
            <p:nvPr/>
          </p:nvSpPr>
          <p:spPr>
            <a:xfrm>
              <a:off x="4103900" y="2528950"/>
              <a:ext cx="289450" cy="352700"/>
            </a:xfrm>
            <a:custGeom>
              <a:rect b="b" l="l" r="r" t="t"/>
              <a:pathLst>
                <a:path extrusionOk="0" h="14108" w="11578">
                  <a:moveTo>
                    <a:pt x="512" y="1"/>
                  </a:moveTo>
                  <a:cubicBezTo>
                    <a:pt x="161" y="1"/>
                    <a:pt x="1" y="275"/>
                    <a:pt x="169" y="666"/>
                  </a:cubicBezTo>
                  <a:cubicBezTo>
                    <a:pt x="969" y="2835"/>
                    <a:pt x="3438" y="9506"/>
                    <a:pt x="4238" y="11674"/>
                  </a:cubicBezTo>
                  <a:cubicBezTo>
                    <a:pt x="4472" y="12175"/>
                    <a:pt x="4939" y="12575"/>
                    <a:pt x="5472" y="12775"/>
                  </a:cubicBezTo>
                  <a:lnTo>
                    <a:pt x="10843" y="14076"/>
                  </a:lnTo>
                  <a:cubicBezTo>
                    <a:pt x="10924" y="14098"/>
                    <a:pt x="10999" y="14108"/>
                    <a:pt x="11067" y="14108"/>
                  </a:cubicBezTo>
                  <a:cubicBezTo>
                    <a:pt x="11418" y="14108"/>
                    <a:pt x="11578" y="13834"/>
                    <a:pt x="11410" y="13442"/>
                  </a:cubicBezTo>
                  <a:lnTo>
                    <a:pt x="7340" y="2434"/>
                  </a:lnTo>
                  <a:cubicBezTo>
                    <a:pt x="7107" y="1934"/>
                    <a:pt x="6640" y="1534"/>
                    <a:pt x="6106" y="1367"/>
                  </a:cubicBezTo>
                  <a:lnTo>
                    <a:pt x="736" y="33"/>
                  </a:lnTo>
                  <a:cubicBezTo>
                    <a:pt x="655" y="11"/>
                    <a:pt x="580" y="1"/>
                    <a:pt x="512"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8"/>
            <p:cNvSpPr/>
            <p:nvPr/>
          </p:nvSpPr>
          <p:spPr>
            <a:xfrm>
              <a:off x="4105175" y="2634200"/>
              <a:ext cx="146400" cy="164800"/>
            </a:xfrm>
            <a:custGeom>
              <a:rect b="b" l="l" r="r" t="t"/>
              <a:pathLst>
                <a:path extrusionOk="0" h="6592" w="5856">
                  <a:moveTo>
                    <a:pt x="1196" y="1"/>
                  </a:moveTo>
                  <a:cubicBezTo>
                    <a:pt x="407" y="1"/>
                    <a:pt x="1" y="1000"/>
                    <a:pt x="184" y="2561"/>
                  </a:cubicBezTo>
                  <a:cubicBezTo>
                    <a:pt x="329" y="4063"/>
                    <a:pt x="1299" y="6591"/>
                    <a:pt x="3268" y="6591"/>
                  </a:cubicBezTo>
                  <a:cubicBezTo>
                    <a:pt x="3573" y="6591"/>
                    <a:pt x="3901" y="6531"/>
                    <a:pt x="4254" y="6397"/>
                  </a:cubicBezTo>
                  <a:cubicBezTo>
                    <a:pt x="5255" y="6030"/>
                    <a:pt x="5855" y="4229"/>
                    <a:pt x="4721" y="3561"/>
                  </a:cubicBezTo>
                  <a:cubicBezTo>
                    <a:pt x="3787" y="3028"/>
                    <a:pt x="2886" y="2394"/>
                    <a:pt x="2052" y="1693"/>
                  </a:cubicBezTo>
                  <a:lnTo>
                    <a:pt x="1419" y="26"/>
                  </a:lnTo>
                  <a:cubicBezTo>
                    <a:pt x="1341" y="9"/>
                    <a:pt x="1267" y="1"/>
                    <a:pt x="1196" y="1"/>
                  </a:cubicBezTo>
                  <a:close/>
                </a:path>
              </a:pathLst>
            </a:custGeom>
            <a:solidFill>
              <a:srgbClr val="9A4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8"/>
            <p:cNvSpPr/>
            <p:nvPr/>
          </p:nvSpPr>
          <p:spPr>
            <a:xfrm>
              <a:off x="4142525" y="2218700"/>
              <a:ext cx="902100" cy="735950"/>
            </a:xfrm>
            <a:custGeom>
              <a:rect b="b" l="l" r="r" t="t"/>
              <a:pathLst>
                <a:path extrusionOk="0" h="29438" w="36084">
                  <a:moveTo>
                    <a:pt x="30113" y="0"/>
                  </a:moveTo>
                  <a:cubicBezTo>
                    <a:pt x="26544" y="3636"/>
                    <a:pt x="26544" y="11475"/>
                    <a:pt x="26544" y="11475"/>
                  </a:cubicBezTo>
                  <a:cubicBezTo>
                    <a:pt x="26544" y="11475"/>
                    <a:pt x="24776" y="20282"/>
                    <a:pt x="24442" y="21983"/>
                  </a:cubicBezTo>
                  <a:cubicBezTo>
                    <a:pt x="21407" y="21816"/>
                    <a:pt x="12867" y="20282"/>
                    <a:pt x="11800" y="19815"/>
                  </a:cubicBezTo>
                  <a:cubicBezTo>
                    <a:pt x="11266" y="19581"/>
                    <a:pt x="10666" y="18814"/>
                    <a:pt x="10299" y="18380"/>
                  </a:cubicBezTo>
                  <a:cubicBezTo>
                    <a:pt x="9898" y="17913"/>
                    <a:pt x="9431" y="17513"/>
                    <a:pt x="8864" y="17279"/>
                  </a:cubicBezTo>
                  <a:cubicBezTo>
                    <a:pt x="8164" y="16946"/>
                    <a:pt x="7563" y="16779"/>
                    <a:pt x="7063" y="16546"/>
                  </a:cubicBezTo>
                  <a:lnTo>
                    <a:pt x="7063" y="16546"/>
                  </a:lnTo>
                  <a:lnTo>
                    <a:pt x="7897" y="18847"/>
                  </a:lnTo>
                  <a:cubicBezTo>
                    <a:pt x="7864" y="18981"/>
                    <a:pt x="7563" y="19047"/>
                    <a:pt x="7397" y="19114"/>
                  </a:cubicBezTo>
                  <a:cubicBezTo>
                    <a:pt x="6396" y="19514"/>
                    <a:pt x="5295" y="19714"/>
                    <a:pt x="4194" y="19748"/>
                  </a:cubicBezTo>
                  <a:cubicBezTo>
                    <a:pt x="2801" y="19748"/>
                    <a:pt x="1433" y="19186"/>
                    <a:pt x="695" y="19186"/>
                  </a:cubicBezTo>
                  <a:cubicBezTo>
                    <a:pt x="214" y="19186"/>
                    <a:pt x="1" y="19425"/>
                    <a:pt x="225" y="20215"/>
                  </a:cubicBezTo>
                  <a:cubicBezTo>
                    <a:pt x="458" y="21015"/>
                    <a:pt x="925" y="22483"/>
                    <a:pt x="2193" y="23417"/>
                  </a:cubicBezTo>
                  <a:cubicBezTo>
                    <a:pt x="3494" y="24351"/>
                    <a:pt x="7964" y="24518"/>
                    <a:pt x="9231" y="24985"/>
                  </a:cubicBezTo>
                  <a:cubicBezTo>
                    <a:pt x="9231" y="24985"/>
                    <a:pt x="20406" y="28888"/>
                    <a:pt x="24776" y="29288"/>
                  </a:cubicBezTo>
                  <a:cubicBezTo>
                    <a:pt x="25763" y="29379"/>
                    <a:pt x="26564" y="29437"/>
                    <a:pt x="27222" y="29437"/>
                  </a:cubicBezTo>
                  <a:cubicBezTo>
                    <a:pt x="29942" y="29437"/>
                    <a:pt x="30233" y="28445"/>
                    <a:pt x="31280" y="24685"/>
                  </a:cubicBezTo>
                  <a:cubicBezTo>
                    <a:pt x="32114" y="21749"/>
                    <a:pt x="34116" y="16512"/>
                    <a:pt x="34983" y="10775"/>
                  </a:cubicBezTo>
                  <a:cubicBezTo>
                    <a:pt x="36084" y="3536"/>
                    <a:pt x="33782" y="1902"/>
                    <a:pt x="30113" y="0"/>
                  </a:cubicBezTo>
                  <a:close/>
                </a:path>
              </a:pathLst>
            </a:custGeom>
            <a:solidFill>
              <a:srgbClr val="B16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8"/>
            <p:cNvSpPr/>
            <p:nvPr/>
          </p:nvSpPr>
          <p:spPr>
            <a:xfrm>
              <a:off x="4497550" y="2213700"/>
              <a:ext cx="544575" cy="746225"/>
            </a:xfrm>
            <a:custGeom>
              <a:rect b="b" l="l" r="r" t="t"/>
              <a:pathLst>
                <a:path extrusionOk="0" h="29849" w="21783">
                  <a:moveTo>
                    <a:pt x="15378" y="0"/>
                  </a:moveTo>
                  <a:cubicBezTo>
                    <a:pt x="11976" y="4804"/>
                    <a:pt x="12343" y="8773"/>
                    <a:pt x="11976" y="10975"/>
                  </a:cubicBezTo>
                  <a:cubicBezTo>
                    <a:pt x="11575" y="13143"/>
                    <a:pt x="10008" y="21949"/>
                    <a:pt x="10008" y="21949"/>
                  </a:cubicBezTo>
                  <a:lnTo>
                    <a:pt x="901" y="20815"/>
                  </a:lnTo>
                  <a:lnTo>
                    <a:pt x="0" y="27053"/>
                  </a:lnTo>
                  <a:cubicBezTo>
                    <a:pt x="0" y="27053"/>
                    <a:pt x="7239" y="29288"/>
                    <a:pt x="11475" y="29755"/>
                  </a:cubicBezTo>
                  <a:cubicBezTo>
                    <a:pt x="12009" y="29818"/>
                    <a:pt x="12482" y="29849"/>
                    <a:pt x="12904" y="29849"/>
                  </a:cubicBezTo>
                  <a:cubicBezTo>
                    <a:pt x="15801" y="29849"/>
                    <a:pt x="16234" y="28421"/>
                    <a:pt x="16846" y="26586"/>
                  </a:cubicBezTo>
                  <a:cubicBezTo>
                    <a:pt x="17813" y="23784"/>
                    <a:pt x="20315" y="15611"/>
                    <a:pt x="20949" y="11675"/>
                  </a:cubicBezTo>
                  <a:cubicBezTo>
                    <a:pt x="21616" y="7739"/>
                    <a:pt x="21783" y="5571"/>
                    <a:pt x="20615" y="3436"/>
                  </a:cubicBezTo>
                  <a:cubicBezTo>
                    <a:pt x="19414" y="1268"/>
                    <a:pt x="17646" y="667"/>
                    <a:pt x="15378"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8"/>
            <p:cNvSpPr/>
            <p:nvPr/>
          </p:nvSpPr>
          <p:spPr>
            <a:xfrm>
              <a:off x="4747725" y="2735725"/>
              <a:ext cx="82575" cy="106775"/>
            </a:xfrm>
            <a:custGeom>
              <a:rect b="b" l="l" r="r" t="t"/>
              <a:pathLst>
                <a:path extrusionOk="0" h="4271" w="3303">
                  <a:moveTo>
                    <a:pt x="201" y="1"/>
                  </a:moveTo>
                  <a:lnTo>
                    <a:pt x="1" y="1068"/>
                  </a:lnTo>
                  <a:cubicBezTo>
                    <a:pt x="1335" y="1635"/>
                    <a:pt x="2302" y="2836"/>
                    <a:pt x="2602" y="4271"/>
                  </a:cubicBezTo>
                  <a:cubicBezTo>
                    <a:pt x="2602" y="4271"/>
                    <a:pt x="3303" y="1602"/>
                    <a:pt x="201"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8"/>
            <p:cNvSpPr/>
            <p:nvPr/>
          </p:nvSpPr>
          <p:spPr>
            <a:xfrm>
              <a:off x="4676850" y="1733050"/>
              <a:ext cx="182650" cy="341400"/>
            </a:xfrm>
            <a:custGeom>
              <a:rect b="b" l="l" r="r" t="t"/>
              <a:pathLst>
                <a:path extrusionOk="0" h="13656" w="7306">
                  <a:moveTo>
                    <a:pt x="4360" y="0"/>
                  </a:moveTo>
                  <a:cubicBezTo>
                    <a:pt x="3745" y="0"/>
                    <a:pt x="3133" y="149"/>
                    <a:pt x="2602" y="446"/>
                  </a:cubicBezTo>
                  <a:cubicBezTo>
                    <a:pt x="1802" y="880"/>
                    <a:pt x="1101" y="1614"/>
                    <a:pt x="434" y="2147"/>
                  </a:cubicBezTo>
                  <a:cubicBezTo>
                    <a:pt x="434" y="2147"/>
                    <a:pt x="0" y="2948"/>
                    <a:pt x="167" y="4949"/>
                  </a:cubicBezTo>
                  <a:cubicBezTo>
                    <a:pt x="334" y="6517"/>
                    <a:pt x="1701" y="8419"/>
                    <a:pt x="1701" y="8419"/>
                  </a:cubicBezTo>
                  <a:lnTo>
                    <a:pt x="1568" y="10553"/>
                  </a:lnTo>
                  <a:lnTo>
                    <a:pt x="1468" y="13656"/>
                  </a:lnTo>
                  <a:cubicBezTo>
                    <a:pt x="2535" y="13422"/>
                    <a:pt x="3436" y="12688"/>
                    <a:pt x="3903" y="11688"/>
                  </a:cubicBezTo>
                  <a:cubicBezTo>
                    <a:pt x="4036" y="11221"/>
                    <a:pt x="4303" y="10820"/>
                    <a:pt x="4704" y="10553"/>
                  </a:cubicBezTo>
                  <a:cubicBezTo>
                    <a:pt x="5037" y="10353"/>
                    <a:pt x="5437" y="10220"/>
                    <a:pt x="5771" y="9986"/>
                  </a:cubicBezTo>
                  <a:cubicBezTo>
                    <a:pt x="6538" y="9453"/>
                    <a:pt x="6972" y="8519"/>
                    <a:pt x="6872" y="7585"/>
                  </a:cubicBezTo>
                  <a:cubicBezTo>
                    <a:pt x="6738" y="7118"/>
                    <a:pt x="6672" y="6651"/>
                    <a:pt x="6638" y="6184"/>
                  </a:cubicBezTo>
                  <a:cubicBezTo>
                    <a:pt x="6672" y="5783"/>
                    <a:pt x="7005" y="5650"/>
                    <a:pt x="7172" y="5283"/>
                  </a:cubicBezTo>
                  <a:cubicBezTo>
                    <a:pt x="7305" y="4783"/>
                    <a:pt x="7239" y="4249"/>
                    <a:pt x="6972" y="3815"/>
                  </a:cubicBezTo>
                  <a:cubicBezTo>
                    <a:pt x="6705" y="3382"/>
                    <a:pt x="6505" y="2915"/>
                    <a:pt x="6405" y="2414"/>
                  </a:cubicBezTo>
                  <a:cubicBezTo>
                    <a:pt x="6438" y="2014"/>
                    <a:pt x="6438" y="1647"/>
                    <a:pt x="6405" y="1247"/>
                  </a:cubicBezTo>
                  <a:cubicBezTo>
                    <a:pt x="6271" y="713"/>
                    <a:pt x="5904" y="313"/>
                    <a:pt x="5404" y="146"/>
                  </a:cubicBezTo>
                  <a:cubicBezTo>
                    <a:pt x="5064" y="49"/>
                    <a:pt x="4712" y="0"/>
                    <a:pt x="4360"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8"/>
            <p:cNvSpPr/>
            <p:nvPr/>
          </p:nvSpPr>
          <p:spPr>
            <a:xfrm>
              <a:off x="4352100" y="1687475"/>
              <a:ext cx="338950" cy="289425"/>
            </a:xfrm>
            <a:custGeom>
              <a:rect b="b" l="l" r="r" t="t"/>
              <a:pathLst>
                <a:path extrusionOk="0" h="11577" w="13558">
                  <a:moveTo>
                    <a:pt x="7704" y="0"/>
                  </a:moveTo>
                  <a:cubicBezTo>
                    <a:pt x="2621" y="0"/>
                    <a:pt x="0" y="6158"/>
                    <a:pt x="3617" y="9841"/>
                  </a:cubicBezTo>
                  <a:cubicBezTo>
                    <a:pt x="4794" y="11040"/>
                    <a:pt x="6255" y="11576"/>
                    <a:pt x="7691" y="11576"/>
                  </a:cubicBezTo>
                  <a:cubicBezTo>
                    <a:pt x="10651" y="11576"/>
                    <a:pt x="13502" y="9297"/>
                    <a:pt x="13524" y="5838"/>
                  </a:cubicBezTo>
                  <a:cubicBezTo>
                    <a:pt x="13557" y="2636"/>
                    <a:pt x="10989" y="1"/>
                    <a:pt x="7787" y="1"/>
                  </a:cubicBezTo>
                  <a:cubicBezTo>
                    <a:pt x="7759" y="0"/>
                    <a:pt x="7732" y="0"/>
                    <a:pt x="7704"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8"/>
            <p:cNvSpPr/>
            <p:nvPr/>
          </p:nvSpPr>
          <p:spPr>
            <a:xfrm>
              <a:off x="4403325" y="1744900"/>
              <a:ext cx="436150" cy="505700"/>
            </a:xfrm>
            <a:custGeom>
              <a:rect b="b" l="l" r="r" t="t"/>
              <a:pathLst>
                <a:path extrusionOk="0" h="20228" w="17446">
                  <a:moveTo>
                    <a:pt x="5149" y="1"/>
                  </a:moveTo>
                  <a:cubicBezTo>
                    <a:pt x="3425" y="1"/>
                    <a:pt x="1933" y="342"/>
                    <a:pt x="1201" y="906"/>
                  </a:cubicBezTo>
                  <a:cubicBezTo>
                    <a:pt x="200" y="5676"/>
                    <a:pt x="0" y="9379"/>
                    <a:pt x="667" y="11881"/>
                  </a:cubicBezTo>
                  <a:cubicBezTo>
                    <a:pt x="1101" y="13448"/>
                    <a:pt x="2002" y="14583"/>
                    <a:pt x="3403" y="14816"/>
                  </a:cubicBezTo>
                  <a:cubicBezTo>
                    <a:pt x="3877" y="14857"/>
                    <a:pt x="4338" y="14886"/>
                    <a:pt x="4803" y="14886"/>
                  </a:cubicBezTo>
                  <a:cubicBezTo>
                    <a:pt x="5090" y="14886"/>
                    <a:pt x="5378" y="14875"/>
                    <a:pt x="5671" y="14849"/>
                  </a:cubicBezTo>
                  <a:lnTo>
                    <a:pt x="5671" y="14849"/>
                  </a:lnTo>
                  <a:lnTo>
                    <a:pt x="5604" y="16818"/>
                  </a:lnTo>
                  <a:cubicBezTo>
                    <a:pt x="3669" y="18419"/>
                    <a:pt x="4370" y="19486"/>
                    <a:pt x="5704" y="19986"/>
                  </a:cubicBezTo>
                  <a:cubicBezTo>
                    <a:pt x="6138" y="20153"/>
                    <a:pt x="6653" y="20227"/>
                    <a:pt x="7207" y="20227"/>
                  </a:cubicBezTo>
                  <a:cubicBezTo>
                    <a:pt x="8313" y="20227"/>
                    <a:pt x="9574" y="19931"/>
                    <a:pt x="10641" y="19486"/>
                  </a:cubicBezTo>
                  <a:cubicBezTo>
                    <a:pt x="11642" y="19019"/>
                    <a:pt x="12442" y="18219"/>
                    <a:pt x="12976" y="17251"/>
                  </a:cubicBezTo>
                  <a:lnTo>
                    <a:pt x="13210" y="10613"/>
                  </a:lnTo>
                  <a:cubicBezTo>
                    <a:pt x="13534" y="10960"/>
                    <a:pt x="13986" y="11137"/>
                    <a:pt x="14445" y="11137"/>
                  </a:cubicBezTo>
                  <a:cubicBezTo>
                    <a:pt x="14693" y="11137"/>
                    <a:pt x="14944" y="11085"/>
                    <a:pt x="15178" y="10980"/>
                  </a:cubicBezTo>
                  <a:cubicBezTo>
                    <a:pt x="16178" y="10613"/>
                    <a:pt x="17446" y="8745"/>
                    <a:pt x="16745" y="7211"/>
                  </a:cubicBezTo>
                  <a:cubicBezTo>
                    <a:pt x="16437" y="6483"/>
                    <a:pt x="15735" y="6062"/>
                    <a:pt x="15015" y="6062"/>
                  </a:cubicBezTo>
                  <a:cubicBezTo>
                    <a:pt x="14645" y="6062"/>
                    <a:pt x="14271" y="6173"/>
                    <a:pt x="13943" y="6410"/>
                  </a:cubicBezTo>
                  <a:cubicBezTo>
                    <a:pt x="13537" y="6848"/>
                    <a:pt x="13394" y="7520"/>
                    <a:pt x="12828" y="7520"/>
                  </a:cubicBezTo>
                  <a:cubicBezTo>
                    <a:pt x="12791" y="7520"/>
                    <a:pt x="12751" y="7517"/>
                    <a:pt x="12709" y="7511"/>
                  </a:cubicBezTo>
                  <a:cubicBezTo>
                    <a:pt x="12342" y="7444"/>
                    <a:pt x="11809" y="6310"/>
                    <a:pt x="11708" y="5876"/>
                  </a:cubicBezTo>
                  <a:cubicBezTo>
                    <a:pt x="11608" y="5476"/>
                    <a:pt x="11175" y="4475"/>
                    <a:pt x="11375" y="1640"/>
                  </a:cubicBezTo>
                  <a:cubicBezTo>
                    <a:pt x="9564" y="481"/>
                    <a:pt x="7194" y="1"/>
                    <a:pt x="5149" y="1"/>
                  </a:cubicBezTo>
                  <a:close/>
                </a:path>
              </a:pathLst>
            </a:custGeom>
            <a:solidFill>
              <a:srgbClr val="B16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8"/>
            <p:cNvSpPr/>
            <p:nvPr/>
          </p:nvSpPr>
          <p:spPr>
            <a:xfrm>
              <a:off x="4543425" y="2011875"/>
              <a:ext cx="172650" cy="133450"/>
            </a:xfrm>
            <a:custGeom>
              <a:rect b="b" l="l" r="r" t="t"/>
              <a:pathLst>
                <a:path extrusionOk="0" h="5338" w="6906">
                  <a:moveTo>
                    <a:pt x="6905" y="1"/>
                  </a:moveTo>
                  <a:lnTo>
                    <a:pt x="6905" y="1"/>
                  </a:lnTo>
                  <a:cubicBezTo>
                    <a:pt x="6638" y="668"/>
                    <a:pt x="6305" y="1302"/>
                    <a:pt x="5904" y="1869"/>
                  </a:cubicBezTo>
                  <a:cubicBezTo>
                    <a:pt x="5137" y="2903"/>
                    <a:pt x="2335" y="3937"/>
                    <a:pt x="67" y="4170"/>
                  </a:cubicBezTo>
                  <a:lnTo>
                    <a:pt x="0" y="5338"/>
                  </a:lnTo>
                  <a:cubicBezTo>
                    <a:pt x="3569" y="5138"/>
                    <a:pt x="5671" y="3603"/>
                    <a:pt x="6238" y="2703"/>
                  </a:cubicBezTo>
                  <a:cubicBezTo>
                    <a:pt x="6805" y="1802"/>
                    <a:pt x="6905" y="1"/>
                    <a:pt x="6905" y="1"/>
                  </a:cubicBezTo>
                  <a:close/>
                </a:path>
              </a:pathLst>
            </a:custGeom>
            <a:solidFill>
              <a:srgbClr val="9A4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8"/>
            <p:cNvSpPr/>
            <p:nvPr/>
          </p:nvSpPr>
          <p:spPr>
            <a:xfrm>
              <a:off x="4645150" y="2120300"/>
              <a:ext cx="151800" cy="318575"/>
            </a:xfrm>
            <a:custGeom>
              <a:rect b="b" l="l" r="r" t="t"/>
              <a:pathLst>
                <a:path extrusionOk="0" h="12743" w="6072">
                  <a:moveTo>
                    <a:pt x="3370" y="0"/>
                  </a:moveTo>
                  <a:lnTo>
                    <a:pt x="3336" y="968"/>
                  </a:lnTo>
                  <a:cubicBezTo>
                    <a:pt x="3336" y="968"/>
                    <a:pt x="3003" y="1701"/>
                    <a:pt x="1502" y="2702"/>
                  </a:cubicBezTo>
                  <a:cubicBezTo>
                    <a:pt x="1" y="3703"/>
                    <a:pt x="301" y="6805"/>
                    <a:pt x="34" y="12743"/>
                  </a:cubicBezTo>
                  <a:cubicBezTo>
                    <a:pt x="610" y="10501"/>
                    <a:pt x="1340" y="6785"/>
                    <a:pt x="2135" y="6785"/>
                  </a:cubicBezTo>
                  <a:cubicBezTo>
                    <a:pt x="2169" y="6785"/>
                    <a:pt x="2202" y="6792"/>
                    <a:pt x="2236" y="6805"/>
                  </a:cubicBezTo>
                  <a:cubicBezTo>
                    <a:pt x="3005" y="7147"/>
                    <a:pt x="3473" y="7489"/>
                    <a:pt x="3824" y="7489"/>
                  </a:cubicBezTo>
                  <a:cubicBezTo>
                    <a:pt x="4021" y="7489"/>
                    <a:pt x="4181" y="7381"/>
                    <a:pt x="4337" y="7105"/>
                  </a:cubicBezTo>
                  <a:cubicBezTo>
                    <a:pt x="4804" y="6205"/>
                    <a:pt x="5204" y="5271"/>
                    <a:pt x="5505" y="4303"/>
                  </a:cubicBezTo>
                  <a:cubicBezTo>
                    <a:pt x="5738" y="3703"/>
                    <a:pt x="5905" y="3069"/>
                    <a:pt x="6072" y="2435"/>
                  </a:cubicBezTo>
                  <a:cubicBezTo>
                    <a:pt x="5638" y="1835"/>
                    <a:pt x="5171" y="1301"/>
                    <a:pt x="4671" y="767"/>
                  </a:cubicBezTo>
                  <a:cubicBezTo>
                    <a:pt x="4037" y="200"/>
                    <a:pt x="3903" y="34"/>
                    <a:pt x="3370"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8"/>
            <p:cNvSpPr/>
            <p:nvPr/>
          </p:nvSpPr>
          <p:spPr>
            <a:xfrm>
              <a:off x="4416650" y="2126125"/>
              <a:ext cx="127625" cy="266050"/>
            </a:xfrm>
            <a:custGeom>
              <a:rect b="b" l="l" r="r" t="t"/>
              <a:pathLst>
                <a:path extrusionOk="0" h="10642" w="5105">
                  <a:moveTo>
                    <a:pt x="5104" y="1"/>
                  </a:moveTo>
                  <a:cubicBezTo>
                    <a:pt x="3804" y="67"/>
                    <a:pt x="2636" y="668"/>
                    <a:pt x="1835" y="1669"/>
                  </a:cubicBezTo>
                  <a:cubicBezTo>
                    <a:pt x="1102" y="2469"/>
                    <a:pt x="1" y="4471"/>
                    <a:pt x="1" y="4904"/>
                  </a:cubicBezTo>
                  <a:cubicBezTo>
                    <a:pt x="19" y="5137"/>
                    <a:pt x="104" y="5235"/>
                    <a:pt x="302" y="5235"/>
                  </a:cubicBezTo>
                  <a:cubicBezTo>
                    <a:pt x="474" y="5235"/>
                    <a:pt x="730" y="5161"/>
                    <a:pt x="1102" y="5038"/>
                  </a:cubicBezTo>
                  <a:cubicBezTo>
                    <a:pt x="1138" y="5027"/>
                    <a:pt x="1171" y="5022"/>
                    <a:pt x="1201" y="5022"/>
                  </a:cubicBezTo>
                  <a:cubicBezTo>
                    <a:pt x="1852" y="5022"/>
                    <a:pt x="1337" y="7360"/>
                    <a:pt x="1368" y="10642"/>
                  </a:cubicBezTo>
                  <a:cubicBezTo>
                    <a:pt x="2069" y="8107"/>
                    <a:pt x="2936" y="5605"/>
                    <a:pt x="4004" y="3203"/>
                  </a:cubicBezTo>
                  <a:cubicBezTo>
                    <a:pt x="4271" y="2603"/>
                    <a:pt x="4604" y="2036"/>
                    <a:pt x="5071" y="1569"/>
                  </a:cubicBezTo>
                  <a:lnTo>
                    <a:pt x="5104" y="1"/>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8"/>
            <p:cNvSpPr/>
            <p:nvPr/>
          </p:nvSpPr>
          <p:spPr>
            <a:xfrm>
              <a:off x="4381625" y="1589100"/>
              <a:ext cx="405325" cy="229550"/>
            </a:xfrm>
            <a:custGeom>
              <a:rect b="b" l="l" r="r" t="t"/>
              <a:pathLst>
                <a:path extrusionOk="0" h="9182" w="16213">
                  <a:moveTo>
                    <a:pt x="7920" y="0"/>
                  </a:moveTo>
                  <a:cubicBezTo>
                    <a:pt x="7507" y="0"/>
                    <a:pt x="7103" y="133"/>
                    <a:pt x="6739" y="367"/>
                  </a:cubicBezTo>
                  <a:cubicBezTo>
                    <a:pt x="6405" y="667"/>
                    <a:pt x="6139" y="1134"/>
                    <a:pt x="5705" y="1267"/>
                  </a:cubicBezTo>
                  <a:cubicBezTo>
                    <a:pt x="5604" y="1305"/>
                    <a:pt x="5501" y="1322"/>
                    <a:pt x="5398" y="1322"/>
                  </a:cubicBezTo>
                  <a:cubicBezTo>
                    <a:pt x="4956" y="1322"/>
                    <a:pt x="4497" y="1023"/>
                    <a:pt x="4037" y="834"/>
                  </a:cubicBezTo>
                  <a:cubicBezTo>
                    <a:pt x="3731" y="681"/>
                    <a:pt x="3383" y="614"/>
                    <a:pt x="3038" y="614"/>
                  </a:cubicBezTo>
                  <a:cubicBezTo>
                    <a:pt x="2856" y="614"/>
                    <a:pt x="2675" y="632"/>
                    <a:pt x="2503" y="667"/>
                  </a:cubicBezTo>
                  <a:cubicBezTo>
                    <a:pt x="1969" y="834"/>
                    <a:pt x="1569" y="1234"/>
                    <a:pt x="1402" y="1734"/>
                  </a:cubicBezTo>
                  <a:cubicBezTo>
                    <a:pt x="1302" y="2235"/>
                    <a:pt x="1469" y="2835"/>
                    <a:pt x="1202" y="3235"/>
                  </a:cubicBezTo>
                  <a:lnTo>
                    <a:pt x="1202" y="3269"/>
                  </a:lnTo>
                  <a:cubicBezTo>
                    <a:pt x="1035" y="3435"/>
                    <a:pt x="868" y="3569"/>
                    <a:pt x="668" y="3702"/>
                  </a:cubicBezTo>
                  <a:cubicBezTo>
                    <a:pt x="268" y="4103"/>
                    <a:pt x="34" y="4670"/>
                    <a:pt x="34" y="5237"/>
                  </a:cubicBezTo>
                  <a:cubicBezTo>
                    <a:pt x="1" y="5570"/>
                    <a:pt x="1" y="5871"/>
                    <a:pt x="101" y="6204"/>
                  </a:cubicBezTo>
                  <a:cubicBezTo>
                    <a:pt x="168" y="6504"/>
                    <a:pt x="368" y="6805"/>
                    <a:pt x="635" y="6938"/>
                  </a:cubicBezTo>
                  <a:cubicBezTo>
                    <a:pt x="835" y="7038"/>
                    <a:pt x="1035" y="7105"/>
                    <a:pt x="1202" y="7205"/>
                  </a:cubicBezTo>
                  <a:cubicBezTo>
                    <a:pt x="1569" y="7472"/>
                    <a:pt x="1602" y="7939"/>
                    <a:pt x="1869" y="8306"/>
                  </a:cubicBezTo>
                  <a:cubicBezTo>
                    <a:pt x="2219" y="8685"/>
                    <a:pt x="2696" y="8885"/>
                    <a:pt x="3189" y="8885"/>
                  </a:cubicBezTo>
                  <a:cubicBezTo>
                    <a:pt x="3260" y="8885"/>
                    <a:pt x="3332" y="8881"/>
                    <a:pt x="3403" y="8873"/>
                  </a:cubicBezTo>
                  <a:cubicBezTo>
                    <a:pt x="3570" y="8839"/>
                    <a:pt x="3745" y="8823"/>
                    <a:pt x="3920" y="8823"/>
                  </a:cubicBezTo>
                  <a:cubicBezTo>
                    <a:pt x="4095" y="8823"/>
                    <a:pt x="4271" y="8839"/>
                    <a:pt x="4437" y="8873"/>
                  </a:cubicBezTo>
                  <a:cubicBezTo>
                    <a:pt x="4738" y="9006"/>
                    <a:pt x="5104" y="9106"/>
                    <a:pt x="5438" y="9173"/>
                  </a:cubicBezTo>
                  <a:cubicBezTo>
                    <a:pt x="5507" y="9179"/>
                    <a:pt x="5574" y="9181"/>
                    <a:pt x="5641" y="9181"/>
                  </a:cubicBezTo>
                  <a:cubicBezTo>
                    <a:pt x="5964" y="9181"/>
                    <a:pt x="6268" y="9117"/>
                    <a:pt x="6572" y="9006"/>
                  </a:cubicBezTo>
                  <a:cubicBezTo>
                    <a:pt x="7106" y="8806"/>
                    <a:pt x="7706" y="8372"/>
                    <a:pt x="7640" y="7772"/>
                  </a:cubicBezTo>
                  <a:lnTo>
                    <a:pt x="7640" y="7772"/>
                  </a:lnTo>
                  <a:cubicBezTo>
                    <a:pt x="7993" y="8331"/>
                    <a:pt x="8606" y="8657"/>
                    <a:pt x="9249" y="8657"/>
                  </a:cubicBezTo>
                  <a:cubicBezTo>
                    <a:pt x="9335" y="8657"/>
                    <a:pt x="9421" y="8651"/>
                    <a:pt x="9508" y="8639"/>
                  </a:cubicBezTo>
                  <a:cubicBezTo>
                    <a:pt x="10108" y="8606"/>
                    <a:pt x="10675" y="8239"/>
                    <a:pt x="10942" y="7705"/>
                  </a:cubicBezTo>
                  <a:cubicBezTo>
                    <a:pt x="11244" y="8096"/>
                    <a:pt x="11666" y="8272"/>
                    <a:pt x="12080" y="8272"/>
                  </a:cubicBezTo>
                  <a:cubicBezTo>
                    <a:pt x="12763" y="8272"/>
                    <a:pt x="13427" y="7793"/>
                    <a:pt x="13510" y="7005"/>
                  </a:cubicBezTo>
                  <a:cubicBezTo>
                    <a:pt x="13663" y="7059"/>
                    <a:pt x="13824" y="7084"/>
                    <a:pt x="13989" y="7084"/>
                  </a:cubicBezTo>
                  <a:cubicBezTo>
                    <a:pt x="14832" y="7084"/>
                    <a:pt x="15756" y="6424"/>
                    <a:pt x="15979" y="5670"/>
                  </a:cubicBezTo>
                  <a:cubicBezTo>
                    <a:pt x="16212" y="4970"/>
                    <a:pt x="15979" y="4236"/>
                    <a:pt x="15445" y="3769"/>
                  </a:cubicBezTo>
                  <a:cubicBezTo>
                    <a:pt x="15112" y="3569"/>
                    <a:pt x="14811" y="3335"/>
                    <a:pt x="14545" y="3069"/>
                  </a:cubicBezTo>
                  <a:cubicBezTo>
                    <a:pt x="14378" y="2768"/>
                    <a:pt x="14278" y="2435"/>
                    <a:pt x="14178" y="2135"/>
                  </a:cubicBezTo>
                  <a:cubicBezTo>
                    <a:pt x="13844" y="1334"/>
                    <a:pt x="13077" y="800"/>
                    <a:pt x="12210" y="767"/>
                  </a:cubicBezTo>
                  <a:cubicBezTo>
                    <a:pt x="11809" y="767"/>
                    <a:pt x="11409" y="967"/>
                    <a:pt x="11009" y="967"/>
                  </a:cubicBezTo>
                  <a:cubicBezTo>
                    <a:pt x="10575" y="900"/>
                    <a:pt x="10175" y="734"/>
                    <a:pt x="9808" y="533"/>
                  </a:cubicBezTo>
                  <a:cubicBezTo>
                    <a:pt x="9341" y="300"/>
                    <a:pt x="8807" y="133"/>
                    <a:pt x="8273" y="33"/>
                  </a:cubicBezTo>
                  <a:cubicBezTo>
                    <a:pt x="8155" y="11"/>
                    <a:pt x="8037" y="0"/>
                    <a:pt x="7920"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8"/>
            <p:cNvSpPr/>
            <p:nvPr/>
          </p:nvSpPr>
          <p:spPr>
            <a:xfrm>
              <a:off x="4565925" y="1895850"/>
              <a:ext cx="38975" cy="32700"/>
            </a:xfrm>
            <a:custGeom>
              <a:rect b="b" l="l" r="r" t="t"/>
              <a:pathLst>
                <a:path extrusionOk="0" h="1308" w="1559">
                  <a:moveTo>
                    <a:pt x="672" y="0"/>
                  </a:moveTo>
                  <a:cubicBezTo>
                    <a:pt x="333" y="0"/>
                    <a:pt x="1" y="268"/>
                    <a:pt x="1" y="672"/>
                  </a:cubicBezTo>
                  <a:cubicBezTo>
                    <a:pt x="1" y="1006"/>
                    <a:pt x="268" y="1306"/>
                    <a:pt x="635" y="1306"/>
                  </a:cubicBezTo>
                  <a:cubicBezTo>
                    <a:pt x="648" y="1307"/>
                    <a:pt x="662" y="1307"/>
                    <a:pt x="676" y="1307"/>
                  </a:cubicBezTo>
                  <a:cubicBezTo>
                    <a:pt x="1250" y="1307"/>
                    <a:pt x="1559" y="629"/>
                    <a:pt x="1135" y="205"/>
                  </a:cubicBezTo>
                  <a:cubicBezTo>
                    <a:pt x="1004" y="63"/>
                    <a:pt x="837" y="0"/>
                    <a:pt x="67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8"/>
            <p:cNvSpPr/>
            <p:nvPr/>
          </p:nvSpPr>
          <p:spPr>
            <a:xfrm>
              <a:off x="4581775" y="1826950"/>
              <a:ext cx="39225" cy="28175"/>
            </a:xfrm>
            <a:custGeom>
              <a:rect b="b" l="l" r="r" t="t"/>
              <a:pathLst>
                <a:path extrusionOk="0" h="1127" w="1569">
                  <a:moveTo>
                    <a:pt x="707" y="0"/>
                  </a:moveTo>
                  <a:cubicBezTo>
                    <a:pt x="396" y="0"/>
                    <a:pt x="102" y="189"/>
                    <a:pt x="1" y="493"/>
                  </a:cubicBezTo>
                  <a:lnTo>
                    <a:pt x="1435" y="1127"/>
                  </a:lnTo>
                  <a:cubicBezTo>
                    <a:pt x="1568" y="726"/>
                    <a:pt x="1402" y="259"/>
                    <a:pt x="1001" y="59"/>
                  </a:cubicBezTo>
                  <a:cubicBezTo>
                    <a:pt x="905" y="19"/>
                    <a:pt x="805" y="0"/>
                    <a:pt x="70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8"/>
            <p:cNvSpPr/>
            <p:nvPr/>
          </p:nvSpPr>
          <p:spPr>
            <a:xfrm>
              <a:off x="4438350" y="1827050"/>
              <a:ext cx="40050" cy="24750"/>
            </a:xfrm>
            <a:custGeom>
              <a:rect b="b" l="l" r="r" t="t"/>
              <a:pathLst>
                <a:path extrusionOk="0" h="990" w="1602">
                  <a:moveTo>
                    <a:pt x="851" y="1"/>
                  </a:moveTo>
                  <a:cubicBezTo>
                    <a:pt x="790" y="1"/>
                    <a:pt x="729" y="8"/>
                    <a:pt x="667" y="22"/>
                  </a:cubicBezTo>
                  <a:cubicBezTo>
                    <a:pt x="267" y="155"/>
                    <a:pt x="0" y="556"/>
                    <a:pt x="67" y="989"/>
                  </a:cubicBezTo>
                  <a:lnTo>
                    <a:pt x="1601" y="622"/>
                  </a:lnTo>
                  <a:cubicBezTo>
                    <a:pt x="1544" y="250"/>
                    <a:pt x="1217" y="1"/>
                    <a:pt x="85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8"/>
            <p:cNvSpPr/>
            <p:nvPr/>
          </p:nvSpPr>
          <p:spPr>
            <a:xfrm>
              <a:off x="4438350" y="1891800"/>
              <a:ext cx="37550" cy="32325"/>
            </a:xfrm>
            <a:custGeom>
              <a:rect b="b" l="l" r="r" t="t"/>
              <a:pathLst>
                <a:path extrusionOk="0" h="1293" w="1502">
                  <a:moveTo>
                    <a:pt x="667" y="0"/>
                  </a:moveTo>
                  <a:cubicBezTo>
                    <a:pt x="300" y="34"/>
                    <a:pt x="0" y="301"/>
                    <a:pt x="0" y="667"/>
                  </a:cubicBezTo>
                  <a:cubicBezTo>
                    <a:pt x="22" y="1047"/>
                    <a:pt x="329" y="1293"/>
                    <a:pt x="650" y="1293"/>
                  </a:cubicBezTo>
                  <a:cubicBezTo>
                    <a:pt x="808" y="1293"/>
                    <a:pt x="969" y="1233"/>
                    <a:pt x="1101" y="1101"/>
                  </a:cubicBezTo>
                  <a:cubicBezTo>
                    <a:pt x="1501" y="701"/>
                    <a:pt x="1201" y="0"/>
                    <a:pt x="66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8"/>
            <p:cNvSpPr/>
            <p:nvPr/>
          </p:nvSpPr>
          <p:spPr>
            <a:xfrm>
              <a:off x="4658500" y="1852600"/>
              <a:ext cx="122600" cy="60075"/>
            </a:xfrm>
            <a:custGeom>
              <a:rect b="b" l="l" r="r" t="t"/>
              <a:pathLst>
                <a:path extrusionOk="0" h="2403" w="4904">
                  <a:moveTo>
                    <a:pt x="0" y="1"/>
                  </a:moveTo>
                  <a:lnTo>
                    <a:pt x="0" y="1101"/>
                  </a:lnTo>
                  <a:lnTo>
                    <a:pt x="3470" y="2402"/>
                  </a:lnTo>
                  <a:cubicBezTo>
                    <a:pt x="3782" y="1996"/>
                    <a:pt x="4270" y="1765"/>
                    <a:pt x="4797" y="1765"/>
                  </a:cubicBezTo>
                  <a:cubicBezTo>
                    <a:pt x="4833" y="1765"/>
                    <a:pt x="4868" y="1766"/>
                    <a:pt x="4904" y="1768"/>
                  </a:cubicBezTo>
                  <a:lnTo>
                    <a:pt x="0"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8"/>
            <p:cNvSpPr/>
            <p:nvPr/>
          </p:nvSpPr>
          <p:spPr>
            <a:xfrm>
              <a:off x="4366675" y="1845900"/>
              <a:ext cx="302700" cy="123600"/>
            </a:xfrm>
            <a:custGeom>
              <a:rect b="b" l="l" r="r" t="t"/>
              <a:pathLst>
                <a:path extrusionOk="0" h="4944" w="12108">
                  <a:moveTo>
                    <a:pt x="2433" y="535"/>
                  </a:moveTo>
                  <a:cubicBezTo>
                    <a:pt x="2567" y="535"/>
                    <a:pt x="2734" y="569"/>
                    <a:pt x="2900" y="569"/>
                  </a:cubicBezTo>
                  <a:cubicBezTo>
                    <a:pt x="3634" y="702"/>
                    <a:pt x="4435" y="1036"/>
                    <a:pt x="4635" y="1336"/>
                  </a:cubicBezTo>
                  <a:cubicBezTo>
                    <a:pt x="4835" y="1636"/>
                    <a:pt x="4802" y="2270"/>
                    <a:pt x="4702" y="2837"/>
                  </a:cubicBezTo>
                  <a:cubicBezTo>
                    <a:pt x="4668" y="2970"/>
                    <a:pt x="4635" y="3071"/>
                    <a:pt x="4602" y="3204"/>
                  </a:cubicBezTo>
                  <a:lnTo>
                    <a:pt x="4602" y="3237"/>
                  </a:lnTo>
                  <a:lnTo>
                    <a:pt x="4602" y="3271"/>
                  </a:lnTo>
                  <a:cubicBezTo>
                    <a:pt x="4602" y="3304"/>
                    <a:pt x="4568" y="3304"/>
                    <a:pt x="4568" y="3337"/>
                  </a:cubicBezTo>
                  <a:lnTo>
                    <a:pt x="4535" y="3437"/>
                  </a:lnTo>
                  <a:lnTo>
                    <a:pt x="4502" y="3504"/>
                  </a:lnTo>
                  <a:cubicBezTo>
                    <a:pt x="4502" y="3504"/>
                    <a:pt x="4502" y="3504"/>
                    <a:pt x="4502" y="3538"/>
                  </a:cubicBezTo>
                  <a:lnTo>
                    <a:pt x="4468" y="3571"/>
                  </a:lnTo>
                  <a:lnTo>
                    <a:pt x="4435" y="3638"/>
                  </a:lnTo>
                  <a:cubicBezTo>
                    <a:pt x="4135" y="4087"/>
                    <a:pt x="3620" y="4348"/>
                    <a:pt x="3083" y="4348"/>
                  </a:cubicBezTo>
                  <a:cubicBezTo>
                    <a:pt x="3022" y="4348"/>
                    <a:pt x="2961" y="4345"/>
                    <a:pt x="2900" y="4338"/>
                  </a:cubicBezTo>
                  <a:cubicBezTo>
                    <a:pt x="2634" y="4338"/>
                    <a:pt x="2367" y="4271"/>
                    <a:pt x="2100" y="4138"/>
                  </a:cubicBezTo>
                  <a:cubicBezTo>
                    <a:pt x="1366" y="3771"/>
                    <a:pt x="1166" y="2937"/>
                    <a:pt x="1099" y="2537"/>
                  </a:cubicBezTo>
                  <a:cubicBezTo>
                    <a:pt x="966" y="2003"/>
                    <a:pt x="799" y="1036"/>
                    <a:pt x="1032" y="802"/>
                  </a:cubicBezTo>
                  <a:cubicBezTo>
                    <a:pt x="1099" y="736"/>
                    <a:pt x="1199" y="669"/>
                    <a:pt x="1299" y="635"/>
                  </a:cubicBezTo>
                  <a:cubicBezTo>
                    <a:pt x="1333" y="635"/>
                    <a:pt x="1366" y="602"/>
                    <a:pt x="1433" y="602"/>
                  </a:cubicBezTo>
                  <a:lnTo>
                    <a:pt x="1499" y="569"/>
                  </a:lnTo>
                  <a:lnTo>
                    <a:pt x="1633" y="569"/>
                  </a:lnTo>
                  <a:cubicBezTo>
                    <a:pt x="1700" y="569"/>
                    <a:pt x="1800" y="535"/>
                    <a:pt x="1866" y="535"/>
                  </a:cubicBezTo>
                  <a:close/>
                  <a:moveTo>
                    <a:pt x="9458" y="624"/>
                  </a:moveTo>
                  <a:cubicBezTo>
                    <a:pt x="10292" y="624"/>
                    <a:pt x="10834" y="826"/>
                    <a:pt x="11040" y="1002"/>
                  </a:cubicBezTo>
                  <a:cubicBezTo>
                    <a:pt x="11273" y="1236"/>
                    <a:pt x="11173" y="2203"/>
                    <a:pt x="11073" y="2670"/>
                  </a:cubicBezTo>
                  <a:lnTo>
                    <a:pt x="11073" y="2737"/>
                  </a:lnTo>
                  <a:lnTo>
                    <a:pt x="11073" y="2770"/>
                  </a:lnTo>
                  <a:lnTo>
                    <a:pt x="11006" y="2970"/>
                  </a:lnTo>
                  <a:cubicBezTo>
                    <a:pt x="11006" y="3004"/>
                    <a:pt x="11006" y="3037"/>
                    <a:pt x="10973" y="3071"/>
                  </a:cubicBezTo>
                  <a:cubicBezTo>
                    <a:pt x="10973" y="3137"/>
                    <a:pt x="10940" y="3204"/>
                    <a:pt x="10906" y="3271"/>
                  </a:cubicBezTo>
                  <a:cubicBezTo>
                    <a:pt x="10906" y="3304"/>
                    <a:pt x="10906" y="3337"/>
                    <a:pt x="10906" y="3337"/>
                  </a:cubicBezTo>
                  <a:lnTo>
                    <a:pt x="10873" y="3404"/>
                  </a:lnTo>
                  <a:lnTo>
                    <a:pt x="10839" y="3437"/>
                  </a:lnTo>
                  <a:lnTo>
                    <a:pt x="10806" y="3504"/>
                  </a:lnTo>
                  <a:lnTo>
                    <a:pt x="10773" y="3571"/>
                  </a:lnTo>
                  <a:lnTo>
                    <a:pt x="10739" y="3638"/>
                  </a:lnTo>
                  <a:cubicBezTo>
                    <a:pt x="10739" y="3638"/>
                    <a:pt x="10706" y="3671"/>
                    <a:pt x="10706" y="3704"/>
                  </a:cubicBezTo>
                  <a:cubicBezTo>
                    <a:pt x="10391" y="4145"/>
                    <a:pt x="9868" y="4408"/>
                    <a:pt x="9334" y="4408"/>
                  </a:cubicBezTo>
                  <a:cubicBezTo>
                    <a:pt x="9302" y="4408"/>
                    <a:pt x="9270" y="4407"/>
                    <a:pt x="9238" y="4405"/>
                  </a:cubicBezTo>
                  <a:cubicBezTo>
                    <a:pt x="9202" y="4407"/>
                    <a:pt x="9167" y="4408"/>
                    <a:pt x="9131" y="4408"/>
                  </a:cubicBezTo>
                  <a:cubicBezTo>
                    <a:pt x="8600" y="4408"/>
                    <a:pt x="8079" y="4179"/>
                    <a:pt x="7704" y="3804"/>
                  </a:cubicBezTo>
                  <a:cubicBezTo>
                    <a:pt x="7437" y="3538"/>
                    <a:pt x="7270" y="3171"/>
                    <a:pt x="7204" y="2804"/>
                  </a:cubicBezTo>
                  <a:cubicBezTo>
                    <a:pt x="7037" y="2237"/>
                    <a:pt x="6970" y="1603"/>
                    <a:pt x="7170" y="1303"/>
                  </a:cubicBezTo>
                  <a:cubicBezTo>
                    <a:pt x="7270" y="1203"/>
                    <a:pt x="7370" y="1136"/>
                    <a:pt x="7470" y="1069"/>
                  </a:cubicBezTo>
                  <a:lnTo>
                    <a:pt x="7537" y="1036"/>
                  </a:lnTo>
                  <a:lnTo>
                    <a:pt x="7570" y="1036"/>
                  </a:lnTo>
                  <a:lnTo>
                    <a:pt x="7737" y="969"/>
                  </a:lnTo>
                  <a:lnTo>
                    <a:pt x="7871" y="902"/>
                  </a:lnTo>
                  <a:cubicBezTo>
                    <a:pt x="8004" y="836"/>
                    <a:pt x="8171" y="802"/>
                    <a:pt x="8338" y="769"/>
                  </a:cubicBezTo>
                  <a:lnTo>
                    <a:pt x="8504" y="702"/>
                  </a:lnTo>
                  <a:cubicBezTo>
                    <a:pt x="8671" y="669"/>
                    <a:pt x="8838" y="669"/>
                    <a:pt x="8971" y="635"/>
                  </a:cubicBezTo>
                  <a:lnTo>
                    <a:pt x="9105" y="635"/>
                  </a:lnTo>
                  <a:cubicBezTo>
                    <a:pt x="9228" y="628"/>
                    <a:pt x="9346" y="624"/>
                    <a:pt x="9458" y="624"/>
                  </a:cubicBezTo>
                  <a:close/>
                  <a:moveTo>
                    <a:pt x="1772" y="0"/>
                  </a:moveTo>
                  <a:cubicBezTo>
                    <a:pt x="1402" y="0"/>
                    <a:pt x="1032" y="23"/>
                    <a:pt x="666" y="68"/>
                  </a:cubicBezTo>
                  <a:lnTo>
                    <a:pt x="365" y="102"/>
                  </a:lnTo>
                  <a:cubicBezTo>
                    <a:pt x="356" y="100"/>
                    <a:pt x="346" y="99"/>
                    <a:pt x="337" y="99"/>
                  </a:cubicBezTo>
                  <a:cubicBezTo>
                    <a:pt x="176" y="99"/>
                    <a:pt x="0" y="352"/>
                    <a:pt x="32" y="635"/>
                  </a:cubicBezTo>
                  <a:cubicBezTo>
                    <a:pt x="65" y="902"/>
                    <a:pt x="165" y="1136"/>
                    <a:pt x="332" y="1336"/>
                  </a:cubicBezTo>
                  <a:cubicBezTo>
                    <a:pt x="399" y="1403"/>
                    <a:pt x="432" y="1469"/>
                    <a:pt x="465" y="1569"/>
                  </a:cubicBezTo>
                  <a:cubicBezTo>
                    <a:pt x="565" y="2203"/>
                    <a:pt x="699" y="2837"/>
                    <a:pt x="899" y="3437"/>
                  </a:cubicBezTo>
                  <a:cubicBezTo>
                    <a:pt x="1223" y="4247"/>
                    <a:pt x="1986" y="4773"/>
                    <a:pt x="2824" y="4773"/>
                  </a:cubicBezTo>
                  <a:cubicBezTo>
                    <a:pt x="2849" y="4773"/>
                    <a:pt x="2875" y="4773"/>
                    <a:pt x="2900" y="4772"/>
                  </a:cubicBezTo>
                  <a:cubicBezTo>
                    <a:pt x="3134" y="4772"/>
                    <a:pt x="3367" y="4772"/>
                    <a:pt x="3601" y="4705"/>
                  </a:cubicBezTo>
                  <a:lnTo>
                    <a:pt x="3634" y="4705"/>
                  </a:lnTo>
                  <a:cubicBezTo>
                    <a:pt x="3834" y="4672"/>
                    <a:pt x="4035" y="4605"/>
                    <a:pt x="4201" y="4505"/>
                  </a:cubicBezTo>
                  <a:lnTo>
                    <a:pt x="4235" y="4505"/>
                  </a:lnTo>
                  <a:lnTo>
                    <a:pt x="4301" y="4472"/>
                  </a:lnTo>
                  <a:lnTo>
                    <a:pt x="4335" y="4405"/>
                  </a:lnTo>
                  <a:lnTo>
                    <a:pt x="4402" y="4372"/>
                  </a:lnTo>
                  <a:cubicBezTo>
                    <a:pt x="4435" y="4372"/>
                    <a:pt x="4435" y="4338"/>
                    <a:pt x="4468" y="4338"/>
                  </a:cubicBezTo>
                  <a:cubicBezTo>
                    <a:pt x="4468" y="4305"/>
                    <a:pt x="4502" y="4305"/>
                    <a:pt x="4502" y="4271"/>
                  </a:cubicBezTo>
                  <a:lnTo>
                    <a:pt x="4635" y="4171"/>
                  </a:lnTo>
                  <a:cubicBezTo>
                    <a:pt x="4802" y="3971"/>
                    <a:pt x="4969" y="3704"/>
                    <a:pt x="5069" y="3471"/>
                  </a:cubicBezTo>
                  <a:cubicBezTo>
                    <a:pt x="5369" y="2804"/>
                    <a:pt x="5269" y="1903"/>
                    <a:pt x="5769" y="1803"/>
                  </a:cubicBezTo>
                  <a:lnTo>
                    <a:pt x="5869" y="1803"/>
                  </a:lnTo>
                  <a:cubicBezTo>
                    <a:pt x="6536" y="1803"/>
                    <a:pt x="6470" y="2804"/>
                    <a:pt x="6803" y="3504"/>
                  </a:cubicBezTo>
                  <a:cubicBezTo>
                    <a:pt x="7214" y="4389"/>
                    <a:pt x="8073" y="4944"/>
                    <a:pt x="9012" y="4944"/>
                  </a:cubicBezTo>
                  <a:cubicBezTo>
                    <a:pt x="9065" y="4944"/>
                    <a:pt x="9118" y="4942"/>
                    <a:pt x="9172" y="4939"/>
                  </a:cubicBezTo>
                  <a:lnTo>
                    <a:pt x="9505" y="4939"/>
                  </a:lnTo>
                  <a:cubicBezTo>
                    <a:pt x="9639" y="4939"/>
                    <a:pt x="9739" y="4905"/>
                    <a:pt x="9839" y="4872"/>
                  </a:cubicBezTo>
                  <a:lnTo>
                    <a:pt x="9972" y="4872"/>
                  </a:lnTo>
                  <a:lnTo>
                    <a:pt x="10072" y="4839"/>
                  </a:lnTo>
                  <a:lnTo>
                    <a:pt x="10139" y="4805"/>
                  </a:lnTo>
                  <a:cubicBezTo>
                    <a:pt x="10272" y="4772"/>
                    <a:pt x="10406" y="4705"/>
                    <a:pt x="10506" y="4638"/>
                  </a:cubicBezTo>
                  <a:lnTo>
                    <a:pt x="10639" y="4538"/>
                  </a:lnTo>
                  <a:cubicBezTo>
                    <a:pt x="10706" y="4472"/>
                    <a:pt x="10773" y="4405"/>
                    <a:pt x="10839" y="4338"/>
                  </a:cubicBezTo>
                  <a:cubicBezTo>
                    <a:pt x="11040" y="4171"/>
                    <a:pt x="11173" y="3938"/>
                    <a:pt x="11273" y="3704"/>
                  </a:cubicBezTo>
                  <a:cubicBezTo>
                    <a:pt x="11440" y="3071"/>
                    <a:pt x="11573" y="2470"/>
                    <a:pt x="11640" y="1836"/>
                  </a:cubicBezTo>
                  <a:cubicBezTo>
                    <a:pt x="11673" y="1736"/>
                    <a:pt x="11707" y="1636"/>
                    <a:pt x="11773" y="1569"/>
                  </a:cubicBezTo>
                  <a:cubicBezTo>
                    <a:pt x="11940" y="1369"/>
                    <a:pt x="12040" y="1136"/>
                    <a:pt x="12074" y="902"/>
                  </a:cubicBezTo>
                  <a:cubicBezTo>
                    <a:pt x="12107" y="635"/>
                    <a:pt x="11940" y="402"/>
                    <a:pt x="11673" y="335"/>
                  </a:cubicBezTo>
                  <a:lnTo>
                    <a:pt x="11340" y="269"/>
                  </a:lnTo>
                  <a:cubicBezTo>
                    <a:pt x="10765" y="199"/>
                    <a:pt x="10090" y="147"/>
                    <a:pt x="9457" y="147"/>
                  </a:cubicBezTo>
                  <a:cubicBezTo>
                    <a:pt x="8879" y="147"/>
                    <a:pt x="8336" y="190"/>
                    <a:pt x="7937" y="302"/>
                  </a:cubicBezTo>
                  <a:cubicBezTo>
                    <a:pt x="6884" y="589"/>
                    <a:pt x="6502" y="938"/>
                    <a:pt x="5916" y="938"/>
                  </a:cubicBezTo>
                  <a:cubicBezTo>
                    <a:pt x="5890" y="938"/>
                    <a:pt x="5863" y="937"/>
                    <a:pt x="5836" y="936"/>
                  </a:cubicBezTo>
                  <a:cubicBezTo>
                    <a:pt x="5202" y="936"/>
                    <a:pt x="4902" y="569"/>
                    <a:pt x="3868" y="235"/>
                  </a:cubicBezTo>
                  <a:cubicBezTo>
                    <a:pt x="3189" y="82"/>
                    <a:pt x="2481" y="0"/>
                    <a:pt x="177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8"/>
            <p:cNvSpPr/>
            <p:nvPr/>
          </p:nvSpPr>
          <p:spPr>
            <a:xfrm>
              <a:off x="4454175" y="1889300"/>
              <a:ext cx="66750" cy="92575"/>
            </a:xfrm>
            <a:custGeom>
              <a:rect b="b" l="l" r="r" t="t"/>
              <a:pathLst>
                <a:path extrusionOk="0" h="3703" w="2670">
                  <a:moveTo>
                    <a:pt x="2269" y="0"/>
                  </a:moveTo>
                  <a:cubicBezTo>
                    <a:pt x="2202" y="34"/>
                    <a:pt x="2169" y="34"/>
                    <a:pt x="2136" y="67"/>
                  </a:cubicBezTo>
                  <a:cubicBezTo>
                    <a:pt x="2102" y="100"/>
                    <a:pt x="2069" y="100"/>
                    <a:pt x="2036" y="134"/>
                  </a:cubicBezTo>
                  <a:cubicBezTo>
                    <a:pt x="1735" y="401"/>
                    <a:pt x="1469" y="667"/>
                    <a:pt x="1202" y="968"/>
                  </a:cubicBezTo>
                  <a:cubicBezTo>
                    <a:pt x="868" y="1401"/>
                    <a:pt x="568" y="1835"/>
                    <a:pt x="334" y="2335"/>
                  </a:cubicBezTo>
                  <a:cubicBezTo>
                    <a:pt x="234" y="2535"/>
                    <a:pt x="134" y="2736"/>
                    <a:pt x="68" y="2969"/>
                  </a:cubicBezTo>
                  <a:cubicBezTo>
                    <a:pt x="34" y="3002"/>
                    <a:pt x="34" y="3069"/>
                    <a:pt x="1" y="3136"/>
                  </a:cubicBezTo>
                  <a:lnTo>
                    <a:pt x="2303" y="3703"/>
                  </a:lnTo>
                  <a:lnTo>
                    <a:pt x="2669" y="100"/>
                  </a:lnTo>
                  <a:cubicBezTo>
                    <a:pt x="2603" y="34"/>
                    <a:pt x="2503" y="0"/>
                    <a:pt x="2369" y="0"/>
                  </a:cubicBezTo>
                  <a:close/>
                </a:path>
              </a:pathLst>
            </a:custGeom>
            <a:solidFill>
              <a:srgbClr val="9A4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8"/>
            <p:cNvSpPr/>
            <p:nvPr/>
          </p:nvSpPr>
          <p:spPr>
            <a:xfrm>
              <a:off x="4507550" y="2005200"/>
              <a:ext cx="70075" cy="41700"/>
            </a:xfrm>
            <a:custGeom>
              <a:rect b="b" l="l" r="r" t="t"/>
              <a:pathLst>
                <a:path extrusionOk="0" h="1668" w="2803">
                  <a:moveTo>
                    <a:pt x="2669" y="1"/>
                  </a:moveTo>
                  <a:lnTo>
                    <a:pt x="1" y="568"/>
                  </a:lnTo>
                  <a:cubicBezTo>
                    <a:pt x="117" y="1206"/>
                    <a:pt x="661" y="1668"/>
                    <a:pt x="1306" y="1668"/>
                  </a:cubicBezTo>
                  <a:cubicBezTo>
                    <a:pt x="1403" y="1668"/>
                    <a:pt x="1502" y="1657"/>
                    <a:pt x="1602" y="1635"/>
                  </a:cubicBezTo>
                  <a:cubicBezTo>
                    <a:pt x="2336" y="1469"/>
                    <a:pt x="2803" y="735"/>
                    <a:pt x="2669" y="1"/>
                  </a:cubicBezTo>
                  <a:close/>
                </a:path>
              </a:pathLst>
            </a:custGeom>
            <a:solidFill>
              <a:srgbClr val="9A4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8"/>
            <p:cNvSpPr/>
            <p:nvPr/>
          </p:nvSpPr>
          <p:spPr>
            <a:xfrm>
              <a:off x="4536750" y="2015425"/>
              <a:ext cx="37550" cy="31300"/>
            </a:xfrm>
            <a:custGeom>
              <a:rect b="b" l="l" r="r" t="t"/>
              <a:pathLst>
                <a:path extrusionOk="0" h="1252" w="1502">
                  <a:moveTo>
                    <a:pt x="1347" y="1"/>
                  </a:moveTo>
                  <a:cubicBezTo>
                    <a:pt x="1293" y="1"/>
                    <a:pt x="1234" y="9"/>
                    <a:pt x="1168" y="26"/>
                  </a:cubicBezTo>
                  <a:cubicBezTo>
                    <a:pt x="534" y="26"/>
                    <a:pt x="0" y="559"/>
                    <a:pt x="0" y="1226"/>
                  </a:cubicBezTo>
                  <a:cubicBezTo>
                    <a:pt x="67" y="1243"/>
                    <a:pt x="134" y="1251"/>
                    <a:pt x="205" y="1251"/>
                  </a:cubicBezTo>
                  <a:cubicBezTo>
                    <a:pt x="275" y="1251"/>
                    <a:pt x="351" y="1243"/>
                    <a:pt x="434" y="1226"/>
                  </a:cubicBezTo>
                  <a:cubicBezTo>
                    <a:pt x="1001" y="1093"/>
                    <a:pt x="1435" y="593"/>
                    <a:pt x="1501" y="26"/>
                  </a:cubicBezTo>
                  <a:cubicBezTo>
                    <a:pt x="1451" y="9"/>
                    <a:pt x="1401" y="1"/>
                    <a:pt x="1347" y="1"/>
                  </a:cubicBez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7" name="Shape 1627"/>
        <p:cNvGrpSpPr/>
        <p:nvPr/>
      </p:nvGrpSpPr>
      <p:grpSpPr>
        <a:xfrm>
          <a:off x="0" y="0"/>
          <a:ext cx="0" cy="0"/>
          <a:chOff x="0" y="0"/>
          <a:chExt cx="0" cy="0"/>
        </a:xfrm>
      </p:grpSpPr>
      <p:sp>
        <p:nvSpPr>
          <p:cNvPr id="1628" name="Google Shape;1628;p56"/>
          <p:cNvSpPr txBox="1"/>
          <p:nvPr>
            <p:ph type="title"/>
          </p:nvPr>
        </p:nvSpPr>
        <p:spPr>
          <a:xfrm>
            <a:off x="540000" y="491400"/>
            <a:ext cx="8100000" cy="80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000"/>
              <a:t>Create HADOOP_HOME and</a:t>
            </a:r>
            <a:endParaRPr sz="3000"/>
          </a:p>
          <a:p>
            <a:pPr indent="0" lvl="0" marL="0" rtl="0" algn="ctr">
              <a:spcBef>
                <a:spcPts val="0"/>
              </a:spcBef>
              <a:spcAft>
                <a:spcPts val="0"/>
              </a:spcAft>
              <a:buNone/>
            </a:pPr>
            <a:r>
              <a:rPr lang="en-GB" sz="3000"/>
              <a:t>path for /bin dan /sbin</a:t>
            </a:r>
            <a:endParaRPr sz="3000"/>
          </a:p>
        </p:txBody>
      </p:sp>
      <p:pic>
        <p:nvPicPr>
          <p:cNvPr id="1629" name="Google Shape;1629;p56"/>
          <p:cNvPicPr preferRelativeResize="0"/>
          <p:nvPr/>
        </p:nvPicPr>
        <p:blipFill>
          <a:blip r:embed="rId3">
            <a:alphaModFix/>
          </a:blip>
          <a:stretch>
            <a:fillRect/>
          </a:stretch>
        </p:blipFill>
        <p:spPr>
          <a:xfrm>
            <a:off x="1262062" y="1744374"/>
            <a:ext cx="6619875" cy="1869450"/>
          </a:xfrm>
          <a:prstGeom prst="rect">
            <a:avLst/>
          </a:prstGeom>
          <a:noFill/>
          <a:ln>
            <a:noFill/>
          </a:ln>
        </p:spPr>
      </p:pic>
      <p:pic>
        <p:nvPicPr>
          <p:cNvPr id="1630" name="Google Shape;1630;p56"/>
          <p:cNvPicPr preferRelativeResize="0"/>
          <p:nvPr/>
        </p:nvPicPr>
        <p:blipFill>
          <a:blip r:embed="rId4">
            <a:alphaModFix/>
          </a:blip>
          <a:stretch>
            <a:fillRect/>
          </a:stretch>
        </p:blipFill>
        <p:spPr>
          <a:xfrm>
            <a:off x="2052625" y="3817313"/>
            <a:ext cx="5038725" cy="6191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4" name="Shape 1634"/>
        <p:cNvGrpSpPr/>
        <p:nvPr/>
      </p:nvGrpSpPr>
      <p:grpSpPr>
        <a:xfrm>
          <a:off x="0" y="0"/>
          <a:ext cx="0" cy="0"/>
          <a:chOff x="0" y="0"/>
          <a:chExt cx="0" cy="0"/>
        </a:xfrm>
      </p:grpSpPr>
      <p:sp>
        <p:nvSpPr>
          <p:cNvPr id="1635" name="Google Shape;1635;p57"/>
          <p:cNvSpPr txBox="1"/>
          <p:nvPr>
            <p:ph type="title"/>
          </p:nvPr>
        </p:nvSpPr>
        <p:spPr>
          <a:xfrm>
            <a:off x="522000" y="670000"/>
            <a:ext cx="8100000" cy="80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500"/>
              <a:t>Download Additional Binaries</a:t>
            </a:r>
            <a:endParaRPr sz="3400"/>
          </a:p>
        </p:txBody>
      </p:sp>
      <p:pic>
        <p:nvPicPr>
          <p:cNvPr id="1636" name="Google Shape;1636;p57"/>
          <p:cNvPicPr preferRelativeResize="0"/>
          <p:nvPr/>
        </p:nvPicPr>
        <p:blipFill>
          <a:blip r:embed="rId3">
            <a:alphaModFix/>
          </a:blip>
          <a:stretch>
            <a:fillRect/>
          </a:stretch>
        </p:blipFill>
        <p:spPr>
          <a:xfrm>
            <a:off x="828675" y="1921825"/>
            <a:ext cx="7486650" cy="723900"/>
          </a:xfrm>
          <a:prstGeom prst="rect">
            <a:avLst/>
          </a:prstGeom>
          <a:noFill/>
          <a:ln>
            <a:noFill/>
          </a:ln>
        </p:spPr>
      </p:pic>
      <p:pic>
        <p:nvPicPr>
          <p:cNvPr id="1637" name="Google Shape;1637;p57"/>
          <p:cNvPicPr preferRelativeResize="0"/>
          <p:nvPr/>
        </p:nvPicPr>
        <p:blipFill>
          <a:blip r:embed="rId4">
            <a:alphaModFix/>
          </a:blip>
          <a:stretch>
            <a:fillRect/>
          </a:stretch>
        </p:blipFill>
        <p:spPr>
          <a:xfrm>
            <a:off x="1695450" y="2838763"/>
            <a:ext cx="5753100" cy="714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1" name="Shape 1641"/>
        <p:cNvGrpSpPr/>
        <p:nvPr/>
      </p:nvGrpSpPr>
      <p:grpSpPr>
        <a:xfrm>
          <a:off x="0" y="0"/>
          <a:ext cx="0" cy="0"/>
          <a:chOff x="0" y="0"/>
          <a:chExt cx="0" cy="0"/>
        </a:xfrm>
      </p:grpSpPr>
      <p:sp>
        <p:nvSpPr>
          <p:cNvPr id="1642" name="Google Shape;1642;p58"/>
          <p:cNvSpPr txBox="1"/>
          <p:nvPr>
            <p:ph type="title"/>
          </p:nvPr>
        </p:nvSpPr>
        <p:spPr>
          <a:xfrm>
            <a:off x="522000" y="201025"/>
            <a:ext cx="8100000" cy="80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100"/>
              <a:t>Move bin from additional binaries to</a:t>
            </a:r>
            <a:endParaRPr sz="3100"/>
          </a:p>
          <a:p>
            <a:pPr indent="0" lvl="0" marL="0" rtl="0" algn="ctr">
              <a:spcBef>
                <a:spcPts val="0"/>
              </a:spcBef>
              <a:spcAft>
                <a:spcPts val="0"/>
              </a:spcAft>
              <a:buNone/>
            </a:pPr>
            <a:r>
              <a:rPr lang="en-GB" sz="3100"/>
              <a:t>file hadoop (local) /bin</a:t>
            </a:r>
            <a:endParaRPr sz="3100"/>
          </a:p>
        </p:txBody>
      </p:sp>
      <p:pic>
        <p:nvPicPr>
          <p:cNvPr id="1643" name="Google Shape;1643;p58"/>
          <p:cNvPicPr preferRelativeResize="0"/>
          <p:nvPr/>
        </p:nvPicPr>
        <p:blipFill>
          <a:blip r:embed="rId3">
            <a:alphaModFix/>
          </a:blip>
          <a:stretch>
            <a:fillRect/>
          </a:stretch>
        </p:blipFill>
        <p:spPr>
          <a:xfrm>
            <a:off x="4355625" y="2205125"/>
            <a:ext cx="4341480" cy="943550"/>
          </a:xfrm>
          <a:prstGeom prst="rect">
            <a:avLst/>
          </a:prstGeom>
          <a:noFill/>
          <a:ln>
            <a:noFill/>
          </a:ln>
        </p:spPr>
      </p:pic>
      <p:pic>
        <p:nvPicPr>
          <p:cNvPr id="1644" name="Google Shape;1644;p58"/>
          <p:cNvPicPr preferRelativeResize="0"/>
          <p:nvPr/>
        </p:nvPicPr>
        <p:blipFill>
          <a:blip r:embed="rId4">
            <a:alphaModFix/>
          </a:blip>
          <a:stretch>
            <a:fillRect/>
          </a:stretch>
        </p:blipFill>
        <p:spPr>
          <a:xfrm>
            <a:off x="454050" y="1471975"/>
            <a:ext cx="3790524" cy="3228976"/>
          </a:xfrm>
          <a:prstGeom prst="rect">
            <a:avLst/>
          </a:prstGeom>
          <a:noFill/>
          <a:ln>
            <a:noFill/>
          </a:ln>
        </p:spPr>
      </p:pic>
      <p:sp>
        <p:nvSpPr>
          <p:cNvPr id="1645" name="Google Shape;1645;p58"/>
          <p:cNvSpPr txBox="1"/>
          <p:nvPr/>
        </p:nvSpPr>
        <p:spPr>
          <a:xfrm>
            <a:off x="4355625" y="3352188"/>
            <a:ext cx="3311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ibre Franklin"/>
                <a:ea typeface="Libre Franklin"/>
                <a:cs typeface="Libre Franklin"/>
                <a:sym typeface="Libre Franklin"/>
              </a:rPr>
              <a:t>NOTE:</a:t>
            </a:r>
            <a:endParaRPr>
              <a:latin typeface="Libre Franklin"/>
              <a:ea typeface="Libre Franklin"/>
              <a:cs typeface="Libre Franklin"/>
              <a:sym typeface="Libre Franklin"/>
            </a:endParaRPr>
          </a:p>
          <a:p>
            <a:pPr indent="0" lvl="0" marL="0" rtl="0" algn="l">
              <a:spcBef>
                <a:spcPts val="0"/>
              </a:spcBef>
              <a:spcAft>
                <a:spcPts val="0"/>
              </a:spcAft>
              <a:buNone/>
            </a:pPr>
            <a:r>
              <a:rPr lang="en-GB">
                <a:latin typeface="Libre Franklin"/>
                <a:ea typeface="Libre Franklin"/>
                <a:cs typeface="Libre Franklin"/>
                <a:sym typeface="Libre Franklin"/>
              </a:rPr>
              <a:t>File yang sama di overwrite</a:t>
            </a:r>
            <a:endParaRPr>
              <a:latin typeface="Libre Franklin"/>
              <a:ea typeface="Libre Franklin"/>
              <a:cs typeface="Libre Franklin"/>
              <a:sym typeface="Libre Frankli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9" name="Shape 1649"/>
        <p:cNvGrpSpPr/>
        <p:nvPr/>
      </p:nvGrpSpPr>
      <p:grpSpPr>
        <a:xfrm>
          <a:off x="0" y="0"/>
          <a:ext cx="0" cy="0"/>
          <a:chOff x="0" y="0"/>
          <a:chExt cx="0" cy="0"/>
        </a:xfrm>
      </p:grpSpPr>
      <p:sp>
        <p:nvSpPr>
          <p:cNvPr id="1650" name="Google Shape;1650;p59"/>
          <p:cNvSpPr txBox="1"/>
          <p:nvPr>
            <p:ph type="title"/>
          </p:nvPr>
        </p:nvSpPr>
        <p:spPr>
          <a:xfrm>
            <a:off x="522000" y="1012900"/>
            <a:ext cx="8100000" cy="80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500"/>
              <a:t>Verify Hadoop</a:t>
            </a:r>
            <a:endParaRPr sz="3500"/>
          </a:p>
        </p:txBody>
      </p:sp>
      <p:pic>
        <p:nvPicPr>
          <p:cNvPr id="1651" name="Google Shape;1651;p59"/>
          <p:cNvPicPr preferRelativeResize="0"/>
          <p:nvPr/>
        </p:nvPicPr>
        <p:blipFill>
          <a:blip r:embed="rId3">
            <a:alphaModFix/>
          </a:blip>
          <a:stretch>
            <a:fillRect/>
          </a:stretch>
        </p:blipFill>
        <p:spPr>
          <a:xfrm>
            <a:off x="580425" y="1957400"/>
            <a:ext cx="7983150" cy="148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5" name="Shape 1655"/>
        <p:cNvGrpSpPr/>
        <p:nvPr/>
      </p:nvGrpSpPr>
      <p:grpSpPr>
        <a:xfrm>
          <a:off x="0" y="0"/>
          <a:ext cx="0" cy="0"/>
          <a:chOff x="0" y="0"/>
          <a:chExt cx="0" cy="0"/>
        </a:xfrm>
      </p:grpSpPr>
      <p:sp>
        <p:nvSpPr>
          <p:cNvPr id="1656" name="Google Shape;1656;p60"/>
          <p:cNvSpPr txBox="1"/>
          <p:nvPr>
            <p:ph type="ctrTitle"/>
          </p:nvPr>
        </p:nvSpPr>
        <p:spPr>
          <a:xfrm>
            <a:off x="5410025" y="1366350"/>
            <a:ext cx="2480100" cy="241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t>How to</a:t>
            </a:r>
            <a:endParaRPr sz="4800"/>
          </a:p>
          <a:p>
            <a:pPr indent="0" lvl="0" marL="0" rtl="0" algn="l">
              <a:spcBef>
                <a:spcPts val="0"/>
              </a:spcBef>
              <a:spcAft>
                <a:spcPts val="0"/>
              </a:spcAft>
              <a:buNone/>
            </a:pPr>
            <a:r>
              <a:rPr lang="en-GB" sz="4800"/>
              <a:t>Run</a:t>
            </a:r>
            <a:endParaRPr sz="4800"/>
          </a:p>
          <a:p>
            <a:pPr indent="0" lvl="0" marL="0" rtl="0" algn="l">
              <a:spcBef>
                <a:spcPts val="0"/>
              </a:spcBef>
              <a:spcAft>
                <a:spcPts val="0"/>
              </a:spcAft>
              <a:buNone/>
            </a:pPr>
            <a:r>
              <a:rPr lang="en-GB" sz="4800"/>
              <a:t>Hadoop</a:t>
            </a:r>
            <a:endParaRPr sz="4800"/>
          </a:p>
        </p:txBody>
      </p:sp>
      <p:grpSp>
        <p:nvGrpSpPr>
          <p:cNvPr id="1657" name="Google Shape;1657;p60"/>
          <p:cNvGrpSpPr/>
          <p:nvPr/>
        </p:nvGrpSpPr>
        <p:grpSpPr>
          <a:xfrm>
            <a:off x="1253867" y="725189"/>
            <a:ext cx="3834681" cy="3693106"/>
            <a:chOff x="1340300" y="523500"/>
            <a:chExt cx="4911850" cy="4729900"/>
          </a:xfrm>
        </p:grpSpPr>
        <p:sp>
          <p:nvSpPr>
            <p:cNvPr id="1658" name="Google Shape;1658;p60"/>
            <p:cNvSpPr/>
            <p:nvPr/>
          </p:nvSpPr>
          <p:spPr>
            <a:xfrm>
              <a:off x="1340300" y="2564775"/>
              <a:ext cx="4911850" cy="2688625"/>
            </a:xfrm>
            <a:custGeom>
              <a:rect b="b" l="l" r="r" t="t"/>
              <a:pathLst>
                <a:path extrusionOk="0" h="107545" w="196474">
                  <a:moveTo>
                    <a:pt x="98237" y="1"/>
                  </a:moveTo>
                  <a:cubicBezTo>
                    <a:pt x="43998" y="1"/>
                    <a:pt x="0" y="24085"/>
                    <a:pt x="0" y="53772"/>
                  </a:cubicBezTo>
                  <a:cubicBezTo>
                    <a:pt x="0" y="83460"/>
                    <a:pt x="43998" y="107544"/>
                    <a:pt x="98237" y="107544"/>
                  </a:cubicBezTo>
                  <a:cubicBezTo>
                    <a:pt x="152476" y="107544"/>
                    <a:pt x="196474" y="83460"/>
                    <a:pt x="196474" y="53772"/>
                  </a:cubicBezTo>
                  <a:cubicBezTo>
                    <a:pt x="196474" y="24085"/>
                    <a:pt x="152476" y="1"/>
                    <a:pt x="98237"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60"/>
            <p:cNvSpPr/>
            <p:nvPr/>
          </p:nvSpPr>
          <p:spPr>
            <a:xfrm>
              <a:off x="1357800" y="3152900"/>
              <a:ext cx="1886375" cy="1082050"/>
            </a:xfrm>
            <a:custGeom>
              <a:rect b="b" l="l" r="r" t="t"/>
              <a:pathLst>
                <a:path extrusionOk="0" h="43282" w="75455">
                  <a:moveTo>
                    <a:pt x="50950" y="1"/>
                  </a:moveTo>
                  <a:cubicBezTo>
                    <a:pt x="50320" y="1"/>
                    <a:pt x="49686" y="143"/>
                    <a:pt x="49103" y="426"/>
                  </a:cubicBezTo>
                  <a:lnTo>
                    <a:pt x="1002" y="28246"/>
                  </a:lnTo>
                  <a:cubicBezTo>
                    <a:pt x="1" y="28813"/>
                    <a:pt x="1" y="29780"/>
                    <a:pt x="1002" y="30348"/>
                  </a:cubicBezTo>
                  <a:lnTo>
                    <a:pt x="22650" y="42856"/>
                  </a:lnTo>
                  <a:cubicBezTo>
                    <a:pt x="23234" y="43140"/>
                    <a:pt x="23868" y="43282"/>
                    <a:pt x="24497" y="43282"/>
                  </a:cubicBezTo>
                  <a:cubicBezTo>
                    <a:pt x="25127" y="43282"/>
                    <a:pt x="25753" y="43140"/>
                    <a:pt x="26320" y="42856"/>
                  </a:cubicBezTo>
                  <a:lnTo>
                    <a:pt x="74454" y="15037"/>
                  </a:lnTo>
                  <a:cubicBezTo>
                    <a:pt x="75455" y="14436"/>
                    <a:pt x="75455" y="13502"/>
                    <a:pt x="74454" y="12902"/>
                  </a:cubicBezTo>
                  <a:lnTo>
                    <a:pt x="52772" y="426"/>
                  </a:lnTo>
                  <a:cubicBezTo>
                    <a:pt x="52205" y="143"/>
                    <a:pt x="51579" y="1"/>
                    <a:pt x="50950"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60"/>
            <p:cNvSpPr/>
            <p:nvPr/>
          </p:nvSpPr>
          <p:spPr>
            <a:xfrm>
              <a:off x="2094175" y="3675775"/>
              <a:ext cx="1173350" cy="675100"/>
            </a:xfrm>
            <a:custGeom>
              <a:rect b="b" l="l" r="r" t="t"/>
              <a:pathLst>
                <a:path extrusionOk="0" h="27004" w="46934">
                  <a:moveTo>
                    <a:pt x="43769" y="1"/>
                  </a:moveTo>
                  <a:cubicBezTo>
                    <a:pt x="43581" y="1"/>
                    <a:pt x="43398" y="42"/>
                    <a:pt x="43231" y="126"/>
                  </a:cubicBezTo>
                  <a:lnTo>
                    <a:pt x="300" y="24910"/>
                  </a:lnTo>
                  <a:cubicBezTo>
                    <a:pt x="0" y="25110"/>
                    <a:pt x="0" y="25377"/>
                    <a:pt x="300" y="25544"/>
                  </a:cubicBezTo>
                  <a:lnTo>
                    <a:pt x="2602" y="26878"/>
                  </a:lnTo>
                  <a:cubicBezTo>
                    <a:pt x="2769" y="26962"/>
                    <a:pt x="2952" y="27003"/>
                    <a:pt x="3136" y="27003"/>
                  </a:cubicBezTo>
                  <a:cubicBezTo>
                    <a:pt x="3319" y="27003"/>
                    <a:pt x="3503" y="26962"/>
                    <a:pt x="3669" y="26878"/>
                  </a:cubicBezTo>
                  <a:lnTo>
                    <a:pt x="46633" y="2094"/>
                  </a:lnTo>
                  <a:cubicBezTo>
                    <a:pt x="46934" y="1994"/>
                    <a:pt x="46934" y="1560"/>
                    <a:pt x="46633" y="1460"/>
                  </a:cubicBezTo>
                  <a:lnTo>
                    <a:pt x="44332" y="126"/>
                  </a:lnTo>
                  <a:cubicBezTo>
                    <a:pt x="44148" y="42"/>
                    <a:pt x="43957" y="1"/>
                    <a:pt x="43769"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60"/>
            <p:cNvSpPr/>
            <p:nvPr/>
          </p:nvSpPr>
          <p:spPr>
            <a:xfrm>
              <a:off x="3933825" y="4180300"/>
              <a:ext cx="702175" cy="402400"/>
            </a:xfrm>
            <a:custGeom>
              <a:rect b="b" l="l" r="r" t="t"/>
              <a:pathLst>
                <a:path extrusionOk="0" h="16096" w="28087">
                  <a:moveTo>
                    <a:pt x="24935" y="1"/>
                  </a:moveTo>
                  <a:cubicBezTo>
                    <a:pt x="24743" y="1"/>
                    <a:pt x="24551" y="43"/>
                    <a:pt x="24384" y="126"/>
                  </a:cubicBezTo>
                  <a:lnTo>
                    <a:pt x="334" y="14003"/>
                  </a:lnTo>
                  <a:cubicBezTo>
                    <a:pt x="0" y="14169"/>
                    <a:pt x="0" y="14470"/>
                    <a:pt x="334" y="14636"/>
                  </a:cubicBezTo>
                  <a:lnTo>
                    <a:pt x="2635" y="15971"/>
                  </a:lnTo>
                  <a:cubicBezTo>
                    <a:pt x="2802" y="16054"/>
                    <a:pt x="2986" y="16096"/>
                    <a:pt x="3173" y="16096"/>
                  </a:cubicBezTo>
                  <a:cubicBezTo>
                    <a:pt x="3361" y="16096"/>
                    <a:pt x="3553" y="16054"/>
                    <a:pt x="3736" y="15971"/>
                  </a:cubicBezTo>
                  <a:lnTo>
                    <a:pt x="27787" y="2094"/>
                  </a:lnTo>
                  <a:cubicBezTo>
                    <a:pt x="28087" y="1927"/>
                    <a:pt x="28087" y="1627"/>
                    <a:pt x="27787" y="1460"/>
                  </a:cubicBezTo>
                  <a:lnTo>
                    <a:pt x="25485" y="126"/>
                  </a:lnTo>
                  <a:cubicBezTo>
                    <a:pt x="25318" y="43"/>
                    <a:pt x="25126" y="1"/>
                    <a:pt x="2493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60"/>
            <p:cNvSpPr/>
            <p:nvPr/>
          </p:nvSpPr>
          <p:spPr>
            <a:xfrm>
              <a:off x="5158025" y="3470850"/>
              <a:ext cx="701350" cy="402175"/>
            </a:xfrm>
            <a:custGeom>
              <a:rect b="b" l="l" r="r" t="t"/>
              <a:pathLst>
                <a:path extrusionOk="0" h="16087" w="28054">
                  <a:moveTo>
                    <a:pt x="24914" y="0"/>
                  </a:moveTo>
                  <a:cubicBezTo>
                    <a:pt x="24726" y="0"/>
                    <a:pt x="24535" y="50"/>
                    <a:pt x="24351" y="150"/>
                  </a:cubicBezTo>
                  <a:lnTo>
                    <a:pt x="301" y="13994"/>
                  </a:lnTo>
                  <a:cubicBezTo>
                    <a:pt x="0" y="14094"/>
                    <a:pt x="0" y="14527"/>
                    <a:pt x="301" y="14627"/>
                  </a:cubicBezTo>
                  <a:lnTo>
                    <a:pt x="2602" y="15962"/>
                  </a:lnTo>
                  <a:cubicBezTo>
                    <a:pt x="2769" y="16045"/>
                    <a:pt x="2952" y="16087"/>
                    <a:pt x="3140" y="16087"/>
                  </a:cubicBezTo>
                  <a:cubicBezTo>
                    <a:pt x="3328" y="16087"/>
                    <a:pt x="3520" y="16045"/>
                    <a:pt x="3703" y="15962"/>
                  </a:cubicBezTo>
                  <a:lnTo>
                    <a:pt x="27753" y="2085"/>
                  </a:lnTo>
                  <a:cubicBezTo>
                    <a:pt x="28054" y="1985"/>
                    <a:pt x="28054" y="1551"/>
                    <a:pt x="27753" y="1451"/>
                  </a:cubicBezTo>
                  <a:lnTo>
                    <a:pt x="25452" y="150"/>
                  </a:lnTo>
                  <a:cubicBezTo>
                    <a:pt x="25285" y="50"/>
                    <a:pt x="25102" y="0"/>
                    <a:pt x="2491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60"/>
            <p:cNvSpPr/>
            <p:nvPr/>
          </p:nvSpPr>
          <p:spPr>
            <a:xfrm>
              <a:off x="2757975" y="4317700"/>
              <a:ext cx="1081625" cy="624650"/>
            </a:xfrm>
            <a:custGeom>
              <a:rect b="b" l="l" r="r" t="t"/>
              <a:pathLst>
                <a:path extrusionOk="0" h="24986" w="43265">
                  <a:moveTo>
                    <a:pt x="21649" y="0"/>
                  </a:moveTo>
                  <a:cubicBezTo>
                    <a:pt x="9707" y="0"/>
                    <a:pt x="0" y="5571"/>
                    <a:pt x="0" y="12476"/>
                  </a:cubicBezTo>
                  <a:cubicBezTo>
                    <a:pt x="0" y="19381"/>
                    <a:pt x="9707" y="24985"/>
                    <a:pt x="21649" y="24985"/>
                  </a:cubicBezTo>
                  <a:cubicBezTo>
                    <a:pt x="33591" y="24985"/>
                    <a:pt x="43265" y="19381"/>
                    <a:pt x="43265" y="12476"/>
                  </a:cubicBezTo>
                  <a:cubicBezTo>
                    <a:pt x="43265" y="5571"/>
                    <a:pt x="33591" y="0"/>
                    <a:pt x="21649"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60"/>
            <p:cNvSpPr/>
            <p:nvPr/>
          </p:nvSpPr>
          <p:spPr>
            <a:xfrm>
              <a:off x="1395325" y="3228975"/>
              <a:ext cx="538750" cy="872750"/>
            </a:xfrm>
            <a:custGeom>
              <a:rect b="b" l="l" r="r" t="t"/>
              <a:pathLst>
                <a:path extrusionOk="0" h="34910" w="21550">
                  <a:moveTo>
                    <a:pt x="4800" y="0"/>
                  </a:moveTo>
                  <a:cubicBezTo>
                    <a:pt x="3645" y="0"/>
                    <a:pt x="2534" y="294"/>
                    <a:pt x="1669" y="919"/>
                  </a:cubicBezTo>
                  <a:cubicBezTo>
                    <a:pt x="1" y="2086"/>
                    <a:pt x="101" y="3487"/>
                    <a:pt x="468" y="4989"/>
                  </a:cubicBezTo>
                  <a:cubicBezTo>
                    <a:pt x="1235" y="7891"/>
                    <a:pt x="7640" y="12427"/>
                    <a:pt x="9875" y="14829"/>
                  </a:cubicBezTo>
                  <a:cubicBezTo>
                    <a:pt x="13711" y="18899"/>
                    <a:pt x="16913" y="23569"/>
                    <a:pt x="17080" y="34910"/>
                  </a:cubicBezTo>
                  <a:lnTo>
                    <a:pt x="20415" y="33242"/>
                  </a:lnTo>
                  <a:cubicBezTo>
                    <a:pt x="21550" y="20333"/>
                    <a:pt x="19148" y="13895"/>
                    <a:pt x="16379" y="9158"/>
                  </a:cubicBezTo>
                  <a:cubicBezTo>
                    <a:pt x="14244" y="5522"/>
                    <a:pt x="10542" y="2220"/>
                    <a:pt x="8440" y="986"/>
                  </a:cubicBezTo>
                  <a:cubicBezTo>
                    <a:pt x="7348" y="344"/>
                    <a:pt x="6049" y="0"/>
                    <a:pt x="4800"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60"/>
            <p:cNvSpPr/>
            <p:nvPr/>
          </p:nvSpPr>
          <p:spPr>
            <a:xfrm>
              <a:off x="1395325" y="3228975"/>
              <a:ext cx="538750" cy="872750"/>
            </a:xfrm>
            <a:custGeom>
              <a:rect b="b" l="l" r="r" t="t"/>
              <a:pathLst>
                <a:path extrusionOk="0" h="34910" w="21550">
                  <a:moveTo>
                    <a:pt x="4800" y="0"/>
                  </a:moveTo>
                  <a:cubicBezTo>
                    <a:pt x="3645" y="0"/>
                    <a:pt x="2534" y="294"/>
                    <a:pt x="1669" y="919"/>
                  </a:cubicBezTo>
                  <a:cubicBezTo>
                    <a:pt x="1" y="2086"/>
                    <a:pt x="101" y="3487"/>
                    <a:pt x="468" y="4989"/>
                  </a:cubicBezTo>
                  <a:cubicBezTo>
                    <a:pt x="1235" y="7891"/>
                    <a:pt x="7640" y="12427"/>
                    <a:pt x="9875" y="14829"/>
                  </a:cubicBezTo>
                  <a:cubicBezTo>
                    <a:pt x="13711" y="18899"/>
                    <a:pt x="16913" y="23569"/>
                    <a:pt x="17080" y="34910"/>
                  </a:cubicBezTo>
                  <a:lnTo>
                    <a:pt x="20415" y="33242"/>
                  </a:lnTo>
                  <a:cubicBezTo>
                    <a:pt x="21550" y="20333"/>
                    <a:pt x="19148" y="13895"/>
                    <a:pt x="16379" y="9158"/>
                  </a:cubicBezTo>
                  <a:cubicBezTo>
                    <a:pt x="14244" y="5522"/>
                    <a:pt x="10542" y="2220"/>
                    <a:pt x="8440" y="986"/>
                  </a:cubicBezTo>
                  <a:cubicBezTo>
                    <a:pt x="7348" y="344"/>
                    <a:pt x="6049" y="0"/>
                    <a:pt x="480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60"/>
            <p:cNvSpPr/>
            <p:nvPr/>
          </p:nvSpPr>
          <p:spPr>
            <a:xfrm>
              <a:off x="1493050" y="3284675"/>
              <a:ext cx="423525" cy="729650"/>
            </a:xfrm>
            <a:custGeom>
              <a:rect b="b" l="l" r="r" t="t"/>
              <a:pathLst>
                <a:path extrusionOk="0" h="29186" w="16941">
                  <a:moveTo>
                    <a:pt x="350" y="0"/>
                  </a:moveTo>
                  <a:cubicBezTo>
                    <a:pt x="118" y="0"/>
                    <a:pt x="1" y="343"/>
                    <a:pt x="262" y="459"/>
                  </a:cubicBezTo>
                  <a:cubicBezTo>
                    <a:pt x="4198" y="2394"/>
                    <a:pt x="16440" y="13101"/>
                    <a:pt x="14572" y="28946"/>
                  </a:cubicBezTo>
                  <a:cubicBezTo>
                    <a:pt x="14572" y="29079"/>
                    <a:pt x="14638" y="29179"/>
                    <a:pt x="14772" y="29179"/>
                  </a:cubicBezTo>
                  <a:cubicBezTo>
                    <a:pt x="14789" y="29184"/>
                    <a:pt x="14806" y="29186"/>
                    <a:pt x="14823" y="29186"/>
                  </a:cubicBezTo>
                  <a:cubicBezTo>
                    <a:pt x="14930" y="29186"/>
                    <a:pt x="15005" y="29095"/>
                    <a:pt x="15005" y="28979"/>
                  </a:cubicBezTo>
                  <a:cubicBezTo>
                    <a:pt x="16940" y="12901"/>
                    <a:pt x="4465" y="2027"/>
                    <a:pt x="462" y="25"/>
                  </a:cubicBezTo>
                  <a:cubicBezTo>
                    <a:pt x="422" y="8"/>
                    <a:pt x="385" y="0"/>
                    <a:pt x="3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60"/>
            <p:cNvSpPr/>
            <p:nvPr/>
          </p:nvSpPr>
          <p:spPr>
            <a:xfrm>
              <a:off x="1409500" y="3685925"/>
              <a:ext cx="518750" cy="475025"/>
            </a:xfrm>
            <a:custGeom>
              <a:rect b="b" l="l" r="r" t="t"/>
              <a:pathLst>
                <a:path extrusionOk="0" h="19001" w="20750">
                  <a:moveTo>
                    <a:pt x="6261" y="0"/>
                  </a:moveTo>
                  <a:cubicBezTo>
                    <a:pt x="4141" y="0"/>
                    <a:pt x="1945" y="304"/>
                    <a:pt x="1" y="1088"/>
                  </a:cubicBezTo>
                  <a:cubicBezTo>
                    <a:pt x="101" y="1921"/>
                    <a:pt x="168" y="2755"/>
                    <a:pt x="168" y="3589"/>
                  </a:cubicBezTo>
                  <a:cubicBezTo>
                    <a:pt x="168" y="4557"/>
                    <a:pt x="201" y="5557"/>
                    <a:pt x="268" y="6525"/>
                  </a:cubicBezTo>
                  <a:cubicBezTo>
                    <a:pt x="268" y="7092"/>
                    <a:pt x="435" y="7659"/>
                    <a:pt x="768" y="8126"/>
                  </a:cubicBezTo>
                  <a:cubicBezTo>
                    <a:pt x="1102" y="8493"/>
                    <a:pt x="1535" y="8726"/>
                    <a:pt x="2002" y="8793"/>
                  </a:cubicBezTo>
                  <a:cubicBezTo>
                    <a:pt x="2469" y="8893"/>
                    <a:pt x="2970" y="8893"/>
                    <a:pt x="3437" y="8960"/>
                  </a:cubicBezTo>
                  <a:cubicBezTo>
                    <a:pt x="3670" y="8993"/>
                    <a:pt x="3937" y="9060"/>
                    <a:pt x="4004" y="9260"/>
                  </a:cubicBezTo>
                  <a:cubicBezTo>
                    <a:pt x="4071" y="9460"/>
                    <a:pt x="4004" y="9627"/>
                    <a:pt x="3870" y="9760"/>
                  </a:cubicBezTo>
                  <a:cubicBezTo>
                    <a:pt x="3704" y="9860"/>
                    <a:pt x="3537" y="9961"/>
                    <a:pt x="3370" y="9994"/>
                  </a:cubicBezTo>
                  <a:cubicBezTo>
                    <a:pt x="2703" y="10227"/>
                    <a:pt x="1936" y="10494"/>
                    <a:pt x="1736" y="11161"/>
                  </a:cubicBezTo>
                  <a:cubicBezTo>
                    <a:pt x="1635" y="11795"/>
                    <a:pt x="1769" y="12462"/>
                    <a:pt x="2136" y="12996"/>
                  </a:cubicBezTo>
                  <a:cubicBezTo>
                    <a:pt x="2603" y="13830"/>
                    <a:pt x="3337" y="14530"/>
                    <a:pt x="4237" y="14931"/>
                  </a:cubicBezTo>
                  <a:cubicBezTo>
                    <a:pt x="4628" y="15094"/>
                    <a:pt x="5040" y="15143"/>
                    <a:pt x="5463" y="15143"/>
                  </a:cubicBezTo>
                  <a:cubicBezTo>
                    <a:pt x="6129" y="15143"/>
                    <a:pt x="6823" y="15020"/>
                    <a:pt x="7502" y="15020"/>
                  </a:cubicBezTo>
                  <a:cubicBezTo>
                    <a:pt x="7717" y="15020"/>
                    <a:pt x="7930" y="15032"/>
                    <a:pt x="8140" y="15064"/>
                  </a:cubicBezTo>
                  <a:cubicBezTo>
                    <a:pt x="8207" y="15698"/>
                    <a:pt x="7506" y="16165"/>
                    <a:pt x="7340" y="16799"/>
                  </a:cubicBezTo>
                  <a:cubicBezTo>
                    <a:pt x="7239" y="17399"/>
                    <a:pt x="7506" y="18000"/>
                    <a:pt x="8040" y="18333"/>
                  </a:cubicBezTo>
                  <a:cubicBezTo>
                    <a:pt x="8923" y="18973"/>
                    <a:pt x="10307" y="19001"/>
                    <a:pt x="11430" y="19001"/>
                  </a:cubicBezTo>
                  <a:cubicBezTo>
                    <a:pt x="11537" y="19001"/>
                    <a:pt x="11641" y="19000"/>
                    <a:pt x="11743" y="19000"/>
                  </a:cubicBezTo>
                  <a:cubicBezTo>
                    <a:pt x="13511" y="18967"/>
                    <a:pt x="15445" y="18867"/>
                    <a:pt x="16846" y="18200"/>
                  </a:cubicBezTo>
                  <a:cubicBezTo>
                    <a:pt x="16946" y="18133"/>
                    <a:pt x="17814" y="17666"/>
                    <a:pt x="17914" y="17566"/>
                  </a:cubicBezTo>
                  <a:cubicBezTo>
                    <a:pt x="19248" y="16365"/>
                    <a:pt x="19949" y="14797"/>
                    <a:pt x="20416" y="13063"/>
                  </a:cubicBezTo>
                  <a:cubicBezTo>
                    <a:pt x="20749" y="11295"/>
                    <a:pt x="20749" y="9460"/>
                    <a:pt x="20349" y="7692"/>
                  </a:cubicBezTo>
                  <a:cubicBezTo>
                    <a:pt x="20221" y="7284"/>
                    <a:pt x="19568" y="5688"/>
                    <a:pt x="18909" y="5688"/>
                  </a:cubicBezTo>
                  <a:cubicBezTo>
                    <a:pt x="18706" y="5688"/>
                    <a:pt x="18503" y="5839"/>
                    <a:pt x="18314" y="6225"/>
                  </a:cubicBezTo>
                  <a:cubicBezTo>
                    <a:pt x="18081" y="6692"/>
                    <a:pt x="17847" y="7159"/>
                    <a:pt x="17614" y="7626"/>
                  </a:cubicBezTo>
                  <a:cubicBezTo>
                    <a:pt x="17614" y="6191"/>
                    <a:pt x="17614" y="4723"/>
                    <a:pt x="17080" y="3389"/>
                  </a:cubicBezTo>
                  <a:cubicBezTo>
                    <a:pt x="16746" y="2555"/>
                    <a:pt x="16179" y="1821"/>
                    <a:pt x="15412" y="1354"/>
                  </a:cubicBezTo>
                  <a:cubicBezTo>
                    <a:pt x="14704" y="970"/>
                    <a:pt x="14057" y="819"/>
                    <a:pt x="13583" y="819"/>
                  </a:cubicBezTo>
                  <a:cubicBezTo>
                    <a:pt x="13276" y="819"/>
                    <a:pt x="13041" y="882"/>
                    <a:pt x="12910" y="987"/>
                  </a:cubicBezTo>
                  <a:cubicBezTo>
                    <a:pt x="12777" y="1154"/>
                    <a:pt x="12677" y="1321"/>
                    <a:pt x="12610" y="1555"/>
                  </a:cubicBezTo>
                  <a:lnTo>
                    <a:pt x="12010" y="3523"/>
                  </a:lnTo>
                  <a:cubicBezTo>
                    <a:pt x="12010" y="3589"/>
                    <a:pt x="11976" y="3689"/>
                    <a:pt x="11909" y="3723"/>
                  </a:cubicBezTo>
                  <a:cubicBezTo>
                    <a:pt x="11859" y="3780"/>
                    <a:pt x="11821" y="3804"/>
                    <a:pt x="11793" y="3804"/>
                  </a:cubicBezTo>
                  <a:cubicBezTo>
                    <a:pt x="11689" y="3804"/>
                    <a:pt x="11709" y="3494"/>
                    <a:pt x="11709" y="3389"/>
                  </a:cubicBezTo>
                  <a:cubicBezTo>
                    <a:pt x="11743" y="3222"/>
                    <a:pt x="11743" y="3022"/>
                    <a:pt x="11743" y="2822"/>
                  </a:cubicBezTo>
                  <a:cubicBezTo>
                    <a:pt x="11743" y="2388"/>
                    <a:pt x="11609" y="1988"/>
                    <a:pt x="11376" y="1621"/>
                  </a:cubicBezTo>
                  <a:cubicBezTo>
                    <a:pt x="10542" y="354"/>
                    <a:pt x="8574" y="87"/>
                    <a:pt x="7206" y="20"/>
                  </a:cubicBezTo>
                  <a:cubicBezTo>
                    <a:pt x="6893" y="7"/>
                    <a:pt x="6578" y="0"/>
                    <a:pt x="626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60"/>
            <p:cNvSpPr/>
            <p:nvPr/>
          </p:nvSpPr>
          <p:spPr>
            <a:xfrm>
              <a:off x="1465250" y="3729350"/>
              <a:ext cx="386275" cy="397400"/>
            </a:xfrm>
            <a:custGeom>
              <a:rect b="b" l="l" r="r" t="t"/>
              <a:pathLst>
                <a:path extrusionOk="0" h="15896" w="15451">
                  <a:moveTo>
                    <a:pt x="252" y="0"/>
                  </a:moveTo>
                  <a:cubicBezTo>
                    <a:pt x="54" y="0"/>
                    <a:pt x="0" y="292"/>
                    <a:pt x="206" y="351"/>
                  </a:cubicBezTo>
                  <a:cubicBezTo>
                    <a:pt x="3775" y="1585"/>
                    <a:pt x="13082" y="9625"/>
                    <a:pt x="15050" y="15762"/>
                  </a:cubicBezTo>
                  <a:cubicBezTo>
                    <a:pt x="15083" y="15829"/>
                    <a:pt x="15150" y="15862"/>
                    <a:pt x="15217" y="15896"/>
                  </a:cubicBezTo>
                  <a:cubicBezTo>
                    <a:pt x="15250" y="15896"/>
                    <a:pt x="15283" y="15862"/>
                    <a:pt x="15317" y="15862"/>
                  </a:cubicBezTo>
                  <a:cubicBezTo>
                    <a:pt x="15417" y="15829"/>
                    <a:pt x="15450" y="15729"/>
                    <a:pt x="15417" y="15629"/>
                  </a:cubicBezTo>
                  <a:cubicBezTo>
                    <a:pt x="13415" y="9424"/>
                    <a:pt x="3942" y="1252"/>
                    <a:pt x="339" y="18"/>
                  </a:cubicBezTo>
                  <a:cubicBezTo>
                    <a:pt x="308" y="6"/>
                    <a:pt x="278"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60"/>
            <p:cNvSpPr/>
            <p:nvPr/>
          </p:nvSpPr>
          <p:spPr>
            <a:xfrm>
              <a:off x="1557125" y="3783750"/>
              <a:ext cx="217675" cy="202900"/>
            </a:xfrm>
            <a:custGeom>
              <a:rect b="b" l="l" r="r" t="t"/>
              <a:pathLst>
                <a:path extrusionOk="0" h="8116" w="8707">
                  <a:moveTo>
                    <a:pt x="8485" y="1"/>
                  </a:moveTo>
                  <a:cubicBezTo>
                    <a:pt x="8406" y="1"/>
                    <a:pt x="8339" y="55"/>
                    <a:pt x="8339" y="110"/>
                  </a:cubicBezTo>
                  <a:lnTo>
                    <a:pt x="8339" y="177"/>
                  </a:lnTo>
                  <a:cubicBezTo>
                    <a:pt x="7606" y="2412"/>
                    <a:pt x="7372" y="4780"/>
                    <a:pt x="7672" y="7115"/>
                  </a:cubicBezTo>
                  <a:cubicBezTo>
                    <a:pt x="6727" y="6866"/>
                    <a:pt x="5767" y="6743"/>
                    <a:pt x="4815" y="6743"/>
                  </a:cubicBezTo>
                  <a:cubicBezTo>
                    <a:pt x="3213" y="6743"/>
                    <a:pt x="1631" y="7092"/>
                    <a:pt x="167" y="7782"/>
                  </a:cubicBezTo>
                  <a:cubicBezTo>
                    <a:pt x="0" y="7849"/>
                    <a:pt x="67" y="8116"/>
                    <a:pt x="234" y="8116"/>
                  </a:cubicBezTo>
                  <a:cubicBezTo>
                    <a:pt x="267" y="8116"/>
                    <a:pt x="300" y="8082"/>
                    <a:pt x="334" y="8082"/>
                  </a:cubicBezTo>
                  <a:cubicBezTo>
                    <a:pt x="1745" y="7417"/>
                    <a:pt x="3278" y="7081"/>
                    <a:pt x="4822" y="7081"/>
                  </a:cubicBezTo>
                  <a:cubicBezTo>
                    <a:pt x="5833" y="7081"/>
                    <a:pt x="6849" y="7225"/>
                    <a:pt x="7839" y="7515"/>
                  </a:cubicBezTo>
                  <a:cubicBezTo>
                    <a:pt x="7852" y="7520"/>
                    <a:pt x="7866" y="7522"/>
                    <a:pt x="7880" y="7522"/>
                  </a:cubicBezTo>
                  <a:cubicBezTo>
                    <a:pt x="7972" y="7522"/>
                    <a:pt x="8073" y="7431"/>
                    <a:pt x="8073" y="7315"/>
                  </a:cubicBezTo>
                  <a:cubicBezTo>
                    <a:pt x="7739" y="4947"/>
                    <a:pt x="7939" y="2545"/>
                    <a:pt x="8673" y="277"/>
                  </a:cubicBezTo>
                  <a:lnTo>
                    <a:pt x="8673" y="210"/>
                  </a:lnTo>
                  <a:cubicBezTo>
                    <a:pt x="8706" y="110"/>
                    <a:pt x="8640" y="10"/>
                    <a:pt x="8540" y="10"/>
                  </a:cubicBezTo>
                  <a:cubicBezTo>
                    <a:pt x="8521" y="4"/>
                    <a:pt x="8503" y="1"/>
                    <a:pt x="84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60"/>
            <p:cNvSpPr/>
            <p:nvPr/>
          </p:nvSpPr>
          <p:spPr>
            <a:xfrm>
              <a:off x="5673400" y="2600325"/>
              <a:ext cx="429475" cy="702500"/>
            </a:xfrm>
            <a:custGeom>
              <a:rect b="b" l="l" r="r" t="t"/>
              <a:pathLst>
                <a:path extrusionOk="0" h="28100" w="17179">
                  <a:moveTo>
                    <a:pt x="13019" y="1"/>
                  </a:moveTo>
                  <a:cubicBezTo>
                    <a:pt x="9580" y="1"/>
                    <a:pt x="4479" y="5036"/>
                    <a:pt x="2468" y="10387"/>
                  </a:cubicBezTo>
                  <a:cubicBezTo>
                    <a:pt x="0" y="16992"/>
                    <a:pt x="33" y="21695"/>
                    <a:pt x="33" y="26332"/>
                  </a:cubicBezTo>
                  <a:lnTo>
                    <a:pt x="3169" y="28100"/>
                  </a:lnTo>
                  <a:cubicBezTo>
                    <a:pt x="3236" y="26298"/>
                    <a:pt x="3436" y="24464"/>
                    <a:pt x="3736" y="22696"/>
                  </a:cubicBezTo>
                  <a:cubicBezTo>
                    <a:pt x="4136" y="20561"/>
                    <a:pt x="6004" y="16525"/>
                    <a:pt x="8439" y="13623"/>
                  </a:cubicBezTo>
                  <a:cubicBezTo>
                    <a:pt x="10508" y="11154"/>
                    <a:pt x="12876" y="9286"/>
                    <a:pt x="14244" y="7685"/>
                  </a:cubicBezTo>
                  <a:cubicBezTo>
                    <a:pt x="17179" y="4216"/>
                    <a:pt x="16512" y="280"/>
                    <a:pt x="13310" y="13"/>
                  </a:cubicBezTo>
                  <a:cubicBezTo>
                    <a:pt x="13214" y="5"/>
                    <a:pt x="13117" y="1"/>
                    <a:pt x="1301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60"/>
            <p:cNvSpPr/>
            <p:nvPr/>
          </p:nvSpPr>
          <p:spPr>
            <a:xfrm>
              <a:off x="5673400" y="2600325"/>
              <a:ext cx="429475" cy="702500"/>
            </a:xfrm>
            <a:custGeom>
              <a:rect b="b" l="l" r="r" t="t"/>
              <a:pathLst>
                <a:path extrusionOk="0" h="28100" w="17179">
                  <a:moveTo>
                    <a:pt x="13019" y="1"/>
                  </a:moveTo>
                  <a:cubicBezTo>
                    <a:pt x="9580" y="1"/>
                    <a:pt x="4479" y="5036"/>
                    <a:pt x="2468" y="10387"/>
                  </a:cubicBezTo>
                  <a:cubicBezTo>
                    <a:pt x="0" y="16992"/>
                    <a:pt x="33" y="21695"/>
                    <a:pt x="33" y="26332"/>
                  </a:cubicBezTo>
                  <a:lnTo>
                    <a:pt x="3169" y="28100"/>
                  </a:lnTo>
                  <a:cubicBezTo>
                    <a:pt x="3236" y="26298"/>
                    <a:pt x="3436" y="24464"/>
                    <a:pt x="3736" y="22696"/>
                  </a:cubicBezTo>
                  <a:cubicBezTo>
                    <a:pt x="4136" y="20561"/>
                    <a:pt x="6004" y="16525"/>
                    <a:pt x="8439" y="13623"/>
                  </a:cubicBezTo>
                  <a:cubicBezTo>
                    <a:pt x="10508" y="11154"/>
                    <a:pt x="12876" y="9286"/>
                    <a:pt x="14244" y="7685"/>
                  </a:cubicBezTo>
                  <a:cubicBezTo>
                    <a:pt x="17179" y="4216"/>
                    <a:pt x="16512" y="280"/>
                    <a:pt x="13310" y="13"/>
                  </a:cubicBezTo>
                  <a:cubicBezTo>
                    <a:pt x="13214" y="5"/>
                    <a:pt x="13117" y="1"/>
                    <a:pt x="130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60"/>
            <p:cNvSpPr/>
            <p:nvPr/>
          </p:nvSpPr>
          <p:spPr>
            <a:xfrm>
              <a:off x="5705900" y="2658675"/>
              <a:ext cx="291900" cy="564100"/>
            </a:xfrm>
            <a:custGeom>
              <a:rect b="b" l="l" r="r" t="t"/>
              <a:pathLst>
                <a:path extrusionOk="0" h="22564" w="11676">
                  <a:moveTo>
                    <a:pt x="11427" y="1"/>
                  </a:moveTo>
                  <a:cubicBezTo>
                    <a:pt x="11398" y="1"/>
                    <a:pt x="11369" y="5"/>
                    <a:pt x="11342" y="14"/>
                  </a:cubicBezTo>
                  <a:cubicBezTo>
                    <a:pt x="6973" y="2582"/>
                    <a:pt x="168" y="12423"/>
                    <a:pt x="1" y="22363"/>
                  </a:cubicBezTo>
                  <a:cubicBezTo>
                    <a:pt x="1" y="22497"/>
                    <a:pt x="68" y="22563"/>
                    <a:pt x="201" y="22563"/>
                  </a:cubicBezTo>
                  <a:lnTo>
                    <a:pt x="268" y="22563"/>
                  </a:lnTo>
                  <a:cubicBezTo>
                    <a:pt x="335" y="22563"/>
                    <a:pt x="401" y="22463"/>
                    <a:pt x="401" y="22363"/>
                  </a:cubicBezTo>
                  <a:cubicBezTo>
                    <a:pt x="568" y="12590"/>
                    <a:pt x="7273" y="2883"/>
                    <a:pt x="11543" y="381"/>
                  </a:cubicBezTo>
                  <a:cubicBezTo>
                    <a:pt x="11643" y="314"/>
                    <a:pt x="11676" y="181"/>
                    <a:pt x="11609" y="81"/>
                  </a:cubicBezTo>
                  <a:cubicBezTo>
                    <a:pt x="11585" y="32"/>
                    <a:pt x="11507" y="1"/>
                    <a:pt x="114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60"/>
            <p:cNvSpPr/>
            <p:nvPr/>
          </p:nvSpPr>
          <p:spPr>
            <a:xfrm>
              <a:off x="5730100" y="2885450"/>
              <a:ext cx="383825" cy="434050"/>
            </a:xfrm>
            <a:custGeom>
              <a:rect b="b" l="l" r="r" t="t"/>
              <a:pathLst>
                <a:path extrusionOk="0" h="17362" w="15353">
                  <a:moveTo>
                    <a:pt x="11186" y="1"/>
                  </a:moveTo>
                  <a:cubicBezTo>
                    <a:pt x="10736" y="1"/>
                    <a:pt x="10252" y="48"/>
                    <a:pt x="9741" y="150"/>
                  </a:cubicBezTo>
                  <a:cubicBezTo>
                    <a:pt x="5538" y="984"/>
                    <a:pt x="901" y="6321"/>
                    <a:pt x="0" y="16161"/>
                  </a:cubicBezTo>
                  <a:lnTo>
                    <a:pt x="2068" y="17362"/>
                  </a:lnTo>
                  <a:cubicBezTo>
                    <a:pt x="2302" y="15727"/>
                    <a:pt x="3836" y="12859"/>
                    <a:pt x="6605" y="10290"/>
                  </a:cubicBezTo>
                  <a:cubicBezTo>
                    <a:pt x="9707" y="7421"/>
                    <a:pt x="13877" y="5687"/>
                    <a:pt x="14611" y="3719"/>
                  </a:cubicBezTo>
                  <a:cubicBezTo>
                    <a:pt x="15353" y="1664"/>
                    <a:pt x="13849" y="1"/>
                    <a:pt x="1118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60"/>
            <p:cNvSpPr/>
            <p:nvPr/>
          </p:nvSpPr>
          <p:spPr>
            <a:xfrm>
              <a:off x="5752600" y="2938150"/>
              <a:ext cx="273575" cy="343000"/>
            </a:xfrm>
            <a:custGeom>
              <a:rect b="b" l="l" r="r" t="t"/>
              <a:pathLst>
                <a:path extrusionOk="0" h="13720" w="10943">
                  <a:moveTo>
                    <a:pt x="10710" y="1"/>
                  </a:moveTo>
                  <a:cubicBezTo>
                    <a:pt x="10688" y="1"/>
                    <a:pt x="10666" y="4"/>
                    <a:pt x="10642" y="10"/>
                  </a:cubicBezTo>
                  <a:cubicBezTo>
                    <a:pt x="7540" y="877"/>
                    <a:pt x="1769" y="4713"/>
                    <a:pt x="1" y="13486"/>
                  </a:cubicBezTo>
                  <a:cubicBezTo>
                    <a:pt x="1" y="13586"/>
                    <a:pt x="68" y="13686"/>
                    <a:pt x="168" y="13719"/>
                  </a:cubicBezTo>
                  <a:lnTo>
                    <a:pt x="268" y="13719"/>
                  </a:lnTo>
                  <a:cubicBezTo>
                    <a:pt x="335" y="13686"/>
                    <a:pt x="401" y="13619"/>
                    <a:pt x="401" y="13553"/>
                  </a:cubicBezTo>
                  <a:cubicBezTo>
                    <a:pt x="2136" y="4980"/>
                    <a:pt x="7907" y="1211"/>
                    <a:pt x="10775" y="410"/>
                  </a:cubicBezTo>
                  <a:cubicBezTo>
                    <a:pt x="10875" y="377"/>
                    <a:pt x="10942" y="243"/>
                    <a:pt x="10909" y="143"/>
                  </a:cubicBezTo>
                  <a:cubicBezTo>
                    <a:pt x="10881" y="61"/>
                    <a:pt x="10809" y="1"/>
                    <a:pt x="107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60"/>
            <p:cNvSpPr/>
            <p:nvPr/>
          </p:nvSpPr>
          <p:spPr>
            <a:xfrm>
              <a:off x="3935475" y="740150"/>
              <a:ext cx="336950" cy="444500"/>
            </a:xfrm>
            <a:custGeom>
              <a:rect b="b" l="l" r="r" t="t"/>
              <a:pathLst>
                <a:path extrusionOk="0" h="17780" w="13478">
                  <a:moveTo>
                    <a:pt x="7032" y="2114"/>
                  </a:moveTo>
                  <a:lnTo>
                    <a:pt x="7072" y="2135"/>
                  </a:lnTo>
                  <a:cubicBezTo>
                    <a:pt x="7060" y="2126"/>
                    <a:pt x="7046" y="2119"/>
                    <a:pt x="7032" y="2114"/>
                  </a:cubicBezTo>
                  <a:close/>
                  <a:moveTo>
                    <a:pt x="8874" y="0"/>
                  </a:moveTo>
                  <a:cubicBezTo>
                    <a:pt x="8674" y="0"/>
                    <a:pt x="8440" y="100"/>
                    <a:pt x="8373" y="300"/>
                  </a:cubicBezTo>
                  <a:lnTo>
                    <a:pt x="7573" y="2035"/>
                  </a:lnTo>
                  <a:cubicBezTo>
                    <a:pt x="7539" y="2102"/>
                    <a:pt x="7473" y="2202"/>
                    <a:pt x="7406" y="2268"/>
                  </a:cubicBezTo>
                  <a:cubicBezTo>
                    <a:pt x="7373" y="2302"/>
                    <a:pt x="7306" y="2335"/>
                    <a:pt x="7273" y="2368"/>
                  </a:cubicBezTo>
                  <a:lnTo>
                    <a:pt x="7606" y="3269"/>
                  </a:lnTo>
                  <a:cubicBezTo>
                    <a:pt x="7655" y="3390"/>
                    <a:pt x="7773" y="3476"/>
                    <a:pt x="7898" y="3476"/>
                  </a:cubicBezTo>
                  <a:cubicBezTo>
                    <a:pt x="7945" y="3476"/>
                    <a:pt x="7994" y="3463"/>
                    <a:pt x="8040" y="3436"/>
                  </a:cubicBezTo>
                  <a:cubicBezTo>
                    <a:pt x="8240" y="3336"/>
                    <a:pt x="8407" y="3269"/>
                    <a:pt x="8607" y="3202"/>
                  </a:cubicBezTo>
                  <a:cubicBezTo>
                    <a:pt x="8740" y="3169"/>
                    <a:pt x="8840" y="3102"/>
                    <a:pt x="8940" y="3002"/>
                  </a:cubicBezTo>
                  <a:cubicBezTo>
                    <a:pt x="9007" y="2935"/>
                    <a:pt x="9074" y="2869"/>
                    <a:pt x="9107" y="2769"/>
                  </a:cubicBezTo>
                  <a:lnTo>
                    <a:pt x="9874" y="1034"/>
                  </a:lnTo>
                  <a:cubicBezTo>
                    <a:pt x="9962" y="859"/>
                    <a:pt x="10125" y="761"/>
                    <a:pt x="10321" y="761"/>
                  </a:cubicBezTo>
                  <a:cubicBezTo>
                    <a:pt x="10349" y="761"/>
                    <a:pt x="10379" y="763"/>
                    <a:pt x="10408" y="767"/>
                  </a:cubicBezTo>
                  <a:lnTo>
                    <a:pt x="11342" y="934"/>
                  </a:lnTo>
                  <a:lnTo>
                    <a:pt x="11442" y="934"/>
                  </a:lnTo>
                  <a:lnTo>
                    <a:pt x="9941" y="200"/>
                  </a:lnTo>
                  <a:cubicBezTo>
                    <a:pt x="9908" y="167"/>
                    <a:pt x="9874" y="167"/>
                    <a:pt x="9841" y="167"/>
                  </a:cubicBezTo>
                  <a:lnTo>
                    <a:pt x="8874" y="0"/>
                  </a:lnTo>
                  <a:close/>
                  <a:moveTo>
                    <a:pt x="11830" y="2299"/>
                  </a:moveTo>
                  <a:cubicBezTo>
                    <a:pt x="11771" y="2299"/>
                    <a:pt x="11717" y="2327"/>
                    <a:pt x="11676" y="2368"/>
                  </a:cubicBezTo>
                  <a:lnTo>
                    <a:pt x="11175" y="2735"/>
                  </a:lnTo>
                  <a:lnTo>
                    <a:pt x="11075" y="3069"/>
                  </a:lnTo>
                  <a:cubicBezTo>
                    <a:pt x="11042" y="3302"/>
                    <a:pt x="11109" y="3503"/>
                    <a:pt x="11275" y="3669"/>
                  </a:cubicBezTo>
                  <a:cubicBezTo>
                    <a:pt x="11342" y="3736"/>
                    <a:pt x="11442" y="3836"/>
                    <a:pt x="11509" y="3936"/>
                  </a:cubicBezTo>
                  <a:cubicBezTo>
                    <a:pt x="11587" y="4033"/>
                    <a:pt x="11698" y="4085"/>
                    <a:pt x="11811" y="4085"/>
                  </a:cubicBezTo>
                  <a:cubicBezTo>
                    <a:pt x="11892" y="4085"/>
                    <a:pt x="11973" y="4059"/>
                    <a:pt x="12043" y="4003"/>
                  </a:cubicBezTo>
                  <a:lnTo>
                    <a:pt x="13210" y="3102"/>
                  </a:lnTo>
                  <a:cubicBezTo>
                    <a:pt x="13249" y="3063"/>
                    <a:pt x="13300" y="3047"/>
                    <a:pt x="13355" y="3047"/>
                  </a:cubicBezTo>
                  <a:cubicBezTo>
                    <a:pt x="13394" y="3047"/>
                    <a:pt x="13436" y="3055"/>
                    <a:pt x="13477" y="3069"/>
                  </a:cubicBezTo>
                  <a:lnTo>
                    <a:pt x="11943" y="2335"/>
                  </a:lnTo>
                  <a:cubicBezTo>
                    <a:pt x="11904" y="2310"/>
                    <a:pt x="11866" y="2299"/>
                    <a:pt x="11830" y="2299"/>
                  </a:cubicBezTo>
                  <a:close/>
                  <a:moveTo>
                    <a:pt x="8880" y="5682"/>
                  </a:moveTo>
                  <a:cubicBezTo>
                    <a:pt x="8791" y="5682"/>
                    <a:pt x="8700" y="5689"/>
                    <a:pt x="8607" y="5704"/>
                  </a:cubicBezTo>
                  <a:cubicBezTo>
                    <a:pt x="8674" y="5871"/>
                    <a:pt x="8774" y="6071"/>
                    <a:pt x="8807" y="6271"/>
                  </a:cubicBezTo>
                  <a:cubicBezTo>
                    <a:pt x="9174" y="7839"/>
                    <a:pt x="8340" y="10174"/>
                    <a:pt x="6872" y="11475"/>
                  </a:cubicBezTo>
                  <a:cubicBezTo>
                    <a:pt x="6472" y="11909"/>
                    <a:pt x="5905" y="12175"/>
                    <a:pt x="5338" y="12309"/>
                  </a:cubicBezTo>
                  <a:cubicBezTo>
                    <a:pt x="5619" y="12822"/>
                    <a:pt x="6073" y="13089"/>
                    <a:pt x="6610" y="13089"/>
                  </a:cubicBezTo>
                  <a:cubicBezTo>
                    <a:pt x="7155" y="13089"/>
                    <a:pt x="7785" y="12814"/>
                    <a:pt x="8407" y="12242"/>
                  </a:cubicBezTo>
                  <a:cubicBezTo>
                    <a:pt x="9874" y="10941"/>
                    <a:pt x="10708" y="8606"/>
                    <a:pt x="10341" y="7038"/>
                  </a:cubicBezTo>
                  <a:cubicBezTo>
                    <a:pt x="10134" y="6150"/>
                    <a:pt x="9585" y="5682"/>
                    <a:pt x="8880" y="5682"/>
                  </a:cubicBezTo>
                  <a:close/>
                  <a:moveTo>
                    <a:pt x="5438" y="1301"/>
                  </a:moveTo>
                  <a:cubicBezTo>
                    <a:pt x="5371" y="1301"/>
                    <a:pt x="5305" y="1334"/>
                    <a:pt x="5271" y="1368"/>
                  </a:cubicBezTo>
                  <a:lnTo>
                    <a:pt x="3937" y="2569"/>
                  </a:lnTo>
                  <a:cubicBezTo>
                    <a:pt x="3904" y="2602"/>
                    <a:pt x="3904" y="2602"/>
                    <a:pt x="3870" y="2635"/>
                  </a:cubicBezTo>
                  <a:cubicBezTo>
                    <a:pt x="3870" y="2635"/>
                    <a:pt x="3870" y="2669"/>
                    <a:pt x="3837" y="2669"/>
                  </a:cubicBezTo>
                  <a:cubicBezTo>
                    <a:pt x="3803" y="2735"/>
                    <a:pt x="3770" y="2835"/>
                    <a:pt x="3737" y="2902"/>
                  </a:cubicBezTo>
                  <a:lnTo>
                    <a:pt x="3737" y="2969"/>
                  </a:lnTo>
                  <a:cubicBezTo>
                    <a:pt x="3703" y="3036"/>
                    <a:pt x="3703" y="3102"/>
                    <a:pt x="3703" y="3202"/>
                  </a:cubicBezTo>
                  <a:lnTo>
                    <a:pt x="3904" y="4503"/>
                  </a:lnTo>
                  <a:cubicBezTo>
                    <a:pt x="3904" y="4737"/>
                    <a:pt x="3837" y="4970"/>
                    <a:pt x="3703" y="5170"/>
                  </a:cubicBezTo>
                  <a:cubicBezTo>
                    <a:pt x="3503" y="5471"/>
                    <a:pt x="3303" y="5771"/>
                    <a:pt x="3103" y="6071"/>
                  </a:cubicBezTo>
                  <a:cubicBezTo>
                    <a:pt x="3036" y="6204"/>
                    <a:pt x="2936" y="6271"/>
                    <a:pt x="2836" y="6338"/>
                  </a:cubicBezTo>
                  <a:cubicBezTo>
                    <a:pt x="2769" y="6371"/>
                    <a:pt x="2736" y="6371"/>
                    <a:pt x="2703" y="6371"/>
                  </a:cubicBezTo>
                  <a:lnTo>
                    <a:pt x="1502" y="6371"/>
                  </a:lnTo>
                  <a:cubicBezTo>
                    <a:pt x="1468" y="6405"/>
                    <a:pt x="1435" y="6405"/>
                    <a:pt x="1435" y="6405"/>
                  </a:cubicBezTo>
                  <a:cubicBezTo>
                    <a:pt x="1368" y="6438"/>
                    <a:pt x="1335" y="6471"/>
                    <a:pt x="1302" y="6505"/>
                  </a:cubicBezTo>
                  <a:cubicBezTo>
                    <a:pt x="1235" y="6571"/>
                    <a:pt x="1202" y="6638"/>
                    <a:pt x="1168" y="6705"/>
                  </a:cubicBezTo>
                  <a:lnTo>
                    <a:pt x="434" y="8673"/>
                  </a:lnTo>
                  <a:cubicBezTo>
                    <a:pt x="368" y="8840"/>
                    <a:pt x="468" y="9040"/>
                    <a:pt x="635" y="9107"/>
                  </a:cubicBezTo>
                  <a:lnTo>
                    <a:pt x="1669" y="9607"/>
                  </a:lnTo>
                  <a:cubicBezTo>
                    <a:pt x="1702" y="9707"/>
                    <a:pt x="1702" y="9807"/>
                    <a:pt x="1702" y="9874"/>
                  </a:cubicBezTo>
                  <a:cubicBezTo>
                    <a:pt x="1635" y="10174"/>
                    <a:pt x="1602" y="10508"/>
                    <a:pt x="1602" y="10808"/>
                  </a:cubicBezTo>
                  <a:cubicBezTo>
                    <a:pt x="1569" y="11041"/>
                    <a:pt x="1502" y="11241"/>
                    <a:pt x="1335" y="11442"/>
                  </a:cubicBezTo>
                  <a:lnTo>
                    <a:pt x="201" y="12642"/>
                  </a:lnTo>
                  <a:cubicBezTo>
                    <a:pt x="168" y="12676"/>
                    <a:pt x="134" y="12676"/>
                    <a:pt x="134" y="12709"/>
                  </a:cubicBezTo>
                  <a:cubicBezTo>
                    <a:pt x="101" y="12742"/>
                    <a:pt x="101" y="12776"/>
                    <a:pt x="67" y="12809"/>
                  </a:cubicBezTo>
                  <a:cubicBezTo>
                    <a:pt x="1" y="12943"/>
                    <a:pt x="1" y="13109"/>
                    <a:pt x="34" y="13276"/>
                  </a:cubicBezTo>
                  <a:lnTo>
                    <a:pt x="334" y="14611"/>
                  </a:lnTo>
                  <a:cubicBezTo>
                    <a:pt x="368" y="14677"/>
                    <a:pt x="401" y="14744"/>
                    <a:pt x="468" y="14777"/>
                  </a:cubicBezTo>
                  <a:lnTo>
                    <a:pt x="2002" y="15545"/>
                  </a:lnTo>
                  <a:cubicBezTo>
                    <a:pt x="1935" y="15478"/>
                    <a:pt x="1902" y="15444"/>
                    <a:pt x="1869" y="15344"/>
                  </a:cubicBezTo>
                  <a:lnTo>
                    <a:pt x="1535" y="14144"/>
                  </a:lnTo>
                  <a:cubicBezTo>
                    <a:pt x="1502" y="14043"/>
                    <a:pt x="1502" y="13943"/>
                    <a:pt x="1535" y="13877"/>
                  </a:cubicBezTo>
                  <a:cubicBezTo>
                    <a:pt x="1535" y="13743"/>
                    <a:pt x="1602" y="13610"/>
                    <a:pt x="1702" y="13510"/>
                  </a:cubicBezTo>
                  <a:lnTo>
                    <a:pt x="2836" y="12309"/>
                  </a:lnTo>
                  <a:cubicBezTo>
                    <a:pt x="3003" y="12109"/>
                    <a:pt x="3103" y="11909"/>
                    <a:pt x="3103" y="11675"/>
                  </a:cubicBezTo>
                  <a:cubicBezTo>
                    <a:pt x="3136" y="11341"/>
                    <a:pt x="3170" y="11041"/>
                    <a:pt x="3203" y="10741"/>
                  </a:cubicBezTo>
                  <a:cubicBezTo>
                    <a:pt x="3236" y="10541"/>
                    <a:pt x="3103" y="10341"/>
                    <a:pt x="2936" y="10241"/>
                  </a:cubicBezTo>
                  <a:lnTo>
                    <a:pt x="2169" y="10007"/>
                  </a:lnTo>
                  <a:cubicBezTo>
                    <a:pt x="1969" y="9907"/>
                    <a:pt x="1869" y="9707"/>
                    <a:pt x="1935" y="9540"/>
                  </a:cubicBezTo>
                  <a:lnTo>
                    <a:pt x="2669" y="7572"/>
                  </a:lnTo>
                  <a:cubicBezTo>
                    <a:pt x="2703" y="7505"/>
                    <a:pt x="2736" y="7439"/>
                    <a:pt x="2803" y="7372"/>
                  </a:cubicBezTo>
                  <a:cubicBezTo>
                    <a:pt x="2903" y="7272"/>
                    <a:pt x="3036" y="7205"/>
                    <a:pt x="3170" y="7205"/>
                  </a:cubicBezTo>
                  <a:lnTo>
                    <a:pt x="4070" y="7205"/>
                  </a:lnTo>
                  <a:cubicBezTo>
                    <a:pt x="4170" y="7205"/>
                    <a:pt x="4270" y="7172"/>
                    <a:pt x="4337" y="7138"/>
                  </a:cubicBezTo>
                  <a:cubicBezTo>
                    <a:pt x="4437" y="7072"/>
                    <a:pt x="4571" y="7005"/>
                    <a:pt x="4637" y="6872"/>
                  </a:cubicBezTo>
                  <a:cubicBezTo>
                    <a:pt x="4804" y="6571"/>
                    <a:pt x="5004" y="6271"/>
                    <a:pt x="5238" y="5971"/>
                  </a:cubicBezTo>
                  <a:cubicBezTo>
                    <a:pt x="5338" y="5771"/>
                    <a:pt x="5405" y="5537"/>
                    <a:pt x="5405" y="5304"/>
                  </a:cubicBezTo>
                  <a:lnTo>
                    <a:pt x="5238" y="4003"/>
                  </a:lnTo>
                  <a:cubicBezTo>
                    <a:pt x="5204" y="3903"/>
                    <a:pt x="5238" y="3836"/>
                    <a:pt x="5238" y="3769"/>
                  </a:cubicBezTo>
                  <a:cubicBezTo>
                    <a:pt x="5271" y="3603"/>
                    <a:pt x="5338" y="3469"/>
                    <a:pt x="5471" y="3369"/>
                  </a:cubicBezTo>
                  <a:lnTo>
                    <a:pt x="6772" y="2168"/>
                  </a:lnTo>
                  <a:cubicBezTo>
                    <a:pt x="6813" y="2127"/>
                    <a:pt x="6880" y="2099"/>
                    <a:pt x="6949" y="2099"/>
                  </a:cubicBezTo>
                  <a:cubicBezTo>
                    <a:pt x="6977" y="2099"/>
                    <a:pt x="7005" y="2103"/>
                    <a:pt x="7032" y="2114"/>
                  </a:cubicBezTo>
                  <a:lnTo>
                    <a:pt x="7032" y="2114"/>
                  </a:lnTo>
                  <a:lnTo>
                    <a:pt x="5538" y="1334"/>
                  </a:lnTo>
                  <a:cubicBezTo>
                    <a:pt x="5505" y="1301"/>
                    <a:pt x="5471" y="1301"/>
                    <a:pt x="5438" y="1301"/>
                  </a:cubicBezTo>
                  <a:close/>
                  <a:moveTo>
                    <a:pt x="7573" y="15232"/>
                  </a:moveTo>
                  <a:cubicBezTo>
                    <a:pt x="7516" y="15232"/>
                    <a:pt x="7458" y="15247"/>
                    <a:pt x="7406" y="15278"/>
                  </a:cubicBezTo>
                  <a:cubicBezTo>
                    <a:pt x="7239" y="15344"/>
                    <a:pt x="7039" y="15444"/>
                    <a:pt x="6839" y="15511"/>
                  </a:cubicBezTo>
                  <a:cubicBezTo>
                    <a:pt x="6772" y="15511"/>
                    <a:pt x="6739" y="15545"/>
                    <a:pt x="6672" y="15578"/>
                  </a:cubicBezTo>
                  <a:lnTo>
                    <a:pt x="6706" y="15711"/>
                  </a:lnTo>
                  <a:cubicBezTo>
                    <a:pt x="6739" y="15778"/>
                    <a:pt x="6806" y="15845"/>
                    <a:pt x="6839" y="15878"/>
                  </a:cubicBezTo>
                  <a:lnTo>
                    <a:pt x="8340" y="16612"/>
                  </a:lnTo>
                  <a:cubicBezTo>
                    <a:pt x="8307" y="16579"/>
                    <a:pt x="8273" y="16545"/>
                    <a:pt x="8240" y="16479"/>
                  </a:cubicBezTo>
                  <a:lnTo>
                    <a:pt x="7873" y="15444"/>
                  </a:lnTo>
                  <a:cubicBezTo>
                    <a:pt x="7827" y="15306"/>
                    <a:pt x="7701" y="15232"/>
                    <a:pt x="7573" y="15232"/>
                  </a:cubicBezTo>
                  <a:close/>
                  <a:moveTo>
                    <a:pt x="3635" y="14628"/>
                  </a:moveTo>
                  <a:cubicBezTo>
                    <a:pt x="3554" y="14628"/>
                    <a:pt x="3473" y="14655"/>
                    <a:pt x="3403" y="14711"/>
                  </a:cubicBezTo>
                  <a:lnTo>
                    <a:pt x="2736" y="15211"/>
                  </a:lnTo>
                  <a:lnTo>
                    <a:pt x="2336" y="16645"/>
                  </a:lnTo>
                  <a:cubicBezTo>
                    <a:pt x="2269" y="16779"/>
                    <a:pt x="2336" y="16946"/>
                    <a:pt x="2469" y="17012"/>
                  </a:cubicBezTo>
                  <a:lnTo>
                    <a:pt x="3994" y="17758"/>
                  </a:lnTo>
                  <a:lnTo>
                    <a:pt x="3994" y="17758"/>
                  </a:lnTo>
                  <a:cubicBezTo>
                    <a:pt x="3865" y="17682"/>
                    <a:pt x="3840" y="17534"/>
                    <a:pt x="3870" y="17413"/>
                  </a:cubicBezTo>
                  <a:lnTo>
                    <a:pt x="4371" y="15645"/>
                  </a:lnTo>
                  <a:cubicBezTo>
                    <a:pt x="4404" y="15411"/>
                    <a:pt x="4337" y="15211"/>
                    <a:pt x="4170" y="15044"/>
                  </a:cubicBezTo>
                  <a:cubicBezTo>
                    <a:pt x="4104" y="14977"/>
                    <a:pt x="4004" y="14877"/>
                    <a:pt x="3937" y="14777"/>
                  </a:cubicBezTo>
                  <a:cubicBezTo>
                    <a:pt x="3859" y="14680"/>
                    <a:pt x="3747" y="14628"/>
                    <a:pt x="3635" y="14628"/>
                  </a:cubicBezTo>
                  <a:close/>
                  <a:moveTo>
                    <a:pt x="3994" y="17758"/>
                  </a:moveTo>
                  <a:cubicBezTo>
                    <a:pt x="4007" y="17766"/>
                    <a:pt x="4021" y="17773"/>
                    <a:pt x="4037" y="17779"/>
                  </a:cubicBezTo>
                  <a:lnTo>
                    <a:pt x="3994" y="17758"/>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60"/>
            <p:cNvSpPr/>
            <p:nvPr/>
          </p:nvSpPr>
          <p:spPr>
            <a:xfrm>
              <a:off x="3935475" y="740150"/>
              <a:ext cx="336950" cy="444500"/>
            </a:xfrm>
            <a:custGeom>
              <a:rect b="b" l="l" r="r" t="t"/>
              <a:pathLst>
                <a:path extrusionOk="0" h="17780" w="13478">
                  <a:moveTo>
                    <a:pt x="7032" y="2114"/>
                  </a:moveTo>
                  <a:lnTo>
                    <a:pt x="7072" y="2135"/>
                  </a:lnTo>
                  <a:cubicBezTo>
                    <a:pt x="7060" y="2126"/>
                    <a:pt x="7046" y="2119"/>
                    <a:pt x="7032" y="2114"/>
                  </a:cubicBezTo>
                  <a:close/>
                  <a:moveTo>
                    <a:pt x="8874" y="0"/>
                  </a:moveTo>
                  <a:cubicBezTo>
                    <a:pt x="8674" y="0"/>
                    <a:pt x="8440" y="100"/>
                    <a:pt x="8373" y="300"/>
                  </a:cubicBezTo>
                  <a:lnTo>
                    <a:pt x="7573" y="2035"/>
                  </a:lnTo>
                  <a:cubicBezTo>
                    <a:pt x="7539" y="2102"/>
                    <a:pt x="7473" y="2202"/>
                    <a:pt x="7406" y="2268"/>
                  </a:cubicBezTo>
                  <a:cubicBezTo>
                    <a:pt x="7373" y="2302"/>
                    <a:pt x="7306" y="2335"/>
                    <a:pt x="7273" y="2368"/>
                  </a:cubicBezTo>
                  <a:lnTo>
                    <a:pt x="7606" y="3269"/>
                  </a:lnTo>
                  <a:cubicBezTo>
                    <a:pt x="7655" y="3390"/>
                    <a:pt x="7773" y="3476"/>
                    <a:pt x="7898" y="3476"/>
                  </a:cubicBezTo>
                  <a:cubicBezTo>
                    <a:pt x="7945" y="3476"/>
                    <a:pt x="7994" y="3463"/>
                    <a:pt x="8040" y="3436"/>
                  </a:cubicBezTo>
                  <a:cubicBezTo>
                    <a:pt x="8240" y="3336"/>
                    <a:pt x="8407" y="3269"/>
                    <a:pt x="8607" y="3202"/>
                  </a:cubicBezTo>
                  <a:cubicBezTo>
                    <a:pt x="8740" y="3169"/>
                    <a:pt x="8840" y="3102"/>
                    <a:pt x="8940" y="3002"/>
                  </a:cubicBezTo>
                  <a:cubicBezTo>
                    <a:pt x="9007" y="2935"/>
                    <a:pt x="9074" y="2869"/>
                    <a:pt x="9107" y="2769"/>
                  </a:cubicBezTo>
                  <a:lnTo>
                    <a:pt x="9874" y="1034"/>
                  </a:lnTo>
                  <a:cubicBezTo>
                    <a:pt x="9962" y="859"/>
                    <a:pt x="10125" y="761"/>
                    <a:pt x="10321" y="761"/>
                  </a:cubicBezTo>
                  <a:cubicBezTo>
                    <a:pt x="10349" y="761"/>
                    <a:pt x="10379" y="763"/>
                    <a:pt x="10408" y="767"/>
                  </a:cubicBezTo>
                  <a:lnTo>
                    <a:pt x="11342" y="934"/>
                  </a:lnTo>
                  <a:lnTo>
                    <a:pt x="11442" y="934"/>
                  </a:lnTo>
                  <a:lnTo>
                    <a:pt x="9941" y="200"/>
                  </a:lnTo>
                  <a:cubicBezTo>
                    <a:pt x="9908" y="167"/>
                    <a:pt x="9874" y="167"/>
                    <a:pt x="9841" y="167"/>
                  </a:cubicBezTo>
                  <a:lnTo>
                    <a:pt x="8874" y="0"/>
                  </a:lnTo>
                  <a:close/>
                  <a:moveTo>
                    <a:pt x="11830" y="2299"/>
                  </a:moveTo>
                  <a:cubicBezTo>
                    <a:pt x="11771" y="2299"/>
                    <a:pt x="11717" y="2327"/>
                    <a:pt x="11676" y="2368"/>
                  </a:cubicBezTo>
                  <a:lnTo>
                    <a:pt x="11175" y="2735"/>
                  </a:lnTo>
                  <a:lnTo>
                    <a:pt x="11075" y="3069"/>
                  </a:lnTo>
                  <a:cubicBezTo>
                    <a:pt x="11042" y="3302"/>
                    <a:pt x="11109" y="3503"/>
                    <a:pt x="11275" y="3669"/>
                  </a:cubicBezTo>
                  <a:cubicBezTo>
                    <a:pt x="11342" y="3736"/>
                    <a:pt x="11442" y="3836"/>
                    <a:pt x="11509" y="3936"/>
                  </a:cubicBezTo>
                  <a:cubicBezTo>
                    <a:pt x="11587" y="4033"/>
                    <a:pt x="11698" y="4085"/>
                    <a:pt x="11811" y="4085"/>
                  </a:cubicBezTo>
                  <a:cubicBezTo>
                    <a:pt x="11892" y="4085"/>
                    <a:pt x="11973" y="4059"/>
                    <a:pt x="12043" y="4003"/>
                  </a:cubicBezTo>
                  <a:lnTo>
                    <a:pt x="13210" y="3102"/>
                  </a:lnTo>
                  <a:cubicBezTo>
                    <a:pt x="13249" y="3063"/>
                    <a:pt x="13300" y="3047"/>
                    <a:pt x="13355" y="3047"/>
                  </a:cubicBezTo>
                  <a:cubicBezTo>
                    <a:pt x="13394" y="3047"/>
                    <a:pt x="13436" y="3055"/>
                    <a:pt x="13477" y="3069"/>
                  </a:cubicBezTo>
                  <a:lnTo>
                    <a:pt x="11943" y="2335"/>
                  </a:lnTo>
                  <a:cubicBezTo>
                    <a:pt x="11904" y="2310"/>
                    <a:pt x="11866" y="2299"/>
                    <a:pt x="11830" y="2299"/>
                  </a:cubicBezTo>
                  <a:close/>
                  <a:moveTo>
                    <a:pt x="8880" y="5682"/>
                  </a:moveTo>
                  <a:cubicBezTo>
                    <a:pt x="8791" y="5682"/>
                    <a:pt x="8700" y="5689"/>
                    <a:pt x="8607" y="5704"/>
                  </a:cubicBezTo>
                  <a:cubicBezTo>
                    <a:pt x="8674" y="5871"/>
                    <a:pt x="8774" y="6071"/>
                    <a:pt x="8807" y="6271"/>
                  </a:cubicBezTo>
                  <a:cubicBezTo>
                    <a:pt x="9174" y="7839"/>
                    <a:pt x="8340" y="10174"/>
                    <a:pt x="6872" y="11475"/>
                  </a:cubicBezTo>
                  <a:cubicBezTo>
                    <a:pt x="6472" y="11909"/>
                    <a:pt x="5905" y="12175"/>
                    <a:pt x="5338" y="12309"/>
                  </a:cubicBezTo>
                  <a:cubicBezTo>
                    <a:pt x="5619" y="12822"/>
                    <a:pt x="6073" y="13089"/>
                    <a:pt x="6610" y="13089"/>
                  </a:cubicBezTo>
                  <a:cubicBezTo>
                    <a:pt x="7155" y="13089"/>
                    <a:pt x="7785" y="12814"/>
                    <a:pt x="8407" y="12242"/>
                  </a:cubicBezTo>
                  <a:cubicBezTo>
                    <a:pt x="9874" y="10941"/>
                    <a:pt x="10708" y="8606"/>
                    <a:pt x="10341" y="7038"/>
                  </a:cubicBezTo>
                  <a:cubicBezTo>
                    <a:pt x="10134" y="6150"/>
                    <a:pt x="9585" y="5682"/>
                    <a:pt x="8880" y="5682"/>
                  </a:cubicBezTo>
                  <a:close/>
                  <a:moveTo>
                    <a:pt x="5438" y="1301"/>
                  </a:moveTo>
                  <a:cubicBezTo>
                    <a:pt x="5371" y="1301"/>
                    <a:pt x="5305" y="1334"/>
                    <a:pt x="5271" y="1368"/>
                  </a:cubicBezTo>
                  <a:lnTo>
                    <a:pt x="3937" y="2569"/>
                  </a:lnTo>
                  <a:cubicBezTo>
                    <a:pt x="3904" y="2602"/>
                    <a:pt x="3904" y="2602"/>
                    <a:pt x="3870" y="2635"/>
                  </a:cubicBezTo>
                  <a:cubicBezTo>
                    <a:pt x="3870" y="2635"/>
                    <a:pt x="3870" y="2669"/>
                    <a:pt x="3837" y="2669"/>
                  </a:cubicBezTo>
                  <a:cubicBezTo>
                    <a:pt x="3803" y="2735"/>
                    <a:pt x="3770" y="2835"/>
                    <a:pt x="3737" y="2902"/>
                  </a:cubicBezTo>
                  <a:lnTo>
                    <a:pt x="3737" y="2969"/>
                  </a:lnTo>
                  <a:cubicBezTo>
                    <a:pt x="3703" y="3036"/>
                    <a:pt x="3703" y="3102"/>
                    <a:pt x="3703" y="3202"/>
                  </a:cubicBezTo>
                  <a:lnTo>
                    <a:pt x="3904" y="4503"/>
                  </a:lnTo>
                  <a:cubicBezTo>
                    <a:pt x="3904" y="4737"/>
                    <a:pt x="3837" y="4970"/>
                    <a:pt x="3703" y="5170"/>
                  </a:cubicBezTo>
                  <a:cubicBezTo>
                    <a:pt x="3503" y="5471"/>
                    <a:pt x="3303" y="5771"/>
                    <a:pt x="3103" y="6071"/>
                  </a:cubicBezTo>
                  <a:cubicBezTo>
                    <a:pt x="3036" y="6204"/>
                    <a:pt x="2936" y="6271"/>
                    <a:pt x="2836" y="6338"/>
                  </a:cubicBezTo>
                  <a:cubicBezTo>
                    <a:pt x="2769" y="6371"/>
                    <a:pt x="2736" y="6371"/>
                    <a:pt x="2703" y="6371"/>
                  </a:cubicBezTo>
                  <a:lnTo>
                    <a:pt x="1502" y="6371"/>
                  </a:lnTo>
                  <a:cubicBezTo>
                    <a:pt x="1468" y="6405"/>
                    <a:pt x="1435" y="6405"/>
                    <a:pt x="1435" y="6405"/>
                  </a:cubicBezTo>
                  <a:cubicBezTo>
                    <a:pt x="1368" y="6438"/>
                    <a:pt x="1335" y="6471"/>
                    <a:pt x="1302" y="6505"/>
                  </a:cubicBezTo>
                  <a:cubicBezTo>
                    <a:pt x="1235" y="6571"/>
                    <a:pt x="1202" y="6638"/>
                    <a:pt x="1168" y="6705"/>
                  </a:cubicBezTo>
                  <a:lnTo>
                    <a:pt x="434" y="8673"/>
                  </a:lnTo>
                  <a:cubicBezTo>
                    <a:pt x="368" y="8840"/>
                    <a:pt x="468" y="9040"/>
                    <a:pt x="635" y="9107"/>
                  </a:cubicBezTo>
                  <a:lnTo>
                    <a:pt x="1669" y="9607"/>
                  </a:lnTo>
                  <a:cubicBezTo>
                    <a:pt x="1702" y="9707"/>
                    <a:pt x="1702" y="9807"/>
                    <a:pt x="1702" y="9874"/>
                  </a:cubicBezTo>
                  <a:cubicBezTo>
                    <a:pt x="1635" y="10174"/>
                    <a:pt x="1602" y="10508"/>
                    <a:pt x="1602" y="10808"/>
                  </a:cubicBezTo>
                  <a:cubicBezTo>
                    <a:pt x="1569" y="11041"/>
                    <a:pt x="1502" y="11241"/>
                    <a:pt x="1335" y="11442"/>
                  </a:cubicBezTo>
                  <a:lnTo>
                    <a:pt x="201" y="12642"/>
                  </a:lnTo>
                  <a:cubicBezTo>
                    <a:pt x="168" y="12676"/>
                    <a:pt x="134" y="12676"/>
                    <a:pt x="134" y="12709"/>
                  </a:cubicBezTo>
                  <a:cubicBezTo>
                    <a:pt x="101" y="12742"/>
                    <a:pt x="101" y="12776"/>
                    <a:pt x="67" y="12809"/>
                  </a:cubicBezTo>
                  <a:cubicBezTo>
                    <a:pt x="1" y="12943"/>
                    <a:pt x="1" y="13109"/>
                    <a:pt x="34" y="13276"/>
                  </a:cubicBezTo>
                  <a:lnTo>
                    <a:pt x="334" y="14611"/>
                  </a:lnTo>
                  <a:cubicBezTo>
                    <a:pt x="368" y="14677"/>
                    <a:pt x="401" y="14744"/>
                    <a:pt x="468" y="14777"/>
                  </a:cubicBezTo>
                  <a:lnTo>
                    <a:pt x="2002" y="15545"/>
                  </a:lnTo>
                  <a:cubicBezTo>
                    <a:pt x="1935" y="15478"/>
                    <a:pt x="1902" y="15444"/>
                    <a:pt x="1869" y="15344"/>
                  </a:cubicBezTo>
                  <a:lnTo>
                    <a:pt x="1535" y="14144"/>
                  </a:lnTo>
                  <a:cubicBezTo>
                    <a:pt x="1502" y="14043"/>
                    <a:pt x="1502" y="13943"/>
                    <a:pt x="1535" y="13877"/>
                  </a:cubicBezTo>
                  <a:cubicBezTo>
                    <a:pt x="1535" y="13743"/>
                    <a:pt x="1602" y="13610"/>
                    <a:pt x="1702" y="13510"/>
                  </a:cubicBezTo>
                  <a:lnTo>
                    <a:pt x="2836" y="12309"/>
                  </a:lnTo>
                  <a:cubicBezTo>
                    <a:pt x="3003" y="12109"/>
                    <a:pt x="3103" y="11909"/>
                    <a:pt x="3103" y="11675"/>
                  </a:cubicBezTo>
                  <a:cubicBezTo>
                    <a:pt x="3136" y="11341"/>
                    <a:pt x="3170" y="11041"/>
                    <a:pt x="3203" y="10741"/>
                  </a:cubicBezTo>
                  <a:cubicBezTo>
                    <a:pt x="3236" y="10541"/>
                    <a:pt x="3103" y="10341"/>
                    <a:pt x="2936" y="10241"/>
                  </a:cubicBezTo>
                  <a:lnTo>
                    <a:pt x="2169" y="10007"/>
                  </a:lnTo>
                  <a:cubicBezTo>
                    <a:pt x="1969" y="9907"/>
                    <a:pt x="1869" y="9707"/>
                    <a:pt x="1935" y="9540"/>
                  </a:cubicBezTo>
                  <a:lnTo>
                    <a:pt x="2669" y="7572"/>
                  </a:lnTo>
                  <a:cubicBezTo>
                    <a:pt x="2703" y="7505"/>
                    <a:pt x="2736" y="7439"/>
                    <a:pt x="2803" y="7372"/>
                  </a:cubicBezTo>
                  <a:cubicBezTo>
                    <a:pt x="2903" y="7272"/>
                    <a:pt x="3036" y="7205"/>
                    <a:pt x="3170" y="7205"/>
                  </a:cubicBezTo>
                  <a:lnTo>
                    <a:pt x="4070" y="7205"/>
                  </a:lnTo>
                  <a:cubicBezTo>
                    <a:pt x="4170" y="7205"/>
                    <a:pt x="4270" y="7172"/>
                    <a:pt x="4337" y="7138"/>
                  </a:cubicBezTo>
                  <a:cubicBezTo>
                    <a:pt x="4437" y="7072"/>
                    <a:pt x="4571" y="7005"/>
                    <a:pt x="4637" y="6872"/>
                  </a:cubicBezTo>
                  <a:cubicBezTo>
                    <a:pt x="4804" y="6571"/>
                    <a:pt x="5004" y="6271"/>
                    <a:pt x="5238" y="5971"/>
                  </a:cubicBezTo>
                  <a:cubicBezTo>
                    <a:pt x="5338" y="5771"/>
                    <a:pt x="5405" y="5537"/>
                    <a:pt x="5405" y="5304"/>
                  </a:cubicBezTo>
                  <a:lnTo>
                    <a:pt x="5238" y="4003"/>
                  </a:lnTo>
                  <a:cubicBezTo>
                    <a:pt x="5204" y="3903"/>
                    <a:pt x="5238" y="3836"/>
                    <a:pt x="5238" y="3769"/>
                  </a:cubicBezTo>
                  <a:cubicBezTo>
                    <a:pt x="5271" y="3603"/>
                    <a:pt x="5338" y="3469"/>
                    <a:pt x="5471" y="3369"/>
                  </a:cubicBezTo>
                  <a:lnTo>
                    <a:pt x="6772" y="2168"/>
                  </a:lnTo>
                  <a:cubicBezTo>
                    <a:pt x="6813" y="2127"/>
                    <a:pt x="6880" y="2099"/>
                    <a:pt x="6949" y="2099"/>
                  </a:cubicBezTo>
                  <a:cubicBezTo>
                    <a:pt x="6977" y="2099"/>
                    <a:pt x="7005" y="2103"/>
                    <a:pt x="7032" y="2114"/>
                  </a:cubicBezTo>
                  <a:lnTo>
                    <a:pt x="7032" y="2114"/>
                  </a:lnTo>
                  <a:lnTo>
                    <a:pt x="5538" y="1334"/>
                  </a:lnTo>
                  <a:cubicBezTo>
                    <a:pt x="5505" y="1301"/>
                    <a:pt x="5471" y="1301"/>
                    <a:pt x="5438" y="1301"/>
                  </a:cubicBezTo>
                  <a:close/>
                  <a:moveTo>
                    <a:pt x="7573" y="15232"/>
                  </a:moveTo>
                  <a:cubicBezTo>
                    <a:pt x="7516" y="15232"/>
                    <a:pt x="7458" y="15247"/>
                    <a:pt x="7406" y="15278"/>
                  </a:cubicBezTo>
                  <a:cubicBezTo>
                    <a:pt x="7239" y="15344"/>
                    <a:pt x="7039" y="15444"/>
                    <a:pt x="6839" y="15511"/>
                  </a:cubicBezTo>
                  <a:cubicBezTo>
                    <a:pt x="6772" y="15511"/>
                    <a:pt x="6739" y="15545"/>
                    <a:pt x="6672" y="15578"/>
                  </a:cubicBezTo>
                  <a:lnTo>
                    <a:pt x="6706" y="15711"/>
                  </a:lnTo>
                  <a:cubicBezTo>
                    <a:pt x="6739" y="15778"/>
                    <a:pt x="6806" y="15845"/>
                    <a:pt x="6839" y="15878"/>
                  </a:cubicBezTo>
                  <a:lnTo>
                    <a:pt x="8340" y="16612"/>
                  </a:lnTo>
                  <a:cubicBezTo>
                    <a:pt x="8307" y="16579"/>
                    <a:pt x="8273" y="16545"/>
                    <a:pt x="8240" y="16479"/>
                  </a:cubicBezTo>
                  <a:lnTo>
                    <a:pt x="7873" y="15444"/>
                  </a:lnTo>
                  <a:cubicBezTo>
                    <a:pt x="7827" y="15306"/>
                    <a:pt x="7701" y="15232"/>
                    <a:pt x="7573" y="15232"/>
                  </a:cubicBezTo>
                  <a:close/>
                  <a:moveTo>
                    <a:pt x="3635" y="14628"/>
                  </a:moveTo>
                  <a:cubicBezTo>
                    <a:pt x="3554" y="14628"/>
                    <a:pt x="3473" y="14655"/>
                    <a:pt x="3403" y="14711"/>
                  </a:cubicBezTo>
                  <a:lnTo>
                    <a:pt x="2736" y="15211"/>
                  </a:lnTo>
                  <a:lnTo>
                    <a:pt x="2336" y="16645"/>
                  </a:lnTo>
                  <a:cubicBezTo>
                    <a:pt x="2269" y="16779"/>
                    <a:pt x="2336" y="16946"/>
                    <a:pt x="2469" y="17012"/>
                  </a:cubicBezTo>
                  <a:lnTo>
                    <a:pt x="3994" y="17758"/>
                  </a:lnTo>
                  <a:lnTo>
                    <a:pt x="3994" y="17758"/>
                  </a:lnTo>
                  <a:cubicBezTo>
                    <a:pt x="3865" y="17682"/>
                    <a:pt x="3840" y="17534"/>
                    <a:pt x="3870" y="17413"/>
                  </a:cubicBezTo>
                  <a:lnTo>
                    <a:pt x="4371" y="15645"/>
                  </a:lnTo>
                  <a:cubicBezTo>
                    <a:pt x="4404" y="15411"/>
                    <a:pt x="4337" y="15211"/>
                    <a:pt x="4170" y="15044"/>
                  </a:cubicBezTo>
                  <a:cubicBezTo>
                    <a:pt x="4104" y="14977"/>
                    <a:pt x="4004" y="14877"/>
                    <a:pt x="3937" y="14777"/>
                  </a:cubicBezTo>
                  <a:cubicBezTo>
                    <a:pt x="3859" y="14680"/>
                    <a:pt x="3747" y="14628"/>
                    <a:pt x="3635" y="14628"/>
                  </a:cubicBezTo>
                  <a:close/>
                  <a:moveTo>
                    <a:pt x="3994" y="17758"/>
                  </a:moveTo>
                  <a:cubicBezTo>
                    <a:pt x="4007" y="17766"/>
                    <a:pt x="4021" y="17773"/>
                    <a:pt x="4037" y="17779"/>
                  </a:cubicBezTo>
                  <a:lnTo>
                    <a:pt x="3994" y="1775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60"/>
            <p:cNvSpPr/>
            <p:nvPr/>
          </p:nvSpPr>
          <p:spPr>
            <a:xfrm>
              <a:off x="3935475" y="740150"/>
              <a:ext cx="336950" cy="444500"/>
            </a:xfrm>
            <a:custGeom>
              <a:rect b="b" l="l" r="r" t="t"/>
              <a:pathLst>
                <a:path extrusionOk="0" h="17780" w="13478">
                  <a:moveTo>
                    <a:pt x="7032" y="2114"/>
                  </a:moveTo>
                  <a:lnTo>
                    <a:pt x="7072" y="2135"/>
                  </a:lnTo>
                  <a:cubicBezTo>
                    <a:pt x="7060" y="2126"/>
                    <a:pt x="7046" y="2119"/>
                    <a:pt x="7032" y="2114"/>
                  </a:cubicBezTo>
                  <a:close/>
                  <a:moveTo>
                    <a:pt x="8874" y="0"/>
                  </a:moveTo>
                  <a:cubicBezTo>
                    <a:pt x="8674" y="0"/>
                    <a:pt x="8440" y="100"/>
                    <a:pt x="8373" y="300"/>
                  </a:cubicBezTo>
                  <a:lnTo>
                    <a:pt x="7573" y="2035"/>
                  </a:lnTo>
                  <a:cubicBezTo>
                    <a:pt x="7539" y="2102"/>
                    <a:pt x="7473" y="2202"/>
                    <a:pt x="7406" y="2268"/>
                  </a:cubicBezTo>
                  <a:cubicBezTo>
                    <a:pt x="7373" y="2302"/>
                    <a:pt x="7306" y="2335"/>
                    <a:pt x="7273" y="2368"/>
                  </a:cubicBezTo>
                  <a:lnTo>
                    <a:pt x="7606" y="3269"/>
                  </a:lnTo>
                  <a:cubicBezTo>
                    <a:pt x="7655" y="3390"/>
                    <a:pt x="7773" y="3476"/>
                    <a:pt x="7898" y="3476"/>
                  </a:cubicBezTo>
                  <a:cubicBezTo>
                    <a:pt x="7945" y="3476"/>
                    <a:pt x="7994" y="3463"/>
                    <a:pt x="8040" y="3436"/>
                  </a:cubicBezTo>
                  <a:cubicBezTo>
                    <a:pt x="8240" y="3336"/>
                    <a:pt x="8407" y="3269"/>
                    <a:pt x="8607" y="3202"/>
                  </a:cubicBezTo>
                  <a:cubicBezTo>
                    <a:pt x="8740" y="3169"/>
                    <a:pt x="8840" y="3102"/>
                    <a:pt x="8940" y="3002"/>
                  </a:cubicBezTo>
                  <a:cubicBezTo>
                    <a:pt x="9007" y="2935"/>
                    <a:pt x="9074" y="2869"/>
                    <a:pt x="9107" y="2769"/>
                  </a:cubicBezTo>
                  <a:lnTo>
                    <a:pt x="9874" y="1034"/>
                  </a:lnTo>
                  <a:cubicBezTo>
                    <a:pt x="9962" y="859"/>
                    <a:pt x="10125" y="761"/>
                    <a:pt x="10321" y="761"/>
                  </a:cubicBezTo>
                  <a:cubicBezTo>
                    <a:pt x="10349" y="761"/>
                    <a:pt x="10379" y="763"/>
                    <a:pt x="10408" y="767"/>
                  </a:cubicBezTo>
                  <a:lnTo>
                    <a:pt x="11342" y="934"/>
                  </a:lnTo>
                  <a:lnTo>
                    <a:pt x="11442" y="934"/>
                  </a:lnTo>
                  <a:lnTo>
                    <a:pt x="9941" y="200"/>
                  </a:lnTo>
                  <a:cubicBezTo>
                    <a:pt x="9908" y="167"/>
                    <a:pt x="9874" y="167"/>
                    <a:pt x="9841" y="167"/>
                  </a:cubicBezTo>
                  <a:lnTo>
                    <a:pt x="8874" y="0"/>
                  </a:lnTo>
                  <a:close/>
                  <a:moveTo>
                    <a:pt x="11830" y="2299"/>
                  </a:moveTo>
                  <a:cubicBezTo>
                    <a:pt x="11771" y="2299"/>
                    <a:pt x="11717" y="2327"/>
                    <a:pt x="11676" y="2368"/>
                  </a:cubicBezTo>
                  <a:lnTo>
                    <a:pt x="11175" y="2735"/>
                  </a:lnTo>
                  <a:lnTo>
                    <a:pt x="11075" y="3069"/>
                  </a:lnTo>
                  <a:cubicBezTo>
                    <a:pt x="11042" y="3302"/>
                    <a:pt x="11109" y="3503"/>
                    <a:pt x="11275" y="3669"/>
                  </a:cubicBezTo>
                  <a:cubicBezTo>
                    <a:pt x="11342" y="3736"/>
                    <a:pt x="11442" y="3836"/>
                    <a:pt x="11509" y="3936"/>
                  </a:cubicBezTo>
                  <a:cubicBezTo>
                    <a:pt x="11587" y="4033"/>
                    <a:pt x="11698" y="4085"/>
                    <a:pt x="11811" y="4085"/>
                  </a:cubicBezTo>
                  <a:cubicBezTo>
                    <a:pt x="11892" y="4085"/>
                    <a:pt x="11973" y="4059"/>
                    <a:pt x="12043" y="4003"/>
                  </a:cubicBezTo>
                  <a:lnTo>
                    <a:pt x="13210" y="3102"/>
                  </a:lnTo>
                  <a:cubicBezTo>
                    <a:pt x="13249" y="3063"/>
                    <a:pt x="13300" y="3047"/>
                    <a:pt x="13355" y="3047"/>
                  </a:cubicBezTo>
                  <a:cubicBezTo>
                    <a:pt x="13394" y="3047"/>
                    <a:pt x="13436" y="3055"/>
                    <a:pt x="13477" y="3069"/>
                  </a:cubicBezTo>
                  <a:lnTo>
                    <a:pt x="11943" y="2335"/>
                  </a:lnTo>
                  <a:cubicBezTo>
                    <a:pt x="11904" y="2310"/>
                    <a:pt x="11866" y="2299"/>
                    <a:pt x="11830" y="2299"/>
                  </a:cubicBezTo>
                  <a:close/>
                  <a:moveTo>
                    <a:pt x="8880" y="5682"/>
                  </a:moveTo>
                  <a:cubicBezTo>
                    <a:pt x="8791" y="5682"/>
                    <a:pt x="8700" y="5689"/>
                    <a:pt x="8607" y="5704"/>
                  </a:cubicBezTo>
                  <a:cubicBezTo>
                    <a:pt x="8674" y="5871"/>
                    <a:pt x="8774" y="6071"/>
                    <a:pt x="8807" y="6271"/>
                  </a:cubicBezTo>
                  <a:cubicBezTo>
                    <a:pt x="9174" y="7839"/>
                    <a:pt x="8340" y="10174"/>
                    <a:pt x="6872" y="11475"/>
                  </a:cubicBezTo>
                  <a:cubicBezTo>
                    <a:pt x="6472" y="11909"/>
                    <a:pt x="5905" y="12175"/>
                    <a:pt x="5338" y="12309"/>
                  </a:cubicBezTo>
                  <a:cubicBezTo>
                    <a:pt x="5619" y="12822"/>
                    <a:pt x="6073" y="13089"/>
                    <a:pt x="6610" y="13089"/>
                  </a:cubicBezTo>
                  <a:cubicBezTo>
                    <a:pt x="7155" y="13089"/>
                    <a:pt x="7785" y="12814"/>
                    <a:pt x="8407" y="12242"/>
                  </a:cubicBezTo>
                  <a:cubicBezTo>
                    <a:pt x="9874" y="10941"/>
                    <a:pt x="10708" y="8606"/>
                    <a:pt x="10341" y="7038"/>
                  </a:cubicBezTo>
                  <a:cubicBezTo>
                    <a:pt x="10134" y="6150"/>
                    <a:pt x="9585" y="5682"/>
                    <a:pt x="8880" y="5682"/>
                  </a:cubicBezTo>
                  <a:close/>
                  <a:moveTo>
                    <a:pt x="5438" y="1301"/>
                  </a:moveTo>
                  <a:cubicBezTo>
                    <a:pt x="5371" y="1301"/>
                    <a:pt x="5305" y="1334"/>
                    <a:pt x="5271" y="1368"/>
                  </a:cubicBezTo>
                  <a:lnTo>
                    <a:pt x="3937" y="2569"/>
                  </a:lnTo>
                  <a:cubicBezTo>
                    <a:pt x="3904" y="2602"/>
                    <a:pt x="3904" y="2602"/>
                    <a:pt x="3870" y="2635"/>
                  </a:cubicBezTo>
                  <a:cubicBezTo>
                    <a:pt x="3870" y="2635"/>
                    <a:pt x="3870" y="2669"/>
                    <a:pt x="3837" y="2669"/>
                  </a:cubicBezTo>
                  <a:cubicBezTo>
                    <a:pt x="3803" y="2735"/>
                    <a:pt x="3770" y="2835"/>
                    <a:pt x="3737" y="2902"/>
                  </a:cubicBezTo>
                  <a:lnTo>
                    <a:pt x="3737" y="2969"/>
                  </a:lnTo>
                  <a:cubicBezTo>
                    <a:pt x="3703" y="3036"/>
                    <a:pt x="3703" y="3102"/>
                    <a:pt x="3703" y="3202"/>
                  </a:cubicBezTo>
                  <a:lnTo>
                    <a:pt x="3904" y="4503"/>
                  </a:lnTo>
                  <a:cubicBezTo>
                    <a:pt x="3904" y="4737"/>
                    <a:pt x="3837" y="4970"/>
                    <a:pt x="3703" y="5170"/>
                  </a:cubicBezTo>
                  <a:cubicBezTo>
                    <a:pt x="3503" y="5471"/>
                    <a:pt x="3303" y="5771"/>
                    <a:pt x="3103" y="6071"/>
                  </a:cubicBezTo>
                  <a:cubicBezTo>
                    <a:pt x="3036" y="6204"/>
                    <a:pt x="2936" y="6271"/>
                    <a:pt x="2836" y="6338"/>
                  </a:cubicBezTo>
                  <a:cubicBezTo>
                    <a:pt x="2769" y="6371"/>
                    <a:pt x="2736" y="6371"/>
                    <a:pt x="2703" y="6371"/>
                  </a:cubicBezTo>
                  <a:lnTo>
                    <a:pt x="1502" y="6371"/>
                  </a:lnTo>
                  <a:cubicBezTo>
                    <a:pt x="1468" y="6405"/>
                    <a:pt x="1435" y="6405"/>
                    <a:pt x="1435" y="6405"/>
                  </a:cubicBezTo>
                  <a:cubicBezTo>
                    <a:pt x="1368" y="6438"/>
                    <a:pt x="1335" y="6471"/>
                    <a:pt x="1302" y="6505"/>
                  </a:cubicBezTo>
                  <a:cubicBezTo>
                    <a:pt x="1235" y="6571"/>
                    <a:pt x="1202" y="6638"/>
                    <a:pt x="1168" y="6705"/>
                  </a:cubicBezTo>
                  <a:lnTo>
                    <a:pt x="434" y="8673"/>
                  </a:lnTo>
                  <a:cubicBezTo>
                    <a:pt x="368" y="8840"/>
                    <a:pt x="468" y="9040"/>
                    <a:pt x="635" y="9107"/>
                  </a:cubicBezTo>
                  <a:lnTo>
                    <a:pt x="1669" y="9607"/>
                  </a:lnTo>
                  <a:cubicBezTo>
                    <a:pt x="1702" y="9707"/>
                    <a:pt x="1702" y="9807"/>
                    <a:pt x="1702" y="9874"/>
                  </a:cubicBezTo>
                  <a:cubicBezTo>
                    <a:pt x="1635" y="10174"/>
                    <a:pt x="1602" y="10508"/>
                    <a:pt x="1602" y="10808"/>
                  </a:cubicBezTo>
                  <a:cubicBezTo>
                    <a:pt x="1569" y="11041"/>
                    <a:pt x="1502" y="11241"/>
                    <a:pt x="1335" y="11442"/>
                  </a:cubicBezTo>
                  <a:lnTo>
                    <a:pt x="201" y="12642"/>
                  </a:lnTo>
                  <a:cubicBezTo>
                    <a:pt x="168" y="12676"/>
                    <a:pt x="134" y="12676"/>
                    <a:pt x="134" y="12709"/>
                  </a:cubicBezTo>
                  <a:cubicBezTo>
                    <a:pt x="101" y="12742"/>
                    <a:pt x="101" y="12776"/>
                    <a:pt x="67" y="12809"/>
                  </a:cubicBezTo>
                  <a:cubicBezTo>
                    <a:pt x="1" y="12943"/>
                    <a:pt x="1" y="13109"/>
                    <a:pt x="34" y="13276"/>
                  </a:cubicBezTo>
                  <a:lnTo>
                    <a:pt x="334" y="14611"/>
                  </a:lnTo>
                  <a:cubicBezTo>
                    <a:pt x="368" y="14677"/>
                    <a:pt x="401" y="14744"/>
                    <a:pt x="468" y="14777"/>
                  </a:cubicBezTo>
                  <a:lnTo>
                    <a:pt x="2002" y="15545"/>
                  </a:lnTo>
                  <a:cubicBezTo>
                    <a:pt x="1935" y="15478"/>
                    <a:pt x="1902" y="15444"/>
                    <a:pt x="1869" y="15344"/>
                  </a:cubicBezTo>
                  <a:lnTo>
                    <a:pt x="1535" y="14144"/>
                  </a:lnTo>
                  <a:cubicBezTo>
                    <a:pt x="1502" y="14043"/>
                    <a:pt x="1502" y="13943"/>
                    <a:pt x="1535" y="13877"/>
                  </a:cubicBezTo>
                  <a:cubicBezTo>
                    <a:pt x="1535" y="13743"/>
                    <a:pt x="1602" y="13610"/>
                    <a:pt x="1702" y="13510"/>
                  </a:cubicBezTo>
                  <a:lnTo>
                    <a:pt x="2836" y="12309"/>
                  </a:lnTo>
                  <a:cubicBezTo>
                    <a:pt x="3003" y="12109"/>
                    <a:pt x="3103" y="11909"/>
                    <a:pt x="3103" y="11675"/>
                  </a:cubicBezTo>
                  <a:cubicBezTo>
                    <a:pt x="3136" y="11341"/>
                    <a:pt x="3170" y="11041"/>
                    <a:pt x="3203" y="10741"/>
                  </a:cubicBezTo>
                  <a:cubicBezTo>
                    <a:pt x="3236" y="10541"/>
                    <a:pt x="3103" y="10341"/>
                    <a:pt x="2936" y="10241"/>
                  </a:cubicBezTo>
                  <a:lnTo>
                    <a:pt x="2169" y="10007"/>
                  </a:lnTo>
                  <a:cubicBezTo>
                    <a:pt x="1969" y="9907"/>
                    <a:pt x="1869" y="9707"/>
                    <a:pt x="1935" y="9540"/>
                  </a:cubicBezTo>
                  <a:lnTo>
                    <a:pt x="2669" y="7572"/>
                  </a:lnTo>
                  <a:cubicBezTo>
                    <a:pt x="2703" y="7505"/>
                    <a:pt x="2736" y="7439"/>
                    <a:pt x="2803" y="7372"/>
                  </a:cubicBezTo>
                  <a:cubicBezTo>
                    <a:pt x="2903" y="7272"/>
                    <a:pt x="3036" y="7205"/>
                    <a:pt x="3170" y="7205"/>
                  </a:cubicBezTo>
                  <a:lnTo>
                    <a:pt x="4070" y="7205"/>
                  </a:lnTo>
                  <a:cubicBezTo>
                    <a:pt x="4170" y="7205"/>
                    <a:pt x="4270" y="7172"/>
                    <a:pt x="4337" y="7138"/>
                  </a:cubicBezTo>
                  <a:cubicBezTo>
                    <a:pt x="4437" y="7072"/>
                    <a:pt x="4571" y="7005"/>
                    <a:pt x="4637" y="6872"/>
                  </a:cubicBezTo>
                  <a:cubicBezTo>
                    <a:pt x="4804" y="6571"/>
                    <a:pt x="5004" y="6271"/>
                    <a:pt x="5238" y="5971"/>
                  </a:cubicBezTo>
                  <a:cubicBezTo>
                    <a:pt x="5338" y="5771"/>
                    <a:pt x="5405" y="5537"/>
                    <a:pt x="5405" y="5304"/>
                  </a:cubicBezTo>
                  <a:lnTo>
                    <a:pt x="5238" y="4003"/>
                  </a:lnTo>
                  <a:cubicBezTo>
                    <a:pt x="5204" y="3903"/>
                    <a:pt x="5238" y="3836"/>
                    <a:pt x="5238" y="3769"/>
                  </a:cubicBezTo>
                  <a:cubicBezTo>
                    <a:pt x="5271" y="3603"/>
                    <a:pt x="5338" y="3469"/>
                    <a:pt x="5471" y="3369"/>
                  </a:cubicBezTo>
                  <a:lnTo>
                    <a:pt x="6772" y="2168"/>
                  </a:lnTo>
                  <a:cubicBezTo>
                    <a:pt x="6813" y="2127"/>
                    <a:pt x="6880" y="2099"/>
                    <a:pt x="6949" y="2099"/>
                  </a:cubicBezTo>
                  <a:cubicBezTo>
                    <a:pt x="6977" y="2099"/>
                    <a:pt x="7005" y="2103"/>
                    <a:pt x="7032" y="2114"/>
                  </a:cubicBezTo>
                  <a:lnTo>
                    <a:pt x="7032" y="2114"/>
                  </a:lnTo>
                  <a:lnTo>
                    <a:pt x="5538" y="1334"/>
                  </a:lnTo>
                  <a:cubicBezTo>
                    <a:pt x="5505" y="1301"/>
                    <a:pt x="5471" y="1301"/>
                    <a:pt x="5438" y="1301"/>
                  </a:cubicBezTo>
                  <a:close/>
                  <a:moveTo>
                    <a:pt x="7573" y="15232"/>
                  </a:moveTo>
                  <a:cubicBezTo>
                    <a:pt x="7516" y="15232"/>
                    <a:pt x="7458" y="15247"/>
                    <a:pt x="7406" y="15278"/>
                  </a:cubicBezTo>
                  <a:cubicBezTo>
                    <a:pt x="7239" y="15344"/>
                    <a:pt x="7039" y="15444"/>
                    <a:pt x="6839" y="15511"/>
                  </a:cubicBezTo>
                  <a:cubicBezTo>
                    <a:pt x="6772" y="15511"/>
                    <a:pt x="6739" y="15545"/>
                    <a:pt x="6672" y="15578"/>
                  </a:cubicBezTo>
                  <a:lnTo>
                    <a:pt x="6706" y="15711"/>
                  </a:lnTo>
                  <a:cubicBezTo>
                    <a:pt x="6739" y="15778"/>
                    <a:pt x="6806" y="15845"/>
                    <a:pt x="6839" y="15878"/>
                  </a:cubicBezTo>
                  <a:lnTo>
                    <a:pt x="8340" y="16612"/>
                  </a:lnTo>
                  <a:cubicBezTo>
                    <a:pt x="8307" y="16579"/>
                    <a:pt x="8273" y="16545"/>
                    <a:pt x="8240" y="16479"/>
                  </a:cubicBezTo>
                  <a:lnTo>
                    <a:pt x="7873" y="15444"/>
                  </a:lnTo>
                  <a:cubicBezTo>
                    <a:pt x="7827" y="15306"/>
                    <a:pt x="7701" y="15232"/>
                    <a:pt x="7573" y="15232"/>
                  </a:cubicBezTo>
                  <a:close/>
                  <a:moveTo>
                    <a:pt x="3635" y="14628"/>
                  </a:moveTo>
                  <a:cubicBezTo>
                    <a:pt x="3554" y="14628"/>
                    <a:pt x="3473" y="14655"/>
                    <a:pt x="3403" y="14711"/>
                  </a:cubicBezTo>
                  <a:lnTo>
                    <a:pt x="2736" y="15211"/>
                  </a:lnTo>
                  <a:lnTo>
                    <a:pt x="2336" y="16645"/>
                  </a:lnTo>
                  <a:cubicBezTo>
                    <a:pt x="2269" y="16779"/>
                    <a:pt x="2336" y="16946"/>
                    <a:pt x="2469" y="17012"/>
                  </a:cubicBezTo>
                  <a:lnTo>
                    <a:pt x="3994" y="17758"/>
                  </a:lnTo>
                  <a:lnTo>
                    <a:pt x="3994" y="17758"/>
                  </a:lnTo>
                  <a:cubicBezTo>
                    <a:pt x="3865" y="17682"/>
                    <a:pt x="3840" y="17534"/>
                    <a:pt x="3870" y="17413"/>
                  </a:cubicBezTo>
                  <a:lnTo>
                    <a:pt x="4371" y="15645"/>
                  </a:lnTo>
                  <a:cubicBezTo>
                    <a:pt x="4404" y="15411"/>
                    <a:pt x="4337" y="15211"/>
                    <a:pt x="4170" y="15044"/>
                  </a:cubicBezTo>
                  <a:cubicBezTo>
                    <a:pt x="4104" y="14977"/>
                    <a:pt x="4004" y="14877"/>
                    <a:pt x="3937" y="14777"/>
                  </a:cubicBezTo>
                  <a:cubicBezTo>
                    <a:pt x="3859" y="14680"/>
                    <a:pt x="3747" y="14628"/>
                    <a:pt x="3635" y="14628"/>
                  </a:cubicBezTo>
                  <a:close/>
                  <a:moveTo>
                    <a:pt x="3994" y="17758"/>
                  </a:moveTo>
                  <a:cubicBezTo>
                    <a:pt x="4007" y="17766"/>
                    <a:pt x="4021" y="17773"/>
                    <a:pt x="4037" y="17779"/>
                  </a:cubicBezTo>
                  <a:lnTo>
                    <a:pt x="3994" y="17758"/>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60"/>
            <p:cNvSpPr/>
            <p:nvPr/>
          </p:nvSpPr>
          <p:spPr>
            <a:xfrm>
              <a:off x="3935475" y="1028675"/>
              <a:ext cx="70925" cy="58400"/>
            </a:xfrm>
            <a:custGeom>
              <a:rect b="b" l="l" r="r" t="t"/>
              <a:pathLst>
                <a:path extrusionOk="0" h="2336" w="2837">
                  <a:moveTo>
                    <a:pt x="1302" y="1"/>
                  </a:moveTo>
                  <a:lnTo>
                    <a:pt x="134" y="1235"/>
                  </a:lnTo>
                  <a:cubicBezTo>
                    <a:pt x="134" y="1235"/>
                    <a:pt x="101" y="1268"/>
                    <a:pt x="101" y="1302"/>
                  </a:cubicBezTo>
                  <a:cubicBezTo>
                    <a:pt x="67" y="1302"/>
                    <a:pt x="67" y="1335"/>
                    <a:pt x="34" y="1368"/>
                  </a:cubicBezTo>
                  <a:cubicBezTo>
                    <a:pt x="34" y="1435"/>
                    <a:pt x="1" y="1502"/>
                    <a:pt x="1" y="1568"/>
                  </a:cubicBezTo>
                  <a:lnTo>
                    <a:pt x="1535" y="2336"/>
                  </a:lnTo>
                  <a:cubicBezTo>
                    <a:pt x="1535" y="2202"/>
                    <a:pt x="1602" y="2069"/>
                    <a:pt x="1702" y="1969"/>
                  </a:cubicBezTo>
                  <a:lnTo>
                    <a:pt x="2836" y="768"/>
                  </a:lnTo>
                  <a:lnTo>
                    <a:pt x="1302"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60"/>
            <p:cNvSpPr/>
            <p:nvPr/>
          </p:nvSpPr>
          <p:spPr>
            <a:xfrm>
              <a:off x="3968000" y="901075"/>
              <a:ext cx="75925" cy="22550"/>
            </a:xfrm>
            <a:custGeom>
              <a:rect b="b" l="l" r="r" t="t"/>
              <a:pathLst>
                <a:path extrusionOk="0" h="902" w="3037">
                  <a:moveTo>
                    <a:pt x="1502" y="1"/>
                  </a:moveTo>
                  <a:cubicBezTo>
                    <a:pt x="1468" y="1"/>
                    <a:pt x="1435" y="34"/>
                    <a:pt x="1402" y="34"/>
                  </a:cubicBezTo>
                  <a:lnTo>
                    <a:pt x="167" y="34"/>
                  </a:lnTo>
                  <a:cubicBezTo>
                    <a:pt x="167" y="68"/>
                    <a:pt x="134" y="68"/>
                    <a:pt x="101" y="68"/>
                  </a:cubicBezTo>
                  <a:cubicBezTo>
                    <a:pt x="67" y="101"/>
                    <a:pt x="34" y="134"/>
                    <a:pt x="1" y="168"/>
                  </a:cubicBezTo>
                  <a:lnTo>
                    <a:pt x="1502" y="902"/>
                  </a:lnTo>
                  <a:cubicBezTo>
                    <a:pt x="1602" y="802"/>
                    <a:pt x="1735" y="735"/>
                    <a:pt x="1869" y="735"/>
                  </a:cubicBezTo>
                  <a:lnTo>
                    <a:pt x="2803" y="735"/>
                  </a:lnTo>
                  <a:cubicBezTo>
                    <a:pt x="2869" y="735"/>
                    <a:pt x="2969" y="701"/>
                    <a:pt x="3036" y="668"/>
                  </a:cubicBezTo>
                  <a:lnTo>
                    <a:pt x="1502"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60"/>
            <p:cNvSpPr/>
            <p:nvPr/>
          </p:nvSpPr>
          <p:spPr>
            <a:xfrm>
              <a:off x="4211500" y="797975"/>
              <a:ext cx="60925" cy="44500"/>
            </a:xfrm>
            <a:custGeom>
              <a:rect b="b" l="l" r="r" t="t"/>
              <a:pathLst>
                <a:path extrusionOk="0" h="1780" w="2437">
                  <a:moveTo>
                    <a:pt x="2432" y="754"/>
                  </a:moveTo>
                  <a:lnTo>
                    <a:pt x="2436" y="756"/>
                  </a:lnTo>
                  <a:cubicBezTo>
                    <a:pt x="2435" y="755"/>
                    <a:pt x="2434" y="755"/>
                    <a:pt x="2432" y="754"/>
                  </a:cubicBezTo>
                  <a:close/>
                  <a:moveTo>
                    <a:pt x="806" y="0"/>
                  </a:moveTo>
                  <a:cubicBezTo>
                    <a:pt x="758" y="0"/>
                    <a:pt x="707" y="16"/>
                    <a:pt x="668" y="55"/>
                  </a:cubicBezTo>
                  <a:lnTo>
                    <a:pt x="134" y="456"/>
                  </a:lnTo>
                  <a:lnTo>
                    <a:pt x="34" y="756"/>
                  </a:lnTo>
                  <a:cubicBezTo>
                    <a:pt x="1" y="989"/>
                    <a:pt x="68" y="1190"/>
                    <a:pt x="234" y="1356"/>
                  </a:cubicBezTo>
                  <a:cubicBezTo>
                    <a:pt x="335" y="1423"/>
                    <a:pt x="401" y="1523"/>
                    <a:pt x="501" y="1623"/>
                  </a:cubicBezTo>
                  <a:cubicBezTo>
                    <a:pt x="564" y="1727"/>
                    <a:pt x="679" y="1780"/>
                    <a:pt x="796" y="1780"/>
                  </a:cubicBezTo>
                  <a:cubicBezTo>
                    <a:pt x="867" y="1780"/>
                    <a:pt x="939" y="1761"/>
                    <a:pt x="1002" y="1723"/>
                  </a:cubicBezTo>
                  <a:lnTo>
                    <a:pt x="2203" y="823"/>
                  </a:lnTo>
                  <a:cubicBezTo>
                    <a:pt x="2251" y="774"/>
                    <a:pt x="2318" y="743"/>
                    <a:pt x="2377" y="743"/>
                  </a:cubicBezTo>
                  <a:cubicBezTo>
                    <a:pt x="2396" y="743"/>
                    <a:pt x="2416" y="746"/>
                    <a:pt x="2432" y="754"/>
                  </a:cubicBezTo>
                  <a:lnTo>
                    <a:pt x="2432" y="754"/>
                  </a:lnTo>
                  <a:lnTo>
                    <a:pt x="902" y="22"/>
                  </a:lnTo>
                  <a:cubicBezTo>
                    <a:pt x="874" y="8"/>
                    <a:pt x="841" y="0"/>
                    <a:pt x="80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60"/>
            <p:cNvSpPr/>
            <p:nvPr/>
          </p:nvSpPr>
          <p:spPr>
            <a:xfrm>
              <a:off x="4120625" y="740150"/>
              <a:ext cx="100925" cy="75900"/>
            </a:xfrm>
            <a:custGeom>
              <a:rect b="b" l="l" r="r" t="t"/>
              <a:pathLst>
                <a:path extrusionOk="0" h="3036" w="4037">
                  <a:moveTo>
                    <a:pt x="1468" y="0"/>
                  </a:moveTo>
                  <a:cubicBezTo>
                    <a:pt x="1234" y="0"/>
                    <a:pt x="1034" y="100"/>
                    <a:pt x="934" y="300"/>
                  </a:cubicBezTo>
                  <a:lnTo>
                    <a:pt x="167" y="2035"/>
                  </a:lnTo>
                  <a:cubicBezTo>
                    <a:pt x="133" y="2135"/>
                    <a:pt x="67" y="2202"/>
                    <a:pt x="0" y="2268"/>
                  </a:cubicBezTo>
                  <a:lnTo>
                    <a:pt x="1534" y="3036"/>
                  </a:lnTo>
                  <a:cubicBezTo>
                    <a:pt x="1601" y="2969"/>
                    <a:pt x="1668" y="2869"/>
                    <a:pt x="1701" y="2802"/>
                  </a:cubicBezTo>
                  <a:lnTo>
                    <a:pt x="2468" y="1034"/>
                  </a:lnTo>
                  <a:cubicBezTo>
                    <a:pt x="2558" y="885"/>
                    <a:pt x="2728" y="762"/>
                    <a:pt x="2930" y="762"/>
                  </a:cubicBezTo>
                  <a:cubicBezTo>
                    <a:pt x="2954" y="762"/>
                    <a:pt x="2978" y="764"/>
                    <a:pt x="3002" y="767"/>
                  </a:cubicBezTo>
                  <a:lnTo>
                    <a:pt x="3936" y="901"/>
                  </a:lnTo>
                  <a:cubicBezTo>
                    <a:pt x="3970" y="901"/>
                    <a:pt x="4003" y="934"/>
                    <a:pt x="4036" y="934"/>
                  </a:cubicBezTo>
                  <a:lnTo>
                    <a:pt x="2502" y="200"/>
                  </a:lnTo>
                  <a:cubicBezTo>
                    <a:pt x="2468" y="167"/>
                    <a:pt x="2435" y="167"/>
                    <a:pt x="2402" y="167"/>
                  </a:cubicBezTo>
                  <a:lnTo>
                    <a:pt x="1468"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60"/>
            <p:cNvSpPr/>
            <p:nvPr/>
          </p:nvSpPr>
          <p:spPr>
            <a:xfrm>
              <a:off x="4028875" y="772650"/>
              <a:ext cx="83425" cy="60075"/>
            </a:xfrm>
            <a:custGeom>
              <a:rect b="b" l="l" r="r" t="t"/>
              <a:pathLst>
                <a:path extrusionOk="0" h="2403" w="3337">
                  <a:moveTo>
                    <a:pt x="3284" y="775"/>
                  </a:moveTo>
                  <a:lnTo>
                    <a:pt x="3336" y="802"/>
                  </a:lnTo>
                  <a:cubicBezTo>
                    <a:pt x="3319" y="790"/>
                    <a:pt x="3301" y="781"/>
                    <a:pt x="3284" y="775"/>
                  </a:cubicBezTo>
                  <a:close/>
                  <a:moveTo>
                    <a:pt x="1702" y="1"/>
                  </a:moveTo>
                  <a:cubicBezTo>
                    <a:pt x="1635" y="1"/>
                    <a:pt x="1569" y="34"/>
                    <a:pt x="1535" y="101"/>
                  </a:cubicBezTo>
                  <a:lnTo>
                    <a:pt x="168" y="1269"/>
                  </a:lnTo>
                  <a:cubicBezTo>
                    <a:pt x="168" y="1302"/>
                    <a:pt x="134" y="1335"/>
                    <a:pt x="134" y="1335"/>
                  </a:cubicBezTo>
                  <a:cubicBezTo>
                    <a:pt x="134" y="1369"/>
                    <a:pt x="101" y="1369"/>
                    <a:pt x="101" y="1369"/>
                  </a:cubicBezTo>
                  <a:cubicBezTo>
                    <a:pt x="34" y="1469"/>
                    <a:pt x="1" y="1535"/>
                    <a:pt x="1" y="1602"/>
                  </a:cubicBezTo>
                  <a:lnTo>
                    <a:pt x="1" y="1669"/>
                  </a:lnTo>
                  <a:lnTo>
                    <a:pt x="1535" y="2403"/>
                  </a:lnTo>
                  <a:cubicBezTo>
                    <a:pt x="1569" y="2269"/>
                    <a:pt x="1635" y="2136"/>
                    <a:pt x="1735" y="2036"/>
                  </a:cubicBezTo>
                  <a:lnTo>
                    <a:pt x="3070" y="835"/>
                  </a:lnTo>
                  <a:cubicBezTo>
                    <a:pt x="3111" y="794"/>
                    <a:pt x="3165" y="765"/>
                    <a:pt x="3224" y="765"/>
                  </a:cubicBezTo>
                  <a:cubicBezTo>
                    <a:pt x="3243" y="765"/>
                    <a:pt x="3264" y="768"/>
                    <a:pt x="3284" y="775"/>
                  </a:cubicBezTo>
                  <a:lnTo>
                    <a:pt x="3284" y="775"/>
                  </a:lnTo>
                  <a:lnTo>
                    <a:pt x="1802" y="34"/>
                  </a:lnTo>
                  <a:cubicBezTo>
                    <a:pt x="1769" y="1"/>
                    <a:pt x="1735" y="1"/>
                    <a:pt x="170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60"/>
            <p:cNvSpPr/>
            <p:nvPr/>
          </p:nvSpPr>
          <p:spPr>
            <a:xfrm>
              <a:off x="3935475" y="1028675"/>
              <a:ext cx="70925" cy="58400"/>
            </a:xfrm>
            <a:custGeom>
              <a:rect b="b" l="l" r="r" t="t"/>
              <a:pathLst>
                <a:path extrusionOk="0" h="2336" w="2837">
                  <a:moveTo>
                    <a:pt x="1302" y="1"/>
                  </a:moveTo>
                  <a:lnTo>
                    <a:pt x="134" y="1235"/>
                  </a:lnTo>
                  <a:cubicBezTo>
                    <a:pt x="134" y="1235"/>
                    <a:pt x="101" y="1268"/>
                    <a:pt x="101" y="1302"/>
                  </a:cubicBezTo>
                  <a:cubicBezTo>
                    <a:pt x="67" y="1302"/>
                    <a:pt x="67" y="1335"/>
                    <a:pt x="34" y="1368"/>
                  </a:cubicBezTo>
                  <a:cubicBezTo>
                    <a:pt x="34" y="1435"/>
                    <a:pt x="1" y="1502"/>
                    <a:pt x="1" y="1568"/>
                  </a:cubicBezTo>
                  <a:lnTo>
                    <a:pt x="1535" y="2336"/>
                  </a:lnTo>
                  <a:cubicBezTo>
                    <a:pt x="1535" y="2202"/>
                    <a:pt x="1602" y="2069"/>
                    <a:pt x="1702" y="1969"/>
                  </a:cubicBezTo>
                  <a:lnTo>
                    <a:pt x="2836" y="768"/>
                  </a:lnTo>
                  <a:lnTo>
                    <a:pt x="13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60"/>
            <p:cNvSpPr/>
            <p:nvPr/>
          </p:nvSpPr>
          <p:spPr>
            <a:xfrm>
              <a:off x="3968000" y="901075"/>
              <a:ext cx="75925" cy="22550"/>
            </a:xfrm>
            <a:custGeom>
              <a:rect b="b" l="l" r="r" t="t"/>
              <a:pathLst>
                <a:path extrusionOk="0" h="902" w="3037">
                  <a:moveTo>
                    <a:pt x="1502" y="1"/>
                  </a:moveTo>
                  <a:cubicBezTo>
                    <a:pt x="1468" y="1"/>
                    <a:pt x="1435" y="34"/>
                    <a:pt x="1402" y="34"/>
                  </a:cubicBezTo>
                  <a:lnTo>
                    <a:pt x="167" y="34"/>
                  </a:lnTo>
                  <a:cubicBezTo>
                    <a:pt x="167" y="68"/>
                    <a:pt x="134" y="68"/>
                    <a:pt x="101" y="68"/>
                  </a:cubicBezTo>
                  <a:cubicBezTo>
                    <a:pt x="67" y="101"/>
                    <a:pt x="34" y="134"/>
                    <a:pt x="1" y="168"/>
                  </a:cubicBezTo>
                  <a:lnTo>
                    <a:pt x="1502" y="902"/>
                  </a:lnTo>
                  <a:cubicBezTo>
                    <a:pt x="1602" y="802"/>
                    <a:pt x="1735" y="735"/>
                    <a:pt x="1869" y="735"/>
                  </a:cubicBezTo>
                  <a:lnTo>
                    <a:pt x="2803" y="735"/>
                  </a:lnTo>
                  <a:cubicBezTo>
                    <a:pt x="2869" y="735"/>
                    <a:pt x="2969" y="701"/>
                    <a:pt x="3036" y="668"/>
                  </a:cubicBezTo>
                  <a:lnTo>
                    <a:pt x="15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60"/>
            <p:cNvSpPr/>
            <p:nvPr/>
          </p:nvSpPr>
          <p:spPr>
            <a:xfrm>
              <a:off x="4211500" y="797975"/>
              <a:ext cx="60925" cy="44500"/>
            </a:xfrm>
            <a:custGeom>
              <a:rect b="b" l="l" r="r" t="t"/>
              <a:pathLst>
                <a:path extrusionOk="0" h="1780" w="2437">
                  <a:moveTo>
                    <a:pt x="2432" y="754"/>
                  </a:moveTo>
                  <a:lnTo>
                    <a:pt x="2436" y="756"/>
                  </a:lnTo>
                  <a:cubicBezTo>
                    <a:pt x="2435" y="755"/>
                    <a:pt x="2434" y="755"/>
                    <a:pt x="2432" y="754"/>
                  </a:cubicBezTo>
                  <a:close/>
                  <a:moveTo>
                    <a:pt x="806" y="0"/>
                  </a:moveTo>
                  <a:cubicBezTo>
                    <a:pt x="758" y="0"/>
                    <a:pt x="707" y="16"/>
                    <a:pt x="668" y="55"/>
                  </a:cubicBezTo>
                  <a:lnTo>
                    <a:pt x="134" y="456"/>
                  </a:lnTo>
                  <a:lnTo>
                    <a:pt x="34" y="756"/>
                  </a:lnTo>
                  <a:cubicBezTo>
                    <a:pt x="1" y="989"/>
                    <a:pt x="68" y="1190"/>
                    <a:pt x="234" y="1356"/>
                  </a:cubicBezTo>
                  <a:cubicBezTo>
                    <a:pt x="335" y="1423"/>
                    <a:pt x="401" y="1523"/>
                    <a:pt x="501" y="1623"/>
                  </a:cubicBezTo>
                  <a:cubicBezTo>
                    <a:pt x="564" y="1727"/>
                    <a:pt x="679" y="1780"/>
                    <a:pt x="796" y="1780"/>
                  </a:cubicBezTo>
                  <a:cubicBezTo>
                    <a:pt x="867" y="1780"/>
                    <a:pt x="939" y="1761"/>
                    <a:pt x="1002" y="1723"/>
                  </a:cubicBezTo>
                  <a:lnTo>
                    <a:pt x="2203" y="823"/>
                  </a:lnTo>
                  <a:cubicBezTo>
                    <a:pt x="2251" y="774"/>
                    <a:pt x="2318" y="743"/>
                    <a:pt x="2377" y="743"/>
                  </a:cubicBezTo>
                  <a:cubicBezTo>
                    <a:pt x="2396" y="743"/>
                    <a:pt x="2416" y="746"/>
                    <a:pt x="2432" y="754"/>
                  </a:cubicBezTo>
                  <a:lnTo>
                    <a:pt x="2432" y="754"/>
                  </a:lnTo>
                  <a:lnTo>
                    <a:pt x="902" y="22"/>
                  </a:lnTo>
                  <a:cubicBezTo>
                    <a:pt x="874" y="8"/>
                    <a:pt x="841" y="0"/>
                    <a:pt x="8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60"/>
            <p:cNvSpPr/>
            <p:nvPr/>
          </p:nvSpPr>
          <p:spPr>
            <a:xfrm>
              <a:off x="4120625" y="740150"/>
              <a:ext cx="100925" cy="75900"/>
            </a:xfrm>
            <a:custGeom>
              <a:rect b="b" l="l" r="r" t="t"/>
              <a:pathLst>
                <a:path extrusionOk="0" h="3036" w="4037">
                  <a:moveTo>
                    <a:pt x="1468" y="0"/>
                  </a:moveTo>
                  <a:cubicBezTo>
                    <a:pt x="1234" y="0"/>
                    <a:pt x="1034" y="100"/>
                    <a:pt x="934" y="300"/>
                  </a:cubicBezTo>
                  <a:lnTo>
                    <a:pt x="167" y="2035"/>
                  </a:lnTo>
                  <a:cubicBezTo>
                    <a:pt x="133" y="2135"/>
                    <a:pt x="67" y="2202"/>
                    <a:pt x="0" y="2268"/>
                  </a:cubicBezTo>
                  <a:lnTo>
                    <a:pt x="1534" y="3036"/>
                  </a:lnTo>
                  <a:cubicBezTo>
                    <a:pt x="1601" y="2969"/>
                    <a:pt x="1668" y="2869"/>
                    <a:pt x="1701" y="2802"/>
                  </a:cubicBezTo>
                  <a:lnTo>
                    <a:pt x="2468" y="1034"/>
                  </a:lnTo>
                  <a:cubicBezTo>
                    <a:pt x="2558" y="885"/>
                    <a:pt x="2728" y="762"/>
                    <a:pt x="2930" y="762"/>
                  </a:cubicBezTo>
                  <a:cubicBezTo>
                    <a:pt x="2954" y="762"/>
                    <a:pt x="2978" y="764"/>
                    <a:pt x="3002" y="767"/>
                  </a:cubicBezTo>
                  <a:lnTo>
                    <a:pt x="3936" y="901"/>
                  </a:lnTo>
                  <a:cubicBezTo>
                    <a:pt x="3970" y="901"/>
                    <a:pt x="4003" y="934"/>
                    <a:pt x="4036" y="934"/>
                  </a:cubicBezTo>
                  <a:lnTo>
                    <a:pt x="2502" y="200"/>
                  </a:lnTo>
                  <a:cubicBezTo>
                    <a:pt x="2468" y="167"/>
                    <a:pt x="2435" y="167"/>
                    <a:pt x="2402" y="167"/>
                  </a:cubicBezTo>
                  <a:lnTo>
                    <a:pt x="146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60"/>
            <p:cNvSpPr/>
            <p:nvPr/>
          </p:nvSpPr>
          <p:spPr>
            <a:xfrm>
              <a:off x="4028875" y="772650"/>
              <a:ext cx="83425" cy="60075"/>
            </a:xfrm>
            <a:custGeom>
              <a:rect b="b" l="l" r="r" t="t"/>
              <a:pathLst>
                <a:path extrusionOk="0" h="2403" w="3337">
                  <a:moveTo>
                    <a:pt x="3284" y="775"/>
                  </a:moveTo>
                  <a:lnTo>
                    <a:pt x="3336" y="802"/>
                  </a:lnTo>
                  <a:cubicBezTo>
                    <a:pt x="3319" y="790"/>
                    <a:pt x="3301" y="781"/>
                    <a:pt x="3284" y="775"/>
                  </a:cubicBezTo>
                  <a:close/>
                  <a:moveTo>
                    <a:pt x="1702" y="1"/>
                  </a:moveTo>
                  <a:cubicBezTo>
                    <a:pt x="1635" y="1"/>
                    <a:pt x="1569" y="34"/>
                    <a:pt x="1535" y="101"/>
                  </a:cubicBezTo>
                  <a:lnTo>
                    <a:pt x="168" y="1269"/>
                  </a:lnTo>
                  <a:cubicBezTo>
                    <a:pt x="168" y="1302"/>
                    <a:pt x="134" y="1335"/>
                    <a:pt x="134" y="1335"/>
                  </a:cubicBezTo>
                  <a:cubicBezTo>
                    <a:pt x="134" y="1369"/>
                    <a:pt x="101" y="1369"/>
                    <a:pt x="101" y="1369"/>
                  </a:cubicBezTo>
                  <a:cubicBezTo>
                    <a:pt x="34" y="1469"/>
                    <a:pt x="1" y="1535"/>
                    <a:pt x="1" y="1602"/>
                  </a:cubicBezTo>
                  <a:lnTo>
                    <a:pt x="1" y="1669"/>
                  </a:lnTo>
                  <a:lnTo>
                    <a:pt x="1535" y="2403"/>
                  </a:lnTo>
                  <a:cubicBezTo>
                    <a:pt x="1569" y="2269"/>
                    <a:pt x="1635" y="2136"/>
                    <a:pt x="1735" y="2036"/>
                  </a:cubicBezTo>
                  <a:lnTo>
                    <a:pt x="3070" y="835"/>
                  </a:lnTo>
                  <a:cubicBezTo>
                    <a:pt x="3111" y="794"/>
                    <a:pt x="3165" y="765"/>
                    <a:pt x="3224" y="765"/>
                  </a:cubicBezTo>
                  <a:cubicBezTo>
                    <a:pt x="3243" y="765"/>
                    <a:pt x="3264" y="768"/>
                    <a:pt x="3284" y="775"/>
                  </a:cubicBezTo>
                  <a:lnTo>
                    <a:pt x="3284" y="775"/>
                  </a:lnTo>
                  <a:lnTo>
                    <a:pt x="1802" y="34"/>
                  </a:lnTo>
                  <a:cubicBezTo>
                    <a:pt x="1769" y="1"/>
                    <a:pt x="1735" y="1"/>
                    <a:pt x="17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60"/>
            <p:cNvSpPr/>
            <p:nvPr/>
          </p:nvSpPr>
          <p:spPr>
            <a:xfrm>
              <a:off x="3972175" y="759200"/>
              <a:ext cx="312750" cy="430600"/>
            </a:xfrm>
            <a:custGeom>
              <a:rect b="b" l="l" r="r" t="t"/>
              <a:pathLst>
                <a:path extrusionOk="0" h="17224" w="12510">
                  <a:moveTo>
                    <a:pt x="7387" y="4900"/>
                  </a:moveTo>
                  <a:cubicBezTo>
                    <a:pt x="8099" y="4900"/>
                    <a:pt x="8667" y="5359"/>
                    <a:pt x="8873" y="6243"/>
                  </a:cubicBezTo>
                  <a:cubicBezTo>
                    <a:pt x="9274" y="7844"/>
                    <a:pt x="8406" y="10179"/>
                    <a:pt x="6939" y="11480"/>
                  </a:cubicBezTo>
                  <a:cubicBezTo>
                    <a:pt x="6313" y="12033"/>
                    <a:pt x="5681" y="12307"/>
                    <a:pt x="5134" y="12307"/>
                  </a:cubicBezTo>
                  <a:cubicBezTo>
                    <a:pt x="4427" y="12307"/>
                    <a:pt x="3862" y="11849"/>
                    <a:pt x="3636" y="10946"/>
                  </a:cubicBezTo>
                  <a:cubicBezTo>
                    <a:pt x="3269" y="9379"/>
                    <a:pt x="4137" y="7044"/>
                    <a:pt x="5571" y="5743"/>
                  </a:cubicBezTo>
                  <a:cubicBezTo>
                    <a:pt x="6197" y="5175"/>
                    <a:pt x="6836" y="4900"/>
                    <a:pt x="7387" y="4900"/>
                  </a:cubicBezTo>
                  <a:close/>
                  <a:moveTo>
                    <a:pt x="8868" y="0"/>
                  </a:moveTo>
                  <a:cubicBezTo>
                    <a:pt x="8666" y="0"/>
                    <a:pt x="8496" y="123"/>
                    <a:pt x="8406" y="272"/>
                  </a:cubicBezTo>
                  <a:lnTo>
                    <a:pt x="7639" y="2040"/>
                  </a:lnTo>
                  <a:cubicBezTo>
                    <a:pt x="7539" y="2207"/>
                    <a:pt x="7372" y="2374"/>
                    <a:pt x="7139" y="2440"/>
                  </a:cubicBezTo>
                  <a:cubicBezTo>
                    <a:pt x="6939" y="2507"/>
                    <a:pt x="6772" y="2574"/>
                    <a:pt x="6572" y="2674"/>
                  </a:cubicBezTo>
                  <a:cubicBezTo>
                    <a:pt x="6526" y="2701"/>
                    <a:pt x="6475" y="2714"/>
                    <a:pt x="6425" y="2714"/>
                  </a:cubicBezTo>
                  <a:cubicBezTo>
                    <a:pt x="6292" y="2714"/>
                    <a:pt x="6162" y="2628"/>
                    <a:pt x="6138" y="2507"/>
                  </a:cubicBezTo>
                  <a:lnTo>
                    <a:pt x="5738" y="1473"/>
                  </a:lnTo>
                  <a:cubicBezTo>
                    <a:pt x="5718" y="1351"/>
                    <a:pt x="5610" y="1278"/>
                    <a:pt x="5499" y="1278"/>
                  </a:cubicBezTo>
                  <a:cubicBezTo>
                    <a:pt x="5429" y="1278"/>
                    <a:pt x="5356" y="1308"/>
                    <a:pt x="5304" y="1373"/>
                  </a:cubicBezTo>
                  <a:lnTo>
                    <a:pt x="4003" y="2574"/>
                  </a:lnTo>
                  <a:cubicBezTo>
                    <a:pt x="3837" y="2741"/>
                    <a:pt x="3736" y="2941"/>
                    <a:pt x="3770" y="3174"/>
                  </a:cubicBezTo>
                  <a:lnTo>
                    <a:pt x="3937" y="4508"/>
                  </a:lnTo>
                  <a:cubicBezTo>
                    <a:pt x="3937" y="4742"/>
                    <a:pt x="3870" y="4975"/>
                    <a:pt x="3770" y="5176"/>
                  </a:cubicBezTo>
                  <a:cubicBezTo>
                    <a:pt x="3536" y="5476"/>
                    <a:pt x="3336" y="5776"/>
                    <a:pt x="3169" y="6076"/>
                  </a:cubicBezTo>
                  <a:cubicBezTo>
                    <a:pt x="3036" y="6276"/>
                    <a:pt x="2836" y="6376"/>
                    <a:pt x="2602" y="6410"/>
                  </a:cubicBezTo>
                  <a:lnTo>
                    <a:pt x="1702" y="6410"/>
                  </a:lnTo>
                  <a:cubicBezTo>
                    <a:pt x="1468" y="6410"/>
                    <a:pt x="1301" y="6543"/>
                    <a:pt x="1201" y="6743"/>
                  </a:cubicBezTo>
                  <a:lnTo>
                    <a:pt x="501" y="8778"/>
                  </a:lnTo>
                  <a:cubicBezTo>
                    <a:pt x="434" y="8945"/>
                    <a:pt x="534" y="9178"/>
                    <a:pt x="701" y="9245"/>
                  </a:cubicBezTo>
                  <a:lnTo>
                    <a:pt x="1468" y="9479"/>
                  </a:lnTo>
                  <a:cubicBezTo>
                    <a:pt x="1668" y="9579"/>
                    <a:pt x="1768" y="9779"/>
                    <a:pt x="1735" y="9979"/>
                  </a:cubicBezTo>
                  <a:cubicBezTo>
                    <a:pt x="1702" y="10279"/>
                    <a:pt x="1668" y="10579"/>
                    <a:pt x="1635" y="10913"/>
                  </a:cubicBezTo>
                  <a:cubicBezTo>
                    <a:pt x="1635" y="11147"/>
                    <a:pt x="1535" y="11347"/>
                    <a:pt x="1401" y="11547"/>
                  </a:cubicBezTo>
                  <a:lnTo>
                    <a:pt x="234" y="12748"/>
                  </a:lnTo>
                  <a:cubicBezTo>
                    <a:pt x="67" y="12948"/>
                    <a:pt x="0" y="13181"/>
                    <a:pt x="34" y="13382"/>
                  </a:cubicBezTo>
                  <a:lnTo>
                    <a:pt x="367" y="14716"/>
                  </a:lnTo>
                  <a:cubicBezTo>
                    <a:pt x="389" y="14846"/>
                    <a:pt x="495" y="14933"/>
                    <a:pt x="603" y="14933"/>
                  </a:cubicBezTo>
                  <a:cubicBezTo>
                    <a:pt x="662" y="14933"/>
                    <a:pt x="721" y="14908"/>
                    <a:pt x="768" y="14849"/>
                  </a:cubicBezTo>
                  <a:lnTo>
                    <a:pt x="1935" y="13949"/>
                  </a:lnTo>
                  <a:cubicBezTo>
                    <a:pt x="1998" y="13911"/>
                    <a:pt x="2070" y="13892"/>
                    <a:pt x="2140" y="13892"/>
                  </a:cubicBezTo>
                  <a:cubicBezTo>
                    <a:pt x="2258" y="13892"/>
                    <a:pt x="2373" y="13944"/>
                    <a:pt x="2436" y="14049"/>
                  </a:cubicBezTo>
                  <a:cubicBezTo>
                    <a:pt x="2536" y="14149"/>
                    <a:pt x="2636" y="14249"/>
                    <a:pt x="2702" y="14316"/>
                  </a:cubicBezTo>
                  <a:cubicBezTo>
                    <a:pt x="2869" y="14482"/>
                    <a:pt x="2936" y="14682"/>
                    <a:pt x="2903" y="14916"/>
                  </a:cubicBezTo>
                  <a:lnTo>
                    <a:pt x="2369" y="16651"/>
                  </a:lnTo>
                  <a:cubicBezTo>
                    <a:pt x="2302" y="16851"/>
                    <a:pt x="2436" y="17051"/>
                    <a:pt x="2636" y="17084"/>
                  </a:cubicBezTo>
                  <a:lnTo>
                    <a:pt x="3603" y="17218"/>
                  </a:lnTo>
                  <a:cubicBezTo>
                    <a:pt x="3628" y="17222"/>
                    <a:pt x="3654" y="17224"/>
                    <a:pt x="3679" y="17224"/>
                  </a:cubicBezTo>
                  <a:cubicBezTo>
                    <a:pt x="3852" y="17224"/>
                    <a:pt x="4016" y="17125"/>
                    <a:pt x="4103" y="16951"/>
                  </a:cubicBezTo>
                  <a:lnTo>
                    <a:pt x="4871" y="15216"/>
                  </a:lnTo>
                  <a:cubicBezTo>
                    <a:pt x="5004" y="15016"/>
                    <a:pt x="5171" y="14849"/>
                    <a:pt x="5371" y="14783"/>
                  </a:cubicBezTo>
                  <a:cubicBezTo>
                    <a:pt x="5571" y="14716"/>
                    <a:pt x="5771" y="14649"/>
                    <a:pt x="5938" y="14549"/>
                  </a:cubicBezTo>
                  <a:cubicBezTo>
                    <a:pt x="5980" y="14532"/>
                    <a:pt x="6026" y="14524"/>
                    <a:pt x="6072" y="14524"/>
                  </a:cubicBezTo>
                  <a:cubicBezTo>
                    <a:pt x="6211" y="14524"/>
                    <a:pt x="6355" y="14599"/>
                    <a:pt x="6405" y="14749"/>
                  </a:cubicBezTo>
                  <a:lnTo>
                    <a:pt x="6772" y="15750"/>
                  </a:lnTo>
                  <a:cubicBezTo>
                    <a:pt x="6813" y="15872"/>
                    <a:pt x="6916" y="15944"/>
                    <a:pt x="7020" y="15944"/>
                  </a:cubicBezTo>
                  <a:cubicBezTo>
                    <a:pt x="7086" y="15944"/>
                    <a:pt x="7154" y="15915"/>
                    <a:pt x="7206" y="15850"/>
                  </a:cubicBezTo>
                  <a:lnTo>
                    <a:pt x="8540" y="14649"/>
                  </a:lnTo>
                  <a:cubicBezTo>
                    <a:pt x="8707" y="14516"/>
                    <a:pt x="8773" y="14282"/>
                    <a:pt x="8773" y="14049"/>
                  </a:cubicBezTo>
                  <a:lnTo>
                    <a:pt x="8573" y="12714"/>
                  </a:lnTo>
                  <a:cubicBezTo>
                    <a:pt x="8573" y="12481"/>
                    <a:pt x="8640" y="12247"/>
                    <a:pt x="8773" y="12047"/>
                  </a:cubicBezTo>
                  <a:cubicBezTo>
                    <a:pt x="8974" y="11780"/>
                    <a:pt x="9174" y="11480"/>
                    <a:pt x="9374" y="11147"/>
                  </a:cubicBezTo>
                  <a:cubicBezTo>
                    <a:pt x="9474" y="10980"/>
                    <a:pt x="9674" y="10846"/>
                    <a:pt x="9908" y="10813"/>
                  </a:cubicBezTo>
                  <a:lnTo>
                    <a:pt x="10808" y="10813"/>
                  </a:lnTo>
                  <a:cubicBezTo>
                    <a:pt x="11042" y="10813"/>
                    <a:pt x="11242" y="10646"/>
                    <a:pt x="11309" y="10446"/>
                  </a:cubicBezTo>
                  <a:lnTo>
                    <a:pt x="12042" y="8478"/>
                  </a:lnTo>
                  <a:cubicBezTo>
                    <a:pt x="12109" y="8278"/>
                    <a:pt x="12009" y="8078"/>
                    <a:pt x="11809" y="8011"/>
                  </a:cubicBezTo>
                  <a:lnTo>
                    <a:pt x="11075" y="7744"/>
                  </a:lnTo>
                  <a:cubicBezTo>
                    <a:pt x="10875" y="7644"/>
                    <a:pt x="10741" y="7444"/>
                    <a:pt x="10775" y="7244"/>
                  </a:cubicBezTo>
                  <a:cubicBezTo>
                    <a:pt x="10808" y="6944"/>
                    <a:pt x="10842" y="6643"/>
                    <a:pt x="10875" y="6343"/>
                  </a:cubicBezTo>
                  <a:cubicBezTo>
                    <a:pt x="10908" y="6110"/>
                    <a:pt x="10975" y="5876"/>
                    <a:pt x="11142" y="5709"/>
                  </a:cubicBezTo>
                  <a:lnTo>
                    <a:pt x="12309" y="4475"/>
                  </a:lnTo>
                  <a:cubicBezTo>
                    <a:pt x="12443" y="4308"/>
                    <a:pt x="12509" y="4075"/>
                    <a:pt x="12476" y="3841"/>
                  </a:cubicBezTo>
                  <a:lnTo>
                    <a:pt x="12142" y="2507"/>
                  </a:lnTo>
                  <a:cubicBezTo>
                    <a:pt x="12121" y="2378"/>
                    <a:pt x="12030" y="2304"/>
                    <a:pt x="11932" y="2304"/>
                  </a:cubicBezTo>
                  <a:cubicBezTo>
                    <a:pt x="11878" y="2304"/>
                    <a:pt x="11823" y="2326"/>
                    <a:pt x="11776" y="2374"/>
                  </a:cubicBezTo>
                  <a:lnTo>
                    <a:pt x="10575" y="3274"/>
                  </a:lnTo>
                  <a:cubicBezTo>
                    <a:pt x="10509" y="3314"/>
                    <a:pt x="10433" y="3332"/>
                    <a:pt x="10358" y="3332"/>
                  </a:cubicBezTo>
                  <a:cubicBezTo>
                    <a:pt x="10244" y="3332"/>
                    <a:pt x="10135" y="3288"/>
                    <a:pt x="10074" y="3208"/>
                  </a:cubicBezTo>
                  <a:cubicBezTo>
                    <a:pt x="9974" y="3107"/>
                    <a:pt x="9908" y="3007"/>
                    <a:pt x="9807" y="2907"/>
                  </a:cubicBezTo>
                  <a:cubicBezTo>
                    <a:pt x="9641" y="2774"/>
                    <a:pt x="9574" y="2540"/>
                    <a:pt x="9607" y="2340"/>
                  </a:cubicBezTo>
                  <a:lnTo>
                    <a:pt x="10141" y="572"/>
                  </a:lnTo>
                  <a:cubicBezTo>
                    <a:pt x="10208" y="372"/>
                    <a:pt x="10074" y="172"/>
                    <a:pt x="9874" y="172"/>
                  </a:cubicBezTo>
                  <a:lnTo>
                    <a:pt x="8940" y="5"/>
                  </a:lnTo>
                  <a:cubicBezTo>
                    <a:pt x="8916" y="2"/>
                    <a:pt x="8892" y="0"/>
                    <a:pt x="886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60"/>
            <p:cNvSpPr/>
            <p:nvPr/>
          </p:nvSpPr>
          <p:spPr>
            <a:xfrm>
              <a:off x="3972175" y="759200"/>
              <a:ext cx="312750" cy="430600"/>
            </a:xfrm>
            <a:custGeom>
              <a:rect b="b" l="l" r="r" t="t"/>
              <a:pathLst>
                <a:path extrusionOk="0" h="17224" w="12510">
                  <a:moveTo>
                    <a:pt x="7387" y="4900"/>
                  </a:moveTo>
                  <a:cubicBezTo>
                    <a:pt x="8099" y="4900"/>
                    <a:pt x="8667" y="5359"/>
                    <a:pt x="8873" y="6243"/>
                  </a:cubicBezTo>
                  <a:cubicBezTo>
                    <a:pt x="9274" y="7844"/>
                    <a:pt x="8406" y="10179"/>
                    <a:pt x="6939" y="11480"/>
                  </a:cubicBezTo>
                  <a:cubicBezTo>
                    <a:pt x="6313" y="12033"/>
                    <a:pt x="5681" y="12307"/>
                    <a:pt x="5134" y="12307"/>
                  </a:cubicBezTo>
                  <a:cubicBezTo>
                    <a:pt x="4427" y="12307"/>
                    <a:pt x="3862" y="11849"/>
                    <a:pt x="3636" y="10946"/>
                  </a:cubicBezTo>
                  <a:cubicBezTo>
                    <a:pt x="3269" y="9379"/>
                    <a:pt x="4137" y="7044"/>
                    <a:pt x="5571" y="5743"/>
                  </a:cubicBezTo>
                  <a:cubicBezTo>
                    <a:pt x="6197" y="5175"/>
                    <a:pt x="6836" y="4900"/>
                    <a:pt x="7387" y="4900"/>
                  </a:cubicBezTo>
                  <a:close/>
                  <a:moveTo>
                    <a:pt x="8868" y="0"/>
                  </a:moveTo>
                  <a:cubicBezTo>
                    <a:pt x="8666" y="0"/>
                    <a:pt x="8496" y="123"/>
                    <a:pt x="8406" y="272"/>
                  </a:cubicBezTo>
                  <a:lnTo>
                    <a:pt x="7639" y="2040"/>
                  </a:lnTo>
                  <a:cubicBezTo>
                    <a:pt x="7539" y="2207"/>
                    <a:pt x="7372" y="2374"/>
                    <a:pt x="7139" y="2440"/>
                  </a:cubicBezTo>
                  <a:cubicBezTo>
                    <a:pt x="6939" y="2507"/>
                    <a:pt x="6772" y="2574"/>
                    <a:pt x="6572" y="2674"/>
                  </a:cubicBezTo>
                  <a:cubicBezTo>
                    <a:pt x="6526" y="2701"/>
                    <a:pt x="6475" y="2714"/>
                    <a:pt x="6425" y="2714"/>
                  </a:cubicBezTo>
                  <a:cubicBezTo>
                    <a:pt x="6292" y="2714"/>
                    <a:pt x="6162" y="2628"/>
                    <a:pt x="6138" y="2507"/>
                  </a:cubicBezTo>
                  <a:lnTo>
                    <a:pt x="5738" y="1473"/>
                  </a:lnTo>
                  <a:cubicBezTo>
                    <a:pt x="5718" y="1351"/>
                    <a:pt x="5610" y="1278"/>
                    <a:pt x="5499" y="1278"/>
                  </a:cubicBezTo>
                  <a:cubicBezTo>
                    <a:pt x="5429" y="1278"/>
                    <a:pt x="5356" y="1308"/>
                    <a:pt x="5304" y="1373"/>
                  </a:cubicBezTo>
                  <a:lnTo>
                    <a:pt x="4003" y="2574"/>
                  </a:lnTo>
                  <a:cubicBezTo>
                    <a:pt x="3837" y="2741"/>
                    <a:pt x="3736" y="2941"/>
                    <a:pt x="3770" y="3174"/>
                  </a:cubicBezTo>
                  <a:lnTo>
                    <a:pt x="3937" y="4508"/>
                  </a:lnTo>
                  <a:cubicBezTo>
                    <a:pt x="3937" y="4742"/>
                    <a:pt x="3870" y="4975"/>
                    <a:pt x="3770" y="5176"/>
                  </a:cubicBezTo>
                  <a:cubicBezTo>
                    <a:pt x="3536" y="5476"/>
                    <a:pt x="3336" y="5776"/>
                    <a:pt x="3169" y="6076"/>
                  </a:cubicBezTo>
                  <a:cubicBezTo>
                    <a:pt x="3036" y="6276"/>
                    <a:pt x="2836" y="6376"/>
                    <a:pt x="2602" y="6410"/>
                  </a:cubicBezTo>
                  <a:lnTo>
                    <a:pt x="1702" y="6410"/>
                  </a:lnTo>
                  <a:cubicBezTo>
                    <a:pt x="1468" y="6410"/>
                    <a:pt x="1301" y="6543"/>
                    <a:pt x="1201" y="6743"/>
                  </a:cubicBezTo>
                  <a:lnTo>
                    <a:pt x="501" y="8778"/>
                  </a:lnTo>
                  <a:cubicBezTo>
                    <a:pt x="434" y="8945"/>
                    <a:pt x="534" y="9178"/>
                    <a:pt x="701" y="9245"/>
                  </a:cubicBezTo>
                  <a:lnTo>
                    <a:pt x="1468" y="9479"/>
                  </a:lnTo>
                  <a:cubicBezTo>
                    <a:pt x="1668" y="9579"/>
                    <a:pt x="1768" y="9779"/>
                    <a:pt x="1735" y="9979"/>
                  </a:cubicBezTo>
                  <a:cubicBezTo>
                    <a:pt x="1702" y="10279"/>
                    <a:pt x="1668" y="10579"/>
                    <a:pt x="1635" y="10913"/>
                  </a:cubicBezTo>
                  <a:cubicBezTo>
                    <a:pt x="1635" y="11147"/>
                    <a:pt x="1535" y="11347"/>
                    <a:pt x="1401" y="11547"/>
                  </a:cubicBezTo>
                  <a:lnTo>
                    <a:pt x="234" y="12748"/>
                  </a:lnTo>
                  <a:cubicBezTo>
                    <a:pt x="67" y="12948"/>
                    <a:pt x="0" y="13181"/>
                    <a:pt x="34" y="13382"/>
                  </a:cubicBezTo>
                  <a:lnTo>
                    <a:pt x="367" y="14716"/>
                  </a:lnTo>
                  <a:cubicBezTo>
                    <a:pt x="389" y="14846"/>
                    <a:pt x="495" y="14933"/>
                    <a:pt x="603" y="14933"/>
                  </a:cubicBezTo>
                  <a:cubicBezTo>
                    <a:pt x="662" y="14933"/>
                    <a:pt x="721" y="14908"/>
                    <a:pt x="768" y="14849"/>
                  </a:cubicBezTo>
                  <a:lnTo>
                    <a:pt x="1935" y="13949"/>
                  </a:lnTo>
                  <a:cubicBezTo>
                    <a:pt x="1998" y="13911"/>
                    <a:pt x="2070" y="13892"/>
                    <a:pt x="2140" y="13892"/>
                  </a:cubicBezTo>
                  <a:cubicBezTo>
                    <a:pt x="2258" y="13892"/>
                    <a:pt x="2373" y="13944"/>
                    <a:pt x="2436" y="14049"/>
                  </a:cubicBezTo>
                  <a:cubicBezTo>
                    <a:pt x="2536" y="14149"/>
                    <a:pt x="2636" y="14249"/>
                    <a:pt x="2702" y="14316"/>
                  </a:cubicBezTo>
                  <a:cubicBezTo>
                    <a:pt x="2869" y="14482"/>
                    <a:pt x="2936" y="14682"/>
                    <a:pt x="2903" y="14916"/>
                  </a:cubicBezTo>
                  <a:lnTo>
                    <a:pt x="2369" y="16651"/>
                  </a:lnTo>
                  <a:cubicBezTo>
                    <a:pt x="2302" y="16851"/>
                    <a:pt x="2436" y="17051"/>
                    <a:pt x="2636" y="17084"/>
                  </a:cubicBezTo>
                  <a:lnTo>
                    <a:pt x="3603" y="17218"/>
                  </a:lnTo>
                  <a:cubicBezTo>
                    <a:pt x="3628" y="17222"/>
                    <a:pt x="3654" y="17224"/>
                    <a:pt x="3679" y="17224"/>
                  </a:cubicBezTo>
                  <a:cubicBezTo>
                    <a:pt x="3852" y="17224"/>
                    <a:pt x="4016" y="17125"/>
                    <a:pt x="4103" y="16951"/>
                  </a:cubicBezTo>
                  <a:lnTo>
                    <a:pt x="4871" y="15216"/>
                  </a:lnTo>
                  <a:cubicBezTo>
                    <a:pt x="5004" y="15016"/>
                    <a:pt x="5171" y="14849"/>
                    <a:pt x="5371" y="14783"/>
                  </a:cubicBezTo>
                  <a:cubicBezTo>
                    <a:pt x="5571" y="14716"/>
                    <a:pt x="5771" y="14649"/>
                    <a:pt x="5938" y="14549"/>
                  </a:cubicBezTo>
                  <a:cubicBezTo>
                    <a:pt x="5980" y="14532"/>
                    <a:pt x="6026" y="14524"/>
                    <a:pt x="6072" y="14524"/>
                  </a:cubicBezTo>
                  <a:cubicBezTo>
                    <a:pt x="6211" y="14524"/>
                    <a:pt x="6355" y="14599"/>
                    <a:pt x="6405" y="14749"/>
                  </a:cubicBezTo>
                  <a:lnTo>
                    <a:pt x="6772" y="15750"/>
                  </a:lnTo>
                  <a:cubicBezTo>
                    <a:pt x="6813" y="15872"/>
                    <a:pt x="6916" y="15944"/>
                    <a:pt x="7020" y="15944"/>
                  </a:cubicBezTo>
                  <a:cubicBezTo>
                    <a:pt x="7086" y="15944"/>
                    <a:pt x="7154" y="15915"/>
                    <a:pt x="7206" y="15850"/>
                  </a:cubicBezTo>
                  <a:lnTo>
                    <a:pt x="8540" y="14649"/>
                  </a:lnTo>
                  <a:cubicBezTo>
                    <a:pt x="8707" y="14516"/>
                    <a:pt x="8773" y="14282"/>
                    <a:pt x="8773" y="14049"/>
                  </a:cubicBezTo>
                  <a:lnTo>
                    <a:pt x="8573" y="12714"/>
                  </a:lnTo>
                  <a:cubicBezTo>
                    <a:pt x="8573" y="12481"/>
                    <a:pt x="8640" y="12247"/>
                    <a:pt x="8773" y="12047"/>
                  </a:cubicBezTo>
                  <a:cubicBezTo>
                    <a:pt x="8974" y="11780"/>
                    <a:pt x="9174" y="11480"/>
                    <a:pt x="9374" y="11147"/>
                  </a:cubicBezTo>
                  <a:cubicBezTo>
                    <a:pt x="9474" y="10980"/>
                    <a:pt x="9674" y="10846"/>
                    <a:pt x="9908" y="10813"/>
                  </a:cubicBezTo>
                  <a:lnTo>
                    <a:pt x="10808" y="10813"/>
                  </a:lnTo>
                  <a:cubicBezTo>
                    <a:pt x="11042" y="10813"/>
                    <a:pt x="11242" y="10646"/>
                    <a:pt x="11309" y="10446"/>
                  </a:cubicBezTo>
                  <a:lnTo>
                    <a:pt x="12042" y="8478"/>
                  </a:lnTo>
                  <a:cubicBezTo>
                    <a:pt x="12109" y="8278"/>
                    <a:pt x="12009" y="8078"/>
                    <a:pt x="11809" y="8011"/>
                  </a:cubicBezTo>
                  <a:lnTo>
                    <a:pt x="11075" y="7744"/>
                  </a:lnTo>
                  <a:cubicBezTo>
                    <a:pt x="10875" y="7644"/>
                    <a:pt x="10741" y="7444"/>
                    <a:pt x="10775" y="7244"/>
                  </a:cubicBezTo>
                  <a:cubicBezTo>
                    <a:pt x="10808" y="6944"/>
                    <a:pt x="10842" y="6643"/>
                    <a:pt x="10875" y="6343"/>
                  </a:cubicBezTo>
                  <a:cubicBezTo>
                    <a:pt x="10908" y="6110"/>
                    <a:pt x="10975" y="5876"/>
                    <a:pt x="11142" y="5709"/>
                  </a:cubicBezTo>
                  <a:lnTo>
                    <a:pt x="12309" y="4475"/>
                  </a:lnTo>
                  <a:cubicBezTo>
                    <a:pt x="12443" y="4308"/>
                    <a:pt x="12509" y="4075"/>
                    <a:pt x="12476" y="3841"/>
                  </a:cubicBezTo>
                  <a:lnTo>
                    <a:pt x="12142" y="2507"/>
                  </a:lnTo>
                  <a:cubicBezTo>
                    <a:pt x="12121" y="2378"/>
                    <a:pt x="12030" y="2304"/>
                    <a:pt x="11932" y="2304"/>
                  </a:cubicBezTo>
                  <a:cubicBezTo>
                    <a:pt x="11878" y="2304"/>
                    <a:pt x="11823" y="2326"/>
                    <a:pt x="11776" y="2374"/>
                  </a:cubicBezTo>
                  <a:lnTo>
                    <a:pt x="10575" y="3274"/>
                  </a:lnTo>
                  <a:cubicBezTo>
                    <a:pt x="10509" y="3314"/>
                    <a:pt x="10433" y="3332"/>
                    <a:pt x="10358" y="3332"/>
                  </a:cubicBezTo>
                  <a:cubicBezTo>
                    <a:pt x="10244" y="3332"/>
                    <a:pt x="10135" y="3288"/>
                    <a:pt x="10074" y="3208"/>
                  </a:cubicBezTo>
                  <a:cubicBezTo>
                    <a:pt x="9974" y="3107"/>
                    <a:pt x="9908" y="3007"/>
                    <a:pt x="9807" y="2907"/>
                  </a:cubicBezTo>
                  <a:cubicBezTo>
                    <a:pt x="9641" y="2774"/>
                    <a:pt x="9574" y="2540"/>
                    <a:pt x="9607" y="2340"/>
                  </a:cubicBezTo>
                  <a:lnTo>
                    <a:pt x="10141" y="572"/>
                  </a:lnTo>
                  <a:cubicBezTo>
                    <a:pt x="10208" y="372"/>
                    <a:pt x="10074" y="172"/>
                    <a:pt x="9874" y="172"/>
                  </a:cubicBezTo>
                  <a:lnTo>
                    <a:pt x="8940" y="5"/>
                  </a:lnTo>
                  <a:cubicBezTo>
                    <a:pt x="8916" y="2"/>
                    <a:pt x="8892" y="0"/>
                    <a:pt x="88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60"/>
            <p:cNvSpPr/>
            <p:nvPr/>
          </p:nvSpPr>
          <p:spPr>
            <a:xfrm>
              <a:off x="3412600" y="825925"/>
              <a:ext cx="464525" cy="612250"/>
            </a:xfrm>
            <a:custGeom>
              <a:rect b="b" l="l" r="r" t="t"/>
              <a:pathLst>
                <a:path extrusionOk="0" h="24490" w="18581">
                  <a:moveTo>
                    <a:pt x="15717" y="1275"/>
                  </a:moveTo>
                  <a:lnTo>
                    <a:pt x="15779" y="1306"/>
                  </a:lnTo>
                  <a:cubicBezTo>
                    <a:pt x="15760" y="1287"/>
                    <a:pt x="15741" y="1279"/>
                    <a:pt x="15717" y="1275"/>
                  </a:cubicBezTo>
                  <a:close/>
                  <a:moveTo>
                    <a:pt x="18532" y="4184"/>
                  </a:moveTo>
                  <a:lnTo>
                    <a:pt x="18581" y="4208"/>
                  </a:lnTo>
                  <a:cubicBezTo>
                    <a:pt x="18565" y="4198"/>
                    <a:pt x="18549" y="4190"/>
                    <a:pt x="18532" y="4184"/>
                  </a:cubicBezTo>
                  <a:close/>
                  <a:moveTo>
                    <a:pt x="12166" y="1"/>
                  </a:moveTo>
                  <a:cubicBezTo>
                    <a:pt x="11893" y="1"/>
                    <a:pt x="11631" y="161"/>
                    <a:pt x="11509" y="405"/>
                  </a:cubicBezTo>
                  <a:lnTo>
                    <a:pt x="10475" y="2773"/>
                  </a:lnTo>
                  <a:cubicBezTo>
                    <a:pt x="10408" y="2907"/>
                    <a:pt x="10308" y="3007"/>
                    <a:pt x="10208" y="3107"/>
                  </a:cubicBezTo>
                  <a:cubicBezTo>
                    <a:pt x="10141" y="3174"/>
                    <a:pt x="10075" y="3207"/>
                    <a:pt x="10008" y="3274"/>
                  </a:cubicBezTo>
                  <a:lnTo>
                    <a:pt x="10475" y="4508"/>
                  </a:lnTo>
                  <a:cubicBezTo>
                    <a:pt x="10545" y="4695"/>
                    <a:pt x="10714" y="4800"/>
                    <a:pt x="10889" y="4800"/>
                  </a:cubicBezTo>
                  <a:cubicBezTo>
                    <a:pt x="10963" y="4800"/>
                    <a:pt x="11039" y="4781"/>
                    <a:pt x="11109" y="4742"/>
                  </a:cubicBezTo>
                  <a:cubicBezTo>
                    <a:pt x="11342" y="4641"/>
                    <a:pt x="11609" y="4541"/>
                    <a:pt x="11876" y="4441"/>
                  </a:cubicBezTo>
                  <a:cubicBezTo>
                    <a:pt x="12043" y="4375"/>
                    <a:pt x="12210" y="4275"/>
                    <a:pt x="12343" y="4174"/>
                  </a:cubicBezTo>
                  <a:cubicBezTo>
                    <a:pt x="12443" y="4074"/>
                    <a:pt x="12510" y="3974"/>
                    <a:pt x="12576" y="3841"/>
                  </a:cubicBezTo>
                  <a:lnTo>
                    <a:pt x="13644" y="1439"/>
                  </a:lnTo>
                  <a:cubicBezTo>
                    <a:pt x="13777" y="1172"/>
                    <a:pt x="14044" y="1039"/>
                    <a:pt x="14344" y="1039"/>
                  </a:cubicBezTo>
                  <a:lnTo>
                    <a:pt x="15645" y="1272"/>
                  </a:lnTo>
                  <a:cubicBezTo>
                    <a:pt x="15675" y="1272"/>
                    <a:pt x="15697" y="1272"/>
                    <a:pt x="15717" y="1275"/>
                  </a:cubicBezTo>
                  <a:lnTo>
                    <a:pt x="15717" y="1275"/>
                  </a:lnTo>
                  <a:lnTo>
                    <a:pt x="13677" y="272"/>
                  </a:lnTo>
                  <a:cubicBezTo>
                    <a:pt x="13644" y="238"/>
                    <a:pt x="13577" y="205"/>
                    <a:pt x="13544" y="205"/>
                  </a:cubicBezTo>
                  <a:lnTo>
                    <a:pt x="12243" y="5"/>
                  </a:lnTo>
                  <a:cubicBezTo>
                    <a:pt x="12217" y="2"/>
                    <a:pt x="12192" y="1"/>
                    <a:pt x="12166" y="1"/>
                  </a:cubicBezTo>
                  <a:close/>
                  <a:moveTo>
                    <a:pt x="16339" y="3139"/>
                  </a:moveTo>
                  <a:cubicBezTo>
                    <a:pt x="16255" y="3139"/>
                    <a:pt x="16177" y="3176"/>
                    <a:pt x="16112" y="3240"/>
                  </a:cubicBezTo>
                  <a:lnTo>
                    <a:pt x="15412" y="3741"/>
                  </a:lnTo>
                  <a:lnTo>
                    <a:pt x="15278" y="4208"/>
                  </a:lnTo>
                  <a:cubicBezTo>
                    <a:pt x="15212" y="4508"/>
                    <a:pt x="15312" y="4808"/>
                    <a:pt x="15545" y="5008"/>
                  </a:cubicBezTo>
                  <a:cubicBezTo>
                    <a:pt x="15679" y="5142"/>
                    <a:pt x="15779" y="5275"/>
                    <a:pt x="15912" y="5409"/>
                  </a:cubicBezTo>
                  <a:cubicBezTo>
                    <a:pt x="16014" y="5531"/>
                    <a:pt x="16165" y="5603"/>
                    <a:pt x="16321" y="5603"/>
                  </a:cubicBezTo>
                  <a:cubicBezTo>
                    <a:pt x="16421" y="5603"/>
                    <a:pt x="16522" y="5574"/>
                    <a:pt x="16613" y="5509"/>
                  </a:cubicBezTo>
                  <a:lnTo>
                    <a:pt x="18247" y="4275"/>
                  </a:lnTo>
                  <a:cubicBezTo>
                    <a:pt x="18312" y="4210"/>
                    <a:pt x="18390" y="4173"/>
                    <a:pt x="18465" y="4173"/>
                  </a:cubicBezTo>
                  <a:cubicBezTo>
                    <a:pt x="18488" y="4173"/>
                    <a:pt x="18510" y="4177"/>
                    <a:pt x="18532" y="4184"/>
                  </a:cubicBezTo>
                  <a:lnTo>
                    <a:pt x="18532" y="4184"/>
                  </a:lnTo>
                  <a:lnTo>
                    <a:pt x="16479" y="3174"/>
                  </a:lnTo>
                  <a:cubicBezTo>
                    <a:pt x="16432" y="3150"/>
                    <a:pt x="16385" y="3139"/>
                    <a:pt x="16339" y="3139"/>
                  </a:cubicBezTo>
                  <a:close/>
                  <a:moveTo>
                    <a:pt x="12200" y="7784"/>
                  </a:moveTo>
                  <a:cubicBezTo>
                    <a:pt x="12084" y="7784"/>
                    <a:pt x="11965" y="7793"/>
                    <a:pt x="11843" y="7810"/>
                  </a:cubicBezTo>
                  <a:cubicBezTo>
                    <a:pt x="11976" y="8044"/>
                    <a:pt x="12076" y="8311"/>
                    <a:pt x="12143" y="8611"/>
                  </a:cubicBezTo>
                  <a:cubicBezTo>
                    <a:pt x="12677" y="10779"/>
                    <a:pt x="11476" y="13982"/>
                    <a:pt x="9474" y="15783"/>
                  </a:cubicBezTo>
                  <a:cubicBezTo>
                    <a:pt x="8907" y="16350"/>
                    <a:pt x="8173" y="16750"/>
                    <a:pt x="7373" y="16917"/>
                  </a:cubicBezTo>
                  <a:cubicBezTo>
                    <a:pt x="7752" y="17609"/>
                    <a:pt x="8376" y="17968"/>
                    <a:pt x="9115" y="17968"/>
                  </a:cubicBezTo>
                  <a:cubicBezTo>
                    <a:pt x="9871" y="17968"/>
                    <a:pt x="10749" y="17593"/>
                    <a:pt x="11609" y="16817"/>
                  </a:cubicBezTo>
                  <a:cubicBezTo>
                    <a:pt x="13611" y="15049"/>
                    <a:pt x="14778" y="11813"/>
                    <a:pt x="14244" y="9645"/>
                  </a:cubicBezTo>
                  <a:cubicBezTo>
                    <a:pt x="13946" y="8421"/>
                    <a:pt x="13192" y="7784"/>
                    <a:pt x="12200" y="7784"/>
                  </a:cubicBezTo>
                  <a:close/>
                  <a:moveTo>
                    <a:pt x="7506" y="1806"/>
                  </a:moveTo>
                  <a:cubicBezTo>
                    <a:pt x="7406" y="1806"/>
                    <a:pt x="7339" y="1839"/>
                    <a:pt x="7273" y="1906"/>
                  </a:cubicBezTo>
                  <a:lnTo>
                    <a:pt x="5438" y="3574"/>
                  </a:lnTo>
                  <a:cubicBezTo>
                    <a:pt x="5405" y="3607"/>
                    <a:pt x="5371" y="3641"/>
                    <a:pt x="5371" y="3674"/>
                  </a:cubicBezTo>
                  <a:cubicBezTo>
                    <a:pt x="5338" y="3674"/>
                    <a:pt x="5338" y="3707"/>
                    <a:pt x="5305" y="3707"/>
                  </a:cubicBezTo>
                  <a:cubicBezTo>
                    <a:pt x="5238" y="3808"/>
                    <a:pt x="5205" y="3908"/>
                    <a:pt x="5171" y="4041"/>
                  </a:cubicBezTo>
                  <a:cubicBezTo>
                    <a:pt x="5171" y="4041"/>
                    <a:pt x="5171" y="4074"/>
                    <a:pt x="5171" y="4108"/>
                  </a:cubicBezTo>
                  <a:cubicBezTo>
                    <a:pt x="5138" y="4208"/>
                    <a:pt x="5138" y="4308"/>
                    <a:pt x="5138" y="4441"/>
                  </a:cubicBezTo>
                  <a:lnTo>
                    <a:pt x="5371" y="6243"/>
                  </a:lnTo>
                  <a:cubicBezTo>
                    <a:pt x="5405" y="6576"/>
                    <a:pt x="5305" y="6910"/>
                    <a:pt x="5138" y="7177"/>
                  </a:cubicBezTo>
                  <a:cubicBezTo>
                    <a:pt x="4838" y="7577"/>
                    <a:pt x="4571" y="7977"/>
                    <a:pt x="4304" y="8411"/>
                  </a:cubicBezTo>
                  <a:cubicBezTo>
                    <a:pt x="4204" y="8578"/>
                    <a:pt x="4070" y="8711"/>
                    <a:pt x="3870" y="8778"/>
                  </a:cubicBezTo>
                  <a:cubicBezTo>
                    <a:pt x="3837" y="8811"/>
                    <a:pt x="3770" y="8811"/>
                    <a:pt x="3703" y="8844"/>
                  </a:cubicBezTo>
                  <a:lnTo>
                    <a:pt x="3637" y="8844"/>
                  </a:lnTo>
                  <a:cubicBezTo>
                    <a:pt x="3620" y="8861"/>
                    <a:pt x="3603" y="8870"/>
                    <a:pt x="3587" y="8870"/>
                  </a:cubicBezTo>
                  <a:cubicBezTo>
                    <a:pt x="3570" y="8870"/>
                    <a:pt x="3553" y="8861"/>
                    <a:pt x="3537" y="8844"/>
                  </a:cubicBezTo>
                  <a:lnTo>
                    <a:pt x="2269" y="8878"/>
                  </a:lnTo>
                  <a:lnTo>
                    <a:pt x="2136" y="8878"/>
                  </a:lnTo>
                  <a:lnTo>
                    <a:pt x="2069" y="8911"/>
                  </a:lnTo>
                  <a:cubicBezTo>
                    <a:pt x="2036" y="8911"/>
                    <a:pt x="2002" y="8945"/>
                    <a:pt x="1969" y="8945"/>
                  </a:cubicBezTo>
                  <a:cubicBezTo>
                    <a:pt x="1902" y="8978"/>
                    <a:pt x="1835" y="9011"/>
                    <a:pt x="1802" y="9078"/>
                  </a:cubicBezTo>
                  <a:cubicBezTo>
                    <a:pt x="1702" y="9145"/>
                    <a:pt x="1635" y="9245"/>
                    <a:pt x="1602" y="9345"/>
                  </a:cubicBezTo>
                  <a:lnTo>
                    <a:pt x="601" y="12047"/>
                  </a:lnTo>
                  <a:cubicBezTo>
                    <a:pt x="535" y="12280"/>
                    <a:pt x="635" y="12547"/>
                    <a:pt x="835" y="12647"/>
                  </a:cubicBezTo>
                  <a:lnTo>
                    <a:pt x="2269" y="13348"/>
                  </a:lnTo>
                  <a:cubicBezTo>
                    <a:pt x="2336" y="13481"/>
                    <a:pt x="2336" y="13581"/>
                    <a:pt x="2336" y="13715"/>
                  </a:cubicBezTo>
                  <a:cubicBezTo>
                    <a:pt x="2269" y="14148"/>
                    <a:pt x="2236" y="14549"/>
                    <a:pt x="2202" y="14982"/>
                  </a:cubicBezTo>
                  <a:cubicBezTo>
                    <a:pt x="2169" y="15282"/>
                    <a:pt x="2036" y="15583"/>
                    <a:pt x="1835" y="15850"/>
                  </a:cubicBezTo>
                  <a:lnTo>
                    <a:pt x="234" y="17517"/>
                  </a:lnTo>
                  <a:cubicBezTo>
                    <a:pt x="201" y="17551"/>
                    <a:pt x="201" y="17584"/>
                    <a:pt x="168" y="17617"/>
                  </a:cubicBezTo>
                  <a:cubicBezTo>
                    <a:pt x="134" y="17651"/>
                    <a:pt x="134" y="17684"/>
                    <a:pt x="101" y="17718"/>
                  </a:cubicBezTo>
                  <a:cubicBezTo>
                    <a:pt x="1" y="17918"/>
                    <a:pt x="1" y="18151"/>
                    <a:pt x="34" y="18351"/>
                  </a:cubicBezTo>
                  <a:lnTo>
                    <a:pt x="468" y="20219"/>
                  </a:lnTo>
                  <a:cubicBezTo>
                    <a:pt x="501" y="20319"/>
                    <a:pt x="568" y="20386"/>
                    <a:pt x="635" y="20453"/>
                  </a:cubicBezTo>
                  <a:lnTo>
                    <a:pt x="2736" y="21487"/>
                  </a:lnTo>
                  <a:cubicBezTo>
                    <a:pt x="2669" y="21420"/>
                    <a:pt x="2603" y="21353"/>
                    <a:pt x="2603" y="21253"/>
                  </a:cubicBezTo>
                  <a:lnTo>
                    <a:pt x="2102" y="19452"/>
                  </a:lnTo>
                  <a:cubicBezTo>
                    <a:pt x="2069" y="19319"/>
                    <a:pt x="2069" y="19185"/>
                    <a:pt x="2102" y="19085"/>
                  </a:cubicBezTo>
                  <a:cubicBezTo>
                    <a:pt x="2136" y="18885"/>
                    <a:pt x="2202" y="18718"/>
                    <a:pt x="2336" y="18585"/>
                  </a:cubicBezTo>
                  <a:lnTo>
                    <a:pt x="3937" y="16917"/>
                  </a:lnTo>
                  <a:cubicBezTo>
                    <a:pt x="4137" y="16650"/>
                    <a:pt x="4271" y="16350"/>
                    <a:pt x="4304" y="16016"/>
                  </a:cubicBezTo>
                  <a:cubicBezTo>
                    <a:pt x="4304" y="15616"/>
                    <a:pt x="4337" y="15182"/>
                    <a:pt x="4437" y="14782"/>
                  </a:cubicBezTo>
                  <a:cubicBezTo>
                    <a:pt x="4471" y="14482"/>
                    <a:pt x="4304" y="14215"/>
                    <a:pt x="4037" y="14115"/>
                  </a:cubicBezTo>
                  <a:lnTo>
                    <a:pt x="3003" y="13748"/>
                  </a:lnTo>
                  <a:cubicBezTo>
                    <a:pt x="2736" y="13648"/>
                    <a:pt x="2603" y="13348"/>
                    <a:pt x="2703" y="13114"/>
                  </a:cubicBezTo>
                  <a:lnTo>
                    <a:pt x="3703" y="10412"/>
                  </a:lnTo>
                  <a:cubicBezTo>
                    <a:pt x="3737" y="10312"/>
                    <a:pt x="3804" y="10212"/>
                    <a:pt x="3870" y="10145"/>
                  </a:cubicBezTo>
                  <a:cubicBezTo>
                    <a:pt x="4004" y="10012"/>
                    <a:pt x="4170" y="9912"/>
                    <a:pt x="4371" y="9912"/>
                  </a:cubicBezTo>
                  <a:lnTo>
                    <a:pt x="5605" y="9879"/>
                  </a:lnTo>
                  <a:cubicBezTo>
                    <a:pt x="5738" y="9879"/>
                    <a:pt x="5872" y="9845"/>
                    <a:pt x="5972" y="9812"/>
                  </a:cubicBezTo>
                  <a:cubicBezTo>
                    <a:pt x="6139" y="9712"/>
                    <a:pt x="6305" y="9578"/>
                    <a:pt x="6405" y="9445"/>
                  </a:cubicBezTo>
                  <a:cubicBezTo>
                    <a:pt x="6639" y="9011"/>
                    <a:pt x="6939" y="8611"/>
                    <a:pt x="7239" y="8177"/>
                  </a:cubicBezTo>
                  <a:cubicBezTo>
                    <a:pt x="7406" y="7910"/>
                    <a:pt x="7506" y="7610"/>
                    <a:pt x="7473" y="7277"/>
                  </a:cubicBezTo>
                  <a:lnTo>
                    <a:pt x="7239" y="5442"/>
                  </a:lnTo>
                  <a:cubicBezTo>
                    <a:pt x="7206" y="5342"/>
                    <a:pt x="7239" y="5242"/>
                    <a:pt x="7273" y="5142"/>
                  </a:cubicBezTo>
                  <a:cubicBezTo>
                    <a:pt x="7306" y="4942"/>
                    <a:pt x="7406" y="4742"/>
                    <a:pt x="7540" y="4608"/>
                  </a:cubicBezTo>
                  <a:lnTo>
                    <a:pt x="9374" y="2940"/>
                  </a:lnTo>
                  <a:cubicBezTo>
                    <a:pt x="9449" y="2865"/>
                    <a:pt x="9562" y="2828"/>
                    <a:pt x="9670" y="2828"/>
                  </a:cubicBezTo>
                  <a:cubicBezTo>
                    <a:pt x="9706" y="2828"/>
                    <a:pt x="9741" y="2832"/>
                    <a:pt x="9774" y="2840"/>
                  </a:cubicBezTo>
                  <a:lnTo>
                    <a:pt x="7640" y="1839"/>
                  </a:lnTo>
                  <a:cubicBezTo>
                    <a:pt x="7606" y="1806"/>
                    <a:pt x="7540" y="1806"/>
                    <a:pt x="7506" y="1806"/>
                  </a:cubicBezTo>
                  <a:close/>
                  <a:moveTo>
                    <a:pt x="10464" y="20980"/>
                  </a:moveTo>
                  <a:cubicBezTo>
                    <a:pt x="10389" y="20980"/>
                    <a:pt x="10312" y="21003"/>
                    <a:pt x="10241" y="21053"/>
                  </a:cubicBezTo>
                  <a:cubicBezTo>
                    <a:pt x="9975" y="21187"/>
                    <a:pt x="9708" y="21287"/>
                    <a:pt x="9441" y="21353"/>
                  </a:cubicBezTo>
                  <a:cubicBezTo>
                    <a:pt x="9374" y="21387"/>
                    <a:pt x="9274" y="21420"/>
                    <a:pt x="9207" y="21487"/>
                  </a:cubicBezTo>
                  <a:lnTo>
                    <a:pt x="9274" y="21654"/>
                  </a:lnTo>
                  <a:cubicBezTo>
                    <a:pt x="9307" y="21754"/>
                    <a:pt x="9374" y="21854"/>
                    <a:pt x="9474" y="21887"/>
                  </a:cubicBezTo>
                  <a:lnTo>
                    <a:pt x="11509" y="22888"/>
                  </a:lnTo>
                  <a:cubicBezTo>
                    <a:pt x="11442" y="22855"/>
                    <a:pt x="11409" y="22788"/>
                    <a:pt x="11376" y="22721"/>
                  </a:cubicBezTo>
                  <a:lnTo>
                    <a:pt x="10842" y="21287"/>
                  </a:lnTo>
                  <a:cubicBezTo>
                    <a:pt x="10795" y="21101"/>
                    <a:pt x="10636" y="20980"/>
                    <a:pt x="10464" y="20980"/>
                  </a:cubicBezTo>
                  <a:close/>
                  <a:moveTo>
                    <a:pt x="5005" y="20158"/>
                  </a:moveTo>
                  <a:cubicBezTo>
                    <a:pt x="4901" y="20158"/>
                    <a:pt x="4795" y="20188"/>
                    <a:pt x="4704" y="20253"/>
                  </a:cubicBezTo>
                  <a:lnTo>
                    <a:pt x="3770" y="20953"/>
                  </a:lnTo>
                  <a:lnTo>
                    <a:pt x="3203" y="22921"/>
                  </a:lnTo>
                  <a:cubicBezTo>
                    <a:pt x="3136" y="23121"/>
                    <a:pt x="3236" y="23355"/>
                    <a:pt x="3403" y="23455"/>
                  </a:cubicBezTo>
                  <a:lnTo>
                    <a:pt x="5538" y="24489"/>
                  </a:lnTo>
                  <a:cubicBezTo>
                    <a:pt x="5338" y="24389"/>
                    <a:pt x="5238" y="24189"/>
                    <a:pt x="5305" y="23989"/>
                  </a:cubicBezTo>
                  <a:lnTo>
                    <a:pt x="6038" y="21554"/>
                  </a:lnTo>
                  <a:cubicBezTo>
                    <a:pt x="6105" y="21253"/>
                    <a:pt x="6005" y="20953"/>
                    <a:pt x="5772" y="20753"/>
                  </a:cubicBezTo>
                  <a:cubicBezTo>
                    <a:pt x="5638" y="20620"/>
                    <a:pt x="5538" y="20520"/>
                    <a:pt x="5405" y="20353"/>
                  </a:cubicBezTo>
                  <a:cubicBezTo>
                    <a:pt x="5323" y="20231"/>
                    <a:pt x="5167" y="20158"/>
                    <a:pt x="5005" y="20158"/>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60"/>
            <p:cNvSpPr/>
            <p:nvPr/>
          </p:nvSpPr>
          <p:spPr>
            <a:xfrm>
              <a:off x="3412600" y="825925"/>
              <a:ext cx="464525" cy="612250"/>
            </a:xfrm>
            <a:custGeom>
              <a:rect b="b" l="l" r="r" t="t"/>
              <a:pathLst>
                <a:path extrusionOk="0" h="24490" w="18581">
                  <a:moveTo>
                    <a:pt x="15717" y="1275"/>
                  </a:moveTo>
                  <a:lnTo>
                    <a:pt x="15779" y="1306"/>
                  </a:lnTo>
                  <a:cubicBezTo>
                    <a:pt x="15760" y="1287"/>
                    <a:pt x="15741" y="1279"/>
                    <a:pt x="15717" y="1275"/>
                  </a:cubicBezTo>
                  <a:close/>
                  <a:moveTo>
                    <a:pt x="18532" y="4184"/>
                  </a:moveTo>
                  <a:lnTo>
                    <a:pt x="18581" y="4208"/>
                  </a:lnTo>
                  <a:cubicBezTo>
                    <a:pt x="18565" y="4198"/>
                    <a:pt x="18549" y="4190"/>
                    <a:pt x="18532" y="4184"/>
                  </a:cubicBezTo>
                  <a:close/>
                  <a:moveTo>
                    <a:pt x="12166" y="1"/>
                  </a:moveTo>
                  <a:cubicBezTo>
                    <a:pt x="11893" y="1"/>
                    <a:pt x="11631" y="161"/>
                    <a:pt x="11509" y="405"/>
                  </a:cubicBezTo>
                  <a:lnTo>
                    <a:pt x="10475" y="2773"/>
                  </a:lnTo>
                  <a:cubicBezTo>
                    <a:pt x="10408" y="2907"/>
                    <a:pt x="10308" y="3007"/>
                    <a:pt x="10208" y="3107"/>
                  </a:cubicBezTo>
                  <a:cubicBezTo>
                    <a:pt x="10141" y="3174"/>
                    <a:pt x="10075" y="3207"/>
                    <a:pt x="10008" y="3274"/>
                  </a:cubicBezTo>
                  <a:lnTo>
                    <a:pt x="10475" y="4508"/>
                  </a:lnTo>
                  <a:cubicBezTo>
                    <a:pt x="10545" y="4695"/>
                    <a:pt x="10714" y="4800"/>
                    <a:pt x="10889" y="4800"/>
                  </a:cubicBezTo>
                  <a:cubicBezTo>
                    <a:pt x="10963" y="4800"/>
                    <a:pt x="11039" y="4781"/>
                    <a:pt x="11109" y="4742"/>
                  </a:cubicBezTo>
                  <a:cubicBezTo>
                    <a:pt x="11342" y="4641"/>
                    <a:pt x="11609" y="4541"/>
                    <a:pt x="11876" y="4441"/>
                  </a:cubicBezTo>
                  <a:cubicBezTo>
                    <a:pt x="12043" y="4375"/>
                    <a:pt x="12210" y="4275"/>
                    <a:pt x="12343" y="4174"/>
                  </a:cubicBezTo>
                  <a:cubicBezTo>
                    <a:pt x="12443" y="4074"/>
                    <a:pt x="12510" y="3974"/>
                    <a:pt x="12576" y="3841"/>
                  </a:cubicBezTo>
                  <a:lnTo>
                    <a:pt x="13644" y="1439"/>
                  </a:lnTo>
                  <a:cubicBezTo>
                    <a:pt x="13777" y="1172"/>
                    <a:pt x="14044" y="1039"/>
                    <a:pt x="14344" y="1039"/>
                  </a:cubicBezTo>
                  <a:lnTo>
                    <a:pt x="15645" y="1272"/>
                  </a:lnTo>
                  <a:cubicBezTo>
                    <a:pt x="15675" y="1272"/>
                    <a:pt x="15697" y="1272"/>
                    <a:pt x="15717" y="1275"/>
                  </a:cubicBezTo>
                  <a:lnTo>
                    <a:pt x="15717" y="1275"/>
                  </a:lnTo>
                  <a:lnTo>
                    <a:pt x="13677" y="272"/>
                  </a:lnTo>
                  <a:cubicBezTo>
                    <a:pt x="13644" y="238"/>
                    <a:pt x="13577" y="205"/>
                    <a:pt x="13544" y="205"/>
                  </a:cubicBezTo>
                  <a:lnTo>
                    <a:pt x="12243" y="5"/>
                  </a:lnTo>
                  <a:cubicBezTo>
                    <a:pt x="12217" y="2"/>
                    <a:pt x="12192" y="1"/>
                    <a:pt x="12166" y="1"/>
                  </a:cubicBezTo>
                  <a:close/>
                  <a:moveTo>
                    <a:pt x="16339" y="3139"/>
                  </a:moveTo>
                  <a:cubicBezTo>
                    <a:pt x="16255" y="3139"/>
                    <a:pt x="16177" y="3176"/>
                    <a:pt x="16112" y="3240"/>
                  </a:cubicBezTo>
                  <a:lnTo>
                    <a:pt x="15412" y="3741"/>
                  </a:lnTo>
                  <a:lnTo>
                    <a:pt x="15278" y="4208"/>
                  </a:lnTo>
                  <a:cubicBezTo>
                    <a:pt x="15212" y="4508"/>
                    <a:pt x="15312" y="4808"/>
                    <a:pt x="15545" y="5008"/>
                  </a:cubicBezTo>
                  <a:cubicBezTo>
                    <a:pt x="15679" y="5142"/>
                    <a:pt x="15779" y="5275"/>
                    <a:pt x="15912" y="5409"/>
                  </a:cubicBezTo>
                  <a:cubicBezTo>
                    <a:pt x="16014" y="5531"/>
                    <a:pt x="16165" y="5603"/>
                    <a:pt x="16321" y="5603"/>
                  </a:cubicBezTo>
                  <a:cubicBezTo>
                    <a:pt x="16421" y="5603"/>
                    <a:pt x="16522" y="5574"/>
                    <a:pt x="16613" y="5509"/>
                  </a:cubicBezTo>
                  <a:lnTo>
                    <a:pt x="18247" y="4275"/>
                  </a:lnTo>
                  <a:cubicBezTo>
                    <a:pt x="18312" y="4210"/>
                    <a:pt x="18390" y="4173"/>
                    <a:pt x="18465" y="4173"/>
                  </a:cubicBezTo>
                  <a:cubicBezTo>
                    <a:pt x="18488" y="4173"/>
                    <a:pt x="18510" y="4177"/>
                    <a:pt x="18532" y="4184"/>
                  </a:cubicBezTo>
                  <a:lnTo>
                    <a:pt x="18532" y="4184"/>
                  </a:lnTo>
                  <a:lnTo>
                    <a:pt x="16479" y="3174"/>
                  </a:lnTo>
                  <a:cubicBezTo>
                    <a:pt x="16432" y="3150"/>
                    <a:pt x="16385" y="3139"/>
                    <a:pt x="16339" y="3139"/>
                  </a:cubicBezTo>
                  <a:close/>
                  <a:moveTo>
                    <a:pt x="12200" y="7784"/>
                  </a:moveTo>
                  <a:cubicBezTo>
                    <a:pt x="12084" y="7784"/>
                    <a:pt x="11965" y="7793"/>
                    <a:pt x="11843" y="7810"/>
                  </a:cubicBezTo>
                  <a:cubicBezTo>
                    <a:pt x="11976" y="8044"/>
                    <a:pt x="12076" y="8311"/>
                    <a:pt x="12143" y="8611"/>
                  </a:cubicBezTo>
                  <a:cubicBezTo>
                    <a:pt x="12677" y="10779"/>
                    <a:pt x="11476" y="13982"/>
                    <a:pt x="9474" y="15783"/>
                  </a:cubicBezTo>
                  <a:cubicBezTo>
                    <a:pt x="8907" y="16350"/>
                    <a:pt x="8173" y="16750"/>
                    <a:pt x="7373" y="16917"/>
                  </a:cubicBezTo>
                  <a:cubicBezTo>
                    <a:pt x="7752" y="17609"/>
                    <a:pt x="8376" y="17968"/>
                    <a:pt x="9115" y="17968"/>
                  </a:cubicBezTo>
                  <a:cubicBezTo>
                    <a:pt x="9871" y="17968"/>
                    <a:pt x="10749" y="17593"/>
                    <a:pt x="11609" y="16817"/>
                  </a:cubicBezTo>
                  <a:cubicBezTo>
                    <a:pt x="13611" y="15049"/>
                    <a:pt x="14778" y="11813"/>
                    <a:pt x="14244" y="9645"/>
                  </a:cubicBezTo>
                  <a:cubicBezTo>
                    <a:pt x="13946" y="8421"/>
                    <a:pt x="13192" y="7784"/>
                    <a:pt x="12200" y="7784"/>
                  </a:cubicBezTo>
                  <a:close/>
                  <a:moveTo>
                    <a:pt x="7506" y="1806"/>
                  </a:moveTo>
                  <a:cubicBezTo>
                    <a:pt x="7406" y="1806"/>
                    <a:pt x="7339" y="1839"/>
                    <a:pt x="7273" y="1906"/>
                  </a:cubicBezTo>
                  <a:lnTo>
                    <a:pt x="5438" y="3574"/>
                  </a:lnTo>
                  <a:cubicBezTo>
                    <a:pt x="5405" y="3607"/>
                    <a:pt x="5371" y="3641"/>
                    <a:pt x="5371" y="3674"/>
                  </a:cubicBezTo>
                  <a:cubicBezTo>
                    <a:pt x="5338" y="3674"/>
                    <a:pt x="5338" y="3707"/>
                    <a:pt x="5305" y="3707"/>
                  </a:cubicBezTo>
                  <a:cubicBezTo>
                    <a:pt x="5238" y="3808"/>
                    <a:pt x="5205" y="3908"/>
                    <a:pt x="5171" y="4041"/>
                  </a:cubicBezTo>
                  <a:cubicBezTo>
                    <a:pt x="5171" y="4041"/>
                    <a:pt x="5171" y="4074"/>
                    <a:pt x="5171" y="4108"/>
                  </a:cubicBezTo>
                  <a:cubicBezTo>
                    <a:pt x="5138" y="4208"/>
                    <a:pt x="5138" y="4308"/>
                    <a:pt x="5138" y="4441"/>
                  </a:cubicBezTo>
                  <a:lnTo>
                    <a:pt x="5371" y="6243"/>
                  </a:lnTo>
                  <a:cubicBezTo>
                    <a:pt x="5405" y="6576"/>
                    <a:pt x="5305" y="6910"/>
                    <a:pt x="5138" y="7177"/>
                  </a:cubicBezTo>
                  <a:cubicBezTo>
                    <a:pt x="4838" y="7577"/>
                    <a:pt x="4571" y="7977"/>
                    <a:pt x="4304" y="8411"/>
                  </a:cubicBezTo>
                  <a:cubicBezTo>
                    <a:pt x="4204" y="8578"/>
                    <a:pt x="4070" y="8711"/>
                    <a:pt x="3870" y="8778"/>
                  </a:cubicBezTo>
                  <a:cubicBezTo>
                    <a:pt x="3837" y="8811"/>
                    <a:pt x="3770" y="8811"/>
                    <a:pt x="3703" y="8844"/>
                  </a:cubicBezTo>
                  <a:lnTo>
                    <a:pt x="3637" y="8844"/>
                  </a:lnTo>
                  <a:cubicBezTo>
                    <a:pt x="3620" y="8861"/>
                    <a:pt x="3603" y="8870"/>
                    <a:pt x="3587" y="8870"/>
                  </a:cubicBezTo>
                  <a:cubicBezTo>
                    <a:pt x="3570" y="8870"/>
                    <a:pt x="3553" y="8861"/>
                    <a:pt x="3537" y="8844"/>
                  </a:cubicBezTo>
                  <a:lnTo>
                    <a:pt x="2269" y="8878"/>
                  </a:lnTo>
                  <a:lnTo>
                    <a:pt x="2136" y="8878"/>
                  </a:lnTo>
                  <a:lnTo>
                    <a:pt x="2069" y="8911"/>
                  </a:lnTo>
                  <a:cubicBezTo>
                    <a:pt x="2036" y="8911"/>
                    <a:pt x="2002" y="8945"/>
                    <a:pt x="1969" y="8945"/>
                  </a:cubicBezTo>
                  <a:cubicBezTo>
                    <a:pt x="1902" y="8978"/>
                    <a:pt x="1835" y="9011"/>
                    <a:pt x="1802" y="9078"/>
                  </a:cubicBezTo>
                  <a:cubicBezTo>
                    <a:pt x="1702" y="9145"/>
                    <a:pt x="1635" y="9245"/>
                    <a:pt x="1602" y="9345"/>
                  </a:cubicBezTo>
                  <a:lnTo>
                    <a:pt x="601" y="12047"/>
                  </a:lnTo>
                  <a:cubicBezTo>
                    <a:pt x="535" y="12280"/>
                    <a:pt x="635" y="12547"/>
                    <a:pt x="835" y="12647"/>
                  </a:cubicBezTo>
                  <a:lnTo>
                    <a:pt x="2269" y="13348"/>
                  </a:lnTo>
                  <a:cubicBezTo>
                    <a:pt x="2336" y="13481"/>
                    <a:pt x="2336" y="13581"/>
                    <a:pt x="2336" y="13715"/>
                  </a:cubicBezTo>
                  <a:cubicBezTo>
                    <a:pt x="2269" y="14148"/>
                    <a:pt x="2236" y="14549"/>
                    <a:pt x="2202" y="14982"/>
                  </a:cubicBezTo>
                  <a:cubicBezTo>
                    <a:pt x="2169" y="15282"/>
                    <a:pt x="2036" y="15583"/>
                    <a:pt x="1835" y="15850"/>
                  </a:cubicBezTo>
                  <a:lnTo>
                    <a:pt x="234" y="17517"/>
                  </a:lnTo>
                  <a:cubicBezTo>
                    <a:pt x="201" y="17551"/>
                    <a:pt x="201" y="17584"/>
                    <a:pt x="168" y="17617"/>
                  </a:cubicBezTo>
                  <a:cubicBezTo>
                    <a:pt x="134" y="17651"/>
                    <a:pt x="134" y="17684"/>
                    <a:pt x="101" y="17718"/>
                  </a:cubicBezTo>
                  <a:cubicBezTo>
                    <a:pt x="1" y="17918"/>
                    <a:pt x="1" y="18151"/>
                    <a:pt x="34" y="18351"/>
                  </a:cubicBezTo>
                  <a:lnTo>
                    <a:pt x="468" y="20219"/>
                  </a:lnTo>
                  <a:cubicBezTo>
                    <a:pt x="501" y="20319"/>
                    <a:pt x="568" y="20386"/>
                    <a:pt x="635" y="20453"/>
                  </a:cubicBezTo>
                  <a:lnTo>
                    <a:pt x="2736" y="21487"/>
                  </a:lnTo>
                  <a:cubicBezTo>
                    <a:pt x="2669" y="21420"/>
                    <a:pt x="2603" y="21353"/>
                    <a:pt x="2603" y="21253"/>
                  </a:cubicBezTo>
                  <a:lnTo>
                    <a:pt x="2102" y="19452"/>
                  </a:lnTo>
                  <a:cubicBezTo>
                    <a:pt x="2069" y="19319"/>
                    <a:pt x="2069" y="19185"/>
                    <a:pt x="2102" y="19085"/>
                  </a:cubicBezTo>
                  <a:cubicBezTo>
                    <a:pt x="2136" y="18885"/>
                    <a:pt x="2202" y="18718"/>
                    <a:pt x="2336" y="18585"/>
                  </a:cubicBezTo>
                  <a:lnTo>
                    <a:pt x="3937" y="16917"/>
                  </a:lnTo>
                  <a:cubicBezTo>
                    <a:pt x="4137" y="16650"/>
                    <a:pt x="4271" y="16350"/>
                    <a:pt x="4304" y="16016"/>
                  </a:cubicBezTo>
                  <a:cubicBezTo>
                    <a:pt x="4304" y="15616"/>
                    <a:pt x="4337" y="15182"/>
                    <a:pt x="4437" y="14782"/>
                  </a:cubicBezTo>
                  <a:cubicBezTo>
                    <a:pt x="4471" y="14482"/>
                    <a:pt x="4304" y="14215"/>
                    <a:pt x="4037" y="14115"/>
                  </a:cubicBezTo>
                  <a:lnTo>
                    <a:pt x="3003" y="13748"/>
                  </a:lnTo>
                  <a:cubicBezTo>
                    <a:pt x="2736" y="13648"/>
                    <a:pt x="2603" y="13348"/>
                    <a:pt x="2703" y="13114"/>
                  </a:cubicBezTo>
                  <a:lnTo>
                    <a:pt x="3703" y="10412"/>
                  </a:lnTo>
                  <a:cubicBezTo>
                    <a:pt x="3737" y="10312"/>
                    <a:pt x="3804" y="10212"/>
                    <a:pt x="3870" y="10145"/>
                  </a:cubicBezTo>
                  <a:cubicBezTo>
                    <a:pt x="4004" y="10012"/>
                    <a:pt x="4170" y="9912"/>
                    <a:pt x="4371" y="9912"/>
                  </a:cubicBezTo>
                  <a:lnTo>
                    <a:pt x="5605" y="9879"/>
                  </a:lnTo>
                  <a:cubicBezTo>
                    <a:pt x="5738" y="9879"/>
                    <a:pt x="5872" y="9845"/>
                    <a:pt x="5972" y="9812"/>
                  </a:cubicBezTo>
                  <a:cubicBezTo>
                    <a:pt x="6139" y="9712"/>
                    <a:pt x="6305" y="9578"/>
                    <a:pt x="6405" y="9445"/>
                  </a:cubicBezTo>
                  <a:cubicBezTo>
                    <a:pt x="6639" y="9011"/>
                    <a:pt x="6939" y="8611"/>
                    <a:pt x="7239" y="8177"/>
                  </a:cubicBezTo>
                  <a:cubicBezTo>
                    <a:pt x="7406" y="7910"/>
                    <a:pt x="7506" y="7610"/>
                    <a:pt x="7473" y="7277"/>
                  </a:cubicBezTo>
                  <a:lnTo>
                    <a:pt x="7239" y="5442"/>
                  </a:lnTo>
                  <a:cubicBezTo>
                    <a:pt x="7206" y="5342"/>
                    <a:pt x="7239" y="5242"/>
                    <a:pt x="7273" y="5142"/>
                  </a:cubicBezTo>
                  <a:cubicBezTo>
                    <a:pt x="7306" y="4942"/>
                    <a:pt x="7406" y="4742"/>
                    <a:pt x="7540" y="4608"/>
                  </a:cubicBezTo>
                  <a:lnTo>
                    <a:pt x="9374" y="2940"/>
                  </a:lnTo>
                  <a:cubicBezTo>
                    <a:pt x="9449" y="2865"/>
                    <a:pt x="9562" y="2828"/>
                    <a:pt x="9670" y="2828"/>
                  </a:cubicBezTo>
                  <a:cubicBezTo>
                    <a:pt x="9706" y="2828"/>
                    <a:pt x="9741" y="2832"/>
                    <a:pt x="9774" y="2840"/>
                  </a:cubicBezTo>
                  <a:lnTo>
                    <a:pt x="7640" y="1839"/>
                  </a:lnTo>
                  <a:cubicBezTo>
                    <a:pt x="7606" y="1806"/>
                    <a:pt x="7540" y="1806"/>
                    <a:pt x="7506" y="1806"/>
                  </a:cubicBezTo>
                  <a:close/>
                  <a:moveTo>
                    <a:pt x="10464" y="20980"/>
                  </a:moveTo>
                  <a:cubicBezTo>
                    <a:pt x="10389" y="20980"/>
                    <a:pt x="10312" y="21003"/>
                    <a:pt x="10241" y="21053"/>
                  </a:cubicBezTo>
                  <a:cubicBezTo>
                    <a:pt x="9975" y="21187"/>
                    <a:pt x="9708" y="21287"/>
                    <a:pt x="9441" y="21353"/>
                  </a:cubicBezTo>
                  <a:cubicBezTo>
                    <a:pt x="9374" y="21387"/>
                    <a:pt x="9274" y="21420"/>
                    <a:pt x="9207" y="21487"/>
                  </a:cubicBezTo>
                  <a:lnTo>
                    <a:pt x="9274" y="21654"/>
                  </a:lnTo>
                  <a:cubicBezTo>
                    <a:pt x="9307" y="21754"/>
                    <a:pt x="9374" y="21854"/>
                    <a:pt x="9474" y="21887"/>
                  </a:cubicBezTo>
                  <a:lnTo>
                    <a:pt x="11509" y="22888"/>
                  </a:lnTo>
                  <a:cubicBezTo>
                    <a:pt x="11442" y="22855"/>
                    <a:pt x="11409" y="22788"/>
                    <a:pt x="11376" y="22721"/>
                  </a:cubicBezTo>
                  <a:lnTo>
                    <a:pt x="10842" y="21287"/>
                  </a:lnTo>
                  <a:cubicBezTo>
                    <a:pt x="10795" y="21101"/>
                    <a:pt x="10636" y="20980"/>
                    <a:pt x="10464" y="20980"/>
                  </a:cubicBezTo>
                  <a:close/>
                  <a:moveTo>
                    <a:pt x="5005" y="20158"/>
                  </a:moveTo>
                  <a:cubicBezTo>
                    <a:pt x="4901" y="20158"/>
                    <a:pt x="4795" y="20188"/>
                    <a:pt x="4704" y="20253"/>
                  </a:cubicBezTo>
                  <a:lnTo>
                    <a:pt x="3770" y="20953"/>
                  </a:lnTo>
                  <a:lnTo>
                    <a:pt x="3203" y="22921"/>
                  </a:lnTo>
                  <a:cubicBezTo>
                    <a:pt x="3136" y="23121"/>
                    <a:pt x="3236" y="23355"/>
                    <a:pt x="3403" y="23455"/>
                  </a:cubicBezTo>
                  <a:lnTo>
                    <a:pt x="5538" y="24489"/>
                  </a:lnTo>
                  <a:cubicBezTo>
                    <a:pt x="5338" y="24389"/>
                    <a:pt x="5238" y="24189"/>
                    <a:pt x="5305" y="23989"/>
                  </a:cubicBezTo>
                  <a:lnTo>
                    <a:pt x="6038" y="21554"/>
                  </a:lnTo>
                  <a:cubicBezTo>
                    <a:pt x="6105" y="21253"/>
                    <a:pt x="6005" y="20953"/>
                    <a:pt x="5772" y="20753"/>
                  </a:cubicBezTo>
                  <a:cubicBezTo>
                    <a:pt x="5638" y="20620"/>
                    <a:pt x="5538" y="20520"/>
                    <a:pt x="5405" y="20353"/>
                  </a:cubicBezTo>
                  <a:cubicBezTo>
                    <a:pt x="5323" y="20231"/>
                    <a:pt x="5167" y="20158"/>
                    <a:pt x="5005" y="2015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60"/>
            <p:cNvSpPr/>
            <p:nvPr/>
          </p:nvSpPr>
          <p:spPr>
            <a:xfrm>
              <a:off x="3412600" y="825925"/>
              <a:ext cx="464525" cy="612250"/>
            </a:xfrm>
            <a:custGeom>
              <a:rect b="b" l="l" r="r" t="t"/>
              <a:pathLst>
                <a:path extrusionOk="0" h="24490" w="18581">
                  <a:moveTo>
                    <a:pt x="15717" y="1275"/>
                  </a:moveTo>
                  <a:lnTo>
                    <a:pt x="15779" y="1306"/>
                  </a:lnTo>
                  <a:cubicBezTo>
                    <a:pt x="15760" y="1287"/>
                    <a:pt x="15741" y="1279"/>
                    <a:pt x="15717" y="1275"/>
                  </a:cubicBezTo>
                  <a:close/>
                  <a:moveTo>
                    <a:pt x="18532" y="4184"/>
                  </a:moveTo>
                  <a:lnTo>
                    <a:pt x="18581" y="4208"/>
                  </a:lnTo>
                  <a:cubicBezTo>
                    <a:pt x="18565" y="4198"/>
                    <a:pt x="18549" y="4190"/>
                    <a:pt x="18532" y="4184"/>
                  </a:cubicBezTo>
                  <a:close/>
                  <a:moveTo>
                    <a:pt x="12166" y="1"/>
                  </a:moveTo>
                  <a:cubicBezTo>
                    <a:pt x="11893" y="1"/>
                    <a:pt x="11631" y="161"/>
                    <a:pt x="11509" y="405"/>
                  </a:cubicBezTo>
                  <a:lnTo>
                    <a:pt x="10475" y="2773"/>
                  </a:lnTo>
                  <a:cubicBezTo>
                    <a:pt x="10408" y="2907"/>
                    <a:pt x="10308" y="3007"/>
                    <a:pt x="10208" y="3107"/>
                  </a:cubicBezTo>
                  <a:cubicBezTo>
                    <a:pt x="10141" y="3174"/>
                    <a:pt x="10075" y="3207"/>
                    <a:pt x="10008" y="3274"/>
                  </a:cubicBezTo>
                  <a:lnTo>
                    <a:pt x="10475" y="4508"/>
                  </a:lnTo>
                  <a:cubicBezTo>
                    <a:pt x="10545" y="4695"/>
                    <a:pt x="10714" y="4800"/>
                    <a:pt x="10889" y="4800"/>
                  </a:cubicBezTo>
                  <a:cubicBezTo>
                    <a:pt x="10963" y="4800"/>
                    <a:pt x="11039" y="4781"/>
                    <a:pt x="11109" y="4742"/>
                  </a:cubicBezTo>
                  <a:cubicBezTo>
                    <a:pt x="11342" y="4641"/>
                    <a:pt x="11609" y="4541"/>
                    <a:pt x="11876" y="4441"/>
                  </a:cubicBezTo>
                  <a:cubicBezTo>
                    <a:pt x="12043" y="4375"/>
                    <a:pt x="12210" y="4275"/>
                    <a:pt x="12343" y="4174"/>
                  </a:cubicBezTo>
                  <a:cubicBezTo>
                    <a:pt x="12443" y="4074"/>
                    <a:pt x="12510" y="3974"/>
                    <a:pt x="12576" y="3841"/>
                  </a:cubicBezTo>
                  <a:lnTo>
                    <a:pt x="13644" y="1439"/>
                  </a:lnTo>
                  <a:cubicBezTo>
                    <a:pt x="13777" y="1172"/>
                    <a:pt x="14044" y="1039"/>
                    <a:pt x="14344" y="1039"/>
                  </a:cubicBezTo>
                  <a:lnTo>
                    <a:pt x="15645" y="1272"/>
                  </a:lnTo>
                  <a:cubicBezTo>
                    <a:pt x="15675" y="1272"/>
                    <a:pt x="15697" y="1272"/>
                    <a:pt x="15717" y="1275"/>
                  </a:cubicBezTo>
                  <a:lnTo>
                    <a:pt x="15717" y="1275"/>
                  </a:lnTo>
                  <a:lnTo>
                    <a:pt x="13677" y="272"/>
                  </a:lnTo>
                  <a:cubicBezTo>
                    <a:pt x="13644" y="238"/>
                    <a:pt x="13577" y="205"/>
                    <a:pt x="13544" y="205"/>
                  </a:cubicBezTo>
                  <a:lnTo>
                    <a:pt x="12243" y="5"/>
                  </a:lnTo>
                  <a:cubicBezTo>
                    <a:pt x="12217" y="2"/>
                    <a:pt x="12192" y="1"/>
                    <a:pt x="12166" y="1"/>
                  </a:cubicBezTo>
                  <a:close/>
                  <a:moveTo>
                    <a:pt x="16339" y="3139"/>
                  </a:moveTo>
                  <a:cubicBezTo>
                    <a:pt x="16255" y="3139"/>
                    <a:pt x="16177" y="3176"/>
                    <a:pt x="16112" y="3240"/>
                  </a:cubicBezTo>
                  <a:lnTo>
                    <a:pt x="15412" y="3741"/>
                  </a:lnTo>
                  <a:lnTo>
                    <a:pt x="15278" y="4208"/>
                  </a:lnTo>
                  <a:cubicBezTo>
                    <a:pt x="15212" y="4508"/>
                    <a:pt x="15312" y="4808"/>
                    <a:pt x="15545" y="5008"/>
                  </a:cubicBezTo>
                  <a:cubicBezTo>
                    <a:pt x="15679" y="5142"/>
                    <a:pt x="15779" y="5275"/>
                    <a:pt x="15912" y="5409"/>
                  </a:cubicBezTo>
                  <a:cubicBezTo>
                    <a:pt x="16014" y="5531"/>
                    <a:pt x="16165" y="5603"/>
                    <a:pt x="16321" y="5603"/>
                  </a:cubicBezTo>
                  <a:cubicBezTo>
                    <a:pt x="16421" y="5603"/>
                    <a:pt x="16522" y="5574"/>
                    <a:pt x="16613" y="5509"/>
                  </a:cubicBezTo>
                  <a:lnTo>
                    <a:pt x="18247" y="4275"/>
                  </a:lnTo>
                  <a:cubicBezTo>
                    <a:pt x="18312" y="4210"/>
                    <a:pt x="18390" y="4173"/>
                    <a:pt x="18465" y="4173"/>
                  </a:cubicBezTo>
                  <a:cubicBezTo>
                    <a:pt x="18488" y="4173"/>
                    <a:pt x="18510" y="4177"/>
                    <a:pt x="18532" y="4184"/>
                  </a:cubicBezTo>
                  <a:lnTo>
                    <a:pt x="18532" y="4184"/>
                  </a:lnTo>
                  <a:lnTo>
                    <a:pt x="16479" y="3174"/>
                  </a:lnTo>
                  <a:cubicBezTo>
                    <a:pt x="16432" y="3150"/>
                    <a:pt x="16385" y="3139"/>
                    <a:pt x="16339" y="3139"/>
                  </a:cubicBezTo>
                  <a:close/>
                  <a:moveTo>
                    <a:pt x="12200" y="7784"/>
                  </a:moveTo>
                  <a:cubicBezTo>
                    <a:pt x="12084" y="7784"/>
                    <a:pt x="11965" y="7793"/>
                    <a:pt x="11843" y="7810"/>
                  </a:cubicBezTo>
                  <a:cubicBezTo>
                    <a:pt x="11976" y="8044"/>
                    <a:pt x="12076" y="8311"/>
                    <a:pt x="12143" y="8611"/>
                  </a:cubicBezTo>
                  <a:cubicBezTo>
                    <a:pt x="12677" y="10779"/>
                    <a:pt x="11476" y="13982"/>
                    <a:pt x="9474" y="15783"/>
                  </a:cubicBezTo>
                  <a:cubicBezTo>
                    <a:pt x="8907" y="16350"/>
                    <a:pt x="8173" y="16750"/>
                    <a:pt x="7373" y="16917"/>
                  </a:cubicBezTo>
                  <a:cubicBezTo>
                    <a:pt x="7752" y="17609"/>
                    <a:pt x="8376" y="17968"/>
                    <a:pt x="9115" y="17968"/>
                  </a:cubicBezTo>
                  <a:cubicBezTo>
                    <a:pt x="9871" y="17968"/>
                    <a:pt x="10749" y="17593"/>
                    <a:pt x="11609" y="16817"/>
                  </a:cubicBezTo>
                  <a:cubicBezTo>
                    <a:pt x="13611" y="15049"/>
                    <a:pt x="14778" y="11813"/>
                    <a:pt x="14244" y="9645"/>
                  </a:cubicBezTo>
                  <a:cubicBezTo>
                    <a:pt x="13946" y="8421"/>
                    <a:pt x="13192" y="7784"/>
                    <a:pt x="12200" y="7784"/>
                  </a:cubicBezTo>
                  <a:close/>
                  <a:moveTo>
                    <a:pt x="7506" y="1806"/>
                  </a:moveTo>
                  <a:cubicBezTo>
                    <a:pt x="7406" y="1806"/>
                    <a:pt x="7339" y="1839"/>
                    <a:pt x="7273" y="1906"/>
                  </a:cubicBezTo>
                  <a:lnTo>
                    <a:pt x="5438" y="3574"/>
                  </a:lnTo>
                  <a:cubicBezTo>
                    <a:pt x="5405" y="3607"/>
                    <a:pt x="5371" y="3641"/>
                    <a:pt x="5371" y="3674"/>
                  </a:cubicBezTo>
                  <a:cubicBezTo>
                    <a:pt x="5338" y="3674"/>
                    <a:pt x="5338" y="3707"/>
                    <a:pt x="5305" y="3707"/>
                  </a:cubicBezTo>
                  <a:cubicBezTo>
                    <a:pt x="5238" y="3808"/>
                    <a:pt x="5205" y="3908"/>
                    <a:pt x="5171" y="4041"/>
                  </a:cubicBezTo>
                  <a:cubicBezTo>
                    <a:pt x="5171" y="4041"/>
                    <a:pt x="5171" y="4074"/>
                    <a:pt x="5171" y="4108"/>
                  </a:cubicBezTo>
                  <a:cubicBezTo>
                    <a:pt x="5138" y="4208"/>
                    <a:pt x="5138" y="4308"/>
                    <a:pt x="5138" y="4441"/>
                  </a:cubicBezTo>
                  <a:lnTo>
                    <a:pt x="5371" y="6243"/>
                  </a:lnTo>
                  <a:cubicBezTo>
                    <a:pt x="5405" y="6576"/>
                    <a:pt x="5305" y="6910"/>
                    <a:pt x="5138" y="7177"/>
                  </a:cubicBezTo>
                  <a:cubicBezTo>
                    <a:pt x="4838" y="7577"/>
                    <a:pt x="4571" y="7977"/>
                    <a:pt x="4304" y="8411"/>
                  </a:cubicBezTo>
                  <a:cubicBezTo>
                    <a:pt x="4204" y="8578"/>
                    <a:pt x="4070" y="8711"/>
                    <a:pt x="3870" y="8778"/>
                  </a:cubicBezTo>
                  <a:cubicBezTo>
                    <a:pt x="3837" y="8811"/>
                    <a:pt x="3770" y="8811"/>
                    <a:pt x="3703" y="8844"/>
                  </a:cubicBezTo>
                  <a:lnTo>
                    <a:pt x="3637" y="8844"/>
                  </a:lnTo>
                  <a:cubicBezTo>
                    <a:pt x="3620" y="8861"/>
                    <a:pt x="3603" y="8870"/>
                    <a:pt x="3587" y="8870"/>
                  </a:cubicBezTo>
                  <a:cubicBezTo>
                    <a:pt x="3570" y="8870"/>
                    <a:pt x="3553" y="8861"/>
                    <a:pt x="3537" y="8844"/>
                  </a:cubicBezTo>
                  <a:lnTo>
                    <a:pt x="2269" y="8878"/>
                  </a:lnTo>
                  <a:lnTo>
                    <a:pt x="2136" y="8878"/>
                  </a:lnTo>
                  <a:lnTo>
                    <a:pt x="2069" y="8911"/>
                  </a:lnTo>
                  <a:cubicBezTo>
                    <a:pt x="2036" y="8911"/>
                    <a:pt x="2002" y="8945"/>
                    <a:pt x="1969" y="8945"/>
                  </a:cubicBezTo>
                  <a:cubicBezTo>
                    <a:pt x="1902" y="8978"/>
                    <a:pt x="1835" y="9011"/>
                    <a:pt x="1802" y="9078"/>
                  </a:cubicBezTo>
                  <a:cubicBezTo>
                    <a:pt x="1702" y="9145"/>
                    <a:pt x="1635" y="9245"/>
                    <a:pt x="1602" y="9345"/>
                  </a:cubicBezTo>
                  <a:lnTo>
                    <a:pt x="601" y="12047"/>
                  </a:lnTo>
                  <a:cubicBezTo>
                    <a:pt x="535" y="12280"/>
                    <a:pt x="635" y="12547"/>
                    <a:pt x="835" y="12647"/>
                  </a:cubicBezTo>
                  <a:lnTo>
                    <a:pt x="2269" y="13348"/>
                  </a:lnTo>
                  <a:cubicBezTo>
                    <a:pt x="2336" y="13481"/>
                    <a:pt x="2336" y="13581"/>
                    <a:pt x="2336" y="13715"/>
                  </a:cubicBezTo>
                  <a:cubicBezTo>
                    <a:pt x="2269" y="14148"/>
                    <a:pt x="2236" y="14549"/>
                    <a:pt x="2202" y="14982"/>
                  </a:cubicBezTo>
                  <a:cubicBezTo>
                    <a:pt x="2169" y="15282"/>
                    <a:pt x="2036" y="15583"/>
                    <a:pt x="1835" y="15850"/>
                  </a:cubicBezTo>
                  <a:lnTo>
                    <a:pt x="234" y="17517"/>
                  </a:lnTo>
                  <a:cubicBezTo>
                    <a:pt x="201" y="17551"/>
                    <a:pt x="201" y="17584"/>
                    <a:pt x="168" y="17617"/>
                  </a:cubicBezTo>
                  <a:cubicBezTo>
                    <a:pt x="134" y="17651"/>
                    <a:pt x="134" y="17684"/>
                    <a:pt x="101" y="17718"/>
                  </a:cubicBezTo>
                  <a:cubicBezTo>
                    <a:pt x="1" y="17918"/>
                    <a:pt x="1" y="18151"/>
                    <a:pt x="34" y="18351"/>
                  </a:cubicBezTo>
                  <a:lnTo>
                    <a:pt x="468" y="20219"/>
                  </a:lnTo>
                  <a:cubicBezTo>
                    <a:pt x="501" y="20319"/>
                    <a:pt x="568" y="20386"/>
                    <a:pt x="635" y="20453"/>
                  </a:cubicBezTo>
                  <a:lnTo>
                    <a:pt x="2736" y="21487"/>
                  </a:lnTo>
                  <a:cubicBezTo>
                    <a:pt x="2669" y="21420"/>
                    <a:pt x="2603" y="21353"/>
                    <a:pt x="2603" y="21253"/>
                  </a:cubicBezTo>
                  <a:lnTo>
                    <a:pt x="2102" y="19452"/>
                  </a:lnTo>
                  <a:cubicBezTo>
                    <a:pt x="2069" y="19319"/>
                    <a:pt x="2069" y="19185"/>
                    <a:pt x="2102" y="19085"/>
                  </a:cubicBezTo>
                  <a:cubicBezTo>
                    <a:pt x="2136" y="18885"/>
                    <a:pt x="2202" y="18718"/>
                    <a:pt x="2336" y="18585"/>
                  </a:cubicBezTo>
                  <a:lnTo>
                    <a:pt x="3937" y="16917"/>
                  </a:lnTo>
                  <a:cubicBezTo>
                    <a:pt x="4137" y="16650"/>
                    <a:pt x="4271" y="16350"/>
                    <a:pt x="4304" y="16016"/>
                  </a:cubicBezTo>
                  <a:cubicBezTo>
                    <a:pt x="4304" y="15616"/>
                    <a:pt x="4337" y="15182"/>
                    <a:pt x="4437" y="14782"/>
                  </a:cubicBezTo>
                  <a:cubicBezTo>
                    <a:pt x="4471" y="14482"/>
                    <a:pt x="4304" y="14215"/>
                    <a:pt x="4037" y="14115"/>
                  </a:cubicBezTo>
                  <a:lnTo>
                    <a:pt x="3003" y="13748"/>
                  </a:lnTo>
                  <a:cubicBezTo>
                    <a:pt x="2736" y="13648"/>
                    <a:pt x="2603" y="13348"/>
                    <a:pt x="2703" y="13114"/>
                  </a:cubicBezTo>
                  <a:lnTo>
                    <a:pt x="3703" y="10412"/>
                  </a:lnTo>
                  <a:cubicBezTo>
                    <a:pt x="3737" y="10312"/>
                    <a:pt x="3804" y="10212"/>
                    <a:pt x="3870" y="10145"/>
                  </a:cubicBezTo>
                  <a:cubicBezTo>
                    <a:pt x="4004" y="10012"/>
                    <a:pt x="4170" y="9912"/>
                    <a:pt x="4371" y="9912"/>
                  </a:cubicBezTo>
                  <a:lnTo>
                    <a:pt x="5605" y="9879"/>
                  </a:lnTo>
                  <a:cubicBezTo>
                    <a:pt x="5738" y="9879"/>
                    <a:pt x="5872" y="9845"/>
                    <a:pt x="5972" y="9812"/>
                  </a:cubicBezTo>
                  <a:cubicBezTo>
                    <a:pt x="6139" y="9712"/>
                    <a:pt x="6305" y="9578"/>
                    <a:pt x="6405" y="9445"/>
                  </a:cubicBezTo>
                  <a:cubicBezTo>
                    <a:pt x="6639" y="9011"/>
                    <a:pt x="6939" y="8611"/>
                    <a:pt x="7239" y="8177"/>
                  </a:cubicBezTo>
                  <a:cubicBezTo>
                    <a:pt x="7406" y="7910"/>
                    <a:pt x="7506" y="7610"/>
                    <a:pt x="7473" y="7277"/>
                  </a:cubicBezTo>
                  <a:lnTo>
                    <a:pt x="7239" y="5442"/>
                  </a:lnTo>
                  <a:cubicBezTo>
                    <a:pt x="7206" y="5342"/>
                    <a:pt x="7239" y="5242"/>
                    <a:pt x="7273" y="5142"/>
                  </a:cubicBezTo>
                  <a:cubicBezTo>
                    <a:pt x="7306" y="4942"/>
                    <a:pt x="7406" y="4742"/>
                    <a:pt x="7540" y="4608"/>
                  </a:cubicBezTo>
                  <a:lnTo>
                    <a:pt x="9374" y="2940"/>
                  </a:lnTo>
                  <a:cubicBezTo>
                    <a:pt x="9449" y="2865"/>
                    <a:pt x="9562" y="2828"/>
                    <a:pt x="9670" y="2828"/>
                  </a:cubicBezTo>
                  <a:cubicBezTo>
                    <a:pt x="9706" y="2828"/>
                    <a:pt x="9741" y="2832"/>
                    <a:pt x="9774" y="2840"/>
                  </a:cubicBezTo>
                  <a:lnTo>
                    <a:pt x="7640" y="1839"/>
                  </a:lnTo>
                  <a:cubicBezTo>
                    <a:pt x="7606" y="1806"/>
                    <a:pt x="7540" y="1806"/>
                    <a:pt x="7506" y="1806"/>
                  </a:cubicBezTo>
                  <a:close/>
                  <a:moveTo>
                    <a:pt x="10464" y="20980"/>
                  </a:moveTo>
                  <a:cubicBezTo>
                    <a:pt x="10389" y="20980"/>
                    <a:pt x="10312" y="21003"/>
                    <a:pt x="10241" y="21053"/>
                  </a:cubicBezTo>
                  <a:cubicBezTo>
                    <a:pt x="9975" y="21187"/>
                    <a:pt x="9708" y="21287"/>
                    <a:pt x="9441" y="21353"/>
                  </a:cubicBezTo>
                  <a:cubicBezTo>
                    <a:pt x="9374" y="21387"/>
                    <a:pt x="9274" y="21420"/>
                    <a:pt x="9207" y="21487"/>
                  </a:cubicBezTo>
                  <a:lnTo>
                    <a:pt x="9274" y="21654"/>
                  </a:lnTo>
                  <a:cubicBezTo>
                    <a:pt x="9307" y="21754"/>
                    <a:pt x="9374" y="21854"/>
                    <a:pt x="9474" y="21887"/>
                  </a:cubicBezTo>
                  <a:lnTo>
                    <a:pt x="11509" y="22888"/>
                  </a:lnTo>
                  <a:cubicBezTo>
                    <a:pt x="11442" y="22855"/>
                    <a:pt x="11409" y="22788"/>
                    <a:pt x="11376" y="22721"/>
                  </a:cubicBezTo>
                  <a:lnTo>
                    <a:pt x="10842" y="21287"/>
                  </a:lnTo>
                  <a:cubicBezTo>
                    <a:pt x="10795" y="21101"/>
                    <a:pt x="10636" y="20980"/>
                    <a:pt x="10464" y="20980"/>
                  </a:cubicBezTo>
                  <a:close/>
                  <a:moveTo>
                    <a:pt x="5005" y="20158"/>
                  </a:moveTo>
                  <a:cubicBezTo>
                    <a:pt x="4901" y="20158"/>
                    <a:pt x="4795" y="20188"/>
                    <a:pt x="4704" y="20253"/>
                  </a:cubicBezTo>
                  <a:lnTo>
                    <a:pt x="3770" y="20953"/>
                  </a:lnTo>
                  <a:lnTo>
                    <a:pt x="3203" y="22921"/>
                  </a:lnTo>
                  <a:cubicBezTo>
                    <a:pt x="3136" y="23121"/>
                    <a:pt x="3236" y="23355"/>
                    <a:pt x="3403" y="23455"/>
                  </a:cubicBezTo>
                  <a:lnTo>
                    <a:pt x="5538" y="24489"/>
                  </a:lnTo>
                  <a:cubicBezTo>
                    <a:pt x="5338" y="24389"/>
                    <a:pt x="5238" y="24189"/>
                    <a:pt x="5305" y="23989"/>
                  </a:cubicBezTo>
                  <a:lnTo>
                    <a:pt x="6038" y="21554"/>
                  </a:lnTo>
                  <a:cubicBezTo>
                    <a:pt x="6105" y="21253"/>
                    <a:pt x="6005" y="20953"/>
                    <a:pt x="5772" y="20753"/>
                  </a:cubicBezTo>
                  <a:cubicBezTo>
                    <a:pt x="5638" y="20620"/>
                    <a:pt x="5538" y="20520"/>
                    <a:pt x="5405" y="20353"/>
                  </a:cubicBezTo>
                  <a:cubicBezTo>
                    <a:pt x="5323" y="20231"/>
                    <a:pt x="5167" y="20158"/>
                    <a:pt x="5005" y="20158"/>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60"/>
            <p:cNvSpPr/>
            <p:nvPr/>
          </p:nvSpPr>
          <p:spPr>
            <a:xfrm>
              <a:off x="3412600" y="1223825"/>
              <a:ext cx="98425" cy="80075"/>
            </a:xfrm>
            <a:custGeom>
              <a:rect b="b" l="l" r="r" t="t"/>
              <a:pathLst>
                <a:path extrusionOk="0" h="3203" w="3937">
                  <a:moveTo>
                    <a:pt x="1802" y="0"/>
                  </a:moveTo>
                  <a:lnTo>
                    <a:pt x="201" y="1668"/>
                  </a:lnTo>
                  <a:cubicBezTo>
                    <a:pt x="168" y="1701"/>
                    <a:pt x="168" y="1735"/>
                    <a:pt x="134" y="1768"/>
                  </a:cubicBezTo>
                  <a:cubicBezTo>
                    <a:pt x="101" y="1802"/>
                    <a:pt x="101" y="1835"/>
                    <a:pt x="68" y="1868"/>
                  </a:cubicBezTo>
                  <a:cubicBezTo>
                    <a:pt x="34" y="1968"/>
                    <a:pt x="1" y="2068"/>
                    <a:pt x="1" y="2168"/>
                  </a:cubicBezTo>
                  <a:lnTo>
                    <a:pt x="2102" y="3203"/>
                  </a:lnTo>
                  <a:cubicBezTo>
                    <a:pt x="2136" y="3002"/>
                    <a:pt x="2202" y="2836"/>
                    <a:pt x="2336" y="2702"/>
                  </a:cubicBezTo>
                  <a:lnTo>
                    <a:pt x="3937" y="1034"/>
                  </a:lnTo>
                  <a:lnTo>
                    <a:pt x="1802"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60"/>
            <p:cNvSpPr/>
            <p:nvPr/>
          </p:nvSpPr>
          <p:spPr>
            <a:xfrm>
              <a:off x="3456800" y="1045350"/>
              <a:ext cx="105950" cy="33400"/>
            </a:xfrm>
            <a:custGeom>
              <a:rect b="b" l="l" r="r" t="t"/>
              <a:pathLst>
                <a:path extrusionOk="0" h="1336" w="4238">
                  <a:moveTo>
                    <a:pt x="2102" y="1"/>
                  </a:moveTo>
                  <a:lnTo>
                    <a:pt x="1935" y="67"/>
                  </a:lnTo>
                  <a:lnTo>
                    <a:pt x="1869" y="67"/>
                  </a:lnTo>
                  <a:cubicBezTo>
                    <a:pt x="1852" y="84"/>
                    <a:pt x="1835" y="93"/>
                    <a:pt x="1819" y="93"/>
                  </a:cubicBezTo>
                  <a:cubicBezTo>
                    <a:pt x="1802" y="93"/>
                    <a:pt x="1785" y="84"/>
                    <a:pt x="1769" y="67"/>
                  </a:cubicBezTo>
                  <a:lnTo>
                    <a:pt x="501" y="101"/>
                  </a:lnTo>
                  <a:lnTo>
                    <a:pt x="368" y="101"/>
                  </a:lnTo>
                  <a:lnTo>
                    <a:pt x="268" y="134"/>
                  </a:lnTo>
                  <a:cubicBezTo>
                    <a:pt x="234" y="134"/>
                    <a:pt x="201" y="168"/>
                    <a:pt x="201" y="168"/>
                  </a:cubicBezTo>
                  <a:cubicBezTo>
                    <a:pt x="134" y="201"/>
                    <a:pt x="67" y="234"/>
                    <a:pt x="1" y="301"/>
                  </a:cubicBezTo>
                  <a:lnTo>
                    <a:pt x="2136" y="1335"/>
                  </a:lnTo>
                  <a:cubicBezTo>
                    <a:pt x="2269" y="1202"/>
                    <a:pt x="2436" y="1135"/>
                    <a:pt x="2636" y="1135"/>
                  </a:cubicBezTo>
                  <a:lnTo>
                    <a:pt x="3870" y="1102"/>
                  </a:lnTo>
                  <a:cubicBezTo>
                    <a:pt x="4004" y="1102"/>
                    <a:pt x="4104" y="1068"/>
                    <a:pt x="4237" y="1001"/>
                  </a:cubicBezTo>
                  <a:lnTo>
                    <a:pt x="2102"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60"/>
            <p:cNvSpPr/>
            <p:nvPr/>
          </p:nvSpPr>
          <p:spPr>
            <a:xfrm>
              <a:off x="3792875" y="905175"/>
              <a:ext cx="84250" cy="61625"/>
            </a:xfrm>
            <a:custGeom>
              <a:rect b="b" l="l" r="r" t="t"/>
              <a:pathLst>
                <a:path extrusionOk="0" h="2465" w="3370">
                  <a:moveTo>
                    <a:pt x="1117" y="1"/>
                  </a:moveTo>
                  <a:cubicBezTo>
                    <a:pt x="1038" y="1"/>
                    <a:pt x="963" y="29"/>
                    <a:pt x="901" y="70"/>
                  </a:cubicBezTo>
                  <a:lnTo>
                    <a:pt x="201" y="604"/>
                  </a:lnTo>
                  <a:lnTo>
                    <a:pt x="67" y="1071"/>
                  </a:lnTo>
                  <a:cubicBezTo>
                    <a:pt x="1" y="1371"/>
                    <a:pt x="101" y="1672"/>
                    <a:pt x="334" y="1872"/>
                  </a:cubicBezTo>
                  <a:cubicBezTo>
                    <a:pt x="468" y="1972"/>
                    <a:pt x="568" y="2105"/>
                    <a:pt x="701" y="2239"/>
                  </a:cubicBezTo>
                  <a:cubicBezTo>
                    <a:pt x="805" y="2384"/>
                    <a:pt x="961" y="2465"/>
                    <a:pt x="1119" y="2465"/>
                  </a:cubicBezTo>
                  <a:cubicBezTo>
                    <a:pt x="1216" y="2465"/>
                    <a:pt x="1314" y="2435"/>
                    <a:pt x="1402" y="2372"/>
                  </a:cubicBezTo>
                  <a:lnTo>
                    <a:pt x="3036" y="1105"/>
                  </a:lnTo>
                  <a:cubicBezTo>
                    <a:pt x="3109" y="1056"/>
                    <a:pt x="3201" y="1025"/>
                    <a:pt x="3283" y="1025"/>
                  </a:cubicBezTo>
                  <a:cubicBezTo>
                    <a:pt x="3314" y="1025"/>
                    <a:pt x="3343" y="1029"/>
                    <a:pt x="3370" y="1038"/>
                  </a:cubicBezTo>
                  <a:lnTo>
                    <a:pt x="1268" y="37"/>
                  </a:lnTo>
                  <a:cubicBezTo>
                    <a:pt x="1217" y="12"/>
                    <a:pt x="1166" y="1"/>
                    <a:pt x="1117"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60"/>
            <p:cNvSpPr/>
            <p:nvPr/>
          </p:nvSpPr>
          <p:spPr>
            <a:xfrm>
              <a:off x="3666950" y="825900"/>
              <a:ext cx="140125" cy="103575"/>
            </a:xfrm>
            <a:custGeom>
              <a:rect b="b" l="l" r="r" t="t"/>
              <a:pathLst>
                <a:path extrusionOk="0" h="4143" w="5605">
                  <a:moveTo>
                    <a:pt x="1946" y="1"/>
                  </a:moveTo>
                  <a:cubicBezTo>
                    <a:pt x="1683" y="1"/>
                    <a:pt x="1455" y="133"/>
                    <a:pt x="1335" y="373"/>
                  </a:cubicBezTo>
                  <a:lnTo>
                    <a:pt x="268" y="2774"/>
                  </a:lnTo>
                  <a:cubicBezTo>
                    <a:pt x="201" y="2908"/>
                    <a:pt x="101" y="3008"/>
                    <a:pt x="1" y="3108"/>
                  </a:cubicBezTo>
                  <a:lnTo>
                    <a:pt x="2136" y="4142"/>
                  </a:lnTo>
                  <a:cubicBezTo>
                    <a:pt x="2236" y="4042"/>
                    <a:pt x="2302" y="3942"/>
                    <a:pt x="2369" y="3809"/>
                  </a:cubicBezTo>
                  <a:lnTo>
                    <a:pt x="3437" y="1440"/>
                  </a:lnTo>
                  <a:cubicBezTo>
                    <a:pt x="3559" y="1196"/>
                    <a:pt x="3792" y="1036"/>
                    <a:pt x="4061" y="1036"/>
                  </a:cubicBezTo>
                  <a:cubicBezTo>
                    <a:pt x="4086" y="1036"/>
                    <a:pt x="4111" y="1037"/>
                    <a:pt x="4137" y="1040"/>
                  </a:cubicBezTo>
                  <a:lnTo>
                    <a:pt x="5471" y="1240"/>
                  </a:lnTo>
                  <a:cubicBezTo>
                    <a:pt x="5505" y="1240"/>
                    <a:pt x="5538" y="1273"/>
                    <a:pt x="5605" y="1273"/>
                  </a:cubicBezTo>
                  <a:lnTo>
                    <a:pt x="3503" y="273"/>
                  </a:lnTo>
                  <a:cubicBezTo>
                    <a:pt x="3437" y="239"/>
                    <a:pt x="3403" y="206"/>
                    <a:pt x="3336" y="206"/>
                  </a:cubicBezTo>
                  <a:lnTo>
                    <a:pt x="2036" y="6"/>
                  </a:lnTo>
                  <a:cubicBezTo>
                    <a:pt x="2005" y="2"/>
                    <a:pt x="1975" y="1"/>
                    <a:pt x="194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60"/>
            <p:cNvSpPr/>
            <p:nvPr/>
          </p:nvSpPr>
          <p:spPr>
            <a:xfrm>
              <a:off x="3541025" y="870700"/>
              <a:ext cx="115125" cy="83775"/>
            </a:xfrm>
            <a:custGeom>
              <a:rect b="b" l="l" r="r" t="t"/>
              <a:pathLst>
                <a:path extrusionOk="0" h="3351" w="4605">
                  <a:moveTo>
                    <a:pt x="2378" y="0"/>
                  </a:moveTo>
                  <a:cubicBezTo>
                    <a:pt x="2362" y="0"/>
                    <a:pt x="2347" y="4"/>
                    <a:pt x="2336" y="15"/>
                  </a:cubicBezTo>
                  <a:cubicBezTo>
                    <a:pt x="2236" y="15"/>
                    <a:pt x="2169" y="48"/>
                    <a:pt x="2102" y="115"/>
                  </a:cubicBezTo>
                  <a:lnTo>
                    <a:pt x="268" y="1783"/>
                  </a:lnTo>
                  <a:cubicBezTo>
                    <a:pt x="234" y="1783"/>
                    <a:pt x="234" y="1816"/>
                    <a:pt x="201" y="1850"/>
                  </a:cubicBezTo>
                  <a:cubicBezTo>
                    <a:pt x="168" y="1883"/>
                    <a:pt x="168" y="1883"/>
                    <a:pt x="168" y="1916"/>
                  </a:cubicBezTo>
                  <a:cubicBezTo>
                    <a:pt x="101" y="2017"/>
                    <a:pt x="34" y="2117"/>
                    <a:pt x="1" y="2217"/>
                  </a:cubicBezTo>
                  <a:cubicBezTo>
                    <a:pt x="1" y="2250"/>
                    <a:pt x="1" y="2283"/>
                    <a:pt x="1" y="2317"/>
                  </a:cubicBezTo>
                  <a:lnTo>
                    <a:pt x="2102" y="3351"/>
                  </a:lnTo>
                  <a:cubicBezTo>
                    <a:pt x="2169" y="3151"/>
                    <a:pt x="2269" y="2951"/>
                    <a:pt x="2403" y="2817"/>
                  </a:cubicBezTo>
                  <a:lnTo>
                    <a:pt x="4237" y="1149"/>
                  </a:lnTo>
                  <a:cubicBezTo>
                    <a:pt x="4302" y="1085"/>
                    <a:pt x="4380" y="1048"/>
                    <a:pt x="4464" y="1048"/>
                  </a:cubicBezTo>
                  <a:cubicBezTo>
                    <a:pt x="4510" y="1048"/>
                    <a:pt x="4557" y="1059"/>
                    <a:pt x="4604" y="1083"/>
                  </a:cubicBezTo>
                  <a:lnTo>
                    <a:pt x="2469" y="15"/>
                  </a:lnTo>
                  <a:cubicBezTo>
                    <a:pt x="2447" y="15"/>
                    <a:pt x="2410" y="0"/>
                    <a:pt x="237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60"/>
            <p:cNvSpPr/>
            <p:nvPr/>
          </p:nvSpPr>
          <p:spPr>
            <a:xfrm>
              <a:off x="3412600" y="1223825"/>
              <a:ext cx="98425" cy="80075"/>
            </a:xfrm>
            <a:custGeom>
              <a:rect b="b" l="l" r="r" t="t"/>
              <a:pathLst>
                <a:path extrusionOk="0" h="3203" w="3937">
                  <a:moveTo>
                    <a:pt x="1802" y="0"/>
                  </a:moveTo>
                  <a:lnTo>
                    <a:pt x="201" y="1668"/>
                  </a:lnTo>
                  <a:cubicBezTo>
                    <a:pt x="168" y="1701"/>
                    <a:pt x="168" y="1735"/>
                    <a:pt x="134" y="1768"/>
                  </a:cubicBezTo>
                  <a:cubicBezTo>
                    <a:pt x="101" y="1802"/>
                    <a:pt x="101" y="1835"/>
                    <a:pt x="68" y="1868"/>
                  </a:cubicBezTo>
                  <a:cubicBezTo>
                    <a:pt x="34" y="1968"/>
                    <a:pt x="1" y="2068"/>
                    <a:pt x="1" y="2168"/>
                  </a:cubicBezTo>
                  <a:lnTo>
                    <a:pt x="2102" y="3203"/>
                  </a:lnTo>
                  <a:cubicBezTo>
                    <a:pt x="2136" y="3002"/>
                    <a:pt x="2202" y="2836"/>
                    <a:pt x="2336" y="2702"/>
                  </a:cubicBezTo>
                  <a:lnTo>
                    <a:pt x="3937" y="1034"/>
                  </a:lnTo>
                  <a:lnTo>
                    <a:pt x="18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60"/>
            <p:cNvSpPr/>
            <p:nvPr/>
          </p:nvSpPr>
          <p:spPr>
            <a:xfrm>
              <a:off x="3456800" y="1045350"/>
              <a:ext cx="105950" cy="33400"/>
            </a:xfrm>
            <a:custGeom>
              <a:rect b="b" l="l" r="r" t="t"/>
              <a:pathLst>
                <a:path extrusionOk="0" h="1336" w="4238">
                  <a:moveTo>
                    <a:pt x="2102" y="1"/>
                  </a:moveTo>
                  <a:lnTo>
                    <a:pt x="1935" y="67"/>
                  </a:lnTo>
                  <a:lnTo>
                    <a:pt x="1869" y="67"/>
                  </a:lnTo>
                  <a:cubicBezTo>
                    <a:pt x="1852" y="84"/>
                    <a:pt x="1835" y="93"/>
                    <a:pt x="1819" y="93"/>
                  </a:cubicBezTo>
                  <a:cubicBezTo>
                    <a:pt x="1802" y="93"/>
                    <a:pt x="1785" y="84"/>
                    <a:pt x="1769" y="67"/>
                  </a:cubicBezTo>
                  <a:lnTo>
                    <a:pt x="501" y="101"/>
                  </a:lnTo>
                  <a:lnTo>
                    <a:pt x="368" y="101"/>
                  </a:lnTo>
                  <a:lnTo>
                    <a:pt x="268" y="134"/>
                  </a:lnTo>
                  <a:cubicBezTo>
                    <a:pt x="234" y="134"/>
                    <a:pt x="201" y="168"/>
                    <a:pt x="201" y="168"/>
                  </a:cubicBezTo>
                  <a:cubicBezTo>
                    <a:pt x="134" y="201"/>
                    <a:pt x="67" y="234"/>
                    <a:pt x="1" y="301"/>
                  </a:cubicBezTo>
                  <a:lnTo>
                    <a:pt x="2136" y="1335"/>
                  </a:lnTo>
                  <a:cubicBezTo>
                    <a:pt x="2269" y="1202"/>
                    <a:pt x="2436" y="1135"/>
                    <a:pt x="2636" y="1135"/>
                  </a:cubicBezTo>
                  <a:lnTo>
                    <a:pt x="3870" y="1102"/>
                  </a:lnTo>
                  <a:cubicBezTo>
                    <a:pt x="4004" y="1102"/>
                    <a:pt x="4104" y="1068"/>
                    <a:pt x="4237" y="1001"/>
                  </a:cubicBezTo>
                  <a:lnTo>
                    <a:pt x="21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60"/>
            <p:cNvSpPr/>
            <p:nvPr/>
          </p:nvSpPr>
          <p:spPr>
            <a:xfrm>
              <a:off x="3792875" y="905175"/>
              <a:ext cx="84250" cy="61625"/>
            </a:xfrm>
            <a:custGeom>
              <a:rect b="b" l="l" r="r" t="t"/>
              <a:pathLst>
                <a:path extrusionOk="0" h="2465" w="3370">
                  <a:moveTo>
                    <a:pt x="1117" y="1"/>
                  </a:moveTo>
                  <a:cubicBezTo>
                    <a:pt x="1038" y="1"/>
                    <a:pt x="963" y="29"/>
                    <a:pt x="901" y="70"/>
                  </a:cubicBezTo>
                  <a:lnTo>
                    <a:pt x="201" y="604"/>
                  </a:lnTo>
                  <a:lnTo>
                    <a:pt x="67" y="1071"/>
                  </a:lnTo>
                  <a:cubicBezTo>
                    <a:pt x="1" y="1371"/>
                    <a:pt x="101" y="1672"/>
                    <a:pt x="334" y="1872"/>
                  </a:cubicBezTo>
                  <a:cubicBezTo>
                    <a:pt x="468" y="1972"/>
                    <a:pt x="568" y="2105"/>
                    <a:pt x="701" y="2239"/>
                  </a:cubicBezTo>
                  <a:cubicBezTo>
                    <a:pt x="805" y="2384"/>
                    <a:pt x="961" y="2465"/>
                    <a:pt x="1119" y="2465"/>
                  </a:cubicBezTo>
                  <a:cubicBezTo>
                    <a:pt x="1216" y="2465"/>
                    <a:pt x="1314" y="2435"/>
                    <a:pt x="1402" y="2372"/>
                  </a:cubicBezTo>
                  <a:lnTo>
                    <a:pt x="3036" y="1105"/>
                  </a:lnTo>
                  <a:cubicBezTo>
                    <a:pt x="3109" y="1056"/>
                    <a:pt x="3201" y="1025"/>
                    <a:pt x="3283" y="1025"/>
                  </a:cubicBezTo>
                  <a:cubicBezTo>
                    <a:pt x="3314" y="1025"/>
                    <a:pt x="3343" y="1029"/>
                    <a:pt x="3370" y="1038"/>
                  </a:cubicBezTo>
                  <a:lnTo>
                    <a:pt x="1268" y="37"/>
                  </a:lnTo>
                  <a:cubicBezTo>
                    <a:pt x="1217" y="12"/>
                    <a:pt x="1166" y="1"/>
                    <a:pt x="11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60"/>
            <p:cNvSpPr/>
            <p:nvPr/>
          </p:nvSpPr>
          <p:spPr>
            <a:xfrm>
              <a:off x="3666950" y="825900"/>
              <a:ext cx="140125" cy="103575"/>
            </a:xfrm>
            <a:custGeom>
              <a:rect b="b" l="l" r="r" t="t"/>
              <a:pathLst>
                <a:path extrusionOk="0" h="4143" w="5605">
                  <a:moveTo>
                    <a:pt x="1946" y="1"/>
                  </a:moveTo>
                  <a:cubicBezTo>
                    <a:pt x="1683" y="1"/>
                    <a:pt x="1455" y="133"/>
                    <a:pt x="1335" y="373"/>
                  </a:cubicBezTo>
                  <a:lnTo>
                    <a:pt x="268" y="2774"/>
                  </a:lnTo>
                  <a:cubicBezTo>
                    <a:pt x="201" y="2908"/>
                    <a:pt x="101" y="3008"/>
                    <a:pt x="1" y="3108"/>
                  </a:cubicBezTo>
                  <a:lnTo>
                    <a:pt x="2136" y="4142"/>
                  </a:lnTo>
                  <a:cubicBezTo>
                    <a:pt x="2236" y="4042"/>
                    <a:pt x="2302" y="3942"/>
                    <a:pt x="2369" y="3809"/>
                  </a:cubicBezTo>
                  <a:lnTo>
                    <a:pt x="3437" y="1440"/>
                  </a:lnTo>
                  <a:cubicBezTo>
                    <a:pt x="3559" y="1196"/>
                    <a:pt x="3792" y="1036"/>
                    <a:pt x="4061" y="1036"/>
                  </a:cubicBezTo>
                  <a:cubicBezTo>
                    <a:pt x="4086" y="1036"/>
                    <a:pt x="4111" y="1037"/>
                    <a:pt x="4137" y="1040"/>
                  </a:cubicBezTo>
                  <a:lnTo>
                    <a:pt x="5471" y="1240"/>
                  </a:lnTo>
                  <a:cubicBezTo>
                    <a:pt x="5505" y="1240"/>
                    <a:pt x="5538" y="1273"/>
                    <a:pt x="5605" y="1273"/>
                  </a:cubicBezTo>
                  <a:lnTo>
                    <a:pt x="3503" y="273"/>
                  </a:lnTo>
                  <a:cubicBezTo>
                    <a:pt x="3437" y="239"/>
                    <a:pt x="3403" y="206"/>
                    <a:pt x="3336" y="206"/>
                  </a:cubicBezTo>
                  <a:lnTo>
                    <a:pt x="2036" y="6"/>
                  </a:lnTo>
                  <a:cubicBezTo>
                    <a:pt x="2005" y="2"/>
                    <a:pt x="1975" y="1"/>
                    <a:pt x="19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60"/>
            <p:cNvSpPr/>
            <p:nvPr/>
          </p:nvSpPr>
          <p:spPr>
            <a:xfrm>
              <a:off x="3541025" y="870700"/>
              <a:ext cx="115125" cy="83775"/>
            </a:xfrm>
            <a:custGeom>
              <a:rect b="b" l="l" r="r" t="t"/>
              <a:pathLst>
                <a:path extrusionOk="0" h="3351" w="4605">
                  <a:moveTo>
                    <a:pt x="2378" y="0"/>
                  </a:moveTo>
                  <a:cubicBezTo>
                    <a:pt x="2362" y="0"/>
                    <a:pt x="2347" y="4"/>
                    <a:pt x="2336" y="15"/>
                  </a:cubicBezTo>
                  <a:cubicBezTo>
                    <a:pt x="2236" y="15"/>
                    <a:pt x="2169" y="48"/>
                    <a:pt x="2102" y="115"/>
                  </a:cubicBezTo>
                  <a:lnTo>
                    <a:pt x="268" y="1783"/>
                  </a:lnTo>
                  <a:cubicBezTo>
                    <a:pt x="234" y="1783"/>
                    <a:pt x="234" y="1816"/>
                    <a:pt x="201" y="1850"/>
                  </a:cubicBezTo>
                  <a:cubicBezTo>
                    <a:pt x="168" y="1883"/>
                    <a:pt x="168" y="1883"/>
                    <a:pt x="168" y="1916"/>
                  </a:cubicBezTo>
                  <a:cubicBezTo>
                    <a:pt x="101" y="2017"/>
                    <a:pt x="34" y="2117"/>
                    <a:pt x="1" y="2217"/>
                  </a:cubicBezTo>
                  <a:cubicBezTo>
                    <a:pt x="1" y="2250"/>
                    <a:pt x="1" y="2283"/>
                    <a:pt x="1" y="2317"/>
                  </a:cubicBezTo>
                  <a:lnTo>
                    <a:pt x="2102" y="3351"/>
                  </a:lnTo>
                  <a:cubicBezTo>
                    <a:pt x="2169" y="3151"/>
                    <a:pt x="2269" y="2951"/>
                    <a:pt x="2403" y="2817"/>
                  </a:cubicBezTo>
                  <a:lnTo>
                    <a:pt x="4237" y="1149"/>
                  </a:lnTo>
                  <a:cubicBezTo>
                    <a:pt x="4302" y="1085"/>
                    <a:pt x="4380" y="1048"/>
                    <a:pt x="4464" y="1048"/>
                  </a:cubicBezTo>
                  <a:cubicBezTo>
                    <a:pt x="4510" y="1048"/>
                    <a:pt x="4557" y="1059"/>
                    <a:pt x="4604" y="1083"/>
                  </a:cubicBezTo>
                  <a:lnTo>
                    <a:pt x="2469" y="15"/>
                  </a:lnTo>
                  <a:cubicBezTo>
                    <a:pt x="2447" y="15"/>
                    <a:pt x="2410" y="0"/>
                    <a:pt x="23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60"/>
            <p:cNvSpPr/>
            <p:nvPr/>
          </p:nvSpPr>
          <p:spPr>
            <a:xfrm>
              <a:off x="3463475" y="851775"/>
              <a:ext cx="430325" cy="591525"/>
            </a:xfrm>
            <a:custGeom>
              <a:rect b="b" l="l" r="r" t="t"/>
              <a:pathLst>
                <a:path extrusionOk="0" h="23661" w="17213">
                  <a:moveTo>
                    <a:pt x="10158" y="6761"/>
                  </a:moveTo>
                  <a:cubicBezTo>
                    <a:pt x="11132" y="6761"/>
                    <a:pt x="11909" y="7390"/>
                    <a:pt x="12209" y="8611"/>
                  </a:cubicBezTo>
                  <a:cubicBezTo>
                    <a:pt x="12743" y="10779"/>
                    <a:pt x="11576" y="14015"/>
                    <a:pt x="9574" y="15783"/>
                  </a:cubicBezTo>
                  <a:cubicBezTo>
                    <a:pt x="8703" y="16567"/>
                    <a:pt x="7826" y="16946"/>
                    <a:pt x="7069" y="16946"/>
                  </a:cubicBezTo>
                  <a:cubicBezTo>
                    <a:pt x="6086" y="16946"/>
                    <a:pt x="5306" y="16307"/>
                    <a:pt x="5004" y="15082"/>
                  </a:cubicBezTo>
                  <a:cubicBezTo>
                    <a:pt x="4470" y="12914"/>
                    <a:pt x="5671" y="9712"/>
                    <a:pt x="7673" y="7911"/>
                  </a:cubicBezTo>
                  <a:cubicBezTo>
                    <a:pt x="8532" y="7139"/>
                    <a:pt x="9404" y="6761"/>
                    <a:pt x="10158" y="6761"/>
                  </a:cubicBezTo>
                  <a:close/>
                  <a:moveTo>
                    <a:pt x="12233" y="1"/>
                  </a:moveTo>
                  <a:cubicBezTo>
                    <a:pt x="11960" y="1"/>
                    <a:pt x="11700" y="161"/>
                    <a:pt x="11609" y="405"/>
                  </a:cubicBezTo>
                  <a:lnTo>
                    <a:pt x="10541" y="2807"/>
                  </a:lnTo>
                  <a:cubicBezTo>
                    <a:pt x="10375" y="3074"/>
                    <a:pt x="10141" y="3274"/>
                    <a:pt x="9841" y="3407"/>
                  </a:cubicBezTo>
                  <a:cubicBezTo>
                    <a:pt x="9574" y="3474"/>
                    <a:pt x="9307" y="3574"/>
                    <a:pt x="9074" y="3708"/>
                  </a:cubicBezTo>
                  <a:cubicBezTo>
                    <a:pt x="8994" y="3747"/>
                    <a:pt x="8912" y="3766"/>
                    <a:pt x="8833" y="3766"/>
                  </a:cubicBezTo>
                  <a:cubicBezTo>
                    <a:pt x="8649" y="3766"/>
                    <a:pt x="8487" y="3661"/>
                    <a:pt x="8440" y="3474"/>
                  </a:cubicBezTo>
                  <a:lnTo>
                    <a:pt x="7906" y="2040"/>
                  </a:lnTo>
                  <a:cubicBezTo>
                    <a:pt x="7866" y="1878"/>
                    <a:pt x="7728" y="1790"/>
                    <a:pt x="7588" y="1790"/>
                  </a:cubicBezTo>
                  <a:cubicBezTo>
                    <a:pt x="7497" y="1790"/>
                    <a:pt x="7405" y="1827"/>
                    <a:pt x="7339" y="1906"/>
                  </a:cubicBezTo>
                  <a:lnTo>
                    <a:pt x="5505" y="3574"/>
                  </a:lnTo>
                  <a:cubicBezTo>
                    <a:pt x="5271" y="3774"/>
                    <a:pt x="5171" y="4108"/>
                    <a:pt x="5204" y="4408"/>
                  </a:cubicBezTo>
                  <a:lnTo>
                    <a:pt x="5438" y="6243"/>
                  </a:lnTo>
                  <a:cubicBezTo>
                    <a:pt x="5438" y="6576"/>
                    <a:pt x="5371" y="6876"/>
                    <a:pt x="5171" y="7143"/>
                  </a:cubicBezTo>
                  <a:cubicBezTo>
                    <a:pt x="4904" y="7577"/>
                    <a:pt x="4604" y="7977"/>
                    <a:pt x="4337" y="8411"/>
                  </a:cubicBezTo>
                  <a:cubicBezTo>
                    <a:pt x="4170" y="8644"/>
                    <a:pt x="3903" y="8811"/>
                    <a:pt x="3603" y="8845"/>
                  </a:cubicBezTo>
                  <a:lnTo>
                    <a:pt x="2336" y="8878"/>
                  </a:lnTo>
                  <a:cubicBezTo>
                    <a:pt x="2035" y="8878"/>
                    <a:pt x="1769" y="9078"/>
                    <a:pt x="1635" y="9345"/>
                  </a:cubicBezTo>
                  <a:lnTo>
                    <a:pt x="668" y="12047"/>
                  </a:lnTo>
                  <a:cubicBezTo>
                    <a:pt x="568" y="12314"/>
                    <a:pt x="701" y="12614"/>
                    <a:pt x="968" y="12714"/>
                  </a:cubicBezTo>
                  <a:lnTo>
                    <a:pt x="2002" y="13048"/>
                  </a:lnTo>
                  <a:cubicBezTo>
                    <a:pt x="2269" y="13181"/>
                    <a:pt x="2436" y="13448"/>
                    <a:pt x="2369" y="13748"/>
                  </a:cubicBezTo>
                  <a:cubicBezTo>
                    <a:pt x="2336" y="14148"/>
                    <a:pt x="2269" y="14549"/>
                    <a:pt x="2236" y="14982"/>
                  </a:cubicBezTo>
                  <a:cubicBezTo>
                    <a:pt x="2236" y="15316"/>
                    <a:pt x="2102" y="15616"/>
                    <a:pt x="1902" y="15850"/>
                  </a:cubicBezTo>
                  <a:lnTo>
                    <a:pt x="267" y="17517"/>
                  </a:lnTo>
                  <a:cubicBezTo>
                    <a:pt x="67" y="17751"/>
                    <a:pt x="1" y="18085"/>
                    <a:pt x="34" y="18385"/>
                  </a:cubicBezTo>
                  <a:lnTo>
                    <a:pt x="501" y="20253"/>
                  </a:lnTo>
                  <a:cubicBezTo>
                    <a:pt x="523" y="20407"/>
                    <a:pt x="661" y="20517"/>
                    <a:pt x="800" y="20517"/>
                  </a:cubicBezTo>
                  <a:cubicBezTo>
                    <a:pt x="872" y="20517"/>
                    <a:pt x="945" y="20488"/>
                    <a:pt x="1001" y="20420"/>
                  </a:cubicBezTo>
                  <a:lnTo>
                    <a:pt x="2669" y="19185"/>
                  </a:lnTo>
                  <a:cubicBezTo>
                    <a:pt x="2753" y="19116"/>
                    <a:pt x="2859" y="19081"/>
                    <a:pt x="2965" y="19081"/>
                  </a:cubicBezTo>
                  <a:cubicBezTo>
                    <a:pt x="3113" y="19081"/>
                    <a:pt x="3258" y="19149"/>
                    <a:pt x="3336" y="19285"/>
                  </a:cubicBezTo>
                  <a:cubicBezTo>
                    <a:pt x="3470" y="19419"/>
                    <a:pt x="3570" y="19552"/>
                    <a:pt x="3703" y="19686"/>
                  </a:cubicBezTo>
                  <a:cubicBezTo>
                    <a:pt x="3937" y="19886"/>
                    <a:pt x="4037" y="20186"/>
                    <a:pt x="3970" y="20486"/>
                  </a:cubicBezTo>
                  <a:lnTo>
                    <a:pt x="3236" y="22888"/>
                  </a:lnTo>
                  <a:cubicBezTo>
                    <a:pt x="3136" y="23155"/>
                    <a:pt x="3336" y="23455"/>
                    <a:pt x="3603" y="23455"/>
                  </a:cubicBezTo>
                  <a:lnTo>
                    <a:pt x="4904" y="23655"/>
                  </a:lnTo>
                  <a:cubicBezTo>
                    <a:pt x="4934" y="23659"/>
                    <a:pt x="4965" y="23660"/>
                    <a:pt x="4995" y="23660"/>
                  </a:cubicBezTo>
                  <a:cubicBezTo>
                    <a:pt x="5263" y="23660"/>
                    <a:pt x="5518" y="23528"/>
                    <a:pt x="5638" y="23288"/>
                  </a:cubicBezTo>
                  <a:lnTo>
                    <a:pt x="6672" y="20887"/>
                  </a:lnTo>
                  <a:cubicBezTo>
                    <a:pt x="6839" y="20586"/>
                    <a:pt x="7072" y="20386"/>
                    <a:pt x="7373" y="20286"/>
                  </a:cubicBezTo>
                  <a:cubicBezTo>
                    <a:pt x="7639" y="20186"/>
                    <a:pt x="7906" y="20086"/>
                    <a:pt x="8173" y="19953"/>
                  </a:cubicBezTo>
                  <a:cubicBezTo>
                    <a:pt x="8236" y="19917"/>
                    <a:pt x="8303" y="19900"/>
                    <a:pt x="8370" y="19900"/>
                  </a:cubicBezTo>
                  <a:cubicBezTo>
                    <a:pt x="8553" y="19900"/>
                    <a:pt x="8734" y="20024"/>
                    <a:pt x="8807" y="20219"/>
                  </a:cubicBezTo>
                  <a:lnTo>
                    <a:pt x="9307" y="21620"/>
                  </a:lnTo>
                  <a:cubicBezTo>
                    <a:pt x="9348" y="21782"/>
                    <a:pt x="9486" y="21870"/>
                    <a:pt x="9626" y="21870"/>
                  </a:cubicBezTo>
                  <a:cubicBezTo>
                    <a:pt x="9717" y="21870"/>
                    <a:pt x="9809" y="21833"/>
                    <a:pt x="9874" y="21754"/>
                  </a:cubicBezTo>
                  <a:lnTo>
                    <a:pt x="11709" y="20086"/>
                  </a:lnTo>
                  <a:cubicBezTo>
                    <a:pt x="11942" y="19852"/>
                    <a:pt x="12043" y="19552"/>
                    <a:pt x="12043" y="19252"/>
                  </a:cubicBezTo>
                  <a:lnTo>
                    <a:pt x="11776" y="17417"/>
                  </a:lnTo>
                  <a:cubicBezTo>
                    <a:pt x="11776" y="17117"/>
                    <a:pt x="11842" y="16784"/>
                    <a:pt x="12043" y="16517"/>
                  </a:cubicBezTo>
                  <a:cubicBezTo>
                    <a:pt x="12309" y="16083"/>
                    <a:pt x="12610" y="15683"/>
                    <a:pt x="12876" y="15249"/>
                  </a:cubicBezTo>
                  <a:cubicBezTo>
                    <a:pt x="13043" y="15016"/>
                    <a:pt x="13310" y="14849"/>
                    <a:pt x="13610" y="14816"/>
                  </a:cubicBezTo>
                  <a:lnTo>
                    <a:pt x="14878" y="14782"/>
                  </a:lnTo>
                  <a:cubicBezTo>
                    <a:pt x="15178" y="14782"/>
                    <a:pt x="15445" y="14582"/>
                    <a:pt x="15545" y="14315"/>
                  </a:cubicBezTo>
                  <a:lnTo>
                    <a:pt x="16546" y="11613"/>
                  </a:lnTo>
                  <a:cubicBezTo>
                    <a:pt x="16646" y="11346"/>
                    <a:pt x="16512" y="11046"/>
                    <a:pt x="16246" y="10979"/>
                  </a:cubicBezTo>
                  <a:lnTo>
                    <a:pt x="15211" y="10613"/>
                  </a:lnTo>
                  <a:cubicBezTo>
                    <a:pt x="14945" y="10512"/>
                    <a:pt x="14778" y="10212"/>
                    <a:pt x="14845" y="9945"/>
                  </a:cubicBezTo>
                  <a:cubicBezTo>
                    <a:pt x="14911" y="9512"/>
                    <a:pt x="14945" y="9111"/>
                    <a:pt x="14978" y="8678"/>
                  </a:cubicBezTo>
                  <a:cubicBezTo>
                    <a:pt x="14978" y="8344"/>
                    <a:pt x="15111" y="8044"/>
                    <a:pt x="15312" y="7810"/>
                  </a:cubicBezTo>
                  <a:lnTo>
                    <a:pt x="16946" y="6109"/>
                  </a:lnTo>
                  <a:cubicBezTo>
                    <a:pt x="17146" y="5876"/>
                    <a:pt x="17213" y="5576"/>
                    <a:pt x="17180" y="5275"/>
                  </a:cubicBezTo>
                  <a:lnTo>
                    <a:pt x="16713" y="3441"/>
                  </a:lnTo>
                  <a:cubicBezTo>
                    <a:pt x="16713" y="3263"/>
                    <a:pt x="16564" y="3159"/>
                    <a:pt x="16416" y="3159"/>
                  </a:cubicBezTo>
                  <a:cubicBezTo>
                    <a:pt x="16342" y="3159"/>
                    <a:pt x="16268" y="3185"/>
                    <a:pt x="16212" y="3241"/>
                  </a:cubicBezTo>
                  <a:lnTo>
                    <a:pt x="14578" y="4508"/>
                  </a:lnTo>
                  <a:cubicBezTo>
                    <a:pt x="14487" y="4573"/>
                    <a:pt x="14386" y="4603"/>
                    <a:pt x="14286" y="4603"/>
                  </a:cubicBezTo>
                  <a:cubicBezTo>
                    <a:pt x="14130" y="4603"/>
                    <a:pt x="13979" y="4530"/>
                    <a:pt x="13877" y="4408"/>
                  </a:cubicBezTo>
                  <a:cubicBezTo>
                    <a:pt x="13744" y="4241"/>
                    <a:pt x="13644" y="4108"/>
                    <a:pt x="13510" y="4008"/>
                  </a:cubicBezTo>
                  <a:cubicBezTo>
                    <a:pt x="13277" y="3808"/>
                    <a:pt x="13177" y="3507"/>
                    <a:pt x="13243" y="3207"/>
                  </a:cubicBezTo>
                  <a:lnTo>
                    <a:pt x="13977" y="772"/>
                  </a:lnTo>
                  <a:cubicBezTo>
                    <a:pt x="14077" y="505"/>
                    <a:pt x="13877" y="238"/>
                    <a:pt x="13610" y="205"/>
                  </a:cubicBezTo>
                  <a:lnTo>
                    <a:pt x="12309" y="5"/>
                  </a:lnTo>
                  <a:cubicBezTo>
                    <a:pt x="12284" y="2"/>
                    <a:pt x="12258" y="1"/>
                    <a:pt x="1223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60"/>
            <p:cNvSpPr/>
            <p:nvPr/>
          </p:nvSpPr>
          <p:spPr>
            <a:xfrm>
              <a:off x="3463475" y="851775"/>
              <a:ext cx="430325" cy="591525"/>
            </a:xfrm>
            <a:custGeom>
              <a:rect b="b" l="l" r="r" t="t"/>
              <a:pathLst>
                <a:path extrusionOk="0" h="23661" w="17213">
                  <a:moveTo>
                    <a:pt x="10158" y="6761"/>
                  </a:moveTo>
                  <a:cubicBezTo>
                    <a:pt x="11132" y="6761"/>
                    <a:pt x="11909" y="7390"/>
                    <a:pt x="12209" y="8611"/>
                  </a:cubicBezTo>
                  <a:cubicBezTo>
                    <a:pt x="12743" y="10779"/>
                    <a:pt x="11576" y="14015"/>
                    <a:pt x="9574" y="15783"/>
                  </a:cubicBezTo>
                  <a:cubicBezTo>
                    <a:pt x="8703" y="16567"/>
                    <a:pt x="7826" y="16946"/>
                    <a:pt x="7069" y="16946"/>
                  </a:cubicBezTo>
                  <a:cubicBezTo>
                    <a:pt x="6086" y="16946"/>
                    <a:pt x="5306" y="16307"/>
                    <a:pt x="5004" y="15082"/>
                  </a:cubicBezTo>
                  <a:cubicBezTo>
                    <a:pt x="4470" y="12914"/>
                    <a:pt x="5671" y="9712"/>
                    <a:pt x="7673" y="7911"/>
                  </a:cubicBezTo>
                  <a:cubicBezTo>
                    <a:pt x="8532" y="7139"/>
                    <a:pt x="9404" y="6761"/>
                    <a:pt x="10158" y="6761"/>
                  </a:cubicBezTo>
                  <a:close/>
                  <a:moveTo>
                    <a:pt x="12233" y="1"/>
                  </a:moveTo>
                  <a:cubicBezTo>
                    <a:pt x="11960" y="1"/>
                    <a:pt x="11700" y="161"/>
                    <a:pt x="11609" y="405"/>
                  </a:cubicBezTo>
                  <a:lnTo>
                    <a:pt x="10541" y="2807"/>
                  </a:lnTo>
                  <a:cubicBezTo>
                    <a:pt x="10375" y="3074"/>
                    <a:pt x="10141" y="3274"/>
                    <a:pt x="9841" y="3407"/>
                  </a:cubicBezTo>
                  <a:cubicBezTo>
                    <a:pt x="9574" y="3474"/>
                    <a:pt x="9307" y="3574"/>
                    <a:pt x="9074" y="3708"/>
                  </a:cubicBezTo>
                  <a:cubicBezTo>
                    <a:pt x="8994" y="3747"/>
                    <a:pt x="8912" y="3766"/>
                    <a:pt x="8833" y="3766"/>
                  </a:cubicBezTo>
                  <a:cubicBezTo>
                    <a:pt x="8649" y="3766"/>
                    <a:pt x="8487" y="3661"/>
                    <a:pt x="8440" y="3474"/>
                  </a:cubicBezTo>
                  <a:lnTo>
                    <a:pt x="7906" y="2040"/>
                  </a:lnTo>
                  <a:cubicBezTo>
                    <a:pt x="7866" y="1878"/>
                    <a:pt x="7728" y="1790"/>
                    <a:pt x="7588" y="1790"/>
                  </a:cubicBezTo>
                  <a:cubicBezTo>
                    <a:pt x="7497" y="1790"/>
                    <a:pt x="7405" y="1827"/>
                    <a:pt x="7339" y="1906"/>
                  </a:cubicBezTo>
                  <a:lnTo>
                    <a:pt x="5505" y="3574"/>
                  </a:lnTo>
                  <a:cubicBezTo>
                    <a:pt x="5271" y="3774"/>
                    <a:pt x="5171" y="4108"/>
                    <a:pt x="5204" y="4408"/>
                  </a:cubicBezTo>
                  <a:lnTo>
                    <a:pt x="5438" y="6243"/>
                  </a:lnTo>
                  <a:cubicBezTo>
                    <a:pt x="5438" y="6576"/>
                    <a:pt x="5371" y="6876"/>
                    <a:pt x="5171" y="7143"/>
                  </a:cubicBezTo>
                  <a:cubicBezTo>
                    <a:pt x="4904" y="7577"/>
                    <a:pt x="4604" y="7977"/>
                    <a:pt x="4337" y="8411"/>
                  </a:cubicBezTo>
                  <a:cubicBezTo>
                    <a:pt x="4170" y="8644"/>
                    <a:pt x="3903" y="8811"/>
                    <a:pt x="3603" y="8845"/>
                  </a:cubicBezTo>
                  <a:lnTo>
                    <a:pt x="2336" y="8878"/>
                  </a:lnTo>
                  <a:cubicBezTo>
                    <a:pt x="2035" y="8878"/>
                    <a:pt x="1769" y="9078"/>
                    <a:pt x="1635" y="9345"/>
                  </a:cubicBezTo>
                  <a:lnTo>
                    <a:pt x="668" y="12047"/>
                  </a:lnTo>
                  <a:cubicBezTo>
                    <a:pt x="568" y="12314"/>
                    <a:pt x="701" y="12614"/>
                    <a:pt x="968" y="12714"/>
                  </a:cubicBezTo>
                  <a:lnTo>
                    <a:pt x="2002" y="13048"/>
                  </a:lnTo>
                  <a:cubicBezTo>
                    <a:pt x="2269" y="13181"/>
                    <a:pt x="2436" y="13448"/>
                    <a:pt x="2369" y="13748"/>
                  </a:cubicBezTo>
                  <a:cubicBezTo>
                    <a:pt x="2336" y="14148"/>
                    <a:pt x="2269" y="14549"/>
                    <a:pt x="2236" y="14982"/>
                  </a:cubicBezTo>
                  <a:cubicBezTo>
                    <a:pt x="2236" y="15316"/>
                    <a:pt x="2102" y="15616"/>
                    <a:pt x="1902" y="15850"/>
                  </a:cubicBezTo>
                  <a:lnTo>
                    <a:pt x="267" y="17517"/>
                  </a:lnTo>
                  <a:cubicBezTo>
                    <a:pt x="67" y="17751"/>
                    <a:pt x="1" y="18085"/>
                    <a:pt x="34" y="18385"/>
                  </a:cubicBezTo>
                  <a:lnTo>
                    <a:pt x="501" y="20253"/>
                  </a:lnTo>
                  <a:cubicBezTo>
                    <a:pt x="523" y="20407"/>
                    <a:pt x="661" y="20517"/>
                    <a:pt x="800" y="20517"/>
                  </a:cubicBezTo>
                  <a:cubicBezTo>
                    <a:pt x="872" y="20517"/>
                    <a:pt x="945" y="20488"/>
                    <a:pt x="1001" y="20420"/>
                  </a:cubicBezTo>
                  <a:lnTo>
                    <a:pt x="2669" y="19185"/>
                  </a:lnTo>
                  <a:cubicBezTo>
                    <a:pt x="2753" y="19116"/>
                    <a:pt x="2859" y="19081"/>
                    <a:pt x="2965" y="19081"/>
                  </a:cubicBezTo>
                  <a:cubicBezTo>
                    <a:pt x="3113" y="19081"/>
                    <a:pt x="3258" y="19149"/>
                    <a:pt x="3336" y="19285"/>
                  </a:cubicBezTo>
                  <a:cubicBezTo>
                    <a:pt x="3470" y="19419"/>
                    <a:pt x="3570" y="19552"/>
                    <a:pt x="3703" y="19686"/>
                  </a:cubicBezTo>
                  <a:cubicBezTo>
                    <a:pt x="3937" y="19886"/>
                    <a:pt x="4037" y="20186"/>
                    <a:pt x="3970" y="20486"/>
                  </a:cubicBezTo>
                  <a:lnTo>
                    <a:pt x="3236" y="22888"/>
                  </a:lnTo>
                  <a:cubicBezTo>
                    <a:pt x="3136" y="23155"/>
                    <a:pt x="3336" y="23455"/>
                    <a:pt x="3603" y="23455"/>
                  </a:cubicBezTo>
                  <a:lnTo>
                    <a:pt x="4904" y="23655"/>
                  </a:lnTo>
                  <a:cubicBezTo>
                    <a:pt x="4934" y="23659"/>
                    <a:pt x="4965" y="23660"/>
                    <a:pt x="4995" y="23660"/>
                  </a:cubicBezTo>
                  <a:cubicBezTo>
                    <a:pt x="5263" y="23660"/>
                    <a:pt x="5518" y="23528"/>
                    <a:pt x="5638" y="23288"/>
                  </a:cubicBezTo>
                  <a:lnTo>
                    <a:pt x="6672" y="20887"/>
                  </a:lnTo>
                  <a:cubicBezTo>
                    <a:pt x="6839" y="20586"/>
                    <a:pt x="7072" y="20386"/>
                    <a:pt x="7373" y="20286"/>
                  </a:cubicBezTo>
                  <a:cubicBezTo>
                    <a:pt x="7639" y="20186"/>
                    <a:pt x="7906" y="20086"/>
                    <a:pt x="8173" y="19953"/>
                  </a:cubicBezTo>
                  <a:cubicBezTo>
                    <a:pt x="8236" y="19917"/>
                    <a:pt x="8303" y="19900"/>
                    <a:pt x="8370" y="19900"/>
                  </a:cubicBezTo>
                  <a:cubicBezTo>
                    <a:pt x="8553" y="19900"/>
                    <a:pt x="8734" y="20024"/>
                    <a:pt x="8807" y="20219"/>
                  </a:cubicBezTo>
                  <a:lnTo>
                    <a:pt x="9307" y="21620"/>
                  </a:lnTo>
                  <a:cubicBezTo>
                    <a:pt x="9348" y="21782"/>
                    <a:pt x="9486" y="21870"/>
                    <a:pt x="9626" y="21870"/>
                  </a:cubicBezTo>
                  <a:cubicBezTo>
                    <a:pt x="9717" y="21870"/>
                    <a:pt x="9809" y="21833"/>
                    <a:pt x="9874" y="21754"/>
                  </a:cubicBezTo>
                  <a:lnTo>
                    <a:pt x="11709" y="20086"/>
                  </a:lnTo>
                  <a:cubicBezTo>
                    <a:pt x="11942" y="19852"/>
                    <a:pt x="12043" y="19552"/>
                    <a:pt x="12043" y="19252"/>
                  </a:cubicBezTo>
                  <a:lnTo>
                    <a:pt x="11776" y="17417"/>
                  </a:lnTo>
                  <a:cubicBezTo>
                    <a:pt x="11776" y="17117"/>
                    <a:pt x="11842" y="16784"/>
                    <a:pt x="12043" y="16517"/>
                  </a:cubicBezTo>
                  <a:cubicBezTo>
                    <a:pt x="12309" y="16083"/>
                    <a:pt x="12610" y="15683"/>
                    <a:pt x="12876" y="15249"/>
                  </a:cubicBezTo>
                  <a:cubicBezTo>
                    <a:pt x="13043" y="15016"/>
                    <a:pt x="13310" y="14849"/>
                    <a:pt x="13610" y="14816"/>
                  </a:cubicBezTo>
                  <a:lnTo>
                    <a:pt x="14878" y="14782"/>
                  </a:lnTo>
                  <a:cubicBezTo>
                    <a:pt x="15178" y="14782"/>
                    <a:pt x="15445" y="14582"/>
                    <a:pt x="15545" y="14315"/>
                  </a:cubicBezTo>
                  <a:lnTo>
                    <a:pt x="16546" y="11613"/>
                  </a:lnTo>
                  <a:cubicBezTo>
                    <a:pt x="16646" y="11346"/>
                    <a:pt x="16512" y="11046"/>
                    <a:pt x="16246" y="10979"/>
                  </a:cubicBezTo>
                  <a:lnTo>
                    <a:pt x="15211" y="10613"/>
                  </a:lnTo>
                  <a:cubicBezTo>
                    <a:pt x="14945" y="10512"/>
                    <a:pt x="14778" y="10212"/>
                    <a:pt x="14845" y="9945"/>
                  </a:cubicBezTo>
                  <a:cubicBezTo>
                    <a:pt x="14911" y="9512"/>
                    <a:pt x="14945" y="9111"/>
                    <a:pt x="14978" y="8678"/>
                  </a:cubicBezTo>
                  <a:cubicBezTo>
                    <a:pt x="14978" y="8344"/>
                    <a:pt x="15111" y="8044"/>
                    <a:pt x="15312" y="7810"/>
                  </a:cubicBezTo>
                  <a:lnTo>
                    <a:pt x="16946" y="6109"/>
                  </a:lnTo>
                  <a:cubicBezTo>
                    <a:pt x="17146" y="5876"/>
                    <a:pt x="17213" y="5576"/>
                    <a:pt x="17180" y="5275"/>
                  </a:cubicBezTo>
                  <a:lnTo>
                    <a:pt x="16713" y="3441"/>
                  </a:lnTo>
                  <a:cubicBezTo>
                    <a:pt x="16713" y="3263"/>
                    <a:pt x="16564" y="3159"/>
                    <a:pt x="16416" y="3159"/>
                  </a:cubicBezTo>
                  <a:cubicBezTo>
                    <a:pt x="16342" y="3159"/>
                    <a:pt x="16268" y="3185"/>
                    <a:pt x="16212" y="3241"/>
                  </a:cubicBezTo>
                  <a:lnTo>
                    <a:pt x="14578" y="4508"/>
                  </a:lnTo>
                  <a:cubicBezTo>
                    <a:pt x="14487" y="4573"/>
                    <a:pt x="14386" y="4603"/>
                    <a:pt x="14286" y="4603"/>
                  </a:cubicBezTo>
                  <a:cubicBezTo>
                    <a:pt x="14130" y="4603"/>
                    <a:pt x="13979" y="4530"/>
                    <a:pt x="13877" y="4408"/>
                  </a:cubicBezTo>
                  <a:cubicBezTo>
                    <a:pt x="13744" y="4241"/>
                    <a:pt x="13644" y="4108"/>
                    <a:pt x="13510" y="4008"/>
                  </a:cubicBezTo>
                  <a:cubicBezTo>
                    <a:pt x="13277" y="3808"/>
                    <a:pt x="13177" y="3507"/>
                    <a:pt x="13243" y="3207"/>
                  </a:cubicBezTo>
                  <a:lnTo>
                    <a:pt x="13977" y="772"/>
                  </a:lnTo>
                  <a:cubicBezTo>
                    <a:pt x="14077" y="505"/>
                    <a:pt x="13877" y="238"/>
                    <a:pt x="13610" y="205"/>
                  </a:cubicBezTo>
                  <a:lnTo>
                    <a:pt x="12309" y="5"/>
                  </a:lnTo>
                  <a:cubicBezTo>
                    <a:pt x="12284" y="2"/>
                    <a:pt x="12258" y="1"/>
                    <a:pt x="1223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0"/>
            <p:cNvSpPr/>
            <p:nvPr/>
          </p:nvSpPr>
          <p:spPr>
            <a:xfrm>
              <a:off x="1833150" y="886700"/>
              <a:ext cx="1280925" cy="3282700"/>
            </a:xfrm>
            <a:custGeom>
              <a:rect b="b" l="l" r="r" t="t"/>
              <a:pathLst>
                <a:path extrusionOk="0" h="131308" w="51237">
                  <a:moveTo>
                    <a:pt x="45913" y="1"/>
                  </a:moveTo>
                  <a:cubicBezTo>
                    <a:pt x="45446" y="1"/>
                    <a:pt x="44988" y="100"/>
                    <a:pt x="44566" y="342"/>
                  </a:cubicBezTo>
                  <a:lnTo>
                    <a:pt x="2302" y="24760"/>
                  </a:lnTo>
                  <a:cubicBezTo>
                    <a:pt x="934" y="25527"/>
                    <a:pt x="67" y="26962"/>
                    <a:pt x="0" y="28529"/>
                  </a:cubicBezTo>
                  <a:lnTo>
                    <a:pt x="0" y="126800"/>
                  </a:lnTo>
                  <a:cubicBezTo>
                    <a:pt x="0" y="128367"/>
                    <a:pt x="968" y="130169"/>
                    <a:pt x="2135" y="130836"/>
                  </a:cubicBezTo>
                  <a:cubicBezTo>
                    <a:pt x="2681" y="131154"/>
                    <a:pt x="3400" y="131307"/>
                    <a:pt x="4146" y="131307"/>
                  </a:cubicBezTo>
                  <a:cubicBezTo>
                    <a:pt x="5042" y="131307"/>
                    <a:pt x="5978" y="131087"/>
                    <a:pt x="6705" y="130669"/>
                  </a:cubicBezTo>
                  <a:lnTo>
                    <a:pt x="48835" y="106352"/>
                  </a:lnTo>
                  <a:cubicBezTo>
                    <a:pt x="50236" y="105418"/>
                    <a:pt x="51137" y="103850"/>
                    <a:pt x="51237" y="102149"/>
                  </a:cubicBezTo>
                  <a:lnTo>
                    <a:pt x="51237" y="4212"/>
                  </a:lnTo>
                  <a:cubicBezTo>
                    <a:pt x="51237" y="2677"/>
                    <a:pt x="49969" y="1610"/>
                    <a:pt x="48769" y="943"/>
                  </a:cubicBezTo>
                  <a:cubicBezTo>
                    <a:pt x="47970" y="464"/>
                    <a:pt x="46923" y="1"/>
                    <a:pt x="4591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60"/>
            <p:cNvSpPr/>
            <p:nvPr/>
          </p:nvSpPr>
          <p:spPr>
            <a:xfrm>
              <a:off x="1833150" y="1548225"/>
              <a:ext cx="153475" cy="2620975"/>
            </a:xfrm>
            <a:custGeom>
              <a:rect b="b" l="l" r="r" t="t"/>
              <a:pathLst>
                <a:path extrusionOk="0" h="104839" w="6139">
                  <a:moveTo>
                    <a:pt x="6138" y="104475"/>
                  </a:moveTo>
                  <a:lnTo>
                    <a:pt x="6138" y="104475"/>
                  </a:lnTo>
                  <a:cubicBezTo>
                    <a:pt x="6107" y="104487"/>
                    <a:pt x="6075" y="104499"/>
                    <a:pt x="6044" y="104510"/>
                  </a:cubicBezTo>
                  <a:lnTo>
                    <a:pt x="6044" y="104510"/>
                  </a:lnTo>
                  <a:cubicBezTo>
                    <a:pt x="6075" y="104499"/>
                    <a:pt x="6106" y="104487"/>
                    <a:pt x="6138" y="104475"/>
                  </a:cubicBezTo>
                  <a:close/>
                  <a:moveTo>
                    <a:pt x="634" y="0"/>
                  </a:moveTo>
                  <a:cubicBezTo>
                    <a:pt x="234" y="634"/>
                    <a:pt x="34" y="1334"/>
                    <a:pt x="0" y="2068"/>
                  </a:cubicBezTo>
                  <a:lnTo>
                    <a:pt x="0" y="100339"/>
                  </a:lnTo>
                  <a:cubicBezTo>
                    <a:pt x="0" y="101873"/>
                    <a:pt x="968" y="103708"/>
                    <a:pt x="2135" y="104375"/>
                  </a:cubicBezTo>
                  <a:cubicBezTo>
                    <a:pt x="2676" y="104689"/>
                    <a:pt x="3390" y="104839"/>
                    <a:pt x="4134" y="104839"/>
                  </a:cubicBezTo>
                  <a:cubicBezTo>
                    <a:pt x="4779" y="104839"/>
                    <a:pt x="5446" y="104726"/>
                    <a:pt x="6044" y="104510"/>
                  </a:cubicBezTo>
                  <a:lnTo>
                    <a:pt x="6044" y="104510"/>
                  </a:lnTo>
                  <a:cubicBezTo>
                    <a:pt x="5759" y="104611"/>
                    <a:pt x="5487" y="104660"/>
                    <a:pt x="5233" y="104660"/>
                  </a:cubicBezTo>
                  <a:cubicBezTo>
                    <a:pt x="4157" y="104660"/>
                    <a:pt x="3403" y="103787"/>
                    <a:pt x="3403" y="102307"/>
                  </a:cubicBezTo>
                  <a:lnTo>
                    <a:pt x="3403" y="5037"/>
                  </a:lnTo>
                  <a:cubicBezTo>
                    <a:pt x="3470" y="4003"/>
                    <a:pt x="3870" y="3002"/>
                    <a:pt x="4537" y="2235"/>
                  </a:cubicBezTo>
                  <a:lnTo>
                    <a:pt x="634"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60"/>
            <p:cNvSpPr/>
            <p:nvPr/>
          </p:nvSpPr>
          <p:spPr>
            <a:xfrm>
              <a:off x="1849000" y="886700"/>
              <a:ext cx="1265075" cy="716575"/>
            </a:xfrm>
            <a:custGeom>
              <a:rect b="b" l="l" r="r" t="t"/>
              <a:pathLst>
                <a:path extrusionOk="0" h="28663" w="50603">
                  <a:moveTo>
                    <a:pt x="45279" y="1"/>
                  </a:moveTo>
                  <a:cubicBezTo>
                    <a:pt x="44812" y="1"/>
                    <a:pt x="44354" y="100"/>
                    <a:pt x="43932" y="342"/>
                  </a:cubicBezTo>
                  <a:lnTo>
                    <a:pt x="1435" y="24860"/>
                  </a:lnTo>
                  <a:cubicBezTo>
                    <a:pt x="834" y="25260"/>
                    <a:pt x="334" y="25827"/>
                    <a:pt x="0" y="26461"/>
                  </a:cubicBezTo>
                  <a:lnTo>
                    <a:pt x="3903" y="28663"/>
                  </a:lnTo>
                  <a:cubicBezTo>
                    <a:pt x="4203" y="28329"/>
                    <a:pt x="4537" y="28029"/>
                    <a:pt x="4937" y="27795"/>
                  </a:cubicBezTo>
                  <a:lnTo>
                    <a:pt x="48201" y="2811"/>
                  </a:lnTo>
                  <a:cubicBezTo>
                    <a:pt x="48587" y="2588"/>
                    <a:pt x="48951" y="2482"/>
                    <a:pt x="49273" y="2482"/>
                  </a:cubicBezTo>
                  <a:cubicBezTo>
                    <a:pt x="50011" y="2482"/>
                    <a:pt x="50533" y="3037"/>
                    <a:pt x="50603" y="4012"/>
                  </a:cubicBezTo>
                  <a:cubicBezTo>
                    <a:pt x="50536" y="2511"/>
                    <a:pt x="49335" y="1610"/>
                    <a:pt x="48135" y="943"/>
                  </a:cubicBezTo>
                  <a:cubicBezTo>
                    <a:pt x="47336" y="464"/>
                    <a:pt x="46289" y="1"/>
                    <a:pt x="4527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60"/>
            <p:cNvSpPr/>
            <p:nvPr/>
          </p:nvSpPr>
          <p:spPr>
            <a:xfrm>
              <a:off x="1918200" y="949100"/>
              <a:ext cx="1195875" cy="3215775"/>
            </a:xfrm>
            <a:custGeom>
              <a:rect b="b" l="l" r="r" t="t"/>
              <a:pathLst>
                <a:path extrusionOk="0" h="128631" w="47835">
                  <a:moveTo>
                    <a:pt x="46525" y="1"/>
                  </a:moveTo>
                  <a:cubicBezTo>
                    <a:pt x="46198" y="1"/>
                    <a:pt x="45827" y="112"/>
                    <a:pt x="45433" y="348"/>
                  </a:cubicBezTo>
                  <a:lnTo>
                    <a:pt x="2169" y="25299"/>
                  </a:lnTo>
                  <a:cubicBezTo>
                    <a:pt x="901" y="26133"/>
                    <a:pt x="101" y="27501"/>
                    <a:pt x="1" y="29002"/>
                  </a:cubicBezTo>
                  <a:lnTo>
                    <a:pt x="1" y="126272"/>
                  </a:lnTo>
                  <a:cubicBezTo>
                    <a:pt x="1" y="127761"/>
                    <a:pt x="755" y="128631"/>
                    <a:pt x="1836" y="128631"/>
                  </a:cubicBezTo>
                  <a:cubicBezTo>
                    <a:pt x="2279" y="128631"/>
                    <a:pt x="2779" y="128484"/>
                    <a:pt x="3303" y="128173"/>
                  </a:cubicBezTo>
                  <a:lnTo>
                    <a:pt x="45433" y="103856"/>
                  </a:lnTo>
                  <a:cubicBezTo>
                    <a:pt x="46834" y="102922"/>
                    <a:pt x="47735" y="101354"/>
                    <a:pt x="47835" y="99653"/>
                  </a:cubicBezTo>
                  <a:lnTo>
                    <a:pt x="47835" y="1716"/>
                  </a:lnTo>
                  <a:cubicBezTo>
                    <a:pt x="47835" y="635"/>
                    <a:pt x="47305" y="1"/>
                    <a:pt x="4652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60"/>
            <p:cNvSpPr/>
            <p:nvPr/>
          </p:nvSpPr>
          <p:spPr>
            <a:xfrm>
              <a:off x="1918200" y="949100"/>
              <a:ext cx="1195875" cy="3215775"/>
            </a:xfrm>
            <a:custGeom>
              <a:rect b="b" l="l" r="r" t="t"/>
              <a:pathLst>
                <a:path extrusionOk="0" h="128631" w="47835">
                  <a:moveTo>
                    <a:pt x="46525" y="1"/>
                  </a:moveTo>
                  <a:cubicBezTo>
                    <a:pt x="46198" y="1"/>
                    <a:pt x="45827" y="112"/>
                    <a:pt x="45433" y="348"/>
                  </a:cubicBezTo>
                  <a:lnTo>
                    <a:pt x="2169" y="25299"/>
                  </a:lnTo>
                  <a:cubicBezTo>
                    <a:pt x="901" y="26133"/>
                    <a:pt x="101" y="27501"/>
                    <a:pt x="1" y="29002"/>
                  </a:cubicBezTo>
                  <a:lnTo>
                    <a:pt x="1" y="126272"/>
                  </a:lnTo>
                  <a:cubicBezTo>
                    <a:pt x="1" y="127761"/>
                    <a:pt x="755" y="128631"/>
                    <a:pt x="1836" y="128631"/>
                  </a:cubicBezTo>
                  <a:cubicBezTo>
                    <a:pt x="2279" y="128631"/>
                    <a:pt x="2779" y="128484"/>
                    <a:pt x="3303" y="128173"/>
                  </a:cubicBezTo>
                  <a:lnTo>
                    <a:pt x="45433" y="103856"/>
                  </a:lnTo>
                  <a:cubicBezTo>
                    <a:pt x="46834" y="102922"/>
                    <a:pt x="47735" y="101354"/>
                    <a:pt x="47835" y="99653"/>
                  </a:cubicBezTo>
                  <a:lnTo>
                    <a:pt x="47835" y="1716"/>
                  </a:lnTo>
                  <a:cubicBezTo>
                    <a:pt x="47835" y="635"/>
                    <a:pt x="47305" y="1"/>
                    <a:pt x="4652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60"/>
            <p:cNvSpPr/>
            <p:nvPr/>
          </p:nvSpPr>
          <p:spPr>
            <a:xfrm>
              <a:off x="1969075" y="1102950"/>
              <a:ext cx="1090800" cy="2927925"/>
            </a:xfrm>
            <a:custGeom>
              <a:rect b="b" l="l" r="r" t="t"/>
              <a:pathLst>
                <a:path extrusionOk="0" h="117117" w="43632">
                  <a:moveTo>
                    <a:pt x="41993" y="1"/>
                  </a:moveTo>
                  <a:cubicBezTo>
                    <a:pt x="41600" y="1"/>
                    <a:pt x="41159" y="129"/>
                    <a:pt x="40696" y="399"/>
                  </a:cubicBezTo>
                  <a:lnTo>
                    <a:pt x="40463" y="532"/>
                  </a:lnTo>
                  <a:lnTo>
                    <a:pt x="32657" y="5035"/>
                  </a:lnTo>
                  <a:cubicBezTo>
                    <a:pt x="31990" y="5502"/>
                    <a:pt x="31590" y="6270"/>
                    <a:pt x="31556" y="7104"/>
                  </a:cubicBezTo>
                  <a:lnTo>
                    <a:pt x="31556" y="10873"/>
                  </a:lnTo>
                  <a:cubicBezTo>
                    <a:pt x="31456" y="12074"/>
                    <a:pt x="30756" y="13175"/>
                    <a:pt x="29722" y="13842"/>
                  </a:cubicBezTo>
                  <a:lnTo>
                    <a:pt x="13410" y="23348"/>
                  </a:lnTo>
                  <a:cubicBezTo>
                    <a:pt x="13104" y="23522"/>
                    <a:pt x="12816" y="23605"/>
                    <a:pt x="12565" y="23605"/>
                  </a:cubicBezTo>
                  <a:cubicBezTo>
                    <a:pt x="11994" y="23605"/>
                    <a:pt x="11609" y="23178"/>
                    <a:pt x="11609" y="22414"/>
                  </a:cubicBezTo>
                  <a:lnTo>
                    <a:pt x="11609" y="19145"/>
                  </a:lnTo>
                  <a:cubicBezTo>
                    <a:pt x="11609" y="18424"/>
                    <a:pt x="11151" y="18068"/>
                    <a:pt x="10577" y="18068"/>
                  </a:cubicBezTo>
                  <a:cubicBezTo>
                    <a:pt x="10301" y="18068"/>
                    <a:pt x="9999" y="18150"/>
                    <a:pt x="9708" y="18312"/>
                  </a:cubicBezTo>
                  <a:lnTo>
                    <a:pt x="8473" y="19012"/>
                  </a:lnTo>
                  <a:lnTo>
                    <a:pt x="7940" y="19312"/>
                  </a:lnTo>
                  <a:lnTo>
                    <a:pt x="7539" y="19546"/>
                  </a:lnTo>
                  <a:lnTo>
                    <a:pt x="2302" y="22548"/>
                  </a:lnTo>
                  <a:cubicBezTo>
                    <a:pt x="2135" y="22648"/>
                    <a:pt x="2002" y="22781"/>
                    <a:pt x="1835" y="22881"/>
                  </a:cubicBezTo>
                  <a:lnTo>
                    <a:pt x="1602" y="23082"/>
                  </a:lnTo>
                  <a:cubicBezTo>
                    <a:pt x="668" y="23982"/>
                    <a:pt x="67" y="25250"/>
                    <a:pt x="1" y="26551"/>
                  </a:cubicBezTo>
                  <a:lnTo>
                    <a:pt x="1" y="115481"/>
                  </a:lnTo>
                  <a:cubicBezTo>
                    <a:pt x="1" y="116514"/>
                    <a:pt x="529" y="117117"/>
                    <a:pt x="1272" y="117117"/>
                  </a:cubicBezTo>
                  <a:cubicBezTo>
                    <a:pt x="1585" y="117117"/>
                    <a:pt x="1936" y="117010"/>
                    <a:pt x="2302" y="116782"/>
                  </a:cubicBezTo>
                  <a:lnTo>
                    <a:pt x="41330" y="94266"/>
                  </a:lnTo>
                  <a:cubicBezTo>
                    <a:pt x="42664" y="93399"/>
                    <a:pt x="43532" y="91898"/>
                    <a:pt x="43632" y="90296"/>
                  </a:cubicBezTo>
                  <a:lnTo>
                    <a:pt x="43632" y="2100"/>
                  </a:lnTo>
                  <a:cubicBezTo>
                    <a:pt x="43632" y="772"/>
                    <a:pt x="42958" y="1"/>
                    <a:pt x="41993"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0"/>
            <p:cNvSpPr/>
            <p:nvPr/>
          </p:nvSpPr>
          <p:spPr>
            <a:xfrm>
              <a:off x="1969075" y="1116250"/>
              <a:ext cx="1011575" cy="2840375"/>
            </a:xfrm>
            <a:custGeom>
              <a:rect b="b" l="l" r="r" t="t"/>
              <a:pathLst>
                <a:path extrusionOk="0" h="113615" w="40463">
                  <a:moveTo>
                    <a:pt x="40463" y="0"/>
                  </a:moveTo>
                  <a:lnTo>
                    <a:pt x="32657" y="4503"/>
                  </a:lnTo>
                  <a:cubicBezTo>
                    <a:pt x="31990" y="4970"/>
                    <a:pt x="31590" y="5738"/>
                    <a:pt x="31556" y="6572"/>
                  </a:cubicBezTo>
                  <a:lnTo>
                    <a:pt x="31556" y="10341"/>
                  </a:lnTo>
                  <a:cubicBezTo>
                    <a:pt x="31456" y="11542"/>
                    <a:pt x="30789" y="12676"/>
                    <a:pt x="29755" y="13310"/>
                  </a:cubicBezTo>
                  <a:lnTo>
                    <a:pt x="13444" y="22850"/>
                  </a:lnTo>
                  <a:cubicBezTo>
                    <a:pt x="13211" y="23005"/>
                    <a:pt x="12932" y="23093"/>
                    <a:pt x="12655" y="23093"/>
                  </a:cubicBezTo>
                  <a:cubicBezTo>
                    <a:pt x="12456" y="23093"/>
                    <a:pt x="12257" y="23048"/>
                    <a:pt x="12076" y="22950"/>
                  </a:cubicBezTo>
                  <a:cubicBezTo>
                    <a:pt x="11809" y="22750"/>
                    <a:pt x="9207" y="21015"/>
                    <a:pt x="8907" y="20748"/>
                  </a:cubicBezTo>
                  <a:cubicBezTo>
                    <a:pt x="8607" y="20515"/>
                    <a:pt x="8440" y="20148"/>
                    <a:pt x="8473" y="19748"/>
                  </a:cubicBezTo>
                  <a:lnTo>
                    <a:pt x="8473" y="18513"/>
                  </a:lnTo>
                  <a:lnTo>
                    <a:pt x="7973" y="18780"/>
                  </a:lnTo>
                  <a:lnTo>
                    <a:pt x="7539" y="19047"/>
                  </a:lnTo>
                  <a:lnTo>
                    <a:pt x="2302" y="22049"/>
                  </a:lnTo>
                  <a:cubicBezTo>
                    <a:pt x="2135" y="22149"/>
                    <a:pt x="2002" y="22249"/>
                    <a:pt x="1835" y="22383"/>
                  </a:cubicBezTo>
                  <a:lnTo>
                    <a:pt x="1635" y="22583"/>
                  </a:lnTo>
                  <a:cubicBezTo>
                    <a:pt x="668" y="23484"/>
                    <a:pt x="67" y="24718"/>
                    <a:pt x="1" y="26052"/>
                  </a:cubicBezTo>
                  <a:lnTo>
                    <a:pt x="1" y="113615"/>
                  </a:lnTo>
                  <a:lnTo>
                    <a:pt x="38195" y="91599"/>
                  </a:lnTo>
                  <a:cubicBezTo>
                    <a:pt x="39529" y="90698"/>
                    <a:pt x="40396" y="89197"/>
                    <a:pt x="40463" y="87596"/>
                  </a:cubicBezTo>
                  <a:lnTo>
                    <a:pt x="40463"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60"/>
            <p:cNvSpPr/>
            <p:nvPr/>
          </p:nvSpPr>
          <p:spPr>
            <a:xfrm>
              <a:off x="2416075" y="1453325"/>
              <a:ext cx="177650" cy="123100"/>
            </a:xfrm>
            <a:custGeom>
              <a:rect b="b" l="l" r="r" t="t"/>
              <a:pathLst>
                <a:path extrusionOk="0" h="4924" w="7106">
                  <a:moveTo>
                    <a:pt x="6783" y="1"/>
                  </a:moveTo>
                  <a:cubicBezTo>
                    <a:pt x="6692" y="1"/>
                    <a:pt x="6587" y="31"/>
                    <a:pt x="6471" y="94"/>
                  </a:cubicBezTo>
                  <a:lnTo>
                    <a:pt x="634" y="3463"/>
                  </a:lnTo>
                  <a:cubicBezTo>
                    <a:pt x="267" y="3696"/>
                    <a:pt x="33" y="4096"/>
                    <a:pt x="0" y="4530"/>
                  </a:cubicBezTo>
                  <a:cubicBezTo>
                    <a:pt x="0" y="4781"/>
                    <a:pt x="125" y="4923"/>
                    <a:pt x="322" y="4923"/>
                  </a:cubicBezTo>
                  <a:cubicBezTo>
                    <a:pt x="413" y="4923"/>
                    <a:pt x="518" y="4893"/>
                    <a:pt x="634" y="4830"/>
                  </a:cubicBezTo>
                  <a:lnTo>
                    <a:pt x="6471" y="1461"/>
                  </a:lnTo>
                  <a:cubicBezTo>
                    <a:pt x="6838" y="1228"/>
                    <a:pt x="7072" y="827"/>
                    <a:pt x="7105" y="394"/>
                  </a:cubicBezTo>
                  <a:cubicBezTo>
                    <a:pt x="7105" y="142"/>
                    <a:pt x="6980" y="1"/>
                    <a:pt x="678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60"/>
            <p:cNvSpPr/>
            <p:nvPr/>
          </p:nvSpPr>
          <p:spPr>
            <a:xfrm>
              <a:off x="2638725" y="1409700"/>
              <a:ext cx="29200" cy="38550"/>
            </a:xfrm>
            <a:custGeom>
              <a:rect b="b" l="l" r="r" t="t"/>
              <a:pathLst>
                <a:path extrusionOk="0" h="1542" w="1168">
                  <a:moveTo>
                    <a:pt x="842" y="0"/>
                  </a:moveTo>
                  <a:cubicBezTo>
                    <a:pt x="768" y="0"/>
                    <a:pt x="686" y="24"/>
                    <a:pt x="601" y="71"/>
                  </a:cubicBezTo>
                  <a:cubicBezTo>
                    <a:pt x="234" y="304"/>
                    <a:pt x="0" y="704"/>
                    <a:pt x="0" y="1105"/>
                  </a:cubicBezTo>
                  <a:cubicBezTo>
                    <a:pt x="0" y="1392"/>
                    <a:pt x="138" y="1542"/>
                    <a:pt x="339" y="1542"/>
                  </a:cubicBezTo>
                  <a:cubicBezTo>
                    <a:pt x="418" y="1542"/>
                    <a:pt x="507" y="1519"/>
                    <a:pt x="601" y="1472"/>
                  </a:cubicBezTo>
                  <a:cubicBezTo>
                    <a:pt x="934" y="1238"/>
                    <a:pt x="1168" y="838"/>
                    <a:pt x="1168" y="438"/>
                  </a:cubicBezTo>
                  <a:cubicBezTo>
                    <a:pt x="1168" y="150"/>
                    <a:pt x="1030" y="0"/>
                    <a:pt x="84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60"/>
            <p:cNvSpPr/>
            <p:nvPr/>
          </p:nvSpPr>
          <p:spPr>
            <a:xfrm>
              <a:off x="2697925" y="1375475"/>
              <a:ext cx="30050" cy="38300"/>
            </a:xfrm>
            <a:custGeom>
              <a:rect b="b" l="l" r="r" t="t"/>
              <a:pathLst>
                <a:path extrusionOk="0" h="1532" w="1202">
                  <a:moveTo>
                    <a:pt x="867" y="1"/>
                  </a:moveTo>
                  <a:cubicBezTo>
                    <a:pt x="787" y="1"/>
                    <a:pt x="697" y="24"/>
                    <a:pt x="601" y="72"/>
                  </a:cubicBezTo>
                  <a:cubicBezTo>
                    <a:pt x="234" y="305"/>
                    <a:pt x="34" y="706"/>
                    <a:pt x="1" y="1106"/>
                  </a:cubicBezTo>
                  <a:cubicBezTo>
                    <a:pt x="1" y="1382"/>
                    <a:pt x="128" y="1532"/>
                    <a:pt x="316" y="1532"/>
                  </a:cubicBezTo>
                  <a:cubicBezTo>
                    <a:pt x="401" y="1532"/>
                    <a:pt x="498" y="1502"/>
                    <a:pt x="601" y="1440"/>
                  </a:cubicBezTo>
                  <a:cubicBezTo>
                    <a:pt x="935" y="1239"/>
                    <a:pt x="1168" y="839"/>
                    <a:pt x="1202" y="406"/>
                  </a:cubicBezTo>
                  <a:cubicBezTo>
                    <a:pt x="1202" y="144"/>
                    <a:pt x="1066" y="1"/>
                    <a:pt x="86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0"/>
            <p:cNvSpPr/>
            <p:nvPr/>
          </p:nvSpPr>
          <p:spPr>
            <a:xfrm>
              <a:off x="2281800" y="1615675"/>
              <a:ext cx="30050" cy="38125"/>
            </a:xfrm>
            <a:custGeom>
              <a:rect b="b" l="l" r="r" t="t"/>
              <a:pathLst>
                <a:path extrusionOk="0" h="1525" w="1202">
                  <a:moveTo>
                    <a:pt x="863" y="1"/>
                  </a:moveTo>
                  <a:cubicBezTo>
                    <a:pt x="784" y="1"/>
                    <a:pt x="695" y="24"/>
                    <a:pt x="601" y="71"/>
                  </a:cubicBezTo>
                  <a:cubicBezTo>
                    <a:pt x="267" y="304"/>
                    <a:pt x="34" y="705"/>
                    <a:pt x="1" y="1105"/>
                  </a:cubicBezTo>
                  <a:cubicBezTo>
                    <a:pt x="1" y="1365"/>
                    <a:pt x="134" y="1524"/>
                    <a:pt x="331" y="1524"/>
                  </a:cubicBezTo>
                  <a:cubicBezTo>
                    <a:pt x="412" y="1524"/>
                    <a:pt x="504" y="1497"/>
                    <a:pt x="601" y="1438"/>
                  </a:cubicBezTo>
                  <a:cubicBezTo>
                    <a:pt x="968" y="1238"/>
                    <a:pt x="1168" y="838"/>
                    <a:pt x="1201" y="438"/>
                  </a:cubicBezTo>
                  <a:cubicBezTo>
                    <a:pt x="1201" y="150"/>
                    <a:pt x="1064" y="1"/>
                    <a:pt x="86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60"/>
            <p:cNvSpPr/>
            <p:nvPr/>
          </p:nvSpPr>
          <p:spPr>
            <a:xfrm>
              <a:off x="2341850" y="1581100"/>
              <a:ext cx="29200" cy="38500"/>
            </a:xfrm>
            <a:custGeom>
              <a:rect b="b" l="l" r="r" t="t"/>
              <a:pathLst>
                <a:path extrusionOk="0" h="1540" w="1168">
                  <a:moveTo>
                    <a:pt x="849" y="1"/>
                  </a:moveTo>
                  <a:cubicBezTo>
                    <a:pt x="773" y="1"/>
                    <a:pt x="688" y="28"/>
                    <a:pt x="601" y="86"/>
                  </a:cubicBezTo>
                  <a:cubicBezTo>
                    <a:pt x="234" y="320"/>
                    <a:pt x="0" y="687"/>
                    <a:pt x="0" y="1120"/>
                  </a:cubicBezTo>
                  <a:cubicBezTo>
                    <a:pt x="0" y="1380"/>
                    <a:pt x="134" y="1539"/>
                    <a:pt x="330" y="1539"/>
                  </a:cubicBezTo>
                  <a:cubicBezTo>
                    <a:pt x="411" y="1539"/>
                    <a:pt x="503" y="1512"/>
                    <a:pt x="601" y="1454"/>
                  </a:cubicBezTo>
                  <a:cubicBezTo>
                    <a:pt x="934" y="1220"/>
                    <a:pt x="1168" y="853"/>
                    <a:pt x="1168" y="420"/>
                  </a:cubicBezTo>
                  <a:cubicBezTo>
                    <a:pt x="1168" y="160"/>
                    <a:pt x="1034" y="1"/>
                    <a:pt x="84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0"/>
            <p:cNvSpPr/>
            <p:nvPr/>
          </p:nvSpPr>
          <p:spPr>
            <a:xfrm>
              <a:off x="2118350" y="1297350"/>
              <a:ext cx="1160025" cy="2967375"/>
            </a:xfrm>
            <a:custGeom>
              <a:rect b="b" l="l" r="r" t="t"/>
              <a:pathLst>
                <a:path extrusionOk="0" h="118695" w="46401">
                  <a:moveTo>
                    <a:pt x="42056" y="0"/>
                  </a:moveTo>
                  <a:cubicBezTo>
                    <a:pt x="41664" y="0"/>
                    <a:pt x="41225" y="126"/>
                    <a:pt x="40763" y="395"/>
                  </a:cubicBezTo>
                  <a:lnTo>
                    <a:pt x="32724" y="4998"/>
                  </a:lnTo>
                  <a:cubicBezTo>
                    <a:pt x="32023" y="5465"/>
                    <a:pt x="31623" y="6266"/>
                    <a:pt x="31623" y="7100"/>
                  </a:cubicBezTo>
                  <a:lnTo>
                    <a:pt x="31623" y="10836"/>
                  </a:lnTo>
                  <a:cubicBezTo>
                    <a:pt x="31523" y="12037"/>
                    <a:pt x="30856" y="13171"/>
                    <a:pt x="29822" y="13838"/>
                  </a:cubicBezTo>
                  <a:lnTo>
                    <a:pt x="14377" y="22811"/>
                  </a:lnTo>
                  <a:lnTo>
                    <a:pt x="14377" y="20676"/>
                  </a:lnTo>
                  <a:cubicBezTo>
                    <a:pt x="14411" y="20309"/>
                    <a:pt x="14244" y="19942"/>
                    <a:pt x="13910" y="19742"/>
                  </a:cubicBezTo>
                  <a:cubicBezTo>
                    <a:pt x="13544" y="19542"/>
                    <a:pt x="11475" y="18341"/>
                    <a:pt x="11209" y="18174"/>
                  </a:cubicBezTo>
                  <a:cubicBezTo>
                    <a:pt x="11008" y="18089"/>
                    <a:pt x="10796" y="18046"/>
                    <a:pt x="10584" y="18046"/>
                  </a:cubicBezTo>
                  <a:cubicBezTo>
                    <a:pt x="10302" y="18046"/>
                    <a:pt x="10022" y="18122"/>
                    <a:pt x="9774" y="18274"/>
                  </a:cubicBezTo>
                  <a:lnTo>
                    <a:pt x="8006" y="19275"/>
                  </a:lnTo>
                  <a:lnTo>
                    <a:pt x="7573" y="19542"/>
                  </a:lnTo>
                  <a:lnTo>
                    <a:pt x="2369" y="22544"/>
                  </a:lnTo>
                  <a:cubicBezTo>
                    <a:pt x="2202" y="22644"/>
                    <a:pt x="2035" y="22744"/>
                    <a:pt x="1902" y="22878"/>
                  </a:cubicBezTo>
                  <a:lnTo>
                    <a:pt x="1668" y="23078"/>
                  </a:lnTo>
                  <a:cubicBezTo>
                    <a:pt x="701" y="23978"/>
                    <a:pt x="134" y="25213"/>
                    <a:pt x="67" y="26547"/>
                  </a:cubicBezTo>
                  <a:lnTo>
                    <a:pt x="67" y="115477"/>
                  </a:lnTo>
                  <a:cubicBezTo>
                    <a:pt x="1" y="116078"/>
                    <a:pt x="267" y="116645"/>
                    <a:pt x="734" y="116978"/>
                  </a:cubicBezTo>
                  <a:cubicBezTo>
                    <a:pt x="1135" y="117212"/>
                    <a:pt x="3036" y="118313"/>
                    <a:pt x="3436" y="118546"/>
                  </a:cubicBezTo>
                  <a:cubicBezTo>
                    <a:pt x="3617" y="118643"/>
                    <a:pt x="3820" y="118694"/>
                    <a:pt x="4042" y="118694"/>
                  </a:cubicBezTo>
                  <a:cubicBezTo>
                    <a:pt x="4353" y="118694"/>
                    <a:pt x="4701" y="118594"/>
                    <a:pt x="5071" y="118379"/>
                  </a:cubicBezTo>
                  <a:lnTo>
                    <a:pt x="44099" y="95863"/>
                  </a:lnTo>
                  <a:cubicBezTo>
                    <a:pt x="45433" y="94963"/>
                    <a:pt x="46300" y="93495"/>
                    <a:pt x="46400" y="91860"/>
                  </a:cubicBezTo>
                  <a:lnTo>
                    <a:pt x="46400" y="3664"/>
                  </a:lnTo>
                  <a:cubicBezTo>
                    <a:pt x="46400" y="2730"/>
                    <a:pt x="46067" y="2063"/>
                    <a:pt x="45533" y="1763"/>
                  </a:cubicBezTo>
                  <a:lnTo>
                    <a:pt x="42831" y="195"/>
                  </a:lnTo>
                  <a:cubicBezTo>
                    <a:pt x="42605" y="68"/>
                    <a:pt x="42344" y="0"/>
                    <a:pt x="42056"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60"/>
            <p:cNvSpPr/>
            <p:nvPr/>
          </p:nvSpPr>
          <p:spPr>
            <a:xfrm>
              <a:off x="2139200" y="1749325"/>
              <a:ext cx="325250" cy="190875"/>
            </a:xfrm>
            <a:custGeom>
              <a:rect b="b" l="l" r="r" t="t"/>
              <a:pathLst>
                <a:path extrusionOk="0" h="7635" w="13010">
                  <a:moveTo>
                    <a:pt x="9720" y="0"/>
                  </a:moveTo>
                  <a:cubicBezTo>
                    <a:pt x="9441" y="0"/>
                    <a:pt x="9169" y="76"/>
                    <a:pt x="8940" y="229"/>
                  </a:cubicBezTo>
                  <a:lnTo>
                    <a:pt x="7139" y="1229"/>
                  </a:lnTo>
                  <a:lnTo>
                    <a:pt x="6739" y="1463"/>
                  </a:lnTo>
                  <a:lnTo>
                    <a:pt x="1502" y="4498"/>
                  </a:lnTo>
                  <a:cubicBezTo>
                    <a:pt x="1335" y="4599"/>
                    <a:pt x="1201" y="4699"/>
                    <a:pt x="1035" y="4832"/>
                  </a:cubicBezTo>
                  <a:lnTo>
                    <a:pt x="834" y="4999"/>
                  </a:lnTo>
                  <a:cubicBezTo>
                    <a:pt x="501" y="5332"/>
                    <a:pt x="201" y="5666"/>
                    <a:pt x="0" y="6066"/>
                  </a:cubicBezTo>
                  <a:lnTo>
                    <a:pt x="2736" y="7634"/>
                  </a:lnTo>
                  <a:cubicBezTo>
                    <a:pt x="2969" y="7234"/>
                    <a:pt x="3236" y="6900"/>
                    <a:pt x="3570" y="6567"/>
                  </a:cubicBezTo>
                  <a:lnTo>
                    <a:pt x="3803" y="6366"/>
                  </a:lnTo>
                  <a:cubicBezTo>
                    <a:pt x="3937" y="6266"/>
                    <a:pt x="4103" y="6166"/>
                    <a:pt x="4270" y="6066"/>
                  </a:cubicBezTo>
                  <a:lnTo>
                    <a:pt x="9474" y="3031"/>
                  </a:lnTo>
                  <a:lnTo>
                    <a:pt x="9908" y="2797"/>
                  </a:lnTo>
                  <a:lnTo>
                    <a:pt x="11675" y="1797"/>
                  </a:lnTo>
                  <a:cubicBezTo>
                    <a:pt x="11927" y="1629"/>
                    <a:pt x="12217" y="1554"/>
                    <a:pt x="12506" y="1554"/>
                  </a:cubicBezTo>
                  <a:cubicBezTo>
                    <a:pt x="12678" y="1554"/>
                    <a:pt x="12848" y="1580"/>
                    <a:pt x="13010" y="1630"/>
                  </a:cubicBezTo>
                  <a:lnTo>
                    <a:pt x="10341" y="129"/>
                  </a:lnTo>
                  <a:cubicBezTo>
                    <a:pt x="10141" y="43"/>
                    <a:pt x="9929" y="0"/>
                    <a:pt x="9720"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60"/>
            <p:cNvSpPr/>
            <p:nvPr/>
          </p:nvSpPr>
          <p:spPr>
            <a:xfrm>
              <a:off x="2916425" y="1297350"/>
              <a:ext cx="340275" cy="186675"/>
            </a:xfrm>
            <a:custGeom>
              <a:rect b="b" l="l" r="r" t="t"/>
              <a:pathLst>
                <a:path extrusionOk="0" h="7467" w="13611">
                  <a:moveTo>
                    <a:pt x="10133" y="0"/>
                  </a:moveTo>
                  <a:cubicBezTo>
                    <a:pt x="9741" y="0"/>
                    <a:pt x="9302" y="126"/>
                    <a:pt x="8840" y="395"/>
                  </a:cubicBezTo>
                  <a:lnTo>
                    <a:pt x="801" y="4998"/>
                  </a:lnTo>
                  <a:cubicBezTo>
                    <a:pt x="467" y="5198"/>
                    <a:pt x="200" y="5532"/>
                    <a:pt x="0" y="5899"/>
                  </a:cubicBezTo>
                  <a:lnTo>
                    <a:pt x="2736" y="7467"/>
                  </a:lnTo>
                  <a:cubicBezTo>
                    <a:pt x="2902" y="7066"/>
                    <a:pt x="3169" y="6766"/>
                    <a:pt x="3503" y="6566"/>
                  </a:cubicBezTo>
                  <a:lnTo>
                    <a:pt x="11542" y="1963"/>
                  </a:lnTo>
                  <a:cubicBezTo>
                    <a:pt x="12023" y="1693"/>
                    <a:pt x="12460" y="1568"/>
                    <a:pt x="12845" y="1568"/>
                  </a:cubicBezTo>
                  <a:cubicBezTo>
                    <a:pt x="13128" y="1568"/>
                    <a:pt x="13384" y="1636"/>
                    <a:pt x="13610" y="1763"/>
                  </a:cubicBezTo>
                  <a:lnTo>
                    <a:pt x="10908" y="195"/>
                  </a:lnTo>
                  <a:cubicBezTo>
                    <a:pt x="10682" y="68"/>
                    <a:pt x="10421" y="0"/>
                    <a:pt x="10133"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60"/>
            <p:cNvSpPr/>
            <p:nvPr/>
          </p:nvSpPr>
          <p:spPr>
            <a:xfrm>
              <a:off x="2886400" y="1444800"/>
              <a:ext cx="98425" cy="217700"/>
            </a:xfrm>
            <a:custGeom>
              <a:rect b="b" l="l" r="r" t="t"/>
              <a:pathLst>
                <a:path extrusionOk="0" h="8708" w="3937">
                  <a:moveTo>
                    <a:pt x="1201" y="1"/>
                  </a:moveTo>
                  <a:cubicBezTo>
                    <a:pt x="1001" y="401"/>
                    <a:pt x="901" y="801"/>
                    <a:pt x="901" y="1235"/>
                  </a:cubicBezTo>
                  <a:lnTo>
                    <a:pt x="901" y="4938"/>
                  </a:lnTo>
                  <a:cubicBezTo>
                    <a:pt x="834" y="5738"/>
                    <a:pt x="534" y="6506"/>
                    <a:pt x="0" y="7139"/>
                  </a:cubicBezTo>
                  <a:lnTo>
                    <a:pt x="2702" y="8707"/>
                  </a:lnTo>
                  <a:cubicBezTo>
                    <a:pt x="3236" y="8073"/>
                    <a:pt x="3536" y="7306"/>
                    <a:pt x="3603" y="6506"/>
                  </a:cubicBezTo>
                  <a:lnTo>
                    <a:pt x="3603" y="2803"/>
                  </a:lnTo>
                  <a:cubicBezTo>
                    <a:pt x="3603" y="2369"/>
                    <a:pt x="3703" y="1936"/>
                    <a:pt x="3937" y="1569"/>
                  </a:cubicBezTo>
                  <a:lnTo>
                    <a:pt x="120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60"/>
            <p:cNvSpPr/>
            <p:nvPr/>
          </p:nvSpPr>
          <p:spPr>
            <a:xfrm>
              <a:off x="2187575" y="1336450"/>
              <a:ext cx="1090800" cy="2928600"/>
            </a:xfrm>
            <a:custGeom>
              <a:rect b="b" l="l" r="r" t="t"/>
              <a:pathLst>
                <a:path extrusionOk="0" h="117144" w="43632">
                  <a:moveTo>
                    <a:pt x="41993" y="1"/>
                  </a:moveTo>
                  <a:cubicBezTo>
                    <a:pt x="41600" y="1"/>
                    <a:pt x="41159" y="129"/>
                    <a:pt x="40696" y="399"/>
                  </a:cubicBezTo>
                  <a:lnTo>
                    <a:pt x="32657" y="5002"/>
                  </a:lnTo>
                  <a:cubicBezTo>
                    <a:pt x="31990" y="5469"/>
                    <a:pt x="31556" y="6270"/>
                    <a:pt x="31556" y="7104"/>
                  </a:cubicBezTo>
                  <a:lnTo>
                    <a:pt x="31556" y="10806"/>
                  </a:lnTo>
                  <a:cubicBezTo>
                    <a:pt x="31456" y="12040"/>
                    <a:pt x="30789" y="13175"/>
                    <a:pt x="29755" y="13808"/>
                  </a:cubicBezTo>
                  <a:lnTo>
                    <a:pt x="13443" y="23348"/>
                  </a:lnTo>
                  <a:cubicBezTo>
                    <a:pt x="13135" y="23523"/>
                    <a:pt x="12846" y="23606"/>
                    <a:pt x="12593" y="23606"/>
                  </a:cubicBezTo>
                  <a:cubicBezTo>
                    <a:pt x="12025" y="23606"/>
                    <a:pt x="11642" y="23187"/>
                    <a:pt x="11642" y="22448"/>
                  </a:cubicBezTo>
                  <a:lnTo>
                    <a:pt x="11642" y="19145"/>
                  </a:lnTo>
                  <a:cubicBezTo>
                    <a:pt x="11642" y="18424"/>
                    <a:pt x="11184" y="18068"/>
                    <a:pt x="10609" y="18068"/>
                  </a:cubicBezTo>
                  <a:cubicBezTo>
                    <a:pt x="10334" y="18068"/>
                    <a:pt x="10032" y="18150"/>
                    <a:pt x="9740" y="18312"/>
                  </a:cubicBezTo>
                  <a:lnTo>
                    <a:pt x="7973" y="19312"/>
                  </a:lnTo>
                  <a:lnTo>
                    <a:pt x="7539" y="19546"/>
                  </a:lnTo>
                  <a:lnTo>
                    <a:pt x="2335" y="22581"/>
                  </a:lnTo>
                  <a:cubicBezTo>
                    <a:pt x="2168" y="22681"/>
                    <a:pt x="2002" y="22781"/>
                    <a:pt x="1868" y="22881"/>
                  </a:cubicBezTo>
                  <a:lnTo>
                    <a:pt x="1635" y="23082"/>
                  </a:lnTo>
                  <a:cubicBezTo>
                    <a:pt x="667" y="24016"/>
                    <a:pt x="100" y="25250"/>
                    <a:pt x="0" y="26584"/>
                  </a:cubicBezTo>
                  <a:lnTo>
                    <a:pt x="0" y="115481"/>
                  </a:lnTo>
                  <a:cubicBezTo>
                    <a:pt x="0" y="116522"/>
                    <a:pt x="520" y="117143"/>
                    <a:pt x="1286" y="117143"/>
                  </a:cubicBezTo>
                  <a:cubicBezTo>
                    <a:pt x="1601" y="117143"/>
                    <a:pt x="1957" y="117039"/>
                    <a:pt x="2335" y="116815"/>
                  </a:cubicBezTo>
                  <a:lnTo>
                    <a:pt x="41330" y="94299"/>
                  </a:lnTo>
                  <a:cubicBezTo>
                    <a:pt x="42697" y="93399"/>
                    <a:pt x="43531" y="91931"/>
                    <a:pt x="43631" y="90296"/>
                  </a:cubicBezTo>
                  <a:lnTo>
                    <a:pt x="43631" y="2100"/>
                  </a:lnTo>
                  <a:cubicBezTo>
                    <a:pt x="43631" y="772"/>
                    <a:pt x="42957" y="1"/>
                    <a:pt x="4199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60"/>
            <p:cNvSpPr/>
            <p:nvPr/>
          </p:nvSpPr>
          <p:spPr>
            <a:xfrm>
              <a:off x="2187575" y="1336450"/>
              <a:ext cx="1090800" cy="2928600"/>
            </a:xfrm>
            <a:custGeom>
              <a:rect b="b" l="l" r="r" t="t"/>
              <a:pathLst>
                <a:path extrusionOk="0" h="117144" w="43632">
                  <a:moveTo>
                    <a:pt x="41993" y="1"/>
                  </a:moveTo>
                  <a:cubicBezTo>
                    <a:pt x="41600" y="1"/>
                    <a:pt x="41159" y="129"/>
                    <a:pt x="40696" y="399"/>
                  </a:cubicBezTo>
                  <a:lnTo>
                    <a:pt x="32657" y="5002"/>
                  </a:lnTo>
                  <a:cubicBezTo>
                    <a:pt x="31990" y="5469"/>
                    <a:pt x="31556" y="6270"/>
                    <a:pt x="31556" y="7104"/>
                  </a:cubicBezTo>
                  <a:lnTo>
                    <a:pt x="31556" y="10806"/>
                  </a:lnTo>
                  <a:cubicBezTo>
                    <a:pt x="31456" y="12040"/>
                    <a:pt x="30789" y="13175"/>
                    <a:pt x="29755" y="13808"/>
                  </a:cubicBezTo>
                  <a:lnTo>
                    <a:pt x="13443" y="23348"/>
                  </a:lnTo>
                  <a:cubicBezTo>
                    <a:pt x="13135" y="23523"/>
                    <a:pt x="12846" y="23606"/>
                    <a:pt x="12593" y="23606"/>
                  </a:cubicBezTo>
                  <a:cubicBezTo>
                    <a:pt x="12025" y="23606"/>
                    <a:pt x="11642" y="23187"/>
                    <a:pt x="11642" y="22448"/>
                  </a:cubicBezTo>
                  <a:lnTo>
                    <a:pt x="11642" y="19145"/>
                  </a:lnTo>
                  <a:cubicBezTo>
                    <a:pt x="11642" y="18424"/>
                    <a:pt x="11184" y="18068"/>
                    <a:pt x="10609" y="18068"/>
                  </a:cubicBezTo>
                  <a:cubicBezTo>
                    <a:pt x="10334" y="18068"/>
                    <a:pt x="10032" y="18150"/>
                    <a:pt x="9740" y="18312"/>
                  </a:cubicBezTo>
                  <a:lnTo>
                    <a:pt x="7973" y="19312"/>
                  </a:lnTo>
                  <a:lnTo>
                    <a:pt x="7539" y="19546"/>
                  </a:lnTo>
                  <a:lnTo>
                    <a:pt x="2335" y="22581"/>
                  </a:lnTo>
                  <a:cubicBezTo>
                    <a:pt x="2168" y="22681"/>
                    <a:pt x="2002" y="22781"/>
                    <a:pt x="1868" y="22881"/>
                  </a:cubicBezTo>
                  <a:lnTo>
                    <a:pt x="1635" y="23082"/>
                  </a:lnTo>
                  <a:cubicBezTo>
                    <a:pt x="667" y="24016"/>
                    <a:pt x="100" y="25250"/>
                    <a:pt x="0" y="26584"/>
                  </a:cubicBezTo>
                  <a:lnTo>
                    <a:pt x="0" y="115481"/>
                  </a:lnTo>
                  <a:cubicBezTo>
                    <a:pt x="0" y="116522"/>
                    <a:pt x="520" y="117143"/>
                    <a:pt x="1286" y="117143"/>
                  </a:cubicBezTo>
                  <a:cubicBezTo>
                    <a:pt x="1601" y="117143"/>
                    <a:pt x="1957" y="117039"/>
                    <a:pt x="2335" y="116815"/>
                  </a:cubicBezTo>
                  <a:lnTo>
                    <a:pt x="41330" y="94299"/>
                  </a:lnTo>
                  <a:cubicBezTo>
                    <a:pt x="42697" y="93399"/>
                    <a:pt x="43531" y="91931"/>
                    <a:pt x="43631" y="90296"/>
                  </a:cubicBezTo>
                  <a:lnTo>
                    <a:pt x="43631" y="2100"/>
                  </a:lnTo>
                  <a:cubicBezTo>
                    <a:pt x="43631" y="772"/>
                    <a:pt x="42957" y="1"/>
                    <a:pt x="419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0"/>
            <p:cNvSpPr/>
            <p:nvPr/>
          </p:nvSpPr>
          <p:spPr>
            <a:xfrm>
              <a:off x="2187575" y="2413000"/>
              <a:ext cx="1092475" cy="1290125"/>
            </a:xfrm>
            <a:custGeom>
              <a:rect b="b" l="l" r="r" t="t"/>
              <a:pathLst>
                <a:path extrusionOk="0" h="51605" w="43699">
                  <a:moveTo>
                    <a:pt x="33958" y="1"/>
                  </a:moveTo>
                  <a:lnTo>
                    <a:pt x="28154" y="8774"/>
                  </a:lnTo>
                  <a:lnTo>
                    <a:pt x="32156" y="13043"/>
                  </a:lnTo>
                  <a:lnTo>
                    <a:pt x="14911" y="1935"/>
                  </a:lnTo>
                  <a:lnTo>
                    <a:pt x="0" y="21483"/>
                  </a:lnTo>
                  <a:lnTo>
                    <a:pt x="0" y="51604"/>
                  </a:lnTo>
                  <a:lnTo>
                    <a:pt x="43698" y="26386"/>
                  </a:lnTo>
                  <a:lnTo>
                    <a:pt x="43698" y="6539"/>
                  </a:lnTo>
                  <a:lnTo>
                    <a:pt x="33958"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0"/>
            <p:cNvSpPr/>
            <p:nvPr/>
          </p:nvSpPr>
          <p:spPr>
            <a:xfrm>
              <a:off x="2835525" y="2208025"/>
              <a:ext cx="126775" cy="164275"/>
            </a:xfrm>
            <a:custGeom>
              <a:rect b="b" l="l" r="r" t="t"/>
              <a:pathLst>
                <a:path extrusionOk="0" h="6571" w="5071">
                  <a:moveTo>
                    <a:pt x="3677" y="1"/>
                  </a:moveTo>
                  <a:cubicBezTo>
                    <a:pt x="3334" y="1"/>
                    <a:pt x="2946" y="116"/>
                    <a:pt x="2536" y="361"/>
                  </a:cubicBezTo>
                  <a:cubicBezTo>
                    <a:pt x="1035" y="1328"/>
                    <a:pt x="101" y="2963"/>
                    <a:pt x="1" y="4764"/>
                  </a:cubicBezTo>
                  <a:cubicBezTo>
                    <a:pt x="1" y="5904"/>
                    <a:pt x="576" y="6571"/>
                    <a:pt x="1413" y="6571"/>
                  </a:cubicBezTo>
                  <a:cubicBezTo>
                    <a:pt x="1752" y="6571"/>
                    <a:pt x="2133" y="6462"/>
                    <a:pt x="2536" y="6232"/>
                  </a:cubicBezTo>
                  <a:cubicBezTo>
                    <a:pt x="4037" y="5264"/>
                    <a:pt x="4971" y="3630"/>
                    <a:pt x="5071" y="1828"/>
                  </a:cubicBezTo>
                  <a:cubicBezTo>
                    <a:pt x="5071" y="673"/>
                    <a:pt x="4504" y="1"/>
                    <a:pt x="3677"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0"/>
            <p:cNvSpPr/>
            <p:nvPr/>
          </p:nvSpPr>
          <p:spPr>
            <a:xfrm>
              <a:off x="2187575" y="2908800"/>
              <a:ext cx="1090800" cy="1356700"/>
            </a:xfrm>
            <a:custGeom>
              <a:rect b="b" l="l" r="r" t="t"/>
              <a:pathLst>
                <a:path extrusionOk="0" h="54268" w="43632">
                  <a:moveTo>
                    <a:pt x="35767" y="0"/>
                  </a:moveTo>
                  <a:cubicBezTo>
                    <a:pt x="31530" y="0"/>
                    <a:pt x="26747" y="1391"/>
                    <a:pt x="21682" y="4319"/>
                  </a:cubicBezTo>
                  <a:cubicBezTo>
                    <a:pt x="13276" y="9156"/>
                    <a:pt x="5638" y="17362"/>
                    <a:pt x="0" y="26835"/>
                  </a:cubicBezTo>
                  <a:lnTo>
                    <a:pt x="0" y="52620"/>
                  </a:lnTo>
                  <a:cubicBezTo>
                    <a:pt x="0" y="53663"/>
                    <a:pt x="522" y="54268"/>
                    <a:pt x="1278" y="54268"/>
                  </a:cubicBezTo>
                  <a:cubicBezTo>
                    <a:pt x="1587" y="54268"/>
                    <a:pt x="1935" y="54167"/>
                    <a:pt x="2302" y="53955"/>
                  </a:cubicBezTo>
                  <a:lnTo>
                    <a:pt x="41296" y="31439"/>
                  </a:lnTo>
                  <a:cubicBezTo>
                    <a:pt x="42664" y="30538"/>
                    <a:pt x="43531" y="29037"/>
                    <a:pt x="43631" y="27402"/>
                  </a:cubicBezTo>
                  <a:lnTo>
                    <a:pt x="43631" y="1918"/>
                  </a:lnTo>
                  <a:cubicBezTo>
                    <a:pt x="41324" y="655"/>
                    <a:pt x="38674" y="0"/>
                    <a:pt x="35767"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0"/>
            <p:cNvSpPr/>
            <p:nvPr/>
          </p:nvSpPr>
          <p:spPr>
            <a:xfrm>
              <a:off x="2188400" y="2945875"/>
              <a:ext cx="1089975" cy="1318475"/>
            </a:xfrm>
            <a:custGeom>
              <a:rect b="b" l="l" r="r" t="t"/>
              <a:pathLst>
                <a:path extrusionOk="0" h="52739" w="43599">
                  <a:moveTo>
                    <a:pt x="42764" y="1"/>
                  </a:moveTo>
                  <a:lnTo>
                    <a:pt x="42764" y="25919"/>
                  </a:lnTo>
                  <a:cubicBezTo>
                    <a:pt x="42664" y="27254"/>
                    <a:pt x="41964" y="28455"/>
                    <a:pt x="40863" y="29188"/>
                  </a:cubicBezTo>
                  <a:lnTo>
                    <a:pt x="1869" y="51705"/>
                  </a:lnTo>
                  <a:cubicBezTo>
                    <a:pt x="1668" y="51838"/>
                    <a:pt x="1468" y="51905"/>
                    <a:pt x="1235" y="51905"/>
                  </a:cubicBezTo>
                  <a:cubicBezTo>
                    <a:pt x="868" y="51905"/>
                    <a:pt x="834" y="51404"/>
                    <a:pt x="834" y="51104"/>
                  </a:cubicBezTo>
                  <a:lnTo>
                    <a:pt x="834" y="23951"/>
                  </a:lnTo>
                  <a:cubicBezTo>
                    <a:pt x="534" y="24385"/>
                    <a:pt x="267" y="24852"/>
                    <a:pt x="1" y="25319"/>
                  </a:cubicBezTo>
                  <a:lnTo>
                    <a:pt x="1" y="51104"/>
                  </a:lnTo>
                  <a:cubicBezTo>
                    <a:pt x="1" y="52138"/>
                    <a:pt x="501" y="52739"/>
                    <a:pt x="1235" y="52739"/>
                  </a:cubicBezTo>
                  <a:cubicBezTo>
                    <a:pt x="1602" y="52739"/>
                    <a:pt x="1969" y="52639"/>
                    <a:pt x="2269" y="52438"/>
                  </a:cubicBezTo>
                  <a:lnTo>
                    <a:pt x="41297" y="29922"/>
                  </a:lnTo>
                  <a:cubicBezTo>
                    <a:pt x="42631" y="29022"/>
                    <a:pt x="43498" y="27554"/>
                    <a:pt x="43598" y="25919"/>
                  </a:cubicBezTo>
                  <a:lnTo>
                    <a:pt x="43598" y="435"/>
                  </a:lnTo>
                  <a:cubicBezTo>
                    <a:pt x="43331" y="301"/>
                    <a:pt x="43065" y="134"/>
                    <a:pt x="42764"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60"/>
            <p:cNvSpPr/>
            <p:nvPr/>
          </p:nvSpPr>
          <p:spPr>
            <a:xfrm>
              <a:off x="2517800" y="3180075"/>
              <a:ext cx="507900" cy="323025"/>
            </a:xfrm>
            <a:custGeom>
              <a:rect b="b" l="l" r="r" t="t"/>
              <a:pathLst>
                <a:path extrusionOk="0" h="12921" w="20316">
                  <a:moveTo>
                    <a:pt x="19846" y="1"/>
                  </a:moveTo>
                  <a:cubicBezTo>
                    <a:pt x="19718" y="1"/>
                    <a:pt x="19571" y="46"/>
                    <a:pt x="19414" y="140"/>
                  </a:cubicBezTo>
                  <a:lnTo>
                    <a:pt x="901" y="10814"/>
                  </a:lnTo>
                  <a:cubicBezTo>
                    <a:pt x="368" y="11148"/>
                    <a:pt x="34" y="11715"/>
                    <a:pt x="1" y="12315"/>
                  </a:cubicBezTo>
                  <a:cubicBezTo>
                    <a:pt x="1" y="12705"/>
                    <a:pt x="189" y="12921"/>
                    <a:pt x="470" y="12921"/>
                  </a:cubicBezTo>
                  <a:cubicBezTo>
                    <a:pt x="598" y="12921"/>
                    <a:pt x="745" y="12876"/>
                    <a:pt x="901" y="12782"/>
                  </a:cubicBezTo>
                  <a:lnTo>
                    <a:pt x="19414" y="2108"/>
                  </a:lnTo>
                  <a:cubicBezTo>
                    <a:pt x="19948" y="1774"/>
                    <a:pt x="20282" y="1207"/>
                    <a:pt x="20315" y="607"/>
                  </a:cubicBezTo>
                  <a:cubicBezTo>
                    <a:pt x="20315" y="217"/>
                    <a:pt x="20126" y="1"/>
                    <a:pt x="1984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60"/>
            <p:cNvSpPr/>
            <p:nvPr/>
          </p:nvSpPr>
          <p:spPr>
            <a:xfrm>
              <a:off x="2560325" y="3326850"/>
              <a:ext cx="422825" cy="273850"/>
            </a:xfrm>
            <a:custGeom>
              <a:rect b="b" l="l" r="r" t="t"/>
              <a:pathLst>
                <a:path extrusionOk="0" h="10954" w="16913">
                  <a:moveTo>
                    <a:pt x="16444" y="1"/>
                  </a:moveTo>
                  <a:cubicBezTo>
                    <a:pt x="16316" y="1"/>
                    <a:pt x="16169" y="46"/>
                    <a:pt x="16012" y="140"/>
                  </a:cubicBezTo>
                  <a:lnTo>
                    <a:pt x="901" y="8879"/>
                  </a:lnTo>
                  <a:cubicBezTo>
                    <a:pt x="368" y="9179"/>
                    <a:pt x="34" y="9746"/>
                    <a:pt x="1" y="10380"/>
                  </a:cubicBezTo>
                  <a:cubicBezTo>
                    <a:pt x="1" y="10745"/>
                    <a:pt x="188" y="10954"/>
                    <a:pt x="466" y="10954"/>
                  </a:cubicBezTo>
                  <a:cubicBezTo>
                    <a:pt x="595" y="10954"/>
                    <a:pt x="743" y="10909"/>
                    <a:pt x="901" y="10814"/>
                  </a:cubicBezTo>
                  <a:lnTo>
                    <a:pt x="16012" y="2074"/>
                  </a:lnTo>
                  <a:cubicBezTo>
                    <a:pt x="16546" y="1774"/>
                    <a:pt x="16880" y="1207"/>
                    <a:pt x="16913" y="607"/>
                  </a:cubicBezTo>
                  <a:cubicBezTo>
                    <a:pt x="16913" y="217"/>
                    <a:pt x="16724" y="1"/>
                    <a:pt x="1644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60"/>
            <p:cNvSpPr/>
            <p:nvPr/>
          </p:nvSpPr>
          <p:spPr>
            <a:xfrm>
              <a:off x="2560325" y="3082475"/>
              <a:ext cx="422825" cy="273900"/>
            </a:xfrm>
            <a:custGeom>
              <a:rect b="b" l="l" r="r" t="t"/>
              <a:pathLst>
                <a:path extrusionOk="0" h="10956" w="16913">
                  <a:moveTo>
                    <a:pt x="16448" y="1"/>
                  </a:moveTo>
                  <a:cubicBezTo>
                    <a:pt x="16319" y="1"/>
                    <a:pt x="16171" y="46"/>
                    <a:pt x="16012" y="141"/>
                  </a:cubicBezTo>
                  <a:lnTo>
                    <a:pt x="901" y="8880"/>
                  </a:lnTo>
                  <a:cubicBezTo>
                    <a:pt x="368" y="9181"/>
                    <a:pt x="34" y="9748"/>
                    <a:pt x="1" y="10382"/>
                  </a:cubicBezTo>
                  <a:cubicBezTo>
                    <a:pt x="1" y="10746"/>
                    <a:pt x="188" y="10955"/>
                    <a:pt x="466" y="10955"/>
                  </a:cubicBezTo>
                  <a:cubicBezTo>
                    <a:pt x="595" y="10955"/>
                    <a:pt x="743" y="10910"/>
                    <a:pt x="901" y="10815"/>
                  </a:cubicBezTo>
                  <a:lnTo>
                    <a:pt x="16012" y="2076"/>
                  </a:lnTo>
                  <a:cubicBezTo>
                    <a:pt x="16546" y="1742"/>
                    <a:pt x="16880" y="1208"/>
                    <a:pt x="16913" y="575"/>
                  </a:cubicBezTo>
                  <a:cubicBezTo>
                    <a:pt x="16913" y="210"/>
                    <a:pt x="16726" y="1"/>
                    <a:pt x="1644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0"/>
            <p:cNvSpPr/>
            <p:nvPr/>
          </p:nvSpPr>
          <p:spPr>
            <a:xfrm>
              <a:off x="2644550" y="3591175"/>
              <a:ext cx="296925" cy="253900"/>
            </a:xfrm>
            <a:custGeom>
              <a:rect b="b" l="l" r="r" t="t"/>
              <a:pathLst>
                <a:path extrusionOk="0" h="10156" w="11877">
                  <a:moveTo>
                    <a:pt x="10847" y="0"/>
                  </a:moveTo>
                  <a:cubicBezTo>
                    <a:pt x="10603" y="0"/>
                    <a:pt x="10329" y="78"/>
                    <a:pt x="10041" y="241"/>
                  </a:cubicBezTo>
                  <a:lnTo>
                    <a:pt x="1802" y="5011"/>
                  </a:lnTo>
                  <a:cubicBezTo>
                    <a:pt x="735" y="5711"/>
                    <a:pt x="68" y="6879"/>
                    <a:pt x="1" y="8147"/>
                  </a:cubicBezTo>
                  <a:lnTo>
                    <a:pt x="1" y="8880"/>
                  </a:lnTo>
                  <a:cubicBezTo>
                    <a:pt x="1" y="9687"/>
                    <a:pt x="406" y="10156"/>
                    <a:pt x="999" y="10156"/>
                  </a:cubicBezTo>
                  <a:cubicBezTo>
                    <a:pt x="1240" y="10156"/>
                    <a:pt x="1513" y="10078"/>
                    <a:pt x="1802" y="9914"/>
                  </a:cubicBezTo>
                  <a:lnTo>
                    <a:pt x="10041" y="5144"/>
                  </a:lnTo>
                  <a:cubicBezTo>
                    <a:pt x="11109" y="4444"/>
                    <a:pt x="11809" y="3276"/>
                    <a:pt x="11876" y="2009"/>
                  </a:cubicBezTo>
                  <a:lnTo>
                    <a:pt x="11876" y="1308"/>
                  </a:lnTo>
                  <a:cubicBezTo>
                    <a:pt x="11876" y="476"/>
                    <a:pt x="11453" y="0"/>
                    <a:pt x="1084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0"/>
            <p:cNvSpPr/>
            <p:nvPr/>
          </p:nvSpPr>
          <p:spPr>
            <a:xfrm>
              <a:off x="2701275" y="3728950"/>
              <a:ext cx="36700" cy="70900"/>
            </a:xfrm>
            <a:custGeom>
              <a:rect b="b" l="l" r="r" t="t"/>
              <a:pathLst>
                <a:path extrusionOk="0" h="2836" w="1468">
                  <a:moveTo>
                    <a:pt x="1001" y="0"/>
                  </a:moveTo>
                  <a:cubicBezTo>
                    <a:pt x="867" y="0"/>
                    <a:pt x="801" y="34"/>
                    <a:pt x="701" y="100"/>
                  </a:cubicBezTo>
                  <a:cubicBezTo>
                    <a:pt x="601" y="167"/>
                    <a:pt x="501" y="234"/>
                    <a:pt x="400" y="334"/>
                  </a:cubicBezTo>
                  <a:cubicBezTo>
                    <a:pt x="334" y="434"/>
                    <a:pt x="267" y="534"/>
                    <a:pt x="200" y="634"/>
                  </a:cubicBezTo>
                  <a:cubicBezTo>
                    <a:pt x="134" y="734"/>
                    <a:pt x="100" y="868"/>
                    <a:pt x="67" y="968"/>
                  </a:cubicBezTo>
                  <a:cubicBezTo>
                    <a:pt x="34" y="1068"/>
                    <a:pt x="34" y="1201"/>
                    <a:pt x="34" y="1301"/>
                  </a:cubicBezTo>
                  <a:cubicBezTo>
                    <a:pt x="0" y="1435"/>
                    <a:pt x="34" y="1601"/>
                    <a:pt x="134" y="1735"/>
                  </a:cubicBezTo>
                  <a:cubicBezTo>
                    <a:pt x="195" y="1776"/>
                    <a:pt x="270" y="1805"/>
                    <a:pt x="349" y="1805"/>
                  </a:cubicBezTo>
                  <a:cubicBezTo>
                    <a:pt x="399" y="1805"/>
                    <a:pt x="450" y="1794"/>
                    <a:pt x="501" y="1768"/>
                  </a:cubicBezTo>
                  <a:lnTo>
                    <a:pt x="734" y="1735"/>
                  </a:lnTo>
                  <a:cubicBezTo>
                    <a:pt x="767" y="1702"/>
                    <a:pt x="834" y="1702"/>
                    <a:pt x="867" y="1702"/>
                  </a:cubicBezTo>
                  <a:cubicBezTo>
                    <a:pt x="884" y="1685"/>
                    <a:pt x="901" y="1676"/>
                    <a:pt x="917" y="1676"/>
                  </a:cubicBezTo>
                  <a:cubicBezTo>
                    <a:pt x="934" y="1676"/>
                    <a:pt x="951" y="1685"/>
                    <a:pt x="968" y="1702"/>
                  </a:cubicBezTo>
                  <a:cubicBezTo>
                    <a:pt x="1001" y="1702"/>
                    <a:pt x="1001" y="1735"/>
                    <a:pt x="1001" y="1768"/>
                  </a:cubicBezTo>
                  <a:cubicBezTo>
                    <a:pt x="1001" y="1835"/>
                    <a:pt x="968" y="1902"/>
                    <a:pt x="934" y="1968"/>
                  </a:cubicBezTo>
                  <a:cubicBezTo>
                    <a:pt x="867" y="2035"/>
                    <a:pt x="801" y="2102"/>
                    <a:pt x="701" y="2135"/>
                  </a:cubicBezTo>
                  <a:cubicBezTo>
                    <a:pt x="667" y="2169"/>
                    <a:pt x="634" y="2169"/>
                    <a:pt x="601" y="2169"/>
                  </a:cubicBezTo>
                  <a:cubicBezTo>
                    <a:pt x="584" y="2185"/>
                    <a:pt x="567" y="2194"/>
                    <a:pt x="551" y="2194"/>
                  </a:cubicBezTo>
                  <a:cubicBezTo>
                    <a:pt x="534" y="2194"/>
                    <a:pt x="517" y="2185"/>
                    <a:pt x="501" y="2169"/>
                  </a:cubicBezTo>
                  <a:lnTo>
                    <a:pt x="467" y="2135"/>
                  </a:lnTo>
                  <a:lnTo>
                    <a:pt x="434" y="2102"/>
                  </a:lnTo>
                  <a:lnTo>
                    <a:pt x="334" y="2102"/>
                  </a:lnTo>
                  <a:lnTo>
                    <a:pt x="34" y="2302"/>
                  </a:lnTo>
                  <a:cubicBezTo>
                    <a:pt x="0" y="2302"/>
                    <a:pt x="0" y="2302"/>
                    <a:pt x="0" y="2335"/>
                  </a:cubicBezTo>
                  <a:cubicBezTo>
                    <a:pt x="0" y="2369"/>
                    <a:pt x="0" y="2369"/>
                    <a:pt x="0" y="2402"/>
                  </a:cubicBezTo>
                  <a:cubicBezTo>
                    <a:pt x="0" y="2469"/>
                    <a:pt x="0" y="2569"/>
                    <a:pt x="34" y="2636"/>
                  </a:cubicBezTo>
                  <a:cubicBezTo>
                    <a:pt x="67" y="2702"/>
                    <a:pt x="134" y="2769"/>
                    <a:pt x="200" y="2802"/>
                  </a:cubicBezTo>
                  <a:cubicBezTo>
                    <a:pt x="267" y="2836"/>
                    <a:pt x="334" y="2836"/>
                    <a:pt x="434" y="2836"/>
                  </a:cubicBezTo>
                  <a:cubicBezTo>
                    <a:pt x="534" y="2836"/>
                    <a:pt x="634" y="2802"/>
                    <a:pt x="734" y="2736"/>
                  </a:cubicBezTo>
                  <a:cubicBezTo>
                    <a:pt x="834" y="2669"/>
                    <a:pt x="934" y="2602"/>
                    <a:pt x="1034" y="2502"/>
                  </a:cubicBezTo>
                  <a:cubicBezTo>
                    <a:pt x="1101" y="2435"/>
                    <a:pt x="1201" y="2335"/>
                    <a:pt x="1268" y="2202"/>
                  </a:cubicBezTo>
                  <a:cubicBezTo>
                    <a:pt x="1334" y="2102"/>
                    <a:pt x="1368" y="2002"/>
                    <a:pt x="1401" y="1868"/>
                  </a:cubicBezTo>
                  <a:cubicBezTo>
                    <a:pt x="1435" y="1768"/>
                    <a:pt x="1468" y="1635"/>
                    <a:pt x="1468" y="1501"/>
                  </a:cubicBezTo>
                  <a:cubicBezTo>
                    <a:pt x="1468" y="1401"/>
                    <a:pt x="1468" y="1301"/>
                    <a:pt x="1435" y="1235"/>
                  </a:cubicBezTo>
                  <a:cubicBezTo>
                    <a:pt x="1435" y="1168"/>
                    <a:pt x="1368" y="1101"/>
                    <a:pt x="1334" y="1068"/>
                  </a:cubicBezTo>
                  <a:cubicBezTo>
                    <a:pt x="1301" y="1001"/>
                    <a:pt x="1234" y="1001"/>
                    <a:pt x="1168" y="1001"/>
                  </a:cubicBezTo>
                  <a:cubicBezTo>
                    <a:pt x="1101" y="1001"/>
                    <a:pt x="1001" y="1001"/>
                    <a:pt x="934" y="1034"/>
                  </a:cubicBezTo>
                  <a:lnTo>
                    <a:pt x="734" y="1068"/>
                  </a:lnTo>
                  <a:cubicBezTo>
                    <a:pt x="667" y="1101"/>
                    <a:pt x="634" y="1101"/>
                    <a:pt x="567" y="1101"/>
                  </a:cubicBezTo>
                  <a:cubicBezTo>
                    <a:pt x="534" y="1101"/>
                    <a:pt x="534" y="1101"/>
                    <a:pt x="501" y="1068"/>
                  </a:cubicBezTo>
                  <a:cubicBezTo>
                    <a:pt x="501" y="1068"/>
                    <a:pt x="501" y="1034"/>
                    <a:pt x="501" y="1001"/>
                  </a:cubicBezTo>
                  <a:cubicBezTo>
                    <a:pt x="501" y="968"/>
                    <a:pt x="501" y="934"/>
                    <a:pt x="501" y="901"/>
                  </a:cubicBezTo>
                  <a:cubicBezTo>
                    <a:pt x="501" y="868"/>
                    <a:pt x="534" y="834"/>
                    <a:pt x="567" y="801"/>
                  </a:cubicBezTo>
                  <a:cubicBezTo>
                    <a:pt x="567" y="768"/>
                    <a:pt x="601" y="768"/>
                    <a:pt x="634" y="734"/>
                  </a:cubicBezTo>
                  <a:lnTo>
                    <a:pt x="701" y="667"/>
                  </a:lnTo>
                  <a:cubicBezTo>
                    <a:pt x="734" y="667"/>
                    <a:pt x="801" y="634"/>
                    <a:pt x="834" y="634"/>
                  </a:cubicBezTo>
                  <a:lnTo>
                    <a:pt x="901" y="634"/>
                  </a:lnTo>
                  <a:cubicBezTo>
                    <a:pt x="901" y="634"/>
                    <a:pt x="934" y="634"/>
                    <a:pt x="934" y="667"/>
                  </a:cubicBezTo>
                  <a:lnTo>
                    <a:pt x="968" y="701"/>
                  </a:lnTo>
                  <a:lnTo>
                    <a:pt x="1068" y="701"/>
                  </a:lnTo>
                  <a:lnTo>
                    <a:pt x="1368" y="534"/>
                  </a:lnTo>
                  <a:cubicBezTo>
                    <a:pt x="1401" y="501"/>
                    <a:pt x="1401" y="501"/>
                    <a:pt x="1401" y="467"/>
                  </a:cubicBezTo>
                  <a:cubicBezTo>
                    <a:pt x="1401" y="467"/>
                    <a:pt x="1401" y="434"/>
                    <a:pt x="1401" y="401"/>
                  </a:cubicBezTo>
                  <a:cubicBezTo>
                    <a:pt x="1401" y="334"/>
                    <a:pt x="1401" y="267"/>
                    <a:pt x="1334" y="200"/>
                  </a:cubicBezTo>
                  <a:cubicBezTo>
                    <a:pt x="1334" y="134"/>
                    <a:pt x="1268" y="67"/>
                    <a:pt x="1201" y="34"/>
                  </a:cubicBezTo>
                  <a:cubicBezTo>
                    <a:pt x="1134" y="0"/>
                    <a:pt x="1068" y="0"/>
                    <a:pt x="100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60"/>
            <p:cNvSpPr/>
            <p:nvPr/>
          </p:nvSpPr>
          <p:spPr>
            <a:xfrm>
              <a:off x="2740450" y="3699975"/>
              <a:ext cx="35050" cy="76525"/>
            </a:xfrm>
            <a:custGeom>
              <a:rect b="b" l="l" r="r" t="t"/>
              <a:pathLst>
                <a:path extrusionOk="0" h="3061" w="1402">
                  <a:moveTo>
                    <a:pt x="1369" y="0"/>
                  </a:moveTo>
                  <a:cubicBezTo>
                    <a:pt x="1360" y="0"/>
                    <a:pt x="1352" y="8"/>
                    <a:pt x="1335" y="25"/>
                  </a:cubicBezTo>
                  <a:lnTo>
                    <a:pt x="68" y="759"/>
                  </a:lnTo>
                  <a:cubicBezTo>
                    <a:pt x="68" y="759"/>
                    <a:pt x="34" y="792"/>
                    <a:pt x="34" y="826"/>
                  </a:cubicBezTo>
                  <a:cubicBezTo>
                    <a:pt x="34" y="826"/>
                    <a:pt x="34" y="859"/>
                    <a:pt x="1" y="892"/>
                  </a:cubicBezTo>
                  <a:lnTo>
                    <a:pt x="1" y="1293"/>
                  </a:lnTo>
                  <a:cubicBezTo>
                    <a:pt x="1" y="1326"/>
                    <a:pt x="34" y="1326"/>
                    <a:pt x="34" y="1359"/>
                  </a:cubicBezTo>
                  <a:lnTo>
                    <a:pt x="68" y="1359"/>
                  </a:lnTo>
                  <a:lnTo>
                    <a:pt x="501" y="1093"/>
                  </a:lnTo>
                  <a:lnTo>
                    <a:pt x="501" y="2994"/>
                  </a:lnTo>
                  <a:cubicBezTo>
                    <a:pt x="501" y="3027"/>
                    <a:pt x="501" y="3027"/>
                    <a:pt x="501" y="3061"/>
                  </a:cubicBezTo>
                  <a:lnTo>
                    <a:pt x="535" y="3061"/>
                  </a:lnTo>
                  <a:lnTo>
                    <a:pt x="868" y="2861"/>
                  </a:lnTo>
                  <a:cubicBezTo>
                    <a:pt x="868" y="2861"/>
                    <a:pt x="902" y="2827"/>
                    <a:pt x="902" y="2827"/>
                  </a:cubicBezTo>
                  <a:cubicBezTo>
                    <a:pt x="935" y="2794"/>
                    <a:pt x="935" y="2760"/>
                    <a:pt x="935" y="2727"/>
                  </a:cubicBezTo>
                  <a:lnTo>
                    <a:pt x="935" y="826"/>
                  </a:lnTo>
                  <a:lnTo>
                    <a:pt x="1335" y="592"/>
                  </a:lnTo>
                  <a:cubicBezTo>
                    <a:pt x="1369" y="592"/>
                    <a:pt x="1369" y="559"/>
                    <a:pt x="1402" y="559"/>
                  </a:cubicBezTo>
                  <a:cubicBezTo>
                    <a:pt x="1402" y="526"/>
                    <a:pt x="1402" y="492"/>
                    <a:pt x="1402" y="459"/>
                  </a:cubicBezTo>
                  <a:lnTo>
                    <a:pt x="1402" y="59"/>
                  </a:lnTo>
                  <a:cubicBezTo>
                    <a:pt x="1402" y="59"/>
                    <a:pt x="1402" y="25"/>
                    <a:pt x="1402" y="25"/>
                  </a:cubicBezTo>
                  <a:cubicBezTo>
                    <a:pt x="1385" y="8"/>
                    <a:pt x="1377" y="0"/>
                    <a:pt x="1369"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60"/>
            <p:cNvSpPr/>
            <p:nvPr/>
          </p:nvSpPr>
          <p:spPr>
            <a:xfrm>
              <a:off x="2773825" y="3685575"/>
              <a:ext cx="40875" cy="79250"/>
            </a:xfrm>
            <a:custGeom>
              <a:rect b="b" l="l" r="r" t="t"/>
              <a:pathLst>
                <a:path extrusionOk="0" h="3170" w="1635">
                  <a:moveTo>
                    <a:pt x="801" y="868"/>
                  </a:moveTo>
                  <a:lnTo>
                    <a:pt x="1001" y="1635"/>
                  </a:lnTo>
                  <a:lnTo>
                    <a:pt x="634" y="1835"/>
                  </a:lnTo>
                  <a:lnTo>
                    <a:pt x="634" y="1835"/>
                  </a:lnTo>
                  <a:lnTo>
                    <a:pt x="801" y="868"/>
                  </a:lnTo>
                  <a:close/>
                  <a:moveTo>
                    <a:pt x="1001" y="1"/>
                  </a:moveTo>
                  <a:lnTo>
                    <a:pt x="634" y="234"/>
                  </a:lnTo>
                  <a:cubicBezTo>
                    <a:pt x="601" y="234"/>
                    <a:pt x="567" y="268"/>
                    <a:pt x="567" y="301"/>
                  </a:cubicBezTo>
                  <a:cubicBezTo>
                    <a:pt x="534" y="334"/>
                    <a:pt x="534" y="368"/>
                    <a:pt x="534" y="434"/>
                  </a:cubicBezTo>
                  <a:lnTo>
                    <a:pt x="0" y="3036"/>
                  </a:lnTo>
                  <a:lnTo>
                    <a:pt x="0" y="3103"/>
                  </a:lnTo>
                  <a:cubicBezTo>
                    <a:pt x="0" y="3136"/>
                    <a:pt x="0" y="3136"/>
                    <a:pt x="0" y="3170"/>
                  </a:cubicBezTo>
                  <a:lnTo>
                    <a:pt x="34" y="3170"/>
                  </a:lnTo>
                  <a:lnTo>
                    <a:pt x="334" y="2970"/>
                  </a:lnTo>
                  <a:cubicBezTo>
                    <a:pt x="367" y="2970"/>
                    <a:pt x="401" y="2936"/>
                    <a:pt x="401" y="2903"/>
                  </a:cubicBezTo>
                  <a:cubicBezTo>
                    <a:pt x="434" y="2869"/>
                    <a:pt x="434" y="2869"/>
                    <a:pt x="434" y="2836"/>
                  </a:cubicBezTo>
                  <a:lnTo>
                    <a:pt x="501" y="2503"/>
                  </a:lnTo>
                  <a:lnTo>
                    <a:pt x="1134" y="2136"/>
                  </a:lnTo>
                  <a:lnTo>
                    <a:pt x="1201" y="2402"/>
                  </a:lnTo>
                  <a:cubicBezTo>
                    <a:pt x="1201" y="2402"/>
                    <a:pt x="1234" y="2402"/>
                    <a:pt x="1234" y="2436"/>
                  </a:cubicBezTo>
                  <a:cubicBezTo>
                    <a:pt x="1234" y="2452"/>
                    <a:pt x="1243" y="2461"/>
                    <a:pt x="1255" y="2461"/>
                  </a:cubicBezTo>
                  <a:cubicBezTo>
                    <a:pt x="1268" y="2461"/>
                    <a:pt x="1284" y="2452"/>
                    <a:pt x="1301" y="2436"/>
                  </a:cubicBezTo>
                  <a:lnTo>
                    <a:pt x="1601" y="2269"/>
                  </a:lnTo>
                  <a:cubicBezTo>
                    <a:pt x="1601" y="2236"/>
                    <a:pt x="1635" y="2236"/>
                    <a:pt x="1635" y="2202"/>
                  </a:cubicBezTo>
                  <a:cubicBezTo>
                    <a:pt x="1635" y="2202"/>
                    <a:pt x="1635" y="2169"/>
                    <a:pt x="1635" y="2136"/>
                  </a:cubicBezTo>
                  <a:cubicBezTo>
                    <a:pt x="1635" y="2136"/>
                    <a:pt x="1635" y="2102"/>
                    <a:pt x="1635" y="2102"/>
                  </a:cubicBezTo>
                  <a:lnTo>
                    <a:pt x="1134" y="67"/>
                  </a:lnTo>
                  <a:cubicBezTo>
                    <a:pt x="1101" y="34"/>
                    <a:pt x="1101" y="34"/>
                    <a:pt x="106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0"/>
            <p:cNvSpPr/>
            <p:nvPr/>
          </p:nvSpPr>
          <p:spPr>
            <a:xfrm>
              <a:off x="2821350" y="3660575"/>
              <a:ext cx="34225" cy="77575"/>
            </a:xfrm>
            <a:custGeom>
              <a:rect b="b" l="l" r="r" t="t"/>
              <a:pathLst>
                <a:path extrusionOk="0" h="3103" w="1369">
                  <a:moveTo>
                    <a:pt x="777" y="653"/>
                  </a:moveTo>
                  <a:cubicBezTo>
                    <a:pt x="795" y="653"/>
                    <a:pt x="815" y="657"/>
                    <a:pt x="835" y="667"/>
                  </a:cubicBezTo>
                  <a:cubicBezTo>
                    <a:pt x="868" y="667"/>
                    <a:pt x="901" y="734"/>
                    <a:pt x="901" y="834"/>
                  </a:cubicBezTo>
                  <a:cubicBezTo>
                    <a:pt x="901" y="934"/>
                    <a:pt x="868" y="1001"/>
                    <a:pt x="835" y="1067"/>
                  </a:cubicBezTo>
                  <a:cubicBezTo>
                    <a:pt x="768" y="1134"/>
                    <a:pt x="734" y="1201"/>
                    <a:pt x="668" y="1234"/>
                  </a:cubicBezTo>
                  <a:lnTo>
                    <a:pt x="401" y="1401"/>
                  </a:lnTo>
                  <a:lnTo>
                    <a:pt x="401" y="834"/>
                  </a:lnTo>
                  <a:lnTo>
                    <a:pt x="668" y="701"/>
                  </a:lnTo>
                  <a:cubicBezTo>
                    <a:pt x="691" y="677"/>
                    <a:pt x="732" y="653"/>
                    <a:pt x="777" y="653"/>
                  </a:cubicBezTo>
                  <a:close/>
                  <a:moveTo>
                    <a:pt x="935" y="0"/>
                  </a:moveTo>
                  <a:cubicBezTo>
                    <a:pt x="835" y="33"/>
                    <a:pt x="734" y="67"/>
                    <a:pt x="668" y="133"/>
                  </a:cubicBezTo>
                  <a:lnTo>
                    <a:pt x="34" y="500"/>
                  </a:lnTo>
                  <a:cubicBezTo>
                    <a:pt x="1" y="500"/>
                    <a:pt x="1" y="534"/>
                    <a:pt x="1" y="567"/>
                  </a:cubicBezTo>
                  <a:cubicBezTo>
                    <a:pt x="1" y="600"/>
                    <a:pt x="1" y="600"/>
                    <a:pt x="1" y="634"/>
                  </a:cubicBezTo>
                  <a:lnTo>
                    <a:pt x="1" y="3036"/>
                  </a:lnTo>
                  <a:cubicBezTo>
                    <a:pt x="1" y="3036"/>
                    <a:pt x="1" y="3069"/>
                    <a:pt x="1" y="3102"/>
                  </a:cubicBezTo>
                  <a:lnTo>
                    <a:pt x="34" y="3102"/>
                  </a:lnTo>
                  <a:lnTo>
                    <a:pt x="368" y="2902"/>
                  </a:lnTo>
                  <a:cubicBezTo>
                    <a:pt x="368" y="2902"/>
                    <a:pt x="401" y="2869"/>
                    <a:pt x="401" y="2835"/>
                  </a:cubicBezTo>
                  <a:cubicBezTo>
                    <a:pt x="401" y="2835"/>
                    <a:pt x="401" y="2802"/>
                    <a:pt x="401" y="2769"/>
                  </a:cubicBezTo>
                  <a:lnTo>
                    <a:pt x="401" y="1968"/>
                  </a:lnTo>
                  <a:lnTo>
                    <a:pt x="634" y="1835"/>
                  </a:lnTo>
                  <a:lnTo>
                    <a:pt x="868" y="2502"/>
                  </a:lnTo>
                  <a:lnTo>
                    <a:pt x="901" y="2535"/>
                  </a:lnTo>
                  <a:cubicBezTo>
                    <a:pt x="918" y="2552"/>
                    <a:pt x="935" y="2560"/>
                    <a:pt x="951" y="2560"/>
                  </a:cubicBezTo>
                  <a:cubicBezTo>
                    <a:pt x="968" y="2560"/>
                    <a:pt x="985" y="2552"/>
                    <a:pt x="1001" y="2535"/>
                  </a:cubicBezTo>
                  <a:lnTo>
                    <a:pt x="1302" y="2335"/>
                  </a:lnTo>
                  <a:cubicBezTo>
                    <a:pt x="1335" y="2335"/>
                    <a:pt x="1335" y="2335"/>
                    <a:pt x="1335" y="2302"/>
                  </a:cubicBezTo>
                  <a:cubicBezTo>
                    <a:pt x="1368" y="2268"/>
                    <a:pt x="1368" y="2268"/>
                    <a:pt x="1335" y="2235"/>
                  </a:cubicBezTo>
                  <a:cubicBezTo>
                    <a:pt x="1335" y="2235"/>
                    <a:pt x="1335" y="2202"/>
                    <a:pt x="1335" y="2202"/>
                  </a:cubicBezTo>
                  <a:lnTo>
                    <a:pt x="1035" y="1501"/>
                  </a:lnTo>
                  <a:cubicBezTo>
                    <a:pt x="1135" y="1368"/>
                    <a:pt x="1201" y="1234"/>
                    <a:pt x="1268" y="1067"/>
                  </a:cubicBezTo>
                  <a:cubicBezTo>
                    <a:pt x="1302" y="901"/>
                    <a:pt x="1335" y="734"/>
                    <a:pt x="1335" y="567"/>
                  </a:cubicBezTo>
                  <a:cubicBezTo>
                    <a:pt x="1335" y="467"/>
                    <a:pt x="1335" y="334"/>
                    <a:pt x="1302" y="234"/>
                  </a:cubicBezTo>
                  <a:cubicBezTo>
                    <a:pt x="1268" y="133"/>
                    <a:pt x="1235" y="67"/>
                    <a:pt x="1168" y="33"/>
                  </a:cubicBezTo>
                  <a:cubicBezTo>
                    <a:pt x="1101" y="0"/>
                    <a:pt x="1001" y="0"/>
                    <a:pt x="935"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0"/>
            <p:cNvSpPr/>
            <p:nvPr/>
          </p:nvSpPr>
          <p:spPr>
            <a:xfrm>
              <a:off x="2859725" y="3632200"/>
              <a:ext cx="33375" cy="75925"/>
            </a:xfrm>
            <a:custGeom>
              <a:rect b="b" l="l" r="r" t="t"/>
              <a:pathLst>
                <a:path extrusionOk="0" h="3037" w="1335">
                  <a:moveTo>
                    <a:pt x="1301" y="1"/>
                  </a:moveTo>
                  <a:lnTo>
                    <a:pt x="33" y="735"/>
                  </a:lnTo>
                  <a:cubicBezTo>
                    <a:pt x="33" y="768"/>
                    <a:pt x="0" y="768"/>
                    <a:pt x="0" y="801"/>
                  </a:cubicBezTo>
                  <a:cubicBezTo>
                    <a:pt x="0" y="835"/>
                    <a:pt x="0" y="835"/>
                    <a:pt x="0" y="868"/>
                  </a:cubicBezTo>
                  <a:lnTo>
                    <a:pt x="0" y="1268"/>
                  </a:lnTo>
                  <a:cubicBezTo>
                    <a:pt x="0" y="1268"/>
                    <a:pt x="0" y="1302"/>
                    <a:pt x="0" y="1335"/>
                  </a:cubicBezTo>
                  <a:lnTo>
                    <a:pt x="33" y="1335"/>
                  </a:lnTo>
                  <a:lnTo>
                    <a:pt x="467" y="1068"/>
                  </a:lnTo>
                  <a:lnTo>
                    <a:pt x="467" y="2970"/>
                  </a:lnTo>
                  <a:cubicBezTo>
                    <a:pt x="467" y="3003"/>
                    <a:pt x="467" y="3036"/>
                    <a:pt x="467" y="3036"/>
                  </a:cubicBezTo>
                  <a:lnTo>
                    <a:pt x="500" y="3036"/>
                  </a:lnTo>
                  <a:lnTo>
                    <a:pt x="834" y="2870"/>
                  </a:lnTo>
                  <a:cubicBezTo>
                    <a:pt x="834" y="2836"/>
                    <a:pt x="867" y="2836"/>
                    <a:pt x="867" y="2803"/>
                  </a:cubicBezTo>
                  <a:cubicBezTo>
                    <a:pt x="867" y="2770"/>
                    <a:pt x="867" y="2736"/>
                    <a:pt x="867" y="2736"/>
                  </a:cubicBezTo>
                  <a:lnTo>
                    <a:pt x="867" y="835"/>
                  </a:lnTo>
                  <a:lnTo>
                    <a:pt x="1301" y="568"/>
                  </a:lnTo>
                  <a:cubicBezTo>
                    <a:pt x="1301" y="568"/>
                    <a:pt x="1334" y="568"/>
                    <a:pt x="1334" y="535"/>
                  </a:cubicBezTo>
                  <a:cubicBezTo>
                    <a:pt x="1334" y="501"/>
                    <a:pt x="1334" y="468"/>
                    <a:pt x="1334" y="435"/>
                  </a:cubicBezTo>
                  <a:lnTo>
                    <a:pt x="1334" y="68"/>
                  </a:lnTo>
                  <a:cubicBezTo>
                    <a:pt x="1334" y="34"/>
                    <a:pt x="1334" y="1"/>
                    <a:pt x="133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0"/>
            <p:cNvSpPr/>
            <p:nvPr/>
          </p:nvSpPr>
          <p:spPr>
            <a:xfrm>
              <a:off x="2415225" y="1808675"/>
              <a:ext cx="635475" cy="425625"/>
            </a:xfrm>
            <a:custGeom>
              <a:rect b="b" l="l" r="r" t="t"/>
              <a:pathLst>
                <a:path extrusionOk="0" h="17025" w="25419">
                  <a:moveTo>
                    <a:pt x="24448" y="0"/>
                  </a:moveTo>
                  <a:cubicBezTo>
                    <a:pt x="24197" y="0"/>
                    <a:pt x="23914" y="83"/>
                    <a:pt x="23618" y="256"/>
                  </a:cubicBezTo>
                  <a:lnTo>
                    <a:pt x="1802" y="12832"/>
                  </a:lnTo>
                  <a:cubicBezTo>
                    <a:pt x="768" y="13499"/>
                    <a:pt x="101" y="14600"/>
                    <a:pt x="1" y="15834"/>
                  </a:cubicBezTo>
                  <a:cubicBezTo>
                    <a:pt x="1" y="16598"/>
                    <a:pt x="386" y="17025"/>
                    <a:pt x="957" y="17025"/>
                  </a:cubicBezTo>
                  <a:cubicBezTo>
                    <a:pt x="1208" y="17025"/>
                    <a:pt x="1496" y="16942"/>
                    <a:pt x="1802" y="16768"/>
                  </a:cubicBezTo>
                  <a:lnTo>
                    <a:pt x="23618" y="4159"/>
                  </a:lnTo>
                  <a:cubicBezTo>
                    <a:pt x="24652" y="3525"/>
                    <a:pt x="25319" y="2391"/>
                    <a:pt x="25419" y="1190"/>
                  </a:cubicBezTo>
                  <a:cubicBezTo>
                    <a:pt x="25419" y="427"/>
                    <a:pt x="25017" y="0"/>
                    <a:pt x="2444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60"/>
            <p:cNvSpPr/>
            <p:nvPr/>
          </p:nvSpPr>
          <p:spPr>
            <a:xfrm>
              <a:off x="4588450" y="1790550"/>
              <a:ext cx="47700" cy="57900"/>
            </a:xfrm>
            <a:custGeom>
              <a:rect b="b" l="l" r="r" t="t"/>
              <a:pathLst>
                <a:path extrusionOk="0" h="2316" w="1908">
                  <a:moveTo>
                    <a:pt x="1325" y="333"/>
                  </a:moveTo>
                  <a:cubicBezTo>
                    <a:pt x="1357" y="333"/>
                    <a:pt x="1379" y="348"/>
                    <a:pt x="1401" y="348"/>
                  </a:cubicBezTo>
                  <a:cubicBezTo>
                    <a:pt x="1501" y="448"/>
                    <a:pt x="1568" y="581"/>
                    <a:pt x="1535" y="715"/>
                  </a:cubicBezTo>
                  <a:cubicBezTo>
                    <a:pt x="1501" y="1215"/>
                    <a:pt x="1268" y="1649"/>
                    <a:pt x="868" y="1915"/>
                  </a:cubicBezTo>
                  <a:cubicBezTo>
                    <a:pt x="801" y="1982"/>
                    <a:pt x="721" y="2011"/>
                    <a:pt x="643" y="2011"/>
                  </a:cubicBezTo>
                  <a:cubicBezTo>
                    <a:pt x="447" y="2011"/>
                    <a:pt x="262" y="1830"/>
                    <a:pt x="334" y="1615"/>
                  </a:cubicBezTo>
                  <a:cubicBezTo>
                    <a:pt x="367" y="1115"/>
                    <a:pt x="601" y="681"/>
                    <a:pt x="1001" y="414"/>
                  </a:cubicBezTo>
                  <a:cubicBezTo>
                    <a:pt x="1101" y="381"/>
                    <a:pt x="1168" y="348"/>
                    <a:pt x="1268" y="348"/>
                  </a:cubicBezTo>
                  <a:cubicBezTo>
                    <a:pt x="1290" y="337"/>
                    <a:pt x="1309" y="333"/>
                    <a:pt x="1325" y="333"/>
                  </a:cubicBezTo>
                  <a:close/>
                  <a:moveTo>
                    <a:pt x="1243" y="0"/>
                  </a:moveTo>
                  <a:cubicBezTo>
                    <a:pt x="1107" y="0"/>
                    <a:pt x="964" y="46"/>
                    <a:pt x="834" y="148"/>
                  </a:cubicBezTo>
                  <a:cubicBezTo>
                    <a:pt x="334" y="481"/>
                    <a:pt x="34" y="1015"/>
                    <a:pt x="0" y="1615"/>
                  </a:cubicBezTo>
                  <a:cubicBezTo>
                    <a:pt x="0" y="1849"/>
                    <a:pt x="100" y="2116"/>
                    <a:pt x="301" y="2249"/>
                  </a:cubicBezTo>
                  <a:cubicBezTo>
                    <a:pt x="401" y="2282"/>
                    <a:pt x="501" y="2316"/>
                    <a:pt x="601" y="2316"/>
                  </a:cubicBezTo>
                  <a:cubicBezTo>
                    <a:pt x="734" y="2316"/>
                    <a:pt x="901" y="2282"/>
                    <a:pt x="1001" y="2182"/>
                  </a:cubicBezTo>
                  <a:cubicBezTo>
                    <a:pt x="1501" y="1849"/>
                    <a:pt x="1835" y="1315"/>
                    <a:pt x="1835" y="715"/>
                  </a:cubicBezTo>
                  <a:cubicBezTo>
                    <a:pt x="1907" y="305"/>
                    <a:pt x="1597" y="0"/>
                    <a:pt x="124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60"/>
            <p:cNvSpPr/>
            <p:nvPr/>
          </p:nvSpPr>
          <p:spPr>
            <a:xfrm>
              <a:off x="4856975" y="1635425"/>
              <a:ext cx="48525" cy="57925"/>
            </a:xfrm>
            <a:custGeom>
              <a:rect b="b" l="l" r="r" t="t"/>
              <a:pathLst>
                <a:path extrusionOk="0" h="2317" w="1941">
                  <a:moveTo>
                    <a:pt x="1301" y="315"/>
                  </a:moveTo>
                  <a:cubicBezTo>
                    <a:pt x="1335" y="315"/>
                    <a:pt x="1368" y="348"/>
                    <a:pt x="1401" y="348"/>
                  </a:cubicBezTo>
                  <a:cubicBezTo>
                    <a:pt x="1535" y="448"/>
                    <a:pt x="1568" y="582"/>
                    <a:pt x="1568" y="715"/>
                  </a:cubicBezTo>
                  <a:cubicBezTo>
                    <a:pt x="1535" y="1216"/>
                    <a:pt x="1268" y="1649"/>
                    <a:pt x="868" y="1916"/>
                  </a:cubicBezTo>
                  <a:cubicBezTo>
                    <a:pt x="801" y="1983"/>
                    <a:pt x="721" y="2011"/>
                    <a:pt x="643" y="2011"/>
                  </a:cubicBezTo>
                  <a:cubicBezTo>
                    <a:pt x="447" y="2011"/>
                    <a:pt x="262" y="1831"/>
                    <a:pt x="334" y="1616"/>
                  </a:cubicBezTo>
                  <a:cubicBezTo>
                    <a:pt x="367" y="1115"/>
                    <a:pt x="634" y="682"/>
                    <a:pt x="1034" y="415"/>
                  </a:cubicBezTo>
                  <a:cubicBezTo>
                    <a:pt x="1101" y="348"/>
                    <a:pt x="1201" y="315"/>
                    <a:pt x="1301" y="315"/>
                  </a:cubicBezTo>
                  <a:close/>
                  <a:moveTo>
                    <a:pt x="1262" y="1"/>
                  </a:moveTo>
                  <a:cubicBezTo>
                    <a:pt x="1127" y="1"/>
                    <a:pt x="988" y="46"/>
                    <a:pt x="868" y="148"/>
                  </a:cubicBezTo>
                  <a:cubicBezTo>
                    <a:pt x="367" y="482"/>
                    <a:pt x="67" y="1015"/>
                    <a:pt x="34" y="1616"/>
                  </a:cubicBezTo>
                  <a:cubicBezTo>
                    <a:pt x="0" y="1849"/>
                    <a:pt x="134" y="2083"/>
                    <a:pt x="334" y="2250"/>
                  </a:cubicBezTo>
                  <a:cubicBezTo>
                    <a:pt x="401" y="2283"/>
                    <a:pt x="501" y="2316"/>
                    <a:pt x="601" y="2316"/>
                  </a:cubicBezTo>
                  <a:cubicBezTo>
                    <a:pt x="768" y="2316"/>
                    <a:pt x="901" y="2250"/>
                    <a:pt x="1034" y="2183"/>
                  </a:cubicBezTo>
                  <a:cubicBezTo>
                    <a:pt x="1535" y="1849"/>
                    <a:pt x="1835" y="1316"/>
                    <a:pt x="1868" y="715"/>
                  </a:cubicBezTo>
                  <a:cubicBezTo>
                    <a:pt x="1941" y="306"/>
                    <a:pt x="1613" y="1"/>
                    <a:pt x="126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60"/>
            <p:cNvSpPr/>
            <p:nvPr/>
          </p:nvSpPr>
          <p:spPr>
            <a:xfrm>
              <a:off x="4626800" y="1671575"/>
              <a:ext cx="239375" cy="141025"/>
            </a:xfrm>
            <a:custGeom>
              <a:rect b="b" l="l" r="r" t="t"/>
              <a:pathLst>
                <a:path extrusionOk="0" h="5641" w="9575">
                  <a:moveTo>
                    <a:pt x="9393" y="0"/>
                  </a:moveTo>
                  <a:cubicBezTo>
                    <a:pt x="9363" y="0"/>
                    <a:pt x="9333" y="11"/>
                    <a:pt x="9307" y="36"/>
                  </a:cubicBezTo>
                  <a:lnTo>
                    <a:pt x="101" y="5340"/>
                  </a:lnTo>
                  <a:cubicBezTo>
                    <a:pt x="1" y="5374"/>
                    <a:pt x="1" y="5474"/>
                    <a:pt x="34" y="5540"/>
                  </a:cubicBezTo>
                  <a:cubicBezTo>
                    <a:pt x="68" y="5607"/>
                    <a:pt x="101" y="5607"/>
                    <a:pt x="168" y="5640"/>
                  </a:cubicBezTo>
                  <a:lnTo>
                    <a:pt x="234" y="5640"/>
                  </a:lnTo>
                  <a:lnTo>
                    <a:pt x="9474" y="303"/>
                  </a:lnTo>
                  <a:cubicBezTo>
                    <a:pt x="9541" y="237"/>
                    <a:pt x="9574" y="170"/>
                    <a:pt x="9508" y="70"/>
                  </a:cubicBezTo>
                  <a:cubicBezTo>
                    <a:pt x="9487" y="29"/>
                    <a:pt x="9441" y="0"/>
                    <a:pt x="939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60"/>
            <p:cNvSpPr/>
            <p:nvPr/>
          </p:nvSpPr>
          <p:spPr>
            <a:xfrm>
              <a:off x="4255700" y="2603625"/>
              <a:ext cx="48550" cy="57925"/>
            </a:xfrm>
            <a:custGeom>
              <a:rect b="b" l="l" r="r" t="t"/>
              <a:pathLst>
                <a:path extrusionOk="0" h="2317" w="1942">
                  <a:moveTo>
                    <a:pt x="1302" y="315"/>
                  </a:moveTo>
                  <a:cubicBezTo>
                    <a:pt x="1335" y="315"/>
                    <a:pt x="1369" y="348"/>
                    <a:pt x="1435" y="348"/>
                  </a:cubicBezTo>
                  <a:cubicBezTo>
                    <a:pt x="1535" y="448"/>
                    <a:pt x="1569" y="581"/>
                    <a:pt x="1569" y="715"/>
                  </a:cubicBezTo>
                  <a:cubicBezTo>
                    <a:pt x="1535" y="1215"/>
                    <a:pt x="1268" y="1649"/>
                    <a:pt x="868" y="1916"/>
                  </a:cubicBezTo>
                  <a:cubicBezTo>
                    <a:pt x="802" y="1982"/>
                    <a:pt x="722" y="2011"/>
                    <a:pt x="644" y="2011"/>
                  </a:cubicBezTo>
                  <a:cubicBezTo>
                    <a:pt x="447" y="2011"/>
                    <a:pt x="263" y="1830"/>
                    <a:pt x="334" y="1616"/>
                  </a:cubicBezTo>
                  <a:cubicBezTo>
                    <a:pt x="368" y="1115"/>
                    <a:pt x="635" y="682"/>
                    <a:pt x="1035" y="415"/>
                  </a:cubicBezTo>
                  <a:cubicBezTo>
                    <a:pt x="1102" y="348"/>
                    <a:pt x="1202" y="315"/>
                    <a:pt x="1302" y="315"/>
                  </a:cubicBezTo>
                  <a:close/>
                  <a:moveTo>
                    <a:pt x="1263" y="1"/>
                  </a:moveTo>
                  <a:cubicBezTo>
                    <a:pt x="1127" y="1"/>
                    <a:pt x="989" y="46"/>
                    <a:pt x="868" y="148"/>
                  </a:cubicBezTo>
                  <a:cubicBezTo>
                    <a:pt x="368" y="448"/>
                    <a:pt x="68" y="1015"/>
                    <a:pt x="34" y="1616"/>
                  </a:cubicBezTo>
                  <a:cubicBezTo>
                    <a:pt x="1" y="1849"/>
                    <a:pt x="134" y="2083"/>
                    <a:pt x="334" y="2249"/>
                  </a:cubicBezTo>
                  <a:cubicBezTo>
                    <a:pt x="435" y="2283"/>
                    <a:pt x="501" y="2316"/>
                    <a:pt x="601" y="2316"/>
                  </a:cubicBezTo>
                  <a:cubicBezTo>
                    <a:pt x="768" y="2316"/>
                    <a:pt x="902" y="2249"/>
                    <a:pt x="1035" y="2183"/>
                  </a:cubicBezTo>
                  <a:cubicBezTo>
                    <a:pt x="1535" y="1849"/>
                    <a:pt x="1836" y="1315"/>
                    <a:pt x="1869" y="715"/>
                  </a:cubicBezTo>
                  <a:cubicBezTo>
                    <a:pt x="1941" y="306"/>
                    <a:pt x="1614" y="1"/>
                    <a:pt x="126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60"/>
            <p:cNvSpPr/>
            <p:nvPr/>
          </p:nvSpPr>
          <p:spPr>
            <a:xfrm>
              <a:off x="4582600" y="3324875"/>
              <a:ext cx="46725" cy="58025"/>
            </a:xfrm>
            <a:custGeom>
              <a:rect b="b" l="l" r="r" t="t"/>
              <a:pathLst>
                <a:path extrusionOk="0" h="2321" w="1869">
                  <a:moveTo>
                    <a:pt x="1268" y="319"/>
                  </a:moveTo>
                  <a:cubicBezTo>
                    <a:pt x="1335" y="319"/>
                    <a:pt x="1369" y="319"/>
                    <a:pt x="1402" y="352"/>
                  </a:cubicBezTo>
                  <a:cubicBezTo>
                    <a:pt x="1502" y="452"/>
                    <a:pt x="1569" y="585"/>
                    <a:pt x="1535" y="719"/>
                  </a:cubicBezTo>
                  <a:cubicBezTo>
                    <a:pt x="1535" y="1186"/>
                    <a:pt x="1268" y="1653"/>
                    <a:pt x="868" y="1920"/>
                  </a:cubicBezTo>
                  <a:cubicBezTo>
                    <a:pt x="803" y="1985"/>
                    <a:pt x="724" y="2014"/>
                    <a:pt x="647" y="2014"/>
                  </a:cubicBezTo>
                  <a:cubicBezTo>
                    <a:pt x="449" y="2014"/>
                    <a:pt x="263" y="1826"/>
                    <a:pt x="334" y="1586"/>
                  </a:cubicBezTo>
                  <a:cubicBezTo>
                    <a:pt x="368" y="1119"/>
                    <a:pt x="601" y="686"/>
                    <a:pt x="1002" y="419"/>
                  </a:cubicBezTo>
                  <a:cubicBezTo>
                    <a:pt x="1102" y="352"/>
                    <a:pt x="1202" y="319"/>
                    <a:pt x="1268" y="319"/>
                  </a:cubicBezTo>
                  <a:close/>
                  <a:moveTo>
                    <a:pt x="1242" y="0"/>
                  </a:moveTo>
                  <a:cubicBezTo>
                    <a:pt x="1108" y="0"/>
                    <a:pt x="966" y="44"/>
                    <a:pt x="835" y="118"/>
                  </a:cubicBezTo>
                  <a:cubicBezTo>
                    <a:pt x="334" y="452"/>
                    <a:pt x="34" y="1019"/>
                    <a:pt x="1" y="1586"/>
                  </a:cubicBezTo>
                  <a:cubicBezTo>
                    <a:pt x="1" y="1853"/>
                    <a:pt x="101" y="2087"/>
                    <a:pt x="334" y="2220"/>
                  </a:cubicBezTo>
                  <a:cubicBezTo>
                    <a:pt x="401" y="2287"/>
                    <a:pt x="501" y="2320"/>
                    <a:pt x="601" y="2320"/>
                  </a:cubicBezTo>
                  <a:cubicBezTo>
                    <a:pt x="735" y="2287"/>
                    <a:pt x="902" y="2253"/>
                    <a:pt x="1002" y="2187"/>
                  </a:cubicBezTo>
                  <a:cubicBezTo>
                    <a:pt x="1502" y="1853"/>
                    <a:pt x="1836" y="1319"/>
                    <a:pt x="1836" y="719"/>
                  </a:cubicBezTo>
                  <a:cubicBezTo>
                    <a:pt x="1869" y="452"/>
                    <a:pt x="1769" y="219"/>
                    <a:pt x="1535" y="85"/>
                  </a:cubicBezTo>
                  <a:cubicBezTo>
                    <a:pt x="1448" y="27"/>
                    <a:pt x="1347" y="0"/>
                    <a:pt x="124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60"/>
            <p:cNvSpPr/>
            <p:nvPr/>
          </p:nvSpPr>
          <p:spPr>
            <a:xfrm>
              <a:off x="5082125" y="3036425"/>
              <a:ext cx="47700" cy="57925"/>
            </a:xfrm>
            <a:custGeom>
              <a:rect b="b" l="l" r="r" t="t"/>
              <a:pathLst>
                <a:path extrusionOk="0" h="2317" w="1908">
                  <a:moveTo>
                    <a:pt x="1289" y="335"/>
                  </a:moveTo>
                  <a:cubicBezTo>
                    <a:pt x="1328" y="335"/>
                    <a:pt x="1366" y="339"/>
                    <a:pt x="1402" y="348"/>
                  </a:cubicBezTo>
                  <a:cubicBezTo>
                    <a:pt x="1502" y="448"/>
                    <a:pt x="1569" y="582"/>
                    <a:pt x="1535" y="715"/>
                  </a:cubicBezTo>
                  <a:cubicBezTo>
                    <a:pt x="1502" y="1216"/>
                    <a:pt x="1268" y="1649"/>
                    <a:pt x="868" y="1916"/>
                  </a:cubicBezTo>
                  <a:cubicBezTo>
                    <a:pt x="784" y="1980"/>
                    <a:pt x="699" y="2003"/>
                    <a:pt x="614" y="2003"/>
                  </a:cubicBezTo>
                  <a:cubicBezTo>
                    <a:pt x="566" y="2003"/>
                    <a:pt x="517" y="1995"/>
                    <a:pt x="468" y="1983"/>
                  </a:cubicBezTo>
                  <a:cubicBezTo>
                    <a:pt x="368" y="1883"/>
                    <a:pt x="301" y="1749"/>
                    <a:pt x="334" y="1616"/>
                  </a:cubicBezTo>
                  <a:cubicBezTo>
                    <a:pt x="334" y="1116"/>
                    <a:pt x="601" y="682"/>
                    <a:pt x="1002" y="415"/>
                  </a:cubicBezTo>
                  <a:cubicBezTo>
                    <a:pt x="1075" y="366"/>
                    <a:pt x="1184" y="335"/>
                    <a:pt x="1289" y="335"/>
                  </a:cubicBezTo>
                  <a:close/>
                  <a:moveTo>
                    <a:pt x="1244" y="1"/>
                  </a:moveTo>
                  <a:cubicBezTo>
                    <a:pt x="1107" y="1"/>
                    <a:pt x="965" y="46"/>
                    <a:pt x="835" y="148"/>
                  </a:cubicBezTo>
                  <a:cubicBezTo>
                    <a:pt x="334" y="482"/>
                    <a:pt x="34" y="1016"/>
                    <a:pt x="1" y="1616"/>
                  </a:cubicBezTo>
                  <a:cubicBezTo>
                    <a:pt x="1" y="1849"/>
                    <a:pt x="101" y="2116"/>
                    <a:pt x="301" y="2250"/>
                  </a:cubicBezTo>
                  <a:cubicBezTo>
                    <a:pt x="401" y="2283"/>
                    <a:pt x="501" y="2316"/>
                    <a:pt x="601" y="2316"/>
                  </a:cubicBezTo>
                  <a:cubicBezTo>
                    <a:pt x="735" y="2316"/>
                    <a:pt x="901" y="2283"/>
                    <a:pt x="1002" y="2183"/>
                  </a:cubicBezTo>
                  <a:cubicBezTo>
                    <a:pt x="1502" y="1849"/>
                    <a:pt x="1835" y="1316"/>
                    <a:pt x="1835" y="715"/>
                  </a:cubicBezTo>
                  <a:cubicBezTo>
                    <a:pt x="1908" y="306"/>
                    <a:pt x="1598" y="1"/>
                    <a:pt x="124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60"/>
            <p:cNvSpPr/>
            <p:nvPr/>
          </p:nvSpPr>
          <p:spPr>
            <a:xfrm>
              <a:off x="4275725" y="2384825"/>
              <a:ext cx="583775" cy="340725"/>
            </a:xfrm>
            <a:custGeom>
              <a:rect b="b" l="l" r="r" t="t"/>
              <a:pathLst>
                <a:path extrusionOk="0" h="13629" w="23351">
                  <a:moveTo>
                    <a:pt x="23201" y="1"/>
                  </a:moveTo>
                  <a:cubicBezTo>
                    <a:pt x="23173" y="1"/>
                    <a:pt x="23144" y="9"/>
                    <a:pt x="23117" y="27"/>
                  </a:cubicBezTo>
                  <a:lnTo>
                    <a:pt x="301" y="13203"/>
                  </a:lnTo>
                  <a:lnTo>
                    <a:pt x="301" y="10801"/>
                  </a:lnTo>
                  <a:cubicBezTo>
                    <a:pt x="301" y="10701"/>
                    <a:pt x="234" y="10634"/>
                    <a:pt x="167" y="10634"/>
                  </a:cubicBezTo>
                  <a:cubicBezTo>
                    <a:pt x="67" y="10634"/>
                    <a:pt x="0" y="10701"/>
                    <a:pt x="0" y="10801"/>
                  </a:cubicBezTo>
                  <a:lnTo>
                    <a:pt x="0" y="13470"/>
                  </a:lnTo>
                  <a:cubicBezTo>
                    <a:pt x="0" y="13503"/>
                    <a:pt x="34" y="13570"/>
                    <a:pt x="67" y="13603"/>
                  </a:cubicBezTo>
                  <a:lnTo>
                    <a:pt x="167" y="13603"/>
                  </a:lnTo>
                  <a:cubicBezTo>
                    <a:pt x="167" y="13620"/>
                    <a:pt x="176" y="13628"/>
                    <a:pt x="188" y="13628"/>
                  </a:cubicBezTo>
                  <a:cubicBezTo>
                    <a:pt x="201" y="13628"/>
                    <a:pt x="217" y="13620"/>
                    <a:pt x="234" y="13603"/>
                  </a:cubicBezTo>
                  <a:lnTo>
                    <a:pt x="23050" y="460"/>
                  </a:lnTo>
                  <a:lnTo>
                    <a:pt x="23050" y="11702"/>
                  </a:lnTo>
                  <a:cubicBezTo>
                    <a:pt x="23050" y="11802"/>
                    <a:pt x="23117" y="11869"/>
                    <a:pt x="23217" y="11869"/>
                  </a:cubicBezTo>
                  <a:cubicBezTo>
                    <a:pt x="23284" y="11869"/>
                    <a:pt x="23350" y="11802"/>
                    <a:pt x="23350" y="11702"/>
                  </a:cubicBezTo>
                  <a:lnTo>
                    <a:pt x="23350" y="160"/>
                  </a:lnTo>
                  <a:cubicBezTo>
                    <a:pt x="23350" y="63"/>
                    <a:pt x="23279" y="1"/>
                    <a:pt x="2320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60"/>
            <p:cNvSpPr/>
            <p:nvPr/>
          </p:nvSpPr>
          <p:spPr>
            <a:xfrm>
              <a:off x="4794425" y="2673200"/>
              <a:ext cx="123450" cy="185150"/>
            </a:xfrm>
            <a:custGeom>
              <a:rect b="b" l="l" r="r" t="t"/>
              <a:pathLst>
                <a:path extrusionOk="0" h="7406" w="4938">
                  <a:moveTo>
                    <a:pt x="2502" y="434"/>
                  </a:moveTo>
                  <a:lnTo>
                    <a:pt x="4571" y="2402"/>
                  </a:lnTo>
                  <a:lnTo>
                    <a:pt x="2402" y="7005"/>
                  </a:lnTo>
                  <a:lnTo>
                    <a:pt x="334" y="5004"/>
                  </a:lnTo>
                  <a:lnTo>
                    <a:pt x="2502" y="434"/>
                  </a:lnTo>
                  <a:close/>
                  <a:moveTo>
                    <a:pt x="2436" y="0"/>
                  </a:moveTo>
                  <a:cubicBezTo>
                    <a:pt x="2369" y="33"/>
                    <a:pt x="2336" y="67"/>
                    <a:pt x="2302" y="100"/>
                  </a:cubicBezTo>
                  <a:lnTo>
                    <a:pt x="1" y="4970"/>
                  </a:lnTo>
                  <a:cubicBezTo>
                    <a:pt x="1" y="5037"/>
                    <a:pt x="1" y="5104"/>
                    <a:pt x="34" y="5137"/>
                  </a:cubicBezTo>
                  <a:lnTo>
                    <a:pt x="2336" y="7372"/>
                  </a:lnTo>
                  <a:cubicBezTo>
                    <a:pt x="2369" y="7405"/>
                    <a:pt x="2402" y="7405"/>
                    <a:pt x="2469" y="7405"/>
                  </a:cubicBezTo>
                  <a:lnTo>
                    <a:pt x="2502" y="7405"/>
                  </a:lnTo>
                  <a:cubicBezTo>
                    <a:pt x="2536" y="7405"/>
                    <a:pt x="2569" y="7372"/>
                    <a:pt x="2602" y="7339"/>
                  </a:cubicBezTo>
                  <a:lnTo>
                    <a:pt x="4904" y="2435"/>
                  </a:lnTo>
                  <a:cubicBezTo>
                    <a:pt x="4937" y="2368"/>
                    <a:pt x="4904" y="2302"/>
                    <a:pt x="4871" y="2268"/>
                  </a:cubicBezTo>
                  <a:lnTo>
                    <a:pt x="2569" y="33"/>
                  </a:lnTo>
                  <a:cubicBezTo>
                    <a:pt x="2536" y="0"/>
                    <a:pt x="2469" y="0"/>
                    <a:pt x="2436"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0"/>
            <p:cNvSpPr/>
            <p:nvPr/>
          </p:nvSpPr>
          <p:spPr>
            <a:xfrm>
              <a:off x="4659325" y="2794875"/>
              <a:ext cx="143475" cy="218750"/>
            </a:xfrm>
            <a:custGeom>
              <a:rect b="b" l="l" r="r" t="t"/>
              <a:pathLst>
                <a:path extrusionOk="0" h="8750" w="5739">
                  <a:moveTo>
                    <a:pt x="5559" y="0"/>
                  </a:moveTo>
                  <a:cubicBezTo>
                    <a:pt x="5527" y="0"/>
                    <a:pt x="5497" y="11"/>
                    <a:pt x="5471" y="37"/>
                  </a:cubicBezTo>
                  <a:lnTo>
                    <a:pt x="101" y="3139"/>
                  </a:lnTo>
                  <a:cubicBezTo>
                    <a:pt x="34" y="3172"/>
                    <a:pt x="1" y="3239"/>
                    <a:pt x="34" y="3272"/>
                  </a:cubicBezTo>
                  <a:lnTo>
                    <a:pt x="34" y="8609"/>
                  </a:lnTo>
                  <a:cubicBezTo>
                    <a:pt x="34" y="8676"/>
                    <a:pt x="101" y="8743"/>
                    <a:pt x="168" y="8743"/>
                  </a:cubicBezTo>
                  <a:cubicBezTo>
                    <a:pt x="181" y="8747"/>
                    <a:pt x="194" y="8749"/>
                    <a:pt x="207" y="8749"/>
                  </a:cubicBezTo>
                  <a:cubicBezTo>
                    <a:pt x="285" y="8749"/>
                    <a:pt x="334" y="8667"/>
                    <a:pt x="334" y="8609"/>
                  </a:cubicBezTo>
                  <a:lnTo>
                    <a:pt x="334" y="3372"/>
                  </a:lnTo>
                  <a:lnTo>
                    <a:pt x="5638" y="303"/>
                  </a:lnTo>
                  <a:cubicBezTo>
                    <a:pt x="5705" y="237"/>
                    <a:pt x="5738" y="170"/>
                    <a:pt x="5705" y="70"/>
                  </a:cubicBezTo>
                  <a:cubicBezTo>
                    <a:pt x="5664" y="29"/>
                    <a:pt x="5610" y="0"/>
                    <a:pt x="5559"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60"/>
            <p:cNvSpPr/>
            <p:nvPr/>
          </p:nvSpPr>
          <p:spPr>
            <a:xfrm>
              <a:off x="4605950" y="3008000"/>
              <a:ext cx="115950" cy="115450"/>
            </a:xfrm>
            <a:custGeom>
              <a:rect b="b" l="l" r="r" t="t"/>
              <a:pathLst>
                <a:path extrusionOk="0" h="4618" w="4638">
                  <a:moveTo>
                    <a:pt x="4173" y="0"/>
                  </a:moveTo>
                  <a:cubicBezTo>
                    <a:pt x="4059" y="0"/>
                    <a:pt x="3933" y="38"/>
                    <a:pt x="3804" y="118"/>
                  </a:cubicBezTo>
                  <a:lnTo>
                    <a:pt x="835" y="1819"/>
                  </a:lnTo>
                  <a:cubicBezTo>
                    <a:pt x="334" y="2119"/>
                    <a:pt x="34" y="2653"/>
                    <a:pt x="1" y="3253"/>
                  </a:cubicBezTo>
                  <a:lnTo>
                    <a:pt x="1" y="4021"/>
                  </a:lnTo>
                  <a:cubicBezTo>
                    <a:pt x="1" y="4406"/>
                    <a:pt x="192" y="4617"/>
                    <a:pt x="474" y="4617"/>
                  </a:cubicBezTo>
                  <a:cubicBezTo>
                    <a:pt x="583" y="4617"/>
                    <a:pt x="705" y="4586"/>
                    <a:pt x="835" y="4521"/>
                  </a:cubicBezTo>
                  <a:lnTo>
                    <a:pt x="3804" y="2786"/>
                  </a:lnTo>
                  <a:cubicBezTo>
                    <a:pt x="4271" y="2486"/>
                    <a:pt x="4604" y="1952"/>
                    <a:pt x="4638" y="1385"/>
                  </a:cubicBezTo>
                  <a:lnTo>
                    <a:pt x="4638" y="585"/>
                  </a:lnTo>
                  <a:cubicBezTo>
                    <a:pt x="4638" y="210"/>
                    <a:pt x="4441" y="0"/>
                    <a:pt x="417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60"/>
            <p:cNvSpPr/>
            <p:nvPr/>
          </p:nvSpPr>
          <p:spPr>
            <a:xfrm>
              <a:off x="4989575" y="2787000"/>
              <a:ext cx="115925" cy="115150"/>
            </a:xfrm>
            <a:custGeom>
              <a:rect b="b" l="l" r="r" t="t"/>
              <a:pathLst>
                <a:path extrusionOk="0" h="4606" w="4637">
                  <a:moveTo>
                    <a:pt x="4187" y="0"/>
                  </a:moveTo>
                  <a:cubicBezTo>
                    <a:pt x="4073" y="0"/>
                    <a:pt x="3942" y="38"/>
                    <a:pt x="3803" y="118"/>
                  </a:cubicBezTo>
                  <a:lnTo>
                    <a:pt x="834" y="1819"/>
                  </a:lnTo>
                  <a:cubicBezTo>
                    <a:pt x="367" y="2120"/>
                    <a:pt x="34" y="2653"/>
                    <a:pt x="0" y="3254"/>
                  </a:cubicBezTo>
                  <a:lnTo>
                    <a:pt x="0" y="4021"/>
                  </a:lnTo>
                  <a:cubicBezTo>
                    <a:pt x="0" y="4395"/>
                    <a:pt x="197" y="4606"/>
                    <a:pt x="465" y="4606"/>
                  </a:cubicBezTo>
                  <a:cubicBezTo>
                    <a:pt x="578" y="4606"/>
                    <a:pt x="705" y="4568"/>
                    <a:pt x="834" y="4488"/>
                  </a:cubicBezTo>
                  <a:lnTo>
                    <a:pt x="3803" y="2787"/>
                  </a:lnTo>
                  <a:cubicBezTo>
                    <a:pt x="4303" y="2453"/>
                    <a:pt x="4603" y="1919"/>
                    <a:pt x="4637" y="1352"/>
                  </a:cubicBezTo>
                  <a:lnTo>
                    <a:pt x="4637" y="585"/>
                  </a:lnTo>
                  <a:cubicBezTo>
                    <a:pt x="4637" y="211"/>
                    <a:pt x="4456" y="0"/>
                    <a:pt x="418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0"/>
            <p:cNvSpPr/>
            <p:nvPr/>
          </p:nvSpPr>
          <p:spPr>
            <a:xfrm>
              <a:off x="4620975" y="3119750"/>
              <a:ext cx="47150" cy="227275"/>
            </a:xfrm>
            <a:custGeom>
              <a:rect b="b" l="l" r="r" t="t"/>
              <a:pathLst>
                <a:path extrusionOk="0" h="9091" w="1886">
                  <a:moveTo>
                    <a:pt x="1718" y="1"/>
                  </a:moveTo>
                  <a:cubicBezTo>
                    <a:pt x="1635" y="1"/>
                    <a:pt x="1551" y="51"/>
                    <a:pt x="1568" y="151"/>
                  </a:cubicBezTo>
                  <a:lnTo>
                    <a:pt x="1568" y="7957"/>
                  </a:lnTo>
                  <a:lnTo>
                    <a:pt x="100" y="8790"/>
                  </a:lnTo>
                  <a:cubicBezTo>
                    <a:pt x="0" y="8824"/>
                    <a:pt x="0" y="8924"/>
                    <a:pt x="34" y="8991"/>
                  </a:cubicBezTo>
                  <a:cubicBezTo>
                    <a:pt x="67" y="9057"/>
                    <a:pt x="100" y="9057"/>
                    <a:pt x="167" y="9091"/>
                  </a:cubicBezTo>
                  <a:cubicBezTo>
                    <a:pt x="200" y="9057"/>
                    <a:pt x="234" y="9057"/>
                    <a:pt x="267" y="9057"/>
                  </a:cubicBezTo>
                  <a:lnTo>
                    <a:pt x="1802" y="8157"/>
                  </a:lnTo>
                  <a:cubicBezTo>
                    <a:pt x="1835" y="8123"/>
                    <a:pt x="1868" y="8090"/>
                    <a:pt x="1868" y="8023"/>
                  </a:cubicBezTo>
                  <a:lnTo>
                    <a:pt x="1868" y="151"/>
                  </a:lnTo>
                  <a:cubicBezTo>
                    <a:pt x="1885" y="51"/>
                    <a:pt x="1802" y="1"/>
                    <a:pt x="171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60"/>
            <p:cNvSpPr/>
            <p:nvPr/>
          </p:nvSpPr>
          <p:spPr>
            <a:xfrm>
              <a:off x="4908675" y="2651725"/>
              <a:ext cx="143450" cy="140750"/>
            </a:xfrm>
            <a:custGeom>
              <a:rect b="b" l="l" r="r" t="t"/>
              <a:pathLst>
                <a:path extrusionOk="0" h="5630" w="5738">
                  <a:moveTo>
                    <a:pt x="5575" y="0"/>
                  </a:moveTo>
                  <a:cubicBezTo>
                    <a:pt x="5546" y="0"/>
                    <a:pt x="5521" y="8"/>
                    <a:pt x="5504" y="25"/>
                  </a:cubicBezTo>
                  <a:lnTo>
                    <a:pt x="134" y="3127"/>
                  </a:lnTo>
                  <a:cubicBezTo>
                    <a:pt x="34" y="3161"/>
                    <a:pt x="1" y="3227"/>
                    <a:pt x="34" y="3327"/>
                  </a:cubicBezTo>
                  <a:cubicBezTo>
                    <a:pt x="75" y="3369"/>
                    <a:pt x="116" y="3397"/>
                    <a:pt x="165" y="3397"/>
                  </a:cubicBezTo>
                  <a:cubicBezTo>
                    <a:pt x="196" y="3397"/>
                    <a:pt x="229" y="3386"/>
                    <a:pt x="267" y="3361"/>
                  </a:cubicBezTo>
                  <a:lnTo>
                    <a:pt x="5404" y="392"/>
                  </a:lnTo>
                  <a:lnTo>
                    <a:pt x="5404" y="5462"/>
                  </a:lnTo>
                  <a:cubicBezTo>
                    <a:pt x="5404" y="5529"/>
                    <a:pt x="5471" y="5596"/>
                    <a:pt x="5571" y="5629"/>
                  </a:cubicBezTo>
                  <a:cubicBezTo>
                    <a:pt x="5638" y="5629"/>
                    <a:pt x="5738" y="5562"/>
                    <a:pt x="5738" y="5462"/>
                  </a:cubicBezTo>
                  <a:lnTo>
                    <a:pt x="5738" y="159"/>
                  </a:lnTo>
                  <a:cubicBezTo>
                    <a:pt x="5738" y="92"/>
                    <a:pt x="5705" y="25"/>
                    <a:pt x="5671" y="25"/>
                  </a:cubicBezTo>
                  <a:cubicBezTo>
                    <a:pt x="5638" y="8"/>
                    <a:pt x="5605" y="0"/>
                    <a:pt x="5575"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60"/>
            <p:cNvSpPr/>
            <p:nvPr/>
          </p:nvSpPr>
          <p:spPr>
            <a:xfrm>
              <a:off x="5043350" y="2895425"/>
              <a:ext cx="47150" cy="207275"/>
            </a:xfrm>
            <a:custGeom>
              <a:rect b="b" l="l" r="r" t="t"/>
              <a:pathLst>
                <a:path extrusionOk="0" h="8291" w="1886">
                  <a:moveTo>
                    <a:pt x="172" y="1"/>
                  </a:moveTo>
                  <a:cubicBezTo>
                    <a:pt x="84" y="1"/>
                    <a:pt x="1" y="51"/>
                    <a:pt x="17" y="151"/>
                  </a:cubicBezTo>
                  <a:lnTo>
                    <a:pt x="17" y="8123"/>
                  </a:lnTo>
                  <a:cubicBezTo>
                    <a:pt x="17" y="8190"/>
                    <a:pt x="51" y="8223"/>
                    <a:pt x="117" y="8257"/>
                  </a:cubicBezTo>
                  <a:cubicBezTo>
                    <a:pt x="117" y="8290"/>
                    <a:pt x="151" y="8290"/>
                    <a:pt x="184" y="8290"/>
                  </a:cubicBezTo>
                  <a:cubicBezTo>
                    <a:pt x="218" y="8290"/>
                    <a:pt x="218" y="8290"/>
                    <a:pt x="251" y="8257"/>
                  </a:cubicBezTo>
                  <a:lnTo>
                    <a:pt x="1785" y="7389"/>
                  </a:lnTo>
                  <a:cubicBezTo>
                    <a:pt x="1852" y="7323"/>
                    <a:pt x="1885" y="7256"/>
                    <a:pt x="1852" y="7156"/>
                  </a:cubicBezTo>
                  <a:cubicBezTo>
                    <a:pt x="1831" y="7115"/>
                    <a:pt x="1785" y="7086"/>
                    <a:pt x="1737" y="7086"/>
                  </a:cubicBezTo>
                  <a:cubicBezTo>
                    <a:pt x="1708" y="7086"/>
                    <a:pt x="1677" y="7097"/>
                    <a:pt x="1652" y="7123"/>
                  </a:cubicBezTo>
                  <a:lnTo>
                    <a:pt x="351" y="7856"/>
                  </a:lnTo>
                  <a:lnTo>
                    <a:pt x="351" y="151"/>
                  </a:lnTo>
                  <a:cubicBezTo>
                    <a:pt x="351" y="51"/>
                    <a:pt x="259" y="1"/>
                    <a:pt x="17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0"/>
            <p:cNvSpPr/>
            <p:nvPr/>
          </p:nvSpPr>
          <p:spPr>
            <a:xfrm>
              <a:off x="5580825" y="1660450"/>
              <a:ext cx="48525" cy="57925"/>
            </a:xfrm>
            <a:custGeom>
              <a:rect b="b" l="l" r="r" t="t"/>
              <a:pathLst>
                <a:path extrusionOk="0" h="2317" w="1941">
                  <a:moveTo>
                    <a:pt x="1280" y="328"/>
                  </a:moveTo>
                  <a:cubicBezTo>
                    <a:pt x="1333" y="328"/>
                    <a:pt x="1386" y="336"/>
                    <a:pt x="1435" y="348"/>
                  </a:cubicBezTo>
                  <a:cubicBezTo>
                    <a:pt x="1535" y="448"/>
                    <a:pt x="1568" y="581"/>
                    <a:pt x="1568" y="715"/>
                  </a:cubicBezTo>
                  <a:cubicBezTo>
                    <a:pt x="1535" y="1215"/>
                    <a:pt x="1268" y="1649"/>
                    <a:pt x="868" y="1916"/>
                  </a:cubicBezTo>
                  <a:cubicBezTo>
                    <a:pt x="804" y="1979"/>
                    <a:pt x="727" y="2002"/>
                    <a:pt x="646" y="2002"/>
                  </a:cubicBezTo>
                  <a:cubicBezTo>
                    <a:pt x="598" y="2002"/>
                    <a:pt x="550" y="1995"/>
                    <a:pt x="501" y="1982"/>
                  </a:cubicBezTo>
                  <a:cubicBezTo>
                    <a:pt x="401" y="1882"/>
                    <a:pt x="334" y="1749"/>
                    <a:pt x="334" y="1616"/>
                  </a:cubicBezTo>
                  <a:cubicBezTo>
                    <a:pt x="367" y="1115"/>
                    <a:pt x="634" y="682"/>
                    <a:pt x="1034" y="415"/>
                  </a:cubicBezTo>
                  <a:cubicBezTo>
                    <a:pt x="1098" y="351"/>
                    <a:pt x="1188" y="328"/>
                    <a:pt x="1280" y="328"/>
                  </a:cubicBezTo>
                  <a:close/>
                  <a:moveTo>
                    <a:pt x="1262" y="0"/>
                  </a:moveTo>
                  <a:cubicBezTo>
                    <a:pt x="1127" y="0"/>
                    <a:pt x="988" y="46"/>
                    <a:pt x="868" y="148"/>
                  </a:cubicBezTo>
                  <a:cubicBezTo>
                    <a:pt x="367" y="481"/>
                    <a:pt x="67" y="1015"/>
                    <a:pt x="34" y="1616"/>
                  </a:cubicBezTo>
                  <a:cubicBezTo>
                    <a:pt x="0" y="1849"/>
                    <a:pt x="134" y="2116"/>
                    <a:pt x="334" y="2249"/>
                  </a:cubicBezTo>
                  <a:cubicBezTo>
                    <a:pt x="434" y="2283"/>
                    <a:pt x="534" y="2316"/>
                    <a:pt x="634" y="2316"/>
                  </a:cubicBezTo>
                  <a:cubicBezTo>
                    <a:pt x="768" y="2316"/>
                    <a:pt x="901" y="2249"/>
                    <a:pt x="1034" y="2183"/>
                  </a:cubicBezTo>
                  <a:cubicBezTo>
                    <a:pt x="1535" y="1849"/>
                    <a:pt x="1835" y="1315"/>
                    <a:pt x="1868" y="715"/>
                  </a:cubicBezTo>
                  <a:cubicBezTo>
                    <a:pt x="1941" y="306"/>
                    <a:pt x="1613" y="0"/>
                    <a:pt x="126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60"/>
            <p:cNvSpPr/>
            <p:nvPr/>
          </p:nvSpPr>
          <p:spPr>
            <a:xfrm>
              <a:off x="5811825" y="684900"/>
              <a:ext cx="47950" cy="57775"/>
            </a:xfrm>
            <a:custGeom>
              <a:rect b="b" l="l" r="r" t="t"/>
              <a:pathLst>
                <a:path extrusionOk="0" h="2311" w="1918">
                  <a:moveTo>
                    <a:pt x="1268" y="342"/>
                  </a:moveTo>
                  <a:cubicBezTo>
                    <a:pt x="1335" y="342"/>
                    <a:pt x="1368" y="342"/>
                    <a:pt x="1401" y="375"/>
                  </a:cubicBezTo>
                  <a:cubicBezTo>
                    <a:pt x="1501" y="442"/>
                    <a:pt x="1568" y="576"/>
                    <a:pt x="1568" y="742"/>
                  </a:cubicBezTo>
                  <a:cubicBezTo>
                    <a:pt x="1535" y="1209"/>
                    <a:pt x="1268" y="1643"/>
                    <a:pt x="868" y="1910"/>
                  </a:cubicBezTo>
                  <a:cubicBezTo>
                    <a:pt x="783" y="1973"/>
                    <a:pt x="698" y="1996"/>
                    <a:pt x="614" y="1996"/>
                  </a:cubicBezTo>
                  <a:cubicBezTo>
                    <a:pt x="565" y="1996"/>
                    <a:pt x="516" y="1989"/>
                    <a:pt x="467" y="1977"/>
                  </a:cubicBezTo>
                  <a:cubicBezTo>
                    <a:pt x="367" y="1876"/>
                    <a:pt x="301" y="1743"/>
                    <a:pt x="334" y="1610"/>
                  </a:cubicBezTo>
                  <a:cubicBezTo>
                    <a:pt x="367" y="1143"/>
                    <a:pt x="601" y="676"/>
                    <a:pt x="1034" y="409"/>
                  </a:cubicBezTo>
                  <a:cubicBezTo>
                    <a:pt x="1101" y="375"/>
                    <a:pt x="1201" y="342"/>
                    <a:pt x="1268" y="342"/>
                  </a:cubicBezTo>
                  <a:close/>
                  <a:moveTo>
                    <a:pt x="1228" y="1"/>
                  </a:moveTo>
                  <a:cubicBezTo>
                    <a:pt x="1096" y="1"/>
                    <a:pt x="959" y="44"/>
                    <a:pt x="834" y="142"/>
                  </a:cubicBezTo>
                  <a:cubicBezTo>
                    <a:pt x="334" y="475"/>
                    <a:pt x="34" y="1009"/>
                    <a:pt x="0" y="1610"/>
                  </a:cubicBezTo>
                  <a:cubicBezTo>
                    <a:pt x="0" y="1876"/>
                    <a:pt x="100" y="2110"/>
                    <a:pt x="334" y="2243"/>
                  </a:cubicBezTo>
                  <a:cubicBezTo>
                    <a:pt x="401" y="2310"/>
                    <a:pt x="501" y="2310"/>
                    <a:pt x="601" y="2310"/>
                  </a:cubicBezTo>
                  <a:cubicBezTo>
                    <a:pt x="734" y="2310"/>
                    <a:pt x="901" y="2277"/>
                    <a:pt x="1034" y="2210"/>
                  </a:cubicBezTo>
                  <a:cubicBezTo>
                    <a:pt x="1501" y="1876"/>
                    <a:pt x="1835" y="1309"/>
                    <a:pt x="1868" y="742"/>
                  </a:cubicBezTo>
                  <a:cubicBezTo>
                    <a:pt x="1917" y="327"/>
                    <a:pt x="1590" y="1"/>
                    <a:pt x="122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60"/>
            <p:cNvSpPr/>
            <p:nvPr/>
          </p:nvSpPr>
          <p:spPr>
            <a:xfrm>
              <a:off x="5811825" y="907400"/>
              <a:ext cx="47925" cy="57925"/>
            </a:xfrm>
            <a:custGeom>
              <a:rect b="b" l="l" r="r" t="t"/>
              <a:pathLst>
                <a:path extrusionOk="0" h="2317" w="1917">
                  <a:moveTo>
                    <a:pt x="1325" y="334"/>
                  </a:moveTo>
                  <a:cubicBezTo>
                    <a:pt x="1357" y="334"/>
                    <a:pt x="1379" y="348"/>
                    <a:pt x="1401" y="348"/>
                  </a:cubicBezTo>
                  <a:cubicBezTo>
                    <a:pt x="1501" y="448"/>
                    <a:pt x="1568" y="582"/>
                    <a:pt x="1568" y="715"/>
                  </a:cubicBezTo>
                  <a:cubicBezTo>
                    <a:pt x="1535" y="1216"/>
                    <a:pt x="1268" y="1649"/>
                    <a:pt x="868" y="1916"/>
                  </a:cubicBezTo>
                  <a:cubicBezTo>
                    <a:pt x="801" y="1983"/>
                    <a:pt x="721" y="2011"/>
                    <a:pt x="643" y="2011"/>
                  </a:cubicBezTo>
                  <a:cubicBezTo>
                    <a:pt x="447" y="2011"/>
                    <a:pt x="262" y="1831"/>
                    <a:pt x="334" y="1616"/>
                  </a:cubicBezTo>
                  <a:cubicBezTo>
                    <a:pt x="367" y="1116"/>
                    <a:pt x="601" y="682"/>
                    <a:pt x="1034" y="415"/>
                  </a:cubicBezTo>
                  <a:cubicBezTo>
                    <a:pt x="1101" y="348"/>
                    <a:pt x="1201" y="348"/>
                    <a:pt x="1268" y="348"/>
                  </a:cubicBezTo>
                  <a:cubicBezTo>
                    <a:pt x="1290" y="337"/>
                    <a:pt x="1309" y="334"/>
                    <a:pt x="1325" y="334"/>
                  </a:cubicBezTo>
                  <a:close/>
                  <a:moveTo>
                    <a:pt x="1244" y="1"/>
                  </a:moveTo>
                  <a:cubicBezTo>
                    <a:pt x="1107" y="1"/>
                    <a:pt x="964" y="46"/>
                    <a:pt x="834" y="148"/>
                  </a:cubicBezTo>
                  <a:cubicBezTo>
                    <a:pt x="334" y="482"/>
                    <a:pt x="34" y="1016"/>
                    <a:pt x="0" y="1616"/>
                  </a:cubicBezTo>
                  <a:cubicBezTo>
                    <a:pt x="0" y="1849"/>
                    <a:pt x="100" y="2116"/>
                    <a:pt x="334" y="2250"/>
                  </a:cubicBezTo>
                  <a:cubicBezTo>
                    <a:pt x="401" y="2283"/>
                    <a:pt x="501" y="2316"/>
                    <a:pt x="601" y="2316"/>
                  </a:cubicBezTo>
                  <a:cubicBezTo>
                    <a:pt x="734" y="2316"/>
                    <a:pt x="901" y="2283"/>
                    <a:pt x="1034" y="2183"/>
                  </a:cubicBezTo>
                  <a:cubicBezTo>
                    <a:pt x="1501" y="1849"/>
                    <a:pt x="1835" y="1316"/>
                    <a:pt x="1868" y="715"/>
                  </a:cubicBezTo>
                  <a:cubicBezTo>
                    <a:pt x="1917" y="306"/>
                    <a:pt x="1600" y="1"/>
                    <a:pt x="124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60"/>
            <p:cNvSpPr/>
            <p:nvPr/>
          </p:nvSpPr>
          <p:spPr>
            <a:xfrm>
              <a:off x="5811825" y="1130075"/>
              <a:ext cx="47925" cy="57900"/>
            </a:xfrm>
            <a:custGeom>
              <a:rect b="b" l="l" r="r" t="t"/>
              <a:pathLst>
                <a:path extrusionOk="0" h="2316" w="1917">
                  <a:moveTo>
                    <a:pt x="1268" y="314"/>
                  </a:moveTo>
                  <a:cubicBezTo>
                    <a:pt x="1335" y="314"/>
                    <a:pt x="1368" y="348"/>
                    <a:pt x="1401" y="348"/>
                  </a:cubicBezTo>
                  <a:cubicBezTo>
                    <a:pt x="1501" y="448"/>
                    <a:pt x="1568" y="581"/>
                    <a:pt x="1568" y="715"/>
                  </a:cubicBezTo>
                  <a:cubicBezTo>
                    <a:pt x="1535" y="1215"/>
                    <a:pt x="1268" y="1649"/>
                    <a:pt x="868" y="1916"/>
                  </a:cubicBezTo>
                  <a:cubicBezTo>
                    <a:pt x="801" y="1982"/>
                    <a:pt x="721" y="2011"/>
                    <a:pt x="643" y="2011"/>
                  </a:cubicBezTo>
                  <a:cubicBezTo>
                    <a:pt x="447" y="2011"/>
                    <a:pt x="262" y="1830"/>
                    <a:pt x="334" y="1615"/>
                  </a:cubicBezTo>
                  <a:cubicBezTo>
                    <a:pt x="367" y="1115"/>
                    <a:pt x="601" y="681"/>
                    <a:pt x="1034" y="415"/>
                  </a:cubicBezTo>
                  <a:cubicBezTo>
                    <a:pt x="1101" y="348"/>
                    <a:pt x="1201" y="314"/>
                    <a:pt x="1268" y="314"/>
                  </a:cubicBezTo>
                  <a:close/>
                  <a:moveTo>
                    <a:pt x="1244" y="0"/>
                  </a:moveTo>
                  <a:cubicBezTo>
                    <a:pt x="1107" y="0"/>
                    <a:pt x="964" y="46"/>
                    <a:pt x="834" y="148"/>
                  </a:cubicBezTo>
                  <a:cubicBezTo>
                    <a:pt x="334" y="448"/>
                    <a:pt x="34" y="1015"/>
                    <a:pt x="0" y="1615"/>
                  </a:cubicBezTo>
                  <a:cubicBezTo>
                    <a:pt x="0" y="1849"/>
                    <a:pt x="100" y="2082"/>
                    <a:pt x="334" y="2216"/>
                  </a:cubicBezTo>
                  <a:cubicBezTo>
                    <a:pt x="401" y="2283"/>
                    <a:pt x="501" y="2316"/>
                    <a:pt x="601" y="2316"/>
                  </a:cubicBezTo>
                  <a:cubicBezTo>
                    <a:pt x="734" y="2316"/>
                    <a:pt x="901" y="2249"/>
                    <a:pt x="1034" y="2182"/>
                  </a:cubicBezTo>
                  <a:cubicBezTo>
                    <a:pt x="1501" y="1849"/>
                    <a:pt x="1835" y="1315"/>
                    <a:pt x="1868" y="715"/>
                  </a:cubicBezTo>
                  <a:cubicBezTo>
                    <a:pt x="1917" y="305"/>
                    <a:pt x="1600" y="0"/>
                    <a:pt x="124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60"/>
            <p:cNvSpPr/>
            <p:nvPr/>
          </p:nvSpPr>
          <p:spPr>
            <a:xfrm>
              <a:off x="5811825" y="1352625"/>
              <a:ext cx="46725" cy="57175"/>
            </a:xfrm>
            <a:custGeom>
              <a:rect b="b" l="l" r="r" t="t"/>
              <a:pathLst>
                <a:path extrusionOk="0" h="2287" w="1869">
                  <a:moveTo>
                    <a:pt x="1268" y="319"/>
                  </a:moveTo>
                  <a:cubicBezTo>
                    <a:pt x="1335" y="319"/>
                    <a:pt x="1368" y="319"/>
                    <a:pt x="1401" y="352"/>
                  </a:cubicBezTo>
                  <a:cubicBezTo>
                    <a:pt x="1501" y="452"/>
                    <a:pt x="1568" y="586"/>
                    <a:pt x="1568" y="719"/>
                  </a:cubicBezTo>
                  <a:cubicBezTo>
                    <a:pt x="1535" y="1186"/>
                    <a:pt x="1268" y="1620"/>
                    <a:pt x="868" y="1887"/>
                  </a:cubicBezTo>
                  <a:cubicBezTo>
                    <a:pt x="797" y="1968"/>
                    <a:pt x="711" y="2002"/>
                    <a:pt x="628" y="2002"/>
                  </a:cubicBezTo>
                  <a:cubicBezTo>
                    <a:pt x="437" y="2002"/>
                    <a:pt x="264" y="1819"/>
                    <a:pt x="334" y="1586"/>
                  </a:cubicBezTo>
                  <a:cubicBezTo>
                    <a:pt x="367" y="1119"/>
                    <a:pt x="601" y="652"/>
                    <a:pt x="1034" y="419"/>
                  </a:cubicBezTo>
                  <a:cubicBezTo>
                    <a:pt x="1101" y="352"/>
                    <a:pt x="1201" y="319"/>
                    <a:pt x="1268" y="319"/>
                  </a:cubicBezTo>
                  <a:close/>
                  <a:moveTo>
                    <a:pt x="1241" y="0"/>
                  </a:moveTo>
                  <a:cubicBezTo>
                    <a:pt x="1107" y="0"/>
                    <a:pt x="965" y="44"/>
                    <a:pt x="834" y="119"/>
                  </a:cubicBezTo>
                  <a:cubicBezTo>
                    <a:pt x="334" y="452"/>
                    <a:pt x="34" y="986"/>
                    <a:pt x="0" y="1586"/>
                  </a:cubicBezTo>
                  <a:cubicBezTo>
                    <a:pt x="0" y="1853"/>
                    <a:pt x="100" y="2087"/>
                    <a:pt x="334" y="2220"/>
                  </a:cubicBezTo>
                  <a:cubicBezTo>
                    <a:pt x="401" y="2287"/>
                    <a:pt x="501" y="2287"/>
                    <a:pt x="601" y="2287"/>
                  </a:cubicBezTo>
                  <a:cubicBezTo>
                    <a:pt x="734" y="2287"/>
                    <a:pt x="901" y="2254"/>
                    <a:pt x="1034" y="2187"/>
                  </a:cubicBezTo>
                  <a:cubicBezTo>
                    <a:pt x="1501" y="1853"/>
                    <a:pt x="1835" y="1286"/>
                    <a:pt x="1868" y="719"/>
                  </a:cubicBezTo>
                  <a:cubicBezTo>
                    <a:pt x="1868" y="452"/>
                    <a:pt x="1768" y="219"/>
                    <a:pt x="1535" y="85"/>
                  </a:cubicBezTo>
                  <a:cubicBezTo>
                    <a:pt x="1447" y="27"/>
                    <a:pt x="1346" y="0"/>
                    <a:pt x="124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60"/>
            <p:cNvSpPr/>
            <p:nvPr/>
          </p:nvSpPr>
          <p:spPr>
            <a:xfrm>
              <a:off x="5618350" y="721300"/>
              <a:ext cx="202675" cy="961575"/>
            </a:xfrm>
            <a:custGeom>
              <a:rect b="b" l="l" r="r" t="t"/>
              <a:pathLst>
                <a:path extrusionOk="0" h="38463" w="8107">
                  <a:moveTo>
                    <a:pt x="7921" y="0"/>
                  </a:moveTo>
                  <a:cubicBezTo>
                    <a:pt x="7893" y="0"/>
                    <a:pt x="7864" y="8"/>
                    <a:pt x="7839" y="20"/>
                  </a:cubicBezTo>
                  <a:lnTo>
                    <a:pt x="3236" y="2689"/>
                  </a:lnTo>
                  <a:cubicBezTo>
                    <a:pt x="3169" y="2722"/>
                    <a:pt x="3136" y="2755"/>
                    <a:pt x="3136" y="2822"/>
                  </a:cubicBezTo>
                  <a:lnTo>
                    <a:pt x="3136" y="36446"/>
                  </a:lnTo>
                  <a:lnTo>
                    <a:pt x="134" y="38181"/>
                  </a:lnTo>
                  <a:cubicBezTo>
                    <a:pt x="0" y="38248"/>
                    <a:pt x="67" y="38448"/>
                    <a:pt x="234" y="38448"/>
                  </a:cubicBezTo>
                  <a:cubicBezTo>
                    <a:pt x="245" y="38459"/>
                    <a:pt x="253" y="38463"/>
                    <a:pt x="259" y="38463"/>
                  </a:cubicBezTo>
                  <a:cubicBezTo>
                    <a:pt x="271" y="38463"/>
                    <a:pt x="278" y="38448"/>
                    <a:pt x="301" y="38448"/>
                  </a:cubicBezTo>
                  <a:lnTo>
                    <a:pt x="3370" y="36680"/>
                  </a:lnTo>
                  <a:cubicBezTo>
                    <a:pt x="3436" y="36646"/>
                    <a:pt x="3470" y="36613"/>
                    <a:pt x="3470" y="36546"/>
                  </a:cubicBezTo>
                  <a:lnTo>
                    <a:pt x="3470" y="2922"/>
                  </a:lnTo>
                  <a:lnTo>
                    <a:pt x="8006" y="287"/>
                  </a:lnTo>
                  <a:cubicBezTo>
                    <a:pt x="8073" y="254"/>
                    <a:pt x="8106" y="154"/>
                    <a:pt x="8040" y="87"/>
                  </a:cubicBezTo>
                  <a:cubicBezTo>
                    <a:pt x="8018" y="23"/>
                    <a:pt x="7970" y="0"/>
                    <a:pt x="792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0"/>
            <p:cNvSpPr/>
            <p:nvPr/>
          </p:nvSpPr>
          <p:spPr>
            <a:xfrm>
              <a:off x="5695075" y="943125"/>
              <a:ext cx="125100" cy="74725"/>
            </a:xfrm>
            <a:custGeom>
              <a:rect b="b" l="l" r="r" t="t"/>
              <a:pathLst>
                <a:path extrusionOk="0" h="2989" w="5004">
                  <a:moveTo>
                    <a:pt x="4852" y="0"/>
                  </a:moveTo>
                  <a:cubicBezTo>
                    <a:pt x="4824" y="0"/>
                    <a:pt x="4795" y="8"/>
                    <a:pt x="4770" y="20"/>
                  </a:cubicBezTo>
                  <a:lnTo>
                    <a:pt x="167" y="2689"/>
                  </a:lnTo>
                  <a:cubicBezTo>
                    <a:pt x="0" y="2755"/>
                    <a:pt x="67" y="2989"/>
                    <a:pt x="234" y="2989"/>
                  </a:cubicBezTo>
                  <a:cubicBezTo>
                    <a:pt x="267" y="2956"/>
                    <a:pt x="301" y="2956"/>
                    <a:pt x="301" y="2956"/>
                  </a:cubicBezTo>
                  <a:lnTo>
                    <a:pt x="4937" y="287"/>
                  </a:lnTo>
                  <a:cubicBezTo>
                    <a:pt x="5004" y="254"/>
                    <a:pt x="5004" y="154"/>
                    <a:pt x="4971" y="87"/>
                  </a:cubicBezTo>
                  <a:cubicBezTo>
                    <a:pt x="4949" y="23"/>
                    <a:pt x="4901" y="0"/>
                    <a:pt x="485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0"/>
            <p:cNvSpPr/>
            <p:nvPr/>
          </p:nvSpPr>
          <p:spPr>
            <a:xfrm>
              <a:off x="5695075" y="1165375"/>
              <a:ext cx="125100" cy="74325"/>
            </a:xfrm>
            <a:custGeom>
              <a:rect b="b" l="l" r="r" t="t"/>
              <a:pathLst>
                <a:path extrusionOk="0" h="2973" w="5004">
                  <a:moveTo>
                    <a:pt x="4856" y="0"/>
                  </a:moveTo>
                  <a:cubicBezTo>
                    <a:pt x="4826" y="0"/>
                    <a:pt x="4796" y="11"/>
                    <a:pt x="4770" y="37"/>
                  </a:cubicBezTo>
                  <a:lnTo>
                    <a:pt x="167" y="2672"/>
                  </a:lnTo>
                  <a:cubicBezTo>
                    <a:pt x="0" y="2739"/>
                    <a:pt x="67" y="2972"/>
                    <a:pt x="234" y="2972"/>
                  </a:cubicBezTo>
                  <a:cubicBezTo>
                    <a:pt x="267" y="2972"/>
                    <a:pt x="301" y="2939"/>
                    <a:pt x="301" y="2939"/>
                  </a:cubicBezTo>
                  <a:lnTo>
                    <a:pt x="4937" y="303"/>
                  </a:lnTo>
                  <a:cubicBezTo>
                    <a:pt x="5004" y="237"/>
                    <a:pt x="5004" y="137"/>
                    <a:pt x="4971" y="70"/>
                  </a:cubicBezTo>
                  <a:cubicBezTo>
                    <a:pt x="4950" y="29"/>
                    <a:pt x="4904" y="0"/>
                    <a:pt x="4856"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0"/>
            <p:cNvSpPr/>
            <p:nvPr/>
          </p:nvSpPr>
          <p:spPr>
            <a:xfrm>
              <a:off x="5695075" y="1387200"/>
              <a:ext cx="125100" cy="74325"/>
            </a:xfrm>
            <a:custGeom>
              <a:rect b="b" l="l" r="r" t="t"/>
              <a:pathLst>
                <a:path extrusionOk="0" h="2973" w="5004">
                  <a:moveTo>
                    <a:pt x="4856" y="0"/>
                  </a:moveTo>
                  <a:cubicBezTo>
                    <a:pt x="4826" y="0"/>
                    <a:pt x="4796" y="11"/>
                    <a:pt x="4770" y="37"/>
                  </a:cubicBezTo>
                  <a:lnTo>
                    <a:pt x="167" y="2672"/>
                  </a:lnTo>
                  <a:cubicBezTo>
                    <a:pt x="0" y="2739"/>
                    <a:pt x="67" y="2972"/>
                    <a:pt x="234" y="2972"/>
                  </a:cubicBezTo>
                  <a:cubicBezTo>
                    <a:pt x="267" y="2972"/>
                    <a:pt x="301" y="2972"/>
                    <a:pt x="301" y="2939"/>
                  </a:cubicBezTo>
                  <a:lnTo>
                    <a:pt x="4937" y="303"/>
                  </a:lnTo>
                  <a:cubicBezTo>
                    <a:pt x="5004" y="237"/>
                    <a:pt x="5004" y="137"/>
                    <a:pt x="4971" y="70"/>
                  </a:cubicBezTo>
                  <a:cubicBezTo>
                    <a:pt x="4950" y="29"/>
                    <a:pt x="4904" y="0"/>
                    <a:pt x="4856"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0"/>
            <p:cNvSpPr/>
            <p:nvPr/>
          </p:nvSpPr>
          <p:spPr>
            <a:xfrm>
              <a:off x="3421775" y="1897550"/>
              <a:ext cx="432000" cy="1523700"/>
            </a:xfrm>
            <a:custGeom>
              <a:rect b="b" l="l" r="r" t="t"/>
              <a:pathLst>
                <a:path extrusionOk="0" h="60948" w="17280">
                  <a:moveTo>
                    <a:pt x="17132" y="1"/>
                  </a:moveTo>
                  <a:cubicBezTo>
                    <a:pt x="17102" y="1"/>
                    <a:pt x="17072" y="12"/>
                    <a:pt x="17046" y="37"/>
                  </a:cubicBezTo>
                  <a:lnTo>
                    <a:pt x="10275" y="3940"/>
                  </a:lnTo>
                  <a:cubicBezTo>
                    <a:pt x="10208" y="3973"/>
                    <a:pt x="10175" y="4007"/>
                    <a:pt x="10175" y="4073"/>
                  </a:cubicBezTo>
                  <a:lnTo>
                    <a:pt x="10175" y="54810"/>
                  </a:lnTo>
                  <a:lnTo>
                    <a:pt x="101" y="60647"/>
                  </a:lnTo>
                  <a:cubicBezTo>
                    <a:pt x="34" y="60681"/>
                    <a:pt x="1" y="60781"/>
                    <a:pt x="34" y="60847"/>
                  </a:cubicBezTo>
                  <a:cubicBezTo>
                    <a:pt x="67" y="60914"/>
                    <a:pt x="101" y="60947"/>
                    <a:pt x="168" y="60947"/>
                  </a:cubicBezTo>
                  <a:cubicBezTo>
                    <a:pt x="201" y="60947"/>
                    <a:pt x="234" y="60947"/>
                    <a:pt x="268" y="60914"/>
                  </a:cubicBezTo>
                  <a:lnTo>
                    <a:pt x="10408" y="55043"/>
                  </a:lnTo>
                  <a:cubicBezTo>
                    <a:pt x="10475" y="55010"/>
                    <a:pt x="10508" y="54977"/>
                    <a:pt x="10508" y="54910"/>
                  </a:cubicBezTo>
                  <a:lnTo>
                    <a:pt x="10508" y="4174"/>
                  </a:lnTo>
                  <a:lnTo>
                    <a:pt x="17180" y="304"/>
                  </a:lnTo>
                  <a:cubicBezTo>
                    <a:pt x="17246" y="237"/>
                    <a:pt x="17280" y="137"/>
                    <a:pt x="17246" y="71"/>
                  </a:cubicBezTo>
                  <a:cubicBezTo>
                    <a:pt x="17226" y="29"/>
                    <a:pt x="17180" y="1"/>
                    <a:pt x="1713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0"/>
            <p:cNvSpPr/>
            <p:nvPr/>
          </p:nvSpPr>
          <p:spPr>
            <a:xfrm>
              <a:off x="3845425" y="1861425"/>
              <a:ext cx="47700" cy="57925"/>
            </a:xfrm>
            <a:custGeom>
              <a:rect b="b" l="l" r="r" t="t"/>
              <a:pathLst>
                <a:path extrusionOk="0" h="2317" w="1908">
                  <a:moveTo>
                    <a:pt x="1255" y="328"/>
                  </a:moveTo>
                  <a:cubicBezTo>
                    <a:pt x="1304" y="328"/>
                    <a:pt x="1352" y="336"/>
                    <a:pt x="1401" y="348"/>
                  </a:cubicBezTo>
                  <a:cubicBezTo>
                    <a:pt x="1501" y="448"/>
                    <a:pt x="1568" y="582"/>
                    <a:pt x="1535" y="715"/>
                  </a:cubicBezTo>
                  <a:cubicBezTo>
                    <a:pt x="1501" y="1182"/>
                    <a:pt x="1268" y="1649"/>
                    <a:pt x="867" y="1916"/>
                  </a:cubicBezTo>
                  <a:cubicBezTo>
                    <a:pt x="785" y="1957"/>
                    <a:pt x="703" y="1986"/>
                    <a:pt x="620" y="1986"/>
                  </a:cubicBezTo>
                  <a:cubicBezTo>
                    <a:pt x="569" y="1986"/>
                    <a:pt x="518" y="1975"/>
                    <a:pt x="467" y="1949"/>
                  </a:cubicBezTo>
                  <a:cubicBezTo>
                    <a:pt x="367" y="1882"/>
                    <a:pt x="300" y="1749"/>
                    <a:pt x="334" y="1616"/>
                  </a:cubicBezTo>
                  <a:cubicBezTo>
                    <a:pt x="367" y="1115"/>
                    <a:pt x="601" y="682"/>
                    <a:pt x="1001" y="415"/>
                  </a:cubicBezTo>
                  <a:cubicBezTo>
                    <a:pt x="1085" y="351"/>
                    <a:pt x="1170" y="328"/>
                    <a:pt x="1255" y="328"/>
                  </a:cubicBezTo>
                  <a:close/>
                  <a:moveTo>
                    <a:pt x="1229" y="1"/>
                  </a:moveTo>
                  <a:cubicBezTo>
                    <a:pt x="1093" y="1"/>
                    <a:pt x="955" y="46"/>
                    <a:pt x="834" y="148"/>
                  </a:cubicBezTo>
                  <a:cubicBezTo>
                    <a:pt x="334" y="448"/>
                    <a:pt x="34" y="1015"/>
                    <a:pt x="0" y="1616"/>
                  </a:cubicBezTo>
                  <a:cubicBezTo>
                    <a:pt x="0" y="1849"/>
                    <a:pt x="100" y="2083"/>
                    <a:pt x="300" y="2249"/>
                  </a:cubicBezTo>
                  <a:cubicBezTo>
                    <a:pt x="400" y="2283"/>
                    <a:pt x="501" y="2316"/>
                    <a:pt x="601" y="2316"/>
                  </a:cubicBezTo>
                  <a:cubicBezTo>
                    <a:pt x="734" y="2283"/>
                    <a:pt x="867" y="2249"/>
                    <a:pt x="1001" y="2183"/>
                  </a:cubicBezTo>
                  <a:cubicBezTo>
                    <a:pt x="1501" y="1849"/>
                    <a:pt x="1801" y="1315"/>
                    <a:pt x="1835" y="715"/>
                  </a:cubicBezTo>
                  <a:cubicBezTo>
                    <a:pt x="1907" y="306"/>
                    <a:pt x="1580" y="1"/>
                    <a:pt x="122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0"/>
            <p:cNvSpPr/>
            <p:nvPr/>
          </p:nvSpPr>
          <p:spPr>
            <a:xfrm>
              <a:off x="3383425" y="3399200"/>
              <a:ext cx="47925" cy="57900"/>
            </a:xfrm>
            <a:custGeom>
              <a:rect b="b" l="l" r="r" t="t"/>
              <a:pathLst>
                <a:path extrusionOk="0" h="2316" w="1917">
                  <a:moveTo>
                    <a:pt x="1301" y="314"/>
                  </a:moveTo>
                  <a:cubicBezTo>
                    <a:pt x="1335" y="314"/>
                    <a:pt x="1368" y="348"/>
                    <a:pt x="1401" y="348"/>
                  </a:cubicBezTo>
                  <a:cubicBezTo>
                    <a:pt x="1501" y="448"/>
                    <a:pt x="1568" y="581"/>
                    <a:pt x="1568" y="715"/>
                  </a:cubicBezTo>
                  <a:cubicBezTo>
                    <a:pt x="1535" y="1215"/>
                    <a:pt x="1268" y="1649"/>
                    <a:pt x="868" y="1916"/>
                  </a:cubicBezTo>
                  <a:cubicBezTo>
                    <a:pt x="794" y="1964"/>
                    <a:pt x="685" y="1995"/>
                    <a:pt x="580" y="1995"/>
                  </a:cubicBezTo>
                  <a:cubicBezTo>
                    <a:pt x="541" y="1995"/>
                    <a:pt x="503" y="1991"/>
                    <a:pt x="467" y="1982"/>
                  </a:cubicBezTo>
                  <a:cubicBezTo>
                    <a:pt x="367" y="1882"/>
                    <a:pt x="301" y="1749"/>
                    <a:pt x="334" y="1615"/>
                  </a:cubicBezTo>
                  <a:cubicBezTo>
                    <a:pt x="367" y="1115"/>
                    <a:pt x="601" y="681"/>
                    <a:pt x="1034" y="414"/>
                  </a:cubicBezTo>
                  <a:cubicBezTo>
                    <a:pt x="1101" y="348"/>
                    <a:pt x="1201" y="314"/>
                    <a:pt x="1301" y="314"/>
                  </a:cubicBezTo>
                  <a:close/>
                  <a:moveTo>
                    <a:pt x="1244" y="0"/>
                  </a:moveTo>
                  <a:cubicBezTo>
                    <a:pt x="1107" y="0"/>
                    <a:pt x="964" y="46"/>
                    <a:pt x="834" y="148"/>
                  </a:cubicBezTo>
                  <a:cubicBezTo>
                    <a:pt x="334" y="448"/>
                    <a:pt x="34" y="1015"/>
                    <a:pt x="0" y="1615"/>
                  </a:cubicBezTo>
                  <a:cubicBezTo>
                    <a:pt x="0" y="1849"/>
                    <a:pt x="100" y="2082"/>
                    <a:pt x="334" y="2249"/>
                  </a:cubicBezTo>
                  <a:cubicBezTo>
                    <a:pt x="401" y="2282"/>
                    <a:pt x="501" y="2316"/>
                    <a:pt x="601" y="2316"/>
                  </a:cubicBezTo>
                  <a:cubicBezTo>
                    <a:pt x="734" y="2316"/>
                    <a:pt x="901" y="2249"/>
                    <a:pt x="1034" y="2182"/>
                  </a:cubicBezTo>
                  <a:cubicBezTo>
                    <a:pt x="1501" y="1849"/>
                    <a:pt x="1835" y="1315"/>
                    <a:pt x="1868" y="715"/>
                  </a:cubicBezTo>
                  <a:cubicBezTo>
                    <a:pt x="1916" y="305"/>
                    <a:pt x="1600" y="0"/>
                    <a:pt x="124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0"/>
            <p:cNvSpPr/>
            <p:nvPr/>
          </p:nvSpPr>
          <p:spPr>
            <a:xfrm>
              <a:off x="3017325" y="3051800"/>
              <a:ext cx="692175" cy="1652875"/>
            </a:xfrm>
            <a:custGeom>
              <a:rect b="b" l="l" r="r" t="t"/>
              <a:pathLst>
                <a:path extrusionOk="0" h="66115" w="27687">
                  <a:moveTo>
                    <a:pt x="5638" y="0"/>
                  </a:moveTo>
                  <a:cubicBezTo>
                    <a:pt x="3370" y="4870"/>
                    <a:pt x="3003" y="7806"/>
                    <a:pt x="2969" y="11909"/>
                  </a:cubicBezTo>
                  <a:cubicBezTo>
                    <a:pt x="2869" y="20415"/>
                    <a:pt x="2202" y="30455"/>
                    <a:pt x="2202" y="30455"/>
                  </a:cubicBezTo>
                  <a:cubicBezTo>
                    <a:pt x="2102" y="31423"/>
                    <a:pt x="1301" y="33391"/>
                    <a:pt x="701" y="37661"/>
                  </a:cubicBezTo>
                  <a:cubicBezTo>
                    <a:pt x="1" y="42631"/>
                    <a:pt x="634" y="55673"/>
                    <a:pt x="634" y="55673"/>
                  </a:cubicBezTo>
                  <a:lnTo>
                    <a:pt x="601" y="56274"/>
                  </a:lnTo>
                  <a:cubicBezTo>
                    <a:pt x="568" y="56941"/>
                    <a:pt x="167" y="62578"/>
                    <a:pt x="501" y="64413"/>
                  </a:cubicBezTo>
                  <a:cubicBezTo>
                    <a:pt x="687" y="65495"/>
                    <a:pt x="1387" y="66115"/>
                    <a:pt x="2093" y="66115"/>
                  </a:cubicBezTo>
                  <a:cubicBezTo>
                    <a:pt x="2780" y="66115"/>
                    <a:pt x="3473" y="65529"/>
                    <a:pt x="3703" y="64213"/>
                  </a:cubicBezTo>
                  <a:cubicBezTo>
                    <a:pt x="3903" y="62979"/>
                    <a:pt x="4170" y="56974"/>
                    <a:pt x="4170" y="56407"/>
                  </a:cubicBezTo>
                  <a:cubicBezTo>
                    <a:pt x="4170" y="56407"/>
                    <a:pt x="4237" y="55974"/>
                    <a:pt x="4237" y="55974"/>
                  </a:cubicBezTo>
                  <a:cubicBezTo>
                    <a:pt x="4437" y="54606"/>
                    <a:pt x="4737" y="53272"/>
                    <a:pt x="5138" y="52004"/>
                  </a:cubicBezTo>
                  <a:cubicBezTo>
                    <a:pt x="6505" y="46967"/>
                    <a:pt x="8673" y="35926"/>
                    <a:pt x="9307" y="32123"/>
                  </a:cubicBezTo>
                  <a:cubicBezTo>
                    <a:pt x="9808" y="29021"/>
                    <a:pt x="11409" y="22950"/>
                    <a:pt x="12309" y="19681"/>
                  </a:cubicBezTo>
                  <a:lnTo>
                    <a:pt x="14578" y="32724"/>
                  </a:lnTo>
                  <a:cubicBezTo>
                    <a:pt x="14578" y="32724"/>
                    <a:pt x="14444" y="35326"/>
                    <a:pt x="14478" y="37227"/>
                  </a:cubicBezTo>
                  <a:cubicBezTo>
                    <a:pt x="14511" y="41163"/>
                    <a:pt x="17446" y="52338"/>
                    <a:pt x="17580" y="53705"/>
                  </a:cubicBezTo>
                  <a:cubicBezTo>
                    <a:pt x="17413" y="54339"/>
                    <a:pt x="17046" y="54806"/>
                    <a:pt x="17046" y="55940"/>
                  </a:cubicBezTo>
                  <a:cubicBezTo>
                    <a:pt x="17079" y="56574"/>
                    <a:pt x="17680" y="57441"/>
                    <a:pt x="19148" y="59443"/>
                  </a:cubicBezTo>
                  <a:cubicBezTo>
                    <a:pt x="19581" y="60043"/>
                    <a:pt x="19881" y="62078"/>
                    <a:pt x="20315" y="62645"/>
                  </a:cubicBezTo>
                  <a:cubicBezTo>
                    <a:pt x="20949" y="63546"/>
                    <a:pt x="23184" y="64079"/>
                    <a:pt x="24618" y="64280"/>
                  </a:cubicBezTo>
                  <a:cubicBezTo>
                    <a:pt x="24777" y="64299"/>
                    <a:pt x="24941" y="64308"/>
                    <a:pt x="25107" y="64308"/>
                  </a:cubicBezTo>
                  <a:cubicBezTo>
                    <a:pt x="26368" y="64308"/>
                    <a:pt x="27686" y="63759"/>
                    <a:pt x="26920" y="62845"/>
                  </a:cubicBezTo>
                  <a:cubicBezTo>
                    <a:pt x="26653" y="62478"/>
                    <a:pt x="24585" y="60644"/>
                    <a:pt x="24285" y="60343"/>
                  </a:cubicBezTo>
                  <a:cubicBezTo>
                    <a:pt x="23351" y="59243"/>
                    <a:pt x="22583" y="57975"/>
                    <a:pt x="22050" y="56641"/>
                  </a:cubicBezTo>
                  <a:cubicBezTo>
                    <a:pt x="21616" y="55573"/>
                    <a:pt x="21483" y="55140"/>
                    <a:pt x="21483" y="54473"/>
                  </a:cubicBezTo>
                  <a:lnTo>
                    <a:pt x="21483" y="53872"/>
                  </a:lnTo>
                  <a:cubicBezTo>
                    <a:pt x="21483" y="53872"/>
                    <a:pt x="21816" y="44065"/>
                    <a:pt x="21616" y="32857"/>
                  </a:cubicBezTo>
                  <a:cubicBezTo>
                    <a:pt x="21382" y="20048"/>
                    <a:pt x="20048" y="5371"/>
                    <a:pt x="19748" y="3236"/>
                  </a:cubicBezTo>
                  <a:lnTo>
                    <a:pt x="5638" y="0"/>
                  </a:ln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0"/>
            <p:cNvSpPr/>
            <p:nvPr/>
          </p:nvSpPr>
          <p:spPr>
            <a:xfrm>
              <a:off x="2993975" y="4443625"/>
              <a:ext cx="150975" cy="352300"/>
            </a:xfrm>
            <a:custGeom>
              <a:rect b="b" l="l" r="r" t="t"/>
              <a:pathLst>
                <a:path extrusionOk="0" h="14092" w="6039">
                  <a:moveTo>
                    <a:pt x="1568" y="0"/>
                  </a:moveTo>
                  <a:cubicBezTo>
                    <a:pt x="901" y="0"/>
                    <a:pt x="1335" y="2569"/>
                    <a:pt x="1168" y="4203"/>
                  </a:cubicBezTo>
                  <a:cubicBezTo>
                    <a:pt x="1001" y="5971"/>
                    <a:pt x="401" y="7272"/>
                    <a:pt x="234" y="8707"/>
                  </a:cubicBezTo>
                  <a:cubicBezTo>
                    <a:pt x="1" y="9974"/>
                    <a:pt x="201" y="11275"/>
                    <a:pt x="801" y="12443"/>
                  </a:cubicBezTo>
                  <a:cubicBezTo>
                    <a:pt x="1124" y="13180"/>
                    <a:pt x="2320" y="14091"/>
                    <a:pt x="3327" y="14091"/>
                  </a:cubicBezTo>
                  <a:cubicBezTo>
                    <a:pt x="3778" y="14091"/>
                    <a:pt x="4192" y="13908"/>
                    <a:pt x="4470" y="13443"/>
                  </a:cubicBezTo>
                  <a:cubicBezTo>
                    <a:pt x="5271" y="11942"/>
                    <a:pt x="5605" y="10241"/>
                    <a:pt x="5438" y="8540"/>
                  </a:cubicBezTo>
                  <a:cubicBezTo>
                    <a:pt x="5338" y="6839"/>
                    <a:pt x="5238" y="5571"/>
                    <a:pt x="5204" y="4270"/>
                  </a:cubicBezTo>
                  <a:cubicBezTo>
                    <a:pt x="5171" y="3136"/>
                    <a:pt x="6038" y="467"/>
                    <a:pt x="5204" y="301"/>
                  </a:cubicBezTo>
                  <a:lnTo>
                    <a:pt x="5204" y="301"/>
                  </a:lnTo>
                  <a:lnTo>
                    <a:pt x="5138" y="734"/>
                  </a:lnTo>
                  <a:cubicBezTo>
                    <a:pt x="4977" y="1074"/>
                    <a:pt x="4058" y="1347"/>
                    <a:pt x="3184" y="1347"/>
                  </a:cubicBezTo>
                  <a:cubicBezTo>
                    <a:pt x="2428" y="1347"/>
                    <a:pt x="1705" y="1142"/>
                    <a:pt x="1535" y="601"/>
                  </a:cubicBezTo>
                  <a:lnTo>
                    <a:pt x="1568"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0"/>
            <p:cNvSpPr/>
            <p:nvPr/>
          </p:nvSpPr>
          <p:spPr>
            <a:xfrm>
              <a:off x="3435125" y="4485325"/>
              <a:ext cx="60075" cy="110100"/>
            </a:xfrm>
            <a:custGeom>
              <a:rect b="b" l="l" r="r" t="t"/>
              <a:pathLst>
                <a:path extrusionOk="0" h="4404" w="2403">
                  <a:moveTo>
                    <a:pt x="201" y="0"/>
                  </a:moveTo>
                  <a:cubicBezTo>
                    <a:pt x="0" y="834"/>
                    <a:pt x="201" y="3103"/>
                    <a:pt x="201" y="3103"/>
                  </a:cubicBezTo>
                  <a:cubicBezTo>
                    <a:pt x="568" y="3703"/>
                    <a:pt x="1135" y="4170"/>
                    <a:pt x="1835" y="4403"/>
                  </a:cubicBezTo>
                  <a:lnTo>
                    <a:pt x="2402" y="1268"/>
                  </a:lnTo>
                  <a:lnTo>
                    <a:pt x="201"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60"/>
            <p:cNvSpPr/>
            <p:nvPr/>
          </p:nvSpPr>
          <p:spPr>
            <a:xfrm>
              <a:off x="3481000" y="4510350"/>
              <a:ext cx="87575" cy="85075"/>
            </a:xfrm>
            <a:custGeom>
              <a:rect b="b" l="l" r="r" t="t"/>
              <a:pathLst>
                <a:path extrusionOk="0" h="3403" w="3503">
                  <a:moveTo>
                    <a:pt x="3503" y="0"/>
                  </a:moveTo>
                  <a:lnTo>
                    <a:pt x="334" y="1601"/>
                  </a:lnTo>
                  <a:lnTo>
                    <a:pt x="0" y="3402"/>
                  </a:lnTo>
                  <a:lnTo>
                    <a:pt x="2802" y="2468"/>
                  </a:lnTo>
                  <a:lnTo>
                    <a:pt x="350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0"/>
            <p:cNvSpPr/>
            <p:nvPr/>
          </p:nvSpPr>
          <p:spPr>
            <a:xfrm>
              <a:off x="3435125" y="4394325"/>
              <a:ext cx="290725" cy="287200"/>
            </a:xfrm>
            <a:custGeom>
              <a:rect b="b" l="l" r="r" t="t"/>
              <a:pathLst>
                <a:path extrusionOk="0" h="11488" w="11629">
                  <a:moveTo>
                    <a:pt x="808" y="1"/>
                  </a:moveTo>
                  <a:cubicBezTo>
                    <a:pt x="586" y="1"/>
                    <a:pt x="392" y="799"/>
                    <a:pt x="167" y="1505"/>
                  </a:cubicBezTo>
                  <a:cubicBezTo>
                    <a:pt x="0" y="2206"/>
                    <a:pt x="0" y="2940"/>
                    <a:pt x="167" y="3640"/>
                  </a:cubicBezTo>
                  <a:cubicBezTo>
                    <a:pt x="401" y="4441"/>
                    <a:pt x="1502" y="5208"/>
                    <a:pt x="1969" y="5909"/>
                  </a:cubicBezTo>
                  <a:cubicBezTo>
                    <a:pt x="2436" y="6609"/>
                    <a:pt x="2636" y="8310"/>
                    <a:pt x="3203" y="9244"/>
                  </a:cubicBezTo>
                  <a:cubicBezTo>
                    <a:pt x="3770" y="10178"/>
                    <a:pt x="5871" y="11046"/>
                    <a:pt x="7239" y="11346"/>
                  </a:cubicBezTo>
                  <a:cubicBezTo>
                    <a:pt x="7695" y="11444"/>
                    <a:pt x="8123" y="11487"/>
                    <a:pt x="8515" y="11487"/>
                  </a:cubicBezTo>
                  <a:cubicBezTo>
                    <a:pt x="10536" y="11487"/>
                    <a:pt x="11629" y="10327"/>
                    <a:pt x="10875" y="9378"/>
                  </a:cubicBezTo>
                  <a:cubicBezTo>
                    <a:pt x="10208" y="8544"/>
                    <a:pt x="8173" y="7476"/>
                    <a:pt x="7139" y="5542"/>
                  </a:cubicBezTo>
                  <a:cubicBezTo>
                    <a:pt x="5971" y="3440"/>
                    <a:pt x="5137" y="371"/>
                    <a:pt x="4771" y="171"/>
                  </a:cubicBezTo>
                  <a:lnTo>
                    <a:pt x="4771" y="772"/>
                  </a:lnTo>
                  <a:cubicBezTo>
                    <a:pt x="4473" y="1307"/>
                    <a:pt x="3937" y="1444"/>
                    <a:pt x="3329" y="1444"/>
                  </a:cubicBezTo>
                  <a:cubicBezTo>
                    <a:pt x="3254" y="1444"/>
                    <a:pt x="3179" y="1442"/>
                    <a:pt x="3103" y="1439"/>
                  </a:cubicBezTo>
                  <a:cubicBezTo>
                    <a:pt x="1702" y="1372"/>
                    <a:pt x="1001" y="905"/>
                    <a:pt x="834" y="538"/>
                  </a:cubicBezTo>
                  <a:lnTo>
                    <a:pt x="834" y="4"/>
                  </a:lnTo>
                  <a:cubicBezTo>
                    <a:pt x="826" y="2"/>
                    <a:pt x="817" y="1"/>
                    <a:pt x="808"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60"/>
            <p:cNvSpPr/>
            <p:nvPr/>
          </p:nvSpPr>
          <p:spPr>
            <a:xfrm>
              <a:off x="3019000" y="3081825"/>
              <a:ext cx="546250" cy="1141550"/>
            </a:xfrm>
            <a:custGeom>
              <a:rect b="b" l="l" r="r" t="t"/>
              <a:pathLst>
                <a:path extrusionOk="0" h="45662" w="21850">
                  <a:moveTo>
                    <a:pt x="4704" y="0"/>
                  </a:moveTo>
                  <a:cubicBezTo>
                    <a:pt x="2602" y="5904"/>
                    <a:pt x="2469" y="6972"/>
                    <a:pt x="2202" y="11775"/>
                  </a:cubicBezTo>
                  <a:cubicBezTo>
                    <a:pt x="2002" y="16045"/>
                    <a:pt x="2068" y="26619"/>
                    <a:pt x="1935" y="28587"/>
                  </a:cubicBezTo>
                  <a:cubicBezTo>
                    <a:pt x="1802" y="30555"/>
                    <a:pt x="801" y="32890"/>
                    <a:pt x="401" y="35892"/>
                  </a:cubicBezTo>
                  <a:cubicBezTo>
                    <a:pt x="0" y="38928"/>
                    <a:pt x="134" y="44399"/>
                    <a:pt x="134" y="44399"/>
                  </a:cubicBezTo>
                  <a:cubicBezTo>
                    <a:pt x="134" y="44399"/>
                    <a:pt x="968" y="45366"/>
                    <a:pt x="3002" y="45633"/>
                  </a:cubicBezTo>
                  <a:cubicBezTo>
                    <a:pt x="3195" y="45652"/>
                    <a:pt x="3388" y="45662"/>
                    <a:pt x="3579" y="45662"/>
                  </a:cubicBezTo>
                  <a:cubicBezTo>
                    <a:pt x="4717" y="45662"/>
                    <a:pt x="5830" y="45327"/>
                    <a:pt x="6772" y="44699"/>
                  </a:cubicBezTo>
                  <a:cubicBezTo>
                    <a:pt x="6772" y="44699"/>
                    <a:pt x="9374" y="33991"/>
                    <a:pt x="9640" y="32490"/>
                  </a:cubicBezTo>
                  <a:cubicBezTo>
                    <a:pt x="9907" y="30989"/>
                    <a:pt x="12209" y="19114"/>
                    <a:pt x="12209" y="19114"/>
                  </a:cubicBezTo>
                  <a:lnTo>
                    <a:pt x="14110" y="31656"/>
                  </a:lnTo>
                  <a:cubicBezTo>
                    <a:pt x="13977" y="33257"/>
                    <a:pt x="13977" y="34892"/>
                    <a:pt x="14110" y="36526"/>
                  </a:cubicBezTo>
                  <a:cubicBezTo>
                    <a:pt x="14310" y="39528"/>
                    <a:pt x="15611" y="43765"/>
                    <a:pt x="15611" y="43765"/>
                  </a:cubicBezTo>
                  <a:cubicBezTo>
                    <a:pt x="15611" y="43765"/>
                    <a:pt x="16280" y="44403"/>
                    <a:pt x="18198" y="44403"/>
                  </a:cubicBezTo>
                  <a:cubicBezTo>
                    <a:pt x="18289" y="44403"/>
                    <a:pt x="18383" y="44402"/>
                    <a:pt x="18480" y="44399"/>
                  </a:cubicBezTo>
                  <a:cubicBezTo>
                    <a:pt x="20615" y="44298"/>
                    <a:pt x="21582" y="43598"/>
                    <a:pt x="21582" y="43598"/>
                  </a:cubicBezTo>
                  <a:cubicBezTo>
                    <a:pt x="21582" y="43598"/>
                    <a:pt x="21849" y="31489"/>
                    <a:pt x="21549" y="22083"/>
                  </a:cubicBezTo>
                  <a:cubicBezTo>
                    <a:pt x="21249" y="12709"/>
                    <a:pt x="19514" y="267"/>
                    <a:pt x="19514" y="267"/>
                  </a:cubicBezTo>
                  <a:lnTo>
                    <a:pt x="4704"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0"/>
            <p:cNvSpPr/>
            <p:nvPr/>
          </p:nvSpPr>
          <p:spPr>
            <a:xfrm>
              <a:off x="3019000" y="3081825"/>
              <a:ext cx="546250" cy="1141550"/>
            </a:xfrm>
            <a:custGeom>
              <a:rect b="b" l="l" r="r" t="t"/>
              <a:pathLst>
                <a:path extrusionOk="0" h="45662" w="21850">
                  <a:moveTo>
                    <a:pt x="4704" y="0"/>
                  </a:moveTo>
                  <a:cubicBezTo>
                    <a:pt x="2602" y="5904"/>
                    <a:pt x="2469" y="6972"/>
                    <a:pt x="2202" y="11775"/>
                  </a:cubicBezTo>
                  <a:cubicBezTo>
                    <a:pt x="2002" y="16045"/>
                    <a:pt x="2068" y="26619"/>
                    <a:pt x="1935" y="28587"/>
                  </a:cubicBezTo>
                  <a:cubicBezTo>
                    <a:pt x="1802" y="30555"/>
                    <a:pt x="801" y="32890"/>
                    <a:pt x="401" y="35892"/>
                  </a:cubicBezTo>
                  <a:cubicBezTo>
                    <a:pt x="0" y="38928"/>
                    <a:pt x="134" y="44399"/>
                    <a:pt x="134" y="44399"/>
                  </a:cubicBezTo>
                  <a:cubicBezTo>
                    <a:pt x="134" y="44399"/>
                    <a:pt x="968" y="45366"/>
                    <a:pt x="3002" y="45633"/>
                  </a:cubicBezTo>
                  <a:cubicBezTo>
                    <a:pt x="3195" y="45652"/>
                    <a:pt x="3388" y="45662"/>
                    <a:pt x="3579" y="45662"/>
                  </a:cubicBezTo>
                  <a:cubicBezTo>
                    <a:pt x="4717" y="45662"/>
                    <a:pt x="5830" y="45327"/>
                    <a:pt x="6772" y="44699"/>
                  </a:cubicBezTo>
                  <a:cubicBezTo>
                    <a:pt x="6772" y="44699"/>
                    <a:pt x="9374" y="33991"/>
                    <a:pt x="9640" y="32490"/>
                  </a:cubicBezTo>
                  <a:cubicBezTo>
                    <a:pt x="9907" y="30989"/>
                    <a:pt x="12209" y="19114"/>
                    <a:pt x="12209" y="19114"/>
                  </a:cubicBezTo>
                  <a:lnTo>
                    <a:pt x="14110" y="31656"/>
                  </a:lnTo>
                  <a:cubicBezTo>
                    <a:pt x="13977" y="33257"/>
                    <a:pt x="13977" y="34892"/>
                    <a:pt x="14110" y="36526"/>
                  </a:cubicBezTo>
                  <a:cubicBezTo>
                    <a:pt x="14310" y="39528"/>
                    <a:pt x="15611" y="43765"/>
                    <a:pt x="15611" y="43765"/>
                  </a:cubicBezTo>
                  <a:cubicBezTo>
                    <a:pt x="15611" y="43765"/>
                    <a:pt x="16280" y="44403"/>
                    <a:pt x="18198" y="44403"/>
                  </a:cubicBezTo>
                  <a:cubicBezTo>
                    <a:pt x="18289" y="44403"/>
                    <a:pt x="18383" y="44402"/>
                    <a:pt x="18480" y="44399"/>
                  </a:cubicBezTo>
                  <a:cubicBezTo>
                    <a:pt x="20615" y="44298"/>
                    <a:pt x="21582" y="43598"/>
                    <a:pt x="21582" y="43598"/>
                  </a:cubicBezTo>
                  <a:cubicBezTo>
                    <a:pt x="21582" y="43598"/>
                    <a:pt x="21849" y="31489"/>
                    <a:pt x="21549" y="22083"/>
                  </a:cubicBezTo>
                  <a:cubicBezTo>
                    <a:pt x="21249" y="12709"/>
                    <a:pt x="19514" y="267"/>
                    <a:pt x="19514" y="267"/>
                  </a:cubicBezTo>
                  <a:lnTo>
                    <a:pt x="4704"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0"/>
            <p:cNvSpPr/>
            <p:nvPr/>
          </p:nvSpPr>
          <p:spPr>
            <a:xfrm>
              <a:off x="3324200" y="3302800"/>
              <a:ext cx="140975" cy="474525"/>
            </a:xfrm>
            <a:custGeom>
              <a:rect b="b" l="l" r="r" t="t"/>
              <a:pathLst>
                <a:path extrusionOk="0" h="18981" w="5639">
                  <a:moveTo>
                    <a:pt x="5638" y="1"/>
                  </a:moveTo>
                  <a:cubicBezTo>
                    <a:pt x="4337" y="1702"/>
                    <a:pt x="1569" y="2436"/>
                    <a:pt x="1569" y="2436"/>
                  </a:cubicBezTo>
                  <a:lnTo>
                    <a:pt x="1" y="10275"/>
                  </a:lnTo>
                  <a:lnTo>
                    <a:pt x="1335" y="18981"/>
                  </a:lnTo>
                  <a:lnTo>
                    <a:pt x="768" y="10909"/>
                  </a:lnTo>
                  <a:lnTo>
                    <a:pt x="2436" y="3070"/>
                  </a:lnTo>
                  <a:cubicBezTo>
                    <a:pt x="5271" y="1902"/>
                    <a:pt x="5638" y="1"/>
                    <a:pt x="563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0"/>
            <p:cNvSpPr/>
            <p:nvPr/>
          </p:nvSpPr>
          <p:spPr>
            <a:xfrm>
              <a:off x="3425950" y="2349125"/>
              <a:ext cx="610450" cy="537225"/>
            </a:xfrm>
            <a:custGeom>
              <a:rect b="b" l="l" r="r" t="t"/>
              <a:pathLst>
                <a:path extrusionOk="0" h="21489" w="24418">
                  <a:moveTo>
                    <a:pt x="21309" y="0"/>
                  </a:moveTo>
                  <a:cubicBezTo>
                    <a:pt x="20806" y="0"/>
                    <a:pt x="20445" y="632"/>
                    <a:pt x="20115" y="1788"/>
                  </a:cubicBezTo>
                  <a:cubicBezTo>
                    <a:pt x="19815" y="2789"/>
                    <a:pt x="19414" y="3823"/>
                    <a:pt x="18981" y="4791"/>
                  </a:cubicBezTo>
                  <a:cubicBezTo>
                    <a:pt x="18881" y="4190"/>
                    <a:pt x="18681" y="3623"/>
                    <a:pt x="18447" y="3089"/>
                  </a:cubicBezTo>
                  <a:cubicBezTo>
                    <a:pt x="18282" y="2732"/>
                    <a:pt x="17936" y="2488"/>
                    <a:pt x="17576" y="2488"/>
                  </a:cubicBezTo>
                  <a:cubicBezTo>
                    <a:pt x="17500" y="2488"/>
                    <a:pt x="17422" y="2499"/>
                    <a:pt x="17346" y="2522"/>
                  </a:cubicBezTo>
                  <a:cubicBezTo>
                    <a:pt x="17146" y="2589"/>
                    <a:pt x="17380" y="3223"/>
                    <a:pt x="17346" y="3990"/>
                  </a:cubicBezTo>
                  <a:cubicBezTo>
                    <a:pt x="17280" y="4991"/>
                    <a:pt x="17113" y="5658"/>
                    <a:pt x="17346" y="6692"/>
                  </a:cubicBezTo>
                  <a:cubicBezTo>
                    <a:pt x="17380" y="7292"/>
                    <a:pt x="17313" y="7859"/>
                    <a:pt x="17113" y="8426"/>
                  </a:cubicBezTo>
                  <a:cubicBezTo>
                    <a:pt x="15979" y="10395"/>
                    <a:pt x="11976" y="15932"/>
                    <a:pt x="11976" y="15932"/>
                  </a:cubicBezTo>
                  <a:cubicBezTo>
                    <a:pt x="11209" y="15465"/>
                    <a:pt x="8673" y="14064"/>
                    <a:pt x="5304" y="12429"/>
                  </a:cubicBezTo>
                  <a:cubicBezTo>
                    <a:pt x="2402" y="10995"/>
                    <a:pt x="2135" y="10761"/>
                    <a:pt x="101" y="10695"/>
                  </a:cubicBezTo>
                  <a:lnTo>
                    <a:pt x="1" y="16299"/>
                  </a:lnTo>
                  <a:cubicBezTo>
                    <a:pt x="3270" y="17700"/>
                    <a:pt x="5905" y="19067"/>
                    <a:pt x="11209" y="21036"/>
                  </a:cubicBezTo>
                  <a:cubicBezTo>
                    <a:pt x="11939" y="21313"/>
                    <a:pt x="12612" y="21488"/>
                    <a:pt x="13207" y="21488"/>
                  </a:cubicBezTo>
                  <a:cubicBezTo>
                    <a:pt x="13972" y="21488"/>
                    <a:pt x="14609" y="21200"/>
                    <a:pt x="15078" y="20468"/>
                  </a:cubicBezTo>
                  <a:cubicBezTo>
                    <a:pt x="15945" y="19201"/>
                    <a:pt x="18480" y="14931"/>
                    <a:pt x="20282" y="11729"/>
                  </a:cubicBezTo>
                  <a:cubicBezTo>
                    <a:pt x="21282" y="9928"/>
                    <a:pt x="22183" y="8026"/>
                    <a:pt x="22683" y="7059"/>
                  </a:cubicBezTo>
                  <a:cubicBezTo>
                    <a:pt x="24418" y="3690"/>
                    <a:pt x="23417" y="2055"/>
                    <a:pt x="22884" y="1321"/>
                  </a:cubicBezTo>
                  <a:cubicBezTo>
                    <a:pt x="22224" y="422"/>
                    <a:pt x="21719" y="0"/>
                    <a:pt x="21309"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60"/>
            <p:cNvSpPr/>
            <p:nvPr/>
          </p:nvSpPr>
          <p:spPr>
            <a:xfrm>
              <a:off x="3104900" y="2614825"/>
              <a:ext cx="517875" cy="612025"/>
            </a:xfrm>
            <a:custGeom>
              <a:rect b="b" l="l" r="r" t="t"/>
              <a:pathLst>
                <a:path extrusionOk="0" h="24481" w="20715">
                  <a:moveTo>
                    <a:pt x="6405" y="0"/>
                  </a:moveTo>
                  <a:lnTo>
                    <a:pt x="1868" y="567"/>
                  </a:lnTo>
                  <a:cubicBezTo>
                    <a:pt x="2268" y="3336"/>
                    <a:pt x="1968" y="6138"/>
                    <a:pt x="1034" y="8773"/>
                  </a:cubicBezTo>
                  <a:lnTo>
                    <a:pt x="2502" y="15545"/>
                  </a:lnTo>
                  <a:cubicBezTo>
                    <a:pt x="2468" y="16345"/>
                    <a:pt x="1067" y="18380"/>
                    <a:pt x="0" y="21649"/>
                  </a:cubicBezTo>
                  <a:cubicBezTo>
                    <a:pt x="1372" y="23479"/>
                    <a:pt x="5337" y="24481"/>
                    <a:pt x="9199" y="24481"/>
                  </a:cubicBezTo>
                  <a:cubicBezTo>
                    <a:pt x="12096" y="24481"/>
                    <a:pt x="14935" y="23917"/>
                    <a:pt x="16579" y="22716"/>
                  </a:cubicBezTo>
                  <a:cubicBezTo>
                    <a:pt x="16278" y="19080"/>
                    <a:pt x="15945" y="17179"/>
                    <a:pt x="15845" y="16045"/>
                  </a:cubicBezTo>
                  <a:lnTo>
                    <a:pt x="15911" y="11675"/>
                  </a:lnTo>
                  <a:cubicBezTo>
                    <a:pt x="20715" y="7772"/>
                    <a:pt x="15077" y="1968"/>
                    <a:pt x="12976" y="67"/>
                  </a:cubicBezTo>
                  <a:lnTo>
                    <a:pt x="10975" y="67"/>
                  </a:lnTo>
                  <a:lnTo>
                    <a:pt x="6405"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0"/>
            <p:cNvSpPr/>
            <p:nvPr/>
          </p:nvSpPr>
          <p:spPr>
            <a:xfrm>
              <a:off x="2506125" y="2629000"/>
              <a:ext cx="682175" cy="427025"/>
            </a:xfrm>
            <a:custGeom>
              <a:rect b="b" l="l" r="r" t="t"/>
              <a:pathLst>
                <a:path extrusionOk="0" h="17081" w="27287">
                  <a:moveTo>
                    <a:pt x="25819" y="0"/>
                  </a:moveTo>
                  <a:cubicBezTo>
                    <a:pt x="23050" y="200"/>
                    <a:pt x="21282" y="5871"/>
                    <a:pt x="17713" y="11642"/>
                  </a:cubicBezTo>
                  <a:cubicBezTo>
                    <a:pt x="14945" y="10141"/>
                    <a:pt x="12276" y="8440"/>
                    <a:pt x="9741" y="6605"/>
                  </a:cubicBezTo>
                  <a:cubicBezTo>
                    <a:pt x="8740" y="5771"/>
                    <a:pt x="8407" y="5070"/>
                    <a:pt x="7406" y="4203"/>
                  </a:cubicBezTo>
                  <a:cubicBezTo>
                    <a:pt x="6839" y="3769"/>
                    <a:pt x="6338" y="3236"/>
                    <a:pt x="5871" y="2669"/>
                  </a:cubicBezTo>
                  <a:cubicBezTo>
                    <a:pt x="5791" y="2562"/>
                    <a:pt x="5716" y="2519"/>
                    <a:pt x="5647" y="2519"/>
                  </a:cubicBezTo>
                  <a:cubicBezTo>
                    <a:pt x="5458" y="2519"/>
                    <a:pt x="5320" y="2840"/>
                    <a:pt x="5271" y="3036"/>
                  </a:cubicBezTo>
                  <a:cubicBezTo>
                    <a:pt x="5204" y="3469"/>
                    <a:pt x="5238" y="3903"/>
                    <a:pt x="5404" y="4303"/>
                  </a:cubicBezTo>
                  <a:cubicBezTo>
                    <a:pt x="5571" y="4670"/>
                    <a:pt x="5771" y="5137"/>
                    <a:pt x="5605" y="5404"/>
                  </a:cubicBezTo>
                  <a:cubicBezTo>
                    <a:pt x="5438" y="5704"/>
                    <a:pt x="5071" y="5704"/>
                    <a:pt x="4737" y="5704"/>
                  </a:cubicBezTo>
                  <a:cubicBezTo>
                    <a:pt x="3536" y="5704"/>
                    <a:pt x="2302" y="5571"/>
                    <a:pt x="1135" y="5304"/>
                  </a:cubicBezTo>
                  <a:cubicBezTo>
                    <a:pt x="935" y="5237"/>
                    <a:pt x="734" y="5237"/>
                    <a:pt x="534" y="5237"/>
                  </a:cubicBezTo>
                  <a:cubicBezTo>
                    <a:pt x="301" y="5237"/>
                    <a:pt x="134" y="5371"/>
                    <a:pt x="34" y="5571"/>
                  </a:cubicBezTo>
                  <a:cubicBezTo>
                    <a:pt x="1" y="5771"/>
                    <a:pt x="34" y="5971"/>
                    <a:pt x="167" y="6104"/>
                  </a:cubicBezTo>
                  <a:cubicBezTo>
                    <a:pt x="334" y="6271"/>
                    <a:pt x="468" y="6371"/>
                    <a:pt x="668" y="6471"/>
                  </a:cubicBezTo>
                  <a:cubicBezTo>
                    <a:pt x="468" y="6772"/>
                    <a:pt x="434" y="7139"/>
                    <a:pt x="601" y="7472"/>
                  </a:cubicBezTo>
                  <a:cubicBezTo>
                    <a:pt x="701" y="7706"/>
                    <a:pt x="868" y="7872"/>
                    <a:pt x="935" y="8106"/>
                  </a:cubicBezTo>
                  <a:cubicBezTo>
                    <a:pt x="1035" y="8373"/>
                    <a:pt x="1168" y="8640"/>
                    <a:pt x="1368" y="8840"/>
                  </a:cubicBezTo>
                  <a:cubicBezTo>
                    <a:pt x="1668" y="9107"/>
                    <a:pt x="2002" y="9273"/>
                    <a:pt x="2369" y="9340"/>
                  </a:cubicBezTo>
                  <a:cubicBezTo>
                    <a:pt x="3170" y="9574"/>
                    <a:pt x="3970" y="9707"/>
                    <a:pt x="4771" y="9740"/>
                  </a:cubicBezTo>
                  <a:cubicBezTo>
                    <a:pt x="5304" y="9774"/>
                    <a:pt x="5838" y="9807"/>
                    <a:pt x="6338" y="9841"/>
                  </a:cubicBezTo>
                  <a:cubicBezTo>
                    <a:pt x="6805" y="9907"/>
                    <a:pt x="7272" y="10007"/>
                    <a:pt x="7673" y="10241"/>
                  </a:cubicBezTo>
                  <a:cubicBezTo>
                    <a:pt x="8507" y="10608"/>
                    <a:pt x="9307" y="11308"/>
                    <a:pt x="10008" y="11842"/>
                  </a:cubicBezTo>
                  <a:cubicBezTo>
                    <a:pt x="11109" y="12709"/>
                    <a:pt x="13477" y="14677"/>
                    <a:pt x="16012" y="16379"/>
                  </a:cubicBezTo>
                  <a:cubicBezTo>
                    <a:pt x="16758" y="16876"/>
                    <a:pt x="17434" y="17081"/>
                    <a:pt x="18042" y="17081"/>
                  </a:cubicBezTo>
                  <a:cubicBezTo>
                    <a:pt x="19067" y="17081"/>
                    <a:pt x="19900" y="16498"/>
                    <a:pt x="20549" y="15745"/>
                  </a:cubicBezTo>
                  <a:cubicBezTo>
                    <a:pt x="21916" y="14177"/>
                    <a:pt x="24018" y="11108"/>
                    <a:pt x="25686" y="8606"/>
                  </a:cubicBezTo>
                  <a:cubicBezTo>
                    <a:pt x="27187" y="6271"/>
                    <a:pt x="27287" y="1434"/>
                    <a:pt x="25819"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0"/>
            <p:cNvSpPr/>
            <p:nvPr/>
          </p:nvSpPr>
          <p:spPr>
            <a:xfrm>
              <a:off x="3099875" y="2141500"/>
              <a:ext cx="446175" cy="440825"/>
            </a:xfrm>
            <a:custGeom>
              <a:rect b="b" l="l" r="r" t="t"/>
              <a:pathLst>
                <a:path extrusionOk="0" h="17633" w="17847">
                  <a:moveTo>
                    <a:pt x="9872" y="0"/>
                  </a:moveTo>
                  <a:cubicBezTo>
                    <a:pt x="8792" y="0"/>
                    <a:pt x="7825" y="141"/>
                    <a:pt x="7139" y="386"/>
                  </a:cubicBezTo>
                  <a:cubicBezTo>
                    <a:pt x="4904" y="1154"/>
                    <a:pt x="3403" y="2021"/>
                    <a:pt x="3503" y="4890"/>
                  </a:cubicBezTo>
                  <a:cubicBezTo>
                    <a:pt x="1" y="6891"/>
                    <a:pt x="1302" y="11328"/>
                    <a:pt x="2436" y="13029"/>
                  </a:cubicBezTo>
                  <a:cubicBezTo>
                    <a:pt x="3670" y="14863"/>
                    <a:pt x="6139" y="16898"/>
                    <a:pt x="6139" y="17632"/>
                  </a:cubicBezTo>
                  <a:lnTo>
                    <a:pt x="14912" y="8359"/>
                  </a:lnTo>
                  <a:cubicBezTo>
                    <a:pt x="14912" y="8359"/>
                    <a:pt x="15712" y="9560"/>
                    <a:pt x="16546" y="9593"/>
                  </a:cubicBezTo>
                  <a:cubicBezTo>
                    <a:pt x="16607" y="9606"/>
                    <a:pt x="16667" y="9612"/>
                    <a:pt x="16725" y="9612"/>
                  </a:cubicBezTo>
                  <a:cubicBezTo>
                    <a:pt x="17113" y="9612"/>
                    <a:pt x="17426" y="9336"/>
                    <a:pt x="17513" y="8959"/>
                  </a:cubicBezTo>
                  <a:lnTo>
                    <a:pt x="17513" y="8959"/>
                  </a:lnTo>
                  <a:cubicBezTo>
                    <a:pt x="17434" y="9049"/>
                    <a:pt x="17333" y="9088"/>
                    <a:pt x="17234" y="9088"/>
                  </a:cubicBezTo>
                  <a:cubicBezTo>
                    <a:pt x="17001" y="9088"/>
                    <a:pt x="16776" y="8873"/>
                    <a:pt x="16846" y="8592"/>
                  </a:cubicBezTo>
                  <a:cubicBezTo>
                    <a:pt x="16946" y="8225"/>
                    <a:pt x="17714" y="8025"/>
                    <a:pt x="17814" y="7225"/>
                  </a:cubicBezTo>
                  <a:cubicBezTo>
                    <a:pt x="17847" y="6824"/>
                    <a:pt x="17747" y="6457"/>
                    <a:pt x="17513" y="6157"/>
                  </a:cubicBezTo>
                  <a:cubicBezTo>
                    <a:pt x="17247" y="5757"/>
                    <a:pt x="17113" y="5724"/>
                    <a:pt x="17247" y="5223"/>
                  </a:cubicBezTo>
                  <a:cubicBezTo>
                    <a:pt x="17513" y="4589"/>
                    <a:pt x="17513" y="3856"/>
                    <a:pt x="17213" y="3222"/>
                  </a:cubicBezTo>
                  <a:cubicBezTo>
                    <a:pt x="16780" y="2321"/>
                    <a:pt x="16046" y="1587"/>
                    <a:pt x="15178" y="1187"/>
                  </a:cubicBezTo>
                  <a:cubicBezTo>
                    <a:pt x="13565" y="350"/>
                    <a:pt x="11577" y="0"/>
                    <a:pt x="987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0"/>
            <p:cNvSpPr/>
            <p:nvPr/>
          </p:nvSpPr>
          <p:spPr>
            <a:xfrm>
              <a:off x="3170775" y="2257050"/>
              <a:ext cx="332750" cy="446175"/>
            </a:xfrm>
            <a:custGeom>
              <a:rect b="b" l="l" r="r" t="t"/>
              <a:pathLst>
                <a:path extrusionOk="0" h="17847" w="13310">
                  <a:moveTo>
                    <a:pt x="11175" y="1"/>
                  </a:moveTo>
                  <a:cubicBezTo>
                    <a:pt x="10908" y="1569"/>
                    <a:pt x="9841" y="3170"/>
                    <a:pt x="7472" y="4671"/>
                  </a:cubicBezTo>
                  <a:cubicBezTo>
                    <a:pt x="5725" y="5778"/>
                    <a:pt x="4287" y="5923"/>
                    <a:pt x="3652" y="5923"/>
                  </a:cubicBezTo>
                  <a:cubicBezTo>
                    <a:pt x="3427" y="5923"/>
                    <a:pt x="3303" y="5905"/>
                    <a:pt x="3303" y="5905"/>
                  </a:cubicBezTo>
                  <a:cubicBezTo>
                    <a:pt x="2873" y="5459"/>
                    <a:pt x="2427" y="5250"/>
                    <a:pt x="1998" y="5250"/>
                  </a:cubicBezTo>
                  <a:cubicBezTo>
                    <a:pt x="1560" y="5250"/>
                    <a:pt x="1138" y="5467"/>
                    <a:pt x="767" y="5872"/>
                  </a:cubicBezTo>
                  <a:cubicBezTo>
                    <a:pt x="0" y="6706"/>
                    <a:pt x="300" y="8273"/>
                    <a:pt x="1335" y="9041"/>
                  </a:cubicBezTo>
                  <a:cubicBezTo>
                    <a:pt x="1649" y="9262"/>
                    <a:pt x="2014" y="9382"/>
                    <a:pt x="2379" y="9382"/>
                  </a:cubicBezTo>
                  <a:cubicBezTo>
                    <a:pt x="2674" y="9382"/>
                    <a:pt x="2968" y="9304"/>
                    <a:pt x="3236" y="9141"/>
                  </a:cubicBezTo>
                  <a:lnTo>
                    <a:pt x="3303" y="14411"/>
                  </a:lnTo>
                  <a:cubicBezTo>
                    <a:pt x="3303" y="14411"/>
                    <a:pt x="4103" y="16980"/>
                    <a:pt x="9040" y="17847"/>
                  </a:cubicBezTo>
                  <a:cubicBezTo>
                    <a:pt x="9607" y="16312"/>
                    <a:pt x="8406" y="14545"/>
                    <a:pt x="8406" y="14545"/>
                  </a:cubicBezTo>
                  <a:lnTo>
                    <a:pt x="8406" y="12243"/>
                  </a:lnTo>
                  <a:cubicBezTo>
                    <a:pt x="9124" y="12343"/>
                    <a:pt x="9842" y="12442"/>
                    <a:pt x="10438" y="12442"/>
                  </a:cubicBezTo>
                  <a:cubicBezTo>
                    <a:pt x="10840" y="12442"/>
                    <a:pt x="11187" y="12397"/>
                    <a:pt x="11442" y="12276"/>
                  </a:cubicBezTo>
                  <a:cubicBezTo>
                    <a:pt x="12042" y="11976"/>
                    <a:pt x="13310" y="10942"/>
                    <a:pt x="13310" y="6939"/>
                  </a:cubicBezTo>
                  <a:cubicBezTo>
                    <a:pt x="13310" y="2202"/>
                    <a:pt x="12276" y="501"/>
                    <a:pt x="11175" y="1"/>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0"/>
            <p:cNvSpPr/>
            <p:nvPr/>
          </p:nvSpPr>
          <p:spPr>
            <a:xfrm>
              <a:off x="3452625" y="2382900"/>
              <a:ext cx="30900" cy="26550"/>
            </a:xfrm>
            <a:custGeom>
              <a:rect b="b" l="l" r="r" t="t"/>
              <a:pathLst>
                <a:path extrusionOk="0" h="1062" w="1236">
                  <a:moveTo>
                    <a:pt x="478" y="1"/>
                  </a:moveTo>
                  <a:cubicBezTo>
                    <a:pt x="206" y="1"/>
                    <a:pt x="1" y="225"/>
                    <a:pt x="1" y="537"/>
                  </a:cubicBezTo>
                  <a:cubicBezTo>
                    <a:pt x="1" y="853"/>
                    <a:pt x="244" y="1061"/>
                    <a:pt x="515" y="1061"/>
                  </a:cubicBezTo>
                  <a:cubicBezTo>
                    <a:pt x="645" y="1061"/>
                    <a:pt x="782" y="1013"/>
                    <a:pt x="902" y="904"/>
                  </a:cubicBezTo>
                  <a:cubicBezTo>
                    <a:pt x="1235" y="571"/>
                    <a:pt x="1002" y="4"/>
                    <a:pt x="535" y="4"/>
                  </a:cubicBezTo>
                  <a:cubicBezTo>
                    <a:pt x="516" y="2"/>
                    <a:pt x="497" y="1"/>
                    <a:pt x="47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0"/>
            <p:cNvSpPr/>
            <p:nvPr/>
          </p:nvSpPr>
          <p:spPr>
            <a:xfrm>
              <a:off x="3345900" y="2387975"/>
              <a:ext cx="33375" cy="28475"/>
            </a:xfrm>
            <a:custGeom>
              <a:rect b="b" l="l" r="r" t="t"/>
              <a:pathLst>
                <a:path extrusionOk="0" h="1139" w="1335">
                  <a:moveTo>
                    <a:pt x="601" y="1"/>
                  </a:moveTo>
                  <a:cubicBezTo>
                    <a:pt x="267" y="1"/>
                    <a:pt x="0" y="234"/>
                    <a:pt x="0" y="568"/>
                  </a:cubicBezTo>
                  <a:cubicBezTo>
                    <a:pt x="0" y="907"/>
                    <a:pt x="276" y="1139"/>
                    <a:pt x="568" y="1139"/>
                  </a:cubicBezTo>
                  <a:cubicBezTo>
                    <a:pt x="707" y="1139"/>
                    <a:pt x="849" y="1087"/>
                    <a:pt x="968" y="968"/>
                  </a:cubicBezTo>
                  <a:cubicBezTo>
                    <a:pt x="1335" y="635"/>
                    <a:pt x="1101" y="1"/>
                    <a:pt x="60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0"/>
            <p:cNvSpPr/>
            <p:nvPr/>
          </p:nvSpPr>
          <p:spPr>
            <a:xfrm>
              <a:off x="3359225" y="2480550"/>
              <a:ext cx="52575" cy="34450"/>
            </a:xfrm>
            <a:custGeom>
              <a:rect b="b" l="l" r="r" t="t"/>
              <a:pathLst>
                <a:path extrusionOk="0" h="1378" w="2103">
                  <a:moveTo>
                    <a:pt x="168" y="1"/>
                  </a:moveTo>
                  <a:lnTo>
                    <a:pt x="168" y="1"/>
                  </a:lnTo>
                  <a:cubicBezTo>
                    <a:pt x="1" y="568"/>
                    <a:pt x="301" y="1135"/>
                    <a:pt x="835" y="1335"/>
                  </a:cubicBezTo>
                  <a:cubicBezTo>
                    <a:pt x="934" y="1364"/>
                    <a:pt x="1033" y="1378"/>
                    <a:pt x="1130" y="1378"/>
                  </a:cubicBezTo>
                  <a:cubicBezTo>
                    <a:pt x="1587" y="1378"/>
                    <a:pt x="1992" y="1069"/>
                    <a:pt x="2102" y="601"/>
                  </a:cubicBezTo>
                  <a:lnTo>
                    <a:pt x="168" y="1"/>
                  </a:lnTo>
                  <a:close/>
                </a:path>
              </a:pathLst>
            </a:custGeom>
            <a:solidFill>
              <a:srgbClr val="B16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0"/>
            <p:cNvSpPr/>
            <p:nvPr/>
          </p:nvSpPr>
          <p:spPr>
            <a:xfrm>
              <a:off x="3362575" y="2491400"/>
              <a:ext cx="27550" cy="23700"/>
            </a:xfrm>
            <a:custGeom>
              <a:rect b="b" l="l" r="r" t="t"/>
              <a:pathLst>
                <a:path extrusionOk="0" h="948" w="1102">
                  <a:moveTo>
                    <a:pt x="0" y="0"/>
                  </a:moveTo>
                  <a:cubicBezTo>
                    <a:pt x="34" y="400"/>
                    <a:pt x="334" y="767"/>
                    <a:pt x="734" y="901"/>
                  </a:cubicBezTo>
                  <a:cubicBezTo>
                    <a:pt x="805" y="924"/>
                    <a:pt x="892" y="948"/>
                    <a:pt x="985" y="948"/>
                  </a:cubicBezTo>
                  <a:cubicBezTo>
                    <a:pt x="1023" y="948"/>
                    <a:pt x="1062" y="944"/>
                    <a:pt x="1101" y="934"/>
                  </a:cubicBezTo>
                  <a:cubicBezTo>
                    <a:pt x="1101" y="434"/>
                    <a:pt x="668" y="0"/>
                    <a:pt x="167" y="0"/>
                  </a:cubicBez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0"/>
            <p:cNvSpPr/>
            <p:nvPr/>
          </p:nvSpPr>
          <p:spPr>
            <a:xfrm>
              <a:off x="3453475" y="2345650"/>
              <a:ext cx="37550" cy="25675"/>
            </a:xfrm>
            <a:custGeom>
              <a:rect b="b" l="l" r="r" t="t"/>
              <a:pathLst>
                <a:path extrusionOk="0" h="1027" w="1502">
                  <a:moveTo>
                    <a:pt x="663" y="0"/>
                  </a:moveTo>
                  <a:cubicBezTo>
                    <a:pt x="376" y="0"/>
                    <a:pt x="102" y="189"/>
                    <a:pt x="0" y="493"/>
                  </a:cubicBezTo>
                  <a:lnTo>
                    <a:pt x="1368" y="1027"/>
                  </a:lnTo>
                  <a:cubicBezTo>
                    <a:pt x="1501" y="660"/>
                    <a:pt x="1301" y="226"/>
                    <a:pt x="934" y="59"/>
                  </a:cubicBezTo>
                  <a:cubicBezTo>
                    <a:pt x="846" y="19"/>
                    <a:pt x="754" y="0"/>
                    <a:pt x="66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0"/>
            <p:cNvSpPr/>
            <p:nvPr/>
          </p:nvSpPr>
          <p:spPr>
            <a:xfrm>
              <a:off x="3254150" y="2388825"/>
              <a:ext cx="27550" cy="55900"/>
            </a:xfrm>
            <a:custGeom>
              <a:rect b="b" l="l" r="r" t="t"/>
              <a:pathLst>
                <a:path extrusionOk="0" h="2236" w="1102">
                  <a:moveTo>
                    <a:pt x="1" y="0"/>
                  </a:moveTo>
                  <a:lnTo>
                    <a:pt x="1" y="2235"/>
                  </a:lnTo>
                  <a:cubicBezTo>
                    <a:pt x="601" y="2235"/>
                    <a:pt x="1102" y="1735"/>
                    <a:pt x="1068" y="1134"/>
                  </a:cubicBezTo>
                  <a:cubicBezTo>
                    <a:pt x="1068" y="534"/>
                    <a:pt x="601" y="34"/>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0"/>
            <p:cNvSpPr/>
            <p:nvPr/>
          </p:nvSpPr>
          <p:spPr>
            <a:xfrm>
              <a:off x="3407600" y="2388825"/>
              <a:ext cx="46725" cy="81750"/>
            </a:xfrm>
            <a:custGeom>
              <a:rect b="b" l="l" r="r" t="t"/>
              <a:pathLst>
                <a:path extrusionOk="0" h="3270" w="1869">
                  <a:moveTo>
                    <a:pt x="1" y="0"/>
                  </a:moveTo>
                  <a:lnTo>
                    <a:pt x="434" y="3269"/>
                  </a:lnTo>
                  <a:lnTo>
                    <a:pt x="1869" y="2569"/>
                  </a:lnTo>
                  <a:lnTo>
                    <a:pt x="1" y="0"/>
                  </a:ln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0"/>
            <p:cNvSpPr/>
            <p:nvPr/>
          </p:nvSpPr>
          <p:spPr>
            <a:xfrm>
              <a:off x="3275850" y="2514750"/>
              <a:ext cx="105100" cy="67575"/>
            </a:xfrm>
            <a:custGeom>
              <a:rect b="b" l="l" r="r" t="t"/>
              <a:pathLst>
                <a:path extrusionOk="0" h="2703" w="4204">
                  <a:moveTo>
                    <a:pt x="0" y="0"/>
                  </a:moveTo>
                  <a:lnTo>
                    <a:pt x="0" y="0"/>
                  </a:lnTo>
                  <a:cubicBezTo>
                    <a:pt x="167" y="534"/>
                    <a:pt x="467" y="1001"/>
                    <a:pt x="901" y="1334"/>
                  </a:cubicBezTo>
                  <a:cubicBezTo>
                    <a:pt x="1668" y="2002"/>
                    <a:pt x="4203" y="2702"/>
                    <a:pt x="4203" y="2702"/>
                  </a:cubicBezTo>
                  <a:lnTo>
                    <a:pt x="4203" y="1935"/>
                  </a:lnTo>
                  <a:cubicBezTo>
                    <a:pt x="2969" y="1768"/>
                    <a:pt x="401" y="1068"/>
                    <a:pt x="0" y="0"/>
                  </a:cubicBez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60"/>
            <p:cNvSpPr/>
            <p:nvPr/>
          </p:nvSpPr>
          <p:spPr>
            <a:xfrm>
              <a:off x="3932975" y="1095575"/>
              <a:ext cx="636325" cy="1648625"/>
            </a:xfrm>
            <a:custGeom>
              <a:rect b="b" l="l" r="r" t="t"/>
              <a:pathLst>
                <a:path extrusionOk="0" h="65945" w="25453">
                  <a:moveTo>
                    <a:pt x="22347" y="0"/>
                  </a:moveTo>
                  <a:cubicBezTo>
                    <a:pt x="22062" y="0"/>
                    <a:pt x="21783" y="85"/>
                    <a:pt x="21549" y="260"/>
                  </a:cubicBezTo>
                  <a:lnTo>
                    <a:pt x="17613" y="2528"/>
                  </a:lnTo>
                  <a:cubicBezTo>
                    <a:pt x="17146" y="2862"/>
                    <a:pt x="16846" y="3396"/>
                    <a:pt x="16846" y="3963"/>
                  </a:cubicBezTo>
                  <a:lnTo>
                    <a:pt x="16846" y="6465"/>
                  </a:lnTo>
                  <a:cubicBezTo>
                    <a:pt x="16779" y="7332"/>
                    <a:pt x="16346" y="8066"/>
                    <a:pt x="15612" y="8533"/>
                  </a:cubicBezTo>
                  <a:lnTo>
                    <a:pt x="8207" y="12869"/>
                  </a:lnTo>
                  <a:lnTo>
                    <a:pt x="8207" y="11435"/>
                  </a:lnTo>
                  <a:cubicBezTo>
                    <a:pt x="8240" y="11168"/>
                    <a:pt x="8106" y="10901"/>
                    <a:pt x="7873" y="10768"/>
                  </a:cubicBezTo>
                  <a:lnTo>
                    <a:pt x="6038" y="9700"/>
                  </a:lnTo>
                  <a:cubicBezTo>
                    <a:pt x="5918" y="9647"/>
                    <a:pt x="5787" y="9620"/>
                    <a:pt x="5655" y="9620"/>
                  </a:cubicBezTo>
                  <a:cubicBezTo>
                    <a:pt x="5455" y="9620"/>
                    <a:pt x="5251" y="9680"/>
                    <a:pt x="5071" y="9800"/>
                  </a:cubicBezTo>
                  <a:lnTo>
                    <a:pt x="3870" y="10467"/>
                  </a:lnTo>
                  <a:lnTo>
                    <a:pt x="3570" y="10634"/>
                  </a:lnTo>
                  <a:lnTo>
                    <a:pt x="1635" y="11768"/>
                  </a:lnTo>
                  <a:cubicBezTo>
                    <a:pt x="1502" y="11835"/>
                    <a:pt x="1402" y="11935"/>
                    <a:pt x="1302" y="12002"/>
                  </a:cubicBezTo>
                  <a:lnTo>
                    <a:pt x="1168" y="12135"/>
                  </a:lnTo>
                  <a:cubicBezTo>
                    <a:pt x="501" y="12736"/>
                    <a:pt x="101" y="13603"/>
                    <a:pt x="67" y="14504"/>
                  </a:cubicBezTo>
                  <a:lnTo>
                    <a:pt x="67" y="63772"/>
                  </a:lnTo>
                  <a:cubicBezTo>
                    <a:pt x="1" y="64139"/>
                    <a:pt x="167" y="64539"/>
                    <a:pt x="501" y="64773"/>
                  </a:cubicBezTo>
                  <a:lnTo>
                    <a:pt x="2369" y="65840"/>
                  </a:lnTo>
                  <a:cubicBezTo>
                    <a:pt x="2508" y="65910"/>
                    <a:pt x="2664" y="65945"/>
                    <a:pt x="2824" y="65945"/>
                  </a:cubicBezTo>
                  <a:cubicBezTo>
                    <a:pt x="3047" y="65945"/>
                    <a:pt x="3275" y="65876"/>
                    <a:pt x="3470" y="65740"/>
                  </a:cubicBezTo>
                  <a:lnTo>
                    <a:pt x="23818" y="53965"/>
                  </a:lnTo>
                  <a:cubicBezTo>
                    <a:pt x="24752" y="53365"/>
                    <a:pt x="25319" y="52364"/>
                    <a:pt x="25385" y="51263"/>
                  </a:cubicBezTo>
                  <a:lnTo>
                    <a:pt x="25385" y="2495"/>
                  </a:lnTo>
                  <a:cubicBezTo>
                    <a:pt x="25452" y="1961"/>
                    <a:pt x="25219" y="1494"/>
                    <a:pt x="24818" y="1194"/>
                  </a:cubicBezTo>
                  <a:lnTo>
                    <a:pt x="22950" y="127"/>
                  </a:lnTo>
                  <a:cubicBezTo>
                    <a:pt x="22756" y="43"/>
                    <a:pt x="22550" y="0"/>
                    <a:pt x="22347"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60"/>
            <p:cNvSpPr/>
            <p:nvPr/>
          </p:nvSpPr>
          <p:spPr>
            <a:xfrm>
              <a:off x="3947150" y="1336000"/>
              <a:ext cx="181825" cy="107175"/>
            </a:xfrm>
            <a:custGeom>
              <a:rect b="b" l="l" r="r" t="t"/>
              <a:pathLst>
                <a:path extrusionOk="0" h="4287" w="7273">
                  <a:moveTo>
                    <a:pt x="5070" y="1"/>
                  </a:moveTo>
                  <a:cubicBezTo>
                    <a:pt x="4876" y="1"/>
                    <a:pt x="4679" y="53"/>
                    <a:pt x="4504" y="150"/>
                  </a:cubicBezTo>
                  <a:lnTo>
                    <a:pt x="3303" y="850"/>
                  </a:lnTo>
                  <a:lnTo>
                    <a:pt x="3003" y="1017"/>
                  </a:lnTo>
                  <a:lnTo>
                    <a:pt x="1035" y="2151"/>
                  </a:lnTo>
                  <a:cubicBezTo>
                    <a:pt x="935" y="2218"/>
                    <a:pt x="801" y="2285"/>
                    <a:pt x="701" y="2351"/>
                  </a:cubicBezTo>
                  <a:lnTo>
                    <a:pt x="568" y="2485"/>
                  </a:lnTo>
                  <a:cubicBezTo>
                    <a:pt x="334" y="2718"/>
                    <a:pt x="134" y="2952"/>
                    <a:pt x="1" y="3219"/>
                  </a:cubicBezTo>
                  <a:lnTo>
                    <a:pt x="1835" y="4286"/>
                  </a:lnTo>
                  <a:cubicBezTo>
                    <a:pt x="2002" y="4019"/>
                    <a:pt x="2169" y="3786"/>
                    <a:pt x="2402" y="3552"/>
                  </a:cubicBezTo>
                  <a:lnTo>
                    <a:pt x="2569" y="3419"/>
                  </a:lnTo>
                  <a:cubicBezTo>
                    <a:pt x="2669" y="3352"/>
                    <a:pt x="2769" y="3285"/>
                    <a:pt x="2869" y="3219"/>
                  </a:cubicBezTo>
                  <a:lnTo>
                    <a:pt x="4871" y="2085"/>
                  </a:lnTo>
                  <a:lnTo>
                    <a:pt x="5138" y="1918"/>
                  </a:lnTo>
                  <a:lnTo>
                    <a:pt x="6372" y="1217"/>
                  </a:lnTo>
                  <a:cubicBezTo>
                    <a:pt x="6539" y="1113"/>
                    <a:pt x="6732" y="1061"/>
                    <a:pt x="6926" y="1061"/>
                  </a:cubicBezTo>
                  <a:cubicBezTo>
                    <a:pt x="7043" y="1061"/>
                    <a:pt x="7160" y="1080"/>
                    <a:pt x="7273" y="1117"/>
                  </a:cubicBezTo>
                  <a:lnTo>
                    <a:pt x="5471" y="83"/>
                  </a:lnTo>
                  <a:cubicBezTo>
                    <a:pt x="5346" y="27"/>
                    <a:pt x="5209" y="1"/>
                    <a:pt x="507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0"/>
            <p:cNvSpPr/>
            <p:nvPr/>
          </p:nvSpPr>
          <p:spPr>
            <a:xfrm>
              <a:off x="4359950" y="1095575"/>
              <a:ext cx="192675" cy="105750"/>
            </a:xfrm>
            <a:custGeom>
              <a:rect b="b" l="l" r="r" t="t"/>
              <a:pathLst>
                <a:path extrusionOk="0" h="4230" w="7707">
                  <a:moveTo>
                    <a:pt x="5268" y="0"/>
                  </a:moveTo>
                  <a:cubicBezTo>
                    <a:pt x="4983" y="0"/>
                    <a:pt x="4704" y="85"/>
                    <a:pt x="4470" y="260"/>
                  </a:cubicBezTo>
                  <a:lnTo>
                    <a:pt x="534" y="2528"/>
                  </a:lnTo>
                  <a:cubicBezTo>
                    <a:pt x="301" y="2695"/>
                    <a:pt x="101" y="2895"/>
                    <a:pt x="1" y="3162"/>
                  </a:cubicBezTo>
                  <a:lnTo>
                    <a:pt x="1835" y="4230"/>
                  </a:lnTo>
                  <a:cubicBezTo>
                    <a:pt x="1969" y="3963"/>
                    <a:pt x="2135" y="3763"/>
                    <a:pt x="2369" y="3596"/>
                  </a:cubicBezTo>
                  <a:lnTo>
                    <a:pt x="6305" y="1328"/>
                  </a:lnTo>
                  <a:cubicBezTo>
                    <a:pt x="6539" y="1152"/>
                    <a:pt x="6818" y="1068"/>
                    <a:pt x="7103" y="1068"/>
                  </a:cubicBezTo>
                  <a:cubicBezTo>
                    <a:pt x="7306" y="1068"/>
                    <a:pt x="7512" y="1111"/>
                    <a:pt x="7706" y="1194"/>
                  </a:cubicBezTo>
                  <a:lnTo>
                    <a:pt x="5871" y="127"/>
                  </a:lnTo>
                  <a:cubicBezTo>
                    <a:pt x="5677" y="43"/>
                    <a:pt x="5471" y="0"/>
                    <a:pt x="5268" y="0"/>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0"/>
            <p:cNvSpPr/>
            <p:nvPr/>
          </p:nvSpPr>
          <p:spPr>
            <a:xfrm>
              <a:off x="4339100" y="1174625"/>
              <a:ext cx="66750" cy="146800"/>
            </a:xfrm>
            <a:custGeom>
              <a:rect b="b" l="l" r="r" t="t"/>
              <a:pathLst>
                <a:path extrusionOk="0" h="5872" w="2670">
                  <a:moveTo>
                    <a:pt x="835" y="0"/>
                  </a:moveTo>
                  <a:cubicBezTo>
                    <a:pt x="701" y="234"/>
                    <a:pt x="601" y="534"/>
                    <a:pt x="601" y="834"/>
                  </a:cubicBezTo>
                  <a:lnTo>
                    <a:pt x="601" y="3336"/>
                  </a:lnTo>
                  <a:cubicBezTo>
                    <a:pt x="568" y="3870"/>
                    <a:pt x="368" y="4403"/>
                    <a:pt x="1" y="4804"/>
                  </a:cubicBezTo>
                  <a:lnTo>
                    <a:pt x="1835" y="5871"/>
                  </a:lnTo>
                  <a:cubicBezTo>
                    <a:pt x="2202" y="5471"/>
                    <a:pt x="2402" y="4937"/>
                    <a:pt x="2436" y="4403"/>
                  </a:cubicBezTo>
                  <a:lnTo>
                    <a:pt x="2436" y="1902"/>
                  </a:lnTo>
                  <a:cubicBezTo>
                    <a:pt x="2469" y="1601"/>
                    <a:pt x="2536" y="1301"/>
                    <a:pt x="2669" y="1068"/>
                  </a:cubicBezTo>
                  <a:lnTo>
                    <a:pt x="83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0"/>
            <p:cNvSpPr/>
            <p:nvPr/>
          </p:nvSpPr>
          <p:spPr>
            <a:xfrm>
              <a:off x="3980525" y="1122075"/>
              <a:ext cx="587100" cy="1622225"/>
            </a:xfrm>
            <a:custGeom>
              <a:rect b="b" l="l" r="r" t="t"/>
              <a:pathLst>
                <a:path extrusionOk="0" h="64889" w="23484">
                  <a:moveTo>
                    <a:pt x="22363" y="0"/>
                  </a:moveTo>
                  <a:cubicBezTo>
                    <a:pt x="22097" y="0"/>
                    <a:pt x="21798" y="86"/>
                    <a:pt x="21482" y="268"/>
                  </a:cubicBezTo>
                  <a:lnTo>
                    <a:pt x="17546" y="2536"/>
                  </a:lnTo>
                  <a:cubicBezTo>
                    <a:pt x="17079" y="2869"/>
                    <a:pt x="16812" y="3403"/>
                    <a:pt x="16812" y="3970"/>
                  </a:cubicBezTo>
                  <a:lnTo>
                    <a:pt x="16812" y="6472"/>
                  </a:lnTo>
                  <a:cubicBezTo>
                    <a:pt x="16745" y="7306"/>
                    <a:pt x="16312" y="8073"/>
                    <a:pt x="15578" y="8540"/>
                  </a:cubicBezTo>
                  <a:lnTo>
                    <a:pt x="7572" y="13210"/>
                  </a:lnTo>
                  <a:cubicBezTo>
                    <a:pt x="7352" y="13336"/>
                    <a:pt x="7148" y="13396"/>
                    <a:pt x="6971" y="13396"/>
                  </a:cubicBezTo>
                  <a:cubicBezTo>
                    <a:pt x="6588" y="13396"/>
                    <a:pt x="6338" y="13112"/>
                    <a:pt x="6338" y="12610"/>
                  </a:cubicBezTo>
                  <a:lnTo>
                    <a:pt x="6338" y="10375"/>
                  </a:lnTo>
                  <a:cubicBezTo>
                    <a:pt x="6338" y="9881"/>
                    <a:pt x="6035" y="9628"/>
                    <a:pt x="5644" y="9628"/>
                  </a:cubicBezTo>
                  <a:cubicBezTo>
                    <a:pt x="5455" y="9628"/>
                    <a:pt x="5244" y="9688"/>
                    <a:pt x="5037" y="9808"/>
                  </a:cubicBezTo>
                  <a:lnTo>
                    <a:pt x="3836" y="10475"/>
                  </a:lnTo>
                  <a:lnTo>
                    <a:pt x="3536" y="10642"/>
                  </a:lnTo>
                  <a:lnTo>
                    <a:pt x="1568" y="11776"/>
                  </a:lnTo>
                  <a:cubicBezTo>
                    <a:pt x="1434" y="11842"/>
                    <a:pt x="1334" y="11909"/>
                    <a:pt x="1234" y="12009"/>
                  </a:cubicBezTo>
                  <a:lnTo>
                    <a:pt x="1101" y="12143"/>
                  </a:lnTo>
                  <a:cubicBezTo>
                    <a:pt x="434" y="12743"/>
                    <a:pt x="33" y="13610"/>
                    <a:pt x="0" y="14511"/>
                  </a:cubicBezTo>
                  <a:lnTo>
                    <a:pt x="0" y="63746"/>
                  </a:lnTo>
                  <a:cubicBezTo>
                    <a:pt x="0" y="64463"/>
                    <a:pt x="359" y="64889"/>
                    <a:pt x="882" y="64889"/>
                  </a:cubicBezTo>
                  <a:cubicBezTo>
                    <a:pt x="1089" y="64889"/>
                    <a:pt x="1322" y="64822"/>
                    <a:pt x="1568" y="64680"/>
                  </a:cubicBezTo>
                  <a:lnTo>
                    <a:pt x="21916" y="52905"/>
                  </a:lnTo>
                  <a:cubicBezTo>
                    <a:pt x="22850" y="52305"/>
                    <a:pt x="23417" y="51304"/>
                    <a:pt x="23483" y="50203"/>
                  </a:cubicBezTo>
                  <a:lnTo>
                    <a:pt x="23483" y="1435"/>
                  </a:lnTo>
                  <a:cubicBezTo>
                    <a:pt x="23483" y="531"/>
                    <a:pt x="23025" y="0"/>
                    <a:pt x="22363"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60"/>
            <p:cNvSpPr/>
            <p:nvPr/>
          </p:nvSpPr>
          <p:spPr>
            <a:xfrm>
              <a:off x="3980525" y="1122075"/>
              <a:ext cx="587100" cy="1622025"/>
            </a:xfrm>
            <a:custGeom>
              <a:rect b="b" l="l" r="r" t="t"/>
              <a:pathLst>
                <a:path extrusionOk="0" h="64881" w="23484">
                  <a:moveTo>
                    <a:pt x="22383" y="368"/>
                  </a:moveTo>
                  <a:cubicBezTo>
                    <a:pt x="23050" y="368"/>
                    <a:pt x="23083" y="1168"/>
                    <a:pt x="23083" y="1402"/>
                  </a:cubicBezTo>
                  <a:lnTo>
                    <a:pt x="23083" y="50203"/>
                  </a:lnTo>
                  <a:cubicBezTo>
                    <a:pt x="23016" y="51171"/>
                    <a:pt x="22516" y="52071"/>
                    <a:pt x="21716" y="52605"/>
                  </a:cubicBezTo>
                  <a:lnTo>
                    <a:pt x="1368" y="64347"/>
                  </a:lnTo>
                  <a:cubicBezTo>
                    <a:pt x="1201" y="64447"/>
                    <a:pt x="1034" y="64480"/>
                    <a:pt x="834" y="64513"/>
                  </a:cubicBezTo>
                  <a:cubicBezTo>
                    <a:pt x="400" y="64513"/>
                    <a:pt x="367" y="63980"/>
                    <a:pt x="367" y="63746"/>
                  </a:cubicBezTo>
                  <a:lnTo>
                    <a:pt x="367" y="14511"/>
                  </a:lnTo>
                  <a:cubicBezTo>
                    <a:pt x="400" y="13710"/>
                    <a:pt x="734" y="12977"/>
                    <a:pt x="1334" y="12410"/>
                  </a:cubicBezTo>
                  <a:lnTo>
                    <a:pt x="1368" y="12376"/>
                  </a:lnTo>
                  <a:lnTo>
                    <a:pt x="1468" y="12309"/>
                  </a:lnTo>
                  <a:cubicBezTo>
                    <a:pt x="1534" y="12243"/>
                    <a:pt x="1635" y="12176"/>
                    <a:pt x="1735" y="12109"/>
                  </a:cubicBezTo>
                  <a:lnTo>
                    <a:pt x="3703" y="10975"/>
                  </a:lnTo>
                  <a:lnTo>
                    <a:pt x="4003" y="10808"/>
                  </a:lnTo>
                  <a:lnTo>
                    <a:pt x="5204" y="10108"/>
                  </a:lnTo>
                  <a:cubicBezTo>
                    <a:pt x="5337" y="10041"/>
                    <a:pt x="5471" y="10008"/>
                    <a:pt x="5637" y="10008"/>
                  </a:cubicBezTo>
                  <a:cubicBezTo>
                    <a:pt x="5838" y="10008"/>
                    <a:pt x="5938" y="10108"/>
                    <a:pt x="5938" y="10375"/>
                  </a:cubicBezTo>
                  <a:lnTo>
                    <a:pt x="5938" y="12610"/>
                  </a:lnTo>
                  <a:cubicBezTo>
                    <a:pt x="5871" y="13210"/>
                    <a:pt x="6338" y="13777"/>
                    <a:pt x="6972" y="13777"/>
                  </a:cubicBezTo>
                  <a:cubicBezTo>
                    <a:pt x="7239" y="13777"/>
                    <a:pt x="7505" y="13677"/>
                    <a:pt x="7739" y="13544"/>
                  </a:cubicBezTo>
                  <a:lnTo>
                    <a:pt x="15745" y="8840"/>
                  </a:lnTo>
                  <a:cubicBezTo>
                    <a:pt x="16579" y="8340"/>
                    <a:pt x="17112" y="7439"/>
                    <a:pt x="17179" y="6472"/>
                  </a:cubicBezTo>
                  <a:lnTo>
                    <a:pt x="17179" y="3970"/>
                  </a:lnTo>
                  <a:cubicBezTo>
                    <a:pt x="17179" y="3537"/>
                    <a:pt x="17379" y="3136"/>
                    <a:pt x="17746" y="2869"/>
                  </a:cubicBezTo>
                  <a:lnTo>
                    <a:pt x="21682" y="568"/>
                  </a:lnTo>
                  <a:cubicBezTo>
                    <a:pt x="21882" y="468"/>
                    <a:pt x="22116" y="368"/>
                    <a:pt x="22383" y="368"/>
                  </a:cubicBezTo>
                  <a:close/>
                  <a:moveTo>
                    <a:pt x="22383" y="1"/>
                  </a:moveTo>
                  <a:cubicBezTo>
                    <a:pt x="22049" y="1"/>
                    <a:pt x="21749" y="101"/>
                    <a:pt x="21482" y="268"/>
                  </a:cubicBezTo>
                  <a:lnTo>
                    <a:pt x="17546" y="2536"/>
                  </a:lnTo>
                  <a:cubicBezTo>
                    <a:pt x="17079" y="2869"/>
                    <a:pt x="16812" y="3403"/>
                    <a:pt x="16812" y="3970"/>
                  </a:cubicBezTo>
                  <a:lnTo>
                    <a:pt x="16812" y="6472"/>
                  </a:lnTo>
                  <a:cubicBezTo>
                    <a:pt x="16745" y="7306"/>
                    <a:pt x="16312" y="8073"/>
                    <a:pt x="15578" y="8540"/>
                  </a:cubicBezTo>
                  <a:lnTo>
                    <a:pt x="7572" y="13210"/>
                  </a:lnTo>
                  <a:cubicBezTo>
                    <a:pt x="7372" y="13344"/>
                    <a:pt x="7172" y="13377"/>
                    <a:pt x="6972" y="13410"/>
                  </a:cubicBezTo>
                  <a:cubicBezTo>
                    <a:pt x="6605" y="13410"/>
                    <a:pt x="6338" y="13110"/>
                    <a:pt x="6338" y="12610"/>
                  </a:cubicBezTo>
                  <a:lnTo>
                    <a:pt x="6338" y="10375"/>
                  </a:lnTo>
                  <a:cubicBezTo>
                    <a:pt x="6370" y="9961"/>
                    <a:pt x="6068" y="9639"/>
                    <a:pt x="5692" y="9639"/>
                  </a:cubicBezTo>
                  <a:cubicBezTo>
                    <a:pt x="5674" y="9639"/>
                    <a:pt x="5656" y="9639"/>
                    <a:pt x="5637" y="9641"/>
                  </a:cubicBezTo>
                  <a:cubicBezTo>
                    <a:pt x="5437" y="9641"/>
                    <a:pt x="5237" y="9674"/>
                    <a:pt x="5037" y="9808"/>
                  </a:cubicBezTo>
                  <a:lnTo>
                    <a:pt x="3836" y="10475"/>
                  </a:lnTo>
                  <a:lnTo>
                    <a:pt x="3536" y="10642"/>
                  </a:lnTo>
                  <a:lnTo>
                    <a:pt x="1568" y="11776"/>
                  </a:lnTo>
                  <a:cubicBezTo>
                    <a:pt x="1434" y="11842"/>
                    <a:pt x="1334" y="11909"/>
                    <a:pt x="1234" y="12009"/>
                  </a:cubicBezTo>
                  <a:lnTo>
                    <a:pt x="1101" y="12143"/>
                  </a:lnTo>
                  <a:cubicBezTo>
                    <a:pt x="434" y="12743"/>
                    <a:pt x="33" y="13610"/>
                    <a:pt x="0" y="14511"/>
                  </a:cubicBezTo>
                  <a:lnTo>
                    <a:pt x="0" y="63746"/>
                  </a:lnTo>
                  <a:cubicBezTo>
                    <a:pt x="0" y="64480"/>
                    <a:pt x="334" y="64880"/>
                    <a:pt x="867" y="64880"/>
                  </a:cubicBezTo>
                  <a:cubicBezTo>
                    <a:pt x="1101" y="64880"/>
                    <a:pt x="1334" y="64780"/>
                    <a:pt x="1568" y="64680"/>
                  </a:cubicBezTo>
                  <a:lnTo>
                    <a:pt x="21916" y="52905"/>
                  </a:lnTo>
                  <a:cubicBezTo>
                    <a:pt x="22850" y="52305"/>
                    <a:pt x="23417" y="51304"/>
                    <a:pt x="23483" y="50203"/>
                  </a:cubicBezTo>
                  <a:lnTo>
                    <a:pt x="23483" y="1435"/>
                  </a:lnTo>
                  <a:cubicBezTo>
                    <a:pt x="23483" y="534"/>
                    <a:pt x="23050" y="1"/>
                    <a:pt x="22383"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60"/>
            <p:cNvSpPr/>
            <p:nvPr/>
          </p:nvSpPr>
          <p:spPr>
            <a:xfrm>
              <a:off x="4048900" y="1346400"/>
              <a:ext cx="461175" cy="709700"/>
            </a:xfrm>
            <a:custGeom>
              <a:rect b="b" l="l" r="r" t="t"/>
              <a:pathLst>
                <a:path extrusionOk="0" h="28388" w="18447">
                  <a:moveTo>
                    <a:pt x="18447" y="1"/>
                  </a:moveTo>
                  <a:lnTo>
                    <a:pt x="0" y="10642"/>
                  </a:lnTo>
                  <a:lnTo>
                    <a:pt x="0" y="28388"/>
                  </a:lnTo>
                  <a:lnTo>
                    <a:pt x="18447" y="17747"/>
                  </a:lnTo>
                  <a:lnTo>
                    <a:pt x="18447"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60"/>
            <p:cNvSpPr/>
            <p:nvPr/>
          </p:nvSpPr>
          <p:spPr>
            <a:xfrm>
              <a:off x="4048900" y="1639125"/>
              <a:ext cx="461175" cy="416975"/>
            </a:xfrm>
            <a:custGeom>
              <a:rect b="b" l="l" r="r" t="t"/>
              <a:pathLst>
                <a:path extrusionOk="0" h="16679" w="18447">
                  <a:moveTo>
                    <a:pt x="15211" y="0"/>
                  </a:moveTo>
                  <a:lnTo>
                    <a:pt x="12242" y="4437"/>
                  </a:lnTo>
                  <a:lnTo>
                    <a:pt x="13844" y="6038"/>
                  </a:lnTo>
                  <a:lnTo>
                    <a:pt x="13844" y="6038"/>
                  </a:lnTo>
                  <a:lnTo>
                    <a:pt x="6138" y="1601"/>
                  </a:lnTo>
                  <a:lnTo>
                    <a:pt x="0" y="9574"/>
                  </a:lnTo>
                  <a:lnTo>
                    <a:pt x="0" y="16679"/>
                  </a:lnTo>
                  <a:lnTo>
                    <a:pt x="18447" y="6038"/>
                  </a:lnTo>
                  <a:lnTo>
                    <a:pt x="18447" y="2702"/>
                  </a:lnTo>
                  <a:lnTo>
                    <a:pt x="1521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60"/>
            <p:cNvSpPr/>
            <p:nvPr/>
          </p:nvSpPr>
          <p:spPr>
            <a:xfrm>
              <a:off x="4320750" y="1530675"/>
              <a:ext cx="74250" cy="96375"/>
            </a:xfrm>
            <a:custGeom>
              <a:rect b="b" l="l" r="r" t="t"/>
              <a:pathLst>
                <a:path extrusionOk="0" h="3855" w="2970">
                  <a:moveTo>
                    <a:pt x="2144" y="0"/>
                  </a:moveTo>
                  <a:cubicBezTo>
                    <a:pt x="1941" y="0"/>
                    <a:pt x="1712" y="65"/>
                    <a:pt x="1468" y="202"/>
                  </a:cubicBezTo>
                  <a:cubicBezTo>
                    <a:pt x="601" y="769"/>
                    <a:pt x="34" y="1736"/>
                    <a:pt x="1" y="2804"/>
                  </a:cubicBezTo>
                  <a:cubicBezTo>
                    <a:pt x="1" y="3462"/>
                    <a:pt x="315" y="3855"/>
                    <a:pt x="793" y="3855"/>
                  </a:cubicBezTo>
                  <a:cubicBezTo>
                    <a:pt x="993" y="3855"/>
                    <a:pt x="1222" y="3786"/>
                    <a:pt x="1468" y="3638"/>
                  </a:cubicBezTo>
                  <a:cubicBezTo>
                    <a:pt x="2369" y="3071"/>
                    <a:pt x="2903" y="2103"/>
                    <a:pt x="2970" y="1069"/>
                  </a:cubicBezTo>
                  <a:cubicBezTo>
                    <a:pt x="2970" y="384"/>
                    <a:pt x="2635" y="0"/>
                    <a:pt x="214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60"/>
            <p:cNvSpPr/>
            <p:nvPr/>
          </p:nvSpPr>
          <p:spPr>
            <a:xfrm>
              <a:off x="4048900" y="2072900"/>
              <a:ext cx="76750" cy="99350"/>
            </a:xfrm>
            <a:custGeom>
              <a:rect b="b" l="l" r="r" t="t"/>
              <a:pathLst>
                <a:path extrusionOk="0" h="3974" w="3070">
                  <a:moveTo>
                    <a:pt x="2198" y="0"/>
                  </a:moveTo>
                  <a:cubicBezTo>
                    <a:pt x="1996" y="0"/>
                    <a:pt x="1771" y="63"/>
                    <a:pt x="1535" y="195"/>
                  </a:cubicBezTo>
                  <a:cubicBezTo>
                    <a:pt x="634" y="795"/>
                    <a:pt x="67" y="1796"/>
                    <a:pt x="0" y="2864"/>
                  </a:cubicBezTo>
                  <a:cubicBezTo>
                    <a:pt x="0" y="3555"/>
                    <a:pt x="358" y="3974"/>
                    <a:pt x="867" y="3974"/>
                  </a:cubicBezTo>
                  <a:cubicBezTo>
                    <a:pt x="1070" y="3974"/>
                    <a:pt x="1297" y="3907"/>
                    <a:pt x="1535" y="3764"/>
                  </a:cubicBezTo>
                  <a:cubicBezTo>
                    <a:pt x="2435" y="3164"/>
                    <a:pt x="3036" y="2163"/>
                    <a:pt x="3069" y="1096"/>
                  </a:cubicBezTo>
                  <a:cubicBezTo>
                    <a:pt x="3069" y="402"/>
                    <a:pt x="2709" y="0"/>
                    <a:pt x="219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60"/>
            <p:cNvSpPr/>
            <p:nvPr/>
          </p:nvSpPr>
          <p:spPr>
            <a:xfrm>
              <a:off x="4163975" y="1906200"/>
              <a:ext cx="231025" cy="154225"/>
            </a:xfrm>
            <a:custGeom>
              <a:rect b="b" l="l" r="r" t="t"/>
              <a:pathLst>
                <a:path extrusionOk="0" h="6169" w="9241">
                  <a:moveTo>
                    <a:pt x="8971" y="1"/>
                  </a:moveTo>
                  <a:cubicBezTo>
                    <a:pt x="8904" y="1"/>
                    <a:pt x="8826" y="20"/>
                    <a:pt x="8740" y="58"/>
                  </a:cubicBezTo>
                  <a:lnTo>
                    <a:pt x="501" y="4828"/>
                  </a:lnTo>
                  <a:cubicBezTo>
                    <a:pt x="201" y="4995"/>
                    <a:pt x="34" y="5329"/>
                    <a:pt x="1" y="5662"/>
                  </a:cubicBezTo>
                  <a:lnTo>
                    <a:pt x="1" y="5829"/>
                  </a:lnTo>
                  <a:cubicBezTo>
                    <a:pt x="1" y="6040"/>
                    <a:pt x="116" y="6168"/>
                    <a:pt x="277" y="6168"/>
                  </a:cubicBezTo>
                  <a:cubicBezTo>
                    <a:pt x="345" y="6168"/>
                    <a:pt x="422" y="6145"/>
                    <a:pt x="501" y="6096"/>
                  </a:cubicBezTo>
                  <a:lnTo>
                    <a:pt x="8740" y="1359"/>
                  </a:lnTo>
                  <a:cubicBezTo>
                    <a:pt x="9040" y="1159"/>
                    <a:pt x="9207" y="859"/>
                    <a:pt x="9241" y="525"/>
                  </a:cubicBezTo>
                  <a:lnTo>
                    <a:pt x="9241" y="358"/>
                  </a:lnTo>
                  <a:cubicBezTo>
                    <a:pt x="9241" y="120"/>
                    <a:pt x="9138" y="1"/>
                    <a:pt x="897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60"/>
            <p:cNvSpPr/>
            <p:nvPr/>
          </p:nvSpPr>
          <p:spPr>
            <a:xfrm>
              <a:off x="4163975" y="1910325"/>
              <a:ext cx="333600" cy="208450"/>
            </a:xfrm>
            <a:custGeom>
              <a:rect b="b" l="l" r="r" t="t"/>
              <a:pathLst>
                <a:path extrusionOk="0" h="8338" w="13344">
                  <a:moveTo>
                    <a:pt x="13173" y="0"/>
                  </a:moveTo>
                  <a:cubicBezTo>
                    <a:pt x="13126" y="0"/>
                    <a:pt x="13071" y="19"/>
                    <a:pt x="13010" y="60"/>
                  </a:cubicBezTo>
                  <a:lnTo>
                    <a:pt x="368" y="7332"/>
                  </a:lnTo>
                  <a:cubicBezTo>
                    <a:pt x="167" y="7465"/>
                    <a:pt x="34" y="7699"/>
                    <a:pt x="1" y="7966"/>
                  </a:cubicBezTo>
                  <a:lnTo>
                    <a:pt x="1" y="8066"/>
                  </a:lnTo>
                  <a:cubicBezTo>
                    <a:pt x="1" y="8238"/>
                    <a:pt x="92" y="8338"/>
                    <a:pt x="220" y="8338"/>
                  </a:cubicBezTo>
                  <a:cubicBezTo>
                    <a:pt x="265" y="8338"/>
                    <a:pt x="315" y="8325"/>
                    <a:pt x="368" y="8299"/>
                  </a:cubicBezTo>
                  <a:lnTo>
                    <a:pt x="12977" y="994"/>
                  </a:lnTo>
                  <a:cubicBezTo>
                    <a:pt x="13210" y="860"/>
                    <a:pt x="13343" y="627"/>
                    <a:pt x="13343" y="393"/>
                  </a:cubicBezTo>
                  <a:lnTo>
                    <a:pt x="13343" y="260"/>
                  </a:lnTo>
                  <a:cubicBezTo>
                    <a:pt x="13343" y="98"/>
                    <a:pt x="13279" y="0"/>
                    <a:pt x="1317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60"/>
            <p:cNvSpPr/>
            <p:nvPr/>
          </p:nvSpPr>
          <p:spPr>
            <a:xfrm>
              <a:off x="4041400" y="2511050"/>
              <a:ext cx="92575" cy="118800"/>
            </a:xfrm>
            <a:custGeom>
              <a:rect b="b" l="l" r="r" t="t"/>
              <a:pathLst>
                <a:path extrusionOk="0" h="4752" w="3703">
                  <a:moveTo>
                    <a:pt x="1868" y="182"/>
                  </a:moveTo>
                  <a:lnTo>
                    <a:pt x="3403" y="1015"/>
                  </a:lnTo>
                  <a:lnTo>
                    <a:pt x="2969" y="1282"/>
                  </a:lnTo>
                  <a:cubicBezTo>
                    <a:pt x="2936" y="1316"/>
                    <a:pt x="2902" y="1349"/>
                    <a:pt x="2902" y="1382"/>
                  </a:cubicBezTo>
                  <a:lnTo>
                    <a:pt x="2902" y="3250"/>
                  </a:lnTo>
                  <a:lnTo>
                    <a:pt x="801" y="4485"/>
                  </a:lnTo>
                  <a:lnTo>
                    <a:pt x="801" y="2717"/>
                  </a:lnTo>
                  <a:cubicBezTo>
                    <a:pt x="801" y="2650"/>
                    <a:pt x="767" y="2650"/>
                    <a:pt x="734" y="2617"/>
                  </a:cubicBezTo>
                  <a:lnTo>
                    <a:pt x="634" y="2617"/>
                  </a:lnTo>
                  <a:lnTo>
                    <a:pt x="367" y="2783"/>
                  </a:lnTo>
                  <a:lnTo>
                    <a:pt x="367" y="2783"/>
                  </a:lnTo>
                  <a:lnTo>
                    <a:pt x="1868" y="182"/>
                  </a:lnTo>
                  <a:close/>
                  <a:moveTo>
                    <a:pt x="1865" y="1"/>
                  </a:moveTo>
                  <a:cubicBezTo>
                    <a:pt x="1832" y="1"/>
                    <a:pt x="1792" y="25"/>
                    <a:pt x="1768" y="48"/>
                  </a:cubicBezTo>
                  <a:lnTo>
                    <a:pt x="33" y="3017"/>
                  </a:lnTo>
                  <a:cubicBezTo>
                    <a:pt x="0" y="3050"/>
                    <a:pt x="0" y="3117"/>
                    <a:pt x="33" y="3150"/>
                  </a:cubicBezTo>
                  <a:cubicBezTo>
                    <a:pt x="50" y="3167"/>
                    <a:pt x="67" y="3175"/>
                    <a:pt x="84" y="3175"/>
                  </a:cubicBezTo>
                  <a:cubicBezTo>
                    <a:pt x="100" y="3175"/>
                    <a:pt x="117" y="3167"/>
                    <a:pt x="134" y="3150"/>
                  </a:cubicBezTo>
                  <a:lnTo>
                    <a:pt x="601" y="2883"/>
                  </a:lnTo>
                  <a:lnTo>
                    <a:pt x="601" y="4651"/>
                  </a:lnTo>
                  <a:cubicBezTo>
                    <a:pt x="601" y="4685"/>
                    <a:pt x="601" y="4718"/>
                    <a:pt x="634" y="4751"/>
                  </a:cubicBezTo>
                  <a:lnTo>
                    <a:pt x="701" y="4751"/>
                  </a:lnTo>
                  <a:cubicBezTo>
                    <a:pt x="701" y="4751"/>
                    <a:pt x="734" y="4751"/>
                    <a:pt x="767" y="4718"/>
                  </a:cubicBezTo>
                  <a:lnTo>
                    <a:pt x="3069" y="3384"/>
                  </a:lnTo>
                  <a:cubicBezTo>
                    <a:pt x="3069" y="3384"/>
                    <a:pt x="3102" y="3350"/>
                    <a:pt x="3102" y="3317"/>
                  </a:cubicBezTo>
                  <a:lnTo>
                    <a:pt x="3102" y="1449"/>
                  </a:lnTo>
                  <a:lnTo>
                    <a:pt x="3636" y="1149"/>
                  </a:lnTo>
                  <a:cubicBezTo>
                    <a:pt x="3669" y="1116"/>
                    <a:pt x="3703" y="1116"/>
                    <a:pt x="3703" y="1082"/>
                  </a:cubicBezTo>
                  <a:cubicBezTo>
                    <a:pt x="3703" y="1015"/>
                    <a:pt x="3669" y="982"/>
                    <a:pt x="3636" y="982"/>
                  </a:cubicBezTo>
                  <a:lnTo>
                    <a:pt x="1901" y="15"/>
                  </a:lnTo>
                  <a:cubicBezTo>
                    <a:pt x="1892" y="5"/>
                    <a:pt x="1879" y="1"/>
                    <a:pt x="186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60"/>
            <p:cNvSpPr/>
            <p:nvPr/>
          </p:nvSpPr>
          <p:spPr>
            <a:xfrm>
              <a:off x="4430825" y="2280375"/>
              <a:ext cx="82600" cy="110975"/>
            </a:xfrm>
            <a:custGeom>
              <a:rect b="b" l="l" r="r" t="t"/>
              <a:pathLst>
                <a:path extrusionOk="0" h="4439" w="3304">
                  <a:moveTo>
                    <a:pt x="2628" y="199"/>
                  </a:moveTo>
                  <a:cubicBezTo>
                    <a:pt x="2700" y="199"/>
                    <a:pt x="2774" y="227"/>
                    <a:pt x="2836" y="269"/>
                  </a:cubicBezTo>
                  <a:cubicBezTo>
                    <a:pt x="3003" y="469"/>
                    <a:pt x="3103" y="769"/>
                    <a:pt x="3036" y="1069"/>
                  </a:cubicBezTo>
                  <a:cubicBezTo>
                    <a:pt x="2903" y="2070"/>
                    <a:pt x="2503" y="3004"/>
                    <a:pt x="1902" y="3771"/>
                  </a:cubicBezTo>
                  <a:lnTo>
                    <a:pt x="1602" y="4238"/>
                  </a:lnTo>
                  <a:lnTo>
                    <a:pt x="1302" y="4171"/>
                  </a:lnTo>
                  <a:cubicBezTo>
                    <a:pt x="668" y="4038"/>
                    <a:pt x="201" y="3438"/>
                    <a:pt x="234" y="2804"/>
                  </a:cubicBezTo>
                  <a:cubicBezTo>
                    <a:pt x="168" y="2203"/>
                    <a:pt x="401" y="1603"/>
                    <a:pt x="835" y="1169"/>
                  </a:cubicBezTo>
                  <a:cubicBezTo>
                    <a:pt x="935" y="1103"/>
                    <a:pt x="1035" y="1069"/>
                    <a:pt x="1135" y="1069"/>
                  </a:cubicBezTo>
                  <a:lnTo>
                    <a:pt x="1235" y="1069"/>
                  </a:lnTo>
                  <a:cubicBezTo>
                    <a:pt x="1435" y="1169"/>
                    <a:pt x="1535" y="1336"/>
                    <a:pt x="1535" y="1536"/>
                  </a:cubicBezTo>
                  <a:cubicBezTo>
                    <a:pt x="1535" y="1603"/>
                    <a:pt x="1569" y="1636"/>
                    <a:pt x="1635" y="1636"/>
                  </a:cubicBezTo>
                  <a:cubicBezTo>
                    <a:pt x="1669" y="1636"/>
                    <a:pt x="1702" y="1603"/>
                    <a:pt x="1702" y="1570"/>
                  </a:cubicBezTo>
                  <a:cubicBezTo>
                    <a:pt x="1735" y="1536"/>
                    <a:pt x="1735" y="1536"/>
                    <a:pt x="1735" y="1503"/>
                  </a:cubicBezTo>
                  <a:lnTo>
                    <a:pt x="1735" y="1470"/>
                  </a:lnTo>
                  <a:cubicBezTo>
                    <a:pt x="1802" y="969"/>
                    <a:pt x="2069" y="502"/>
                    <a:pt x="2503" y="235"/>
                  </a:cubicBezTo>
                  <a:cubicBezTo>
                    <a:pt x="2541" y="210"/>
                    <a:pt x="2584" y="199"/>
                    <a:pt x="2628" y="199"/>
                  </a:cubicBezTo>
                  <a:close/>
                  <a:moveTo>
                    <a:pt x="2621" y="0"/>
                  </a:moveTo>
                  <a:cubicBezTo>
                    <a:pt x="2558" y="0"/>
                    <a:pt x="2495" y="12"/>
                    <a:pt x="2436" y="35"/>
                  </a:cubicBezTo>
                  <a:cubicBezTo>
                    <a:pt x="2002" y="269"/>
                    <a:pt x="1702" y="702"/>
                    <a:pt x="1602" y="1169"/>
                  </a:cubicBezTo>
                  <a:cubicBezTo>
                    <a:pt x="1569" y="1069"/>
                    <a:pt x="1469" y="969"/>
                    <a:pt x="1335" y="902"/>
                  </a:cubicBezTo>
                  <a:cubicBezTo>
                    <a:pt x="1282" y="885"/>
                    <a:pt x="1226" y="876"/>
                    <a:pt x="1169" y="876"/>
                  </a:cubicBezTo>
                  <a:cubicBezTo>
                    <a:pt x="1015" y="876"/>
                    <a:pt x="857" y="938"/>
                    <a:pt x="735" y="1036"/>
                  </a:cubicBezTo>
                  <a:cubicBezTo>
                    <a:pt x="234" y="1503"/>
                    <a:pt x="1" y="2137"/>
                    <a:pt x="34" y="2804"/>
                  </a:cubicBezTo>
                  <a:cubicBezTo>
                    <a:pt x="34" y="3571"/>
                    <a:pt x="568" y="4205"/>
                    <a:pt x="1268" y="4372"/>
                  </a:cubicBezTo>
                  <a:lnTo>
                    <a:pt x="1635" y="4438"/>
                  </a:lnTo>
                  <a:cubicBezTo>
                    <a:pt x="1669" y="4438"/>
                    <a:pt x="1702" y="4405"/>
                    <a:pt x="1735" y="4405"/>
                  </a:cubicBezTo>
                  <a:lnTo>
                    <a:pt x="2069" y="3905"/>
                  </a:lnTo>
                  <a:cubicBezTo>
                    <a:pt x="2669" y="3071"/>
                    <a:pt x="3070" y="2103"/>
                    <a:pt x="3237" y="1103"/>
                  </a:cubicBezTo>
                  <a:cubicBezTo>
                    <a:pt x="3303" y="736"/>
                    <a:pt x="3203" y="369"/>
                    <a:pt x="2936" y="102"/>
                  </a:cubicBezTo>
                  <a:cubicBezTo>
                    <a:pt x="2850" y="37"/>
                    <a:pt x="2736" y="0"/>
                    <a:pt x="262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60"/>
            <p:cNvSpPr/>
            <p:nvPr/>
          </p:nvSpPr>
          <p:spPr>
            <a:xfrm>
              <a:off x="4245700" y="2456250"/>
              <a:ext cx="56725" cy="63525"/>
            </a:xfrm>
            <a:custGeom>
              <a:rect b="b" l="l" r="r" t="t"/>
              <a:pathLst>
                <a:path extrusionOk="0" h="2541" w="2269">
                  <a:moveTo>
                    <a:pt x="1668" y="172"/>
                  </a:moveTo>
                  <a:cubicBezTo>
                    <a:pt x="1702" y="172"/>
                    <a:pt x="1769" y="172"/>
                    <a:pt x="1835" y="205"/>
                  </a:cubicBezTo>
                  <a:cubicBezTo>
                    <a:pt x="2002" y="339"/>
                    <a:pt x="2069" y="539"/>
                    <a:pt x="2035" y="772"/>
                  </a:cubicBezTo>
                  <a:lnTo>
                    <a:pt x="2035" y="1206"/>
                  </a:lnTo>
                  <a:lnTo>
                    <a:pt x="201" y="2273"/>
                  </a:lnTo>
                  <a:lnTo>
                    <a:pt x="201" y="1940"/>
                  </a:lnTo>
                  <a:cubicBezTo>
                    <a:pt x="201" y="1373"/>
                    <a:pt x="468" y="839"/>
                    <a:pt x="935" y="506"/>
                  </a:cubicBezTo>
                  <a:lnTo>
                    <a:pt x="1402" y="239"/>
                  </a:lnTo>
                  <a:cubicBezTo>
                    <a:pt x="1468" y="205"/>
                    <a:pt x="1568" y="172"/>
                    <a:pt x="1668" y="172"/>
                  </a:cubicBezTo>
                  <a:close/>
                  <a:moveTo>
                    <a:pt x="1612" y="1"/>
                  </a:moveTo>
                  <a:cubicBezTo>
                    <a:pt x="1499" y="1"/>
                    <a:pt x="1391" y="34"/>
                    <a:pt x="1302" y="105"/>
                  </a:cubicBezTo>
                  <a:lnTo>
                    <a:pt x="835" y="372"/>
                  </a:lnTo>
                  <a:cubicBezTo>
                    <a:pt x="334" y="739"/>
                    <a:pt x="34" y="1306"/>
                    <a:pt x="1" y="1940"/>
                  </a:cubicBezTo>
                  <a:lnTo>
                    <a:pt x="1" y="2474"/>
                  </a:lnTo>
                  <a:cubicBezTo>
                    <a:pt x="1" y="2507"/>
                    <a:pt x="34" y="2540"/>
                    <a:pt x="67" y="2540"/>
                  </a:cubicBezTo>
                  <a:lnTo>
                    <a:pt x="134" y="2540"/>
                  </a:lnTo>
                  <a:lnTo>
                    <a:pt x="2169" y="1373"/>
                  </a:lnTo>
                  <a:cubicBezTo>
                    <a:pt x="2202" y="1339"/>
                    <a:pt x="2236" y="1339"/>
                    <a:pt x="2236" y="1306"/>
                  </a:cubicBezTo>
                  <a:lnTo>
                    <a:pt x="2236" y="772"/>
                  </a:lnTo>
                  <a:cubicBezTo>
                    <a:pt x="2269" y="506"/>
                    <a:pt x="2135" y="205"/>
                    <a:pt x="1902" y="72"/>
                  </a:cubicBezTo>
                  <a:cubicBezTo>
                    <a:pt x="1809" y="25"/>
                    <a:pt x="1709" y="1"/>
                    <a:pt x="161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60"/>
            <p:cNvSpPr/>
            <p:nvPr/>
          </p:nvSpPr>
          <p:spPr>
            <a:xfrm>
              <a:off x="4254050" y="2397325"/>
              <a:ext cx="40050" cy="54075"/>
            </a:xfrm>
            <a:custGeom>
              <a:rect b="b" l="l" r="r" t="t"/>
              <a:pathLst>
                <a:path extrusionOk="0" h="2163" w="1602">
                  <a:moveTo>
                    <a:pt x="1068" y="194"/>
                  </a:moveTo>
                  <a:cubicBezTo>
                    <a:pt x="1101" y="194"/>
                    <a:pt x="1134" y="194"/>
                    <a:pt x="1201" y="227"/>
                  </a:cubicBezTo>
                  <a:cubicBezTo>
                    <a:pt x="1334" y="327"/>
                    <a:pt x="1401" y="528"/>
                    <a:pt x="1368" y="694"/>
                  </a:cubicBezTo>
                  <a:cubicBezTo>
                    <a:pt x="1368" y="1161"/>
                    <a:pt x="1134" y="1628"/>
                    <a:pt x="734" y="1895"/>
                  </a:cubicBezTo>
                  <a:cubicBezTo>
                    <a:pt x="672" y="1936"/>
                    <a:pt x="598" y="1965"/>
                    <a:pt x="526" y="1965"/>
                  </a:cubicBezTo>
                  <a:cubicBezTo>
                    <a:pt x="482" y="1965"/>
                    <a:pt x="439" y="1954"/>
                    <a:pt x="400" y="1929"/>
                  </a:cubicBezTo>
                  <a:cubicBezTo>
                    <a:pt x="267" y="1828"/>
                    <a:pt x="167" y="1662"/>
                    <a:pt x="200" y="1462"/>
                  </a:cubicBezTo>
                  <a:cubicBezTo>
                    <a:pt x="200" y="995"/>
                    <a:pt x="434" y="528"/>
                    <a:pt x="834" y="261"/>
                  </a:cubicBezTo>
                  <a:cubicBezTo>
                    <a:pt x="901" y="227"/>
                    <a:pt x="968" y="194"/>
                    <a:pt x="1068" y="194"/>
                  </a:cubicBezTo>
                  <a:close/>
                  <a:moveTo>
                    <a:pt x="1046" y="0"/>
                  </a:moveTo>
                  <a:cubicBezTo>
                    <a:pt x="939" y="0"/>
                    <a:pt x="831" y="36"/>
                    <a:pt x="734" y="94"/>
                  </a:cubicBezTo>
                  <a:cubicBezTo>
                    <a:pt x="300" y="427"/>
                    <a:pt x="34" y="928"/>
                    <a:pt x="34" y="1462"/>
                  </a:cubicBezTo>
                  <a:cubicBezTo>
                    <a:pt x="0" y="1728"/>
                    <a:pt x="100" y="1962"/>
                    <a:pt x="300" y="2095"/>
                  </a:cubicBezTo>
                  <a:cubicBezTo>
                    <a:pt x="367" y="2129"/>
                    <a:pt x="434" y="2162"/>
                    <a:pt x="534" y="2162"/>
                  </a:cubicBezTo>
                  <a:cubicBezTo>
                    <a:pt x="634" y="2162"/>
                    <a:pt x="734" y="2129"/>
                    <a:pt x="834" y="2062"/>
                  </a:cubicBezTo>
                  <a:cubicBezTo>
                    <a:pt x="1301" y="1762"/>
                    <a:pt x="1568" y="1228"/>
                    <a:pt x="1568" y="694"/>
                  </a:cubicBezTo>
                  <a:cubicBezTo>
                    <a:pt x="1601" y="461"/>
                    <a:pt x="1468" y="194"/>
                    <a:pt x="1268" y="61"/>
                  </a:cubicBezTo>
                  <a:cubicBezTo>
                    <a:pt x="1198" y="19"/>
                    <a:pt x="1122" y="0"/>
                    <a:pt x="104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60"/>
            <p:cNvSpPr/>
            <p:nvPr/>
          </p:nvSpPr>
          <p:spPr>
            <a:xfrm>
              <a:off x="4048900" y="1992425"/>
              <a:ext cx="462025" cy="337125"/>
            </a:xfrm>
            <a:custGeom>
              <a:rect b="b" l="l" r="r" t="t"/>
              <a:pathLst>
                <a:path extrusionOk="0" h="13485" w="18481">
                  <a:moveTo>
                    <a:pt x="17983" y="0"/>
                  </a:moveTo>
                  <a:cubicBezTo>
                    <a:pt x="17872" y="0"/>
                    <a:pt x="17746" y="35"/>
                    <a:pt x="17613" y="112"/>
                  </a:cubicBezTo>
                  <a:lnTo>
                    <a:pt x="834" y="9819"/>
                  </a:lnTo>
                  <a:cubicBezTo>
                    <a:pt x="334" y="10119"/>
                    <a:pt x="34" y="10653"/>
                    <a:pt x="0" y="11220"/>
                  </a:cubicBezTo>
                  <a:lnTo>
                    <a:pt x="0" y="12887"/>
                  </a:lnTo>
                  <a:cubicBezTo>
                    <a:pt x="0" y="13273"/>
                    <a:pt x="192" y="13484"/>
                    <a:pt x="474" y="13484"/>
                  </a:cubicBezTo>
                  <a:cubicBezTo>
                    <a:pt x="582" y="13484"/>
                    <a:pt x="704" y="13453"/>
                    <a:pt x="834" y="13388"/>
                  </a:cubicBezTo>
                  <a:lnTo>
                    <a:pt x="17646" y="3681"/>
                  </a:lnTo>
                  <a:cubicBezTo>
                    <a:pt x="18113" y="3381"/>
                    <a:pt x="18413" y="2847"/>
                    <a:pt x="18480" y="2247"/>
                  </a:cubicBezTo>
                  <a:lnTo>
                    <a:pt x="18480" y="579"/>
                  </a:lnTo>
                  <a:cubicBezTo>
                    <a:pt x="18456" y="221"/>
                    <a:pt x="18262" y="0"/>
                    <a:pt x="1798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60"/>
            <p:cNvSpPr/>
            <p:nvPr/>
          </p:nvSpPr>
          <p:spPr>
            <a:xfrm>
              <a:off x="4048900" y="1992425"/>
              <a:ext cx="462025" cy="337125"/>
            </a:xfrm>
            <a:custGeom>
              <a:rect b="b" l="l" r="r" t="t"/>
              <a:pathLst>
                <a:path extrusionOk="0" h="13485" w="18481">
                  <a:moveTo>
                    <a:pt x="17983" y="0"/>
                  </a:moveTo>
                  <a:cubicBezTo>
                    <a:pt x="17872" y="0"/>
                    <a:pt x="17746" y="35"/>
                    <a:pt x="17613" y="112"/>
                  </a:cubicBezTo>
                  <a:lnTo>
                    <a:pt x="834" y="9819"/>
                  </a:lnTo>
                  <a:cubicBezTo>
                    <a:pt x="334" y="10119"/>
                    <a:pt x="34" y="10653"/>
                    <a:pt x="0" y="11220"/>
                  </a:cubicBezTo>
                  <a:lnTo>
                    <a:pt x="0" y="12887"/>
                  </a:lnTo>
                  <a:cubicBezTo>
                    <a:pt x="0" y="13273"/>
                    <a:pt x="192" y="13484"/>
                    <a:pt x="474" y="13484"/>
                  </a:cubicBezTo>
                  <a:cubicBezTo>
                    <a:pt x="582" y="13484"/>
                    <a:pt x="704" y="13453"/>
                    <a:pt x="834" y="13388"/>
                  </a:cubicBezTo>
                  <a:lnTo>
                    <a:pt x="17646" y="3681"/>
                  </a:lnTo>
                  <a:cubicBezTo>
                    <a:pt x="18113" y="3381"/>
                    <a:pt x="18413" y="2847"/>
                    <a:pt x="18480" y="2247"/>
                  </a:cubicBezTo>
                  <a:lnTo>
                    <a:pt x="18480" y="579"/>
                  </a:lnTo>
                  <a:cubicBezTo>
                    <a:pt x="18456" y="221"/>
                    <a:pt x="18262" y="0"/>
                    <a:pt x="179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60"/>
            <p:cNvSpPr/>
            <p:nvPr/>
          </p:nvSpPr>
          <p:spPr>
            <a:xfrm>
              <a:off x="4048900" y="2125700"/>
              <a:ext cx="462025" cy="336975"/>
            </a:xfrm>
            <a:custGeom>
              <a:rect b="b" l="l" r="r" t="t"/>
              <a:pathLst>
                <a:path extrusionOk="0" h="13479" w="18481">
                  <a:moveTo>
                    <a:pt x="17998" y="0"/>
                  </a:moveTo>
                  <a:cubicBezTo>
                    <a:pt x="17883" y="0"/>
                    <a:pt x="17752" y="38"/>
                    <a:pt x="17613" y="118"/>
                  </a:cubicBezTo>
                  <a:lnTo>
                    <a:pt x="834" y="9825"/>
                  </a:lnTo>
                  <a:cubicBezTo>
                    <a:pt x="334" y="10125"/>
                    <a:pt x="34" y="10659"/>
                    <a:pt x="0" y="11226"/>
                  </a:cubicBezTo>
                  <a:lnTo>
                    <a:pt x="0" y="12894"/>
                  </a:lnTo>
                  <a:cubicBezTo>
                    <a:pt x="0" y="13268"/>
                    <a:pt x="181" y="13478"/>
                    <a:pt x="450" y="13478"/>
                  </a:cubicBezTo>
                  <a:cubicBezTo>
                    <a:pt x="564" y="13478"/>
                    <a:pt x="695" y="13440"/>
                    <a:pt x="834" y="13361"/>
                  </a:cubicBezTo>
                  <a:lnTo>
                    <a:pt x="17646" y="3687"/>
                  </a:lnTo>
                  <a:cubicBezTo>
                    <a:pt x="18113" y="3353"/>
                    <a:pt x="18413" y="2820"/>
                    <a:pt x="18480" y="2253"/>
                  </a:cubicBezTo>
                  <a:lnTo>
                    <a:pt x="18480" y="585"/>
                  </a:lnTo>
                  <a:cubicBezTo>
                    <a:pt x="18457" y="210"/>
                    <a:pt x="18269" y="0"/>
                    <a:pt x="1799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0"/>
            <p:cNvSpPr/>
            <p:nvPr/>
          </p:nvSpPr>
          <p:spPr>
            <a:xfrm>
              <a:off x="4048900" y="2125700"/>
              <a:ext cx="462025" cy="336975"/>
            </a:xfrm>
            <a:custGeom>
              <a:rect b="b" l="l" r="r" t="t"/>
              <a:pathLst>
                <a:path extrusionOk="0" h="13479" w="18481">
                  <a:moveTo>
                    <a:pt x="17998" y="0"/>
                  </a:moveTo>
                  <a:cubicBezTo>
                    <a:pt x="17883" y="0"/>
                    <a:pt x="17752" y="38"/>
                    <a:pt x="17613" y="118"/>
                  </a:cubicBezTo>
                  <a:lnTo>
                    <a:pt x="834" y="9825"/>
                  </a:lnTo>
                  <a:cubicBezTo>
                    <a:pt x="334" y="10125"/>
                    <a:pt x="34" y="10659"/>
                    <a:pt x="0" y="11226"/>
                  </a:cubicBezTo>
                  <a:lnTo>
                    <a:pt x="0" y="12894"/>
                  </a:lnTo>
                  <a:cubicBezTo>
                    <a:pt x="0" y="13268"/>
                    <a:pt x="181" y="13478"/>
                    <a:pt x="450" y="13478"/>
                  </a:cubicBezTo>
                  <a:cubicBezTo>
                    <a:pt x="564" y="13478"/>
                    <a:pt x="695" y="13440"/>
                    <a:pt x="834" y="13361"/>
                  </a:cubicBezTo>
                  <a:lnTo>
                    <a:pt x="17646" y="3687"/>
                  </a:lnTo>
                  <a:cubicBezTo>
                    <a:pt x="18113" y="3353"/>
                    <a:pt x="18413" y="2820"/>
                    <a:pt x="18480" y="2253"/>
                  </a:cubicBezTo>
                  <a:lnTo>
                    <a:pt x="18480" y="585"/>
                  </a:lnTo>
                  <a:cubicBezTo>
                    <a:pt x="18457" y="210"/>
                    <a:pt x="18269" y="0"/>
                    <a:pt x="179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60"/>
            <p:cNvSpPr/>
            <p:nvPr/>
          </p:nvSpPr>
          <p:spPr>
            <a:xfrm>
              <a:off x="4923675" y="523800"/>
              <a:ext cx="635500" cy="1648325"/>
            </a:xfrm>
            <a:custGeom>
              <a:rect b="b" l="l" r="r" t="t"/>
              <a:pathLst>
                <a:path extrusionOk="0" h="65933" w="25420">
                  <a:moveTo>
                    <a:pt x="22385" y="0"/>
                  </a:moveTo>
                  <a:cubicBezTo>
                    <a:pt x="22088" y="0"/>
                    <a:pt x="21783" y="97"/>
                    <a:pt x="21516" y="281"/>
                  </a:cubicBezTo>
                  <a:lnTo>
                    <a:pt x="17580" y="2516"/>
                  </a:lnTo>
                  <a:cubicBezTo>
                    <a:pt x="17113" y="2850"/>
                    <a:pt x="16846" y="3417"/>
                    <a:pt x="16846" y="3984"/>
                  </a:cubicBezTo>
                  <a:lnTo>
                    <a:pt x="16846" y="6486"/>
                  </a:lnTo>
                  <a:cubicBezTo>
                    <a:pt x="16780" y="7320"/>
                    <a:pt x="16313" y="8087"/>
                    <a:pt x="15579" y="8521"/>
                  </a:cubicBezTo>
                  <a:lnTo>
                    <a:pt x="8173" y="12857"/>
                  </a:lnTo>
                  <a:lnTo>
                    <a:pt x="8173" y="11423"/>
                  </a:lnTo>
                  <a:cubicBezTo>
                    <a:pt x="8207" y="11156"/>
                    <a:pt x="8073" y="10922"/>
                    <a:pt x="7840" y="10789"/>
                  </a:cubicBezTo>
                  <a:lnTo>
                    <a:pt x="6005" y="9721"/>
                  </a:lnTo>
                  <a:cubicBezTo>
                    <a:pt x="5870" y="9661"/>
                    <a:pt x="5722" y="9628"/>
                    <a:pt x="5572" y="9628"/>
                  </a:cubicBezTo>
                  <a:cubicBezTo>
                    <a:pt x="5389" y="9628"/>
                    <a:pt x="5203" y="9678"/>
                    <a:pt x="5038" y="9788"/>
                  </a:cubicBezTo>
                  <a:lnTo>
                    <a:pt x="3837" y="10455"/>
                  </a:lnTo>
                  <a:lnTo>
                    <a:pt x="3537" y="10622"/>
                  </a:lnTo>
                  <a:lnTo>
                    <a:pt x="1602" y="11790"/>
                  </a:lnTo>
                  <a:cubicBezTo>
                    <a:pt x="1502" y="11856"/>
                    <a:pt x="1369" y="11923"/>
                    <a:pt x="1302" y="11990"/>
                  </a:cubicBezTo>
                  <a:lnTo>
                    <a:pt x="1135" y="12123"/>
                  </a:lnTo>
                  <a:cubicBezTo>
                    <a:pt x="468" y="12757"/>
                    <a:pt x="68" y="13591"/>
                    <a:pt x="34" y="14492"/>
                  </a:cubicBezTo>
                  <a:lnTo>
                    <a:pt x="34" y="63760"/>
                  </a:lnTo>
                  <a:cubicBezTo>
                    <a:pt x="1" y="64160"/>
                    <a:pt x="168" y="64527"/>
                    <a:pt x="501" y="64761"/>
                  </a:cubicBezTo>
                  <a:lnTo>
                    <a:pt x="2336" y="65828"/>
                  </a:lnTo>
                  <a:cubicBezTo>
                    <a:pt x="2489" y="65898"/>
                    <a:pt x="2653" y="65933"/>
                    <a:pt x="2815" y="65933"/>
                  </a:cubicBezTo>
                  <a:cubicBezTo>
                    <a:pt x="3041" y="65933"/>
                    <a:pt x="3262" y="65864"/>
                    <a:pt x="3437" y="65728"/>
                  </a:cubicBezTo>
                  <a:lnTo>
                    <a:pt x="23818" y="53953"/>
                  </a:lnTo>
                  <a:cubicBezTo>
                    <a:pt x="24719" y="53353"/>
                    <a:pt x="25319" y="52352"/>
                    <a:pt x="25386" y="51251"/>
                  </a:cubicBezTo>
                  <a:lnTo>
                    <a:pt x="25386" y="2483"/>
                  </a:lnTo>
                  <a:cubicBezTo>
                    <a:pt x="25419" y="1949"/>
                    <a:pt x="25186" y="1482"/>
                    <a:pt x="24785" y="1182"/>
                  </a:cubicBezTo>
                  <a:lnTo>
                    <a:pt x="22917" y="115"/>
                  </a:lnTo>
                  <a:cubicBezTo>
                    <a:pt x="22751" y="38"/>
                    <a:pt x="22569" y="0"/>
                    <a:pt x="2238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60"/>
            <p:cNvSpPr/>
            <p:nvPr/>
          </p:nvSpPr>
          <p:spPr>
            <a:xfrm>
              <a:off x="4937025" y="764500"/>
              <a:ext cx="182650" cy="106600"/>
            </a:xfrm>
            <a:custGeom>
              <a:rect b="b" l="l" r="r" t="t"/>
              <a:pathLst>
                <a:path extrusionOk="0" h="4264" w="7306">
                  <a:moveTo>
                    <a:pt x="5058" y="0"/>
                  </a:moveTo>
                  <a:cubicBezTo>
                    <a:pt x="4878" y="0"/>
                    <a:pt x="4703" y="50"/>
                    <a:pt x="4537" y="160"/>
                  </a:cubicBezTo>
                  <a:lnTo>
                    <a:pt x="3336" y="827"/>
                  </a:lnTo>
                  <a:lnTo>
                    <a:pt x="3036" y="994"/>
                  </a:lnTo>
                  <a:lnTo>
                    <a:pt x="1068" y="2162"/>
                  </a:lnTo>
                  <a:cubicBezTo>
                    <a:pt x="935" y="2228"/>
                    <a:pt x="835" y="2295"/>
                    <a:pt x="735" y="2362"/>
                  </a:cubicBezTo>
                  <a:cubicBezTo>
                    <a:pt x="668" y="2428"/>
                    <a:pt x="634" y="2462"/>
                    <a:pt x="601" y="2495"/>
                  </a:cubicBezTo>
                  <a:cubicBezTo>
                    <a:pt x="368" y="2729"/>
                    <a:pt x="167" y="2962"/>
                    <a:pt x="1" y="3229"/>
                  </a:cubicBezTo>
                  <a:lnTo>
                    <a:pt x="1869" y="4263"/>
                  </a:lnTo>
                  <a:cubicBezTo>
                    <a:pt x="2002" y="4030"/>
                    <a:pt x="2202" y="3763"/>
                    <a:pt x="2436" y="3563"/>
                  </a:cubicBezTo>
                  <a:lnTo>
                    <a:pt x="2569" y="3429"/>
                  </a:lnTo>
                  <a:cubicBezTo>
                    <a:pt x="2669" y="3362"/>
                    <a:pt x="2769" y="3262"/>
                    <a:pt x="2903" y="3229"/>
                  </a:cubicBezTo>
                  <a:lnTo>
                    <a:pt x="4871" y="2062"/>
                  </a:lnTo>
                  <a:lnTo>
                    <a:pt x="5171" y="1895"/>
                  </a:lnTo>
                  <a:lnTo>
                    <a:pt x="6372" y="1228"/>
                  </a:lnTo>
                  <a:cubicBezTo>
                    <a:pt x="6539" y="1123"/>
                    <a:pt x="6732" y="1071"/>
                    <a:pt x="6934" y="1071"/>
                  </a:cubicBezTo>
                  <a:cubicBezTo>
                    <a:pt x="7056" y="1071"/>
                    <a:pt x="7181" y="1090"/>
                    <a:pt x="7306" y="1128"/>
                  </a:cubicBezTo>
                  <a:lnTo>
                    <a:pt x="5505" y="93"/>
                  </a:lnTo>
                  <a:cubicBezTo>
                    <a:pt x="5355" y="33"/>
                    <a:pt x="5205" y="0"/>
                    <a:pt x="5058" y="0"/>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60"/>
            <p:cNvSpPr/>
            <p:nvPr/>
          </p:nvSpPr>
          <p:spPr>
            <a:xfrm>
              <a:off x="5349825" y="523500"/>
              <a:ext cx="193500" cy="104925"/>
            </a:xfrm>
            <a:custGeom>
              <a:rect b="b" l="l" r="r" t="t"/>
              <a:pathLst>
                <a:path extrusionOk="0" h="4197" w="7740">
                  <a:moveTo>
                    <a:pt x="5292" y="0"/>
                  </a:moveTo>
                  <a:cubicBezTo>
                    <a:pt x="5011" y="0"/>
                    <a:pt x="4724" y="85"/>
                    <a:pt x="4470" y="260"/>
                  </a:cubicBezTo>
                  <a:lnTo>
                    <a:pt x="568" y="2562"/>
                  </a:lnTo>
                  <a:cubicBezTo>
                    <a:pt x="301" y="2728"/>
                    <a:pt x="134" y="2929"/>
                    <a:pt x="0" y="3195"/>
                  </a:cubicBezTo>
                  <a:lnTo>
                    <a:pt x="1835" y="4196"/>
                  </a:lnTo>
                  <a:cubicBezTo>
                    <a:pt x="1969" y="3963"/>
                    <a:pt x="2169" y="3729"/>
                    <a:pt x="2402" y="3596"/>
                  </a:cubicBezTo>
                  <a:lnTo>
                    <a:pt x="6338" y="1327"/>
                  </a:lnTo>
                  <a:cubicBezTo>
                    <a:pt x="6572" y="1152"/>
                    <a:pt x="6851" y="1068"/>
                    <a:pt x="7136" y="1068"/>
                  </a:cubicBezTo>
                  <a:cubicBezTo>
                    <a:pt x="7339" y="1068"/>
                    <a:pt x="7545" y="1111"/>
                    <a:pt x="7739" y="1194"/>
                  </a:cubicBezTo>
                  <a:cubicBezTo>
                    <a:pt x="7406" y="1027"/>
                    <a:pt x="6205" y="327"/>
                    <a:pt x="5871" y="127"/>
                  </a:cubicBezTo>
                  <a:cubicBezTo>
                    <a:pt x="5691" y="43"/>
                    <a:pt x="5493" y="0"/>
                    <a:pt x="5292" y="0"/>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60"/>
            <p:cNvSpPr/>
            <p:nvPr/>
          </p:nvSpPr>
          <p:spPr>
            <a:xfrm>
              <a:off x="5329800" y="602550"/>
              <a:ext cx="66750" cy="147625"/>
            </a:xfrm>
            <a:custGeom>
              <a:rect b="b" l="l" r="r" t="t"/>
              <a:pathLst>
                <a:path extrusionOk="0" h="5905" w="2670">
                  <a:moveTo>
                    <a:pt x="801" y="0"/>
                  </a:moveTo>
                  <a:cubicBezTo>
                    <a:pt x="668" y="267"/>
                    <a:pt x="601" y="534"/>
                    <a:pt x="601" y="834"/>
                  </a:cubicBezTo>
                  <a:lnTo>
                    <a:pt x="601" y="3336"/>
                  </a:lnTo>
                  <a:cubicBezTo>
                    <a:pt x="568" y="3870"/>
                    <a:pt x="334" y="4403"/>
                    <a:pt x="1" y="4837"/>
                  </a:cubicBezTo>
                  <a:lnTo>
                    <a:pt x="1836" y="5904"/>
                  </a:lnTo>
                  <a:cubicBezTo>
                    <a:pt x="2202" y="5471"/>
                    <a:pt x="2403" y="4937"/>
                    <a:pt x="2436" y="4403"/>
                  </a:cubicBezTo>
                  <a:lnTo>
                    <a:pt x="2436" y="1901"/>
                  </a:lnTo>
                  <a:cubicBezTo>
                    <a:pt x="2436" y="1601"/>
                    <a:pt x="2503" y="1301"/>
                    <a:pt x="2669" y="1068"/>
                  </a:cubicBezTo>
                  <a:lnTo>
                    <a:pt x="80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60"/>
            <p:cNvSpPr/>
            <p:nvPr/>
          </p:nvSpPr>
          <p:spPr>
            <a:xfrm>
              <a:off x="4970375" y="550325"/>
              <a:ext cx="587725" cy="1622075"/>
            </a:xfrm>
            <a:custGeom>
              <a:rect b="b" l="l" r="r" t="t"/>
              <a:pathLst>
                <a:path extrusionOk="0" h="64883" w="23509">
                  <a:moveTo>
                    <a:pt x="22381" y="1"/>
                  </a:moveTo>
                  <a:cubicBezTo>
                    <a:pt x="22117" y="1"/>
                    <a:pt x="21822" y="82"/>
                    <a:pt x="21516" y="254"/>
                  </a:cubicBezTo>
                  <a:lnTo>
                    <a:pt x="17580" y="2523"/>
                  </a:lnTo>
                  <a:cubicBezTo>
                    <a:pt x="17113" y="2856"/>
                    <a:pt x="16813" y="3390"/>
                    <a:pt x="16846" y="3990"/>
                  </a:cubicBezTo>
                  <a:lnTo>
                    <a:pt x="16846" y="6492"/>
                  </a:lnTo>
                  <a:cubicBezTo>
                    <a:pt x="16780" y="7326"/>
                    <a:pt x="16313" y="8093"/>
                    <a:pt x="15579" y="8527"/>
                  </a:cubicBezTo>
                  <a:lnTo>
                    <a:pt x="7573" y="13230"/>
                  </a:lnTo>
                  <a:cubicBezTo>
                    <a:pt x="7362" y="13341"/>
                    <a:pt x="7166" y="13394"/>
                    <a:pt x="6995" y="13394"/>
                  </a:cubicBezTo>
                  <a:cubicBezTo>
                    <a:pt x="6599" y="13394"/>
                    <a:pt x="6339" y="13109"/>
                    <a:pt x="6339" y="12597"/>
                  </a:cubicBezTo>
                  <a:lnTo>
                    <a:pt x="6339" y="10362"/>
                  </a:lnTo>
                  <a:cubicBezTo>
                    <a:pt x="6339" y="9867"/>
                    <a:pt x="6036" y="9630"/>
                    <a:pt x="5645" y="9630"/>
                  </a:cubicBezTo>
                  <a:cubicBezTo>
                    <a:pt x="5455" y="9630"/>
                    <a:pt x="5245" y="9686"/>
                    <a:pt x="5038" y="9795"/>
                  </a:cubicBezTo>
                  <a:lnTo>
                    <a:pt x="3837" y="10462"/>
                  </a:lnTo>
                  <a:lnTo>
                    <a:pt x="3537" y="10629"/>
                  </a:lnTo>
                  <a:lnTo>
                    <a:pt x="1569" y="11796"/>
                  </a:lnTo>
                  <a:cubicBezTo>
                    <a:pt x="1435" y="11829"/>
                    <a:pt x="1335" y="11929"/>
                    <a:pt x="1235" y="11996"/>
                  </a:cubicBezTo>
                  <a:cubicBezTo>
                    <a:pt x="1202" y="12030"/>
                    <a:pt x="1135" y="12096"/>
                    <a:pt x="1102" y="12130"/>
                  </a:cubicBezTo>
                  <a:cubicBezTo>
                    <a:pt x="435" y="12763"/>
                    <a:pt x="34" y="13597"/>
                    <a:pt x="1" y="14498"/>
                  </a:cubicBezTo>
                  <a:lnTo>
                    <a:pt x="1" y="63767"/>
                  </a:lnTo>
                  <a:cubicBezTo>
                    <a:pt x="1" y="64475"/>
                    <a:pt x="352" y="64883"/>
                    <a:pt x="865" y="64883"/>
                  </a:cubicBezTo>
                  <a:cubicBezTo>
                    <a:pt x="1077" y="64883"/>
                    <a:pt x="1316" y="64813"/>
                    <a:pt x="1569" y="64667"/>
                  </a:cubicBezTo>
                  <a:lnTo>
                    <a:pt x="21917" y="52892"/>
                  </a:lnTo>
                  <a:cubicBezTo>
                    <a:pt x="22851" y="52292"/>
                    <a:pt x="23418" y="51291"/>
                    <a:pt x="23484" y="50190"/>
                  </a:cubicBezTo>
                  <a:lnTo>
                    <a:pt x="23484" y="1389"/>
                  </a:lnTo>
                  <a:cubicBezTo>
                    <a:pt x="23508" y="508"/>
                    <a:pt x="23039" y="1"/>
                    <a:pt x="22381"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0"/>
            <p:cNvSpPr/>
            <p:nvPr/>
          </p:nvSpPr>
          <p:spPr>
            <a:xfrm>
              <a:off x="4970375" y="550000"/>
              <a:ext cx="587125" cy="1622025"/>
            </a:xfrm>
            <a:custGeom>
              <a:rect b="b" l="l" r="r" t="t"/>
              <a:pathLst>
                <a:path extrusionOk="0" h="64881" w="23485">
                  <a:moveTo>
                    <a:pt x="22384" y="401"/>
                  </a:moveTo>
                  <a:cubicBezTo>
                    <a:pt x="23051" y="401"/>
                    <a:pt x="23117" y="1168"/>
                    <a:pt x="23117" y="1435"/>
                  </a:cubicBezTo>
                  <a:lnTo>
                    <a:pt x="23117" y="50203"/>
                  </a:lnTo>
                  <a:cubicBezTo>
                    <a:pt x="23051" y="51171"/>
                    <a:pt x="22550" y="52071"/>
                    <a:pt x="21716" y="52605"/>
                  </a:cubicBezTo>
                  <a:lnTo>
                    <a:pt x="1369" y="64347"/>
                  </a:lnTo>
                  <a:cubicBezTo>
                    <a:pt x="1202" y="64447"/>
                    <a:pt x="1035" y="64513"/>
                    <a:pt x="868" y="64513"/>
                  </a:cubicBezTo>
                  <a:cubicBezTo>
                    <a:pt x="435" y="64513"/>
                    <a:pt x="368" y="64013"/>
                    <a:pt x="368" y="63780"/>
                  </a:cubicBezTo>
                  <a:lnTo>
                    <a:pt x="368" y="14511"/>
                  </a:lnTo>
                  <a:cubicBezTo>
                    <a:pt x="401" y="13710"/>
                    <a:pt x="768" y="12977"/>
                    <a:pt x="1335" y="12443"/>
                  </a:cubicBezTo>
                  <a:lnTo>
                    <a:pt x="1402" y="12376"/>
                  </a:lnTo>
                  <a:lnTo>
                    <a:pt x="1469" y="12309"/>
                  </a:lnTo>
                  <a:cubicBezTo>
                    <a:pt x="1569" y="12243"/>
                    <a:pt x="1669" y="12176"/>
                    <a:pt x="1736" y="12109"/>
                  </a:cubicBezTo>
                  <a:lnTo>
                    <a:pt x="3737" y="10975"/>
                  </a:lnTo>
                  <a:lnTo>
                    <a:pt x="4004" y="10808"/>
                  </a:lnTo>
                  <a:lnTo>
                    <a:pt x="5238" y="10141"/>
                  </a:lnTo>
                  <a:cubicBezTo>
                    <a:pt x="5338" y="10041"/>
                    <a:pt x="5505" y="10008"/>
                    <a:pt x="5638" y="10008"/>
                  </a:cubicBezTo>
                  <a:cubicBezTo>
                    <a:pt x="5872" y="10008"/>
                    <a:pt x="5972" y="10141"/>
                    <a:pt x="5972" y="10375"/>
                  </a:cubicBezTo>
                  <a:lnTo>
                    <a:pt x="5972" y="12610"/>
                  </a:lnTo>
                  <a:cubicBezTo>
                    <a:pt x="5872" y="13243"/>
                    <a:pt x="6339" y="13777"/>
                    <a:pt x="6973" y="13810"/>
                  </a:cubicBezTo>
                  <a:cubicBezTo>
                    <a:pt x="7239" y="13777"/>
                    <a:pt x="7506" y="13710"/>
                    <a:pt x="7740" y="13577"/>
                  </a:cubicBezTo>
                  <a:lnTo>
                    <a:pt x="15779" y="8874"/>
                  </a:lnTo>
                  <a:cubicBezTo>
                    <a:pt x="16613" y="8340"/>
                    <a:pt x="17113" y="7473"/>
                    <a:pt x="17180" y="6505"/>
                  </a:cubicBezTo>
                  <a:lnTo>
                    <a:pt x="17180" y="4003"/>
                  </a:lnTo>
                  <a:cubicBezTo>
                    <a:pt x="17180" y="3570"/>
                    <a:pt x="17413" y="3136"/>
                    <a:pt x="17747" y="2903"/>
                  </a:cubicBezTo>
                  <a:lnTo>
                    <a:pt x="21683" y="634"/>
                  </a:lnTo>
                  <a:cubicBezTo>
                    <a:pt x="21883" y="501"/>
                    <a:pt x="22150" y="401"/>
                    <a:pt x="22384" y="401"/>
                  </a:cubicBezTo>
                  <a:close/>
                  <a:moveTo>
                    <a:pt x="22384" y="1"/>
                  </a:moveTo>
                  <a:lnTo>
                    <a:pt x="22384" y="34"/>
                  </a:lnTo>
                  <a:cubicBezTo>
                    <a:pt x="22083" y="34"/>
                    <a:pt x="21783" y="134"/>
                    <a:pt x="21516" y="301"/>
                  </a:cubicBezTo>
                  <a:lnTo>
                    <a:pt x="17580" y="2536"/>
                  </a:lnTo>
                  <a:cubicBezTo>
                    <a:pt x="17113" y="2869"/>
                    <a:pt x="16813" y="3403"/>
                    <a:pt x="16846" y="4003"/>
                  </a:cubicBezTo>
                  <a:lnTo>
                    <a:pt x="16846" y="6505"/>
                  </a:lnTo>
                  <a:cubicBezTo>
                    <a:pt x="16780" y="7339"/>
                    <a:pt x="16313" y="8106"/>
                    <a:pt x="15579" y="8540"/>
                  </a:cubicBezTo>
                  <a:lnTo>
                    <a:pt x="7573" y="13243"/>
                  </a:lnTo>
                  <a:cubicBezTo>
                    <a:pt x="7373" y="13343"/>
                    <a:pt x="7173" y="13410"/>
                    <a:pt x="6973" y="13410"/>
                  </a:cubicBezTo>
                  <a:cubicBezTo>
                    <a:pt x="6606" y="13410"/>
                    <a:pt x="6339" y="13110"/>
                    <a:pt x="6339" y="12610"/>
                  </a:cubicBezTo>
                  <a:lnTo>
                    <a:pt x="6339" y="10375"/>
                  </a:lnTo>
                  <a:cubicBezTo>
                    <a:pt x="6371" y="9991"/>
                    <a:pt x="6066" y="9639"/>
                    <a:pt x="5689" y="9639"/>
                  </a:cubicBezTo>
                  <a:cubicBezTo>
                    <a:pt x="5672" y="9639"/>
                    <a:pt x="5655" y="9639"/>
                    <a:pt x="5638" y="9641"/>
                  </a:cubicBezTo>
                  <a:cubicBezTo>
                    <a:pt x="5438" y="9641"/>
                    <a:pt x="5238" y="9674"/>
                    <a:pt x="5038" y="9808"/>
                  </a:cubicBezTo>
                  <a:lnTo>
                    <a:pt x="3837" y="10475"/>
                  </a:lnTo>
                  <a:lnTo>
                    <a:pt x="3537" y="10642"/>
                  </a:lnTo>
                  <a:lnTo>
                    <a:pt x="1569" y="11776"/>
                  </a:lnTo>
                  <a:cubicBezTo>
                    <a:pt x="1435" y="11842"/>
                    <a:pt x="1335" y="11909"/>
                    <a:pt x="1235" y="12009"/>
                  </a:cubicBezTo>
                  <a:cubicBezTo>
                    <a:pt x="1202" y="12043"/>
                    <a:pt x="1135" y="12076"/>
                    <a:pt x="1102" y="12143"/>
                  </a:cubicBezTo>
                  <a:cubicBezTo>
                    <a:pt x="435" y="12743"/>
                    <a:pt x="34" y="13610"/>
                    <a:pt x="1" y="14511"/>
                  </a:cubicBezTo>
                  <a:lnTo>
                    <a:pt x="1" y="63780"/>
                  </a:lnTo>
                  <a:cubicBezTo>
                    <a:pt x="1" y="64480"/>
                    <a:pt x="335" y="64880"/>
                    <a:pt x="868" y="64880"/>
                  </a:cubicBezTo>
                  <a:cubicBezTo>
                    <a:pt x="1102" y="64880"/>
                    <a:pt x="1335" y="64814"/>
                    <a:pt x="1569" y="64680"/>
                  </a:cubicBezTo>
                  <a:lnTo>
                    <a:pt x="21917" y="52905"/>
                  </a:lnTo>
                  <a:cubicBezTo>
                    <a:pt x="22851" y="52305"/>
                    <a:pt x="23418" y="51304"/>
                    <a:pt x="23484" y="50203"/>
                  </a:cubicBezTo>
                  <a:lnTo>
                    <a:pt x="23484" y="1402"/>
                  </a:lnTo>
                  <a:cubicBezTo>
                    <a:pt x="23484" y="534"/>
                    <a:pt x="23051" y="1"/>
                    <a:pt x="22384"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60"/>
            <p:cNvSpPr/>
            <p:nvPr/>
          </p:nvSpPr>
          <p:spPr>
            <a:xfrm>
              <a:off x="5039600" y="774325"/>
              <a:ext cx="461200" cy="799775"/>
            </a:xfrm>
            <a:custGeom>
              <a:rect b="b" l="l" r="r" t="t"/>
              <a:pathLst>
                <a:path extrusionOk="0" h="31991" w="18448">
                  <a:moveTo>
                    <a:pt x="18447" y="1"/>
                  </a:moveTo>
                  <a:lnTo>
                    <a:pt x="1" y="10642"/>
                  </a:lnTo>
                  <a:lnTo>
                    <a:pt x="1" y="31990"/>
                  </a:lnTo>
                  <a:lnTo>
                    <a:pt x="18447" y="21349"/>
                  </a:lnTo>
                  <a:lnTo>
                    <a:pt x="18447"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60"/>
            <p:cNvSpPr/>
            <p:nvPr/>
          </p:nvSpPr>
          <p:spPr>
            <a:xfrm>
              <a:off x="5039600" y="1125425"/>
              <a:ext cx="461200" cy="448675"/>
            </a:xfrm>
            <a:custGeom>
              <a:rect b="b" l="l" r="r" t="t"/>
              <a:pathLst>
                <a:path extrusionOk="0" h="17947" w="18448">
                  <a:moveTo>
                    <a:pt x="6338" y="0"/>
                  </a:moveTo>
                  <a:lnTo>
                    <a:pt x="1" y="10841"/>
                  </a:lnTo>
                  <a:lnTo>
                    <a:pt x="1" y="17946"/>
                  </a:lnTo>
                  <a:lnTo>
                    <a:pt x="18447" y="7305"/>
                  </a:lnTo>
                  <a:lnTo>
                    <a:pt x="18447" y="3102"/>
                  </a:lnTo>
                  <a:lnTo>
                    <a:pt x="14644" y="0"/>
                  </a:lnTo>
                  <a:lnTo>
                    <a:pt x="12276" y="3736"/>
                  </a:lnTo>
                  <a:lnTo>
                    <a:pt x="13810" y="6405"/>
                  </a:lnTo>
                  <a:lnTo>
                    <a:pt x="633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60"/>
            <p:cNvSpPr/>
            <p:nvPr/>
          </p:nvSpPr>
          <p:spPr>
            <a:xfrm>
              <a:off x="5310625" y="948725"/>
              <a:ext cx="75075" cy="97375"/>
            </a:xfrm>
            <a:custGeom>
              <a:rect b="b" l="l" r="r" t="t"/>
              <a:pathLst>
                <a:path extrusionOk="0" h="3895" w="3003">
                  <a:moveTo>
                    <a:pt x="2162" y="1"/>
                  </a:moveTo>
                  <a:cubicBezTo>
                    <a:pt x="1963" y="1"/>
                    <a:pt x="1739" y="63"/>
                    <a:pt x="1502" y="196"/>
                  </a:cubicBezTo>
                  <a:cubicBezTo>
                    <a:pt x="601" y="797"/>
                    <a:pt x="67" y="1764"/>
                    <a:pt x="1" y="2832"/>
                  </a:cubicBezTo>
                  <a:cubicBezTo>
                    <a:pt x="1" y="3500"/>
                    <a:pt x="342" y="3895"/>
                    <a:pt x="841" y="3895"/>
                  </a:cubicBezTo>
                  <a:cubicBezTo>
                    <a:pt x="1040" y="3895"/>
                    <a:pt x="1264" y="3832"/>
                    <a:pt x="1502" y="3699"/>
                  </a:cubicBezTo>
                  <a:cubicBezTo>
                    <a:pt x="2402" y="3099"/>
                    <a:pt x="2936" y="2131"/>
                    <a:pt x="3003" y="1064"/>
                  </a:cubicBezTo>
                  <a:cubicBezTo>
                    <a:pt x="3003" y="396"/>
                    <a:pt x="2662" y="1"/>
                    <a:pt x="216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60"/>
            <p:cNvSpPr/>
            <p:nvPr/>
          </p:nvSpPr>
          <p:spPr>
            <a:xfrm>
              <a:off x="5031450" y="1938975"/>
              <a:ext cx="92400" cy="118800"/>
            </a:xfrm>
            <a:custGeom>
              <a:rect b="b" l="l" r="r" t="t"/>
              <a:pathLst>
                <a:path extrusionOk="0" h="4752" w="3696">
                  <a:moveTo>
                    <a:pt x="1894" y="215"/>
                  </a:moveTo>
                  <a:lnTo>
                    <a:pt x="3395" y="1049"/>
                  </a:lnTo>
                  <a:lnTo>
                    <a:pt x="2962" y="1282"/>
                  </a:lnTo>
                  <a:cubicBezTo>
                    <a:pt x="2928" y="1316"/>
                    <a:pt x="2895" y="1349"/>
                    <a:pt x="2928" y="1382"/>
                  </a:cubicBezTo>
                  <a:lnTo>
                    <a:pt x="2928" y="3250"/>
                  </a:lnTo>
                  <a:lnTo>
                    <a:pt x="794" y="4485"/>
                  </a:lnTo>
                  <a:lnTo>
                    <a:pt x="794" y="2717"/>
                  </a:lnTo>
                  <a:cubicBezTo>
                    <a:pt x="794" y="2683"/>
                    <a:pt x="794" y="2650"/>
                    <a:pt x="760" y="2617"/>
                  </a:cubicBezTo>
                  <a:lnTo>
                    <a:pt x="660" y="2617"/>
                  </a:lnTo>
                  <a:lnTo>
                    <a:pt x="360" y="2783"/>
                  </a:lnTo>
                  <a:lnTo>
                    <a:pt x="1894" y="215"/>
                  </a:lnTo>
                  <a:close/>
                  <a:moveTo>
                    <a:pt x="1858" y="1"/>
                  </a:moveTo>
                  <a:cubicBezTo>
                    <a:pt x="1825" y="1"/>
                    <a:pt x="1785" y="24"/>
                    <a:pt x="1761" y="48"/>
                  </a:cubicBezTo>
                  <a:lnTo>
                    <a:pt x="26" y="3017"/>
                  </a:lnTo>
                  <a:cubicBezTo>
                    <a:pt x="1" y="3094"/>
                    <a:pt x="35" y="3172"/>
                    <a:pt x="98" y="3172"/>
                  </a:cubicBezTo>
                  <a:cubicBezTo>
                    <a:pt x="116" y="3172"/>
                    <a:pt x="137" y="3165"/>
                    <a:pt x="160" y="3150"/>
                  </a:cubicBezTo>
                  <a:lnTo>
                    <a:pt x="627" y="2883"/>
                  </a:lnTo>
                  <a:lnTo>
                    <a:pt x="627" y="4651"/>
                  </a:lnTo>
                  <a:cubicBezTo>
                    <a:pt x="593" y="4685"/>
                    <a:pt x="627" y="4718"/>
                    <a:pt x="660" y="4751"/>
                  </a:cubicBezTo>
                  <a:lnTo>
                    <a:pt x="760" y="4751"/>
                  </a:lnTo>
                  <a:lnTo>
                    <a:pt x="3062" y="3417"/>
                  </a:lnTo>
                  <a:cubicBezTo>
                    <a:pt x="3095" y="3417"/>
                    <a:pt x="3095" y="3384"/>
                    <a:pt x="3095" y="3350"/>
                  </a:cubicBezTo>
                  <a:lnTo>
                    <a:pt x="3095" y="1449"/>
                  </a:lnTo>
                  <a:lnTo>
                    <a:pt x="3629" y="1149"/>
                  </a:lnTo>
                  <a:cubicBezTo>
                    <a:pt x="3662" y="1116"/>
                    <a:pt x="3696" y="1082"/>
                    <a:pt x="3696" y="1049"/>
                  </a:cubicBezTo>
                  <a:cubicBezTo>
                    <a:pt x="3696" y="1015"/>
                    <a:pt x="3662" y="982"/>
                    <a:pt x="3629" y="982"/>
                  </a:cubicBezTo>
                  <a:lnTo>
                    <a:pt x="1894" y="15"/>
                  </a:lnTo>
                  <a:cubicBezTo>
                    <a:pt x="1885" y="5"/>
                    <a:pt x="1872" y="1"/>
                    <a:pt x="185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60"/>
            <p:cNvSpPr/>
            <p:nvPr/>
          </p:nvSpPr>
          <p:spPr>
            <a:xfrm>
              <a:off x="5223075" y="1822725"/>
              <a:ext cx="82575" cy="110800"/>
            </a:xfrm>
            <a:custGeom>
              <a:rect b="b" l="l" r="r" t="t"/>
              <a:pathLst>
                <a:path extrusionOk="0" h="4432" w="3303">
                  <a:moveTo>
                    <a:pt x="2626" y="192"/>
                  </a:moveTo>
                  <a:cubicBezTo>
                    <a:pt x="2694" y="192"/>
                    <a:pt x="2761" y="220"/>
                    <a:pt x="2802" y="262"/>
                  </a:cubicBezTo>
                  <a:cubicBezTo>
                    <a:pt x="3002" y="462"/>
                    <a:pt x="3102" y="762"/>
                    <a:pt x="3036" y="1062"/>
                  </a:cubicBezTo>
                  <a:cubicBezTo>
                    <a:pt x="2869" y="2063"/>
                    <a:pt x="2502" y="2963"/>
                    <a:pt x="1902" y="3764"/>
                  </a:cubicBezTo>
                  <a:lnTo>
                    <a:pt x="1601" y="4231"/>
                  </a:lnTo>
                  <a:lnTo>
                    <a:pt x="1301" y="4164"/>
                  </a:lnTo>
                  <a:cubicBezTo>
                    <a:pt x="667" y="4031"/>
                    <a:pt x="200" y="3464"/>
                    <a:pt x="234" y="2797"/>
                  </a:cubicBezTo>
                  <a:cubicBezTo>
                    <a:pt x="167" y="2196"/>
                    <a:pt x="400" y="1596"/>
                    <a:pt x="834" y="1196"/>
                  </a:cubicBezTo>
                  <a:cubicBezTo>
                    <a:pt x="934" y="1095"/>
                    <a:pt x="1034" y="1062"/>
                    <a:pt x="1168" y="1062"/>
                  </a:cubicBezTo>
                  <a:lnTo>
                    <a:pt x="1234" y="1062"/>
                  </a:lnTo>
                  <a:cubicBezTo>
                    <a:pt x="1401" y="1162"/>
                    <a:pt x="1535" y="1362"/>
                    <a:pt x="1535" y="1562"/>
                  </a:cubicBezTo>
                  <a:cubicBezTo>
                    <a:pt x="1535" y="1596"/>
                    <a:pt x="1568" y="1629"/>
                    <a:pt x="1635" y="1629"/>
                  </a:cubicBezTo>
                  <a:cubicBezTo>
                    <a:pt x="1668" y="1629"/>
                    <a:pt x="1701" y="1596"/>
                    <a:pt x="1701" y="1562"/>
                  </a:cubicBezTo>
                  <a:cubicBezTo>
                    <a:pt x="1735" y="1529"/>
                    <a:pt x="1735" y="1529"/>
                    <a:pt x="1735" y="1496"/>
                  </a:cubicBezTo>
                  <a:cubicBezTo>
                    <a:pt x="1735" y="1496"/>
                    <a:pt x="1735" y="1496"/>
                    <a:pt x="1735" y="1462"/>
                  </a:cubicBezTo>
                  <a:cubicBezTo>
                    <a:pt x="1835" y="895"/>
                    <a:pt x="2168" y="362"/>
                    <a:pt x="2502" y="228"/>
                  </a:cubicBezTo>
                  <a:cubicBezTo>
                    <a:pt x="2540" y="203"/>
                    <a:pt x="2583" y="192"/>
                    <a:pt x="2626" y="192"/>
                  </a:cubicBezTo>
                  <a:close/>
                  <a:moveTo>
                    <a:pt x="2662" y="1"/>
                  </a:moveTo>
                  <a:cubicBezTo>
                    <a:pt x="2592" y="1"/>
                    <a:pt x="2525" y="20"/>
                    <a:pt x="2469" y="61"/>
                  </a:cubicBezTo>
                  <a:cubicBezTo>
                    <a:pt x="2035" y="295"/>
                    <a:pt x="1701" y="695"/>
                    <a:pt x="1635" y="1162"/>
                  </a:cubicBezTo>
                  <a:cubicBezTo>
                    <a:pt x="1568" y="1062"/>
                    <a:pt x="1468" y="962"/>
                    <a:pt x="1334" y="895"/>
                  </a:cubicBezTo>
                  <a:cubicBezTo>
                    <a:pt x="1281" y="877"/>
                    <a:pt x="1225" y="869"/>
                    <a:pt x="1168" y="869"/>
                  </a:cubicBezTo>
                  <a:cubicBezTo>
                    <a:pt x="1014" y="869"/>
                    <a:pt x="856" y="931"/>
                    <a:pt x="734" y="1029"/>
                  </a:cubicBezTo>
                  <a:cubicBezTo>
                    <a:pt x="234" y="1496"/>
                    <a:pt x="0" y="2130"/>
                    <a:pt x="34" y="2830"/>
                  </a:cubicBezTo>
                  <a:cubicBezTo>
                    <a:pt x="34" y="3564"/>
                    <a:pt x="567" y="4198"/>
                    <a:pt x="1301" y="4364"/>
                  </a:cubicBezTo>
                  <a:lnTo>
                    <a:pt x="1635" y="4431"/>
                  </a:lnTo>
                  <a:cubicBezTo>
                    <a:pt x="1668" y="4431"/>
                    <a:pt x="1701" y="4398"/>
                    <a:pt x="1735" y="4398"/>
                  </a:cubicBezTo>
                  <a:lnTo>
                    <a:pt x="2068" y="3897"/>
                  </a:lnTo>
                  <a:cubicBezTo>
                    <a:pt x="2669" y="3064"/>
                    <a:pt x="3069" y="2096"/>
                    <a:pt x="3236" y="1095"/>
                  </a:cubicBezTo>
                  <a:cubicBezTo>
                    <a:pt x="3303" y="729"/>
                    <a:pt x="3202" y="362"/>
                    <a:pt x="2936" y="95"/>
                  </a:cubicBezTo>
                  <a:cubicBezTo>
                    <a:pt x="2858" y="37"/>
                    <a:pt x="2758" y="1"/>
                    <a:pt x="266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60"/>
            <p:cNvSpPr/>
            <p:nvPr/>
          </p:nvSpPr>
          <p:spPr>
            <a:xfrm>
              <a:off x="5429050" y="1772700"/>
              <a:ext cx="56725" cy="64075"/>
            </a:xfrm>
            <a:custGeom>
              <a:rect b="b" l="l" r="r" t="t"/>
              <a:pathLst>
                <a:path extrusionOk="0" h="2563" w="2269">
                  <a:moveTo>
                    <a:pt x="1641" y="181"/>
                  </a:moveTo>
                  <a:cubicBezTo>
                    <a:pt x="1708" y="181"/>
                    <a:pt x="1775" y="198"/>
                    <a:pt x="1835" y="228"/>
                  </a:cubicBezTo>
                  <a:cubicBezTo>
                    <a:pt x="2002" y="361"/>
                    <a:pt x="2069" y="561"/>
                    <a:pt x="2069" y="761"/>
                  </a:cubicBezTo>
                  <a:lnTo>
                    <a:pt x="2069" y="1228"/>
                  </a:lnTo>
                  <a:lnTo>
                    <a:pt x="201" y="2296"/>
                  </a:lnTo>
                  <a:lnTo>
                    <a:pt x="201" y="1962"/>
                  </a:lnTo>
                  <a:cubicBezTo>
                    <a:pt x="201" y="1362"/>
                    <a:pt x="501" y="862"/>
                    <a:pt x="968" y="528"/>
                  </a:cubicBezTo>
                  <a:lnTo>
                    <a:pt x="1401" y="261"/>
                  </a:lnTo>
                  <a:cubicBezTo>
                    <a:pt x="1475" y="206"/>
                    <a:pt x="1558" y="181"/>
                    <a:pt x="1641" y="181"/>
                  </a:cubicBezTo>
                  <a:close/>
                  <a:moveTo>
                    <a:pt x="1671" y="1"/>
                  </a:moveTo>
                  <a:cubicBezTo>
                    <a:pt x="1545" y="1"/>
                    <a:pt x="1418" y="36"/>
                    <a:pt x="1301" y="94"/>
                  </a:cubicBezTo>
                  <a:lnTo>
                    <a:pt x="868" y="361"/>
                  </a:lnTo>
                  <a:cubicBezTo>
                    <a:pt x="334" y="728"/>
                    <a:pt x="34" y="1329"/>
                    <a:pt x="34" y="1962"/>
                  </a:cubicBezTo>
                  <a:lnTo>
                    <a:pt x="34" y="2463"/>
                  </a:lnTo>
                  <a:cubicBezTo>
                    <a:pt x="0" y="2496"/>
                    <a:pt x="34" y="2529"/>
                    <a:pt x="67" y="2563"/>
                  </a:cubicBezTo>
                  <a:lnTo>
                    <a:pt x="100" y="2563"/>
                  </a:lnTo>
                  <a:cubicBezTo>
                    <a:pt x="134" y="2563"/>
                    <a:pt x="134" y="2563"/>
                    <a:pt x="167" y="2529"/>
                  </a:cubicBezTo>
                  <a:lnTo>
                    <a:pt x="2202" y="1395"/>
                  </a:lnTo>
                  <a:cubicBezTo>
                    <a:pt x="2235" y="1362"/>
                    <a:pt x="2235" y="1329"/>
                    <a:pt x="2235" y="1295"/>
                  </a:cubicBezTo>
                  <a:lnTo>
                    <a:pt x="2235" y="795"/>
                  </a:lnTo>
                  <a:cubicBezTo>
                    <a:pt x="2269" y="495"/>
                    <a:pt x="2135" y="228"/>
                    <a:pt x="1935" y="61"/>
                  </a:cubicBezTo>
                  <a:cubicBezTo>
                    <a:pt x="1851" y="19"/>
                    <a:pt x="1762" y="1"/>
                    <a:pt x="1671"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60"/>
            <p:cNvSpPr/>
            <p:nvPr/>
          </p:nvSpPr>
          <p:spPr>
            <a:xfrm>
              <a:off x="5437375" y="1714050"/>
              <a:ext cx="40075" cy="54350"/>
            </a:xfrm>
            <a:custGeom>
              <a:rect b="b" l="l" r="r" t="t"/>
              <a:pathLst>
                <a:path extrusionOk="0" h="2174" w="1603">
                  <a:moveTo>
                    <a:pt x="1068" y="205"/>
                  </a:moveTo>
                  <a:cubicBezTo>
                    <a:pt x="1102" y="205"/>
                    <a:pt x="1168" y="205"/>
                    <a:pt x="1202" y="239"/>
                  </a:cubicBezTo>
                  <a:cubicBezTo>
                    <a:pt x="1335" y="339"/>
                    <a:pt x="1402" y="506"/>
                    <a:pt x="1369" y="706"/>
                  </a:cubicBezTo>
                  <a:cubicBezTo>
                    <a:pt x="1369" y="1173"/>
                    <a:pt x="1135" y="1606"/>
                    <a:pt x="768" y="1907"/>
                  </a:cubicBezTo>
                  <a:cubicBezTo>
                    <a:pt x="690" y="1946"/>
                    <a:pt x="612" y="1962"/>
                    <a:pt x="540" y="1962"/>
                  </a:cubicBezTo>
                  <a:cubicBezTo>
                    <a:pt x="490" y="1962"/>
                    <a:pt x="443" y="1954"/>
                    <a:pt x="401" y="1940"/>
                  </a:cubicBezTo>
                  <a:cubicBezTo>
                    <a:pt x="268" y="1840"/>
                    <a:pt x="201" y="1640"/>
                    <a:pt x="201" y="1473"/>
                  </a:cubicBezTo>
                  <a:cubicBezTo>
                    <a:pt x="234" y="1006"/>
                    <a:pt x="468" y="539"/>
                    <a:pt x="835" y="272"/>
                  </a:cubicBezTo>
                  <a:cubicBezTo>
                    <a:pt x="902" y="205"/>
                    <a:pt x="1002" y="205"/>
                    <a:pt x="1068" y="205"/>
                  </a:cubicBezTo>
                  <a:close/>
                  <a:moveTo>
                    <a:pt x="1030" y="1"/>
                  </a:moveTo>
                  <a:cubicBezTo>
                    <a:pt x="930" y="1"/>
                    <a:pt x="840" y="34"/>
                    <a:pt x="768" y="105"/>
                  </a:cubicBezTo>
                  <a:cubicBezTo>
                    <a:pt x="301" y="406"/>
                    <a:pt x="34" y="939"/>
                    <a:pt x="34" y="1473"/>
                  </a:cubicBezTo>
                  <a:cubicBezTo>
                    <a:pt x="1" y="1706"/>
                    <a:pt x="101" y="1973"/>
                    <a:pt x="301" y="2107"/>
                  </a:cubicBezTo>
                  <a:cubicBezTo>
                    <a:pt x="368" y="2140"/>
                    <a:pt x="435" y="2173"/>
                    <a:pt x="535" y="2173"/>
                  </a:cubicBezTo>
                  <a:cubicBezTo>
                    <a:pt x="635" y="2173"/>
                    <a:pt x="735" y="2140"/>
                    <a:pt x="835" y="2073"/>
                  </a:cubicBezTo>
                  <a:cubicBezTo>
                    <a:pt x="1302" y="1740"/>
                    <a:pt x="1569" y="1239"/>
                    <a:pt x="1569" y="706"/>
                  </a:cubicBezTo>
                  <a:cubicBezTo>
                    <a:pt x="1602" y="439"/>
                    <a:pt x="1469" y="205"/>
                    <a:pt x="1302" y="72"/>
                  </a:cubicBezTo>
                  <a:cubicBezTo>
                    <a:pt x="1209" y="26"/>
                    <a:pt x="1116" y="1"/>
                    <a:pt x="103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60"/>
            <p:cNvSpPr/>
            <p:nvPr/>
          </p:nvSpPr>
          <p:spPr>
            <a:xfrm>
              <a:off x="5038775" y="1427475"/>
              <a:ext cx="346925" cy="226300"/>
            </a:xfrm>
            <a:custGeom>
              <a:rect b="b" l="l" r="r" t="t"/>
              <a:pathLst>
                <a:path extrusionOk="0" h="9052" w="13877">
                  <a:moveTo>
                    <a:pt x="13436" y="1"/>
                  </a:moveTo>
                  <a:cubicBezTo>
                    <a:pt x="13317" y="1"/>
                    <a:pt x="13181" y="42"/>
                    <a:pt x="13043" y="127"/>
                  </a:cubicBezTo>
                  <a:lnTo>
                    <a:pt x="834" y="7165"/>
                  </a:lnTo>
                  <a:cubicBezTo>
                    <a:pt x="367" y="7432"/>
                    <a:pt x="67" y="7932"/>
                    <a:pt x="0" y="8499"/>
                  </a:cubicBezTo>
                  <a:cubicBezTo>
                    <a:pt x="0" y="8849"/>
                    <a:pt x="195" y="9052"/>
                    <a:pt x="461" y="9052"/>
                  </a:cubicBezTo>
                  <a:cubicBezTo>
                    <a:pt x="575" y="9052"/>
                    <a:pt x="703" y="9014"/>
                    <a:pt x="834" y="8933"/>
                  </a:cubicBezTo>
                  <a:lnTo>
                    <a:pt x="13043" y="1895"/>
                  </a:lnTo>
                  <a:cubicBezTo>
                    <a:pt x="13510" y="1595"/>
                    <a:pt x="13810" y="1094"/>
                    <a:pt x="13877" y="527"/>
                  </a:cubicBezTo>
                  <a:cubicBezTo>
                    <a:pt x="13877" y="187"/>
                    <a:pt x="13691" y="1"/>
                    <a:pt x="1343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60"/>
            <p:cNvSpPr/>
            <p:nvPr/>
          </p:nvSpPr>
          <p:spPr>
            <a:xfrm>
              <a:off x="5038775" y="1460000"/>
              <a:ext cx="443675" cy="282200"/>
            </a:xfrm>
            <a:custGeom>
              <a:rect b="b" l="l" r="r" t="t"/>
              <a:pathLst>
                <a:path extrusionOk="0" h="11288" w="17747">
                  <a:moveTo>
                    <a:pt x="17321" y="0"/>
                  </a:moveTo>
                  <a:cubicBezTo>
                    <a:pt x="17201" y="0"/>
                    <a:pt x="17062" y="41"/>
                    <a:pt x="16912" y="127"/>
                  </a:cubicBezTo>
                  <a:lnTo>
                    <a:pt x="834" y="9400"/>
                  </a:lnTo>
                  <a:cubicBezTo>
                    <a:pt x="367" y="9700"/>
                    <a:pt x="67" y="10201"/>
                    <a:pt x="0" y="10768"/>
                  </a:cubicBezTo>
                  <a:cubicBezTo>
                    <a:pt x="0" y="11092"/>
                    <a:pt x="193" y="11288"/>
                    <a:pt x="456" y="11288"/>
                  </a:cubicBezTo>
                  <a:cubicBezTo>
                    <a:pt x="572" y="11288"/>
                    <a:pt x="702" y="11250"/>
                    <a:pt x="834" y="11168"/>
                  </a:cubicBezTo>
                  <a:lnTo>
                    <a:pt x="16912" y="1895"/>
                  </a:lnTo>
                  <a:cubicBezTo>
                    <a:pt x="17413" y="1594"/>
                    <a:pt x="17713" y="1094"/>
                    <a:pt x="17746" y="527"/>
                  </a:cubicBezTo>
                  <a:cubicBezTo>
                    <a:pt x="17746" y="187"/>
                    <a:pt x="17576" y="0"/>
                    <a:pt x="1732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60"/>
            <p:cNvSpPr/>
            <p:nvPr/>
          </p:nvSpPr>
          <p:spPr>
            <a:xfrm>
              <a:off x="5039600" y="1778825"/>
              <a:ext cx="76750" cy="99225"/>
            </a:xfrm>
            <a:custGeom>
              <a:rect b="b" l="l" r="r" t="t"/>
              <a:pathLst>
                <a:path extrusionOk="0" h="3969" w="3070">
                  <a:moveTo>
                    <a:pt x="2217" y="1"/>
                  </a:moveTo>
                  <a:cubicBezTo>
                    <a:pt x="2011" y="1"/>
                    <a:pt x="1779" y="70"/>
                    <a:pt x="1535" y="216"/>
                  </a:cubicBezTo>
                  <a:cubicBezTo>
                    <a:pt x="634" y="817"/>
                    <a:pt x="34" y="1784"/>
                    <a:pt x="1" y="2885"/>
                  </a:cubicBezTo>
                  <a:cubicBezTo>
                    <a:pt x="1" y="3568"/>
                    <a:pt x="350" y="3968"/>
                    <a:pt x="849" y="3968"/>
                  </a:cubicBezTo>
                  <a:cubicBezTo>
                    <a:pt x="1057" y="3968"/>
                    <a:pt x="1290" y="3899"/>
                    <a:pt x="1535" y="3752"/>
                  </a:cubicBezTo>
                  <a:cubicBezTo>
                    <a:pt x="2436" y="3185"/>
                    <a:pt x="3003" y="2184"/>
                    <a:pt x="3069" y="1117"/>
                  </a:cubicBezTo>
                  <a:cubicBezTo>
                    <a:pt x="3069" y="408"/>
                    <a:pt x="2718" y="1"/>
                    <a:pt x="2217"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60"/>
            <p:cNvSpPr/>
            <p:nvPr/>
          </p:nvSpPr>
          <p:spPr>
            <a:xfrm>
              <a:off x="5154675" y="1612300"/>
              <a:ext cx="231025" cy="153750"/>
            </a:xfrm>
            <a:custGeom>
              <a:rect b="b" l="l" r="r" t="t"/>
              <a:pathLst>
                <a:path extrusionOk="0" h="6150" w="9241">
                  <a:moveTo>
                    <a:pt x="8961" y="1"/>
                  </a:moveTo>
                  <a:cubicBezTo>
                    <a:pt x="8893" y="1"/>
                    <a:pt x="8818" y="24"/>
                    <a:pt x="8740" y="72"/>
                  </a:cubicBezTo>
                  <a:lnTo>
                    <a:pt x="501" y="4809"/>
                  </a:lnTo>
                  <a:cubicBezTo>
                    <a:pt x="201" y="5009"/>
                    <a:pt x="34" y="5309"/>
                    <a:pt x="1" y="5643"/>
                  </a:cubicBezTo>
                  <a:lnTo>
                    <a:pt x="1" y="5810"/>
                  </a:lnTo>
                  <a:cubicBezTo>
                    <a:pt x="1" y="6021"/>
                    <a:pt x="116" y="6149"/>
                    <a:pt x="277" y="6149"/>
                  </a:cubicBezTo>
                  <a:cubicBezTo>
                    <a:pt x="345" y="6149"/>
                    <a:pt x="422" y="6126"/>
                    <a:pt x="501" y="6077"/>
                  </a:cubicBezTo>
                  <a:lnTo>
                    <a:pt x="8740" y="1340"/>
                  </a:lnTo>
                  <a:cubicBezTo>
                    <a:pt x="9007" y="1140"/>
                    <a:pt x="9207" y="840"/>
                    <a:pt x="9241" y="506"/>
                  </a:cubicBezTo>
                  <a:lnTo>
                    <a:pt x="9241" y="373"/>
                  </a:lnTo>
                  <a:cubicBezTo>
                    <a:pt x="9241" y="136"/>
                    <a:pt x="9124" y="1"/>
                    <a:pt x="896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0"/>
            <p:cNvSpPr/>
            <p:nvPr/>
          </p:nvSpPr>
          <p:spPr>
            <a:xfrm>
              <a:off x="5154675" y="1616450"/>
              <a:ext cx="333600" cy="208125"/>
            </a:xfrm>
            <a:custGeom>
              <a:rect b="b" l="l" r="r" t="t"/>
              <a:pathLst>
                <a:path extrusionOk="0" h="8325" w="13344">
                  <a:moveTo>
                    <a:pt x="13128" y="1"/>
                  </a:moveTo>
                  <a:cubicBezTo>
                    <a:pt x="13082" y="1"/>
                    <a:pt x="13030" y="13"/>
                    <a:pt x="12977" y="40"/>
                  </a:cubicBezTo>
                  <a:lnTo>
                    <a:pt x="368" y="7345"/>
                  </a:lnTo>
                  <a:cubicBezTo>
                    <a:pt x="134" y="7478"/>
                    <a:pt x="1" y="7712"/>
                    <a:pt x="1" y="7945"/>
                  </a:cubicBezTo>
                  <a:lnTo>
                    <a:pt x="1" y="8079"/>
                  </a:lnTo>
                  <a:cubicBezTo>
                    <a:pt x="1" y="8242"/>
                    <a:pt x="83" y="8324"/>
                    <a:pt x="200" y="8324"/>
                  </a:cubicBezTo>
                  <a:cubicBezTo>
                    <a:pt x="251" y="8324"/>
                    <a:pt x="308" y="8309"/>
                    <a:pt x="368" y="8279"/>
                  </a:cubicBezTo>
                  <a:lnTo>
                    <a:pt x="12977" y="1007"/>
                  </a:lnTo>
                  <a:cubicBezTo>
                    <a:pt x="13177" y="840"/>
                    <a:pt x="13310" y="607"/>
                    <a:pt x="13344" y="373"/>
                  </a:cubicBezTo>
                  <a:lnTo>
                    <a:pt x="13344" y="240"/>
                  </a:lnTo>
                  <a:cubicBezTo>
                    <a:pt x="13344" y="93"/>
                    <a:pt x="13254" y="1"/>
                    <a:pt x="1312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0"/>
            <p:cNvSpPr/>
            <p:nvPr/>
          </p:nvSpPr>
          <p:spPr>
            <a:xfrm>
              <a:off x="3932975" y="2715900"/>
              <a:ext cx="636325" cy="1647800"/>
            </a:xfrm>
            <a:custGeom>
              <a:rect b="b" l="l" r="r" t="t"/>
              <a:pathLst>
                <a:path extrusionOk="0" h="65912" w="25453">
                  <a:moveTo>
                    <a:pt x="22347" y="1"/>
                  </a:moveTo>
                  <a:cubicBezTo>
                    <a:pt x="22062" y="1"/>
                    <a:pt x="21783" y="85"/>
                    <a:pt x="21549" y="260"/>
                  </a:cubicBezTo>
                  <a:lnTo>
                    <a:pt x="17613" y="2528"/>
                  </a:lnTo>
                  <a:cubicBezTo>
                    <a:pt x="17146" y="2862"/>
                    <a:pt x="16846" y="3396"/>
                    <a:pt x="16846" y="3963"/>
                  </a:cubicBezTo>
                  <a:lnTo>
                    <a:pt x="16846" y="6465"/>
                  </a:lnTo>
                  <a:cubicBezTo>
                    <a:pt x="16779" y="7299"/>
                    <a:pt x="16346" y="8066"/>
                    <a:pt x="15612" y="8533"/>
                  </a:cubicBezTo>
                  <a:lnTo>
                    <a:pt x="8207" y="12836"/>
                  </a:lnTo>
                  <a:lnTo>
                    <a:pt x="8207" y="11401"/>
                  </a:lnTo>
                  <a:cubicBezTo>
                    <a:pt x="8240" y="11135"/>
                    <a:pt x="8106" y="10868"/>
                    <a:pt x="7873" y="10734"/>
                  </a:cubicBezTo>
                  <a:lnTo>
                    <a:pt x="6038" y="9734"/>
                  </a:lnTo>
                  <a:cubicBezTo>
                    <a:pt x="5909" y="9661"/>
                    <a:pt x="5766" y="9627"/>
                    <a:pt x="5622" y="9627"/>
                  </a:cubicBezTo>
                  <a:cubicBezTo>
                    <a:pt x="5433" y="9627"/>
                    <a:pt x="5241" y="9687"/>
                    <a:pt x="5071" y="9800"/>
                  </a:cubicBezTo>
                  <a:lnTo>
                    <a:pt x="3870" y="10467"/>
                  </a:lnTo>
                  <a:lnTo>
                    <a:pt x="3570" y="10634"/>
                  </a:lnTo>
                  <a:lnTo>
                    <a:pt x="1635" y="11768"/>
                  </a:lnTo>
                  <a:cubicBezTo>
                    <a:pt x="1502" y="11835"/>
                    <a:pt x="1402" y="11902"/>
                    <a:pt x="1302" y="11969"/>
                  </a:cubicBezTo>
                  <a:lnTo>
                    <a:pt x="1135" y="12102"/>
                  </a:lnTo>
                  <a:cubicBezTo>
                    <a:pt x="501" y="12736"/>
                    <a:pt x="101" y="13570"/>
                    <a:pt x="34" y="14470"/>
                  </a:cubicBezTo>
                  <a:lnTo>
                    <a:pt x="34" y="63739"/>
                  </a:lnTo>
                  <a:cubicBezTo>
                    <a:pt x="1" y="64139"/>
                    <a:pt x="167" y="64506"/>
                    <a:pt x="501" y="64740"/>
                  </a:cubicBezTo>
                  <a:lnTo>
                    <a:pt x="2336" y="65807"/>
                  </a:lnTo>
                  <a:cubicBezTo>
                    <a:pt x="2489" y="65877"/>
                    <a:pt x="2653" y="65911"/>
                    <a:pt x="2817" y="65911"/>
                  </a:cubicBezTo>
                  <a:cubicBezTo>
                    <a:pt x="3047" y="65911"/>
                    <a:pt x="3275" y="65843"/>
                    <a:pt x="3470" y="65707"/>
                  </a:cubicBezTo>
                  <a:lnTo>
                    <a:pt x="23818" y="53965"/>
                  </a:lnTo>
                  <a:cubicBezTo>
                    <a:pt x="24752" y="53365"/>
                    <a:pt x="25319" y="52331"/>
                    <a:pt x="25385" y="51230"/>
                  </a:cubicBezTo>
                  <a:lnTo>
                    <a:pt x="25385" y="2462"/>
                  </a:lnTo>
                  <a:cubicBezTo>
                    <a:pt x="25452" y="1961"/>
                    <a:pt x="25219" y="1461"/>
                    <a:pt x="24818" y="1161"/>
                  </a:cubicBezTo>
                  <a:lnTo>
                    <a:pt x="22950" y="127"/>
                  </a:lnTo>
                  <a:cubicBezTo>
                    <a:pt x="22756" y="43"/>
                    <a:pt x="22550" y="1"/>
                    <a:pt x="22347"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0"/>
            <p:cNvSpPr/>
            <p:nvPr/>
          </p:nvSpPr>
          <p:spPr>
            <a:xfrm>
              <a:off x="3947150" y="2956075"/>
              <a:ext cx="181825" cy="106575"/>
            </a:xfrm>
            <a:custGeom>
              <a:rect b="b" l="l" r="r" t="t"/>
              <a:pathLst>
                <a:path extrusionOk="0" h="4263" w="7273">
                  <a:moveTo>
                    <a:pt x="5038" y="0"/>
                  </a:moveTo>
                  <a:cubicBezTo>
                    <a:pt x="4855" y="0"/>
                    <a:pt x="4669" y="50"/>
                    <a:pt x="4504" y="160"/>
                  </a:cubicBezTo>
                  <a:lnTo>
                    <a:pt x="3303" y="860"/>
                  </a:lnTo>
                  <a:lnTo>
                    <a:pt x="3003" y="994"/>
                  </a:lnTo>
                  <a:lnTo>
                    <a:pt x="1035" y="2161"/>
                  </a:lnTo>
                  <a:cubicBezTo>
                    <a:pt x="935" y="2228"/>
                    <a:pt x="801" y="2295"/>
                    <a:pt x="701" y="2362"/>
                  </a:cubicBezTo>
                  <a:lnTo>
                    <a:pt x="568" y="2495"/>
                  </a:lnTo>
                  <a:cubicBezTo>
                    <a:pt x="334" y="2728"/>
                    <a:pt x="134" y="2962"/>
                    <a:pt x="1" y="3229"/>
                  </a:cubicBezTo>
                  <a:lnTo>
                    <a:pt x="1835" y="4263"/>
                  </a:lnTo>
                  <a:cubicBezTo>
                    <a:pt x="2002" y="4029"/>
                    <a:pt x="2202" y="3796"/>
                    <a:pt x="2402" y="3562"/>
                  </a:cubicBezTo>
                  <a:lnTo>
                    <a:pt x="2569" y="3429"/>
                  </a:lnTo>
                  <a:cubicBezTo>
                    <a:pt x="2669" y="3362"/>
                    <a:pt x="2769" y="3296"/>
                    <a:pt x="2869" y="3229"/>
                  </a:cubicBezTo>
                  <a:lnTo>
                    <a:pt x="4871" y="2061"/>
                  </a:lnTo>
                  <a:lnTo>
                    <a:pt x="5138" y="1895"/>
                  </a:lnTo>
                  <a:lnTo>
                    <a:pt x="6372" y="1227"/>
                  </a:lnTo>
                  <a:cubicBezTo>
                    <a:pt x="6539" y="1123"/>
                    <a:pt x="6732" y="1071"/>
                    <a:pt x="6926" y="1071"/>
                  </a:cubicBezTo>
                  <a:cubicBezTo>
                    <a:pt x="7043" y="1071"/>
                    <a:pt x="7160" y="1090"/>
                    <a:pt x="7273" y="1127"/>
                  </a:cubicBezTo>
                  <a:lnTo>
                    <a:pt x="5471" y="93"/>
                  </a:lnTo>
                  <a:cubicBezTo>
                    <a:pt x="5336" y="33"/>
                    <a:pt x="5188" y="0"/>
                    <a:pt x="5038" y="0"/>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60"/>
            <p:cNvSpPr/>
            <p:nvPr/>
          </p:nvSpPr>
          <p:spPr>
            <a:xfrm>
              <a:off x="4359950" y="2715550"/>
              <a:ext cx="192675" cy="105275"/>
            </a:xfrm>
            <a:custGeom>
              <a:rect b="b" l="l" r="r" t="t"/>
              <a:pathLst>
                <a:path extrusionOk="0" h="4211" w="7707">
                  <a:moveTo>
                    <a:pt x="5281" y="0"/>
                  </a:moveTo>
                  <a:cubicBezTo>
                    <a:pt x="4992" y="0"/>
                    <a:pt x="4708" y="96"/>
                    <a:pt x="4470" y="274"/>
                  </a:cubicBezTo>
                  <a:lnTo>
                    <a:pt x="534" y="2542"/>
                  </a:lnTo>
                  <a:cubicBezTo>
                    <a:pt x="301" y="2676"/>
                    <a:pt x="101" y="2909"/>
                    <a:pt x="1" y="3143"/>
                  </a:cubicBezTo>
                  <a:lnTo>
                    <a:pt x="1835" y="4210"/>
                  </a:lnTo>
                  <a:cubicBezTo>
                    <a:pt x="1969" y="3943"/>
                    <a:pt x="2135" y="3743"/>
                    <a:pt x="2369" y="3610"/>
                  </a:cubicBezTo>
                  <a:lnTo>
                    <a:pt x="6305" y="1342"/>
                  </a:lnTo>
                  <a:cubicBezTo>
                    <a:pt x="6542" y="1164"/>
                    <a:pt x="6826" y="1068"/>
                    <a:pt x="7116" y="1068"/>
                  </a:cubicBezTo>
                  <a:cubicBezTo>
                    <a:pt x="7315" y="1068"/>
                    <a:pt x="7516" y="1113"/>
                    <a:pt x="7706" y="1208"/>
                  </a:cubicBezTo>
                  <a:lnTo>
                    <a:pt x="5871" y="141"/>
                  </a:lnTo>
                  <a:cubicBezTo>
                    <a:pt x="5681" y="46"/>
                    <a:pt x="5480" y="0"/>
                    <a:pt x="5281" y="0"/>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60"/>
            <p:cNvSpPr/>
            <p:nvPr/>
          </p:nvSpPr>
          <p:spPr>
            <a:xfrm>
              <a:off x="4339100" y="2794100"/>
              <a:ext cx="66750" cy="147650"/>
            </a:xfrm>
            <a:custGeom>
              <a:rect b="b" l="l" r="r" t="t"/>
              <a:pathLst>
                <a:path extrusionOk="0" h="5906" w="2670">
                  <a:moveTo>
                    <a:pt x="835" y="1"/>
                  </a:moveTo>
                  <a:cubicBezTo>
                    <a:pt x="701" y="268"/>
                    <a:pt x="601" y="535"/>
                    <a:pt x="601" y="835"/>
                  </a:cubicBezTo>
                  <a:lnTo>
                    <a:pt x="601" y="3337"/>
                  </a:lnTo>
                  <a:cubicBezTo>
                    <a:pt x="568" y="3870"/>
                    <a:pt x="368" y="4404"/>
                    <a:pt x="1" y="4838"/>
                  </a:cubicBezTo>
                  <a:lnTo>
                    <a:pt x="1835" y="5905"/>
                  </a:lnTo>
                  <a:cubicBezTo>
                    <a:pt x="2202" y="5471"/>
                    <a:pt x="2402" y="4938"/>
                    <a:pt x="2436" y="4404"/>
                  </a:cubicBezTo>
                  <a:lnTo>
                    <a:pt x="2436" y="1902"/>
                  </a:lnTo>
                  <a:cubicBezTo>
                    <a:pt x="2469" y="1602"/>
                    <a:pt x="2536" y="1335"/>
                    <a:pt x="2669" y="1068"/>
                  </a:cubicBezTo>
                  <a:lnTo>
                    <a:pt x="835"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60"/>
            <p:cNvSpPr/>
            <p:nvPr/>
          </p:nvSpPr>
          <p:spPr>
            <a:xfrm>
              <a:off x="3979675" y="2742225"/>
              <a:ext cx="587700" cy="1621750"/>
            </a:xfrm>
            <a:custGeom>
              <a:rect b="b" l="l" r="r" t="t"/>
              <a:pathLst>
                <a:path extrusionOk="0" h="64870" w="23508">
                  <a:moveTo>
                    <a:pt x="22415" y="0"/>
                  </a:moveTo>
                  <a:cubicBezTo>
                    <a:pt x="22145" y="0"/>
                    <a:pt x="21839" y="89"/>
                    <a:pt x="21516" y="275"/>
                  </a:cubicBezTo>
                  <a:lnTo>
                    <a:pt x="17580" y="2543"/>
                  </a:lnTo>
                  <a:cubicBezTo>
                    <a:pt x="17113" y="2876"/>
                    <a:pt x="16846" y="3410"/>
                    <a:pt x="16813" y="3977"/>
                  </a:cubicBezTo>
                  <a:lnTo>
                    <a:pt x="16813" y="6479"/>
                  </a:lnTo>
                  <a:cubicBezTo>
                    <a:pt x="16779" y="7313"/>
                    <a:pt x="16312" y="8080"/>
                    <a:pt x="15612" y="8514"/>
                  </a:cubicBezTo>
                  <a:lnTo>
                    <a:pt x="7573" y="13217"/>
                  </a:lnTo>
                  <a:cubicBezTo>
                    <a:pt x="7370" y="13339"/>
                    <a:pt x="7177" y="13396"/>
                    <a:pt x="7006" y="13396"/>
                  </a:cubicBezTo>
                  <a:cubicBezTo>
                    <a:pt x="6614" y="13396"/>
                    <a:pt x="6339" y="13095"/>
                    <a:pt x="6339" y="12583"/>
                  </a:cubicBezTo>
                  <a:lnTo>
                    <a:pt x="6339" y="10348"/>
                  </a:lnTo>
                  <a:cubicBezTo>
                    <a:pt x="6339" y="9854"/>
                    <a:pt x="6036" y="9602"/>
                    <a:pt x="5655" y="9602"/>
                  </a:cubicBezTo>
                  <a:cubicBezTo>
                    <a:pt x="5470" y="9602"/>
                    <a:pt x="5267" y="9662"/>
                    <a:pt x="5071" y="9781"/>
                  </a:cubicBezTo>
                  <a:lnTo>
                    <a:pt x="3837" y="10449"/>
                  </a:lnTo>
                  <a:lnTo>
                    <a:pt x="3570" y="10615"/>
                  </a:lnTo>
                  <a:lnTo>
                    <a:pt x="1568" y="11749"/>
                  </a:lnTo>
                  <a:cubicBezTo>
                    <a:pt x="1468" y="11816"/>
                    <a:pt x="1368" y="11883"/>
                    <a:pt x="1268" y="11983"/>
                  </a:cubicBezTo>
                  <a:lnTo>
                    <a:pt x="1101" y="12116"/>
                  </a:lnTo>
                  <a:cubicBezTo>
                    <a:pt x="434" y="12717"/>
                    <a:pt x="67" y="13584"/>
                    <a:pt x="1" y="14485"/>
                  </a:cubicBezTo>
                  <a:lnTo>
                    <a:pt x="1" y="63753"/>
                  </a:lnTo>
                  <a:cubicBezTo>
                    <a:pt x="1" y="64462"/>
                    <a:pt x="352" y="64869"/>
                    <a:pt x="865" y="64869"/>
                  </a:cubicBezTo>
                  <a:cubicBezTo>
                    <a:pt x="1076" y="64869"/>
                    <a:pt x="1315" y="64800"/>
                    <a:pt x="1568" y="64654"/>
                  </a:cubicBezTo>
                  <a:lnTo>
                    <a:pt x="21950" y="52912"/>
                  </a:lnTo>
                  <a:cubicBezTo>
                    <a:pt x="22850" y="52312"/>
                    <a:pt x="23451" y="51278"/>
                    <a:pt x="23484" y="50177"/>
                  </a:cubicBezTo>
                  <a:lnTo>
                    <a:pt x="23484" y="1409"/>
                  </a:lnTo>
                  <a:cubicBezTo>
                    <a:pt x="23508" y="513"/>
                    <a:pt x="23065" y="0"/>
                    <a:pt x="22415"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60"/>
            <p:cNvSpPr/>
            <p:nvPr/>
          </p:nvSpPr>
          <p:spPr>
            <a:xfrm>
              <a:off x="3979675" y="2741575"/>
              <a:ext cx="587950" cy="1622850"/>
            </a:xfrm>
            <a:custGeom>
              <a:rect b="b" l="l" r="r" t="t"/>
              <a:pathLst>
                <a:path extrusionOk="0" h="64914" w="23518">
                  <a:moveTo>
                    <a:pt x="22417" y="401"/>
                  </a:moveTo>
                  <a:cubicBezTo>
                    <a:pt x="23084" y="401"/>
                    <a:pt x="23117" y="1201"/>
                    <a:pt x="23117" y="1435"/>
                  </a:cubicBezTo>
                  <a:lnTo>
                    <a:pt x="23117" y="50203"/>
                  </a:lnTo>
                  <a:cubicBezTo>
                    <a:pt x="23050" y="51170"/>
                    <a:pt x="22550" y="52071"/>
                    <a:pt x="21750" y="52605"/>
                  </a:cubicBezTo>
                  <a:lnTo>
                    <a:pt x="1402" y="64346"/>
                  </a:lnTo>
                  <a:cubicBezTo>
                    <a:pt x="1235" y="64446"/>
                    <a:pt x="1068" y="64513"/>
                    <a:pt x="868" y="64513"/>
                  </a:cubicBezTo>
                  <a:cubicBezTo>
                    <a:pt x="434" y="64513"/>
                    <a:pt x="401" y="64013"/>
                    <a:pt x="401" y="63779"/>
                  </a:cubicBezTo>
                  <a:lnTo>
                    <a:pt x="401" y="14544"/>
                  </a:lnTo>
                  <a:cubicBezTo>
                    <a:pt x="434" y="13744"/>
                    <a:pt x="768" y="12976"/>
                    <a:pt x="1368" y="12443"/>
                  </a:cubicBezTo>
                  <a:lnTo>
                    <a:pt x="1402" y="12409"/>
                  </a:lnTo>
                  <a:lnTo>
                    <a:pt x="1502" y="12309"/>
                  </a:lnTo>
                  <a:cubicBezTo>
                    <a:pt x="1568" y="12242"/>
                    <a:pt x="1669" y="12176"/>
                    <a:pt x="1769" y="12142"/>
                  </a:cubicBezTo>
                  <a:lnTo>
                    <a:pt x="3737" y="11008"/>
                  </a:lnTo>
                  <a:lnTo>
                    <a:pt x="4037" y="10841"/>
                  </a:lnTo>
                  <a:lnTo>
                    <a:pt x="5238" y="10141"/>
                  </a:lnTo>
                  <a:cubicBezTo>
                    <a:pt x="5371" y="10074"/>
                    <a:pt x="5505" y="10041"/>
                    <a:pt x="5671" y="10041"/>
                  </a:cubicBezTo>
                  <a:cubicBezTo>
                    <a:pt x="5872" y="10041"/>
                    <a:pt x="5972" y="10141"/>
                    <a:pt x="5972" y="10374"/>
                  </a:cubicBezTo>
                  <a:lnTo>
                    <a:pt x="5972" y="12643"/>
                  </a:lnTo>
                  <a:cubicBezTo>
                    <a:pt x="5905" y="13243"/>
                    <a:pt x="6372" y="13810"/>
                    <a:pt x="7006" y="13810"/>
                  </a:cubicBezTo>
                  <a:cubicBezTo>
                    <a:pt x="7273" y="13810"/>
                    <a:pt x="7539" y="13710"/>
                    <a:pt x="7773" y="13577"/>
                  </a:cubicBezTo>
                  <a:lnTo>
                    <a:pt x="15812" y="8873"/>
                  </a:lnTo>
                  <a:cubicBezTo>
                    <a:pt x="16613" y="8373"/>
                    <a:pt x="17146" y="7472"/>
                    <a:pt x="17213" y="6505"/>
                  </a:cubicBezTo>
                  <a:lnTo>
                    <a:pt x="17213" y="4003"/>
                  </a:lnTo>
                  <a:cubicBezTo>
                    <a:pt x="17213" y="3570"/>
                    <a:pt x="17446" y="3169"/>
                    <a:pt x="17780" y="2902"/>
                  </a:cubicBezTo>
                  <a:lnTo>
                    <a:pt x="21716" y="634"/>
                  </a:lnTo>
                  <a:cubicBezTo>
                    <a:pt x="21916" y="501"/>
                    <a:pt x="22183" y="401"/>
                    <a:pt x="22417" y="401"/>
                  </a:cubicBezTo>
                  <a:close/>
                  <a:moveTo>
                    <a:pt x="22417" y="0"/>
                  </a:moveTo>
                  <a:lnTo>
                    <a:pt x="22417" y="34"/>
                  </a:lnTo>
                  <a:cubicBezTo>
                    <a:pt x="22116" y="34"/>
                    <a:pt x="21783" y="134"/>
                    <a:pt x="21516" y="301"/>
                  </a:cubicBezTo>
                  <a:lnTo>
                    <a:pt x="17580" y="2569"/>
                  </a:lnTo>
                  <a:cubicBezTo>
                    <a:pt x="17113" y="2902"/>
                    <a:pt x="16846" y="3436"/>
                    <a:pt x="16846" y="4003"/>
                  </a:cubicBezTo>
                  <a:lnTo>
                    <a:pt x="16846" y="6505"/>
                  </a:lnTo>
                  <a:cubicBezTo>
                    <a:pt x="16779" y="7339"/>
                    <a:pt x="16312" y="8106"/>
                    <a:pt x="15612" y="8540"/>
                  </a:cubicBezTo>
                  <a:lnTo>
                    <a:pt x="7573" y="13243"/>
                  </a:lnTo>
                  <a:cubicBezTo>
                    <a:pt x="7406" y="13343"/>
                    <a:pt x="7206" y="13410"/>
                    <a:pt x="7006" y="13410"/>
                  </a:cubicBezTo>
                  <a:cubicBezTo>
                    <a:pt x="6605" y="13410"/>
                    <a:pt x="6339" y="13143"/>
                    <a:pt x="6339" y="12609"/>
                  </a:cubicBezTo>
                  <a:lnTo>
                    <a:pt x="6339" y="10374"/>
                  </a:lnTo>
                  <a:cubicBezTo>
                    <a:pt x="6402" y="9961"/>
                    <a:pt x="6102" y="9638"/>
                    <a:pt x="5726" y="9638"/>
                  </a:cubicBezTo>
                  <a:cubicBezTo>
                    <a:pt x="5708" y="9638"/>
                    <a:pt x="5690" y="9639"/>
                    <a:pt x="5671" y="9641"/>
                  </a:cubicBezTo>
                  <a:cubicBezTo>
                    <a:pt x="5438" y="9641"/>
                    <a:pt x="5238" y="9674"/>
                    <a:pt x="5071" y="9807"/>
                  </a:cubicBezTo>
                  <a:lnTo>
                    <a:pt x="3870" y="10475"/>
                  </a:lnTo>
                  <a:lnTo>
                    <a:pt x="3570" y="10641"/>
                  </a:lnTo>
                  <a:lnTo>
                    <a:pt x="1568" y="11775"/>
                  </a:lnTo>
                  <a:cubicBezTo>
                    <a:pt x="1468" y="11842"/>
                    <a:pt x="1368" y="11909"/>
                    <a:pt x="1268" y="12009"/>
                  </a:cubicBezTo>
                  <a:lnTo>
                    <a:pt x="1101" y="12142"/>
                  </a:lnTo>
                  <a:cubicBezTo>
                    <a:pt x="468" y="12743"/>
                    <a:pt x="67" y="13610"/>
                    <a:pt x="1" y="14511"/>
                  </a:cubicBezTo>
                  <a:lnTo>
                    <a:pt x="1" y="63779"/>
                  </a:lnTo>
                  <a:cubicBezTo>
                    <a:pt x="1" y="64480"/>
                    <a:pt x="368" y="64913"/>
                    <a:pt x="868" y="64913"/>
                  </a:cubicBezTo>
                  <a:cubicBezTo>
                    <a:pt x="1135" y="64880"/>
                    <a:pt x="1368" y="64813"/>
                    <a:pt x="1568" y="64680"/>
                  </a:cubicBezTo>
                  <a:lnTo>
                    <a:pt x="21950" y="52938"/>
                  </a:lnTo>
                  <a:cubicBezTo>
                    <a:pt x="22884" y="52338"/>
                    <a:pt x="23451" y="51304"/>
                    <a:pt x="23517" y="50203"/>
                  </a:cubicBezTo>
                  <a:lnTo>
                    <a:pt x="23517" y="1435"/>
                  </a:lnTo>
                  <a:cubicBezTo>
                    <a:pt x="23517" y="534"/>
                    <a:pt x="23050" y="0"/>
                    <a:pt x="22417"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60"/>
            <p:cNvSpPr/>
            <p:nvPr/>
          </p:nvSpPr>
          <p:spPr>
            <a:xfrm>
              <a:off x="4040375" y="4130900"/>
              <a:ext cx="92775" cy="118450"/>
            </a:xfrm>
            <a:custGeom>
              <a:rect b="b" l="l" r="r" t="t"/>
              <a:pathLst>
                <a:path extrusionOk="0" h="4738" w="3711">
                  <a:moveTo>
                    <a:pt x="1909" y="201"/>
                  </a:moveTo>
                  <a:lnTo>
                    <a:pt x="3444" y="1035"/>
                  </a:lnTo>
                  <a:lnTo>
                    <a:pt x="3010" y="1301"/>
                  </a:lnTo>
                  <a:cubicBezTo>
                    <a:pt x="2977" y="1301"/>
                    <a:pt x="2943" y="1335"/>
                    <a:pt x="2943" y="1368"/>
                  </a:cubicBezTo>
                  <a:lnTo>
                    <a:pt x="2943" y="3236"/>
                  </a:lnTo>
                  <a:lnTo>
                    <a:pt x="842" y="4470"/>
                  </a:lnTo>
                  <a:lnTo>
                    <a:pt x="842" y="2702"/>
                  </a:lnTo>
                  <a:cubicBezTo>
                    <a:pt x="842" y="2669"/>
                    <a:pt x="808" y="2636"/>
                    <a:pt x="775" y="2636"/>
                  </a:cubicBezTo>
                  <a:cubicBezTo>
                    <a:pt x="775" y="2619"/>
                    <a:pt x="767" y="2611"/>
                    <a:pt x="758" y="2611"/>
                  </a:cubicBezTo>
                  <a:cubicBezTo>
                    <a:pt x="750" y="2611"/>
                    <a:pt x="742" y="2619"/>
                    <a:pt x="742" y="2636"/>
                  </a:cubicBezTo>
                  <a:lnTo>
                    <a:pt x="675" y="2636"/>
                  </a:lnTo>
                  <a:lnTo>
                    <a:pt x="408" y="2802"/>
                  </a:lnTo>
                  <a:lnTo>
                    <a:pt x="1909" y="201"/>
                  </a:lnTo>
                  <a:close/>
                  <a:moveTo>
                    <a:pt x="1942" y="0"/>
                  </a:moveTo>
                  <a:cubicBezTo>
                    <a:pt x="1876" y="0"/>
                    <a:pt x="1842" y="0"/>
                    <a:pt x="1809" y="34"/>
                  </a:cubicBezTo>
                  <a:lnTo>
                    <a:pt x="74" y="3036"/>
                  </a:lnTo>
                  <a:cubicBezTo>
                    <a:pt x="0" y="3086"/>
                    <a:pt x="55" y="3172"/>
                    <a:pt x="115" y="3172"/>
                  </a:cubicBezTo>
                  <a:cubicBezTo>
                    <a:pt x="136" y="3172"/>
                    <a:pt x="157" y="3162"/>
                    <a:pt x="175" y="3136"/>
                  </a:cubicBezTo>
                  <a:lnTo>
                    <a:pt x="642" y="2903"/>
                  </a:lnTo>
                  <a:lnTo>
                    <a:pt x="642" y="4670"/>
                  </a:lnTo>
                  <a:cubicBezTo>
                    <a:pt x="642" y="4704"/>
                    <a:pt x="642" y="4737"/>
                    <a:pt x="675" y="4737"/>
                  </a:cubicBezTo>
                  <a:lnTo>
                    <a:pt x="775" y="4737"/>
                  </a:lnTo>
                  <a:lnTo>
                    <a:pt x="3077" y="3403"/>
                  </a:lnTo>
                  <a:cubicBezTo>
                    <a:pt x="3110" y="3403"/>
                    <a:pt x="3143" y="3370"/>
                    <a:pt x="3143" y="3336"/>
                  </a:cubicBezTo>
                  <a:lnTo>
                    <a:pt x="3143" y="1468"/>
                  </a:lnTo>
                  <a:lnTo>
                    <a:pt x="3677" y="1135"/>
                  </a:lnTo>
                  <a:cubicBezTo>
                    <a:pt x="3710" y="1101"/>
                    <a:pt x="3710" y="1101"/>
                    <a:pt x="3710" y="1068"/>
                  </a:cubicBezTo>
                  <a:cubicBezTo>
                    <a:pt x="3710" y="1035"/>
                    <a:pt x="3710" y="1001"/>
                    <a:pt x="3677" y="968"/>
                  </a:cubicBezTo>
                  <a:lnTo>
                    <a:pt x="1942"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0"/>
            <p:cNvSpPr/>
            <p:nvPr/>
          </p:nvSpPr>
          <p:spPr>
            <a:xfrm>
              <a:off x="4232350" y="4014950"/>
              <a:ext cx="82600" cy="110125"/>
            </a:xfrm>
            <a:custGeom>
              <a:rect b="b" l="l" r="r" t="t"/>
              <a:pathLst>
                <a:path extrusionOk="0" h="4405" w="3304">
                  <a:moveTo>
                    <a:pt x="2651" y="199"/>
                  </a:moveTo>
                  <a:cubicBezTo>
                    <a:pt x="2713" y="199"/>
                    <a:pt x="2774" y="227"/>
                    <a:pt x="2836" y="269"/>
                  </a:cubicBezTo>
                  <a:cubicBezTo>
                    <a:pt x="3036" y="469"/>
                    <a:pt x="3103" y="769"/>
                    <a:pt x="3070" y="1069"/>
                  </a:cubicBezTo>
                  <a:cubicBezTo>
                    <a:pt x="2903" y="2070"/>
                    <a:pt x="2536" y="3004"/>
                    <a:pt x="1936" y="3805"/>
                  </a:cubicBezTo>
                  <a:lnTo>
                    <a:pt x="1602" y="4205"/>
                  </a:lnTo>
                  <a:lnTo>
                    <a:pt x="1335" y="4138"/>
                  </a:lnTo>
                  <a:cubicBezTo>
                    <a:pt x="668" y="4005"/>
                    <a:pt x="234" y="3438"/>
                    <a:pt x="234" y="2770"/>
                  </a:cubicBezTo>
                  <a:cubicBezTo>
                    <a:pt x="201" y="2170"/>
                    <a:pt x="435" y="1570"/>
                    <a:pt x="868" y="1169"/>
                  </a:cubicBezTo>
                  <a:cubicBezTo>
                    <a:pt x="935" y="1103"/>
                    <a:pt x="1068" y="1036"/>
                    <a:pt x="1168" y="1036"/>
                  </a:cubicBezTo>
                  <a:cubicBezTo>
                    <a:pt x="1202" y="1036"/>
                    <a:pt x="1235" y="1036"/>
                    <a:pt x="1268" y="1069"/>
                  </a:cubicBezTo>
                  <a:cubicBezTo>
                    <a:pt x="1435" y="1169"/>
                    <a:pt x="1535" y="1336"/>
                    <a:pt x="1535" y="1536"/>
                  </a:cubicBezTo>
                  <a:cubicBezTo>
                    <a:pt x="1569" y="1603"/>
                    <a:pt x="1602" y="1636"/>
                    <a:pt x="1635" y="1636"/>
                  </a:cubicBezTo>
                  <a:cubicBezTo>
                    <a:pt x="1669" y="1636"/>
                    <a:pt x="1735" y="1603"/>
                    <a:pt x="1735" y="1570"/>
                  </a:cubicBezTo>
                  <a:cubicBezTo>
                    <a:pt x="1735" y="1536"/>
                    <a:pt x="1769" y="1536"/>
                    <a:pt x="1735" y="1503"/>
                  </a:cubicBezTo>
                  <a:cubicBezTo>
                    <a:pt x="1769" y="1503"/>
                    <a:pt x="1769" y="1470"/>
                    <a:pt x="1735" y="1470"/>
                  </a:cubicBezTo>
                  <a:cubicBezTo>
                    <a:pt x="1802" y="969"/>
                    <a:pt x="2102" y="502"/>
                    <a:pt x="2536" y="235"/>
                  </a:cubicBezTo>
                  <a:cubicBezTo>
                    <a:pt x="2574" y="210"/>
                    <a:pt x="2612" y="199"/>
                    <a:pt x="2651" y="199"/>
                  </a:cubicBezTo>
                  <a:close/>
                  <a:moveTo>
                    <a:pt x="2645" y="0"/>
                  </a:moveTo>
                  <a:cubicBezTo>
                    <a:pt x="2588" y="0"/>
                    <a:pt x="2528" y="12"/>
                    <a:pt x="2469" y="35"/>
                  </a:cubicBezTo>
                  <a:cubicBezTo>
                    <a:pt x="2036" y="269"/>
                    <a:pt x="1735" y="669"/>
                    <a:pt x="1635" y="1169"/>
                  </a:cubicBezTo>
                  <a:cubicBezTo>
                    <a:pt x="1569" y="1036"/>
                    <a:pt x="1469" y="936"/>
                    <a:pt x="1335" y="902"/>
                  </a:cubicBezTo>
                  <a:cubicBezTo>
                    <a:pt x="1272" y="881"/>
                    <a:pt x="1205" y="870"/>
                    <a:pt x="1138" y="870"/>
                  </a:cubicBezTo>
                  <a:cubicBezTo>
                    <a:pt x="994" y="870"/>
                    <a:pt x="849" y="922"/>
                    <a:pt x="735" y="1036"/>
                  </a:cubicBezTo>
                  <a:cubicBezTo>
                    <a:pt x="268" y="1470"/>
                    <a:pt x="1" y="2137"/>
                    <a:pt x="34" y="2804"/>
                  </a:cubicBezTo>
                  <a:cubicBezTo>
                    <a:pt x="34" y="3538"/>
                    <a:pt x="568" y="4205"/>
                    <a:pt x="1302" y="4338"/>
                  </a:cubicBezTo>
                  <a:lnTo>
                    <a:pt x="1669" y="4405"/>
                  </a:lnTo>
                  <a:cubicBezTo>
                    <a:pt x="1702" y="4405"/>
                    <a:pt x="1702" y="4405"/>
                    <a:pt x="1735" y="4372"/>
                  </a:cubicBezTo>
                  <a:lnTo>
                    <a:pt x="2069" y="3871"/>
                  </a:lnTo>
                  <a:cubicBezTo>
                    <a:pt x="2703" y="3037"/>
                    <a:pt x="3103" y="2070"/>
                    <a:pt x="3237" y="1069"/>
                  </a:cubicBezTo>
                  <a:cubicBezTo>
                    <a:pt x="3303" y="702"/>
                    <a:pt x="3203" y="335"/>
                    <a:pt x="2936" y="102"/>
                  </a:cubicBezTo>
                  <a:cubicBezTo>
                    <a:pt x="2850" y="37"/>
                    <a:pt x="2750" y="0"/>
                    <a:pt x="2645"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60"/>
            <p:cNvSpPr/>
            <p:nvPr/>
          </p:nvSpPr>
          <p:spPr>
            <a:xfrm>
              <a:off x="4439175" y="3964325"/>
              <a:ext cx="55900" cy="64025"/>
            </a:xfrm>
            <a:custGeom>
              <a:rect b="b" l="l" r="r" t="t"/>
              <a:pathLst>
                <a:path extrusionOk="0" h="2561" w="2236">
                  <a:moveTo>
                    <a:pt x="1668" y="192"/>
                  </a:moveTo>
                  <a:cubicBezTo>
                    <a:pt x="1702" y="192"/>
                    <a:pt x="1768" y="192"/>
                    <a:pt x="1802" y="226"/>
                  </a:cubicBezTo>
                  <a:cubicBezTo>
                    <a:pt x="1969" y="359"/>
                    <a:pt x="2069" y="559"/>
                    <a:pt x="2035" y="793"/>
                  </a:cubicBezTo>
                  <a:lnTo>
                    <a:pt x="2035" y="1260"/>
                  </a:lnTo>
                  <a:lnTo>
                    <a:pt x="201" y="2327"/>
                  </a:lnTo>
                  <a:lnTo>
                    <a:pt x="201" y="1960"/>
                  </a:lnTo>
                  <a:cubicBezTo>
                    <a:pt x="201" y="1393"/>
                    <a:pt x="467" y="859"/>
                    <a:pt x="934" y="526"/>
                  </a:cubicBezTo>
                  <a:lnTo>
                    <a:pt x="1401" y="259"/>
                  </a:lnTo>
                  <a:cubicBezTo>
                    <a:pt x="1468" y="192"/>
                    <a:pt x="1568" y="192"/>
                    <a:pt x="1668" y="192"/>
                  </a:cubicBezTo>
                  <a:close/>
                  <a:moveTo>
                    <a:pt x="1654" y="1"/>
                  </a:moveTo>
                  <a:cubicBezTo>
                    <a:pt x="1523" y="1"/>
                    <a:pt x="1389" y="45"/>
                    <a:pt x="1268" y="125"/>
                  </a:cubicBezTo>
                  <a:lnTo>
                    <a:pt x="834" y="359"/>
                  </a:lnTo>
                  <a:cubicBezTo>
                    <a:pt x="334" y="726"/>
                    <a:pt x="0" y="1326"/>
                    <a:pt x="0" y="1960"/>
                  </a:cubicBezTo>
                  <a:lnTo>
                    <a:pt x="0" y="2460"/>
                  </a:lnTo>
                  <a:cubicBezTo>
                    <a:pt x="0" y="2494"/>
                    <a:pt x="34" y="2527"/>
                    <a:pt x="34" y="2561"/>
                  </a:cubicBezTo>
                  <a:lnTo>
                    <a:pt x="134" y="2561"/>
                  </a:lnTo>
                  <a:lnTo>
                    <a:pt x="2169" y="1393"/>
                  </a:lnTo>
                  <a:cubicBezTo>
                    <a:pt x="2202" y="1360"/>
                    <a:pt x="2235" y="1326"/>
                    <a:pt x="2202" y="1293"/>
                  </a:cubicBezTo>
                  <a:lnTo>
                    <a:pt x="2202" y="793"/>
                  </a:lnTo>
                  <a:cubicBezTo>
                    <a:pt x="2235" y="492"/>
                    <a:pt x="2135" y="226"/>
                    <a:pt x="1902" y="59"/>
                  </a:cubicBezTo>
                  <a:cubicBezTo>
                    <a:pt x="1823" y="19"/>
                    <a:pt x="1739" y="1"/>
                    <a:pt x="165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60"/>
            <p:cNvSpPr/>
            <p:nvPr/>
          </p:nvSpPr>
          <p:spPr>
            <a:xfrm>
              <a:off x="4446675" y="3905625"/>
              <a:ext cx="40050" cy="54350"/>
            </a:xfrm>
            <a:custGeom>
              <a:rect b="b" l="l" r="r" t="t"/>
              <a:pathLst>
                <a:path extrusionOk="0" h="2174" w="1602">
                  <a:moveTo>
                    <a:pt x="1101" y="205"/>
                  </a:moveTo>
                  <a:cubicBezTo>
                    <a:pt x="1135" y="205"/>
                    <a:pt x="1168" y="205"/>
                    <a:pt x="1202" y="239"/>
                  </a:cubicBezTo>
                  <a:cubicBezTo>
                    <a:pt x="1335" y="339"/>
                    <a:pt x="1435" y="505"/>
                    <a:pt x="1402" y="706"/>
                  </a:cubicBezTo>
                  <a:cubicBezTo>
                    <a:pt x="1402" y="1173"/>
                    <a:pt x="1168" y="1640"/>
                    <a:pt x="768" y="1906"/>
                  </a:cubicBezTo>
                  <a:cubicBezTo>
                    <a:pt x="706" y="1948"/>
                    <a:pt x="631" y="1976"/>
                    <a:pt x="560" y="1976"/>
                  </a:cubicBezTo>
                  <a:cubicBezTo>
                    <a:pt x="516" y="1976"/>
                    <a:pt x="473" y="1965"/>
                    <a:pt x="434" y="1940"/>
                  </a:cubicBezTo>
                  <a:cubicBezTo>
                    <a:pt x="268" y="1840"/>
                    <a:pt x="201" y="1640"/>
                    <a:pt x="234" y="1473"/>
                  </a:cubicBezTo>
                  <a:cubicBezTo>
                    <a:pt x="234" y="1006"/>
                    <a:pt x="468" y="539"/>
                    <a:pt x="868" y="272"/>
                  </a:cubicBezTo>
                  <a:cubicBezTo>
                    <a:pt x="935" y="239"/>
                    <a:pt x="1001" y="205"/>
                    <a:pt x="1101" y="205"/>
                  </a:cubicBezTo>
                  <a:close/>
                  <a:moveTo>
                    <a:pt x="1055" y="0"/>
                  </a:moveTo>
                  <a:cubicBezTo>
                    <a:pt x="956" y="0"/>
                    <a:pt x="857" y="34"/>
                    <a:pt x="768" y="105"/>
                  </a:cubicBezTo>
                  <a:cubicBezTo>
                    <a:pt x="301" y="405"/>
                    <a:pt x="34" y="906"/>
                    <a:pt x="34" y="1473"/>
                  </a:cubicBezTo>
                  <a:cubicBezTo>
                    <a:pt x="1" y="1706"/>
                    <a:pt x="134" y="1940"/>
                    <a:pt x="334" y="2107"/>
                  </a:cubicBezTo>
                  <a:cubicBezTo>
                    <a:pt x="401" y="2140"/>
                    <a:pt x="468" y="2173"/>
                    <a:pt x="534" y="2173"/>
                  </a:cubicBezTo>
                  <a:cubicBezTo>
                    <a:pt x="668" y="2140"/>
                    <a:pt x="768" y="2107"/>
                    <a:pt x="868" y="2073"/>
                  </a:cubicBezTo>
                  <a:cubicBezTo>
                    <a:pt x="1302" y="1740"/>
                    <a:pt x="1568" y="1239"/>
                    <a:pt x="1568" y="706"/>
                  </a:cubicBezTo>
                  <a:cubicBezTo>
                    <a:pt x="1602" y="439"/>
                    <a:pt x="1502" y="205"/>
                    <a:pt x="1302" y="72"/>
                  </a:cubicBezTo>
                  <a:cubicBezTo>
                    <a:pt x="1224" y="25"/>
                    <a:pt x="1140" y="0"/>
                    <a:pt x="1055"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0"/>
            <p:cNvSpPr/>
            <p:nvPr/>
          </p:nvSpPr>
          <p:spPr>
            <a:xfrm>
              <a:off x="4164800" y="3259300"/>
              <a:ext cx="211025" cy="138100"/>
            </a:xfrm>
            <a:custGeom>
              <a:rect b="b" l="l" r="r" t="t"/>
              <a:pathLst>
                <a:path extrusionOk="0" h="5524" w="8441">
                  <a:moveTo>
                    <a:pt x="8179" y="0"/>
                  </a:moveTo>
                  <a:cubicBezTo>
                    <a:pt x="8110" y="0"/>
                    <a:pt x="8029" y="23"/>
                    <a:pt x="7940" y="73"/>
                  </a:cubicBezTo>
                  <a:lnTo>
                    <a:pt x="501" y="4376"/>
                  </a:lnTo>
                  <a:cubicBezTo>
                    <a:pt x="234" y="4576"/>
                    <a:pt x="34" y="4876"/>
                    <a:pt x="1" y="5210"/>
                  </a:cubicBezTo>
                  <a:cubicBezTo>
                    <a:pt x="1" y="5412"/>
                    <a:pt x="107" y="5524"/>
                    <a:pt x="258" y="5524"/>
                  </a:cubicBezTo>
                  <a:cubicBezTo>
                    <a:pt x="331" y="5524"/>
                    <a:pt x="414" y="5498"/>
                    <a:pt x="501" y="5443"/>
                  </a:cubicBezTo>
                  <a:lnTo>
                    <a:pt x="7940" y="1174"/>
                  </a:lnTo>
                  <a:cubicBezTo>
                    <a:pt x="8240" y="974"/>
                    <a:pt x="8440" y="673"/>
                    <a:pt x="8440" y="340"/>
                  </a:cubicBezTo>
                  <a:cubicBezTo>
                    <a:pt x="8440" y="129"/>
                    <a:pt x="8342" y="0"/>
                    <a:pt x="817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0"/>
            <p:cNvSpPr/>
            <p:nvPr/>
          </p:nvSpPr>
          <p:spPr>
            <a:xfrm>
              <a:off x="4135625" y="3297450"/>
              <a:ext cx="270225" cy="172500"/>
            </a:xfrm>
            <a:custGeom>
              <a:rect b="b" l="l" r="r" t="t"/>
              <a:pathLst>
                <a:path extrusionOk="0" h="6900" w="10809">
                  <a:moveTo>
                    <a:pt x="10551" y="1"/>
                  </a:moveTo>
                  <a:cubicBezTo>
                    <a:pt x="10478" y="1"/>
                    <a:pt x="10395" y="27"/>
                    <a:pt x="10308" y="81"/>
                  </a:cubicBezTo>
                  <a:lnTo>
                    <a:pt x="501" y="5752"/>
                  </a:lnTo>
                  <a:cubicBezTo>
                    <a:pt x="201" y="5919"/>
                    <a:pt x="0" y="6252"/>
                    <a:pt x="0" y="6586"/>
                  </a:cubicBezTo>
                  <a:cubicBezTo>
                    <a:pt x="0" y="6788"/>
                    <a:pt x="91" y="6900"/>
                    <a:pt x="243" y="6900"/>
                  </a:cubicBezTo>
                  <a:cubicBezTo>
                    <a:pt x="316" y="6900"/>
                    <a:pt x="403" y="6874"/>
                    <a:pt x="501" y="6819"/>
                  </a:cubicBezTo>
                  <a:lnTo>
                    <a:pt x="10308" y="1149"/>
                  </a:lnTo>
                  <a:cubicBezTo>
                    <a:pt x="10608" y="982"/>
                    <a:pt x="10775" y="682"/>
                    <a:pt x="10808" y="315"/>
                  </a:cubicBezTo>
                  <a:cubicBezTo>
                    <a:pt x="10808" y="112"/>
                    <a:pt x="10702" y="1"/>
                    <a:pt x="10551"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60"/>
            <p:cNvSpPr/>
            <p:nvPr/>
          </p:nvSpPr>
          <p:spPr>
            <a:xfrm>
              <a:off x="4048900" y="3471100"/>
              <a:ext cx="231025" cy="154600"/>
            </a:xfrm>
            <a:custGeom>
              <a:rect b="b" l="l" r="r" t="t"/>
              <a:pathLst>
                <a:path extrusionOk="0" h="6184" w="9241">
                  <a:moveTo>
                    <a:pt x="8964" y="1"/>
                  </a:moveTo>
                  <a:cubicBezTo>
                    <a:pt x="8896" y="1"/>
                    <a:pt x="8819" y="24"/>
                    <a:pt x="8740" y="74"/>
                  </a:cubicBezTo>
                  <a:lnTo>
                    <a:pt x="501" y="4810"/>
                  </a:lnTo>
                  <a:cubicBezTo>
                    <a:pt x="200" y="5010"/>
                    <a:pt x="34" y="5311"/>
                    <a:pt x="0" y="5678"/>
                  </a:cubicBezTo>
                  <a:lnTo>
                    <a:pt x="0" y="5844"/>
                  </a:lnTo>
                  <a:cubicBezTo>
                    <a:pt x="0" y="6055"/>
                    <a:pt x="116" y="6184"/>
                    <a:pt x="277" y="6184"/>
                  </a:cubicBezTo>
                  <a:cubicBezTo>
                    <a:pt x="345" y="6184"/>
                    <a:pt x="421" y="6161"/>
                    <a:pt x="501" y="6111"/>
                  </a:cubicBezTo>
                  <a:lnTo>
                    <a:pt x="8740" y="1341"/>
                  </a:lnTo>
                  <a:cubicBezTo>
                    <a:pt x="9007" y="1141"/>
                    <a:pt x="9207" y="841"/>
                    <a:pt x="9240" y="507"/>
                  </a:cubicBezTo>
                  <a:lnTo>
                    <a:pt x="9240" y="340"/>
                  </a:lnTo>
                  <a:cubicBezTo>
                    <a:pt x="9240" y="130"/>
                    <a:pt x="9125" y="1"/>
                    <a:pt x="896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0"/>
            <p:cNvSpPr/>
            <p:nvPr/>
          </p:nvSpPr>
          <p:spPr>
            <a:xfrm>
              <a:off x="4048900" y="3413925"/>
              <a:ext cx="461175" cy="323875"/>
            </a:xfrm>
            <a:custGeom>
              <a:rect b="b" l="l" r="r" t="t"/>
              <a:pathLst>
                <a:path extrusionOk="0" h="12955" w="18447">
                  <a:moveTo>
                    <a:pt x="18220" y="0"/>
                  </a:moveTo>
                  <a:cubicBezTo>
                    <a:pt x="18166" y="0"/>
                    <a:pt x="18106" y="19"/>
                    <a:pt x="18047" y="59"/>
                  </a:cubicBezTo>
                  <a:lnTo>
                    <a:pt x="401" y="10233"/>
                  </a:lnTo>
                  <a:cubicBezTo>
                    <a:pt x="167" y="10400"/>
                    <a:pt x="0" y="10633"/>
                    <a:pt x="0" y="10933"/>
                  </a:cubicBezTo>
                  <a:lnTo>
                    <a:pt x="0" y="12668"/>
                  </a:lnTo>
                  <a:cubicBezTo>
                    <a:pt x="0" y="12838"/>
                    <a:pt x="106" y="12955"/>
                    <a:pt x="253" y="12955"/>
                  </a:cubicBezTo>
                  <a:cubicBezTo>
                    <a:pt x="309" y="12955"/>
                    <a:pt x="370" y="12938"/>
                    <a:pt x="434" y="12902"/>
                  </a:cubicBezTo>
                  <a:lnTo>
                    <a:pt x="18047" y="2728"/>
                  </a:lnTo>
                  <a:cubicBezTo>
                    <a:pt x="18280" y="2561"/>
                    <a:pt x="18447" y="2294"/>
                    <a:pt x="18447" y="1994"/>
                  </a:cubicBezTo>
                  <a:lnTo>
                    <a:pt x="18447" y="292"/>
                  </a:lnTo>
                  <a:cubicBezTo>
                    <a:pt x="18447" y="105"/>
                    <a:pt x="18348" y="0"/>
                    <a:pt x="1822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60"/>
            <p:cNvSpPr/>
            <p:nvPr/>
          </p:nvSpPr>
          <p:spPr>
            <a:xfrm>
              <a:off x="4048900" y="3590700"/>
              <a:ext cx="461175" cy="324050"/>
            </a:xfrm>
            <a:custGeom>
              <a:rect b="b" l="l" r="r" t="t"/>
              <a:pathLst>
                <a:path extrusionOk="0" h="12962" w="18447">
                  <a:moveTo>
                    <a:pt x="18220" y="1"/>
                  </a:moveTo>
                  <a:cubicBezTo>
                    <a:pt x="18166" y="1"/>
                    <a:pt x="18106" y="20"/>
                    <a:pt x="18047" y="60"/>
                  </a:cubicBezTo>
                  <a:lnTo>
                    <a:pt x="401" y="10234"/>
                  </a:lnTo>
                  <a:cubicBezTo>
                    <a:pt x="167" y="10400"/>
                    <a:pt x="34" y="10667"/>
                    <a:pt x="0" y="10934"/>
                  </a:cubicBezTo>
                  <a:lnTo>
                    <a:pt x="0" y="12669"/>
                  </a:lnTo>
                  <a:cubicBezTo>
                    <a:pt x="0" y="12856"/>
                    <a:pt x="99" y="12961"/>
                    <a:pt x="238" y="12961"/>
                  </a:cubicBezTo>
                  <a:cubicBezTo>
                    <a:pt x="298" y="12961"/>
                    <a:pt x="364" y="12942"/>
                    <a:pt x="434" y="12902"/>
                  </a:cubicBezTo>
                  <a:lnTo>
                    <a:pt x="18047" y="2728"/>
                  </a:lnTo>
                  <a:cubicBezTo>
                    <a:pt x="18280" y="2562"/>
                    <a:pt x="18447" y="2295"/>
                    <a:pt x="18447" y="2028"/>
                  </a:cubicBezTo>
                  <a:lnTo>
                    <a:pt x="18447" y="293"/>
                  </a:lnTo>
                  <a:cubicBezTo>
                    <a:pt x="18447" y="106"/>
                    <a:pt x="18348" y="1"/>
                    <a:pt x="18220"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60"/>
            <p:cNvSpPr/>
            <p:nvPr/>
          </p:nvSpPr>
          <p:spPr>
            <a:xfrm>
              <a:off x="4048900" y="3647900"/>
              <a:ext cx="231025" cy="154075"/>
            </a:xfrm>
            <a:custGeom>
              <a:rect b="b" l="l" r="r" t="t"/>
              <a:pathLst>
                <a:path extrusionOk="0" h="6163" w="9241">
                  <a:moveTo>
                    <a:pt x="8964" y="1"/>
                  </a:moveTo>
                  <a:cubicBezTo>
                    <a:pt x="8896" y="1"/>
                    <a:pt x="8819" y="24"/>
                    <a:pt x="8740" y="73"/>
                  </a:cubicBezTo>
                  <a:lnTo>
                    <a:pt x="501" y="4810"/>
                  </a:lnTo>
                  <a:cubicBezTo>
                    <a:pt x="200" y="5010"/>
                    <a:pt x="34" y="5310"/>
                    <a:pt x="0" y="5644"/>
                  </a:cubicBezTo>
                  <a:lnTo>
                    <a:pt x="0" y="5811"/>
                  </a:lnTo>
                  <a:cubicBezTo>
                    <a:pt x="0" y="6032"/>
                    <a:pt x="127" y="6163"/>
                    <a:pt x="301" y="6163"/>
                  </a:cubicBezTo>
                  <a:cubicBezTo>
                    <a:pt x="363" y="6163"/>
                    <a:pt x="431" y="6146"/>
                    <a:pt x="501" y="6111"/>
                  </a:cubicBezTo>
                  <a:lnTo>
                    <a:pt x="8740" y="1341"/>
                  </a:lnTo>
                  <a:cubicBezTo>
                    <a:pt x="9007" y="1174"/>
                    <a:pt x="9207" y="841"/>
                    <a:pt x="9240" y="507"/>
                  </a:cubicBezTo>
                  <a:lnTo>
                    <a:pt x="9240" y="340"/>
                  </a:lnTo>
                  <a:cubicBezTo>
                    <a:pt x="9240" y="129"/>
                    <a:pt x="9125" y="1"/>
                    <a:pt x="896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60"/>
            <p:cNvSpPr/>
            <p:nvPr/>
          </p:nvSpPr>
          <p:spPr>
            <a:xfrm>
              <a:off x="4048900" y="3880575"/>
              <a:ext cx="192650" cy="187950"/>
            </a:xfrm>
            <a:custGeom>
              <a:rect b="b" l="l" r="r" t="t"/>
              <a:pathLst>
                <a:path extrusionOk="0" h="7518" w="7706">
                  <a:moveTo>
                    <a:pt x="7429" y="0"/>
                  </a:moveTo>
                  <a:cubicBezTo>
                    <a:pt x="7361" y="0"/>
                    <a:pt x="7285" y="23"/>
                    <a:pt x="7205" y="73"/>
                  </a:cubicBezTo>
                  <a:lnTo>
                    <a:pt x="501" y="3942"/>
                  </a:lnTo>
                  <a:cubicBezTo>
                    <a:pt x="234" y="4109"/>
                    <a:pt x="34" y="4409"/>
                    <a:pt x="0" y="4743"/>
                  </a:cubicBezTo>
                  <a:lnTo>
                    <a:pt x="0" y="7178"/>
                  </a:lnTo>
                  <a:cubicBezTo>
                    <a:pt x="0" y="7389"/>
                    <a:pt x="116" y="7518"/>
                    <a:pt x="277" y="7518"/>
                  </a:cubicBezTo>
                  <a:cubicBezTo>
                    <a:pt x="345" y="7518"/>
                    <a:pt x="421" y="7495"/>
                    <a:pt x="501" y="7445"/>
                  </a:cubicBezTo>
                  <a:lnTo>
                    <a:pt x="7205" y="3576"/>
                  </a:lnTo>
                  <a:cubicBezTo>
                    <a:pt x="7472" y="3375"/>
                    <a:pt x="7672" y="3075"/>
                    <a:pt x="7706" y="2742"/>
                  </a:cubicBezTo>
                  <a:lnTo>
                    <a:pt x="7706" y="340"/>
                  </a:lnTo>
                  <a:cubicBezTo>
                    <a:pt x="7706" y="129"/>
                    <a:pt x="7591" y="0"/>
                    <a:pt x="742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0"/>
            <p:cNvSpPr/>
            <p:nvPr/>
          </p:nvSpPr>
          <p:spPr>
            <a:xfrm>
              <a:off x="4318250" y="3725450"/>
              <a:ext cx="191825" cy="188800"/>
            </a:xfrm>
            <a:custGeom>
              <a:rect b="b" l="l" r="r" t="t"/>
              <a:pathLst>
                <a:path extrusionOk="0" h="7552" w="7673">
                  <a:moveTo>
                    <a:pt x="7396" y="1"/>
                  </a:moveTo>
                  <a:cubicBezTo>
                    <a:pt x="7328" y="1"/>
                    <a:pt x="7252" y="24"/>
                    <a:pt x="7172" y="74"/>
                  </a:cubicBezTo>
                  <a:lnTo>
                    <a:pt x="468" y="3943"/>
                  </a:lnTo>
                  <a:cubicBezTo>
                    <a:pt x="201" y="4143"/>
                    <a:pt x="1" y="4443"/>
                    <a:pt x="1" y="4777"/>
                  </a:cubicBezTo>
                  <a:lnTo>
                    <a:pt x="1" y="7212"/>
                  </a:lnTo>
                  <a:cubicBezTo>
                    <a:pt x="1" y="7423"/>
                    <a:pt x="99" y="7552"/>
                    <a:pt x="251" y="7552"/>
                  </a:cubicBezTo>
                  <a:cubicBezTo>
                    <a:pt x="315" y="7552"/>
                    <a:pt x="388" y="7528"/>
                    <a:pt x="468" y="7479"/>
                  </a:cubicBezTo>
                  <a:lnTo>
                    <a:pt x="7172" y="3609"/>
                  </a:lnTo>
                  <a:cubicBezTo>
                    <a:pt x="7473" y="3443"/>
                    <a:pt x="7639" y="3109"/>
                    <a:pt x="7673" y="2776"/>
                  </a:cubicBezTo>
                  <a:lnTo>
                    <a:pt x="7673" y="340"/>
                  </a:lnTo>
                  <a:cubicBezTo>
                    <a:pt x="7673" y="130"/>
                    <a:pt x="7558" y="1"/>
                    <a:pt x="739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60"/>
            <p:cNvSpPr/>
            <p:nvPr/>
          </p:nvSpPr>
          <p:spPr>
            <a:xfrm>
              <a:off x="4131450" y="3202425"/>
              <a:ext cx="52575" cy="102075"/>
            </a:xfrm>
            <a:custGeom>
              <a:rect b="b" l="l" r="r" t="t"/>
              <a:pathLst>
                <a:path extrusionOk="0" h="4083" w="2103">
                  <a:moveTo>
                    <a:pt x="1435" y="1"/>
                  </a:moveTo>
                  <a:cubicBezTo>
                    <a:pt x="1321" y="1"/>
                    <a:pt x="1188" y="44"/>
                    <a:pt x="1035" y="146"/>
                  </a:cubicBezTo>
                  <a:cubicBezTo>
                    <a:pt x="835" y="246"/>
                    <a:pt x="668" y="413"/>
                    <a:pt x="534" y="580"/>
                  </a:cubicBezTo>
                  <a:cubicBezTo>
                    <a:pt x="368" y="747"/>
                    <a:pt x="268" y="947"/>
                    <a:pt x="201" y="1180"/>
                  </a:cubicBezTo>
                  <a:cubicBezTo>
                    <a:pt x="101" y="1381"/>
                    <a:pt x="67" y="1614"/>
                    <a:pt x="67" y="1814"/>
                  </a:cubicBezTo>
                  <a:cubicBezTo>
                    <a:pt x="67" y="2148"/>
                    <a:pt x="134" y="2348"/>
                    <a:pt x="268" y="2448"/>
                  </a:cubicBezTo>
                  <a:cubicBezTo>
                    <a:pt x="341" y="2485"/>
                    <a:pt x="444" y="2511"/>
                    <a:pt x="566" y="2511"/>
                  </a:cubicBezTo>
                  <a:cubicBezTo>
                    <a:pt x="667" y="2511"/>
                    <a:pt x="781" y="2493"/>
                    <a:pt x="901" y="2448"/>
                  </a:cubicBezTo>
                  <a:cubicBezTo>
                    <a:pt x="1035" y="2415"/>
                    <a:pt x="1135" y="2381"/>
                    <a:pt x="1235" y="2381"/>
                  </a:cubicBezTo>
                  <a:cubicBezTo>
                    <a:pt x="1302" y="2381"/>
                    <a:pt x="1335" y="2381"/>
                    <a:pt x="1368" y="2415"/>
                  </a:cubicBezTo>
                  <a:cubicBezTo>
                    <a:pt x="1402" y="2448"/>
                    <a:pt x="1435" y="2481"/>
                    <a:pt x="1435" y="2581"/>
                  </a:cubicBezTo>
                  <a:cubicBezTo>
                    <a:pt x="1435" y="2681"/>
                    <a:pt x="1402" y="2782"/>
                    <a:pt x="1335" y="2882"/>
                  </a:cubicBezTo>
                  <a:cubicBezTo>
                    <a:pt x="1268" y="2948"/>
                    <a:pt x="1168" y="3048"/>
                    <a:pt x="1068" y="3115"/>
                  </a:cubicBezTo>
                  <a:cubicBezTo>
                    <a:pt x="970" y="3164"/>
                    <a:pt x="909" y="3195"/>
                    <a:pt x="856" y="3195"/>
                  </a:cubicBezTo>
                  <a:cubicBezTo>
                    <a:pt x="837" y="3195"/>
                    <a:pt x="819" y="3191"/>
                    <a:pt x="801" y="3182"/>
                  </a:cubicBezTo>
                  <a:cubicBezTo>
                    <a:pt x="735" y="3182"/>
                    <a:pt x="701" y="3115"/>
                    <a:pt x="668" y="3048"/>
                  </a:cubicBezTo>
                  <a:cubicBezTo>
                    <a:pt x="634" y="3048"/>
                    <a:pt x="634" y="3015"/>
                    <a:pt x="601" y="3015"/>
                  </a:cubicBezTo>
                  <a:cubicBezTo>
                    <a:pt x="601" y="3015"/>
                    <a:pt x="568" y="3015"/>
                    <a:pt x="534" y="3048"/>
                  </a:cubicBezTo>
                  <a:lnTo>
                    <a:pt x="101" y="3315"/>
                  </a:lnTo>
                  <a:cubicBezTo>
                    <a:pt x="67" y="3315"/>
                    <a:pt x="34" y="3349"/>
                    <a:pt x="34" y="3349"/>
                  </a:cubicBezTo>
                  <a:cubicBezTo>
                    <a:pt x="34" y="3382"/>
                    <a:pt x="1" y="3415"/>
                    <a:pt x="1" y="3449"/>
                  </a:cubicBezTo>
                  <a:cubicBezTo>
                    <a:pt x="1" y="3649"/>
                    <a:pt x="67" y="3782"/>
                    <a:pt x="134" y="3916"/>
                  </a:cubicBezTo>
                  <a:cubicBezTo>
                    <a:pt x="234" y="4016"/>
                    <a:pt x="334" y="4082"/>
                    <a:pt x="501" y="4082"/>
                  </a:cubicBezTo>
                  <a:cubicBezTo>
                    <a:pt x="634" y="4082"/>
                    <a:pt x="835" y="4049"/>
                    <a:pt x="1068" y="3916"/>
                  </a:cubicBezTo>
                  <a:cubicBezTo>
                    <a:pt x="1268" y="3782"/>
                    <a:pt x="1435" y="3649"/>
                    <a:pt x="1602" y="3449"/>
                  </a:cubicBezTo>
                  <a:cubicBezTo>
                    <a:pt x="1735" y="3282"/>
                    <a:pt x="1869" y="3048"/>
                    <a:pt x="1969" y="2848"/>
                  </a:cubicBezTo>
                  <a:cubicBezTo>
                    <a:pt x="2035" y="2615"/>
                    <a:pt x="2102" y="2381"/>
                    <a:pt x="2102" y="2148"/>
                  </a:cubicBezTo>
                  <a:cubicBezTo>
                    <a:pt x="2102" y="1914"/>
                    <a:pt x="2069" y="1747"/>
                    <a:pt x="2002" y="1647"/>
                  </a:cubicBezTo>
                  <a:cubicBezTo>
                    <a:pt x="1935" y="1547"/>
                    <a:pt x="1835" y="1481"/>
                    <a:pt x="1735" y="1481"/>
                  </a:cubicBezTo>
                  <a:cubicBezTo>
                    <a:pt x="1700" y="1472"/>
                    <a:pt x="1661" y="1468"/>
                    <a:pt x="1620" y="1468"/>
                  </a:cubicBezTo>
                  <a:cubicBezTo>
                    <a:pt x="1508" y="1468"/>
                    <a:pt x="1372" y="1498"/>
                    <a:pt x="1202" y="1547"/>
                  </a:cubicBezTo>
                  <a:cubicBezTo>
                    <a:pt x="1084" y="1571"/>
                    <a:pt x="982" y="1594"/>
                    <a:pt x="910" y="1594"/>
                  </a:cubicBezTo>
                  <a:cubicBezTo>
                    <a:pt x="879" y="1594"/>
                    <a:pt x="854" y="1590"/>
                    <a:pt x="835" y="1581"/>
                  </a:cubicBezTo>
                  <a:cubicBezTo>
                    <a:pt x="768" y="1581"/>
                    <a:pt x="735" y="1514"/>
                    <a:pt x="735" y="1414"/>
                  </a:cubicBezTo>
                  <a:cubicBezTo>
                    <a:pt x="735" y="1314"/>
                    <a:pt x="768" y="1214"/>
                    <a:pt x="801" y="1147"/>
                  </a:cubicBezTo>
                  <a:cubicBezTo>
                    <a:pt x="868" y="1047"/>
                    <a:pt x="935" y="980"/>
                    <a:pt x="1035" y="947"/>
                  </a:cubicBezTo>
                  <a:cubicBezTo>
                    <a:pt x="1101" y="880"/>
                    <a:pt x="1168" y="880"/>
                    <a:pt x="1235" y="880"/>
                  </a:cubicBezTo>
                  <a:cubicBezTo>
                    <a:pt x="1302" y="914"/>
                    <a:pt x="1335" y="947"/>
                    <a:pt x="1335" y="1014"/>
                  </a:cubicBezTo>
                  <a:cubicBezTo>
                    <a:pt x="1359" y="1037"/>
                    <a:pt x="1382" y="1061"/>
                    <a:pt x="1418" y="1061"/>
                  </a:cubicBezTo>
                  <a:cubicBezTo>
                    <a:pt x="1432" y="1061"/>
                    <a:pt x="1449" y="1057"/>
                    <a:pt x="1468" y="1047"/>
                  </a:cubicBezTo>
                  <a:lnTo>
                    <a:pt x="1935" y="747"/>
                  </a:lnTo>
                  <a:cubicBezTo>
                    <a:pt x="1969" y="747"/>
                    <a:pt x="1969" y="713"/>
                    <a:pt x="2002" y="680"/>
                  </a:cubicBezTo>
                  <a:cubicBezTo>
                    <a:pt x="2002" y="647"/>
                    <a:pt x="2002" y="647"/>
                    <a:pt x="2002" y="613"/>
                  </a:cubicBezTo>
                  <a:cubicBezTo>
                    <a:pt x="2002" y="447"/>
                    <a:pt x="1969" y="313"/>
                    <a:pt x="1869" y="213"/>
                  </a:cubicBezTo>
                  <a:cubicBezTo>
                    <a:pt x="1802" y="80"/>
                    <a:pt x="1702" y="13"/>
                    <a:pt x="1535" y="13"/>
                  </a:cubicBezTo>
                  <a:cubicBezTo>
                    <a:pt x="1504" y="5"/>
                    <a:pt x="1470" y="1"/>
                    <a:pt x="143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0"/>
            <p:cNvSpPr/>
            <p:nvPr/>
          </p:nvSpPr>
          <p:spPr>
            <a:xfrm>
              <a:off x="4190675" y="3175225"/>
              <a:ext cx="15025" cy="103225"/>
            </a:xfrm>
            <a:custGeom>
              <a:rect b="b" l="l" r="r" t="t"/>
              <a:pathLst>
                <a:path extrusionOk="0" h="4129" w="601">
                  <a:moveTo>
                    <a:pt x="534" y="0"/>
                  </a:moveTo>
                  <a:lnTo>
                    <a:pt x="100" y="267"/>
                  </a:lnTo>
                  <a:cubicBezTo>
                    <a:pt x="67" y="267"/>
                    <a:pt x="67" y="300"/>
                    <a:pt x="33" y="334"/>
                  </a:cubicBezTo>
                  <a:cubicBezTo>
                    <a:pt x="33" y="367"/>
                    <a:pt x="0" y="400"/>
                    <a:pt x="0" y="434"/>
                  </a:cubicBezTo>
                  <a:lnTo>
                    <a:pt x="0" y="934"/>
                  </a:lnTo>
                  <a:cubicBezTo>
                    <a:pt x="0" y="967"/>
                    <a:pt x="33" y="1001"/>
                    <a:pt x="33" y="1001"/>
                  </a:cubicBezTo>
                  <a:cubicBezTo>
                    <a:pt x="50" y="1017"/>
                    <a:pt x="58" y="1026"/>
                    <a:pt x="67" y="1026"/>
                  </a:cubicBezTo>
                  <a:cubicBezTo>
                    <a:pt x="75" y="1026"/>
                    <a:pt x="83" y="1017"/>
                    <a:pt x="100" y="1001"/>
                  </a:cubicBezTo>
                  <a:lnTo>
                    <a:pt x="534" y="767"/>
                  </a:lnTo>
                  <a:cubicBezTo>
                    <a:pt x="534" y="734"/>
                    <a:pt x="567" y="734"/>
                    <a:pt x="600" y="701"/>
                  </a:cubicBezTo>
                  <a:cubicBezTo>
                    <a:pt x="600" y="667"/>
                    <a:pt x="600" y="601"/>
                    <a:pt x="600" y="567"/>
                  </a:cubicBezTo>
                  <a:lnTo>
                    <a:pt x="600" y="100"/>
                  </a:lnTo>
                  <a:cubicBezTo>
                    <a:pt x="600" y="33"/>
                    <a:pt x="600" y="33"/>
                    <a:pt x="600" y="0"/>
                  </a:cubicBezTo>
                  <a:close/>
                  <a:moveTo>
                    <a:pt x="534" y="1134"/>
                  </a:moveTo>
                  <a:lnTo>
                    <a:pt x="100" y="1401"/>
                  </a:lnTo>
                  <a:cubicBezTo>
                    <a:pt x="67" y="1401"/>
                    <a:pt x="67" y="1434"/>
                    <a:pt x="33" y="1468"/>
                  </a:cubicBezTo>
                  <a:cubicBezTo>
                    <a:pt x="33" y="1501"/>
                    <a:pt x="0" y="1535"/>
                    <a:pt x="0" y="1568"/>
                  </a:cubicBezTo>
                  <a:lnTo>
                    <a:pt x="0" y="4036"/>
                  </a:lnTo>
                  <a:cubicBezTo>
                    <a:pt x="0" y="4070"/>
                    <a:pt x="33" y="4103"/>
                    <a:pt x="33" y="4103"/>
                  </a:cubicBezTo>
                  <a:cubicBezTo>
                    <a:pt x="50" y="4120"/>
                    <a:pt x="58" y="4128"/>
                    <a:pt x="67" y="4128"/>
                  </a:cubicBezTo>
                  <a:cubicBezTo>
                    <a:pt x="75" y="4128"/>
                    <a:pt x="83" y="4120"/>
                    <a:pt x="100" y="4103"/>
                  </a:cubicBezTo>
                  <a:lnTo>
                    <a:pt x="534" y="3870"/>
                  </a:lnTo>
                  <a:cubicBezTo>
                    <a:pt x="534" y="3836"/>
                    <a:pt x="567" y="3836"/>
                    <a:pt x="600" y="3803"/>
                  </a:cubicBezTo>
                  <a:cubicBezTo>
                    <a:pt x="600" y="3769"/>
                    <a:pt x="600" y="3736"/>
                    <a:pt x="600" y="3669"/>
                  </a:cubicBezTo>
                  <a:lnTo>
                    <a:pt x="600" y="1234"/>
                  </a:lnTo>
                  <a:cubicBezTo>
                    <a:pt x="600" y="1168"/>
                    <a:pt x="600" y="1168"/>
                    <a:pt x="600" y="1134"/>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60"/>
            <p:cNvSpPr/>
            <p:nvPr/>
          </p:nvSpPr>
          <p:spPr>
            <a:xfrm>
              <a:off x="4214025" y="3171875"/>
              <a:ext cx="45875" cy="112825"/>
            </a:xfrm>
            <a:custGeom>
              <a:rect b="b" l="l" r="r" t="t"/>
              <a:pathLst>
                <a:path extrusionOk="0" h="4513" w="1835">
                  <a:moveTo>
                    <a:pt x="1059" y="1118"/>
                  </a:moveTo>
                  <a:cubicBezTo>
                    <a:pt x="1092" y="1118"/>
                    <a:pt x="1118" y="1135"/>
                    <a:pt x="1134" y="1168"/>
                  </a:cubicBezTo>
                  <a:cubicBezTo>
                    <a:pt x="1201" y="1235"/>
                    <a:pt x="1201" y="1335"/>
                    <a:pt x="1234" y="1468"/>
                  </a:cubicBezTo>
                  <a:cubicBezTo>
                    <a:pt x="1234" y="1502"/>
                    <a:pt x="1234" y="1535"/>
                    <a:pt x="1234" y="1635"/>
                  </a:cubicBezTo>
                  <a:cubicBezTo>
                    <a:pt x="1234" y="1702"/>
                    <a:pt x="1234" y="1769"/>
                    <a:pt x="1234" y="1802"/>
                  </a:cubicBezTo>
                  <a:cubicBezTo>
                    <a:pt x="1201" y="1935"/>
                    <a:pt x="1201" y="2069"/>
                    <a:pt x="1134" y="2202"/>
                  </a:cubicBezTo>
                  <a:cubicBezTo>
                    <a:pt x="1101" y="2302"/>
                    <a:pt x="1034" y="2402"/>
                    <a:pt x="934" y="2436"/>
                  </a:cubicBezTo>
                  <a:cubicBezTo>
                    <a:pt x="874" y="2466"/>
                    <a:pt x="828" y="2482"/>
                    <a:pt x="792" y="2482"/>
                  </a:cubicBezTo>
                  <a:cubicBezTo>
                    <a:pt x="747" y="2482"/>
                    <a:pt x="719" y="2457"/>
                    <a:pt x="701" y="2402"/>
                  </a:cubicBezTo>
                  <a:cubicBezTo>
                    <a:pt x="634" y="2336"/>
                    <a:pt x="634" y="2169"/>
                    <a:pt x="634" y="1969"/>
                  </a:cubicBezTo>
                  <a:lnTo>
                    <a:pt x="634" y="1869"/>
                  </a:lnTo>
                  <a:cubicBezTo>
                    <a:pt x="634" y="1702"/>
                    <a:pt x="667" y="1568"/>
                    <a:pt x="701" y="1435"/>
                  </a:cubicBezTo>
                  <a:cubicBezTo>
                    <a:pt x="734" y="1335"/>
                    <a:pt x="834" y="1235"/>
                    <a:pt x="934" y="1168"/>
                  </a:cubicBezTo>
                  <a:cubicBezTo>
                    <a:pt x="984" y="1135"/>
                    <a:pt x="1026" y="1118"/>
                    <a:pt x="1059" y="1118"/>
                  </a:cubicBezTo>
                  <a:close/>
                  <a:moveTo>
                    <a:pt x="1768" y="1"/>
                  </a:moveTo>
                  <a:lnTo>
                    <a:pt x="1334" y="234"/>
                  </a:lnTo>
                  <a:cubicBezTo>
                    <a:pt x="1301" y="268"/>
                    <a:pt x="1301" y="301"/>
                    <a:pt x="1268" y="334"/>
                  </a:cubicBezTo>
                  <a:cubicBezTo>
                    <a:pt x="1268" y="368"/>
                    <a:pt x="1268" y="401"/>
                    <a:pt x="1268" y="434"/>
                  </a:cubicBezTo>
                  <a:lnTo>
                    <a:pt x="1268" y="634"/>
                  </a:lnTo>
                  <a:cubicBezTo>
                    <a:pt x="1201" y="534"/>
                    <a:pt x="1134" y="501"/>
                    <a:pt x="1034" y="468"/>
                  </a:cubicBezTo>
                  <a:cubicBezTo>
                    <a:pt x="934" y="468"/>
                    <a:pt x="834" y="501"/>
                    <a:pt x="734" y="568"/>
                  </a:cubicBezTo>
                  <a:cubicBezTo>
                    <a:pt x="500" y="701"/>
                    <a:pt x="300" y="935"/>
                    <a:pt x="167" y="1235"/>
                  </a:cubicBezTo>
                  <a:cubicBezTo>
                    <a:pt x="67" y="1535"/>
                    <a:pt x="0" y="1902"/>
                    <a:pt x="0" y="2336"/>
                  </a:cubicBezTo>
                  <a:lnTo>
                    <a:pt x="0" y="2469"/>
                  </a:lnTo>
                  <a:cubicBezTo>
                    <a:pt x="0" y="2869"/>
                    <a:pt x="67" y="3136"/>
                    <a:pt x="200" y="3270"/>
                  </a:cubicBezTo>
                  <a:cubicBezTo>
                    <a:pt x="267" y="3336"/>
                    <a:pt x="342" y="3370"/>
                    <a:pt x="430" y="3370"/>
                  </a:cubicBezTo>
                  <a:cubicBezTo>
                    <a:pt x="517" y="3370"/>
                    <a:pt x="617" y="3336"/>
                    <a:pt x="734" y="3270"/>
                  </a:cubicBezTo>
                  <a:cubicBezTo>
                    <a:pt x="934" y="3136"/>
                    <a:pt x="1101" y="2969"/>
                    <a:pt x="1234" y="2703"/>
                  </a:cubicBezTo>
                  <a:lnTo>
                    <a:pt x="1234" y="3036"/>
                  </a:lnTo>
                  <a:cubicBezTo>
                    <a:pt x="1234" y="3236"/>
                    <a:pt x="1201" y="3370"/>
                    <a:pt x="1134" y="3470"/>
                  </a:cubicBezTo>
                  <a:cubicBezTo>
                    <a:pt x="1101" y="3570"/>
                    <a:pt x="1034" y="3637"/>
                    <a:pt x="934" y="3703"/>
                  </a:cubicBezTo>
                  <a:cubicBezTo>
                    <a:pt x="887" y="3727"/>
                    <a:pt x="840" y="3750"/>
                    <a:pt x="804" y="3750"/>
                  </a:cubicBezTo>
                  <a:cubicBezTo>
                    <a:pt x="790" y="3750"/>
                    <a:pt x="777" y="3746"/>
                    <a:pt x="767" y="3737"/>
                  </a:cubicBezTo>
                  <a:cubicBezTo>
                    <a:pt x="734" y="3703"/>
                    <a:pt x="701" y="3670"/>
                    <a:pt x="667" y="3603"/>
                  </a:cubicBezTo>
                  <a:cubicBezTo>
                    <a:pt x="667" y="3570"/>
                    <a:pt x="634" y="3570"/>
                    <a:pt x="634" y="3537"/>
                  </a:cubicBezTo>
                  <a:cubicBezTo>
                    <a:pt x="634" y="3537"/>
                    <a:pt x="600" y="3537"/>
                    <a:pt x="567" y="3570"/>
                  </a:cubicBezTo>
                  <a:lnTo>
                    <a:pt x="133" y="3837"/>
                  </a:lnTo>
                  <a:cubicBezTo>
                    <a:pt x="100" y="3837"/>
                    <a:pt x="67" y="3870"/>
                    <a:pt x="67" y="3903"/>
                  </a:cubicBezTo>
                  <a:cubicBezTo>
                    <a:pt x="33" y="3937"/>
                    <a:pt x="33" y="3970"/>
                    <a:pt x="33" y="4004"/>
                  </a:cubicBezTo>
                  <a:cubicBezTo>
                    <a:pt x="33" y="4104"/>
                    <a:pt x="67" y="4204"/>
                    <a:pt x="133" y="4304"/>
                  </a:cubicBezTo>
                  <a:cubicBezTo>
                    <a:pt x="167" y="4404"/>
                    <a:pt x="267" y="4471"/>
                    <a:pt x="400" y="4504"/>
                  </a:cubicBezTo>
                  <a:cubicBezTo>
                    <a:pt x="430" y="4510"/>
                    <a:pt x="459" y="4513"/>
                    <a:pt x="489" y="4513"/>
                  </a:cubicBezTo>
                  <a:cubicBezTo>
                    <a:pt x="627" y="4513"/>
                    <a:pt x="769" y="4453"/>
                    <a:pt x="934" y="4370"/>
                  </a:cubicBezTo>
                  <a:cubicBezTo>
                    <a:pt x="1234" y="4204"/>
                    <a:pt x="1468" y="3970"/>
                    <a:pt x="1601" y="3670"/>
                  </a:cubicBezTo>
                  <a:cubicBezTo>
                    <a:pt x="1768" y="3370"/>
                    <a:pt x="1835" y="3003"/>
                    <a:pt x="1835" y="2603"/>
                  </a:cubicBezTo>
                  <a:lnTo>
                    <a:pt x="1835" y="101"/>
                  </a:lnTo>
                  <a:cubicBezTo>
                    <a:pt x="1835" y="67"/>
                    <a:pt x="1835" y="34"/>
                    <a:pt x="180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60"/>
            <p:cNvSpPr/>
            <p:nvPr/>
          </p:nvSpPr>
          <p:spPr>
            <a:xfrm>
              <a:off x="4269875" y="3144875"/>
              <a:ext cx="45900" cy="87075"/>
            </a:xfrm>
            <a:custGeom>
              <a:rect b="b" l="l" r="r" t="t"/>
              <a:pathLst>
                <a:path extrusionOk="0" h="3483" w="1836">
                  <a:moveTo>
                    <a:pt x="1421" y="0"/>
                  </a:moveTo>
                  <a:cubicBezTo>
                    <a:pt x="1346" y="0"/>
                    <a:pt x="1266" y="31"/>
                    <a:pt x="1168" y="80"/>
                  </a:cubicBezTo>
                  <a:cubicBezTo>
                    <a:pt x="1035" y="147"/>
                    <a:pt x="935" y="247"/>
                    <a:pt x="835" y="380"/>
                  </a:cubicBezTo>
                  <a:cubicBezTo>
                    <a:pt x="735" y="514"/>
                    <a:pt x="668" y="647"/>
                    <a:pt x="601" y="780"/>
                  </a:cubicBezTo>
                  <a:lnTo>
                    <a:pt x="601" y="580"/>
                  </a:lnTo>
                  <a:cubicBezTo>
                    <a:pt x="601" y="547"/>
                    <a:pt x="601" y="514"/>
                    <a:pt x="568" y="514"/>
                  </a:cubicBezTo>
                  <a:cubicBezTo>
                    <a:pt x="568" y="497"/>
                    <a:pt x="560" y="489"/>
                    <a:pt x="547" y="489"/>
                  </a:cubicBezTo>
                  <a:cubicBezTo>
                    <a:pt x="535" y="489"/>
                    <a:pt x="518" y="497"/>
                    <a:pt x="501" y="514"/>
                  </a:cubicBezTo>
                  <a:lnTo>
                    <a:pt x="101" y="747"/>
                  </a:lnTo>
                  <a:cubicBezTo>
                    <a:pt x="68" y="780"/>
                    <a:pt x="34" y="780"/>
                    <a:pt x="34" y="814"/>
                  </a:cubicBezTo>
                  <a:cubicBezTo>
                    <a:pt x="1" y="847"/>
                    <a:pt x="1" y="881"/>
                    <a:pt x="1" y="947"/>
                  </a:cubicBezTo>
                  <a:lnTo>
                    <a:pt x="1" y="3416"/>
                  </a:lnTo>
                  <a:cubicBezTo>
                    <a:pt x="1" y="3449"/>
                    <a:pt x="1" y="3449"/>
                    <a:pt x="34" y="3482"/>
                  </a:cubicBezTo>
                  <a:lnTo>
                    <a:pt x="101" y="3482"/>
                  </a:lnTo>
                  <a:lnTo>
                    <a:pt x="535" y="3216"/>
                  </a:lnTo>
                  <a:cubicBezTo>
                    <a:pt x="568" y="3216"/>
                    <a:pt x="601" y="3182"/>
                    <a:pt x="601" y="3149"/>
                  </a:cubicBezTo>
                  <a:cubicBezTo>
                    <a:pt x="635" y="3115"/>
                    <a:pt x="635" y="3082"/>
                    <a:pt x="635" y="3049"/>
                  </a:cubicBezTo>
                  <a:lnTo>
                    <a:pt x="635" y="1614"/>
                  </a:lnTo>
                  <a:cubicBezTo>
                    <a:pt x="635" y="1448"/>
                    <a:pt x="668" y="1314"/>
                    <a:pt x="701" y="1214"/>
                  </a:cubicBezTo>
                  <a:cubicBezTo>
                    <a:pt x="768" y="1081"/>
                    <a:pt x="835" y="1014"/>
                    <a:pt x="935" y="947"/>
                  </a:cubicBezTo>
                  <a:cubicBezTo>
                    <a:pt x="968" y="914"/>
                    <a:pt x="1002" y="897"/>
                    <a:pt x="1035" y="897"/>
                  </a:cubicBezTo>
                  <a:cubicBezTo>
                    <a:pt x="1068" y="897"/>
                    <a:pt x="1102" y="914"/>
                    <a:pt x="1135" y="947"/>
                  </a:cubicBezTo>
                  <a:cubicBezTo>
                    <a:pt x="1168" y="1014"/>
                    <a:pt x="1202" y="1114"/>
                    <a:pt x="1202" y="1281"/>
                  </a:cubicBezTo>
                  <a:lnTo>
                    <a:pt x="1202" y="2682"/>
                  </a:lnTo>
                  <a:cubicBezTo>
                    <a:pt x="1202" y="2749"/>
                    <a:pt x="1202" y="2749"/>
                    <a:pt x="1235" y="2782"/>
                  </a:cubicBezTo>
                  <a:lnTo>
                    <a:pt x="1302" y="2782"/>
                  </a:lnTo>
                  <a:lnTo>
                    <a:pt x="1736" y="2515"/>
                  </a:lnTo>
                  <a:cubicBezTo>
                    <a:pt x="1769" y="2482"/>
                    <a:pt x="1802" y="2482"/>
                    <a:pt x="1802" y="2448"/>
                  </a:cubicBezTo>
                  <a:cubicBezTo>
                    <a:pt x="1836" y="2415"/>
                    <a:pt x="1836" y="2348"/>
                    <a:pt x="1836" y="2315"/>
                  </a:cubicBezTo>
                  <a:lnTo>
                    <a:pt x="1836" y="881"/>
                  </a:lnTo>
                  <a:cubicBezTo>
                    <a:pt x="1836" y="614"/>
                    <a:pt x="1802" y="414"/>
                    <a:pt x="1736" y="280"/>
                  </a:cubicBezTo>
                  <a:cubicBezTo>
                    <a:pt x="1702" y="113"/>
                    <a:pt x="1602" y="47"/>
                    <a:pt x="1502" y="13"/>
                  </a:cubicBezTo>
                  <a:cubicBezTo>
                    <a:pt x="1475" y="4"/>
                    <a:pt x="1448" y="0"/>
                    <a:pt x="142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0"/>
            <p:cNvSpPr/>
            <p:nvPr/>
          </p:nvSpPr>
          <p:spPr>
            <a:xfrm>
              <a:off x="4343275" y="3085975"/>
              <a:ext cx="15025" cy="103450"/>
            </a:xfrm>
            <a:custGeom>
              <a:rect b="b" l="l" r="r" t="t"/>
              <a:pathLst>
                <a:path extrusionOk="0" h="4138" w="601">
                  <a:moveTo>
                    <a:pt x="501" y="1"/>
                  </a:moveTo>
                  <a:lnTo>
                    <a:pt x="67" y="268"/>
                  </a:lnTo>
                  <a:cubicBezTo>
                    <a:pt x="67" y="268"/>
                    <a:pt x="34" y="301"/>
                    <a:pt x="0" y="334"/>
                  </a:cubicBezTo>
                  <a:cubicBezTo>
                    <a:pt x="0" y="368"/>
                    <a:pt x="0" y="401"/>
                    <a:pt x="0" y="468"/>
                  </a:cubicBezTo>
                  <a:lnTo>
                    <a:pt x="0" y="935"/>
                  </a:lnTo>
                  <a:cubicBezTo>
                    <a:pt x="0" y="968"/>
                    <a:pt x="0" y="1002"/>
                    <a:pt x="0" y="1035"/>
                  </a:cubicBezTo>
                  <a:lnTo>
                    <a:pt x="67" y="1035"/>
                  </a:lnTo>
                  <a:lnTo>
                    <a:pt x="501" y="768"/>
                  </a:lnTo>
                  <a:cubicBezTo>
                    <a:pt x="534" y="768"/>
                    <a:pt x="534" y="735"/>
                    <a:pt x="567" y="701"/>
                  </a:cubicBezTo>
                  <a:cubicBezTo>
                    <a:pt x="567" y="668"/>
                    <a:pt x="601" y="635"/>
                    <a:pt x="601" y="601"/>
                  </a:cubicBezTo>
                  <a:lnTo>
                    <a:pt x="601" y="101"/>
                  </a:lnTo>
                  <a:cubicBezTo>
                    <a:pt x="601" y="68"/>
                    <a:pt x="567" y="34"/>
                    <a:pt x="567" y="34"/>
                  </a:cubicBezTo>
                  <a:cubicBezTo>
                    <a:pt x="534" y="1"/>
                    <a:pt x="534" y="1"/>
                    <a:pt x="501" y="1"/>
                  </a:cubicBezTo>
                  <a:close/>
                  <a:moveTo>
                    <a:pt x="534" y="1143"/>
                  </a:moveTo>
                  <a:cubicBezTo>
                    <a:pt x="526" y="1143"/>
                    <a:pt x="517" y="1152"/>
                    <a:pt x="501" y="1168"/>
                  </a:cubicBezTo>
                  <a:lnTo>
                    <a:pt x="67" y="1402"/>
                  </a:lnTo>
                  <a:cubicBezTo>
                    <a:pt x="67" y="1402"/>
                    <a:pt x="34" y="1435"/>
                    <a:pt x="0" y="1469"/>
                  </a:cubicBezTo>
                  <a:cubicBezTo>
                    <a:pt x="0" y="1502"/>
                    <a:pt x="0" y="1535"/>
                    <a:pt x="0" y="1569"/>
                  </a:cubicBezTo>
                  <a:lnTo>
                    <a:pt x="0" y="4037"/>
                  </a:lnTo>
                  <a:cubicBezTo>
                    <a:pt x="0" y="4070"/>
                    <a:pt x="0" y="4104"/>
                    <a:pt x="0" y="4137"/>
                  </a:cubicBezTo>
                  <a:lnTo>
                    <a:pt x="67" y="4137"/>
                  </a:lnTo>
                  <a:lnTo>
                    <a:pt x="501" y="3870"/>
                  </a:lnTo>
                  <a:cubicBezTo>
                    <a:pt x="534" y="3870"/>
                    <a:pt x="534" y="3837"/>
                    <a:pt x="567" y="3804"/>
                  </a:cubicBezTo>
                  <a:cubicBezTo>
                    <a:pt x="567" y="3770"/>
                    <a:pt x="601" y="3737"/>
                    <a:pt x="601" y="3704"/>
                  </a:cubicBezTo>
                  <a:lnTo>
                    <a:pt x="601" y="1235"/>
                  </a:lnTo>
                  <a:cubicBezTo>
                    <a:pt x="601" y="1202"/>
                    <a:pt x="567" y="1168"/>
                    <a:pt x="567" y="1168"/>
                  </a:cubicBezTo>
                  <a:cubicBezTo>
                    <a:pt x="551" y="1152"/>
                    <a:pt x="542" y="1143"/>
                    <a:pt x="534" y="1143"/>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60"/>
            <p:cNvSpPr/>
            <p:nvPr/>
          </p:nvSpPr>
          <p:spPr>
            <a:xfrm>
              <a:off x="4367450" y="3087325"/>
              <a:ext cx="45900" cy="87700"/>
            </a:xfrm>
            <a:custGeom>
              <a:rect b="b" l="l" r="r" t="t"/>
              <a:pathLst>
                <a:path extrusionOk="0" h="3508" w="1836">
                  <a:moveTo>
                    <a:pt x="1421" y="1"/>
                  </a:moveTo>
                  <a:cubicBezTo>
                    <a:pt x="1346" y="1"/>
                    <a:pt x="1266" y="31"/>
                    <a:pt x="1168" y="80"/>
                  </a:cubicBezTo>
                  <a:cubicBezTo>
                    <a:pt x="1035" y="180"/>
                    <a:pt x="935" y="280"/>
                    <a:pt x="835" y="381"/>
                  </a:cubicBezTo>
                  <a:cubicBezTo>
                    <a:pt x="735" y="514"/>
                    <a:pt x="668" y="647"/>
                    <a:pt x="601" y="814"/>
                  </a:cubicBezTo>
                  <a:lnTo>
                    <a:pt x="601" y="614"/>
                  </a:lnTo>
                  <a:cubicBezTo>
                    <a:pt x="601" y="581"/>
                    <a:pt x="601" y="547"/>
                    <a:pt x="568" y="514"/>
                  </a:cubicBezTo>
                  <a:lnTo>
                    <a:pt x="501" y="514"/>
                  </a:lnTo>
                  <a:lnTo>
                    <a:pt x="101" y="781"/>
                  </a:lnTo>
                  <a:cubicBezTo>
                    <a:pt x="67" y="781"/>
                    <a:pt x="34" y="814"/>
                    <a:pt x="34" y="848"/>
                  </a:cubicBezTo>
                  <a:cubicBezTo>
                    <a:pt x="1" y="881"/>
                    <a:pt x="1" y="914"/>
                    <a:pt x="1" y="948"/>
                  </a:cubicBezTo>
                  <a:lnTo>
                    <a:pt x="1" y="3416"/>
                  </a:lnTo>
                  <a:cubicBezTo>
                    <a:pt x="1" y="3449"/>
                    <a:pt x="1" y="3483"/>
                    <a:pt x="34" y="3483"/>
                  </a:cubicBezTo>
                  <a:cubicBezTo>
                    <a:pt x="34" y="3499"/>
                    <a:pt x="42" y="3508"/>
                    <a:pt x="55" y="3508"/>
                  </a:cubicBezTo>
                  <a:cubicBezTo>
                    <a:pt x="67" y="3508"/>
                    <a:pt x="84" y="3499"/>
                    <a:pt x="101" y="3483"/>
                  </a:cubicBezTo>
                  <a:lnTo>
                    <a:pt x="534" y="3249"/>
                  </a:lnTo>
                  <a:cubicBezTo>
                    <a:pt x="568" y="3216"/>
                    <a:pt x="601" y="3183"/>
                    <a:pt x="601" y="3149"/>
                  </a:cubicBezTo>
                  <a:cubicBezTo>
                    <a:pt x="635" y="3116"/>
                    <a:pt x="635" y="3082"/>
                    <a:pt x="635" y="3049"/>
                  </a:cubicBezTo>
                  <a:lnTo>
                    <a:pt x="635" y="1615"/>
                  </a:lnTo>
                  <a:cubicBezTo>
                    <a:pt x="635" y="1481"/>
                    <a:pt x="668" y="1348"/>
                    <a:pt x="701" y="1214"/>
                  </a:cubicBezTo>
                  <a:cubicBezTo>
                    <a:pt x="768" y="1114"/>
                    <a:pt x="835" y="1014"/>
                    <a:pt x="935" y="948"/>
                  </a:cubicBezTo>
                  <a:cubicBezTo>
                    <a:pt x="962" y="934"/>
                    <a:pt x="996" y="926"/>
                    <a:pt x="1028" y="926"/>
                  </a:cubicBezTo>
                  <a:cubicBezTo>
                    <a:pt x="1073" y="926"/>
                    <a:pt x="1115" y="942"/>
                    <a:pt x="1135" y="981"/>
                  </a:cubicBezTo>
                  <a:cubicBezTo>
                    <a:pt x="1202" y="1014"/>
                    <a:pt x="1202" y="1114"/>
                    <a:pt x="1202" y="1281"/>
                  </a:cubicBezTo>
                  <a:lnTo>
                    <a:pt x="1202" y="2716"/>
                  </a:lnTo>
                  <a:cubicBezTo>
                    <a:pt x="1202" y="2749"/>
                    <a:pt x="1235" y="2782"/>
                    <a:pt x="1235" y="2782"/>
                  </a:cubicBezTo>
                  <a:cubicBezTo>
                    <a:pt x="1252" y="2799"/>
                    <a:pt x="1260" y="2807"/>
                    <a:pt x="1268" y="2807"/>
                  </a:cubicBezTo>
                  <a:cubicBezTo>
                    <a:pt x="1277" y="2807"/>
                    <a:pt x="1285" y="2799"/>
                    <a:pt x="1302" y="2782"/>
                  </a:cubicBezTo>
                  <a:lnTo>
                    <a:pt x="1769" y="2515"/>
                  </a:lnTo>
                  <a:cubicBezTo>
                    <a:pt x="1769" y="2515"/>
                    <a:pt x="1802" y="2482"/>
                    <a:pt x="1802" y="2449"/>
                  </a:cubicBezTo>
                  <a:cubicBezTo>
                    <a:pt x="1835" y="2415"/>
                    <a:pt x="1835" y="2382"/>
                    <a:pt x="1835" y="2349"/>
                  </a:cubicBezTo>
                  <a:lnTo>
                    <a:pt x="1835" y="881"/>
                  </a:lnTo>
                  <a:cubicBezTo>
                    <a:pt x="1835" y="647"/>
                    <a:pt x="1802" y="447"/>
                    <a:pt x="1735" y="280"/>
                  </a:cubicBezTo>
                  <a:cubicBezTo>
                    <a:pt x="1702" y="147"/>
                    <a:pt x="1602" y="47"/>
                    <a:pt x="1502" y="14"/>
                  </a:cubicBezTo>
                  <a:cubicBezTo>
                    <a:pt x="1475" y="5"/>
                    <a:pt x="1448" y="1"/>
                    <a:pt x="142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60"/>
            <p:cNvSpPr/>
            <p:nvPr/>
          </p:nvSpPr>
          <p:spPr>
            <a:xfrm>
              <a:off x="5153850" y="2010050"/>
              <a:ext cx="635475" cy="1648325"/>
            </a:xfrm>
            <a:custGeom>
              <a:rect b="b" l="l" r="r" t="t"/>
              <a:pathLst>
                <a:path extrusionOk="0" h="65933" w="25419">
                  <a:moveTo>
                    <a:pt x="22360" y="0"/>
                  </a:moveTo>
                  <a:cubicBezTo>
                    <a:pt x="22071" y="0"/>
                    <a:pt x="21787" y="96"/>
                    <a:pt x="21549" y="274"/>
                  </a:cubicBezTo>
                  <a:lnTo>
                    <a:pt x="17613" y="2542"/>
                  </a:lnTo>
                  <a:cubicBezTo>
                    <a:pt x="17146" y="2876"/>
                    <a:pt x="16846" y="3410"/>
                    <a:pt x="16846" y="3977"/>
                  </a:cubicBezTo>
                  <a:lnTo>
                    <a:pt x="16846" y="6478"/>
                  </a:lnTo>
                  <a:cubicBezTo>
                    <a:pt x="16779" y="7312"/>
                    <a:pt x="16346" y="8080"/>
                    <a:pt x="15612" y="8513"/>
                  </a:cubicBezTo>
                  <a:lnTo>
                    <a:pt x="8206" y="12850"/>
                  </a:lnTo>
                  <a:lnTo>
                    <a:pt x="8206" y="11415"/>
                  </a:lnTo>
                  <a:cubicBezTo>
                    <a:pt x="8240" y="11148"/>
                    <a:pt x="8106" y="10915"/>
                    <a:pt x="7873" y="10781"/>
                  </a:cubicBezTo>
                  <a:lnTo>
                    <a:pt x="6038" y="9714"/>
                  </a:lnTo>
                  <a:cubicBezTo>
                    <a:pt x="5913" y="9658"/>
                    <a:pt x="5776" y="9632"/>
                    <a:pt x="5637" y="9632"/>
                  </a:cubicBezTo>
                  <a:cubicBezTo>
                    <a:pt x="5443" y="9632"/>
                    <a:pt x="5246" y="9684"/>
                    <a:pt x="5071" y="9781"/>
                  </a:cubicBezTo>
                  <a:lnTo>
                    <a:pt x="3870" y="10481"/>
                  </a:lnTo>
                  <a:lnTo>
                    <a:pt x="3570" y="10648"/>
                  </a:lnTo>
                  <a:lnTo>
                    <a:pt x="1602" y="11782"/>
                  </a:lnTo>
                  <a:cubicBezTo>
                    <a:pt x="1502" y="11849"/>
                    <a:pt x="1368" y="11916"/>
                    <a:pt x="1268" y="11982"/>
                  </a:cubicBezTo>
                  <a:lnTo>
                    <a:pt x="1135" y="12116"/>
                  </a:lnTo>
                  <a:cubicBezTo>
                    <a:pt x="468" y="12750"/>
                    <a:pt x="67" y="13583"/>
                    <a:pt x="34" y="14484"/>
                  </a:cubicBezTo>
                  <a:lnTo>
                    <a:pt x="34" y="63753"/>
                  </a:lnTo>
                  <a:cubicBezTo>
                    <a:pt x="1" y="64153"/>
                    <a:pt x="167" y="64553"/>
                    <a:pt x="468" y="64787"/>
                  </a:cubicBezTo>
                  <a:lnTo>
                    <a:pt x="2336" y="65854"/>
                  </a:lnTo>
                  <a:cubicBezTo>
                    <a:pt x="2477" y="65906"/>
                    <a:pt x="2623" y="65932"/>
                    <a:pt x="2769" y="65932"/>
                  </a:cubicBezTo>
                  <a:cubicBezTo>
                    <a:pt x="3001" y="65932"/>
                    <a:pt x="3231" y="65864"/>
                    <a:pt x="3436" y="65721"/>
                  </a:cubicBezTo>
                  <a:lnTo>
                    <a:pt x="23784" y="53979"/>
                  </a:lnTo>
                  <a:cubicBezTo>
                    <a:pt x="24718" y="53379"/>
                    <a:pt x="25319" y="52345"/>
                    <a:pt x="25352" y="51244"/>
                  </a:cubicBezTo>
                  <a:lnTo>
                    <a:pt x="25352" y="2476"/>
                  </a:lnTo>
                  <a:cubicBezTo>
                    <a:pt x="25419" y="1975"/>
                    <a:pt x="25185" y="1475"/>
                    <a:pt x="24785" y="1175"/>
                  </a:cubicBezTo>
                  <a:lnTo>
                    <a:pt x="22950" y="141"/>
                  </a:lnTo>
                  <a:cubicBezTo>
                    <a:pt x="22760" y="45"/>
                    <a:pt x="22559" y="0"/>
                    <a:pt x="2236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0"/>
            <p:cNvSpPr/>
            <p:nvPr/>
          </p:nvSpPr>
          <p:spPr>
            <a:xfrm>
              <a:off x="5167200" y="2250825"/>
              <a:ext cx="182650" cy="107175"/>
            </a:xfrm>
            <a:custGeom>
              <a:rect b="b" l="l" r="r" t="t"/>
              <a:pathLst>
                <a:path extrusionOk="0" h="4287" w="7306">
                  <a:moveTo>
                    <a:pt x="5103" y="1"/>
                  </a:moveTo>
                  <a:cubicBezTo>
                    <a:pt x="4909" y="1"/>
                    <a:pt x="4712" y="53"/>
                    <a:pt x="4537" y="150"/>
                  </a:cubicBezTo>
                  <a:lnTo>
                    <a:pt x="3336" y="850"/>
                  </a:lnTo>
                  <a:lnTo>
                    <a:pt x="3036" y="1017"/>
                  </a:lnTo>
                  <a:lnTo>
                    <a:pt x="1068" y="2151"/>
                  </a:lnTo>
                  <a:cubicBezTo>
                    <a:pt x="934" y="2218"/>
                    <a:pt x="834" y="2285"/>
                    <a:pt x="734" y="2385"/>
                  </a:cubicBezTo>
                  <a:lnTo>
                    <a:pt x="567" y="2518"/>
                  </a:lnTo>
                  <a:cubicBezTo>
                    <a:pt x="367" y="2718"/>
                    <a:pt x="167" y="2952"/>
                    <a:pt x="0" y="3219"/>
                  </a:cubicBezTo>
                  <a:lnTo>
                    <a:pt x="1868" y="4286"/>
                  </a:lnTo>
                  <a:cubicBezTo>
                    <a:pt x="2002" y="4019"/>
                    <a:pt x="2202" y="3786"/>
                    <a:pt x="2435" y="3586"/>
                  </a:cubicBezTo>
                  <a:lnTo>
                    <a:pt x="2569" y="3452"/>
                  </a:lnTo>
                  <a:cubicBezTo>
                    <a:pt x="2669" y="3352"/>
                    <a:pt x="2769" y="3285"/>
                    <a:pt x="2902" y="3219"/>
                  </a:cubicBezTo>
                  <a:lnTo>
                    <a:pt x="4870" y="2084"/>
                  </a:lnTo>
                  <a:lnTo>
                    <a:pt x="5171" y="1918"/>
                  </a:lnTo>
                  <a:lnTo>
                    <a:pt x="6371" y="1217"/>
                  </a:lnTo>
                  <a:cubicBezTo>
                    <a:pt x="6538" y="1113"/>
                    <a:pt x="6731" y="1061"/>
                    <a:pt x="6934" y="1061"/>
                  </a:cubicBezTo>
                  <a:cubicBezTo>
                    <a:pt x="7055" y="1061"/>
                    <a:pt x="7180" y="1080"/>
                    <a:pt x="7305" y="1117"/>
                  </a:cubicBezTo>
                  <a:lnTo>
                    <a:pt x="5504" y="83"/>
                  </a:lnTo>
                  <a:cubicBezTo>
                    <a:pt x="5379" y="27"/>
                    <a:pt x="5242" y="1"/>
                    <a:pt x="5103"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0"/>
            <p:cNvSpPr/>
            <p:nvPr/>
          </p:nvSpPr>
          <p:spPr>
            <a:xfrm>
              <a:off x="5580825" y="2010050"/>
              <a:ext cx="192650" cy="105275"/>
            </a:xfrm>
            <a:custGeom>
              <a:rect b="b" l="l" r="r" t="t"/>
              <a:pathLst>
                <a:path extrusionOk="0" h="4211" w="7706">
                  <a:moveTo>
                    <a:pt x="5281" y="0"/>
                  </a:moveTo>
                  <a:cubicBezTo>
                    <a:pt x="4992" y="0"/>
                    <a:pt x="4708" y="96"/>
                    <a:pt x="4470" y="274"/>
                  </a:cubicBezTo>
                  <a:lnTo>
                    <a:pt x="534" y="2542"/>
                  </a:lnTo>
                  <a:cubicBezTo>
                    <a:pt x="301" y="2676"/>
                    <a:pt x="100" y="2909"/>
                    <a:pt x="0" y="3143"/>
                  </a:cubicBezTo>
                  <a:lnTo>
                    <a:pt x="1835" y="4210"/>
                  </a:lnTo>
                  <a:cubicBezTo>
                    <a:pt x="1935" y="3977"/>
                    <a:pt x="2135" y="3743"/>
                    <a:pt x="2369" y="3610"/>
                  </a:cubicBezTo>
                  <a:lnTo>
                    <a:pt x="6305" y="1341"/>
                  </a:lnTo>
                  <a:cubicBezTo>
                    <a:pt x="6542" y="1163"/>
                    <a:pt x="6826" y="1068"/>
                    <a:pt x="7116" y="1068"/>
                  </a:cubicBezTo>
                  <a:cubicBezTo>
                    <a:pt x="7314" y="1068"/>
                    <a:pt x="7516" y="1113"/>
                    <a:pt x="7706" y="1208"/>
                  </a:cubicBezTo>
                  <a:lnTo>
                    <a:pt x="5871" y="141"/>
                  </a:lnTo>
                  <a:cubicBezTo>
                    <a:pt x="5681" y="45"/>
                    <a:pt x="5480" y="0"/>
                    <a:pt x="5281" y="0"/>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0"/>
            <p:cNvSpPr/>
            <p:nvPr/>
          </p:nvSpPr>
          <p:spPr>
            <a:xfrm>
              <a:off x="5559975" y="2088600"/>
              <a:ext cx="66750" cy="147625"/>
            </a:xfrm>
            <a:custGeom>
              <a:rect b="b" l="l" r="r" t="t"/>
              <a:pathLst>
                <a:path extrusionOk="0" h="5905" w="2670">
                  <a:moveTo>
                    <a:pt x="834" y="1"/>
                  </a:moveTo>
                  <a:cubicBezTo>
                    <a:pt x="701" y="268"/>
                    <a:pt x="601" y="568"/>
                    <a:pt x="601" y="835"/>
                  </a:cubicBezTo>
                  <a:lnTo>
                    <a:pt x="601" y="3336"/>
                  </a:lnTo>
                  <a:cubicBezTo>
                    <a:pt x="568" y="3903"/>
                    <a:pt x="367" y="4404"/>
                    <a:pt x="0" y="4837"/>
                  </a:cubicBezTo>
                  <a:lnTo>
                    <a:pt x="1835" y="5905"/>
                  </a:lnTo>
                  <a:cubicBezTo>
                    <a:pt x="2202" y="5471"/>
                    <a:pt x="2402" y="4971"/>
                    <a:pt x="2436" y="4404"/>
                  </a:cubicBezTo>
                  <a:lnTo>
                    <a:pt x="2436" y="1902"/>
                  </a:lnTo>
                  <a:cubicBezTo>
                    <a:pt x="2469" y="1602"/>
                    <a:pt x="2536" y="1335"/>
                    <a:pt x="2669" y="1068"/>
                  </a:cubicBezTo>
                  <a:lnTo>
                    <a:pt x="834"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0"/>
            <p:cNvSpPr/>
            <p:nvPr/>
          </p:nvSpPr>
          <p:spPr>
            <a:xfrm>
              <a:off x="5200550" y="2036725"/>
              <a:ext cx="587950" cy="1621750"/>
            </a:xfrm>
            <a:custGeom>
              <a:rect b="b" l="l" r="r" t="t"/>
              <a:pathLst>
                <a:path extrusionOk="0" h="64870" w="23518">
                  <a:moveTo>
                    <a:pt x="22415" y="0"/>
                  </a:moveTo>
                  <a:cubicBezTo>
                    <a:pt x="22144" y="0"/>
                    <a:pt x="21839" y="88"/>
                    <a:pt x="21516" y="274"/>
                  </a:cubicBezTo>
                  <a:lnTo>
                    <a:pt x="17580" y="2543"/>
                  </a:lnTo>
                  <a:cubicBezTo>
                    <a:pt x="17113" y="2876"/>
                    <a:pt x="16846" y="3410"/>
                    <a:pt x="16813" y="3977"/>
                  </a:cubicBezTo>
                  <a:lnTo>
                    <a:pt x="16813" y="6479"/>
                  </a:lnTo>
                  <a:cubicBezTo>
                    <a:pt x="16779" y="7313"/>
                    <a:pt x="16312" y="8080"/>
                    <a:pt x="15612" y="8514"/>
                  </a:cubicBezTo>
                  <a:lnTo>
                    <a:pt x="7573" y="13217"/>
                  </a:lnTo>
                  <a:cubicBezTo>
                    <a:pt x="7370" y="13338"/>
                    <a:pt x="7177" y="13395"/>
                    <a:pt x="7006" y="13395"/>
                  </a:cubicBezTo>
                  <a:cubicBezTo>
                    <a:pt x="6614" y="13395"/>
                    <a:pt x="6338" y="13095"/>
                    <a:pt x="6338" y="12583"/>
                  </a:cubicBezTo>
                  <a:lnTo>
                    <a:pt x="6338" y="10348"/>
                  </a:lnTo>
                  <a:cubicBezTo>
                    <a:pt x="6338" y="9869"/>
                    <a:pt x="6026" y="9624"/>
                    <a:pt x="5636" y="9624"/>
                  </a:cubicBezTo>
                  <a:cubicBezTo>
                    <a:pt x="5457" y="9624"/>
                    <a:pt x="5260" y="9676"/>
                    <a:pt x="5071" y="9781"/>
                  </a:cubicBezTo>
                  <a:lnTo>
                    <a:pt x="3837" y="10482"/>
                  </a:lnTo>
                  <a:lnTo>
                    <a:pt x="3570" y="10648"/>
                  </a:lnTo>
                  <a:lnTo>
                    <a:pt x="1568" y="11783"/>
                  </a:lnTo>
                  <a:cubicBezTo>
                    <a:pt x="1468" y="11849"/>
                    <a:pt x="1368" y="11916"/>
                    <a:pt x="1268" y="11983"/>
                  </a:cubicBezTo>
                  <a:lnTo>
                    <a:pt x="1101" y="12116"/>
                  </a:lnTo>
                  <a:cubicBezTo>
                    <a:pt x="434" y="12750"/>
                    <a:pt x="67" y="13584"/>
                    <a:pt x="1" y="14485"/>
                  </a:cubicBezTo>
                  <a:lnTo>
                    <a:pt x="1" y="63753"/>
                  </a:lnTo>
                  <a:cubicBezTo>
                    <a:pt x="1" y="64462"/>
                    <a:pt x="352" y="64869"/>
                    <a:pt x="865" y="64869"/>
                  </a:cubicBezTo>
                  <a:cubicBezTo>
                    <a:pt x="1076" y="64869"/>
                    <a:pt x="1315" y="64800"/>
                    <a:pt x="1568" y="64654"/>
                  </a:cubicBezTo>
                  <a:lnTo>
                    <a:pt x="21950" y="52912"/>
                  </a:lnTo>
                  <a:cubicBezTo>
                    <a:pt x="22850" y="52312"/>
                    <a:pt x="23451" y="51278"/>
                    <a:pt x="23517" y="50177"/>
                  </a:cubicBezTo>
                  <a:lnTo>
                    <a:pt x="23517" y="1409"/>
                  </a:lnTo>
                  <a:cubicBezTo>
                    <a:pt x="23517" y="513"/>
                    <a:pt x="23068" y="0"/>
                    <a:pt x="22415"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0"/>
            <p:cNvSpPr/>
            <p:nvPr/>
          </p:nvSpPr>
          <p:spPr>
            <a:xfrm>
              <a:off x="5200550" y="2036075"/>
              <a:ext cx="587100" cy="1622850"/>
            </a:xfrm>
            <a:custGeom>
              <a:rect b="b" l="l" r="r" t="t"/>
              <a:pathLst>
                <a:path extrusionOk="0" h="64914" w="23484">
                  <a:moveTo>
                    <a:pt x="22417" y="400"/>
                  </a:moveTo>
                  <a:cubicBezTo>
                    <a:pt x="23084" y="400"/>
                    <a:pt x="23117" y="1201"/>
                    <a:pt x="23117" y="1435"/>
                  </a:cubicBezTo>
                  <a:lnTo>
                    <a:pt x="23117" y="50203"/>
                  </a:lnTo>
                  <a:cubicBezTo>
                    <a:pt x="23050" y="51203"/>
                    <a:pt x="22550" y="52071"/>
                    <a:pt x="21749" y="52604"/>
                  </a:cubicBezTo>
                  <a:lnTo>
                    <a:pt x="1368" y="64346"/>
                  </a:lnTo>
                  <a:cubicBezTo>
                    <a:pt x="1201" y="64446"/>
                    <a:pt x="1035" y="64513"/>
                    <a:pt x="868" y="64513"/>
                  </a:cubicBezTo>
                  <a:cubicBezTo>
                    <a:pt x="401" y="64513"/>
                    <a:pt x="367" y="64013"/>
                    <a:pt x="367" y="63779"/>
                  </a:cubicBezTo>
                  <a:lnTo>
                    <a:pt x="367" y="14511"/>
                  </a:lnTo>
                  <a:cubicBezTo>
                    <a:pt x="401" y="13743"/>
                    <a:pt x="768" y="12976"/>
                    <a:pt x="1335" y="12442"/>
                  </a:cubicBezTo>
                  <a:lnTo>
                    <a:pt x="1402" y="12409"/>
                  </a:lnTo>
                  <a:lnTo>
                    <a:pt x="1468" y="12309"/>
                  </a:lnTo>
                  <a:cubicBezTo>
                    <a:pt x="1568" y="12242"/>
                    <a:pt x="1635" y="12176"/>
                    <a:pt x="1735" y="12142"/>
                  </a:cubicBezTo>
                  <a:lnTo>
                    <a:pt x="3737" y="10975"/>
                  </a:lnTo>
                  <a:lnTo>
                    <a:pt x="4003" y="10808"/>
                  </a:lnTo>
                  <a:lnTo>
                    <a:pt x="5204" y="10141"/>
                  </a:lnTo>
                  <a:cubicBezTo>
                    <a:pt x="5338" y="10074"/>
                    <a:pt x="5504" y="10041"/>
                    <a:pt x="5638" y="10041"/>
                  </a:cubicBezTo>
                  <a:cubicBezTo>
                    <a:pt x="5838" y="10041"/>
                    <a:pt x="5938" y="10141"/>
                    <a:pt x="5938" y="10374"/>
                  </a:cubicBezTo>
                  <a:lnTo>
                    <a:pt x="5938" y="12609"/>
                  </a:lnTo>
                  <a:cubicBezTo>
                    <a:pt x="5871" y="13243"/>
                    <a:pt x="6372" y="13777"/>
                    <a:pt x="6972" y="13810"/>
                  </a:cubicBezTo>
                  <a:cubicBezTo>
                    <a:pt x="7272" y="13777"/>
                    <a:pt x="7506" y="13710"/>
                    <a:pt x="7739" y="13577"/>
                  </a:cubicBezTo>
                  <a:lnTo>
                    <a:pt x="15778" y="8873"/>
                  </a:lnTo>
                  <a:cubicBezTo>
                    <a:pt x="16612" y="8373"/>
                    <a:pt x="17146" y="7472"/>
                    <a:pt x="17179" y="6505"/>
                  </a:cubicBezTo>
                  <a:lnTo>
                    <a:pt x="17179" y="4003"/>
                  </a:lnTo>
                  <a:cubicBezTo>
                    <a:pt x="17213" y="3569"/>
                    <a:pt x="17413" y="3169"/>
                    <a:pt x="17747" y="2902"/>
                  </a:cubicBezTo>
                  <a:lnTo>
                    <a:pt x="21683" y="601"/>
                  </a:lnTo>
                  <a:cubicBezTo>
                    <a:pt x="21916" y="501"/>
                    <a:pt x="22150" y="400"/>
                    <a:pt x="22383" y="400"/>
                  </a:cubicBezTo>
                  <a:close/>
                  <a:moveTo>
                    <a:pt x="22383" y="0"/>
                  </a:moveTo>
                  <a:lnTo>
                    <a:pt x="22383" y="34"/>
                  </a:lnTo>
                  <a:cubicBezTo>
                    <a:pt x="22083" y="34"/>
                    <a:pt x="21783" y="134"/>
                    <a:pt x="21516" y="300"/>
                  </a:cubicBezTo>
                  <a:lnTo>
                    <a:pt x="17580" y="2569"/>
                  </a:lnTo>
                  <a:cubicBezTo>
                    <a:pt x="17113" y="2902"/>
                    <a:pt x="16813" y="3436"/>
                    <a:pt x="16813" y="4003"/>
                  </a:cubicBezTo>
                  <a:lnTo>
                    <a:pt x="16813" y="6505"/>
                  </a:lnTo>
                  <a:cubicBezTo>
                    <a:pt x="16746" y="7339"/>
                    <a:pt x="16312" y="8106"/>
                    <a:pt x="15578" y="8540"/>
                  </a:cubicBezTo>
                  <a:lnTo>
                    <a:pt x="7573" y="13243"/>
                  </a:lnTo>
                  <a:cubicBezTo>
                    <a:pt x="7372" y="13343"/>
                    <a:pt x="7172" y="13410"/>
                    <a:pt x="6972" y="13410"/>
                  </a:cubicBezTo>
                  <a:cubicBezTo>
                    <a:pt x="6605" y="13410"/>
                    <a:pt x="6338" y="13143"/>
                    <a:pt x="6338" y="12609"/>
                  </a:cubicBezTo>
                  <a:lnTo>
                    <a:pt x="6338" y="10374"/>
                  </a:lnTo>
                  <a:cubicBezTo>
                    <a:pt x="6372" y="9974"/>
                    <a:pt x="6038" y="9640"/>
                    <a:pt x="5638" y="9640"/>
                  </a:cubicBezTo>
                  <a:cubicBezTo>
                    <a:pt x="5438" y="9640"/>
                    <a:pt x="5238" y="9707"/>
                    <a:pt x="5037" y="9807"/>
                  </a:cubicBezTo>
                  <a:lnTo>
                    <a:pt x="3837" y="10508"/>
                  </a:lnTo>
                  <a:lnTo>
                    <a:pt x="3536" y="10674"/>
                  </a:lnTo>
                  <a:lnTo>
                    <a:pt x="1568" y="11809"/>
                  </a:lnTo>
                  <a:cubicBezTo>
                    <a:pt x="1468" y="11875"/>
                    <a:pt x="1335" y="11942"/>
                    <a:pt x="1235" y="12009"/>
                  </a:cubicBezTo>
                  <a:lnTo>
                    <a:pt x="1101" y="12142"/>
                  </a:lnTo>
                  <a:cubicBezTo>
                    <a:pt x="434" y="12776"/>
                    <a:pt x="34" y="13610"/>
                    <a:pt x="1" y="14511"/>
                  </a:cubicBezTo>
                  <a:lnTo>
                    <a:pt x="1" y="63779"/>
                  </a:lnTo>
                  <a:cubicBezTo>
                    <a:pt x="1" y="64480"/>
                    <a:pt x="334" y="64913"/>
                    <a:pt x="868" y="64913"/>
                  </a:cubicBezTo>
                  <a:cubicBezTo>
                    <a:pt x="1101" y="64880"/>
                    <a:pt x="1368" y="64813"/>
                    <a:pt x="1568" y="64680"/>
                  </a:cubicBezTo>
                  <a:lnTo>
                    <a:pt x="21916" y="52938"/>
                  </a:lnTo>
                  <a:cubicBezTo>
                    <a:pt x="22850" y="52338"/>
                    <a:pt x="23417" y="51304"/>
                    <a:pt x="23484" y="50203"/>
                  </a:cubicBezTo>
                  <a:lnTo>
                    <a:pt x="23484" y="1435"/>
                  </a:lnTo>
                  <a:cubicBezTo>
                    <a:pt x="23484" y="534"/>
                    <a:pt x="23050" y="0"/>
                    <a:pt x="22383"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0"/>
            <p:cNvSpPr/>
            <p:nvPr/>
          </p:nvSpPr>
          <p:spPr>
            <a:xfrm>
              <a:off x="5261650" y="3425400"/>
              <a:ext cx="92375" cy="118425"/>
            </a:xfrm>
            <a:custGeom>
              <a:rect b="b" l="l" r="r" t="t"/>
              <a:pathLst>
                <a:path extrusionOk="0" h="4737" w="3695">
                  <a:moveTo>
                    <a:pt x="1893" y="200"/>
                  </a:moveTo>
                  <a:lnTo>
                    <a:pt x="3427" y="1034"/>
                  </a:lnTo>
                  <a:lnTo>
                    <a:pt x="2960" y="1301"/>
                  </a:lnTo>
                  <a:cubicBezTo>
                    <a:pt x="2960" y="1301"/>
                    <a:pt x="2927" y="1335"/>
                    <a:pt x="2927" y="1368"/>
                  </a:cubicBezTo>
                  <a:lnTo>
                    <a:pt x="2927" y="3236"/>
                  </a:lnTo>
                  <a:lnTo>
                    <a:pt x="826" y="4470"/>
                  </a:lnTo>
                  <a:lnTo>
                    <a:pt x="826" y="2702"/>
                  </a:lnTo>
                  <a:cubicBezTo>
                    <a:pt x="826" y="2669"/>
                    <a:pt x="792" y="2635"/>
                    <a:pt x="759" y="2635"/>
                  </a:cubicBezTo>
                  <a:lnTo>
                    <a:pt x="659" y="2635"/>
                  </a:lnTo>
                  <a:lnTo>
                    <a:pt x="392" y="2802"/>
                  </a:lnTo>
                  <a:lnTo>
                    <a:pt x="392" y="2802"/>
                  </a:lnTo>
                  <a:lnTo>
                    <a:pt x="1893" y="200"/>
                  </a:lnTo>
                  <a:close/>
                  <a:moveTo>
                    <a:pt x="1926" y="0"/>
                  </a:moveTo>
                  <a:cubicBezTo>
                    <a:pt x="1860" y="0"/>
                    <a:pt x="1793" y="0"/>
                    <a:pt x="1793" y="67"/>
                  </a:cubicBezTo>
                  <a:lnTo>
                    <a:pt x="58" y="3036"/>
                  </a:lnTo>
                  <a:cubicBezTo>
                    <a:pt x="1" y="3093"/>
                    <a:pt x="67" y="3176"/>
                    <a:pt x="130" y="3176"/>
                  </a:cubicBezTo>
                  <a:cubicBezTo>
                    <a:pt x="140" y="3176"/>
                    <a:pt x="149" y="3174"/>
                    <a:pt x="158" y="3169"/>
                  </a:cubicBezTo>
                  <a:lnTo>
                    <a:pt x="625" y="2902"/>
                  </a:lnTo>
                  <a:lnTo>
                    <a:pt x="625" y="4670"/>
                  </a:lnTo>
                  <a:cubicBezTo>
                    <a:pt x="625" y="4704"/>
                    <a:pt x="625" y="4737"/>
                    <a:pt x="659" y="4737"/>
                  </a:cubicBezTo>
                  <a:lnTo>
                    <a:pt x="759" y="4737"/>
                  </a:lnTo>
                  <a:lnTo>
                    <a:pt x="3060" y="3403"/>
                  </a:lnTo>
                  <a:cubicBezTo>
                    <a:pt x="3094" y="3403"/>
                    <a:pt x="3127" y="3369"/>
                    <a:pt x="3127" y="3336"/>
                  </a:cubicBezTo>
                  <a:lnTo>
                    <a:pt x="3127" y="1468"/>
                  </a:lnTo>
                  <a:lnTo>
                    <a:pt x="3661" y="1134"/>
                  </a:lnTo>
                  <a:cubicBezTo>
                    <a:pt x="3694" y="1134"/>
                    <a:pt x="3694" y="1101"/>
                    <a:pt x="3694" y="1068"/>
                  </a:cubicBezTo>
                  <a:cubicBezTo>
                    <a:pt x="3694" y="1034"/>
                    <a:pt x="3694" y="1001"/>
                    <a:pt x="3661" y="968"/>
                  </a:cubicBezTo>
                  <a:lnTo>
                    <a:pt x="1926"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0"/>
            <p:cNvSpPr/>
            <p:nvPr/>
          </p:nvSpPr>
          <p:spPr>
            <a:xfrm>
              <a:off x="5452400" y="3308600"/>
              <a:ext cx="82575" cy="110975"/>
            </a:xfrm>
            <a:custGeom>
              <a:rect b="b" l="l" r="r" t="t"/>
              <a:pathLst>
                <a:path extrusionOk="0" h="4439" w="3303">
                  <a:moveTo>
                    <a:pt x="2704" y="189"/>
                  </a:moveTo>
                  <a:cubicBezTo>
                    <a:pt x="2759" y="189"/>
                    <a:pt x="2814" y="214"/>
                    <a:pt x="2869" y="269"/>
                  </a:cubicBezTo>
                  <a:cubicBezTo>
                    <a:pt x="3069" y="469"/>
                    <a:pt x="3169" y="803"/>
                    <a:pt x="3103" y="1103"/>
                  </a:cubicBezTo>
                  <a:cubicBezTo>
                    <a:pt x="2936" y="2070"/>
                    <a:pt x="2569" y="3004"/>
                    <a:pt x="1968" y="3805"/>
                  </a:cubicBezTo>
                  <a:lnTo>
                    <a:pt x="1635" y="4239"/>
                  </a:lnTo>
                  <a:lnTo>
                    <a:pt x="1368" y="4172"/>
                  </a:lnTo>
                  <a:cubicBezTo>
                    <a:pt x="701" y="4038"/>
                    <a:pt x="267" y="3471"/>
                    <a:pt x="267" y="2804"/>
                  </a:cubicBezTo>
                  <a:cubicBezTo>
                    <a:pt x="234" y="2204"/>
                    <a:pt x="467" y="1603"/>
                    <a:pt x="901" y="1203"/>
                  </a:cubicBezTo>
                  <a:cubicBezTo>
                    <a:pt x="968" y="1136"/>
                    <a:pt x="1101" y="1070"/>
                    <a:pt x="1201" y="1070"/>
                  </a:cubicBezTo>
                  <a:lnTo>
                    <a:pt x="1301" y="1070"/>
                  </a:lnTo>
                  <a:cubicBezTo>
                    <a:pt x="1468" y="1170"/>
                    <a:pt x="1568" y="1337"/>
                    <a:pt x="1568" y="1537"/>
                  </a:cubicBezTo>
                  <a:cubicBezTo>
                    <a:pt x="1602" y="1603"/>
                    <a:pt x="1635" y="1637"/>
                    <a:pt x="1668" y="1637"/>
                  </a:cubicBezTo>
                  <a:cubicBezTo>
                    <a:pt x="1702" y="1637"/>
                    <a:pt x="1768" y="1603"/>
                    <a:pt x="1768" y="1570"/>
                  </a:cubicBezTo>
                  <a:cubicBezTo>
                    <a:pt x="1768" y="1537"/>
                    <a:pt x="1802" y="1537"/>
                    <a:pt x="1802" y="1503"/>
                  </a:cubicBezTo>
                  <a:lnTo>
                    <a:pt x="1802" y="1470"/>
                  </a:lnTo>
                  <a:cubicBezTo>
                    <a:pt x="1835" y="970"/>
                    <a:pt x="2135" y="503"/>
                    <a:pt x="2569" y="236"/>
                  </a:cubicBezTo>
                  <a:cubicBezTo>
                    <a:pt x="2614" y="206"/>
                    <a:pt x="2659" y="189"/>
                    <a:pt x="2704" y="189"/>
                  </a:cubicBezTo>
                  <a:close/>
                  <a:moveTo>
                    <a:pt x="2646" y="1"/>
                  </a:moveTo>
                  <a:cubicBezTo>
                    <a:pt x="2587" y="1"/>
                    <a:pt x="2528" y="12"/>
                    <a:pt x="2469" y="36"/>
                  </a:cubicBezTo>
                  <a:cubicBezTo>
                    <a:pt x="2035" y="269"/>
                    <a:pt x="1735" y="703"/>
                    <a:pt x="1635" y="1170"/>
                  </a:cubicBezTo>
                  <a:cubicBezTo>
                    <a:pt x="1568" y="1036"/>
                    <a:pt x="1468" y="970"/>
                    <a:pt x="1335" y="903"/>
                  </a:cubicBezTo>
                  <a:cubicBezTo>
                    <a:pt x="1281" y="885"/>
                    <a:pt x="1225" y="877"/>
                    <a:pt x="1169" y="877"/>
                  </a:cubicBezTo>
                  <a:cubicBezTo>
                    <a:pt x="1017" y="877"/>
                    <a:pt x="865" y="939"/>
                    <a:pt x="768" y="1036"/>
                  </a:cubicBezTo>
                  <a:cubicBezTo>
                    <a:pt x="267" y="1503"/>
                    <a:pt x="0" y="2137"/>
                    <a:pt x="67" y="2804"/>
                  </a:cubicBezTo>
                  <a:cubicBezTo>
                    <a:pt x="34" y="3571"/>
                    <a:pt x="567" y="4205"/>
                    <a:pt x="1301" y="4372"/>
                  </a:cubicBezTo>
                  <a:lnTo>
                    <a:pt x="1702" y="4439"/>
                  </a:lnTo>
                  <a:cubicBezTo>
                    <a:pt x="1702" y="4439"/>
                    <a:pt x="1735" y="4405"/>
                    <a:pt x="1735" y="4372"/>
                  </a:cubicBezTo>
                  <a:lnTo>
                    <a:pt x="2102" y="3905"/>
                  </a:lnTo>
                  <a:cubicBezTo>
                    <a:pt x="2702" y="3071"/>
                    <a:pt x="3103" y="2104"/>
                    <a:pt x="3236" y="1103"/>
                  </a:cubicBezTo>
                  <a:cubicBezTo>
                    <a:pt x="3303" y="736"/>
                    <a:pt x="3203" y="369"/>
                    <a:pt x="2969" y="102"/>
                  </a:cubicBezTo>
                  <a:cubicBezTo>
                    <a:pt x="2862" y="38"/>
                    <a:pt x="2754" y="1"/>
                    <a:pt x="264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0"/>
            <p:cNvSpPr/>
            <p:nvPr/>
          </p:nvSpPr>
          <p:spPr>
            <a:xfrm>
              <a:off x="5660050" y="3258825"/>
              <a:ext cx="55900" cy="64025"/>
            </a:xfrm>
            <a:custGeom>
              <a:rect b="b" l="l" r="r" t="t"/>
              <a:pathLst>
                <a:path extrusionOk="0" h="2561" w="2236">
                  <a:moveTo>
                    <a:pt x="1802" y="192"/>
                  </a:moveTo>
                  <a:cubicBezTo>
                    <a:pt x="1968" y="325"/>
                    <a:pt x="2035" y="559"/>
                    <a:pt x="2035" y="759"/>
                  </a:cubicBezTo>
                  <a:lnTo>
                    <a:pt x="2035" y="1226"/>
                  </a:lnTo>
                  <a:lnTo>
                    <a:pt x="167" y="2293"/>
                  </a:lnTo>
                  <a:lnTo>
                    <a:pt x="167" y="1927"/>
                  </a:lnTo>
                  <a:cubicBezTo>
                    <a:pt x="200" y="1359"/>
                    <a:pt x="467" y="826"/>
                    <a:pt x="934" y="526"/>
                  </a:cubicBezTo>
                  <a:lnTo>
                    <a:pt x="1368" y="259"/>
                  </a:lnTo>
                  <a:cubicBezTo>
                    <a:pt x="1468" y="225"/>
                    <a:pt x="1535" y="192"/>
                    <a:pt x="1635" y="192"/>
                  </a:cubicBezTo>
                  <a:close/>
                  <a:moveTo>
                    <a:pt x="1653" y="0"/>
                  </a:moveTo>
                  <a:cubicBezTo>
                    <a:pt x="1523" y="0"/>
                    <a:pt x="1389" y="44"/>
                    <a:pt x="1268" y="125"/>
                  </a:cubicBezTo>
                  <a:lnTo>
                    <a:pt x="834" y="359"/>
                  </a:lnTo>
                  <a:cubicBezTo>
                    <a:pt x="301" y="759"/>
                    <a:pt x="0" y="1326"/>
                    <a:pt x="0" y="1960"/>
                  </a:cubicBezTo>
                  <a:lnTo>
                    <a:pt x="0" y="2494"/>
                  </a:lnTo>
                  <a:cubicBezTo>
                    <a:pt x="0" y="2527"/>
                    <a:pt x="0" y="2560"/>
                    <a:pt x="34" y="2560"/>
                  </a:cubicBezTo>
                  <a:lnTo>
                    <a:pt x="134" y="2560"/>
                  </a:lnTo>
                  <a:lnTo>
                    <a:pt x="2169" y="1393"/>
                  </a:lnTo>
                  <a:cubicBezTo>
                    <a:pt x="2202" y="1359"/>
                    <a:pt x="2202" y="1326"/>
                    <a:pt x="2202" y="1293"/>
                  </a:cubicBezTo>
                  <a:lnTo>
                    <a:pt x="2202" y="792"/>
                  </a:lnTo>
                  <a:cubicBezTo>
                    <a:pt x="2235" y="526"/>
                    <a:pt x="2102" y="225"/>
                    <a:pt x="1902" y="59"/>
                  </a:cubicBezTo>
                  <a:cubicBezTo>
                    <a:pt x="1823" y="19"/>
                    <a:pt x="1739" y="0"/>
                    <a:pt x="165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0"/>
            <p:cNvSpPr/>
            <p:nvPr/>
          </p:nvSpPr>
          <p:spPr>
            <a:xfrm>
              <a:off x="5667550" y="3200400"/>
              <a:ext cx="40050" cy="54075"/>
            </a:xfrm>
            <a:custGeom>
              <a:rect b="b" l="l" r="r" t="t"/>
              <a:pathLst>
                <a:path extrusionOk="0" h="2163" w="1602">
                  <a:moveTo>
                    <a:pt x="1068" y="194"/>
                  </a:moveTo>
                  <a:cubicBezTo>
                    <a:pt x="1135" y="194"/>
                    <a:pt x="1168" y="194"/>
                    <a:pt x="1201" y="227"/>
                  </a:cubicBezTo>
                  <a:cubicBezTo>
                    <a:pt x="1335" y="327"/>
                    <a:pt x="1402" y="528"/>
                    <a:pt x="1402" y="694"/>
                  </a:cubicBezTo>
                  <a:cubicBezTo>
                    <a:pt x="1402" y="1161"/>
                    <a:pt x="1168" y="1628"/>
                    <a:pt x="768" y="1895"/>
                  </a:cubicBezTo>
                  <a:cubicBezTo>
                    <a:pt x="706" y="1936"/>
                    <a:pt x="631" y="1965"/>
                    <a:pt x="552" y="1965"/>
                  </a:cubicBezTo>
                  <a:cubicBezTo>
                    <a:pt x="503" y="1965"/>
                    <a:pt x="452" y="1954"/>
                    <a:pt x="401" y="1929"/>
                  </a:cubicBezTo>
                  <a:cubicBezTo>
                    <a:pt x="267" y="1828"/>
                    <a:pt x="201" y="1662"/>
                    <a:pt x="234" y="1462"/>
                  </a:cubicBezTo>
                  <a:cubicBezTo>
                    <a:pt x="234" y="995"/>
                    <a:pt x="468" y="528"/>
                    <a:pt x="868" y="261"/>
                  </a:cubicBezTo>
                  <a:cubicBezTo>
                    <a:pt x="935" y="227"/>
                    <a:pt x="1001" y="194"/>
                    <a:pt x="1068" y="194"/>
                  </a:cubicBezTo>
                  <a:close/>
                  <a:moveTo>
                    <a:pt x="1079" y="0"/>
                  </a:moveTo>
                  <a:cubicBezTo>
                    <a:pt x="973" y="0"/>
                    <a:pt x="865" y="36"/>
                    <a:pt x="768" y="94"/>
                  </a:cubicBezTo>
                  <a:cubicBezTo>
                    <a:pt x="301" y="427"/>
                    <a:pt x="34" y="928"/>
                    <a:pt x="34" y="1462"/>
                  </a:cubicBezTo>
                  <a:cubicBezTo>
                    <a:pt x="1" y="1728"/>
                    <a:pt x="134" y="1962"/>
                    <a:pt x="334" y="2095"/>
                  </a:cubicBezTo>
                  <a:cubicBezTo>
                    <a:pt x="401" y="2129"/>
                    <a:pt x="468" y="2162"/>
                    <a:pt x="534" y="2162"/>
                  </a:cubicBezTo>
                  <a:cubicBezTo>
                    <a:pt x="668" y="2162"/>
                    <a:pt x="768" y="2129"/>
                    <a:pt x="868" y="2062"/>
                  </a:cubicBezTo>
                  <a:cubicBezTo>
                    <a:pt x="1301" y="1762"/>
                    <a:pt x="1568" y="1228"/>
                    <a:pt x="1568" y="694"/>
                  </a:cubicBezTo>
                  <a:cubicBezTo>
                    <a:pt x="1602" y="461"/>
                    <a:pt x="1502" y="194"/>
                    <a:pt x="1301" y="61"/>
                  </a:cubicBezTo>
                  <a:cubicBezTo>
                    <a:pt x="1232" y="19"/>
                    <a:pt x="1156" y="0"/>
                    <a:pt x="107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0"/>
            <p:cNvSpPr/>
            <p:nvPr/>
          </p:nvSpPr>
          <p:spPr>
            <a:xfrm>
              <a:off x="5385675" y="2554425"/>
              <a:ext cx="211025" cy="138125"/>
            </a:xfrm>
            <a:custGeom>
              <a:rect b="b" l="l" r="r" t="t"/>
              <a:pathLst>
                <a:path extrusionOk="0" h="5525" w="8441">
                  <a:moveTo>
                    <a:pt x="8198" y="1"/>
                  </a:moveTo>
                  <a:cubicBezTo>
                    <a:pt x="8125" y="1"/>
                    <a:pt x="8038" y="27"/>
                    <a:pt x="7940" y="81"/>
                  </a:cubicBezTo>
                  <a:lnTo>
                    <a:pt x="501" y="4384"/>
                  </a:lnTo>
                  <a:cubicBezTo>
                    <a:pt x="201" y="4551"/>
                    <a:pt x="34" y="4851"/>
                    <a:pt x="1" y="5185"/>
                  </a:cubicBezTo>
                  <a:cubicBezTo>
                    <a:pt x="1" y="5396"/>
                    <a:pt x="116" y="5524"/>
                    <a:pt x="277" y="5524"/>
                  </a:cubicBezTo>
                  <a:cubicBezTo>
                    <a:pt x="345" y="5524"/>
                    <a:pt x="422" y="5501"/>
                    <a:pt x="501" y="5452"/>
                  </a:cubicBezTo>
                  <a:lnTo>
                    <a:pt x="7940" y="1148"/>
                  </a:lnTo>
                  <a:cubicBezTo>
                    <a:pt x="8240" y="982"/>
                    <a:pt x="8440" y="648"/>
                    <a:pt x="8440" y="315"/>
                  </a:cubicBezTo>
                  <a:cubicBezTo>
                    <a:pt x="8440" y="112"/>
                    <a:pt x="8349" y="1"/>
                    <a:pt x="819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0"/>
            <p:cNvSpPr/>
            <p:nvPr/>
          </p:nvSpPr>
          <p:spPr>
            <a:xfrm>
              <a:off x="5356500" y="2592150"/>
              <a:ext cx="270225" cy="172575"/>
            </a:xfrm>
            <a:custGeom>
              <a:rect b="b" l="l" r="r" t="t"/>
              <a:pathLst>
                <a:path extrusionOk="0" h="6903" w="10809">
                  <a:moveTo>
                    <a:pt x="10532" y="0"/>
                  </a:moveTo>
                  <a:cubicBezTo>
                    <a:pt x="10464" y="0"/>
                    <a:pt x="10387" y="24"/>
                    <a:pt x="10308" y="73"/>
                  </a:cubicBezTo>
                  <a:lnTo>
                    <a:pt x="501" y="5744"/>
                  </a:lnTo>
                  <a:cubicBezTo>
                    <a:pt x="200" y="5911"/>
                    <a:pt x="0" y="6244"/>
                    <a:pt x="0" y="6578"/>
                  </a:cubicBezTo>
                  <a:cubicBezTo>
                    <a:pt x="0" y="6790"/>
                    <a:pt x="101" y="6903"/>
                    <a:pt x="266" y="6903"/>
                  </a:cubicBezTo>
                  <a:cubicBezTo>
                    <a:pt x="334" y="6903"/>
                    <a:pt x="413" y="6884"/>
                    <a:pt x="501" y="6845"/>
                  </a:cubicBezTo>
                  <a:lnTo>
                    <a:pt x="10308" y="1174"/>
                  </a:lnTo>
                  <a:cubicBezTo>
                    <a:pt x="10608" y="974"/>
                    <a:pt x="10775" y="674"/>
                    <a:pt x="10808" y="340"/>
                  </a:cubicBezTo>
                  <a:cubicBezTo>
                    <a:pt x="10808" y="129"/>
                    <a:pt x="10693" y="0"/>
                    <a:pt x="1053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0"/>
            <p:cNvSpPr/>
            <p:nvPr/>
          </p:nvSpPr>
          <p:spPr>
            <a:xfrm>
              <a:off x="5269775" y="2765300"/>
              <a:ext cx="231025" cy="154075"/>
            </a:xfrm>
            <a:custGeom>
              <a:rect b="b" l="l" r="r" t="t"/>
              <a:pathLst>
                <a:path extrusionOk="0" h="6163" w="9241">
                  <a:moveTo>
                    <a:pt x="8940" y="0"/>
                  </a:moveTo>
                  <a:cubicBezTo>
                    <a:pt x="8878" y="0"/>
                    <a:pt x="8810" y="17"/>
                    <a:pt x="8740" y="52"/>
                  </a:cubicBezTo>
                  <a:lnTo>
                    <a:pt x="501" y="4822"/>
                  </a:lnTo>
                  <a:cubicBezTo>
                    <a:pt x="200" y="5022"/>
                    <a:pt x="34" y="5323"/>
                    <a:pt x="0" y="5656"/>
                  </a:cubicBezTo>
                  <a:lnTo>
                    <a:pt x="0" y="5823"/>
                  </a:lnTo>
                  <a:cubicBezTo>
                    <a:pt x="0" y="6034"/>
                    <a:pt x="115" y="6162"/>
                    <a:pt x="277" y="6162"/>
                  </a:cubicBezTo>
                  <a:cubicBezTo>
                    <a:pt x="345" y="6162"/>
                    <a:pt x="421" y="6139"/>
                    <a:pt x="501" y="6090"/>
                  </a:cubicBezTo>
                  <a:lnTo>
                    <a:pt x="8740" y="1353"/>
                  </a:lnTo>
                  <a:cubicBezTo>
                    <a:pt x="9007" y="1153"/>
                    <a:pt x="9207" y="853"/>
                    <a:pt x="9240" y="519"/>
                  </a:cubicBezTo>
                  <a:lnTo>
                    <a:pt x="9240" y="352"/>
                  </a:lnTo>
                  <a:cubicBezTo>
                    <a:pt x="9240" y="131"/>
                    <a:pt x="9113" y="0"/>
                    <a:pt x="894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0"/>
            <p:cNvSpPr/>
            <p:nvPr/>
          </p:nvSpPr>
          <p:spPr>
            <a:xfrm>
              <a:off x="5269775" y="2708400"/>
              <a:ext cx="461175" cy="324050"/>
            </a:xfrm>
            <a:custGeom>
              <a:rect b="b" l="l" r="r" t="t"/>
              <a:pathLst>
                <a:path extrusionOk="0" h="12962" w="18447">
                  <a:moveTo>
                    <a:pt x="18220" y="1"/>
                  </a:moveTo>
                  <a:cubicBezTo>
                    <a:pt x="18166" y="1"/>
                    <a:pt x="18106" y="20"/>
                    <a:pt x="18046" y="60"/>
                  </a:cubicBezTo>
                  <a:lnTo>
                    <a:pt x="400" y="10234"/>
                  </a:lnTo>
                  <a:cubicBezTo>
                    <a:pt x="167" y="10401"/>
                    <a:pt x="34" y="10667"/>
                    <a:pt x="0" y="10934"/>
                  </a:cubicBezTo>
                  <a:lnTo>
                    <a:pt x="0" y="12669"/>
                  </a:lnTo>
                  <a:cubicBezTo>
                    <a:pt x="0" y="12856"/>
                    <a:pt x="99" y="12961"/>
                    <a:pt x="238" y="12961"/>
                  </a:cubicBezTo>
                  <a:cubicBezTo>
                    <a:pt x="297" y="12961"/>
                    <a:pt x="364" y="12942"/>
                    <a:pt x="434" y="12902"/>
                  </a:cubicBezTo>
                  <a:lnTo>
                    <a:pt x="18046" y="2728"/>
                  </a:lnTo>
                  <a:cubicBezTo>
                    <a:pt x="18280" y="2562"/>
                    <a:pt x="18447" y="2295"/>
                    <a:pt x="18447" y="2028"/>
                  </a:cubicBezTo>
                  <a:lnTo>
                    <a:pt x="18447" y="293"/>
                  </a:lnTo>
                  <a:cubicBezTo>
                    <a:pt x="18447" y="106"/>
                    <a:pt x="18348" y="1"/>
                    <a:pt x="18220"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0"/>
            <p:cNvSpPr/>
            <p:nvPr/>
          </p:nvSpPr>
          <p:spPr>
            <a:xfrm>
              <a:off x="5269775" y="2885350"/>
              <a:ext cx="461175" cy="323875"/>
            </a:xfrm>
            <a:custGeom>
              <a:rect b="b" l="l" r="r" t="t"/>
              <a:pathLst>
                <a:path extrusionOk="0" h="12955" w="18447">
                  <a:moveTo>
                    <a:pt x="18206" y="1"/>
                  </a:moveTo>
                  <a:cubicBezTo>
                    <a:pt x="18156" y="1"/>
                    <a:pt x="18101" y="17"/>
                    <a:pt x="18046" y="54"/>
                  </a:cubicBezTo>
                  <a:lnTo>
                    <a:pt x="400" y="10227"/>
                  </a:lnTo>
                  <a:cubicBezTo>
                    <a:pt x="167" y="10394"/>
                    <a:pt x="34" y="10661"/>
                    <a:pt x="0" y="10961"/>
                  </a:cubicBezTo>
                  <a:lnTo>
                    <a:pt x="0" y="12663"/>
                  </a:lnTo>
                  <a:cubicBezTo>
                    <a:pt x="0" y="12850"/>
                    <a:pt x="99" y="12955"/>
                    <a:pt x="238" y="12955"/>
                  </a:cubicBezTo>
                  <a:cubicBezTo>
                    <a:pt x="297" y="12955"/>
                    <a:pt x="364" y="12936"/>
                    <a:pt x="434" y="12896"/>
                  </a:cubicBezTo>
                  <a:lnTo>
                    <a:pt x="18046" y="2722"/>
                  </a:lnTo>
                  <a:cubicBezTo>
                    <a:pt x="18280" y="2555"/>
                    <a:pt x="18447" y="2288"/>
                    <a:pt x="18447" y="2022"/>
                  </a:cubicBezTo>
                  <a:lnTo>
                    <a:pt x="18447" y="287"/>
                  </a:lnTo>
                  <a:cubicBezTo>
                    <a:pt x="18447" y="117"/>
                    <a:pt x="18341" y="1"/>
                    <a:pt x="18206"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0"/>
            <p:cNvSpPr/>
            <p:nvPr/>
          </p:nvSpPr>
          <p:spPr>
            <a:xfrm>
              <a:off x="5269775" y="2942400"/>
              <a:ext cx="231025" cy="154200"/>
            </a:xfrm>
            <a:custGeom>
              <a:rect b="b" l="l" r="r" t="t"/>
              <a:pathLst>
                <a:path extrusionOk="0" h="6168" w="9241">
                  <a:moveTo>
                    <a:pt x="8964" y="0"/>
                  </a:moveTo>
                  <a:cubicBezTo>
                    <a:pt x="8896" y="0"/>
                    <a:pt x="8819" y="24"/>
                    <a:pt x="8740" y="73"/>
                  </a:cubicBezTo>
                  <a:lnTo>
                    <a:pt x="501" y="4843"/>
                  </a:lnTo>
                  <a:cubicBezTo>
                    <a:pt x="200" y="5010"/>
                    <a:pt x="34" y="5310"/>
                    <a:pt x="0" y="5677"/>
                  </a:cubicBezTo>
                  <a:lnTo>
                    <a:pt x="0" y="5811"/>
                  </a:lnTo>
                  <a:cubicBezTo>
                    <a:pt x="0" y="6049"/>
                    <a:pt x="119" y="6168"/>
                    <a:pt x="285" y="6168"/>
                  </a:cubicBezTo>
                  <a:cubicBezTo>
                    <a:pt x="351" y="6168"/>
                    <a:pt x="424" y="6149"/>
                    <a:pt x="501" y="6111"/>
                  </a:cubicBezTo>
                  <a:lnTo>
                    <a:pt x="8740" y="1341"/>
                  </a:lnTo>
                  <a:cubicBezTo>
                    <a:pt x="9007" y="1174"/>
                    <a:pt x="9207" y="840"/>
                    <a:pt x="9240" y="507"/>
                  </a:cubicBezTo>
                  <a:lnTo>
                    <a:pt x="9240" y="340"/>
                  </a:lnTo>
                  <a:cubicBezTo>
                    <a:pt x="9240" y="129"/>
                    <a:pt x="9125" y="0"/>
                    <a:pt x="896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0"/>
            <p:cNvSpPr/>
            <p:nvPr/>
          </p:nvSpPr>
          <p:spPr>
            <a:xfrm>
              <a:off x="5269775" y="3175075"/>
              <a:ext cx="191825" cy="188400"/>
            </a:xfrm>
            <a:custGeom>
              <a:rect b="b" l="l" r="r" t="t"/>
              <a:pathLst>
                <a:path extrusionOk="0" h="7536" w="7673">
                  <a:moveTo>
                    <a:pt x="7422" y="0"/>
                  </a:moveTo>
                  <a:cubicBezTo>
                    <a:pt x="7358" y="0"/>
                    <a:pt x="7285" y="23"/>
                    <a:pt x="7205" y="73"/>
                  </a:cubicBezTo>
                  <a:lnTo>
                    <a:pt x="501" y="3942"/>
                  </a:lnTo>
                  <a:cubicBezTo>
                    <a:pt x="200" y="4109"/>
                    <a:pt x="34" y="4443"/>
                    <a:pt x="0" y="4776"/>
                  </a:cubicBezTo>
                  <a:lnTo>
                    <a:pt x="0" y="7178"/>
                  </a:lnTo>
                  <a:cubicBezTo>
                    <a:pt x="0" y="7416"/>
                    <a:pt x="119" y="7535"/>
                    <a:pt x="285" y="7535"/>
                  </a:cubicBezTo>
                  <a:cubicBezTo>
                    <a:pt x="351" y="7535"/>
                    <a:pt x="424" y="7516"/>
                    <a:pt x="501" y="7478"/>
                  </a:cubicBezTo>
                  <a:lnTo>
                    <a:pt x="7205" y="3609"/>
                  </a:lnTo>
                  <a:cubicBezTo>
                    <a:pt x="7472" y="3409"/>
                    <a:pt x="7672" y="3108"/>
                    <a:pt x="7672" y="2775"/>
                  </a:cubicBezTo>
                  <a:lnTo>
                    <a:pt x="7672" y="340"/>
                  </a:lnTo>
                  <a:cubicBezTo>
                    <a:pt x="7672" y="129"/>
                    <a:pt x="7574" y="0"/>
                    <a:pt x="742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0"/>
            <p:cNvSpPr/>
            <p:nvPr/>
          </p:nvSpPr>
          <p:spPr>
            <a:xfrm>
              <a:off x="5539125" y="3019950"/>
              <a:ext cx="191825" cy="187950"/>
            </a:xfrm>
            <a:custGeom>
              <a:rect b="b" l="l" r="r" t="t"/>
              <a:pathLst>
                <a:path extrusionOk="0" h="7518" w="7673">
                  <a:moveTo>
                    <a:pt x="7396" y="1"/>
                  </a:moveTo>
                  <a:cubicBezTo>
                    <a:pt x="7328" y="1"/>
                    <a:pt x="7252" y="24"/>
                    <a:pt x="7172" y="73"/>
                  </a:cubicBezTo>
                  <a:lnTo>
                    <a:pt x="468" y="3943"/>
                  </a:lnTo>
                  <a:cubicBezTo>
                    <a:pt x="201" y="4110"/>
                    <a:pt x="1" y="4410"/>
                    <a:pt x="1" y="4743"/>
                  </a:cubicBezTo>
                  <a:lnTo>
                    <a:pt x="1" y="7178"/>
                  </a:lnTo>
                  <a:cubicBezTo>
                    <a:pt x="1" y="7389"/>
                    <a:pt x="99" y="7518"/>
                    <a:pt x="251" y="7518"/>
                  </a:cubicBezTo>
                  <a:cubicBezTo>
                    <a:pt x="315" y="7518"/>
                    <a:pt x="388" y="7495"/>
                    <a:pt x="468" y="7445"/>
                  </a:cubicBezTo>
                  <a:lnTo>
                    <a:pt x="7172" y="3576"/>
                  </a:lnTo>
                  <a:cubicBezTo>
                    <a:pt x="7473" y="3409"/>
                    <a:pt x="7639" y="3109"/>
                    <a:pt x="7673" y="2742"/>
                  </a:cubicBezTo>
                  <a:lnTo>
                    <a:pt x="7673" y="340"/>
                  </a:lnTo>
                  <a:cubicBezTo>
                    <a:pt x="7673" y="129"/>
                    <a:pt x="7557" y="1"/>
                    <a:pt x="739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0"/>
            <p:cNvSpPr/>
            <p:nvPr/>
          </p:nvSpPr>
          <p:spPr>
            <a:xfrm>
              <a:off x="5335650" y="2510275"/>
              <a:ext cx="51725" cy="102050"/>
            </a:xfrm>
            <a:custGeom>
              <a:rect b="b" l="l" r="r" t="t"/>
              <a:pathLst>
                <a:path extrusionOk="0" h="4082" w="2069">
                  <a:moveTo>
                    <a:pt x="1430" y="0"/>
                  </a:moveTo>
                  <a:cubicBezTo>
                    <a:pt x="1307" y="0"/>
                    <a:pt x="1154" y="44"/>
                    <a:pt x="1001" y="146"/>
                  </a:cubicBezTo>
                  <a:cubicBezTo>
                    <a:pt x="834" y="246"/>
                    <a:pt x="668" y="413"/>
                    <a:pt x="501" y="579"/>
                  </a:cubicBezTo>
                  <a:cubicBezTo>
                    <a:pt x="367" y="746"/>
                    <a:pt x="267" y="946"/>
                    <a:pt x="167" y="1180"/>
                  </a:cubicBezTo>
                  <a:cubicBezTo>
                    <a:pt x="100" y="1380"/>
                    <a:pt x="67" y="1614"/>
                    <a:pt x="67" y="1814"/>
                  </a:cubicBezTo>
                  <a:cubicBezTo>
                    <a:pt x="67" y="2147"/>
                    <a:pt x="134" y="2347"/>
                    <a:pt x="267" y="2414"/>
                  </a:cubicBezTo>
                  <a:cubicBezTo>
                    <a:pt x="341" y="2469"/>
                    <a:pt x="434" y="2494"/>
                    <a:pt x="548" y="2494"/>
                  </a:cubicBezTo>
                  <a:cubicBezTo>
                    <a:pt x="641" y="2494"/>
                    <a:pt x="748" y="2477"/>
                    <a:pt x="868" y="2447"/>
                  </a:cubicBezTo>
                  <a:cubicBezTo>
                    <a:pt x="1034" y="2414"/>
                    <a:pt x="1135" y="2381"/>
                    <a:pt x="1201" y="2381"/>
                  </a:cubicBezTo>
                  <a:cubicBezTo>
                    <a:pt x="1268" y="2381"/>
                    <a:pt x="1335" y="2381"/>
                    <a:pt x="1368" y="2414"/>
                  </a:cubicBezTo>
                  <a:cubicBezTo>
                    <a:pt x="1401" y="2447"/>
                    <a:pt x="1435" y="2481"/>
                    <a:pt x="1435" y="2581"/>
                  </a:cubicBezTo>
                  <a:cubicBezTo>
                    <a:pt x="1435" y="2681"/>
                    <a:pt x="1401" y="2781"/>
                    <a:pt x="1335" y="2881"/>
                  </a:cubicBezTo>
                  <a:cubicBezTo>
                    <a:pt x="1268" y="2948"/>
                    <a:pt x="1168" y="3048"/>
                    <a:pt x="1034" y="3115"/>
                  </a:cubicBezTo>
                  <a:cubicBezTo>
                    <a:pt x="961" y="3163"/>
                    <a:pt x="888" y="3194"/>
                    <a:pt x="841" y="3194"/>
                  </a:cubicBezTo>
                  <a:cubicBezTo>
                    <a:pt x="824" y="3194"/>
                    <a:pt x="810" y="3190"/>
                    <a:pt x="801" y="3181"/>
                  </a:cubicBezTo>
                  <a:cubicBezTo>
                    <a:pt x="734" y="3148"/>
                    <a:pt x="668" y="3115"/>
                    <a:pt x="634" y="3048"/>
                  </a:cubicBezTo>
                  <a:cubicBezTo>
                    <a:pt x="634" y="3015"/>
                    <a:pt x="601" y="3015"/>
                    <a:pt x="601" y="3015"/>
                  </a:cubicBezTo>
                  <a:lnTo>
                    <a:pt x="534" y="3015"/>
                  </a:lnTo>
                  <a:lnTo>
                    <a:pt x="67" y="3281"/>
                  </a:lnTo>
                  <a:cubicBezTo>
                    <a:pt x="67" y="3315"/>
                    <a:pt x="34" y="3315"/>
                    <a:pt x="34" y="3348"/>
                  </a:cubicBezTo>
                  <a:cubicBezTo>
                    <a:pt x="0" y="3381"/>
                    <a:pt x="0" y="3415"/>
                    <a:pt x="0" y="3448"/>
                  </a:cubicBezTo>
                  <a:cubicBezTo>
                    <a:pt x="0" y="3648"/>
                    <a:pt x="34" y="3782"/>
                    <a:pt x="134" y="3915"/>
                  </a:cubicBezTo>
                  <a:cubicBezTo>
                    <a:pt x="201" y="4015"/>
                    <a:pt x="334" y="4082"/>
                    <a:pt x="467" y="4082"/>
                  </a:cubicBezTo>
                  <a:cubicBezTo>
                    <a:pt x="634" y="4082"/>
                    <a:pt x="834" y="4015"/>
                    <a:pt x="1034" y="3915"/>
                  </a:cubicBezTo>
                  <a:cubicBezTo>
                    <a:pt x="1235" y="3782"/>
                    <a:pt x="1435" y="3648"/>
                    <a:pt x="1568" y="3448"/>
                  </a:cubicBezTo>
                  <a:cubicBezTo>
                    <a:pt x="1735" y="3248"/>
                    <a:pt x="1868" y="3048"/>
                    <a:pt x="1935" y="2814"/>
                  </a:cubicBezTo>
                  <a:cubicBezTo>
                    <a:pt x="2035" y="2614"/>
                    <a:pt x="2069" y="2381"/>
                    <a:pt x="2069" y="2147"/>
                  </a:cubicBezTo>
                  <a:cubicBezTo>
                    <a:pt x="2069" y="1914"/>
                    <a:pt x="2035" y="1747"/>
                    <a:pt x="2002" y="1647"/>
                  </a:cubicBezTo>
                  <a:cubicBezTo>
                    <a:pt x="1935" y="1547"/>
                    <a:pt x="1835" y="1480"/>
                    <a:pt x="1702" y="1480"/>
                  </a:cubicBezTo>
                  <a:cubicBezTo>
                    <a:pt x="1666" y="1471"/>
                    <a:pt x="1628" y="1467"/>
                    <a:pt x="1587" y="1467"/>
                  </a:cubicBezTo>
                  <a:cubicBezTo>
                    <a:pt x="1476" y="1467"/>
                    <a:pt x="1348" y="1498"/>
                    <a:pt x="1201" y="1547"/>
                  </a:cubicBezTo>
                  <a:cubicBezTo>
                    <a:pt x="1060" y="1570"/>
                    <a:pt x="968" y="1594"/>
                    <a:pt x="891" y="1594"/>
                  </a:cubicBezTo>
                  <a:cubicBezTo>
                    <a:pt x="860" y="1594"/>
                    <a:pt x="830" y="1590"/>
                    <a:pt x="801" y="1580"/>
                  </a:cubicBezTo>
                  <a:cubicBezTo>
                    <a:pt x="734" y="1580"/>
                    <a:pt x="701" y="1513"/>
                    <a:pt x="701" y="1413"/>
                  </a:cubicBezTo>
                  <a:cubicBezTo>
                    <a:pt x="701" y="1313"/>
                    <a:pt x="734" y="1213"/>
                    <a:pt x="801" y="1147"/>
                  </a:cubicBezTo>
                  <a:cubicBezTo>
                    <a:pt x="834" y="1046"/>
                    <a:pt x="934" y="980"/>
                    <a:pt x="1001" y="913"/>
                  </a:cubicBezTo>
                  <a:cubicBezTo>
                    <a:pt x="1072" y="889"/>
                    <a:pt x="1126" y="866"/>
                    <a:pt x="1175" y="866"/>
                  </a:cubicBezTo>
                  <a:cubicBezTo>
                    <a:pt x="1196" y="866"/>
                    <a:pt x="1215" y="870"/>
                    <a:pt x="1235" y="880"/>
                  </a:cubicBezTo>
                  <a:cubicBezTo>
                    <a:pt x="1268" y="913"/>
                    <a:pt x="1335" y="946"/>
                    <a:pt x="1335" y="1013"/>
                  </a:cubicBezTo>
                  <a:cubicBezTo>
                    <a:pt x="1368" y="1046"/>
                    <a:pt x="1401" y="1046"/>
                    <a:pt x="1435" y="1046"/>
                  </a:cubicBezTo>
                  <a:lnTo>
                    <a:pt x="1935" y="746"/>
                  </a:lnTo>
                  <a:cubicBezTo>
                    <a:pt x="1935" y="746"/>
                    <a:pt x="1968" y="713"/>
                    <a:pt x="1968" y="680"/>
                  </a:cubicBezTo>
                  <a:cubicBezTo>
                    <a:pt x="2002" y="646"/>
                    <a:pt x="2002" y="613"/>
                    <a:pt x="2002" y="579"/>
                  </a:cubicBezTo>
                  <a:cubicBezTo>
                    <a:pt x="2002" y="446"/>
                    <a:pt x="1935" y="313"/>
                    <a:pt x="1868" y="213"/>
                  </a:cubicBezTo>
                  <a:cubicBezTo>
                    <a:pt x="1802" y="79"/>
                    <a:pt x="1668" y="12"/>
                    <a:pt x="1535" y="12"/>
                  </a:cubicBezTo>
                  <a:cubicBezTo>
                    <a:pt x="1503" y="5"/>
                    <a:pt x="1468" y="0"/>
                    <a:pt x="143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0"/>
            <p:cNvSpPr/>
            <p:nvPr/>
          </p:nvSpPr>
          <p:spPr>
            <a:xfrm>
              <a:off x="5394850" y="2482675"/>
              <a:ext cx="15050" cy="103600"/>
            </a:xfrm>
            <a:custGeom>
              <a:rect b="b" l="l" r="r" t="t"/>
              <a:pathLst>
                <a:path extrusionOk="0" h="4144" w="602">
                  <a:moveTo>
                    <a:pt x="533" y="1"/>
                  </a:moveTo>
                  <a:cubicBezTo>
                    <a:pt x="523" y="1"/>
                    <a:pt x="512" y="4"/>
                    <a:pt x="501" y="16"/>
                  </a:cubicBezTo>
                  <a:lnTo>
                    <a:pt x="101" y="249"/>
                  </a:lnTo>
                  <a:cubicBezTo>
                    <a:pt x="67" y="282"/>
                    <a:pt x="34" y="316"/>
                    <a:pt x="34" y="349"/>
                  </a:cubicBezTo>
                  <a:cubicBezTo>
                    <a:pt x="1" y="383"/>
                    <a:pt x="1" y="416"/>
                    <a:pt x="1" y="449"/>
                  </a:cubicBezTo>
                  <a:lnTo>
                    <a:pt x="1" y="950"/>
                  </a:lnTo>
                  <a:cubicBezTo>
                    <a:pt x="1" y="983"/>
                    <a:pt x="1" y="1016"/>
                    <a:pt x="34" y="1016"/>
                  </a:cubicBezTo>
                  <a:cubicBezTo>
                    <a:pt x="34" y="1033"/>
                    <a:pt x="42" y="1041"/>
                    <a:pt x="55" y="1041"/>
                  </a:cubicBezTo>
                  <a:cubicBezTo>
                    <a:pt x="67" y="1041"/>
                    <a:pt x="84" y="1033"/>
                    <a:pt x="101" y="1016"/>
                  </a:cubicBezTo>
                  <a:lnTo>
                    <a:pt x="501" y="783"/>
                  </a:lnTo>
                  <a:cubicBezTo>
                    <a:pt x="534" y="749"/>
                    <a:pt x="568" y="749"/>
                    <a:pt x="568" y="716"/>
                  </a:cubicBezTo>
                  <a:cubicBezTo>
                    <a:pt x="601" y="649"/>
                    <a:pt x="601" y="616"/>
                    <a:pt x="601" y="583"/>
                  </a:cubicBezTo>
                  <a:lnTo>
                    <a:pt x="601" y="82"/>
                  </a:lnTo>
                  <a:cubicBezTo>
                    <a:pt x="601" y="49"/>
                    <a:pt x="601" y="49"/>
                    <a:pt x="568" y="16"/>
                  </a:cubicBezTo>
                  <a:cubicBezTo>
                    <a:pt x="568" y="16"/>
                    <a:pt x="553" y="1"/>
                    <a:pt x="533" y="1"/>
                  </a:cubicBezTo>
                  <a:close/>
                  <a:moveTo>
                    <a:pt x="501" y="1150"/>
                  </a:moveTo>
                  <a:lnTo>
                    <a:pt x="101" y="1383"/>
                  </a:lnTo>
                  <a:cubicBezTo>
                    <a:pt x="67" y="1417"/>
                    <a:pt x="34" y="1450"/>
                    <a:pt x="34" y="1483"/>
                  </a:cubicBezTo>
                  <a:cubicBezTo>
                    <a:pt x="1" y="1517"/>
                    <a:pt x="1" y="1550"/>
                    <a:pt x="1" y="1583"/>
                  </a:cubicBezTo>
                  <a:lnTo>
                    <a:pt x="1" y="4052"/>
                  </a:lnTo>
                  <a:cubicBezTo>
                    <a:pt x="1" y="4085"/>
                    <a:pt x="1" y="4119"/>
                    <a:pt x="34" y="4119"/>
                  </a:cubicBezTo>
                  <a:cubicBezTo>
                    <a:pt x="34" y="4135"/>
                    <a:pt x="42" y="4144"/>
                    <a:pt x="55" y="4144"/>
                  </a:cubicBezTo>
                  <a:cubicBezTo>
                    <a:pt x="67" y="4144"/>
                    <a:pt x="84" y="4135"/>
                    <a:pt x="101" y="4119"/>
                  </a:cubicBezTo>
                  <a:lnTo>
                    <a:pt x="501" y="3885"/>
                  </a:lnTo>
                  <a:cubicBezTo>
                    <a:pt x="534" y="3852"/>
                    <a:pt x="568" y="3852"/>
                    <a:pt x="568" y="3818"/>
                  </a:cubicBezTo>
                  <a:cubicBezTo>
                    <a:pt x="601" y="3785"/>
                    <a:pt x="601" y="3718"/>
                    <a:pt x="601" y="3685"/>
                  </a:cubicBezTo>
                  <a:lnTo>
                    <a:pt x="601" y="1216"/>
                  </a:lnTo>
                  <a:cubicBezTo>
                    <a:pt x="601" y="1183"/>
                    <a:pt x="601" y="1150"/>
                    <a:pt x="568" y="115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0"/>
            <p:cNvSpPr/>
            <p:nvPr/>
          </p:nvSpPr>
          <p:spPr>
            <a:xfrm>
              <a:off x="5418200" y="2479725"/>
              <a:ext cx="45900" cy="112800"/>
            </a:xfrm>
            <a:custGeom>
              <a:rect b="b" l="l" r="r" t="t"/>
              <a:pathLst>
                <a:path extrusionOk="0" h="4512" w="1836">
                  <a:moveTo>
                    <a:pt x="1031" y="1118"/>
                  </a:moveTo>
                  <a:cubicBezTo>
                    <a:pt x="1068" y="1118"/>
                    <a:pt x="1102" y="1134"/>
                    <a:pt x="1135" y="1168"/>
                  </a:cubicBezTo>
                  <a:cubicBezTo>
                    <a:pt x="1168" y="1234"/>
                    <a:pt x="1202" y="1334"/>
                    <a:pt x="1202" y="1468"/>
                  </a:cubicBezTo>
                  <a:cubicBezTo>
                    <a:pt x="1202" y="1501"/>
                    <a:pt x="1202" y="1535"/>
                    <a:pt x="1202" y="1635"/>
                  </a:cubicBezTo>
                  <a:cubicBezTo>
                    <a:pt x="1202" y="1701"/>
                    <a:pt x="1202" y="1768"/>
                    <a:pt x="1202" y="1801"/>
                  </a:cubicBezTo>
                  <a:cubicBezTo>
                    <a:pt x="1202" y="1935"/>
                    <a:pt x="1168" y="2068"/>
                    <a:pt x="1135" y="2168"/>
                  </a:cubicBezTo>
                  <a:cubicBezTo>
                    <a:pt x="1068" y="2302"/>
                    <a:pt x="1001" y="2402"/>
                    <a:pt x="901" y="2435"/>
                  </a:cubicBezTo>
                  <a:cubicBezTo>
                    <a:pt x="856" y="2465"/>
                    <a:pt x="818" y="2482"/>
                    <a:pt x="784" y="2482"/>
                  </a:cubicBezTo>
                  <a:cubicBezTo>
                    <a:pt x="741" y="2482"/>
                    <a:pt x="705" y="2457"/>
                    <a:pt x="668" y="2402"/>
                  </a:cubicBezTo>
                  <a:cubicBezTo>
                    <a:pt x="635" y="2335"/>
                    <a:pt x="601" y="2168"/>
                    <a:pt x="601" y="1968"/>
                  </a:cubicBezTo>
                  <a:lnTo>
                    <a:pt x="601" y="1868"/>
                  </a:lnTo>
                  <a:cubicBezTo>
                    <a:pt x="635" y="1701"/>
                    <a:pt x="635" y="1568"/>
                    <a:pt x="701" y="1435"/>
                  </a:cubicBezTo>
                  <a:cubicBezTo>
                    <a:pt x="735" y="1301"/>
                    <a:pt x="801" y="1234"/>
                    <a:pt x="901" y="1168"/>
                  </a:cubicBezTo>
                  <a:cubicBezTo>
                    <a:pt x="951" y="1134"/>
                    <a:pt x="993" y="1118"/>
                    <a:pt x="1031" y="1118"/>
                  </a:cubicBezTo>
                  <a:close/>
                  <a:moveTo>
                    <a:pt x="1735" y="0"/>
                  </a:moveTo>
                  <a:lnTo>
                    <a:pt x="1335" y="234"/>
                  </a:lnTo>
                  <a:cubicBezTo>
                    <a:pt x="1302" y="267"/>
                    <a:pt x="1268" y="300"/>
                    <a:pt x="1268" y="334"/>
                  </a:cubicBezTo>
                  <a:cubicBezTo>
                    <a:pt x="1235" y="367"/>
                    <a:pt x="1235" y="400"/>
                    <a:pt x="1235" y="434"/>
                  </a:cubicBezTo>
                  <a:lnTo>
                    <a:pt x="1235" y="634"/>
                  </a:lnTo>
                  <a:cubicBezTo>
                    <a:pt x="1168" y="534"/>
                    <a:pt x="1102" y="501"/>
                    <a:pt x="1035" y="467"/>
                  </a:cubicBezTo>
                  <a:cubicBezTo>
                    <a:pt x="935" y="467"/>
                    <a:pt x="835" y="467"/>
                    <a:pt x="701" y="567"/>
                  </a:cubicBezTo>
                  <a:cubicBezTo>
                    <a:pt x="468" y="701"/>
                    <a:pt x="301" y="901"/>
                    <a:pt x="168" y="1234"/>
                  </a:cubicBezTo>
                  <a:cubicBezTo>
                    <a:pt x="34" y="1535"/>
                    <a:pt x="1" y="1902"/>
                    <a:pt x="1" y="2335"/>
                  </a:cubicBezTo>
                  <a:lnTo>
                    <a:pt x="1" y="2469"/>
                  </a:lnTo>
                  <a:cubicBezTo>
                    <a:pt x="1" y="2869"/>
                    <a:pt x="67" y="3136"/>
                    <a:pt x="201" y="3269"/>
                  </a:cubicBezTo>
                  <a:cubicBezTo>
                    <a:pt x="251" y="3336"/>
                    <a:pt x="326" y="3369"/>
                    <a:pt x="414" y="3369"/>
                  </a:cubicBezTo>
                  <a:cubicBezTo>
                    <a:pt x="501" y="3369"/>
                    <a:pt x="601" y="3336"/>
                    <a:pt x="701" y="3269"/>
                  </a:cubicBezTo>
                  <a:cubicBezTo>
                    <a:pt x="935" y="3136"/>
                    <a:pt x="1102" y="2936"/>
                    <a:pt x="1202" y="2702"/>
                  </a:cubicBezTo>
                  <a:lnTo>
                    <a:pt x="1202" y="3036"/>
                  </a:lnTo>
                  <a:cubicBezTo>
                    <a:pt x="1202" y="3202"/>
                    <a:pt x="1202" y="3369"/>
                    <a:pt x="1135" y="3469"/>
                  </a:cubicBezTo>
                  <a:cubicBezTo>
                    <a:pt x="1102" y="3569"/>
                    <a:pt x="1001" y="3636"/>
                    <a:pt x="935" y="3703"/>
                  </a:cubicBezTo>
                  <a:cubicBezTo>
                    <a:pt x="835" y="3736"/>
                    <a:pt x="801" y="3736"/>
                    <a:pt x="735" y="3736"/>
                  </a:cubicBezTo>
                  <a:cubicBezTo>
                    <a:pt x="701" y="3703"/>
                    <a:pt x="668" y="3669"/>
                    <a:pt x="668" y="3603"/>
                  </a:cubicBezTo>
                  <a:cubicBezTo>
                    <a:pt x="635" y="3569"/>
                    <a:pt x="635" y="3536"/>
                    <a:pt x="635" y="3536"/>
                  </a:cubicBezTo>
                  <a:lnTo>
                    <a:pt x="568" y="3536"/>
                  </a:lnTo>
                  <a:lnTo>
                    <a:pt x="101" y="3803"/>
                  </a:lnTo>
                  <a:cubicBezTo>
                    <a:pt x="101" y="3836"/>
                    <a:pt x="67" y="3870"/>
                    <a:pt x="34" y="3903"/>
                  </a:cubicBezTo>
                  <a:cubicBezTo>
                    <a:pt x="34" y="3936"/>
                    <a:pt x="34" y="3970"/>
                    <a:pt x="34" y="4003"/>
                  </a:cubicBezTo>
                  <a:cubicBezTo>
                    <a:pt x="34" y="4103"/>
                    <a:pt x="67" y="4203"/>
                    <a:pt x="101" y="4303"/>
                  </a:cubicBezTo>
                  <a:cubicBezTo>
                    <a:pt x="168" y="4403"/>
                    <a:pt x="268" y="4470"/>
                    <a:pt x="401" y="4503"/>
                  </a:cubicBezTo>
                  <a:cubicBezTo>
                    <a:pt x="424" y="4509"/>
                    <a:pt x="449" y="4512"/>
                    <a:pt x="475" y="4512"/>
                  </a:cubicBezTo>
                  <a:cubicBezTo>
                    <a:pt x="603" y="4512"/>
                    <a:pt x="769" y="4447"/>
                    <a:pt x="935" y="4337"/>
                  </a:cubicBezTo>
                  <a:cubicBezTo>
                    <a:pt x="1235" y="4203"/>
                    <a:pt x="1435" y="3970"/>
                    <a:pt x="1602" y="3636"/>
                  </a:cubicBezTo>
                  <a:cubicBezTo>
                    <a:pt x="1769" y="3336"/>
                    <a:pt x="1835" y="3002"/>
                    <a:pt x="1835" y="2602"/>
                  </a:cubicBezTo>
                  <a:lnTo>
                    <a:pt x="1835" y="100"/>
                  </a:lnTo>
                  <a:cubicBezTo>
                    <a:pt x="1835" y="34"/>
                    <a:pt x="1835" y="34"/>
                    <a:pt x="180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0"/>
            <p:cNvSpPr/>
            <p:nvPr/>
          </p:nvSpPr>
          <p:spPr>
            <a:xfrm>
              <a:off x="5474075" y="2452525"/>
              <a:ext cx="45900" cy="87250"/>
            </a:xfrm>
            <a:custGeom>
              <a:rect b="b" l="l" r="r" t="t"/>
              <a:pathLst>
                <a:path extrusionOk="0" h="3490" w="1836">
                  <a:moveTo>
                    <a:pt x="1380" y="1"/>
                  </a:moveTo>
                  <a:cubicBezTo>
                    <a:pt x="1304" y="1"/>
                    <a:pt x="1219" y="24"/>
                    <a:pt x="1135" y="87"/>
                  </a:cubicBezTo>
                  <a:cubicBezTo>
                    <a:pt x="1035" y="154"/>
                    <a:pt x="901" y="254"/>
                    <a:pt x="801" y="388"/>
                  </a:cubicBezTo>
                  <a:cubicBezTo>
                    <a:pt x="735" y="488"/>
                    <a:pt x="634" y="655"/>
                    <a:pt x="568" y="788"/>
                  </a:cubicBezTo>
                  <a:lnTo>
                    <a:pt x="568" y="588"/>
                  </a:lnTo>
                  <a:cubicBezTo>
                    <a:pt x="568" y="554"/>
                    <a:pt x="568" y="521"/>
                    <a:pt x="568" y="521"/>
                  </a:cubicBezTo>
                  <a:cubicBezTo>
                    <a:pt x="551" y="504"/>
                    <a:pt x="543" y="496"/>
                    <a:pt x="534" y="496"/>
                  </a:cubicBezTo>
                  <a:cubicBezTo>
                    <a:pt x="526" y="496"/>
                    <a:pt x="518" y="504"/>
                    <a:pt x="501" y="521"/>
                  </a:cubicBezTo>
                  <a:lnTo>
                    <a:pt x="67" y="755"/>
                  </a:lnTo>
                  <a:cubicBezTo>
                    <a:pt x="67" y="755"/>
                    <a:pt x="34" y="788"/>
                    <a:pt x="1" y="821"/>
                  </a:cubicBezTo>
                  <a:cubicBezTo>
                    <a:pt x="1" y="855"/>
                    <a:pt x="1" y="888"/>
                    <a:pt x="1" y="955"/>
                  </a:cubicBezTo>
                  <a:lnTo>
                    <a:pt x="1" y="3390"/>
                  </a:lnTo>
                  <a:cubicBezTo>
                    <a:pt x="1" y="3423"/>
                    <a:pt x="1" y="3457"/>
                    <a:pt x="1" y="3490"/>
                  </a:cubicBezTo>
                  <a:lnTo>
                    <a:pt x="67" y="3490"/>
                  </a:lnTo>
                  <a:lnTo>
                    <a:pt x="534" y="3223"/>
                  </a:lnTo>
                  <a:cubicBezTo>
                    <a:pt x="568" y="3190"/>
                    <a:pt x="568" y="3190"/>
                    <a:pt x="601" y="3156"/>
                  </a:cubicBezTo>
                  <a:cubicBezTo>
                    <a:pt x="601" y="3123"/>
                    <a:pt x="601" y="3056"/>
                    <a:pt x="601" y="3023"/>
                  </a:cubicBezTo>
                  <a:lnTo>
                    <a:pt x="601" y="1622"/>
                  </a:lnTo>
                  <a:cubicBezTo>
                    <a:pt x="601" y="1455"/>
                    <a:pt x="634" y="1322"/>
                    <a:pt x="701" y="1188"/>
                  </a:cubicBezTo>
                  <a:cubicBezTo>
                    <a:pt x="735" y="1088"/>
                    <a:pt x="801" y="988"/>
                    <a:pt x="901" y="955"/>
                  </a:cubicBezTo>
                  <a:cubicBezTo>
                    <a:pt x="951" y="921"/>
                    <a:pt x="993" y="905"/>
                    <a:pt x="1031" y="905"/>
                  </a:cubicBezTo>
                  <a:cubicBezTo>
                    <a:pt x="1068" y="905"/>
                    <a:pt x="1101" y="921"/>
                    <a:pt x="1135" y="955"/>
                  </a:cubicBezTo>
                  <a:cubicBezTo>
                    <a:pt x="1168" y="1021"/>
                    <a:pt x="1202" y="1122"/>
                    <a:pt x="1202" y="1255"/>
                  </a:cubicBezTo>
                  <a:lnTo>
                    <a:pt x="1202" y="2689"/>
                  </a:lnTo>
                  <a:cubicBezTo>
                    <a:pt x="1202" y="2723"/>
                    <a:pt x="1202" y="2756"/>
                    <a:pt x="1235" y="2789"/>
                  </a:cubicBezTo>
                  <a:lnTo>
                    <a:pt x="1268" y="2789"/>
                  </a:lnTo>
                  <a:lnTo>
                    <a:pt x="1735" y="2523"/>
                  </a:lnTo>
                  <a:cubicBezTo>
                    <a:pt x="1769" y="2489"/>
                    <a:pt x="1769" y="2489"/>
                    <a:pt x="1802" y="2456"/>
                  </a:cubicBezTo>
                  <a:cubicBezTo>
                    <a:pt x="1802" y="2389"/>
                    <a:pt x="1835" y="2356"/>
                    <a:pt x="1835" y="2322"/>
                  </a:cubicBezTo>
                  <a:lnTo>
                    <a:pt x="1835" y="855"/>
                  </a:lnTo>
                  <a:cubicBezTo>
                    <a:pt x="1835" y="621"/>
                    <a:pt x="1802" y="421"/>
                    <a:pt x="1735" y="288"/>
                  </a:cubicBezTo>
                  <a:cubicBezTo>
                    <a:pt x="1669" y="121"/>
                    <a:pt x="1602" y="54"/>
                    <a:pt x="1502" y="21"/>
                  </a:cubicBezTo>
                  <a:cubicBezTo>
                    <a:pt x="1465" y="9"/>
                    <a:pt x="1424" y="1"/>
                    <a:pt x="138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0"/>
            <p:cNvSpPr/>
            <p:nvPr/>
          </p:nvSpPr>
          <p:spPr>
            <a:xfrm>
              <a:off x="5546625" y="2404675"/>
              <a:ext cx="45075" cy="87475"/>
            </a:xfrm>
            <a:custGeom>
              <a:rect b="b" l="l" r="r" t="t"/>
              <a:pathLst>
                <a:path extrusionOk="0" h="3499" w="1803">
                  <a:moveTo>
                    <a:pt x="1735" y="0"/>
                  </a:moveTo>
                  <a:lnTo>
                    <a:pt x="1268" y="267"/>
                  </a:lnTo>
                  <a:cubicBezTo>
                    <a:pt x="1268" y="300"/>
                    <a:pt x="1235" y="300"/>
                    <a:pt x="1202" y="334"/>
                  </a:cubicBezTo>
                  <a:cubicBezTo>
                    <a:pt x="1202" y="367"/>
                    <a:pt x="1202" y="400"/>
                    <a:pt x="1202" y="467"/>
                  </a:cubicBezTo>
                  <a:lnTo>
                    <a:pt x="1202" y="1901"/>
                  </a:lnTo>
                  <a:cubicBezTo>
                    <a:pt x="1202" y="2035"/>
                    <a:pt x="1168" y="2168"/>
                    <a:pt x="1102" y="2302"/>
                  </a:cubicBezTo>
                  <a:cubicBezTo>
                    <a:pt x="1068" y="2402"/>
                    <a:pt x="1001" y="2502"/>
                    <a:pt x="901" y="2535"/>
                  </a:cubicBezTo>
                  <a:cubicBezTo>
                    <a:pt x="851" y="2560"/>
                    <a:pt x="810" y="2573"/>
                    <a:pt x="775" y="2573"/>
                  </a:cubicBezTo>
                  <a:cubicBezTo>
                    <a:pt x="672" y="2573"/>
                    <a:pt x="635" y="2460"/>
                    <a:pt x="635" y="2235"/>
                  </a:cubicBezTo>
                  <a:lnTo>
                    <a:pt x="635" y="801"/>
                  </a:lnTo>
                  <a:cubicBezTo>
                    <a:pt x="635" y="734"/>
                    <a:pt x="601" y="734"/>
                    <a:pt x="601" y="701"/>
                  </a:cubicBezTo>
                  <a:lnTo>
                    <a:pt x="534" y="701"/>
                  </a:lnTo>
                  <a:lnTo>
                    <a:pt x="67" y="967"/>
                  </a:lnTo>
                  <a:cubicBezTo>
                    <a:pt x="67" y="1001"/>
                    <a:pt x="34" y="1001"/>
                    <a:pt x="34" y="1034"/>
                  </a:cubicBezTo>
                  <a:cubicBezTo>
                    <a:pt x="1" y="1067"/>
                    <a:pt x="1" y="1101"/>
                    <a:pt x="1" y="1168"/>
                  </a:cubicBezTo>
                  <a:lnTo>
                    <a:pt x="1" y="2602"/>
                  </a:lnTo>
                  <a:cubicBezTo>
                    <a:pt x="1" y="3002"/>
                    <a:pt x="67" y="3236"/>
                    <a:pt x="168" y="3369"/>
                  </a:cubicBezTo>
                  <a:cubicBezTo>
                    <a:pt x="238" y="3457"/>
                    <a:pt x="318" y="3499"/>
                    <a:pt x="407" y="3499"/>
                  </a:cubicBezTo>
                  <a:cubicBezTo>
                    <a:pt x="486" y="3499"/>
                    <a:pt x="573" y="3465"/>
                    <a:pt x="668" y="3402"/>
                  </a:cubicBezTo>
                  <a:cubicBezTo>
                    <a:pt x="935" y="3269"/>
                    <a:pt x="1102" y="3036"/>
                    <a:pt x="1235" y="2702"/>
                  </a:cubicBezTo>
                  <a:lnTo>
                    <a:pt x="1235" y="2902"/>
                  </a:lnTo>
                  <a:cubicBezTo>
                    <a:pt x="1235" y="2935"/>
                    <a:pt x="1235" y="2969"/>
                    <a:pt x="1235" y="2969"/>
                  </a:cubicBezTo>
                  <a:cubicBezTo>
                    <a:pt x="1252" y="2986"/>
                    <a:pt x="1268" y="2994"/>
                    <a:pt x="1281" y="2994"/>
                  </a:cubicBezTo>
                  <a:cubicBezTo>
                    <a:pt x="1293" y="2994"/>
                    <a:pt x="1302" y="2986"/>
                    <a:pt x="1302" y="2969"/>
                  </a:cubicBezTo>
                  <a:lnTo>
                    <a:pt x="1735" y="2735"/>
                  </a:lnTo>
                  <a:cubicBezTo>
                    <a:pt x="1769" y="2735"/>
                    <a:pt x="1769" y="2702"/>
                    <a:pt x="1802" y="2669"/>
                  </a:cubicBezTo>
                  <a:cubicBezTo>
                    <a:pt x="1802" y="2635"/>
                    <a:pt x="1802" y="2602"/>
                    <a:pt x="1802" y="2569"/>
                  </a:cubicBezTo>
                  <a:lnTo>
                    <a:pt x="1802" y="100"/>
                  </a:lnTo>
                  <a:cubicBezTo>
                    <a:pt x="1802" y="67"/>
                    <a:pt x="1802" y="33"/>
                    <a:pt x="180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0"/>
            <p:cNvSpPr/>
            <p:nvPr/>
          </p:nvSpPr>
          <p:spPr>
            <a:xfrm>
              <a:off x="5601675" y="2377975"/>
              <a:ext cx="45875" cy="111775"/>
            </a:xfrm>
            <a:custGeom>
              <a:rect b="b" l="l" r="r" t="t"/>
              <a:pathLst>
                <a:path extrusionOk="0" h="4471" w="1835">
                  <a:moveTo>
                    <a:pt x="1012" y="898"/>
                  </a:moveTo>
                  <a:cubicBezTo>
                    <a:pt x="1068" y="898"/>
                    <a:pt x="1114" y="927"/>
                    <a:pt x="1134" y="968"/>
                  </a:cubicBezTo>
                  <a:cubicBezTo>
                    <a:pt x="1168" y="1035"/>
                    <a:pt x="1201" y="1135"/>
                    <a:pt x="1201" y="1302"/>
                  </a:cubicBezTo>
                  <a:cubicBezTo>
                    <a:pt x="1201" y="1335"/>
                    <a:pt x="1201" y="1368"/>
                    <a:pt x="1201" y="1468"/>
                  </a:cubicBezTo>
                  <a:cubicBezTo>
                    <a:pt x="1201" y="1535"/>
                    <a:pt x="1201" y="1568"/>
                    <a:pt x="1201" y="1602"/>
                  </a:cubicBezTo>
                  <a:cubicBezTo>
                    <a:pt x="1201" y="1802"/>
                    <a:pt x="1168" y="1935"/>
                    <a:pt x="1134" y="2035"/>
                  </a:cubicBezTo>
                  <a:cubicBezTo>
                    <a:pt x="1101" y="2169"/>
                    <a:pt x="1001" y="2269"/>
                    <a:pt x="901" y="2302"/>
                  </a:cubicBezTo>
                  <a:cubicBezTo>
                    <a:pt x="868" y="2336"/>
                    <a:pt x="826" y="2352"/>
                    <a:pt x="788" y="2352"/>
                  </a:cubicBezTo>
                  <a:cubicBezTo>
                    <a:pt x="751" y="2352"/>
                    <a:pt x="718" y="2336"/>
                    <a:pt x="701" y="2302"/>
                  </a:cubicBezTo>
                  <a:cubicBezTo>
                    <a:pt x="634" y="2236"/>
                    <a:pt x="634" y="2135"/>
                    <a:pt x="634" y="2002"/>
                  </a:cubicBezTo>
                  <a:cubicBezTo>
                    <a:pt x="601" y="1969"/>
                    <a:pt x="601" y="1902"/>
                    <a:pt x="601" y="1835"/>
                  </a:cubicBezTo>
                  <a:cubicBezTo>
                    <a:pt x="601" y="1735"/>
                    <a:pt x="601" y="1668"/>
                    <a:pt x="634" y="1635"/>
                  </a:cubicBezTo>
                  <a:cubicBezTo>
                    <a:pt x="634" y="1468"/>
                    <a:pt x="634" y="1335"/>
                    <a:pt x="701" y="1201"/>
                  </a:cubicBezTo>
                  <a:cubicBezTo>
                    <a:pt x="734" y="1101"/>
                    <a:pt x="801" y="1001"/>
                    <a:pt x="901" y="935"/>
                  </a:cubicBezTo>
                  <a:cubicBezTo>
                    <a:pt x="939" y="909"/>
                    <a:pt x="977" y="898"/>
                    <a:pt x="1012" y="898"/>
                  </a:cubicBezTo>
                  <a:close/>
                  <a:moveTo>
                    <a:pt x="1406" y="1"/>
                  </a:moveTo>
                  <a:cubicBezTo>
                    <a:pt x="1318" y="1"/>
                    <a:pt x="1218" y="34"/>
                    <a:pt x="1101" y="101"/>
                  </a:cubicBezTo>
                  <a:cubicBezTo>
                    <a:pt x="868" y="234"/>
                    <a:pt x="701" y="468"/>
                    <a:pt x="601" y="768"/>
                  </a:cubicBezTo>
                  <a:lnTo>
                    <a:pt x="601" y="601"/>
                  </a:lnTo>
                  <a:cubicBezTo>
                    <a:pt x="601" y="568"/>
                    <a:pt x="567" y="534"/>
                    <a:pt x="567" y="501"/>
                  </a:cubicBezTo>
                  <a:lnTo>
                    <a:pt x="501" y="501"/>
                  </a:lnTo>
                  <a:lnTo>
                    <a:pt x="100" y="734"/>
                  </a:lnTo>
                  <a:cubicBezTo>
                    <a:pt x="67" y="768"/>
                    <a:pt x="34" y="801"/>
                    <a:pt x="34" y="835"/>
                  </a:cubicBezTo>
                  <a:cubicBezTo>
                    <a:pt x="0" y="868"/>
                    <a:pt x="0" y="901"/>
                    <a:pt x="0" y="935"/>
                  </a:cubicBezTo>
                  <a:lnTo>
                    <a:pt x="0" y="4404"/>
                  </a:lnTo>
                  <a:cubicBezTo>
                    <a:pt x="0" y="4437"/>
                    <a:pt x="0" y="4470"/>
                    <a:pt x="34" y="4470"/>
                  </a:cubicBezTo>
                  <a:lnTo>
                    <a:pt x="100" y="4470"/>
                  </a:lnTo>
                  <a:lnTo>
                    <a:pt x="534" y="4204"/>
                  </a:lnTo>
                  <a:cubicBezTo>
                    <a:pt x="567" y="4204"/>
                    <a:pt x="567" y="4170"/>
                    <a:pt x="601" y="4137"/>
                  </a:cubicBezTo>
                  <a:cubicBezTo>
                    <a:pt x="601" y="4104"/>
                    <a:pt x="634" y="4070"/>
                    <a:pt x="634" y="4037"/>
                  </a:cubicBezTo>
                  <a:lnTo>
                    <a:pt x="634" y="2869"/>
                  </a:lnTo>
                  <a:cubicBezTo>
                    <a:pt x="692" y="2966"/>
                    <a:pt x="773" y="3018"/>
                    <a:pt x="870" y="3018"/>
                  </a:cubicBezTo>
                  <a:cubicBezTo>
                    <a:pt x="940" y="3018"/>
                    <a:pt x="1018" y="2992"/>
                    <a:pt x="1101" y="2936"/>
                  </a:cubicBezTo>
                  <a:cubicBezTo>
                    <a:pt x="1335" y="2803"/>
                    <a:pt x="1501" y="2602"/>
                    <a:pt x="1635" y="2302"/>
                  </a:cubicBezTo>
                  <a:cubicBezTo>
                    <a:pt x="1768" y="2002"/>
                    <a:pt x="1835" y="1668"/>
                    <a:pt x="1835" y="1302"/>
                  </a:cubicBezTo>
                  <a:cubicBezTo>
                    <a:pt x="1835" y="1235"/>
                    <a:pt x="1835" y="1168"/>
                    <a:pt x="1835" y="1101"/>
                  </a:cubicBezTo>
                  <a:cubicBezTo>
                    <a:pt x="1835" y="1001"/>
                    <a:pt x="1835" y="935"/>
                    <a:pt x="1835" y="901"/>
                  </a:cubicBezTo>
                  <a:cubicBezTo>
                    <a:pt x="1835" y="501"/>
                    <a:pt x="1768" y="234"/>
                    <a:pt x="1635" y="101"/>
                  </a:cubicBezTo>
                  <a:cubicBezTo>
                    <a:pt x="1568" y="34"/>
                    <a:pt x="1493" y="1"/>
                    <a:pt x="140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3" name="Shape 1873"/>
        <p:cNvGrpSpPr/>
        <p:nvPr/>
      </p:nvGrpSpPr>
      <p:grpSpPr>
        <a:xfrm>
          <a:off x="0" y="0"/>
          <a:ext cx="0" cy="0"/>
          <a:chOff x="0" y="0"/>
          <a:chExt cx="0" cy="0"/>
        </a:xfrm>
      </p:grpSpPr>
      <p:sp>
        <p:nvSpPr>
          <p:cNvPr id="1874" name="Google Shape;1874;p61"/>
          <p:cNvSpPr txBox="1"/>
          <p:nvPr>
            <p:ph type="title"/>
          </p:nvPr>
        </p:nvSpPr>
        <p:spPr>
          <a:xfrm>
            <a:off x="522000" y="605700"/>
            <a:ext cx="8100000" cy="80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500"/>
              <a:t>Format the</a:t>
            </a:r>
            <a:endParaRPr sz="3500"/>
          </a:p>
          <a:p>
            <a:pPr indent="0" lvl="0" marL="0" rtl="0" algn="ctr">
              <a:spcBef>
                <a:spcPts val="0"/>
              </a:spcBef>
              <a:spcAft>
                <a:spcPts val="0"/>
              </a:spcAft>
              <a:buNone/>
            </a:pPr>
            <a:r>
              <a:rPr lang="en-GB" sz="3500"/>
              <a:t>namenode Folder</a:t>
            </a:r>
            <a:endParaRPr sz="3500"/>
          </a:p>
        </p:txBody>
      </p:sp>
      <p:sp>
        <p:nvSpPr>
          <p:cNvPr id="1875" name="Google Shape;1875;p61"/>
          <p:cNvSpPr txBox="1"/>
          <p:nvPr/>
        </p:nvSpPr>
        <p:spPr>
          <a:xfrm>
            <a:off x="2646462" y="3912238"/>
            <a:ext cx="38511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GB">
                <a:latin typeface="Libre Franklin"/>
                <a:ea typeface="Libre Franklin"/>
                <a:cs typeface="Libre Franklin"/>
                <a:sym typeface="Libre Franklin"/>
              </a:rPr>
              <a:t>Berguna untuk menghapus data sebelumnya pada datanode dan namenode</a:t>
            </a:r>
            <a:endParaRPr>
              <a:latin typeface="Libre Franklin"/>
              <a:ea typeface="Libre Franklin"/>
              <a:cs typeface="Libre Franklin"/>
              <a:sym typeface="Libre Franklin"/>
            </a:endParaRPr>
          </a:p>
        </p:txBody>
      </p:sp>
      <p:pic>
        <p:nvPicPr>
          <p:cNvPr id="1876" name="Google Shape;1876;p61"/>
          <p:cNvPicPr preferRelativeResize="0"/>
          <p:nvPr/>
        </p:nvPicPr>
        <p:blipFill>
          <a:blip r:embed="rId3">
            <a:alphaModFix/>
          </a:blip>
          <a:stretch>
            <a:fillRect/>
          </a:stretch>
        </p:blipFill>
        <p:spPr>
          <a:xfrm>
            <a:off x="1355875" y="2088500"/>
            <a:ext cx="6432251" cy="690100"/>
          </a:xfrm>
          <a:prstGeom prst="rect">
            <a:avLst/>
          </a:prstGeom>
          <a:noFill/>
          <a:ln>
            <a:noFill/>
          </a:ln>
        </p:spPr>
      </p:pic>
      <p:pic>
        <p:nvPicPr>
          <p:cNvPr id="1877" name="Google Shape;1877;p61"/>
          <p:cNvPicPr preferRelativeResize="0"/>
          <p:nvPr/>
        </p:nvPicPr>
        <p:blipFill>
          <a:blip r:embed="rId4">
            <a:alphaModFix/>
          </a:blip>
          <a:stretch>
            <a:fillRect/>
          </a:stretch>
        </p:blipFill>
        <p:spPr>
          <a:xfrm>
            <a:off x="963213" y="2921624"/>
            <a:ext cx="7217574" cy="847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1" name="Shape 1881"/>
        <p:cNvGrpSpPr/>
        <p:nvPr/>
      </p:nvGrpSpPr>
      <p:grpSpPr>
        <a:xfrm>
          <a:off x="0" y="0"/>
          <a:ext cx="0" cy="0"/>
          <a:chOff x="0" y="0"/>
          <a:chExt cx="0" cy="0"/>
        </a:xfrm>
      </p:grpSpPr>
      <p:sp>
        <p:nvSpPr>
          <p:cNvPr id="1882" name="Google Shape;1882;p62"/>
          <p:cNvSpPr txBox="1"/>
          <p:nvPr>
            <p:ph type="title"/>
          </p:nvPr>
        </p:nvSpPr>
        <p:spPr>
          <a:xfrm>
            <a:off x="540000" y="491400"/>
            <a:ext cx="8100000" cy="80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Open CMD</a:t>
            </a:r>
            <a:endParaRPr/>
          </a:p>
        </p:txBody>
      </p:sp>
      <p:sp>
        <p:nvSpPr>
          <p:cNvPr id="1883" name="Google Shape;1883;p62"/>
          <p:cNvSpPr txBox="1"/>
          <p:nvPr/>
        </p:nvSpPr>
        <p:spPr>
          <a:xfrm>
            <a:off x="4480313" y="2416625"/>
            <a:ext cx="33171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a:latin typeface="Libre Franklin"/>
                <a:ea typeface="Libre Franklin"/>
                <a:cs typeface="Libre Franklin"/>
                <a:sym typeface="Libre Franklin"/>
              </a:rPr>
              <a:t>Buka atau jalankan Command Prompt dengan *</a:t>
            </a:r>
            <a:r>
              <a:rPr b="1" lang="en-GB">
                <a:latin typeface="Libre Franklin"/>
                <a:ea typeface="Libre Franklin"/>
                <a:cs typeface="Libre Franklin"/>
                <a:sym typeface="Libre Franklin"/>
              </a:rPr>
              <a:t>Run as Administrator*</a:t>
            </a:r>
            <a:endParaRPr b="1">
              <a:latin typeface="Libre Franklin"/>
              <a:ea typeface="Libre Franklin"/>
              <a:cs typeface="Libre Franklin"/>
              <a:sym typeface="Libre Franklin"/>
            </a:endParaRPr>
          </a:p>
          <a:p>
            <a:pPr indent="0" lvl="0" marL="0" rtl="0" algn="l">
              <a:lnSpc>
                <a:spcPct val="115000"/>
              </a:lnSpc>
              <a:spcBef>
                <a:spcPts val="0"/>
              </a:spcBef>
              <a:spcAft>
                <a:spcPts val="0"/>
              </a:spcAft>
              <a:buNone/>
            </a:pPr>
            <a:r>
              <a:t/>
            </a:r>
            <a:endParaRPr>
              <a:latin typeface="Libre Franklin"/>
              <a:ea typeface="Libre Franklin"/>
              <a:cs typeface="Libre Franklin"/>
              <a:sym typeface="Libre Franklin"/>
            </a:endParaRPr>
          </a:p>
          <a:p>
            <a:pPr indent="0" lvl="0" marL="0" rtl="0" algn="l">
              <a:lnSpc>
                <a:spcPct val="115000"/>
              </a:lnSpc>
              <a:spcBef>
                <a:spcPts val="0"/>
              </a:spcBef>
              <a:spcAft>
                <a:spcPts val="0"/>
              </a:spcAft>
              <a:buNone/>
            </a:pPr>
            <a:r>
              <a:rPr lang="en-GB">
                <a:latin typeface="Libre Franklin"/>
                <a:ea typeface="Libre Franklin"/>
                <a:cs typeface="Libre Franklin"/>
                <a:sym typeface="Libre Franklin"/>
              </a:rPr>
              <a:t>NOTE: Hal ini sangat penting!</a:t>
            </a:r>
            <a:endParaRPr>
              <a:latin typeface="Libre Franklin"/>
              <a:ea typeface="Libre Franklin"/>
              <a:cs typeface="Libre Franklin"/>
              <a:sym typeface="Libre Franklin"/>
            </a:endParaRPr>
          </a:p>
        </p:txBody>
      </p:sp>
      <p:pic>
        <p:nvPicPr>
          <p:cNvPr id="1884" name="Google Shape;1884;p62"/>
          <p:cNvPicPr preferRelativeResize="0"/>
          <p:nvPr/>
        </p:nvPicPr>
        <p:blipFill>
          <a:blip r:embed="rId3">
            <a:alphaModFix/>
          </a:blip>
          <a:stretch>
            <a:fillRect/>
          </a:stretch>
        </p:blipFill>
        <p:spPr>
          <a:xfrm>
            <a:off x="1346588" y="1577688"/>
            <a:ext cx="2955075" cy="282146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8" name="Shape 1888"/>
        <p:cNvGrpSpPr/>
        <p:nvPr/>
      </p:nvGrpSpPr>
      <p:grpSpPr>
        <a:xfrm>
          <a:off x="0" y="0"/>
          <a:ext cx="0" cy="0"/>
          <a:chOff x="0" y="0"/>
          <a:chExt cx="0" cy="0"/>
        </a:xfrm>
      </p:grpSpPr>
      <p:sp>
        <p:nvSpPr>
          <p:cNvPr id="1889" name="Google Shape;1889;p63"/>
          <p:cNvSpPr txBox="1"/>
          <p:nvPr>
            <p:ph type="title"/>
          </p:nvPr>
        </p:nvSpPr>
        <p:spPr>
          <a:xfrm>
            <a:off x="540000" y="491400"/>
            <a:ext cx="8100000" cy="80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Run Hadoop</a:t>
            </a:r>
            <a:endParaRPr/>
          </a:p>
        </p:txBody>
      </p:sp>
      <p:pic>
        <p:nvPicPr>
          <p:cNvPr id="1890" name="Google Shape;1890;p63"/>
          <p:cNvPicPr preferRelativeResize="0"/>
          <p:nvPr/>
        </p:nvPicPr>
        <p:blipFill>
          <a:blip r:embed="rId3">
            <a:alphaModFix/>
          </a:blip>
          <a:stretch>
            <a:fillRect/>
          </a:stretch>
        </p:blipFill>
        <p:spPr>
          <a:xfrm>
            <a:off x="1604925" y="1645400"/>
            <a:ext cx="1457325" cy="2686050"/>
          </a:xfrm>
          <a:prstGeom prst="rect">
            <a:avLst/>
          </a:prstGeom>
          <a:noFill/>
          <a:ln>
            <a:noFill/>
          </a:ln>
        </p:spPr>
      </p:pic>
      <p:sp>
        <p:nvSpPr>
          <p:cNvPr id="1891" name="Google Shape;1891;p63"/>
          <p:cNvSpPr txBox="1"/>
          <p:nvPr/>
        </p:nvSpPr>
        <p:spPr>
          <a:xfrm>
            <a:off x="3259875" y="1797125"/>
            <a:ext cx="4279200" cy="2382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Libre Franklin"/>
              <a:buAutoNum type="arabicPeriod"/>
            </a:pPr>
            <a:r>
              <a:rPr lang="en-GB">
                <a:latin typeface="Libre Franklin"/>
                <a:ea typeface="Libre Franklin"/>
                <a:cs typeface="Libre Franklin"/>
                <a:sym typeface="Libre Franklin"/>
              </a:rPr>
              <a:t>Untuk memulai Hadoop dan daemon-nya, jalankan </a:t>
            </a:r>
            <a:r>
              <a:rPr b="1" lang="en-GB">
                <a:latin typeface="Libre Franklin"/>
                <a:ea typeface="Libre Franklin"/>
                <a:cs typeface="Libre Franklin"/>
                <a:sym typeface="Libre Franklin"/>
              </a:rPr>
              <a:t>start-all.cmd</a:t>
            </a:r>
            <a:endParaRPr b="1">
              <a:latin typeface="Libre Franklin"/>
              <a:ea typeface="Libre Franklin"/>
              <a:cs typeface="Libre Franklin"/>
              <a:sym typeface="Libre Franklin"/>
            </a:endParaRPr>
          </a:p>
          <a:p>
            <a:pPr indent="0" lvl="0" marL="457200" rtl="0" algn="l">
              <a:lnSpc>
                <a:spcPct val="115000"/>
              </a:lnSpc>
              <a:spcBef>
                <a:spcPts val="0"/>
              </a:spcBef>
              <a:spcAft>
                <a:spcPts val="0"/>
              </a:spcAft>
              <a:buNone/>
            </a:pPr>
            <a:r>
              <a:t/>
            </a:r>
            <a:endParaRPr>
              <a:latin typeface="Libre Franklin"/>
              <a:ea typeface="Libre Franklin"/>
              <a:cs typeface="Libre Franklin"/>
              <a:sym typeface="Libre Franklin"/>
            </a:endParaRPr>
          </a:p>
          <a:p>
            <a:pPr indent="-317500" lvl="0" marL="457200" rtl="0" algn="l">
              <a:lnSpc>
                <a:spcPct val="115000"/>
              </a:lnSpc>
              <a:spcBef>
                <a:spcPts val="0"/>
              </a:spcBef>
              <a:spcAft>
                <a:spcPts val="0"/>
              </a:spcAft>
              <a:buSzPts val="1400"/>
              <a:buFont typeface="Libre Franklin"/>
              <a:buAutoNum type="arabicPeriod"/>
            </a:pPr>
            <a:r>
              <a:rPr lang="en-GB">
                <a:latin typeface="Libre Franklin"/>
                <a:ea typeface="Libre Franklin"/>
                <a:cs typeface="Libre Franklin"/>
                <a:sym typeface="Libre Franklin"/>
              </a:rPr>
              <a:t>Untuk memberhentikan Hadoop dan daemon-nya, jalankan</a:t>
            </a:r>
            <a:r>
              <a:rPr b="1" lang="en-GB">
                <a:latin typeface="Libre Franklin"/>
                <a:ea typeface="Libre Franklin"/>
                <a:cs typeface="Libre Franklin"/>
                <a:sym typeface="Libre Franklin"/>
              </a:rPr>
              <a:t> stop-all.cmd </a:t>
            </a:r>
            <a:endParaRPr b="1">
              <a:latin typeface="Libre Franklin"/>
              <a:ea typeface="Libre Franklin"/>
              <a:cs typeface="Libre Franklin"/>
              <a:sym typeface="Libre Franklin"/>
            </a:endParaRPr>
          </a:p>
          <a:p>
            <a:pPr indent="0" lvl="0" marL="457200" rtl="0" algn="l">
              <a:lnSpc>
                <a:spcPct val="115000"/>
              </a:lnSpc>
              <a:spcBef>
                <a:spcPts val="0"/>
              </a:spcBef>
              <a:spcAft>
                <a:spcPts val="0"/>
              </a:spcAft>
              <a:buNone/>
            </a:pPr>
            <a:r>
              <a:t/>
            </a:r>
            <a:endParaRPr>
              <a:latin typeface="Libre Franklin"/>
              <a:ea typeface="Libre Franklin"/>
              <a:cs typeface="Libre Franklin"/>
              <a:sym typeface="Libre Franklin"/>
            </a:endParaRPr>
          </a:p>
          <a:p>
            <a:pPr indent="-317500" lvl="0" marL="457200" rtl="0" algn="l">
              <a:lnSpc>
                <a:spcPct val="115000"/>
              </a:lnSpc>
              <a:spcBef>
                <a:spcPts val="0"/>
              </a:spcBef>
              <a:spcAft>
                <a:spcPts val="0"/>
              </a:spcAft>
              <a:buSzPts val="1400"/>
              <a:buFont typeface="Libre Franklin"/>
              <a:buAutoNum type="arabicPeriod"/>
            </a:pPr>
            <a:r>
              <a:rPr lang="en-GB">
                <a:latin typeface="Libre Franklin"/>
                <a:ea typeface="Libre Franklin"/>
                <a:cs typeface="Libre Franklin"/>
                <a:sym typeface="Libre Franklin"/>
              </a:rPr>
              <a:t>Jika start-all.cmd dan stop-all.cmd sudah deprecated, jalankan </a:t>
            </a:r>
            <a:r>
              <a:rPr b="1" lang="en-GB">
                <a:latin typeface="Libre Franklin"/>
                <a:ea typeface="Libre Franklin"/>
                <a:cs typeface="Libre Franklin"/>
                <a:sym typeface="Libre Franklin"/>
              </a:rPr>
              <a:t>start-dfs.cmd</a:t>
            </a:r>
            <a:r>
              <a:rPr lang="en-GB">
                <a:latin typeface="Libre Franklin"/>
                <a:ea typeface="Libre Franklin"/>
                <a:cs typeface="Libre Franklin"/>
                <a:sym typeface="Libre Franklin"/>
              </a:rPr>
              <a:t> lalu </a:t>
            </a:r>
            <a:r>
              <a:rPr b="1" lang="en-GB">
                <a:latin typeface="Libre Franklin"/>
                <a:ea typeface="Libre Franklin"/>
                <a:cs typeface="Libre Franklin"/>
                <a:sym typeface="Libre Franklin"/>
              </a:rPr>
              <a:t>start-yarn.cmd</a:t>
            </a:r>
            <a:endParaRPr b="1">
              <a:latin typeface="Libre Franklin"/>
              <a:ea typeface="Libre Franklin"/>
              <a:cs typeface="Libre Franklin"/>
              <a:sym typeface="Libre Frankli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5" name="Shape 1895"/>
        <p:cNvGrpSpPr/>
        <p:nvPr/>
      </p:nvGrpSpPr>
      <p:grpSpPr>
        <a:xfrm>
          <a:off x="0" y="0"/>
          <a:ext cx="0" cy="0"/>
          <a:chOff x="0" y="0"/>
          <a:chExt cx="0" cy="0"/>
        </a:xfrm>
      </p:grpSpPr>
      <p:sp>
        <p:nvSpPr>
          <p:cNvPr id="1896" name="Google Shape;1896;p64"/>
          <p:cNvSpPr txBox="1"/>
          <p:nvPr>
            <p:ph type="title"/>
          </p:nvPr>
        </p:nvSpPr>
        <p:spPr>
          <a:xfrm>
            <a:off x="540000" y="491400"/>
            <a:ext cx="8100000" cy="80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000"/>
              <a:t>Check the GUI and Resource Manager</a:t>
            </a:r>
            <a:endParaRPr sz="3000"/>
          </a:p>
        </p:txBody>
      </p:sp>
      <p:sp>
        <p:nvSpPr>
          <p:cNvPr id="1897" name="Google Shape;1897;p64"/>
          <p:cNvSpPr txBox="1"/>
          <p:nvPr/>
        </p:nvSpPr>
        <p:spPr>
          <a:xfrm>
            <a:off x="1315975" y="3766725"/>
            <a:ext cx="2198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a:latin typeface="Libre Franklin"/>
                <a:ea typeface="Libre Franklin"/>
                <a:cs typeface="Libre Franklin"/>
                <a:sym typeface="Libre Franklin"/>
              </a:rPr>
              <a:t>localhost:9870</a:t>
            </a:r>
            <a:endParaRPr b="1">
              <a:latin typeface="Libre Franklin"/>
              <a:ea typeface="Libre Franklin"/>
              <a:cs typeface="Libre Franklin"/>
              <a:sym typeface="Libre Franklin"/>
            </a:endParaRPr>
          </a:p>
        </p:txBody>
      </p:sp>
      <p:pic>
        <p:nvPicPr>
          <p:cNvPr id="1898" name="Google Shape;1898;p64"/>
          <p:cNvPicPr preferRelativeResize="0"/>
          <p:nvPr/>
        </p:nvPicPr>
        <p:blipFill>
          <a:blip r:embed="rId3">
            <a:alphaModFix/>
          </a:blip>
          <a:stretch>
            <a:fillRect/>
          </a:stretch>
        </p:blipFill>
        <p:spPr>
          <a:xfrm>
            <a:off x="348975" y="1375975"/>
            <a:ext cx="4132090" cy="2307787"/>
          </a:xfrm>
          <a:prstGeom prst="rect">
            <a:avLst/>
          </a:prstGeom>
          <a:noFill/>
          <a:ln>
            <a:noFill/>
          </a:ln>
        </p:spPr>
      </p:pic>
      <p:pic>
        <p:nvPicPr>
          <p:cNvPr id="1899" name="Google Shape;1899;p64"/>
          <p:cNvPicPr preferRelativeResize="0"/>
          <p:nvPr/>
        </p:nvPicPr>
        <p:blipFill>
          <a:blip r:embed="rId4">
            <a:alphaModFix/>
          </a:blip>
          <a:stretch>
            <a:fillRect/>
          </a:stretch>
        </p:blipFill>
        <p:spPr>
          <a:xfrm>
            <a:off x="4662925" y="1377050"/>
            <a:ext cx="4132099" cy="2305613"/>
          </a:xfrm>
          <a:prstGeom prst="rect">
            <a:avLst/>
          </a:prstGeom>
          <a:noFill/>
          <a:ln>
            <a:noFill/>
          </a:ln>
        </p:spPr>
      </p:pic>
      <p:sp>
        <p:nvSpPr>
          <p:cNvPr id="1900" name="Google Shape;1900;p64"/>
          <p:cNvSpPr txBox="1"/>
          <p:nvPr/>
        </p:nvSpPr>
        <p:spPr>
          <a:xfrm>
            <a:off x="5629925" y="3766725"/>
            <a:ext cx="2198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a:latin typeface="Libre Franklin"/>
                <a:ea typeface="Libre Franklin"/>
                <a:cs typeface="Libre Franklin"/>
                <a:sym typeface="Libre Franklin"/>
              </a:rPr>
              <a:t>localhost:8088</a:t>
            </a:r>
            <a:endParaRPr b="1">
              <a:latin typeface="Libre Franklin"/>
              <a:ea typeface="Libre Franklin"/>
              <a:cs typeface="Libre Franklin"/>
              <a:sym typeface="Libre Frankli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4" name="Shape 1904"/>
        <p:cNvGrpSpPr/>
        <p:nvPr/>
      </p:nvGrpSpPr>
      <p:grpSpPr>
        <a:xfrm>
          <a:off x="0" y="0"/>
          <a:ext cx="0" cy="0"/>
          <a:chOff x="0" y="0"/>
          <a:chExt cx="0" cy="0"/>
        </a:xfrm>
      </p:grpSpPr>
      <p:sp>
        <p:nvSpPr>
          <p:cNvPr id="1905" name="Google Shape;1905;p65"/>
          <p:cNvSpPr txBox="1"/>
          <p:nvPr>
            <p:ph type="title"/>
          </p:nvPr>
        </p:nvSpPr>
        <p:spPr>
          <a:xfrm>
            <a:off x="1734300" y="477100"/>
            <a:ext cx="5675400" cy="130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500"/>
              <a:t>Checking the Running Hadoop Daemons</a:t>
            </a:r>
            <a:endParaRPr sz="3500"/>
          </a:p>
        </p:txBody>
      </p:sp>
      <p:pic>
        <p:nvPicPr>
          <p:cNvPr id="1906" name="Google Shape;1906;p65"/>
          <p:cNvPicPr preferRelativeResize="0"/>
          <p:nvPr/>
        </p:nvPicPr>
        <p:blipFill>
          <a:blip r:embed="rId3">
            <a:alphaModFix/>
          </a:blip>
          <a:stretch>
            <a:fillRect/>
          </a:stretch>
        </p:blipFill>
        <p:spPr>
          <a:xfrm>
            <a:off x="3136775" y="2064900"/>
            <a:ext cx="2870450" cy="1685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39"/>
          <p:cNvSpPr txBox="1"/>
          <p:nvPr>
            <p:ph type="ctrTitle"/>
          </p:nvPr>
        </p:nvSpPr>
        <p:spPr>
          <a:xfrm>
            <a:off x="5259650" y="1366350"/>
            <a:ext cx="2848500" cy="241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t>What</a:t>
            </a:r>
            <a:endParaRPr sz="4800"/>
          </a:p>
          <a:p>
            <a:pPr indent="0" lvl="0" marL="0" rtl="0" algn="l">
              <a:spcBef>
                <a:spcPts val="0"/>
              </a:spcBef>
              <a:spcAft>
                <a:spcPts val="0"/>
              </a:spcAft>
              <a:buNone/>
            </a:pPr>
            <a:r>
              <a:rPr lang="en-GB" sz="4800"/>
              <a:t>Is</a:t>
            </a:r>
            <a:endParaRPr sz="4800"/>
          </a:p>
          <a:p>
            <a:pPr indent="0" lvl="0" marL="0" rtl="0" algn="l">
              <a:spcBef>
                <a:spcPts val="0"/>
              </a:spcBef>
              <a:spcAft>
                <a:spcPts val="0"/>
              </a:spcAft>
              <a:buNone/>
            </a:pPr>
            <a:r>
              <a:rPr lang="en-GB" sz="4800"/>
              <a:t>Hadoop?</a:t>
            </a:r>
            <a:endParaRPr sz="4800"/>
          </a:p>
        </p:txBody>
      </p:sp>
      <p:grpSp>
        <p:nvGrpSpPr>
          <p:cNvPr id="770" name="Google Shape;770;p39"/>
          <p:cNvGrpSpPr/>
          <p:nvPr/>
        </p:nvGrpSpPr>
        <p:grpSpPr>
          <a:xfrm>
            <a:off x="1035859" y="725332"/>
            <a:ext cx="3934706" cy="3692844"/>
            <a:chOff x="1356975" y="492800"/>
            <a:chExt cx="4939375" cy="4832300"/>
          </a:xfrm>
        </p:grpSpPr>
        <p:sp>
          <p:nvSpPr>
            <p:cNvPr id="771" name="Google Shape;771;p39"/>
            <p:cNvSpPr/>
            <p:nvPr/>
          </p:nvSpPr>
          <p:spPr>
            <a:xfrm>
              <a:off x="1356975" y="2393825"/>
              <a:ext cx="4939375" cy="2931275"/>
            </a:xfrm>
            <a:custGeom>
              <a:rect b="b" l="l" r="r" t="t"/>
              <a:pathLst>
                <a:path extrusionOk="0" h="117251" w="197575">
                  <a:moveTo>
                    <a:pt x="98771" y="0"/>
                  </a:moveTo>
                  <a:cubicBezTo>
                    <a:pt x="44232" y="0"/>
                    <a:pt x="0" y="26253"/>
                    <a:pt x="0" y="58609"/>
                  </a:cubicBezTo>
                  <a:cubicBezTo>
                    <a:pt x="0" y="90999"/>
                    <a:pt x="44232" y="117251"/>
                    <a:pt x="98771" y="117251"/>
                  </a:cubicBezTo>
                  <a:cubicBezTo>
                    <a:pt x="153343" y="117251"/>
                    <a:pt x="197575" y="90999"/>
                    <a:pt x="197575" y="58609"/>
                  </a:cubicBezTo>
                  <a:cubicBezTo>
                    <a:pt x="197575" y="26253"/>
                    <a:pt x="153343" y="0"/>
                    <a:pt x="98771"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9"/>
            <p:cNvSpPr/>
            <p:nvPr/>
          </p:nvSpPr>
          <p:spPr>
            <a:xfrm>
              <a:off x="3557700" y="3895150"/>
              <a:ext cx="2088200" cy="1036150"/>
            </a:xfrm>
            <a:custGeom>
              <a:rect b="b" l="l" r="r" t="t"/>
              <a:pathLst>
                <a:path extrusionOk="0" h="41446" w="83528">
                  <a:moveTo>
                    <a:pt x="18704" y="1"/>
                  </a:moveTo>
                  <a:cubicBezTo>
                    <a:pt x="18310" y="1"/>
                    <a:pt x="17922" y="53"/>
                    <a:pt x="17547" y="157"/>
                  </a:cubicBezTo>
                  <a:cubicBezTo>
                    <a:pt x="10075" y="2425"/>
                    <a:pt x="4371" y="5694"/>
                    <a:pt x="368" y="9964"/>
                  </a:cubicBezTo>
                  <a:cubicBezTo>
                    <a:pt x="1" y="10364"/>
                    <a:pt x="34" y="10998"/>
                    <a:pt x="435" y="11365"/>
                  </a:cubicBezTo>
                  <a:cubicBezTo>
                    <a:pt x="4904" y="15468"/>
                    <a:pt x="11309" y="19671"/>
                    <a:pt x="17614" y="22873"/>
                  </a:cubicBezTo>
                  <a:cubicBezTo>
                    <a:pt x="17967" y="23019"/>
                    <a:pt x="18345" y="23100"/>
                    <a:pt x="18718" y="23100"/>
                  </a:cubicBezTo>
                  <a:cubicBezTo>
                    <a:pt x="18944" y="23100"/>
                    <a:pt x="19167" y="23070"/>
                    <a:pt x="19381" y="23007"/>
                  </a:cubicBezTo>
                  <a:cubicBezTo>
                    <a:pt x="21716" y="22240"/>
                    <a:pt x="24018" y="21339"/>
                    <a:pt x="26253" y="20305"/>
                  </a:cubicBezTo>
                  <a:lnTo>
                    <a:pt x="26253" y="20305"/>
                  </a:lnTo>
                  <a:cubicBezTo>
                    <a:pt x="23117" y="25876"/>
                    <a:pt x="25386" y="32280"/>
                    <a:pt x="33058" y="36717"/>
                  </a:cubicBezTo>
                  <a:cubicBezTo>
                    <a:pt x="38512" y="39869"/>
                    <a:pt x="45667" y="41445"/>
                    <a:pt x="52822" y="41445"/>
                  </a:cubicBezTo>
                  <a:cubicBezTo>
                    <a:pt x="59977" y="41445"/>
                    <a:pt x="67132" y="39869"/>
                    <a:pt x="72586" y="36717"/>
                  </a:cubicBezTo>
                  <a:cubicBezTo>
                    <a:pt x="83527" y="30412"/>
                    <a:pt x="83527" y="20205"/>
                    <a:pt x="72586" y="13900"/>
                  </a:cubicBezTo>
                  <a:cubicBezTo>
                    <a:pt x="67132" y="10760"/>
                    <a:pt x="59991" y="9185"/>
                    <a:pt x="52845" y="9185"/>
                  </a:cubicBezTo>
                  <a:cubicBezTo>
                    <a:pt x="48759" y="9185"/>
                    <a:pt x="44671" y="9700"/>
                    <a:pt x="40897" y="10731"/>
                  </a:cubicBezTo>
                  <a:cubicBezTo>
                    <a:pt x="40997" y="10631"/>
                    <a:pt x="41097" y="10531"/>
                    <a:pt x="41197" y="10431"/>
                  </a:cubicBezTo>
                  <a:cubicBezTo>
                    <a:pt x="41597" y="10131"/>
                    <a:pt x="41564" y="9497"/>
                    <a:pt x="41130" y="9230"/>
                  </a:cubicBezTo>
                  <a:cubicBezTo>
                    <a:pt x="34926" y="4694"/>
                    <a:pt x="27721" y="1592"/>
                    <a:pt x="19415" y="57"/>
                  </a:cubicBezTo>
                  <a:cubicBezTo>
                    <a:pt x="19177" y="20"/>
                    <a:pt x="18939" y="1"/>
                    <a:pt x="18704"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9"/>
            <p:cNvSpPr/>
            <p:nvPr/>
          </p:nvSpPr>
          <p:spPr>
            <a:xfrm>
              <a:off x="1933225" y="2626900"/>
              <a:ext cx="3016350" cy="1738150"/>
            </a:xfrm>
            <a:custGeom>
              <a:rect b="b" l="l" r="r" t="t"/>
              <a:pathLst>
                <a:path extrusionOk="0" h="69526" w="120654">
                  <a:moveTo>
                    <a:pt x="115549" y="1"/>
                  </a:moveTo>
                  <a:cubicBezTo>
                    <a:pt x="115208" y="1"/>
                    <a:pt x="114866" y="84"/>
                    <a:pt x="114549" y="251"/>
                  </a:cubicBezTo>
                  <a:lnTo>
                    <a:pt x="534" y="66065"/>
                  </a:lnTo>
                  <a:cubicBezTo>
                    <a:pt x="0" y="66398"/>
                    <a:pt x="0" y="66899"/>
                    <a:pt x="534" y="67232"/>
                  </a:cubicBezTo>
                  <a:lnTo>
                    <a:pt x="4170" y="69300"/>
                  </a:lnTo>
                  <a:cubicBezTo>
                    <a:pt x="4487" y="69450"/>
                    <a:pt x="4829" y="69526"/>
                    <a:pt x="5171" y="69526"/>
                  </a:cubicBezTo>
                  <a:cubicBezTo>
                    <a:pt x="5512" y="69526"/>
                    <a:pt x="5854" y="69450"/>
                    <a:pt x="6171" y="69300"/>
                  </a:cubicBezTo>
                  <a:lnTo>
                    <a:pt x="120086" y="3520"/>
                  </a:lnTo>
                  <a:cubicBezTo>
                    <a:pt x="120653" y="3220"/>
                    <a:pt x="120653" y="2686"/>
                    <a:pt x="120086" y="2352"/>
                  </a:cubicBezTo>
                  <a:lnTo>
                    <a:pt x="116550" y="251"/>
                  </a:lnTo>
                  <a:cubicBezTo>
                    <a:pt x="116233" y="84"/>
                    <a:pt x="115891" y="1"/>
                    <a:pt x="115549"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9"/>
            <p:cNvSpPr/>
            <p:nvPr/>
          </p:nvSpPr>
          <p:spPr>
            <a:xfrm>
              <a:off x="2780500" y="3980800"/>
              <a:ext cx="639650" cy="369450"/>
            </a:xfrm>
            <a:custGeom>
              <a:rect b="b" l="l" r="r" t="t"/>
              <a:pathLst>
                <a:path extrusionOk="0" h="14778" w="25586">
                  <a:moveTo>
                    <a:pt x="12809" y="0"/>
                  </a:moveTo>
                  <a:cubicBezTo>
                    <a:pt x="5738" y="0"/>
                    <a:pt x="0" y="3336"/>
                    <a:pt x="0" y="7405"/>
                  </a:cubicBezTo>
                  <a:cubicBezTo>
                    <a:pt x="0" y="11475"/>
                    <a:pt x="5738" y="14777"/>
                    <a:pt x="12809" y="14777"/>
                  </a:cubicBezTo>
                  <a:cubicBezTo>
                    <a:pt x="19848" y="14777"/>
                    <a:pt x="25585" y="11475"/>
                    <a:pt x="25585" y="7405"/>
                  </a:cubicBezTo>
                  <a:cubicBezTo>
                    <a:pt x="25585" y="3336"/>
                    <a:pt x="19848" y="0"/>
                    <a:pt x="12809"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9"/>
            <p:cNvSpPr/>
            <p:nvPr/>
          </p:nvSpPr>
          <p:spPr>
            <a:xfrm>
              <a:off x="3247500" y="4252650"/>
              <a:ext cx="639650" cy="369450"/>
            </a:xfrm>
            <a:custGeom>
              <a:rect b="b" l="l" r="r" t="t"/>
              <a:pathLst>
                <a:path extrusionOk="0" h="14778" w="25586">
                  <a:moveTo>
                    <a:pt x="12776" y="1"/>
                  </a:moveTo>
                  <a:cubicBezTo>
                    <a:pt x="5738" y="1"/>
                    <a:pt x="0" y="3303"/>
                    <a:pt x="0" y="7406"/>
                  </a:cubicBezTo>
                  <a:cubicBezTo>
                    <a:pt x="0" y="11476"/>
                    <a:pt x="5738" y="14778"/>
                    <a:pt x="12776" y="14778"/>
                  </a:cubicBezTo>
                  <a:cubicBezTo>
                    <a:pt x="19848" y="14778"/>
                    <a:pt x="25585" y="11476"/>
                    <a:pt x="25585" y="7406"/>
                  </a:cubicBezTo>
                  <a:cubicBezTo>
                    <a:pt x="25585" y="3303"/>
                    <a:pt x="19848" y="1"/>
                    <a:pt x="12776"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9"/>
            <p:cNvSpPr/>
            <p:nvPr/>
          </p:nvSpPr>
          <p:spPr>
            <a:xfrm>
              <a:off x="4686025" y="2761575"/>
              <a:ext cx="638800" cy="369475"/>
            </a:xfrm>
            <a:custGeom>
              <a:rect b="b" l="l" r="r" t="t"/>
              <a:pathLst>
                <a:path extrusionOk="0" h="14779" w="25552">
                  <a:moveTo>
                    <a:pt x="12776" y="1"/>
                  </a:moveTo>
                  <a:cubicBezTo>
                    <a:pt x="5738" y="1"/>
                    <a:pt x="0" y="3303"/>
                    <a:pt x="0" y="7373"/>
                  </a:cubicBezTo>
                  <a:cubicBezTo>
                    <a:pt x="0" y="11476"/>
                    <a:pt x="5738" y="14778"/>
                    <a:pt x="12776" y="14778"/>
                  </a:cubicBezTo>
                  <a:cubicBezTo>
                    <a:pt x="19848" y="14778"/>
                    <a:pt x="25552" y="11476"/>
                    <a:pt x="25552" y="7373"/>
                  </a:cubicBezTo>
                  <a:cubicBezTo>
                    <a:pt x="25552" y="3303"/>
                    <a:pt x="19848" y="1"/>
                    <a:pt x="12776"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9"/>
            <p:cNvSpPr/>
            <p:nvPr/>
          </p:nvSpPr>
          <p:spPr>
            <a:xfrm>
              <a:off x="1793950" y="735550"/>
              <a:ext cx="619625" cy="468475"/>
            </a:xfrm>
            <a:custGeom>
              <a:rect b="b" l="l" r="r" t="t"/>
              <a:pathLst>
                <a:path extrusionOk="0" h="18739" w="24785">
                  <a:moveTo>
                    <a:pt x="11471" y="0"/>
                  </a:moveTo>
                  <a:cubicBezTo>
                    <a:pt x="10831" y="0"/>
                    <a:pt x="10107" y="210"/>
                    <a:pt x="9341" y="651"/>
                  </a:cubicBezTo>
                  <a:cubicBezTo>
                    <a:pt x="6705" y="2152"/>
                    <a:pt x="4604" y="5855"/>
                    <a:pt x="4604" y="8890"/>
                  </a:cubicBezTo>
                  <a:lnTo>
                    <a:pt x="4604" y="10591"/>
                  </a:lnTo>
                  <a:cubicBezTo>
                    <a:pt x="4571" y="11259"/>
                    <a:pt x="4737" y="11926"/>
                    <a:pt x="5004" y="12560"/>
                  </a:cubicBezTo>
                  <a:lnTo>
                    <a:pt x="1769" y="14428"/>
                  </a:lnTo>
                  <a:cubicBezTo>
                    <a:pt x="701" y="15095"/>
                    <a:pt x="67" y="16229"/>
                    <a:pt x="1" y="17463"/>
                  </a:cubicBezTo>
                  <a:cubicBezTo>
                    <a:pt x="1" y="18269"/>
                    <a:pt x="388" y="18739"/>
                    <a:pt x="972" y="18739"/>
                  </a:cubicBezTo>
                  <a:cubicBezTo>
                    <a:pt x="1210" y="18739"/>
                    <a:pt x="1479" y="18661"/>
                    <a:pt x="1769" y="18497"/>
                  </a:cubicBezTo>
                  <a:lnTo>
                    <a:pt x="23017" y="6222"/>
                  </a:lnTo>
                  <a:cubicBezTo>
                    <a:pt x="24051" y="5521"/>
                    <a:pt x="24718" y="4387"/>
                    <a:pt x="24785" y="3153"/>
                  </a:cubicBezTo>
                  <a:cubicBezTo>
                    <a:pt x="24785" y="2372"/>
                    <a:pt x="24382" y="1910"/>
                    <a:pt x="23802" y="1910"/>
                  </a:cubicBezTo>
                  <a:cubicBezTo>
                    <a:pt x="23565" y="1910"/>
                    <a:pt x="23298" y="1987"/>
                    <a:pt x="23017" y="2152"/>
                  </a:cubicBezTo>
                  <a:lnTo>
                    <a:pt x="19081" y="4420"/>
                  </a:lnTo>
                  <a:cubicBezTo>
                    <a:pt x="19114" y="4254"/>
                    <a:pt x="19114" y="4053"/>
                    <a:pt x="19114" y="3887"/>
                  </a:cubicBezTo>
                  <a:lnTo>
                    <a:pt x="19114" y="2753"/>
                  </a:lnTo>
                  <a:cubicBezTo>
                    <a:pt x="19114" y="1327"/>
                    <a:pt x="18387" y="494"/>
                    <a:pt x="17341" y="494"/>
                  </a:cubicBezTo>
                  <a:cubicBezTo>
                    <a:pt x="16919" y="494"/>
                    <a:pt x="16444" y="630"/>
                    <a:pt x="15945" y="918"/>
                  </a:cubicBezTo>
                  <a:cubicBezTo>
                    <a:pt x="15178" y="1385"/>
                    <a:pt x="14544" y="2019"/>
                    <a:pt x="14044" y="2753"/>
                  </a:cubicBezTo>
                  <a:cubicBezTo>
                    <a:pt x="13861" y="993"/>
                    <a:pt x="12864" y="0"/>
                    <a:pt x="11471"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9"/>
            <p:cNvSpPr/>
            <p:nvPr/>
          </p:nvSpPr>
          <p:spPr>
            <a:xfrm>
              <a:off x="2463600" y="1059300"/>
              <a:ext cx="467850" cy="353050"/>
            </a:xfrm>
            <a:custGeom>
              <a:rect b="b" l="l" r="r" t="t"/>
              <a:pathLst>
                <a:path extrusionOk="0" h="14122" w="18714">
                  <a:moveTo>
                    <a:pt x="8663" y="0"/>
                  </a:moveTo>
                  <a:cubicBezTo>
                    <a:pt x="8185" y="0"/>
                    <a:pt x="7645" y="154"/>
                    <a:pt x="7072" y="477"/>
                  </a:cubicBezTo>
                  <a:cubicBezTo>
                    <a:pt x="5104" y="1611"/>
                    <a:pt x="3470" y="4413"/>
                    <a:pt x="3470" y="6681"/>
                  </a:cubicBezTo>
                  <a:lnTo>
                    <a:pt x="3470" y="7982"/>
                  </a:lnTo>
                  <a:cubicBezTo>
                    <a:pt x="3470" y="8483"/>
                    <a:pt x="3570" y="8983"/>
                    <a:pt x="3803" y="9450"/>
                  </a:cubicBezTo>
                  <a:lnTo>
                    <a:pt x="1335" y="10884"/>
                  </a:lnTo>
                  <a:cubicBezTo>
                    <a:pt x="534" y="11385"/>
                    <a:pt x="34" y="12252"/>
                    <a:pt x="0" y="13186"/>
                  </a:cubicBezTo>
                  <a:cubicBezTo>
                    <a:pt x="0" y="13782"/>
                    <a:pt x="307" y="14122"/>
                    <a:pt x="749" y="14122"/>
                  </a:cubicBezTo>
                  <a:cubicBezTo>
                    <a:pt x="926" y="14122"/>
                    <a:pt x="1125" y="14068"/>
                    <a:pt x="1335" y="13953"/>
                  </a:cubicBezTo>
                  <a:lnTo>
                    <a:pt x="17379" y="4680"/>
                  </a:lnTo>
                  <a:cubicBezTo>
                    <a:pt x="18147" y="4180"/>
                    <a:pt x="18647" y="3312"/>
                    <a:pt x="18714" y="2378"/>
                  </a:cubicBezTo>
                  <a:cubicBezTo>
                    <a:pt x="18714" y="1785"/>
                    <a:pt x="18409" y="1428"/>
                    <a:pt x="17969" y="1428"/>
                  </a:cubicBezTo>
                  <a:cubicBezTo>
                    <a:pt x="17791" y="1428"/>
                    <a:pt x="17591" y="1486"/>
                    <a:pt x="17379" y="1611"/>
                  </a:cubicBezTo>
                  <a:lnTo>
                    <a:pt x="14411" y="3312"/>
                  </a:lnTo>
                  <a:cubicBezTo>
                    <a:pt x="14411" y="3179"/>
                    <a:pt x="14444" y="3045"/>
                    <a:pt x="14444" y="2945"/>
                  </a:cubicBezTo>
                  <a:lnTo>
                    <a:pt x="14444" y="2078"/>
                  </a:lnTo>
                  <a:cubicBezTo>
                    <a:pt x="14444" y="987"/>
                    <a:pt x="13904" y="351"/>
                    <a:pt x="13112" y="351"/>
                  </a:cubicBezTo>
                  <a:cubicBezTo>
                    <a:pt x="12790" y="351"/>
                    <a:pt x="12428" y="456"/>
                    <a:pt x="12042" y="677"/>
                  </a:cubicBezTo>
                  <a:cubicBezTo>
                    <a:pt x="11475" y="1044"/>
                    <a:pt x="11008" y="1511"/>
                    <a:pt x="10608" y="2078"/>
                  </a:cubicBezTo>
                  <a:cubicBezTo>
                    <a:pt x="10470" y="747"/>
                    <a:pt x="9717" y="0"/>
                    <a:pt x="8663"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9"/>
            <p:cNvSpPr/>
            <p:nvPr/>
          </p:nvSpPr>
          <p:spPr>
            <a:xfrm>
              <a:off x="1590975" y="3474550"/>
              <a:ext cx="485700" cy="539625"/>
            </a:xfrm>
            <a:custGeom>
              <a:rect b="b" l="l" r="r" t="t"/>
              <a:pathLst>
                <a:path extrusionOk="0" h="21585" w="19428">
                  <a:moveTo>
                    <a:pt x="5765" y="0"/>
                  </a:moveTo>
                  <a:cubicBezTo>
                    <a:pt x="2477" y="0"/>
                    <a:pt x="0" y="2803"/>
                    <a:pt x="3383" y="5473"/>
                  </a:cubicBezTo>
                  <a:cubicBezTo>
                    <a:pt x="7219" y="8475"/>
                    <a:pt x="14291" y="11978"/>
                    <a:pt x="16459" y="21584"/>
                  </a:cubicBezTo>
                  <a:lnTo>
                    <a:pt x="19294" y="20884"/>
                  </a:lnTo>
                  <a:cubicBezTo>
                    <a:pt x="19294" y="20884"/>
                    <a:pt x="19428" y="14713"/>
                    <a:pt x="17026" y="9576"/>
                  </a:cubicBezTo>
                  <a:cubicBezTo>
                    <a:pt x="14624" y="4439"/>
                    <a:pt x="10855" y="970"/>
                    <a:pt x="7019" y="136"/>
                  </a:cubicBezTo>
                  <a:cubicBezTo>
                    <a:pt x="6595" y="44"/>
                    <a:pt x="6174" y="0"/>
                    <a:pt x="5765"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9"/>
            <p:cNvSpPr/>
            <p:nvPr/>
          </p:nvSpPr>
          <p:spPr>
            <a:xfrm>
              <a:off x="1590975" y="3474550"/>
              <a:ext cx="485700" cy="539625"/>
            </a:xfrm>
            <a:custGeom>
              <a:rect b="b" l="l" r="r" t="t"/>
              <a:pathLst>
                <a:path extrusionOk="0" h="21585" w="19428">
                  <a:moveTo>
                    <a:pt x="5765" y="0"/>
                  </a:moveTo>
                  <a:cubicBezTo>
                    <a:pt x="2477" y="0"/>
                    <a:pt x="0" y="2803"/>
                    <a:pt x="3383" y="5473"/>
                  </a:cubicBezTo>
                  <a:cubicBezTo>
                    <a:pt x="7219" y="8475"/>
                    <a:pt x="14291" y="11978"/>
                    <a:pt x="16459" y="21584"/>
                  </a:cubicBezTo>
                  <a:lnTo>
                    <a:pt x="19294" y="20884"/>
                  </a:lnTo>
                  <a:cubicBezTo>
                    <a:pt x="19294" y="20884"/>
                    <a:pt x="19428" y="14713"/>
                    <a:pt x="17026" y="9576"/>
                  </a:cubicBezTo>
                  <a:cubicBezTo>
                    <a:pt x="14624" y="4439"/>
                    <a:pt x="10855" y="970"/>
                    <a:pt x="7019" y="136"/>
                  </a:cubicBezTo>
                  <a:cubicBezTo>
                    <a:pt x="6595" y="44"/>
                    <a:pt x="6174" y="0"/>
                    <a:pt x="57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9"/>
            <p:cNvSpPr/>
            <p:nvPr/>
          </p:nvSpPr>
          <p:spPr>
            <a:xfrm>
              <a:off x="1711400" y="3517300"/>
              <a:ext cx="344425" cy="436225"/>
            </a:xfrm>
            <a:custGeom>
              <a:rect b="b" l="l" r="r" t="t"/>
              <a:pathLst>
                <a:path extrusionOk="0" h="17449" w="13777">
                  <a:moveTo>
                    <a:pt x="212" y="0"/>
                  </a:moveTo>
                  <a:cubicBezTo>
                    <a:pt x="134" y="0"/>
                    <a:pt x="58" y="55"/>
                    <a:pt x="34" y="127"/>
                  </a:cubicBezTo>
                  <a:cubicBezTo>
                    <a:pt x="0" y="260"/>
                    <a:pt x="67" y="360"/>
                    <a:pt x="167" y="394"/>
                  </a:cubicBezTo>
                  <a:cubicBezTo>
                    <a:pt x="3536" y="1661"/>
                    <a:pt x="10641" y="6832"/>
                    <a:pt x="13343" y="17306"/>
                  </a:cubicBezTo>
                  <a:cubicBezTo>
                    <a:pt x="13371" y="17388"/>
                    <a:pt x="13443" y="17448"/>
                    <a:pt x="13524" y="17448"/>
                  </a:cubicBezTo>
                  <a:cubicBezTo>
                    <a:pt x="13541" y="17448"/>
                    <a:pt x="13559" y="17445"/>
                    <a:pt x="13577" y="17439"/>
                  </a:cubicBezTo>
                  <a:lnTo>
                    <a:pt x="13610" y="17439"/>
                  </a:lnTo>
                  <a:cubicBezTo>
                    <a:pt x="13710" y="17439"/>
                    <a:pt x="13777" y="17306"/>
                    <a:pt x="13743" y="17206"/>
                  </a:cubicBezTo>
                  <a:cubicBezTo>
                    <a:pt x="11008" y="6565"/>
                    <a:pt x="3736" y="1294"/>
                    <a:pt x="300" y="27"/>
                  </a:cubicBezTo>
                  <a:cubicBezTo>
                    <a:pt x="272" y="8"/>
                    <a:pt x="242" y="0"/>
                    <a:pt x="2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9"/>
            <p:cNvSpPr/>
            <p:nvPr/>
          </p:nvSpPr>
          <p:spPr>
            <a:xfrm>
              <a:off x="1572950" y="3758975"/>
              <a:ext cx="477050" cy="513475"/>
            </a:xfrm>
            <a:custGeom>
              <a:rect b="b" l="l" r="r" t="t"/>
              <a:pathLst>
                <a:path extrusionOk="0" h="20539" w="19082">
                  <a:moveTo>
                    <a:pt x="3817" y="0"/>
                  </a:moveTo>
                  <a:cubicBezTo>
                    <a:pt x="2696" y="0"/>
                    <a:pt x="1611" y="463"/>
                    <a:pt x="802" y="1301"/>
                  </a:cubicBezTo>
                  <a:cubicBezTo>
                    <a:pt x="234" y="1835"/>
                    <a:pt x="1" y="2602"/>
                    <a:pt x="168" y="3369"/>
                  </a:cubicBezTo>
                  <a:cubicBezTo>
                    <a:pt x="401" y="4170"/>
                    <a:pt x="1168" y="4670"/>
                    <a:pt x="1869" y="5070"/>
                  </a:cubicBezTo>
                  <a:cubicBezTo>
                    <a:pt x="2603" y="5471"/>
                    <a:pt x="3370" y="5938"/>
                    <a:pt x="3670" y="6705"/>
                  </a:cubicBezTo>
                  <a:cubicBezTo>
                    <a:pt x="4304" y="8239"/>
                    <a:pt x="2636" y="10041"/>
                    <a:pt x="3337" y="11575"/>
                  </a:cubicBezTo>
                  <a:cubicBezTo>
                    <a:pt x="3670" y="12176"/>
                    <a:pt x="4237" y="12643"/>
                    <a:pt x="4938" y="12809"/>
                  </a:cubicBezTo>
                  <a:cubicBezTo>
                    <a:pt x="5472" y="13009"/>
                    <a:pt x="6072" y="13076"/>
                    <a:pt x="6639" y="13243"/>
                  </a:cubicBezTo>
                  <a:cubicBezTo>
                    <a:pt x="6906" y="13276"/>
                    <a:pt x="7173" y="13276"/>
                    <a:pt x="7473" y="13310"/>
                  </a:cubicBezTo>
                  <a:cubicBezTo>
                    <a:pt x="7608" y="13293"/>
                    <a:pt x="7742" y="13285"/>
                    <a:pt x="7877" y="13285"/>
                  </a:cubicBezTo>
                  <a:cubicBezTo>
                    <a:pt x="8540" y="13285"/>
                    <a:pt x="9192" y="13488"/>
                    <a:pt x="9775" y="13877"/>
                  </a:cubicBezTo>
                  <a:cubicBezTo>
                    <a:pt x="10809" y="14677"/>
                    <a:pt x="10942" y="16145"/>
                    <a:pt x="11476" y="17346"/>
                  </a:cubicBezTo>
                  <a:cubicBezTo>
                    <a:pt x="12143" y="18780"/>
                    <a:pt x="13411" y="19881"/>
                    <a:pt x="14945" y="20281"/>
                  </a:cubicBezTo>
                  <a:cubicBezTo>
                    <a:pt x="15520" y="20448"/>
                    <a:pt x="16238" y="20539"/>
                    <a:pt x="16892" y="20539"/>
                  </a:cubicBezTo>
                  <a:cubicBezTo>
                    <a:pt x="17681" y="20539"/>
                    <a:pt x="18377" y="20406"/>
                    <a:pt x="18614" y="20115"/>
                  </a:cubicBezTo>
                  <a:cubicBezTo>
                    <a:pt x="18914" y="19714"/>
                    <a:pt x="18347" y="18313"/>
                    <a:pt x="18414" y="17813"/>
                  </a:cubicBezTo>
                  <a:cubicBezTo>
                    <a:pt x="18548" y="16512"/>
                    <a:pt x="18581" y="15211"/>
                    <a:pt x="18481" y="13910"/>
                  </a:cubicBezTo>
                  <a:cubicBezTo>
                    <a:pt x="18381" y="13343"/>
                    <a:pt x="18381" y="12743"/>
                    <a:pt x="18481" y="12142"/>
                  </a:cubicBezTo>
                  <a:cubicBezTo>
                    <a:pt x="18581" y="11508"/>
                    <a:pt x="18648" y="10841"/>
                    <a:pt x="18748" y="10174"/>
                  </a:cubicBezTo>
                  <a:cubicBezTo>
                    <a:pt x="18848" y="9507"/>
                    <a:pt x="19081" y="8940"/>
                    <a:pt x="18948" y="8173"/>
                  </a:cubicBezTo>
                  <a:cubicBezTo>
                    <a:pt x="18781" y="7472"/>
                    <a:pt x="18481" y="6772"/>
                    <a:pt x="18114" y="6138"/>
                  </a:cubicBezTo>
                  <a:cubicBezTo>
                    <a:pt x="17747" y="5504"/>
                    <a:pt x="17413" y="4904"/>
                    <a:pt x="17046" y="4270"/>
                  </a:cubicBezTo>
                  <a:cubicBezTo>
                    <a:pt x="16646" y="3503"/>
                    <a:pt x="16179" y="2802"/>
                    <a:pt x="15612" y="2168"/>
                  </a:cubicBezTo>
                  <a:cubicBezTo>
                    <a:pt x="14573" y="1129"/>
                    <a:pt x="13186" y="533"/>
                    <a:pt x="11728" y="533"/>
                  </a:cubicBezTo>
                  <a:cubicBezTo>
                    <a:pt x="11688" y="533"/>
                    <a:pt x="11649" y="533"/>
                    <a:pt x="11609" y="534"/>
                  </a:cubicBezTo>
                  <a:cubicBezTo>
                    <a:pt x="10634" y="561"/>
                    <a:pt x="9593" y="896"/>
                    <a:pt x="8593" y="896"/>
                  </a:cubicBezTo>
                  <a:cubicBezTo>
                    <a:pt x="8362" y="896"/>
                    <a:pt x="8132" y="878"/>
                    <a:pt x="7907" y="834"/>
                  </a:cubicBezTo>
                  <a:cubicBezTo>
                    <a:pt x="6706" y="601"/>
                    <a:pt x="5572" y="134"/>
                    <a:pt x="4337" y="34"/>
                  </a:cubicBezTo>
                  <a:cubicBezTo>
                    <a:pt x="4164" y="11"/>
                    <a:pt x="3990" y="0"/>
                    <a:pt x="381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9"/>
            <p:cNvSpPr/>
            <p:nvPr/>
          </p:nvSpPr>
          <p:spPr>
            <a:xfrm>
              <a:off x="1629675" y="3795650"/>
              <a:ext cx="397800" cy="382800"/>
            </a:xfrm>
            <a:custGeom>
              <a:rect b="b" l="l" r="r" t="t"/>
              <a:pathLst>
                <a:path extrusionOk="0" h="15312" w="15912">
                  <a:moveTo>
                    <a:pt x="200" y="1"/>
                  </a:moveTo>
                  <a:cubicBezTo>
                    <a:pt x="100" y="1"/>
                    <a:pt x="0" y="68"/>
                    <a:pt x="0" y="168"/>
                  </a:cubicBezTo>
                  <a:cubicBezTo>
                    <a:pt x="0" y="268"/>
                    <a:pt x="67" y="368"/>
                    <a:pt x="167" y="368"/>
                  </a:cubicBezTo>
                  <a:cubicBezTo>
                    <a:pt x="2902" y="568"/>
                    <a:pt x="14177" y="3804"/>
                    <a:pt x="15511" y="15145"/>
                  </a:cubicBezTo>
                  <a:cubicBezTo>
                    <a:pt x="15545" y="15245"/>
                    <a:pt x="15645" y="15312"/>
                    <a:pt x="15745" y="15312"/>
                  </a:cubicBezTo>
                  <a:cubicBezTo>
                    <a:pt x="15845" y="15312"/>
                    <a:pt x="15912" y="15212"/>
                    <a:pt x="15912" y="15112"/>
                  </a:cubicBezTo>
                  <a:cubicBezTo>
                    <a:pt x="14511" y="3503"/>
                    <a:pt x="2969" y="201"/>
                    <a:pt x="2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9"/>
            <p:cNvSpPr/>
            <p:nvPr/>
          </p:nvSpPr>
          <p:spPr>
            <a:xfrm>
              <a:off x="1711400" y="3940700"/>
              <a:ext cx="223850" cy="49300"/>
            </a:xfrm>
            <a:custGeom>
              <a:rect b="b" l="l" r="r" t="t"/>
              <a:pathLst>
                <a:path extrusionOk="0" h="1972" w="8954">
                  <a:moveTo>
                    <a:pt x="5651" y="1"/>
                  </a:moveTo>
                  <a:cubicBezTo>
                    <a:pt x="3703" y="1"/>
                    <a:pt x="1764" y="550"/>
                    <a:pt x="67" y="1638"/>
                  </a:cubicBezTo>
                  <a:cubicBezTo>
                    <a:pt x="0" y="1704"/>
                    <a:pt x="0" y="1838"/>
                    <a:pt x="34" y="1904"/>
                  </a:cubicBezTo>
                  <a:cubicBezTo>
                    <a:pt x="100" y="1938"/>
                    <a:pt x="134" y="1971"/>
                    <a:pt x="200" y="1971"/>
                  </a:cubicBezTo>
                  <a:cubicBezTo>
                    <a:pt x="234" y="1971"/>
                    <a:pt x="267" y="1971"/>
                    <a:pt x="300" y="1938"/>
                  </a:cubicBezTo>
                  <a:cubicBezTo>
                    <a:pt x="1903" y="898"/>
                    <a:pt x="3758" y="365"/>
                    <a:pt x="5629" y="365"/>
                  </a:cubicBezTo>
                  <a:cubicBezTo>
                    <a:pt x="6640" y="365"/>
                    <a:pt x="7657" y="521"/>
                    <a:pt x="8640" y="837"/>
                  </a:cubicBezTo>
                  <a:cubicBezTo>
                    <a:pt x="8659" y="842"/>
                    <a:pt x="8677" y="845"/>
                    <a:pt x="8695" y="845"/>
                  </a:cubicBezTo>
                  <a:cubicBezTo>
                    <a:pt x="8888" y="845"/>
                    <a:pt x="8954" y="531"/>
                    <a:pt x="8740" y="470"/>
                  </a:cubicBezTo>
                  <a:cubicBezTo>
                    <a:pt x="7731" y="157"/>
                    <a:pt x="6689" y="1"/>
                    <a:pt x="5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9"/>
            <p:cNvSpPr/>
            <p:nvPr/>
          </p:nvSpPr>
          <p:spPr>
            <a:xfrm>
              <a:off x="2062475" y="531650"/>
              <a:ext cx="2770350" cy="3786075"/>
            </a:xfrm>
            <a:custGeom>
              <a:rect b="b" l="l" r="r" t="t"/>
              <a:pathLst>
                <a:path extrusionOk="0" h="151443" w="110814">
                  <a:moveTo>
                    <a:pt x="110346" y="1"/>
                  </a:moveTo>
                  <a:cubicBezTo>
                    <a:pt x="109946" y="1"/>
                    <a:pt x="108545" y="735"/>
                    <a:pt x="105309" y="2603"/>
                  </a:cubicBezTo>
                  <a:lnTo>
                    <a:pt x="1568" y="62445"/>
                  </a:lnTo>
                  <a:cubicBezTo>
                    <a:pt x="601" y="63013"/>
                    <a:pt x="34" y="64047"/>
                    <a:pt x="1" y="65181"/>
                  </a:cubicBezTo>
                  <a:lnTo>
                    <a:pt x="1" y="150475"/>
                  </a:lnTo>
                  <a:cubicBezTo>
                    <a:pt x="1" y="150809"/>
                    <a:pt x="167" y="151142"/>
                    <a:pt x="468" y="151276"/>
                  </a:cubicBezTo>
                  <a:lnTo>
                    <a:pt x="534" y="151342"/>
                  </a:lnTo>
                  <a:lnTo>
                    <a:pt x="634" y="151376"/>
                  </a:lnTo>
                  <a:lnTo>
                    <a:pt x="701" y="151409"/>
                  </a:lnTo>
                  <a:cubicBezTo>
                    <a:pt x="768" y="151409"/>
                    <a:pt x="835" y="151409"/>
                    <a:pt x="868" y="151442"/>
                  </a:cubicBezTo>
                  <a:lnTo>
                    <a:pt x="901" y="151409"/>
                  </a:lnTo>
                  <a:cubicBezTo>
                    <a:pt x="1068" y="151409"/>
                    <a:pt x="1201" y="151342"/>
                    <a:pt x="1335" y="151276"/>
                  </a:cubicBezTo>
                  <a:lnTo>
                    <a:pt x="1368" y="151276"/>
                  </a:lnTo>
                  <a:lnTo>
                    <a:pt x="1402" y="151242"/>
                  </a:lnTo>
                  <a:lnTo>
                    <a:pt x="109245" y="88964"/>
                  </a:lnTo>
                  <a:cubicBezTo>
                    <a:pt x="110146" y="88364"/>
                    <a:pt x="110746" y="87363"/>
                    <a:pt x="110813" y="86262"/>
                  </a:cubicBezTo>
                  <a:lnTo>
                    <a:pt x="110813" y="901"/>
                  </a:lnTo>
                  <a:lnTo>
                    <a:pt x="110813" y="701"/>
                  </a:lnTo>
                  <a:cubicBezTo>
                    <a:pt x="110813" y="668"/>
                    <a:pt x="110813" y="635"/>
                    <a:pt x="110813" y="601"/>
                  </a:cubicBezTo>
                  <a:lnTo>
                    <a:pt x="110780" y="501"/>
                  </a:lnTo>
                  <a:cubicBezTo>
                    <a:pt x="110780" y="468"/>
                    <a:pt x="110746" y="434"/>
                    <a:pt x="110746" y="434"/>
                  </a:cubicBezTo>
                  <a:cubicBezTo>
                    <a:pt x="110746" y="368"/>
                    <a:pt x="110713" y="301"/>
                    <a:pt x="110680" y="268"/>
                  </a:cubicBezTo>
                  <a:lnTo>
                    <a:pt x="110680" y="234"/>
                  </a:lnTo>
                  <a:lnTo>
                    <a:pt x="110646" y="201"/>
                  </a:lnTo>
                  <a:lnTo>
                    <a:pt x="110646" y="168"/>
                  </a:lnTo>
                  <a:lnTo>
                    <a:pt x="110613" y="134"/>
                  </a:lnTo>
                  <a:cubicBezTo>
                    <a:pt x="110580" y="134"/>
                    <a:pt x="110580" y="101"/>
                    <a:pt x="110546" y="67"/>
                  </a:cubicBezTo>
                  <a:lnTo>
                    <a:pt x="110446" y="34"/>
                  </a:lnTo>
                  <a:cubicBezTo>
                    <a:pt x="110413" y="1"/>
                    <a:pt x="110379" y="1"/>
                    <a:pt x="110346"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9"/>
            <p:cNvSpPr/>
            <p:nvPr/>
          </p:nvSpPr>
          <p:spPr>
            <a:xfrm>
              <a:off x="2055800" y="524975"/>
              <a:ext cx="2784525" cy="3798575"/>
            </a:xfrm>
            <a:custGeom>
              <a:rect b="b" l="l" r="r" t="t"/>
              <a:pathLst>
                <a:path extrusionOk="0" h="151943" w="111381">
                  <a:moveTo>
                    <a:pt x="110646" y="535"/>
                  </a:moveTo>
                  <a:lnTo>
                    <a:pt x="110713" y="601"/>
                  </a:lnTo>
                  <a:lnTo>
                    <a:pt x="110746" y="668"/>
                  </a:lnTo>
                  <a:cubicBezTo>
                    <a:pt x="110746" y="668"/>
                    <a:pt x="110746" y="701"/>
                    <a:pt x="110780" y="701"/>
                  </a:cubicBezTo>
                  <a:lnTo>
                    <a:pt x="110780" y="735"/>
                  </a:lnTo>
                  <a:lnTo>
                    <a:pt x="110813" y="868"/>
                  </a:lnTo>
                  <a:lnTo>
                    <a:pt x="110813" y="902"/>
                  </a:lnTo>
                  <a:lnTo>
                    <a:pt x="110813" y="935"/>
                  </a:lnTo>
                  <a:cubicBezTo>
                    <a:pt x="110813" y="935"/>
                    <a:pt x="110813" y="935"/>
                    <a:pt x="110813" y="968"/>
                  </a:cubicBezTo>
                  <a:cubicBezTo>
                    <a:pt x="110813" y="1002"/>
                    <a:pt x="110813" y="1068"/>
                    <a:pt x="110813" y="1135"/>
                  </a:cubicBezTo>
                  <a:lnTo>
                    <a:pt x="110813" y="86529"/>
                  </a:lnTo>
                  <a:cubicBezTo>
                    <a:pt x="110746" y="87530"/>
                    <a:pt x="110213" y="88464"/>
                    <a:pt x="109379" y="89031"/>
                  </a:cubicBezTo>
                  <a:lnTo>
                    <a:pt x="3103" y="150375"/>
                  </a:lnTo>
                  <a:lnTo>
                    <a:pt x="1535" y="151276"/>
                  </a:lnTo>
                  <a:lnTo>
                    <a:pt x="1502" y="151309"/>
                  </a:lnTo>
                  <a:lnTo>
                    <a:pt x="1435" y="151343"/>
                  </a:lnTo>
                  <a:cubicBezTo>
                    <a:pt x="1368" y="151376"/>
                    <a:pt x="1268" y="151409"/>
                    <a:pt x="1168" y="151443"/>
                  </a:cubicBezTo>
                  <a:lnTo>
                    <a:pt x="1001" y="151443"/>
                  </a:lnTo>
                  <a:lnTo>
                    <a:pt x="968" y="151409"/>
                  </a:lnTo>
                  <a:lnTo>
                    <a:pt x="901" y="151376"/>
                  </a:lnTo>
                  <a:cubicBezTo>
                    <a:pt x="701" y="151242"/>
                    <a:pt x="568" y="151042"/>
                    <a:pt x="568" y="150809"/>
                  </a:cubicBezTo>
                  <a:lnTo>
                    <a:pt x="568" y="150375"/>
                  </a:lnTo>
                  <a:lnTo>
                    <a:pt x="568" y="65448"/>
                  </a:lnTo>
                  <a:cubicBezTo>
                    <a:pt x="568" y="64414"/>
                    <a:pt x="1135" y="63480"/>
                    <a:pt x="2002" y="62946"/>
                  </a:cubicBezTo>
                  <a:lnTo>
                    <a:pt x="105710" y="3070"/>
                  </a:lnTo>
                  <a:cubicBezTo>
                    <a:pt x="106910" y="2403"/>
                    <a:pt x="110079" y="568"/>
                    <a:pt x="110613" y="535"/>
                  </a:cubicBezTo>
                  <a:close/>
                  <a:moveTo>
                    <a:pt x="110613" y="1"/>
                  </a:moveTo>
                  <a:cubicBezTo>
                    <a:pt x="110213" y="1"/>
                    <a:pt x="109245" y="435"/>
                    <a:pt x="105443" y="2636"/>
                  </a:cubicBezTo>
                  <a:lnTo>
                    <a:pt x="1702" y="62479"/>
                  </a:lnTo>
                  <a:cubicBezTo>
                    <a:pt x="668" y="63113"/>
                    <a:pt x="34" y="64214"/>
                    <a:pt x="1" y="65448"/>
                  </a:cubicBezTo>
                  <a:lnTo>
                    <a:pt x="1" y="150375"/>
                  </a:lnTo>
                  <a:lnTo>
                    <a:pt x="1" y="150742"/>
                  </a:lnTo>
                  <a:cubicBezTo>
                    <a:pt x="1" y="151176"/>
                    <a:pt x="234" y="151576"/>
                    <a:pt x="601" y="151776"/>
                  </a:cubicBezTo>
                  <a:lnTo>
                    <a:pt x="668" y="151810"/>
                  </a:lnTo>
                  <a:lnTo>
                    <a:pt x="768" y="151876"/>
                  </a:lnTo>
                  <a:cubicBezTo>
                    <a:pt x="801" y="151876"/>
                    <a:pt x="868" y="151910"/>
                    <a:pt x="901" y="151910"/>
                  </a:cubicBezTo>
                  <a:cubicBezTo>
                    <a:pt x="1001" y="151943"/>
                    <a:pt x="1068" y="151943"/>
                    <a:pt x="1135" y="151943"/>
                  </a:cubicBezTo>
                  <a:lnTo>
                    <a:pt x="1168" y="151943"/>
                  </a:lnTo>
                  <a:cubicBezTo>
                    <a:pt x="1335" y="151943"/>
                    <a:pt x="1535" y="151876"/>
                    <a:pt x="1702" y="151776"/>
                  </a:cubicBezTo>
                  <a:lnTo>
                    <a:pt x="1735" y="151743"/>
                  </a:lnTo>
                  <a:lnTo>
                    <a:pt x="3370" y="150809"/>
                  </a:lnTo>
                  <a:lnTo>
                    <a:pt x="109679" y="89465"/>
                  </a:lnTo>
                  <a:cubicBezTo>
                    <a:pt x="110680" y="88831"/>
                    <a:pt x="111314" y="87730"/>
                    <a:pt x="111380" y="86529"/>
                  </a:cubicBezTo>
                  <a:lnTo>
                    <a:pt x="111380" y="1168"/>
                  </a:lnTo>
                  <a:lnTo>
                    <a:pt x="111380" y="968"/>
                  </a:lnTo>
                  <a:cubicBezTo>
                    <a:pt x="111380" y="902"/>
                    <a:pt x="111347" y="868"/>
                    <a:pt x="111347" y="801"/>
                  </a:cubicBezTo>
                  <a:cubicBezTo>
                    <a:pt x="111347" y="801"/>
                    <a:pt x="111347" y="801"/>
                    <a:pt x="111347" y="768"/>
                  </a:cubicBezTo>
                  <a:cubicBezTo>
                    <a:pt x="111347" y="735"/>
                    <a:pt x="111314" y="668"/>
                    <a:pt x="111314" y="635"/>
                  </a:cubicBezTo>
                  <a:cubicBezTo>
                    <a:pt x="111280" y="535"/>
                    <a:pt x="111247" y="468"/>
                    <a:pt x="111213" y="401"/>
                  </a:cubicBezTo>
                  <a:cubicBezTo>
                    <a:pt x="111180" y="368"/>
                    <a:pt x="111180" y="334"/>
                    <a:pt x="111147" y="334"/>
                  </a:cubicBezTo>
                  <a:cubicBezTo>
                    <a:pt x="111147" y="301"/>
                    <a:pt x="111113" y="268"/>
                    <a:pt x="111080" y="268"/>
                  </a:cubicBezTo>
                  <a:cubicBezTo>
                    <a:pt x="111080" y="201"/>
                    <a:pt x="111013" y="168"/>
                    <a:pt x="110980" y="134"/>
                  </a:cubicBezTo>
                  <a:cubicBezTo>
                    <a:pt x="110947" y="101"/>
                    <a:pt x="110880" y="68"/>
                    <a:pt x="110847" y="68"/>
                  </a:cubicBezTo>
                  <a:cubicBezTo>
                    <a:pt x="110780" y="34"/>
                    <a:pt x="110713" y="1"/>
                    <a:pt x="110646"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9"/>
            <p:cNvSpPr/>
            <p:nvPr/>
          </p:nvSpPr>
          <p:spPr>
            <a:xfrm>
              <a:off x="2000775" y="2086925"/>
              <a:ext cx="70900" cy="2231625"/>
            </a:xfrm>
            <a:custGeom>
              <a:rect b="b" l="l" r="r" t="t"/>
              <a:pathLst>
                <a:path extrusionOk="0" h="89265" w="2836">
                  <a:moveTo>
                    <a:pt x="534" y="1"/>
                  </a:moveTo>
                  <a:cubicBezTo>
                    <a:pt x="200" y="535"/>
                    <a:pt x="34" y="1102"/>
                    <a:pt x="0" y="1736"/>
                  </a:cubicBezTo>
                  <a:lnTo>
                    <a:pt x="0" y="86630"/>
                  </a:lnTo>
                  <a:cubicBezTo>
                    <a:pt x="0" y="86696"/>
                    <a:pt x="0" y="86763"/>
                    <a:pt x="0" y="86863"/>
                  </a:cubicBezTo>
                  <a:cubicBezTo>
                    <a:pt x="100" y="87430"/>
                    <a:pt x="434" y="87897"/>
                    <a:pt x="934" y="88197"/>
                  </a:cubicBezTo>
                  <a:lnTo>
                    <a:pt x="2735" y="89231"/>
                  </a:lnTo>
                  <a:cubicBezTo>
                    <a:pt x="2402" y="89031"/>
                    <a:pt x="2168" y="88631"/>
                    <a:pt x="2202" y="88264"/>
                  </a:cubicBezTo>
                  <a:lnTo>
                    <a:pt x="2202" y="2936"/>
                  </a:lnTo>
                  <a:cubicBezTo>
                    <a:pt x="2202" y="2336"/>
                    <a:pt x="2369" y="1769"/>
                    <a:pt x="2702" y="1269"/>
                  </a:cubicBezTo>
                  <a:lnTo>
                    <a:pt x="534" y="1"/>
                  </a:lnTo>
                  <a:close/>
                  <a:moveTo>
                    <a:pt x="2735" y="89231"/>
                  </a:moveTo>
                  <a:lnTo>
                    <a:pt x="2785" y="89248"/>
                  </a:lnTo>
                  <a:lnTo>
                    <a:pt x="2785" y="89248"/>
                  </a:lnTo>
                  <a:cubicBezTo>
                    <a:pt x="2767" y="89231"/>
                    <a:pt x="2762" y="89231"/>
                    <a:pt x="2735" y="89231"/>
                  </a:cubicBezTo>
                  <a:close/>
                  <a:moveTo>
                    <a:pt x="2785" y="89248"/>
                  </a:moveTo>
                  <a:lnTo>
                    <a:pt x="2785" y="89248"/>
                  </a:lnTo>
                  <a:cubicBezTo>
                    <a:pt x="2790" y="89252"/>
                    <a:pt x="2795" y="89258"/>
                    <a:pt x="2802" y="89265"/>
                  </a:cubicBezTo>
                  <a:lnTo>
                    <a:pt x="2836" y="89265"/>
                  </a:lnTo>
                  <a:lnTo>
                    <a:pt x="2785" y="89248"/>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9"/>
            <p:cNvSpPr/>
            <p:nvPr/>
          </p:nvSpPr>
          <p:spPr>
            <a:xfrm>
              <a:off x="2055800" y="523800"/>
              <a:ext cx="2784525" cy="1830850"/>
            </a:xfrm>
            <a:custGeom>
              <a:rect b="b" l="l" r="r" t="t"/>
              <a:pathLst>
                <a:path extrusionOk="0" h="73234" w="111381">
                  <a:moveTo>
                    <a:pt x="110402" y="1"/>
                  </a:moveTo>
                  <a:cubicBezTo>
                    <a:pt x="110177" y="1"/>
                    <a:pt x="109929" y="70"/>
                    <a:pt x="109679" y="215"/>
                  </a:cubicBezTo>
                  <a:lnTo>
                    <a:pt x="1702" y="62493"/>
                  </a:lnTo>
                  <a:cubicBezTo>
                    <a:pt x="668" y="63126"/>
                    <a:pt x="1" y="64227"/>
                    <a:pt x="1" y="65461"/>
                  </a:cubicBezTo>
                  <a:lnTo>
                    <a:pt x="1" y="73234"/>
                  </a:lnTo>
                  <a:lnTo>
                    <a:pt x="111380" y="8921"/>
                  </a:lnTo>
                  <a:lnTo>
                    <a:pt x="111380" y="1182"/>
                  </a:lnTo>
                  <a:cubicBezTo>
                    <a:pt x="111380" y="423"/>
                    <a:pt x="110958" y="1"/>
                    <a:pt x="11040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9"/>
            <p:cNvSpPr/>
            <p:nvPr/>
          </p:nvSpPr>
          <p:spPr>
            <a:xfrm>
              <a:off x="2014100" y="492800"/>
              <a:ext cx="2812050" cy="1625025"/>
            </a:xfrm>
            <a:custGeom>
              <a:rect b="b" l="l" r="r" t="t"/>
              <a:pathLst>
                <a:path extrusionOk="0" h="65001" w="112482">
                  <a:moveTo>
                    <a:pt x="109850" y="1"/>
                  </a:moveTo>
                  <a:cubicBezTo>
                    <a:pt x="109600" y="1"/>
                    <a:pt x="109352" y="85"/>
                    <a:pt x="109145" y="254"/>
                  </a:cubicBezTo>
                  <a:lnTo>
                    <a:pt x="16980" y="53425"/>
                  </a:lnTo>
                  <a:lnTo>
                    <a:pt x="1202" y="62532"/>
                  </a:lnTo>
                  <a:cubicBezTo>
                    <a:pt x="1002" y="62632"/>
                    <a:pt x="835" y="62765"/>
                    <a:pt x="701" y="62899"/>
                  </a:cubicBezTo>
                  <a:lnTo>
                    <a:pt x="535" y="63065"/>
                  </a:lnTo>
                  <a:cubicBezTo>
                    <a:pt x="334" y="63266"/>
                    <a:pt x="168" y="63499"/>
                    <a:pt x="1" y="63766"/>
                  </a:cubicBezTo>
                  <a:lnTo>
                    <a:pt x="2169" y="65000"/>
                  </a:lnTo>
                  <a:cubicBezTo>
                    <a:pt x="2269" y="64800"/>
                    <a:pt x="2403" y="64633"/>
                    <a:pt x="2569" y="64466"/>
                  </a:cubicBezTo>
                  <a:cubicBezTo>
                    <a:pt x="2703" y="64266"/>
                    <a:pt x="2870" y="64100"/>
                    <a:pt x="3036" y="63966"/>
                  </a:cubicBezTo>
                  <a:cubicBezTo>
                    <a:pt x="3136" y="63899"/>
                    <a:pt x="3237" y="63799"/>
                    <a:pt x="3370" y="63733"/>
                  </a:cubicBezTo>
                  <a:lnTo>
                    <a:pt x="19181" y="54659"/>
                  </a:lnTo>
                  <a:lnTo>
                    <a:pt x="111347" y="1455"/>
                  </a:lnTo>
                  <a:cubicBezTo>
                    <a:pt x="111555" y="1309"/>
                    <a:pt x="111788" y="1229"/>
                    <a:pt x="112031" y="1229"/>
                  </a:cubicBezTo>
                  <a:cubicBezTo>
                    <a:pt x="112179" y="1229"/>
                    <a:pt x="112330" y="1258"/>
                    <a:pt x="112481" y="1321"/>
                  </a:cubicBezTo>
                  <a:cubicBezTo>
                    <a:pt x="112114" y="1121"/>
                    <a:pt x="110713" y="287"/>
                    <a:pt x="110413" y="154"/>
                  </a:cubicBezTo>
                  <a:cubicBezTo>
                    <a:pt x="110238" y="52"/>
                    <a:pt x="110044" y="1"/>
                    <a:pt x="10985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9"/>
            <p:cNvSpPr/>
            <p:nvPr/>
          </p:nvSpPr>
          <p:spPr>
            <a:xfrm>
              <a:off x="2014100" y="492800"/>
              <a:ext cx="2812050" cy="1625025"/>
            </a:xfrm>
            <a:custGeom>
              <a:rect b="b" l="l" r="r" t="t"/>
              <a:pathLst>
                <a:path extrusionOk="0" h="65001" w="112482">
                  <a:moveTo>
                    <a:pt x="109850" y="1"/>
                  </a:moveTo>
                  <a:cubicBezTo>
                    <a:pt x="109600" y="1"/>
                    <a:pt x="109352" y="85"/>
                    <a:pt x="109145" y="254"/>
                  </a:cubicBezTo>
                  <a:lnTo>
                    <a:pt x="16980" y="53425"/>
                  </a:lnTo>
                  <a:lnTo>
                    <a:pt x="1202" y="62532"/>
                  </a:lnTo>
                  <a:cubicBezTo>
                    <a:pt x="1002" y="62632"/>
                    <a:pt x="835" y="62765"/>
                    <a:pt x="701" y="62899"/>
                  </a:cubicBezTo>
                  <a:lnTo>
                    <a:pt x="535" y="63065"/>
                  </a:lnTo>
                  <a:cubicBezTo>
                    <a:pt x="334" y="63266"/>
                    <a:pt x="168" y="63499"/>
                    <a:pt x="1" y="63766"/>
                  </a:cubicBezTo>
                  <a:lnTo>
                    <a:pt x="2169" y="65000"/>
                  </a:lnTo>
                  <a:cubicBezTo>
                    <a:pt x="2269" y="64800"/>
                    <a:pt x="2403" y="64633"/>
                    <a:pt x="2569" y="64466"/>
                  </a:cubicBezTo>
                  <a:cubicBezTo>
                    <a:pt x="2703" y="64266"/>
                    <a:pt x="2870" y="64100"/>
                    <a:pt x="3036" y="63966"/>
                  </a:cubicBezTo>
                  <a:cubicBezTo>
                    <a:pt x="3136" y="63899"/>
                    <a:pt x="3237" y="63799"/>
                    <a:pt x="3370" y="63733"/>
                  </a:cubicBezTo>
                  <a:lnTo>
                    <a:pt x="19181" y="54659"/>
                  </a:lnTo>
                  <a:lnTo>
                    <a:pt x="111347" y="1455"/>
                  </a:lnTo>
                  <a:cubicBezTo>
                    <a:pt x="111555" y="1309"/>
                    <a:pt x="111788" y="1229"/>
                    <a:pt x="112031" y="1229"/>
                  </a:cubicBezTo>
                  <a:cubicBezTo>
                    <a:pt x="112179" y="1229"/>
                    <a:pt x="112330" y="1258"/>
                    <a:pt x="112481" y="1321"/>
                  </a:cubicBezTo>
                  <a:cubicBezTo>
                    <a:pt x="112114" y="1121"/>
                    <a:pt x="110713" y="287"/>
                    <a:pt x="110413" y="154"/>
                  </a:cubicBezTo>
                  <a:cubicBezTo>
                    <a:pt x="110238" y="52"/>
                    <a:pt x="110044" y="1"/>
                    <a:pt x="1098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9"/>
            <p:cNvSpPr/>
            <p:nvPr/>
          </p:nvSpPr>
          <p:spPr>
            <a:xfrm>
              <a:off x="2000775" y="2086100"/>
              <a:ext cx="67575" cy="268550"/>
            </a:xfrm>
            <a:custGeom>
              <a:rect b="b" l="l" r="r" t="t"/>
              <a:pathLst>
                <a:path extrusionOk="0" h="10742" w="2703">
                  <a:moveTo>
                    <a:pt x="534" y="1"/>
                  </a:moveTo>
                  <a:cubicBezTo>
                    <a:pt x="200" y="534"/>
                    <a:pt x="34" y="1101"/>
                    <a:pt x="0" y="1735"/>
                  </a:cubicBezTo>
                  <a:lnTo>
                    <a:pt x="0" y="9474"/>
                  </a:lnTo>
                  <a:lnTo>
                    <a:pt x="2202" y="10742"/>
                  </a:lnTo>
                  <a:lnTo>
                    <a:pt x="2202" y="2969"/>
                  </a:lnTo>
                  <a:cubicBezTo>
                    <a:pt x="2202" y="2369"/>
                    <a:pt x="2402" y="1769"/>
                    <a:pt x="2702" y="1268"/>
                  </a:cubicBezTo>
                  <a:lnTo>
                    <a:pt x="534"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9"/>
            <p:cNvSpPr/>
            <p:nvPr/>
          </p:nvSpPr>
          <p:spPr>
            <a:xfrm>
              <a:off x="2000775" y="2086100"/>
              <a:ext cx="67575" cy="268550"/>
            </a:xfrm>
            <a:custGeom>
              <a:rect b="b" l="l" r="r" t="t"/>
              <a:pathLst>
                <a:path extrusionOk="0" h="10742" w="2703">
                  <a:moveTo>
                    <a:pt x="534" y="1"/>
                  </a:moveTo>
                  <a:cubicBezTo>
                    <a:pt x="200" y="534"/>
                    <a:pt x="34" y="1101"/>
                    <a:pt x="0" y="1735"/>
                  </a:cubicBezTo>
                  <a:lnTo>
                    <a:pt x="0" y="9474"/>
                  </a:lnTo>
                  <a:lnTo>
                    <a:pt x="2202" y="10742"/>
                  </a:lnTo>
                  <a:lnTo>
                    <a:pt x="2202" y="2969"/>
                  </a:lnTo>
                  <a:cubicBezTo>
                    <a:pt x="2202" y="2369"/>
                    <a:pt x="2402" y="1769"/>
                    <a:pt x="2702" y="1268"/>
                  </a:cubicBezTo>
                  <a:lnTo>
                    <a:pt x="534"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9"/>
            <p:cNvSpPr/>
            <p:nvPr/>
          </p:nvSpPr>
          <p:spPr>
            <a:xfrm>
              <a:off x="3505175" y="979225"/>
              <a:ext cx="1181700" cy="1468225"/>
            </a:xfrm>
            <a:custGeom>
              <a:rect b="b" l="l" r="r" t="t"/>
              <a:pathLst>
                <a:path extrusionOk="0" h="58729" w="47268">
                  <a:moveTo>
                    <a:pt x="46695" y="0"/>
                  </a:moveTo>
                  <a:cubicBezTo>
                    <a:pt x="46556" y="0"/>
                    <a:pt x="46399" y="47"/>
                    <a:pt x="46233" y="144"/>
                  </a:cubicBezTo>
                  <a:lnTo>
                    <a:pt x="1035" y="26229"/>
                  </a:lnTo>
                  <a:cubicBezTo>
                    <a:pt x="434" y="26630"/>
                    <a:pt x="34" y="27297"/>
                    <a:pt x="0" y="28031"/>
                  </a:cubicBezTo>
                  <a:lnTo>
                    <a:pt x="0" y="57952"/>
                  </a:lnTo>
                  <a:cubicBezTo>
                    <a:pt x="0" y="58450"/>
                    <a:pt x="236" y="58729"/>
                    <a:pt x="576" y="58729"/>
                  </a:cubicBezTo>
                  <a:cubicBezTo>
                    <a:pt x="715" y="58729"/>
                    <a:pt x="870" y="58682"/>
                    <a:pt x="1035" y="58586"/>
                  </a:cubicBezTo>
                  <a:lnTo>
                    <a:pt x="46233" y="32500"/>
                  </a:lnTo>
                  <a:cubicBezTo>
                    <a:pt x="46834" y="32067"/>
                    <a:pt x="47234" y="31400"/>
                    <a:pt x="47268" y="30666"/>
                  </a:cubicBezTo>
                  <a:lnTo>
                    <a:pt x="47268" y="744"/>
                  </a:lnTo>
                  <a:cubicBezTo>
                    <a:pt x="47268" y="272"/>
                    <a:pt x="47033" y="0"/>
                    <a:pt x="46695"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9"/>
            <p:cNvSpPr/>
            <p:nvPr/>
          </p:nvSpPr>
          <p:spPr>
            <a:xfrm>
              <a:off x="3588575" y="1675200"/>
              <a:ext cx="338600" cy="429900"/>
            </a:xfrm>
            <a:custGeom>
              <a:rect b="b" l="l" r="r" t="t"/>
              <a:pathLst>
                <a:path extrusionOk="0" h="17196" w="13544">
                  <a:moveTo>
                    <a:pt x="13316" y="0"/>
                  </a:moveTo>
                  <a:cubicBezTo>
                    <a:pt x="13257" y="0"/>
                    <a:pt x="13187" y="19"/>
                    <a:pt x="13110" y="58"/>
                  </a:cubicBezTo>
                  <a:lnTo>
                    <a:pt x="467" y="7330"/>
                  </a:lnTo>
                  <a:cubicBezTo>
                    <a:pt x="200" y="7530"/>
                    <a:pt x="34" y="7797"/>
                    <a:pt x="0" y="8131"/>
                  </a:cubicBezTo>
                  <a:lnTo>
                    <a:pt x="0" y="16870"/>
                  </a:lnTo>
                  <a:cubicBezTo>
                    <a:pt x="0" y="17083"/>
                    <a:pt x="101" y="17195"/>
                    <a:pt x="254" y="17195"/>
                  </a:cubicBezTo>
                  <a:cubicBezTo>
                    <a:pt x="317" y="17195"/>
                    <a:pt x="389" y="17176"/>
                    <a:pt x="467" y="17137"/>
                  </a:cubicBezTo>
                  <a:lnTo>
                    <a:pt x="13110" y="9832"/>
                  </a:lnTo>
                  <a:cubicBezTo>
                    <a:pt x="13376" y="9665"/>
                    <a:pt x="13543" y="9365"/>
                    <a:pt x="13543" y="9065"/>
                  </a:cubicBezTo>
                  <a:lnTo>
                    <a:pt x="13543" y="325"/>
                  </a:lnTo>
                  <a:cubicBezTo>
                    <a:pt x="13543" y="112"/>
                    <a:pt x="13460" y="0"/>
                    <a:pt x="1331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9"/>
            <p:cNvSpPr/>
            <p:nvPr/>
          </p:nvSpPr>
          <p:spPr>
            <a:xfrm>
              <a:off x="3604400" y="1714375"/>
              <a:ext cx="307750" cy="350900"/>
            </a:xfrm>
            <a:custGeom>
              <a:rect b="b" l="l" r="r" t="t"/>
              <a:pathLst>
                <a:path extrusionOk="0" h="14036" w="12310">
                  <a:moveTo>
                    <a:pt x="11009" y="526"/>
                  </a:moveTo>
                  <a:cubicBezTo>
                    <a:pt x="11133" y="835"/>
                    <a:pt x="11457" y="1030"/>
                    <a:pt x="11796" y="1030"/>
                  </a:cubicBezTo>
                  <a:cubicBezTo>
                    <a:pt x="11823" y="1030"/>
                    <a:pt x="11849" y="1029"/>
                    <a:pt x="11876" y="1026"/>
                  </a:cubicBezTo>
                  <a:lnTo>
                    <a:pt x="11876" y="6664"/>
                  </a:lnTo>
                  <a:cubicBezTo>
                    <a:pt x="11543" y="6931"/>
                    <a:pt x="11309" y="7331"/>
                    <a:pt x="11276" y="7731"/>
                  </a:cubicBezTo>
                  <a:lnTo>
                    <a:pt x="1302" y="13502"/>
                  </a:lnTo>
                  <a:cubicBezTo>
                    <a:pt x="1235" y="13335"/>
                    <a:pt x="1102" y="13202"/>
                    <a:pt x="935" y="13102"/>
                  </a:cubicBezTo>
                  <a:cubicBezTo>
                    <a:pt x="802" y="13035"/>
                    <a:pt x="668" y="13002"/>
                    <a:pt x="535" y="13002"/>
                  </a:cubicBezTo>
                  <a:lnTo>
                    <a:pt x="435" y="13002"/>
                  </a:lnTo>
                  <a:lnTo>
                    <a:pt x="435" y="7364"/>
                  </a:lnTo>
                  <a:cubicBezTo>
                    <a:pt x="768" y="7097"/>
                    <a:pt x="1002" y="6697"/>
                    <a:pt x="1035" y="6263"/>
                  </a:cubicBezTo>
                  <a:lnTo>
                    <a:pt x="11009" y="526"/>
                  </a:lnTo>
                  <a:close/>
                  <a:moveTo>
                    <a:pt x="11159" y="1"/>
                  </a:moveTo>
                  <a:cubicBezTo>
                    <a:pt x="11117" y="1"/>
                    <a:pt x="11076" y="9"/>
                    <a:pt x="11042" y="26"/>
                  </a:cubicBezTo>
                  <a:lnTo>
                    <a:pt x="735" y="5997"/>
                  </a:lnTo>
                  <a:cubicBezTo>
                    <a:pt x="668" y="6030"/>
                    <a:pt x="635" y="6097"/>
                    <a:pt x="635" y="6163"/>
                  </a:cubicBezTo>
                  <a:cubicBezTo>
                    <a:pt x="635" y="6530"/>
                    <a:pt x="435" y="6864"/>
                    <a:pt x="101" y="7064"/>
                  </a:cubicBezTo>
                  <a:cubicBezTo>
                    <a:pt x="34" y="7097"/>
                    <a:pt x="1" y="7164"/>
                    <a:pt x="1" y="7264"/>
                  </a:cubicBezTo>
                  <a:lnTo>
                    <a:pt x="1" y="13302"/>
                  </a:lnTo>
                  <a:cubicBezTo>
                    <a:pt x="1" y="13369"/>
                    <a:pt x="34" y="13435"/>
                    <a:pt x="101" y="13469"/>
                  </a:cubicBezTo>
                  <a:cubicBezTo>
                    <a:pt x="134" y="13485"/>
                    <a:pt x="168" y="13494"/>
                    <a:pt x="201" y="13494"/>
                  </a:cubicBezTo>
                  <a:cubicBezTo>
                    <a:pt x="234" y="13494"/>
                    <a:pt x="268" y="13485"/>
                    <a:pt x="301" y="13469"/>
                  </a:cubicBezTo>
                  <a:cubicBezTo>
                    <a:pt x="368" y="13435"/>
                    <a:pt x="443" y="13419"/>
                    <a:pt x="518" y="13419"/>
                  </a:cubicBezTo>
                  <a:cubicBezTo>
                    <a:pt x="593" y="13419"/>
                    <a:pt x="668" y="13435"/>
                    <a:pt x="735" y="13469"/>
                  </a:cubicBezTo>
                  <a:cubicBezTo>
                    <a:pt x="868" y="13535"/>
                    <a:pt x="935" y="13669"/>
                    <a:pt x="935" y="13836"/>
                  </a:cubicBezTo>
                  <a:cubicBezTo>
                    <a:pt x="935" y="13902"/>
                    <a:pt x="968" y="13969"/>
                    <a:pt x="1035" y="14002"/>
                  </a:cubicBezTo>
                  <a:cubicBezTo>
                    <a:pt x="1068" y="14036"/>
                    <a:pt x="1102" y="14036"/>
                    <a:pt x="1135" y="14036"/>
                  </a:cubicBezTo>
                  <a:cubicBezTo>
                    <a:pt x="1168" y="14036"/>
                    <a:pt x="1235" y="14036"/>
                    <a:pt x="1269" y="14002"/>
                  </a:cubicBezTo>
                  <a:lnTo>
                    <a:pt x="11576" y="8065"/>
                  </a:lnTo>
                  <a:cubicBezTo>
                    <a:pt x="11643" y="8031"/>
                    <a:pt x="11676" y="7965"/>
                    <a:pt x="11676" y="7865"/>
                  </a:cubicBezTo>
                  <a:cubicBezTo>
                    <a:pt x="11676" y="7498"/>
                    <a:pt x="11876" y="7164"/>
                    <a:pt x="12210" y="6964"/>
                  </a:cubicBezTo>
                  <a:cubicBezTo>
                    <a:pt x="12276" y="6931"/>
                    <a:pt x="12310" y="6864"/>
                    <a:pt x="12310" y="6797"/>
                  </a:cubicBezTo>
                  <a:lnTo>
                    <a:pt x="12310" y="759"/>
                  </a:lnTo>
                  <a:cubicBezTo>
                    <a:pt x="12310" y="659"/>
                    <a:pt x="12276" y="593"/>
                    <a:pt x="12210" y="559"/>
                  </a:cubicBezTo>
                  <a:cubicBezTo>
                    <a:pt x="12176" y="543"/>
                    <a:pt x="12135" y="534"/>
                    <a:pt x="12093" y="534"/>
                  </a:cubicBezTo>
                  <a:cubicBezTo>
                    <a:pt x="12051" y="534"/>
                    <a:pt x="12010" y="543"/>
                    <a:pt x="11976" y="559"/>
                  </a:cubicBezTo>
                  <a:cubicBezTo>
                    <a:pt x="11926" y="593"/>
                    <a:pt x="11859" y="609"/>
                    <a:pt x="11789" y="609"/>
                  </a:cubicBezTo>
                  <a:cubicBezTo>
                    <a:pt x="11718" y="609"/>
                    <a:pt x="11643" y="593"/>
                    <a:pt x="11576" y="559"/>
                  </a:cubicBezTo>
                  <a:cubicBezTo>
                    <a:pt x="11442" y="493"/>
                    <a:pt x="11376" y="359"/>
                    <a:pt x="11376" y="192"/>
                  </a:cubicBezTo>
                  <a:cubicBezTo>
                    <a:pt x="11376" y="126"/>
                    <a:pt x="11309" y="59"/>
                    <a:pt x="11276" y="26"/>
                  </a:cubicBezTo>
                  <a:cubicBezTo>
                    <a:pt x="11242" y="9"/>
                    <a:pt x="11201" y="1"/>
                    <a:pt x="1115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9"/>
            <p:cNvSpPr/>
            <p:nvPr/>
          </p:nvSpPr>
          <p:spPr>
            <a:xfrm>
              <a:off x="3705325" y="1823400"/>
              <a:ext cx="108750" cy="131800"/>
            </a:xfrm>
            <a:custGeom>
              <a:rect b="b" l="l" r="r" t="t"/>
              <a:pathLst>
                <a:path extrusionOk="0" h="5272" w="4350">
                  <a:moveTo>
                    <a:pt x="2936" y="435"/>
                  </a:moveTo>
                  <a:cubicBezTo>
                    <a:pt x="3069" y="435"/>
                    <a:pt x="3202" y="468"/>
                    <a:pt x="3336" y="535"/>
                  </a:cubicBezTo>
                  <a:cubicBezTo>
                    <a:pt x="3636" y="802"/>
                    <a:pt x="3836" y="1169"/>
                    <a:pt x="3770" y="1569"/>
                  </a:cubicBezTo>
                  <a:cubicBezTo>
                    <a:pt x="3703" y="2803"/>
                    <a:pt x="3036" y="3937"/>
                    <a:pt x="2002" y="4638"/>
                  </a:cubicBezTo>
                  <a:cubicBezTo>
                    <a:pt x="1814" y="4816"/>
                    <a:pt x="1592" y="4894"/>
                    <a:pt x="1375" y="4894"/>
                  </a:cubicBezTo>
                  <a:cubicBezTo>
                    <a:pt x="821" y="4894"/>
                    <a:pt x="299" y="4384"/>
                    <a:pt x="467" y="3737"/>
                  </a:cubicBezTo>
                  <a:cubicBezTo>
                    <a:pt x="534" y="2503"/>
                    <a:pt x="1168" y="1369"/>
                    <a:pt x="2235" y="668"/>
                  </a:cubicBezTo>
                  <a:cubicBezTo>
                    <a:pt x="2435" y="535"/>
                    <a:pt x="2702" y="468"/>
                    <a:pt x="2936" y="435"/>
                  </a:cubicBezTo>
                  <a:close/>
                  <a:moveTo>
                    <a:pt x="2850" y="0"/>
                  </a:moveTo>
                  <a:cubicBezTo>
                    <a:pt x="2561" y="0"/>
                    <a:pt x="2264" y="93"/>
                    <a:pt x="2002" y="301"/>
                  </a:cubicBezTo>
                  <a:cubicBezTo>
                    <a:pt x="834" y="1068"/>
                    <a:pt x="134" y="2336"/>
                    <a:pt x="34" y="3737"/>
                  </a:cubicBezTo>
                  <a:cubicBezTo>
                    <a:pt x="0" y="4271"/>
                    <a:pt x="234" y="4805"/>
                    <a:pt x="701" y="5105"/>
                  </a:cubicBezTo>
                  <a:cubicBezTo>
                    <a:pt x="867" y="5205"/>
                    <a:pt x="1068" y="5272"/>
                    <a:pt x="1268" y="5272"/>
                  </a:cubicBezTo>
                  <a:cubicBezTo>
                    <a:pt x="1601" y="5272"/>
                    <a:pt x="1935" y="5138"/>
                    <a:pt x="2235" y="4971"/>
                  </a:cubicBezTo>
                  <a:cubicBezTo>
                    <a:pt x="3369" y="4204"/>
                    <a:pt x="4103" y="2936"/>
                    <a:pt x="4203" y="1569"/>
                  </a:cubicBezTo>
                  <a:cubicBezTo>
                    <a:pt x="4349" y="669"/>
                    <a:pt x="3627" y="0"/>
                    <a:pt x="285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9"/>
            <p:cNvSpPr/>
            <p:nvPr/>
          </p:nvSpPr>
          <p:spPr>
            <a:xfrm>
              <a:off x="4113100" y="1499850"/>
              <a:ext cx="37550" cy="84050"/>
            </a:xfrm>
            <a:custGeom>
              <a:rect b="b" l="l" r="r" t="t"/>
              <a:pathLst>
                <a:path extrusionOk="0" h="3362" w="1502">
                  <a:moveTo>
                    <a:pt x="1435" y="0"/>
                  </a:moveTo>
                  <a:lnTo>
                    <a:pt x="68" y="768"/>
                  </a:lnTo>
                  <a:cubicBezTo>
                    <a:pt x="68" y="768"/>
                    <a:pt x="34" y="801"/>
                    <a:pt x="34" y="834"/>
                  </a:cubicBezTo>
                  <a:cubicBezTo>
                    <a:pt x="34" y="834"/>
                    <a:pt x="34" y="868"/>
                    <a:pt x="34" y="901"/>
                  </a:cubicBezTo>
                  <a:lnTo>
                    <a:pt x="34" y="1201"/>
                  </a:lnTo>
                  <a:cubicBezTo>
                    <a:pt x="1" y="1235"/>
                    <a:pt x="1" y="1268"/>
                    <a:pt x="34" y="1268"/>
                  </a:cubicBezTo>
                  <a:cubicBezTo>
                    <a:pt x="34" y="1285"/>
                    <a:pt x="43" y="1293"/>
                    <a:pt x="51" y="1293"/>
                  </a:cubicBezTo>
                  <a:cubicBezTo>
                    <a:pt x="59" y="1293"/>
                    <a:pt x="68" y="1285"/>
                    <a:pt x="68" y="1268"/>
                  </a:cubicBezTo>
                  <a:lnTo>
                    <a:pt x="568" y="1001"/>
                  </a:lnTo>
                  <a:lnTo>
                    <a:pt x="568" y="3269"/>
                  </a:lnTo>
                  <a:cubicBezTo>
                    <a:pt x="568" y="3303"/>
                    <a:pt x="568" y="3336"/>
                    <a:pt x="601" y="3336"/>
                  </a:cubicBezTo>
                  <a:cubicBezTo>
                    <a:pt x="601" y="3353"/>
                    <a:pt x="610" y="3361"/>
                    <a:pt x="618" y="3361"/>
                  </a:cubicBezTo>
                  <a:cubicBezTo>
                    <a:pt x="626" y="3361"/>
                    <a:pt x="635" y="3353"/>
                    <a:pt x="635" y="3336"/>
                  </a:cubicBezTo>
                  <a:lnTo>
                    <a:pt x="868" y="3236"/>
                  </a:lnTo>
                  <a:cubicBezTo>
                    <a:pt x="868" y="3203"/>
                    <a:pt x="901" y="3169"/>
                    <a:pt x="901" y="3169"/>
                  </a:cubicBezTo>
                  <a:cubicBezTo>
                    <a:pt x="935" y="3136"/>
                    <a:pt x="935" y="3103"/>
                    <a:pt x="935" y="3069"/>
                  </a:cubicBezTo>
                  <a:lnTo>
                    <a:pt x="935" y="768"/>
                  </a:lnTo>
                  <a:lnTo>
                    <a:pt x="1435" y="501"/>
                  </a:lnTo>
                  <a:cubicBezTo>
                    <a:pt x="1435" y="501"/>
                    <a:pt x="1469" y="467"/>
                    <a:pt x="1469" y="434"/>
                  </a:cubicBezTo>
                  <a:cubicBezTo>
                    <a:pt x="1469" y="401"/>
                    <a:pt x="1502" y="367"/>
                    <a:pt x="1502" y="334"/>
                  </a:cubicBezTo>
                  <a:lnTo>
                    <a:pt x="1502" y="67"/>
                  </a:lnTo>
                  <a:cubicBezTo>
                    <a:pt x="1502" y="34"/>
                    <a:pt x="1469" y="0"/>
                    <a:pt x="146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9"/>
            <p:cNvSpPr/>
            <p:nvPr/>
          </p:nvSpPr>
          <p:spPr>
            <a:xfrm>
              <a:off x="4148975" y="1504850"/>
              <a:ext cx="34200" cy="60900"/>
            </a:xfrm>
            <a:custGeom>
              <a:rect b="b" l="l" r="r" t="t"/>
              <a:pathLst>
                <a:path extrusionOk="0" h="2436" w="1368">
                  <a:moveTo>
                    <a:pt x="851" y="543"/>
                  </a:moveTo>
                  <a:cubicBezTo>
                    <a:pt x="867" y="543"/>
                    <a:pt x="884" y="551"/>
                    <a:pt x="901" y="568"/>
                  </a:cubicBezTo>
                  <a:cubicBezTo>
                    <a:pt x="934" y="568"/>
                    <a:pt x="968" y="601"/>
                    <a:pt x="968" y="634"/>
                  </a:cubicBezTo>
                  <a:cubicBezTo>
                    <a:pt x="1001" y="701"/>
                    <a:pt x="1001" y="768"/>
                    <a:pt x="1001" y="835"/>
                  </a:cubicBezTo>
                  <a:cubicBezTo>
                    <a:pt x="1001" y="868"/>
                    <a:pt x="1001" y="868"/>
                    <a:pt x="1001" y="901"/>
                  </a:cubicBezTo>
                  <a:lnTo>
                    <a:pt x="1001" y="1135"/>
                  </a:lnTo>
                  <a:lnTo>
                    <a:pt x="1001" y="1201"/>
                  </a:lnTo>
                  <a:cubicBezTo>
                    <a:pt x="1001" y="1368"/>
                    <a:pt x="968" y="1502"/>
                    <a:pt x="901" y="1635"/>
                  </a:cubicBezTo>
                  <a:cubicBezTo>
                    <a:pt x="867" y="1668"/>
                    <a:pt x="834" y="1702"/>
                    <a:pt x="801" y="1735"/>
                  </a:cubicBezTo>
                  <a:cubicBezTo>
                    <a:pt x="767" y="1769"/>
                    <a:pt x="734" y="1802"/>
                    <a:pt x="667" y="1835"/>
                  </a:cubicBezTo>
                  <a:cubicBezTo>
                    <a:pt x="634" y="1869"/>
                    <a:pt x="601" y="1869"/>
                    <a:pt x="567" y="1869"/>
                  </a:cubicBezTo>
                  <a:cubicBezTo>
                    <a:pt x="551" y="1885"/>
                    <a:pt x="534" y="1894"/>
                    <a:pt x="517" y="1894"/>
                  </a:cubicBezTo>
                  <a:cubicBezTo>
                    <a:pt x="501" y="1894"/>
                    <a:pt x="484" y="1885"/>
                    <a:pt x="467" y="1869"/>
                  </a:cubicBezTo>
                  <a:cubicBezTo>
                    <a:pt x="434" y="1869"/>
                    <a:pt x="400" y="1835"/>
                    <a:pt x="400" y="1802"/>
                  </a:cubicBezTo>
                  <a:cubicBezTo>
                    <a:pt x="367" y="1735"/>
                    <a:pt x="367" y="1668"/>
                    <a:pt x="367" y="1602"/>
                  </a:cubicBezTo>
                  <a:cubicBezTo>
                    <a:pt x="367" y="1568"/>
                    <a:pt x="367" y="1535"/>
                    <a:pt x="367" y="1535"/>
                  </a:cubicBezTo>
                  <a:lnTo>
                    <a:pt x="367" y="1302"/>
                  </a:lnTo>
                  <a:cubicBezTo>
                    <a:pt x="367" y="1268"/>
                    <a:pt x="367" y="1235"/>
                    <a:pt x="367" y="1235"/>
                  </a:cubicBezTo>
                  <a:cubicBezTo>
                    <a:pt x="367" y="1135"/>
                    <a:pt x="367" y="1068"/>
                    <a:pt x="400" y="1001"/>
                  </a:cubicBezTo>
                  <a:cubicBezTo>
                    <a:pt x="400" y="935"/>
                    <a:pt x="434" y="868"/>
                    <a:pt x="467" y="801"/>
                  </a:cubicBezTo>
                  <a:cubicBezTo>
                    <a:pt x="501" y="768"/>
                    <a:pt x="534" y="701"/>
                    <a:pt x="567" y="668"/>
                  </a:cubicBezTo>
                  <a:cubicBezTo>
                    <a:pt x="601" y="634"/>
                    <a:pt x="634" y="634"/>
                    <a:pt x="667" y="601"/>
                  </a:cubicBezTo>
                  <a:cubicBezTo>
                    <a:pt x="701" y="568"/>
                    <a:pt x="767" y="568"/>
                    <a:pt x="801" y="568"/>
                  </a:cubicBezTo>
                  <a:cubicBezTo>
                    <a:pt x="817" y="551"/>
                    <a:pt x="834" y="543"/>
                    <a:pt x="851" y="543"/>
                  </a:cubicBezTo>
                  <a:close/>
                  <a:moveTo>
                    <a:pt x="968" y="1"/>
                  </a:moveTo>
                  <a:cubicBezTo>
                    <a:pt x="867" y="1"/>
                    <a:pt x="767" y="34"/>
                    <a:pt x="667" y="101"/>
                  </a:cubicBezTo>
                  <a:cubicBezTo>
                    <a:pt x="567" y="134"/>
                    <a:pt x="501" y="234"/>
                    <a:pt x="400" y="301"/>
                  </a:cubicBezTo>
                  <a:cubicBezTo>
                    <a:pt x="334" y="401"/>
                    <a:pt x="267" y="501"/>
                    <a:pt x="200" y="634"/>
                  </a:cubicBezTo>
                  <a:cubicBezTo>
                    <a:pt x="100" y="868"/>
                    <a:pt x="0" y="1135"/>
                    <a:pt x="0" y="1402"/>
                  </a:cubicBezTo>
                  <a:cubicBezTo>
                    <a:pt x="0" y="1435"/>
                    <a:pt x="0" y="1468"/>
                    <a:pt x="0" y="1502"/>
                  </a:cubicBezTo>
                  <a:lnTo>
                    <a:pt x="0" y="1735"/>
                  </a:lnTo>
                  <a:cubicBezTo>
                    <a:pt x="0" y="1769"/>
                    <a:pt x="0" y="1769"/>
                    <a:pt x="0" y="1802"/>
                  </a:cubicBezTo>
                  <a:cubicBezTo>
                    <a:pt x="0" y="1935"/>
                    <a:pt x="34" y="2035"/>
                    <a:pt x="67" y="2135"/>
                  </a:cubicBezTo>
                  <a:cubicBezTo>
                    <a:pt x="100" y="2202"/>
                    <a:pt x="134" y="2302"/>
                    <a:pt x="200" y="2336"/>
                  </a:cubicBezTo>
                  <a:cubicBezTo>
                    <a:pt x="267" y="2402"/>
                    <a:pt x="334" y="2436"/>
                    <a:pt x="400" y="2436"/>
                  </a:cubicBezTo>
                  <a:cubicBezTo>
                    <a:pt x="501" y="2402"/>
                    <a:pt x="601" y="2402"/>
                    <a:pt x="667" y="2336"/>
                  </a:cubicBezTo>
                  <a:cubicBezTo>
                    <a:pt x="767" y="2269"/>
                    <a:pt x="867" y="2202"/>
                    <a:pt x="968" y="2102"/>
                  </a:cubicBezTo>
                  <a:cubicBezTo>
                    <a:pt x="1034" y="2002"/>
                    <a:pt x="1101" y="1902"/>
                    <a:pt x="1168" y="1802"/>
                  </a:cubicBezTo>
                  <a:cubicBezTo>
                    <a:pt x="1234" y="1668"/>
                    <a:pt x="1268" y="1535"/>
                    <a:pt x="1301" y="1435"/>
                  </a:cubicBezTo>
                  <a:cubicBezTo>
                    <a:pt x="1334" y="1302"/>
                    <a:pt x="1368" y="1168"/>
                    <a:pt x="1368" y="1035"/>
                  </a:cubicBezTo>
                  <a:cubicBezTo>
                    <a:pt x="1368" y="1001"/>
                    <a:pt x="1368" y="968"/>
                    <a:pt x="1368" y="935"/>
                  </a:cubicBezTo>
                  <a:lnTo>
                    <a:pt x="1368" y="701"/>
                  </a:lnTo>
                  <a:cubicBezTo>
                    <a:pt x="1368" y="668"/>
                    <a:pt x="1368" y="634"/>
                    <a:pt x="1368" y="601"/>
                  </a:cubicBezTo>
                  <a:cubicBezTo>
                    <a:pt x="1368" y="501"/>
                    <a:pt x="1334" y="401"/>
                    <a:pt x="1301" y="301"/>
                  </a:cubicBezTo>
                  <a:cubicBezTo>
                    <a:pt x="1268" y="201"/>
                    <a:pt x="1234" y="134"/>
                    <a:pt x="1168" y="67"/>
                  </a:cubicBezTo>
                  <a:cubicBezTo>
                    <a:pt x="1101" y="34"/>
                    <a:pt x="1034" y="1"/>
                    <a:pt x="96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9"/>
            <p:cNvSpPr/>
            <p:nvPr/>
          </p:nvSpPr>
          <p:spPr>
            <a:xfrm>
              <a:off x="4187325" y="1468150"/>
              <a:ext cx="26725" cy="72925"/>
            </a:xfrm>
            <a:custGeom>
              <a:rect b="b" l="l" r="r" t="t"/>
              <a:pathLst>
                <a:path extrusionOk="0" h="2917" w="1069">
                  <a:moveTo>
                    <a:pt x="534" y="1"/>
                  </a:moveTo>
                  <a:lnTo>
                    <a:pt x="334" y="134"/>
                  </a:lnTo>
                  <a:cubicBezTo>
                    <a:pt x="301" y="134"/>
                    <a:pt x="301" y="168"/>
                    <a:pt x="301" y="201"/>
                  </a:cubicBezTo>
                  <a:cubicBezTo>
                    <a:pt x="267" y="234"/>
                    <a:pt x="267" y="268"/>
                    <a:pt x="267" y="301"/>
                  </a:cubicBezTo>
                  <a:lnTo>
                    <a:pt x="267" y="968"/>
                  </a:lnTo>
                  <a:lnTo>
                    <a:pt x="101" y="1068"/>
                  </a:lnTo>
                  <a:cubicBezTo>
                    <a:pt x="67" y="1068"/>
                    <a:pt x="34" y="1102"/>
                    <a:pt x="34" y="1135"/>
                  </a:cubicBezTo>
                  <a:cubicBezTo>
                    <a:pt x="34" y="1168"/>
                    <a:pt x="1" y="1202"/>
                    <a:pt x="1" y="1235"/>
                  </a:cubicBezTo>
                  <a:lnTo>
                    <a:pt x="1" y="1502"/>
                  </a:lnTo>
                  <a:cubicBezTo>
                    <a:pt x="1" y="1535"/>
                    <a:pt x="34" y="1535"/>
                    <a:pt x="34" y="1569"/>
                  </a:cubicBezTo>
                  <a:lnTo>
                    <a:pt x="101" y="1569"/>
                  </a:lnTo>
                  <a:lnTo>
                    <a:pt x="267" y="1469"/>
                  </a:lnTo>
                  <a:lnTo>
                    <a:pt x="267" y="2369"/>
                  </a:lnTo>
                  <a:cubicBezTo>
                    <a:pt x="267" y="2636"/>
                    <a:pt x="301" y="2803"/>
                    <a:pt x="401" y="2870"/>
                  </a:cubicBezTo>
                  <a:cubicBezTo>
                    <a:pt x="446" y="2900"/>
                    <a:pt x="498" y="2916"/>
                    <a:pt x="556" y="2916"/>
                  </a:cubicBezTo>
                  <a:cubicBezTo>
                    <a:pt x="628" y="2916"/>
                    <a:pt x="709" y="2891"/>
                    <a:pt x="801" y="2836"/>
                  </a:cubicBezTo>
                  <a:lnTo>
                    <a:pt x="1001" y="2736"/>
                  </a:lnTo>
                  <a:cubicBezTo>
                    <a:pt x="1001" y="2703"/>
                    <a:pt x="1035" y="2703"/>
                    <a:pt x="1035" y="2669"/>
                  </a:cubicBezTo>
                  <a:cubicBezTo>
                    <a:pt x="1068" y="2636"/>
                    <a:pt x="1068" y="2603"/>
                    <a:pt x="1068" y="2569"/>
                  </a:cubicBezTo>
                  <a:lnTo>
                    <a:pt x="1068" y="2303"/>
                  </a:lnTo>
                  <a:cubicBezTo>
                    <a:pt x="1068" y="2269"/>
                    <a:pt x="1068" y="2236"/>
                    <a:pt x="1035" y="2236"/>
                  </a:cubicBezTo>
                  <a:cubicBezTo>
                    <a:pt x="1035" y="2219"/>
                    <a:pt x="1026" y="2211"/>
                    <a:pt x="1018" y="2211"/>
                  </a:cubicBezTo>
                  <a:cubicBezTo>
                    <a:pt x="1010" y="2211"/>
                    <a:pt x="1001" y="2219"/>
                    <a:pt x="1001" y="2236"/>
                  </a:cubicBezTo>
                  <a:lnTo>
                    <a:pt x="835" y="2336"/>
                  </a:lnTo>
                  <a:cubicBezTo>
                    <a:pt x="768" y="2336"/>
                    <a:pt x="731" y="2351"/>
                    <a:pt x="704" y="2351"/>
                  </a:cubicBezTo>
                  <a:cubicBezTo>
                    <a:pt x="690" y="2351"/>
                    <a:pt x="679" y="2347"/>
                    <a:pt x="668" y="2336"/>
                  </a:cubicBezTo>
                  <a:cubicBezTo>
                    <a:pt x="634" y="2269"/>
                    <a:pt x="601" y="2202"/>
                    <a:pt x="634" y="2136"/>
                  </a:cubicBezTo>
                  <a:lnTo>
                    <a:pt x="634" y="1268"/>
                  </a:lnTo>
                  <a:lnTo>
                    <a:pt x="968" y="1068"/>
                  </a:lnTo>
                  <a:cubicBezTo>
                    <a:pt x="1001" y="1035"/>
                    <a:pt x="1001" y="1002"/>
                    <a:pt x="1001" y="1002"/>
                  </a:cubicBezTo>
                  <a:cubicBezTo>
                    <a:pt x="1035" y="968"/>
                    <a:pt x="1035" y="935"/>
                    <a:pt x="1001" y="902"/>
                  </a:cubicBezTo>
                  <a:lnTo>
                    <a:pt x="1001" y="635"/>
                  </a:lnTo>
                  <a:cubicBezTo>
                    <a:pt x="1035" y="601"/>
                    <a:pt x="1035" y="568"/>
                    <a:pt x="1001" y="568"/>
                  </a:cubicBezTo>
                  <a:cubicBezTo>
                    <a:pt x="1001" y="551"/>
                    <a:pt x="993" y="543"/>
                    <a:pt x="985" y="543"/>
                  </a:cubicBezTo>
                  <a:cubicBezTo>
                    <a:pt x="976" y="543"/>
                    <a:pt x="968" y="551"/>
                    <a:pt x="968" y="568"/>
                  </a:cubicBezTo>
                  <a:lnTo>
                    <a:pt x="634" y="768"/>
                  </a:lnTo>
                  <a:lnTo>
                    <a:pt x="634" y="68"/>
                  </a:lnTo>
                  <a:cubicBezTo>
                    <a:pt x="634" y="68"/>
                    <a:pt x="601" y="34"/>
                    <a:pt x="601"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9"/>
            <p:cNvSpPr/>
            <p:nvPr/>
          </p:nvSpPr>
          <p:spPr>
            <a:xfrm>
              <a:off x="4217350" y="1464825"/>
              <a:ext cx="32550" cy="63400"/>
            </a:xfrm>
            <a:custGeom>
              <a:rect b="b" l="l" r="r" t="t"/>
              <a:pathLst>
                <a:path extrusionOk="0" h="2536" w="1302">
                  <a:moveTo>
                    <a:pt x="934" y="1201"/>
                  </a:moveTo>
                  <a:lnTo>
                    <a:pt x="934" y="1235"/>
                  </a:lnTo>
                  <a:cubicBezTo>
                    <a:pt x="934" y="1301"/>
                    <a:pt x="934" y="1368"/>
                    <a:pt x="934" y="1435"/>
                  </a:cubicBezTo>
                  <a:cubicBezTo>
                    <a:pt x="901" y="1502"/>
                    <a:pt x="868" y="1568"/>
                    <a:pt x="834" y="1602"/>
                  </a:cubicBezTo>
                  <a:cubicBezTo>
                    <a:pt x="801" y="1668"/>
                    <a:pt x="768" y="1735"/>
                    <a:pt x="734" y="1802"/>
                  </a:cubicBezTo>
                  <a:cubicBezTo>
                    <a:pt x="668" y="1835"/>
                    <a:pt x="634" y="1902"/>
                    <a:pt x="568" y="1935"/>
                  </a:cubicBezTo>
                  <a:cubicBezTo>
                    <a:pt x="534" y="1969"/>
                    <a:pt x="467" y="1969"/>
                    <a:pt x="434" y="1969"/>
                  </a:cubicBezTo>
                  <a:cubicBezTo>
                    <a:pt x="401" y="1969"/>
                    <a:pt x="367" y="1935"/>
                    <a:pt x="367" y="1868"/>
                  </a:cubicBezTo>
                  <a:cubicBezTo>
                    <a:pt x="367" y="1802"/>
                    <a:pt x="401" y="1735"/>
                    <a:pt x="434" y="1702"/>
                  </a:cubicBezTo>
                  <a:cubicBezTo>
                    <a:pt x="467" y="1635"/>
                    <a:pt x="501" y="1568"/>
                    <a:pt x="568" y="1502"/>
                  </a:cubicBezTo>
                  <a:lnTo>
                    <a:pt x="934" y="1201"/>
                  </a:lnTo>
                  <a:close/>
                  <a:moveTo>
                    <a:pt x="934" y="0"/>
                  </a:moveTo>
                  <a:cubicBezTo>
                    <a:pt x="834" y="34"/>
                    <a:pt x="768" y="67"/>
                    <a:pt x="701" y="101"/>
                  </a:cubicBezTo>
                  <a:cubicBezTo>
                    <a:pt x="601" y="167"/>
                    <a:pt x="534" y="234"/>
                    <a:pt x="434" y="301"/>
                  </a:cubicBezTo>
                  <a:cubicBezTo>
                    <a:pt x="367" y="367"/>
                    <a:pt x="334" y="467"/>
                    <a:pt x="267" y="534"/>
                  </a:cubicBezTo>
                  <a:cubicBezTo>
                    <a:pt x="234" y="634"/>
                    <a:pt x="201" y="701"/>
                    <a:pt x="167" y="801"/>
                  </a:cubicBezTo>
                  <a:cubicBezTo>
                    <a:pt x="134" y="868"/>
                    <a:pt x="134" y="934"/>
                    <a:pt x="101" y="1001"/>
                  </a:cubicBezTo>
                  <a:cubicBezTo>
                    <a:pt x="101" y="1035"/>
                    <a:pt x="101" y="1068"/>
                    <a:pt x="134" y="1068"/>
                  </a:cubicBezTo>
                  <a:lnTo>
                    <a:pt x="167" y="1068"/>
                  </a:lnTo>
                  <a:lnTo>
                    <a:pt x="434" y="934"/>
                  </a:lnTo>
                  <a:cubicBezTo>
                    <a:pt x="434" y="934"/>
                    <a:pt x="467" y="901"/>
                    <a:pt x="467" y="901"/>
                  </a:cubicBezTo>
                  <a:cubicBezTo>
                    <a:pt x="501" y="868"/>
                    <a:pt x="501" y="868"/>
                    <a:pt x="501" y="834"/>
                  </a:cubicBezTo>
                  <a:cubicBezTo>
                    <a:pt x="534" y="768"/>
                    <a:pt x="568" y="734"/>
                    <a:pt x="601" y="701"/>
                  </a:cubicBezTo>
                  <a:cubicBezTo>
                    <a:pt x="601" y="668"/>
                    <a:pt x="634" y="634"/>
                    <a:pt x="701" y="601"/>
                  </a:cubicBezTo>
                  <a:cubicBezTo>
                    <a:pt x="734" y="568"/>
                    <a:pt x="801" y="568"/>
                    <a:pt x="868" y="568"/>
                  </a:cubicBezTo>
                  <a:cubicBezTo>
                    <a:pt x="934" y="601"/>
                    <a:pt x="934" y="668"/>
                    <a:pt x="934" y="768"/>
                  </a:cubicBezTo>
                  <a:lnTo>
                    <a:pt x="501" y="1168"/>
                  </a:lnTo>
                  <a:cubicBezTo>
                    <a:pt x="367" y="1268"/>
                    <a:pt x="234" y="1401"/>
                    <a:pt x="134" y="1568"/>
                  </a:cubicBezTo>
                  <a:cubicBezTo>
                    <a:pt x="67" y="1735"/>
                    <a:pt x="0" y="1902"/>
                    <a:pt x="34" y="2102"/>
                  </a:cubicBezTo>
                  <a:cubicBezTo>
                    <a:pt x="0" y="2169"/>
                    <a:pt x="34" y="2269"/>
                    <a:pt x="67" y="2335"/>
                  </a:cubicBezTo>
                  <a:cubicBezTo>
                    <a:pt x="67" y="2402"/>
                    <a:pt x="101" y="2436"/>
                    <a:pt x="134" y="2502"/>
                  </a:cubicBezTo>
                  <a:cubicBezTo>
                    <a:pt x="201" y="2536"/>
                    <a:pt x="234" y="2536"/>
                    <a:pt x="301" y="2536"/>
                  </a:cubicBezTo>
                  <a:cubicBezTo>
                    <a:pt x="367" y="2536"/>
                    <a:pt x="434" y="2502"/>
                    <a:pt x="501" y="2469"/>
                  </a:cubicBezTo>
                  <a:cubicBezTo>
                    <a:pt x="601" y="2402"/>
                    <a:pt x="701" y="2302"/>
                    <a:pt x="768" y="2235"/>
                  </a:cubicBezTo>
                  <a:cubicBezTo>
                    <a:pt x="834" y="2135"/>
                    <a:pt x="901" y="2035"/>
                    <a:pt x="934" y="1935"/>
                  </a:cubicBezTo>
                  <a:lnTo>
                    <a:pt x="934" y="2069"/>
                  </a:lnTo>
                  <a:cubicBezTo>
                    <a:pt x="934" y="2069"/>
                    <a:pt x="934" y="2102"/>
                    <a:pt x="968" y="2135"/>
                  </a:cubicBezTo>
                  <a:lnTo>
                    <a:pt x="1035" y="2135"/>
                  </a:lnTo>
                  <a:lnTo>
                    <a:pt x="1235" y="2002"/>
                  </a:lnTo>
                  <a:cubicBezTo>
                    <a:pt x="1235" y="2002"/>
                    <a:pt x="1268" y="1969"/>
                    <a:pt x="1268" y="1935"/>
                  </a:cubicBezTo>
                  <a:cubicBezTo>
                    <a:pt x="1301" y="1902"/>
                    <a:pt x="1301" y="1868"/>
                    <a:pt x="1301" y="1835"/>
                  </a:cubicBezTo>
                  <a:lnTo>
                    <a:pt x="1301" y="634"/>
                  </a:lnTo>
                  <a:cubicBezTo>
                    <a:pt x="1301" y="501"/>
                    <a:pt x="1301" y="401"/>
                    <a:pt x="1268" y="267"/>
                  </a:cubicBezTo>
                  <a:cubicBezTo>
                    <a:pt x="1235" y="201"/>
                    <a:pt x="1201" y="134"/>
                    <a:pt x="1135" y="67"/>
                  </a:cubicBezTo>
                  <a:cubicBezTo>
                    <a:pt x="1068" y="34"/>
                    <a:pt x="1001" y="0"/>
                    <a:pt x="93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9"/>
            <p:cNvSpPr/>
            <p:nvPr/>
          </p:nvSpPr>
          <p:spPr>
            <a:xfrm>
              <a:off x="4259050" y="1430625"/>
              <a:ext cx="8350" cy="77375"/>
            </a:xfrm>
            <a:custGeom>
              <a:rect b="b" l="l" r="r" t="t"/>
              <a:pathLst>
                <a:path extrusionOk="0" h="3095" w="334">
                  <a:moveTo>
                    <a:pt x="267" y="1"/>
                  </a:moveTo>
                  <a:lnTo>
                    <a:pt x="67" y="134"/>
                  </a:lnTo>
                  <a:cubicBezTo>
                    <a:pt x="34" y="134"/>
                    <a:pt x="34" y="168"/>
                    <a:pt x="0" y="168"/>
                  </a:cubicBezTo>
                  <a:cubicBezTo>
                    <a:pt x="0" y="201"/>
                    <a:pt x="0" y="234"/>
                    <a:pt x="0" y="268"/>
                  </a:cubicBezTo>
                  <a:lnTo>
                    <a:pt x="0" y="3003"/>
                  </a:lnTo>
                  <a:cubicBezTo>
                    <a:pt x="0" y="3036"/>
                    <a:pt x="0" y="3070"/>
                    <a:pt x="0" y="3070"/>
                  </a:cubicBezTo>
                  <a:cubicBezTo>
                    <a:pt x="17" y="3086"/>
                    <a:pt x="25" y="3095"/>
                    <a:pt x="34" y="3095"/>
                  </a:cubicBezTo>
                  <a:cubicBezTo>
                    <a:pt x="42" y="3095"/>
                    <a:pt x="50" y="3086"/>
                    <a:pt x="67" y="3070"/>
                  </a:cubicBezTo>
                  <a:lnTo>
                    <a:pt x="267" y="2970"/>
                  </a:lnTo>
                  <a:cubicBezTo>
                    <a:pt x="301" y="2936"/>
                    <a:pt x="301" y="2936"/>
                    <a:pt x="334" y="2903"/>
                  </a:cubicBezTo>
                  <a:cubicBezTo>
                    <a:pt x="334" y="2870"/>
                    <a:pt x="334" y="2836"/>
                    <a:pt x="334" y="2803"/>
                  </a:cubicBezTo>
                  <a:lnTo>
                    <a:pt x="334" y="68"/>
                  </a:lnTo>
                  <a:cubicBezTo>
                    <a:pt x="334" y="34"/>
                    <a:pt x="334" y="34"/>
                    <a:pt x="33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9"/>
            <p:cNvSpPr/>
            <p:nvPr/>
          </p:nvSpPr>
          <p:spPr>
            <a:xfrm>
              <a:off x="4292400" y="1423325"/>
              <a:ext cx="22550" cy="65700"/>
            </a:xfrm>
            <a:custGeom>
              <a:rect b="b" l="l" r="r" t="t"/>
              <a:pathLst>
                <a:path extrusionOk="0" h="2628" w="902">
                  <a:moveTo>
                    <a:pt x="855" y="1"/>
                  </a:moveTo>
                  <a:cubicBezTo>
                    <a:pt x="843" y="1"/>
                    <a:pt x="835" y="9"/>
                    <a:pt x="835" y="26"/>
                  </a:cubicBezTo>
                  <a:lnTo>
                    <a:pt x="701" y="93"/>
                  </a:lnTo>
                  <a:cubicBezTo>
                    <a:pt x="634" y="126"/>
                    <a:pt x="568" y="193"/>
                    <a:pt x="501" y="259"/>
                  </a:cubicBezTo>
                  <a:cubicBezTo>
                    <a:pt x="434" y="326"/>
                    <a:pt x="401" y="426"/>
                    <a:pt x="368" y="493"/>
                  </a:cubicBezTo>
                  <a:lnTo>
                    <a:pt x="368" y="393"/>
                  </a:lnTo>
                  <a:cubicBezTo>
                    <a:pt x="368" y="360"/>
                    <a:pt x="334" y="360"/>
                    <a:pt x="334" y="326"/>
                  </a:cubicBezTo>
                  <a:lnTo>
                    <a:pt x="267" y="326"/>
                  </a:lnTo>
                  <a:lnTo>
                    <a:pt x="67" y="460"/>
                  </a:lnTo>
                  <a:cubicBezTo>
                    <a:pt x="34" y="460"/>
                    <a:pt x="34" y="493"/>
                    <a:pt x="34" y="526"/>
                  </a:cubicBezTo>
                  <a:cubicBezTo>
                    <a:pt x="1" y="526"/>
                    <a:pt x="1" y="560"/>
                    <a:pt x="1" y="593"/>
                  </a:cubicBezTo>
                  <a:lnTo>
                    <a:pt x="1" y="2561"/>
                  </a:lnTo>
                  <a:cubicBezTo>
                    <a:pt x="1" y="2561"/>
                    <a:pt x="1" y="2594"/>
                    <a:pt x="34" y="2628"/>
                  </a:cubicBezTo>
                  <a:lnTo>
                    <a:pt x="67" y="2628"/>
                  </a:lnTo>
                  <a:lnTo>
                    <a:pt x="267" y="2494"/>
                  </a:lnTo>
                  <a:cubicBezTo>
                    <a:pt x="301" y="2494"/>
                    <a:pt x="334" y="2461"/>
                    <a:pt x="334" y="2428"/>
                  </a:cubicBezTo>
                  <a:cubicBezTo>
                    <a:pt x="334" y="2394"/>
                    <a:pt x="334" y="2361"/>
                    <a:pt x="368" y="2328"/>
                  </a:cubicBezTo>
                  <a:lnTo>
                    <a:pt x="368" y="1260"/>
                  </a:lnTo>
                  <a:cubicBezTo>
                    <a:pt x="334" y="1093"/>
                    <a:pt x="368" y="960"/>
                    <a:pt x="434" y="827"/>
                  </a:cubicBezTo>
                  <a:cubicBezTo>
                    <a:pt x="468" y="726"/>
                    <a:pt x="568" y="660"/>
                    <a:pt x="668" y="593"/>
                  </a:cubicBezTo>
                  <a:lnTo>
                    <a:pt x="835" y="493"/>
                  </a:lnTo>
                  <a:cubicBezTo>
                    <a:pt x="868" y="493"/>
                    <a:pt x="868" y="460"/>
                    <a:pt x="901" y="460"/>
                  </a:cubicBezTo>
                  <a:cubicBezTo>
                    <a:pt x="901" y="426"/>
                    <a:pt x="901" y="393"/>
                    <a:pt x="901" y="360"/>
                  </a:cubicBezTo>
                  <a:lnTo>
                    <a:pt x="901" y="93"/>
                  </a:lnTo>
                  <a:cubicBezTo>
                    <a:pt x="901" y="59"/>
                    <a:pt x="901" y="26"/>
                    <a:pt x="901" y="26"/>
                  </a:cubicBezTo>
                  <a:cubicBezTo>
                    <a:pt x="885" y="9"/>
                    <a:pt x="868" y="1"/>
                    <a:pt x="85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9"/>
            <p:cNvSpPr/>
            <p:nvPr/>
          </p:nvSpPr>
          <p:spPr>
            <a:xfrm>
              <a:off x="4318250" y="1408125"/>
              <a:ext cx="33375" cy="60050"/>
            </a:xfrm>
            <a:custGeom>
              <a:rect b="b" l="l" r="r" t="t"/>
              <a:pathLst>
                <a:path extrusionOk="0" h="2402" w="1335">
                  <a:moveTo>
                    <a:pt x="835" y="501"/>
                  </a:moveTo>
                  <a:cubicBezTo>
                    <a:pt x="868" y="501"/>
                    <a:pt x="901" y="534"/>
                    <a:pt x="901" y="567"/>
                  </a:cubicBezTo>
                  <a:cubicBezTo>
                    <a:pt x="935" y="567"/>
                    <a:pt x="968" y="601"/>
                    <a:pt x="968" y="634"/>
                  </a:cubicBezTo>
                  <a:cubicBezTo>
                    <a:pt x="968" y="701"/>
                    <a:pt x="968" y="734"/>
                    <a:pt x="968" y="767"/>
                  </a:cubicBezTo>
                  <a:lnTo>
                    <a:pt x="368" y="1134"/>
                  </a:lnTo>
                  <a:cubicBezTo>
                    <a:pt x="368" y="1068"/>
                    <a:pt x="368" y="1034"/>
                    <a:pt x="368" y="968"/>
                  </a:cubicBezTo>
                  <a:cubicBezTo>
                    <a:pt x="401" y="934"/>
                    <a:pt x="401" y="867"/>
                    <a:pt x="434" y="801"/>
                  </a:cubicBezTo>
                  <a:cubicBezTo>
                    <a:pt x="468" y="767"/>
                    <a:pt x="501" y="701"/>
                    <a:pt x="534" y="667"/>
                  </a:cubicBezTo>
                  <a:cubicBezTo>
                    <a:pt x="568" y="634"/>
                    <a:pt x="634" y="601"/>
                    <a:pt x="668" y="567"/>
                  </a:cubicBezTo>
                  <a:cubicBezTo>
                    <a:pt x="701" y="534"/>
                    <a:pt x="768" y="501"/>
                    <a:pt x="835" y="501"/>
                  </a:cubicBezTo>
                  <a:close/>
                  <a:moveTo>
                    <a:pt x="935" y="0"/>
                  </a:moveTo>
                  <a:cubicBezTo>
                    <a:pt x="835" y="0"/>
                    <a:pt x="735" y="34"/>
                    <a:pt x="668" y="67"/>
                  </a:cubicBezTo>
                  <a:cubicBezTo>
                    <a:pt x="568" y="134"/>
                    <a:pt x="468" y="234"/>
                    <a:pt x="401" y="334"/>
                  </a:cubicBezTo>
                  <a:cubicBezTo>
                    <a:pt x="301" y="434"/>
                    <a:pt x="234" y="567"/>
                    <a:pt x="201" y="701"/>
                  </a:cubicBezTo>
                  <a:cubicBezTo>
                    <a:pt x="134" y="834"/>
                    <a:pt x="67" y="968"/>
                    <a:pt x="67" y="1101"/>
                  </a:cubicBezTo>
                  <a:cubicBezTo>
                    <a:pt x="34" y="1268"/>
                    <a:pt x="1" y="1401"/>
                    <a:pt x="1" y="1568"/>
                  </a:cubicBezTo>
                  <a:cubicBezTo>
                    <a:pt x="1" y="1701"/>
                    <a:pt x="34" y="1868"/>
                    <a:pt x="67" y="2002"/>
                  </a:cubicBezTo>
                  <a:cubicBezTo>
                    <a:pt x="101" y="2102"/>
                    <a:pt x="134" y="2202"/>
                    <a:pt x="201" y="2268"/>
                  </a:cubicBezTo>
                  <a:cubicBezTo>
                    <a:pt x="268" y="2335"/>
                    <a:pt x="334" y="2369"/>
                    <a:pt x="401" y="2402"/>
                  </a:cubicBezTo>
                  <a:cubicBezTo>
                    <a:pt x="501" y="2402"/>
                    <a:pt x="601" y="2369"/>
                    <a:pt x="701" y="2302"/>
                  </a:cubicBezTo>
                  <a:cubicBezTo>
                    <a:pt x="801" y="2268"/>
                    <a:pt x="868" y="2168"/>
                    <a:pt x="968" y="2102"/>
                  </a:cubicBezTo>
                  <a:cubicBezTo>
                    <a:pt x="1035" y="2002"/>
                    <a:pt x="1101" y="1935"/>
                    <a:pt x="1135" y="1835"/>
                  </a:cubicBezTo>
                  <a:cubicBezTo>
                    <a:pt x="1202" y="1768"/>
                    <a:pt x="1235" y="1668"/>
                    <a:pt x="1268" y="1601"/>
                  </a:cubicBezTo>
                  <a:cubicBezTo>
                    <a:pt x="1302" y="1535"/>
                    <a:pt x="1302" y="1468"/>
                    <a:pt x="1302" y="1401"/>
                  </a:cubicBezTo>
                  <a:cubicBezTo>
                    <a:pt x="1302" y="1401"/>
                    <a:pt x="1302" y="1368"/>
                    <a:pt x="1302" y="1334"/>
                  </a:cubicBezTo>
                  <a:lnTo>
                    <a:pt x="1235" y="1334"/>
                  </a:lnTo>
                  <a:lnTo>
                    <a:pt x="1035" y="1468"/>
                  </a:lnTo>
                  <a:cubicBezTo>
                    <a:pt x="1001" y="1468"/>
                    <a:pt x="968" y="1501"/>
                    <a:pt x="968" y="1501"/>
                  </a:cubicBezTo>
                  <a:lnTo>
                    <a:pt x="901" y="1568"/>
                  </a:lnTo>
                  <a:cubicBezTo>
                    <a:pt x="901" y="1635"/>
                    <a:pt x="868" y="1668"/>
                    <a:pt x="835" y="1701"/>
                  </a:cubicBezTo>
                  <a:cubicBezTo>
                    <a:pt x="801" y="1735"/>
                    <a:pt x="735" y="1768"/>
                    <a:pt x="701" y="1801"/>
                  </a:cubicBezTo>
                  <a:cubicBezTo>
                    <a:pt x="668" y="1835"/>
                    <a:pt x="601" y="1835"/>
                    <a:pt x="568" y="1868"/>
                  </a:cubicBezTo>
                  <a:lnTo>
                    <a:pt x="468" y="1868"/>
                  </a:lnTo>
                  <a:cubicBezTo>
                    <a:pt x="434" y="1835"/>
                    <a:pt x="401" y="1801"/>
                    <a:pt x="401" y="1768"/>
                  </a:cubicBezTo>
                  <a:cubicBezTo>
                    <a:pt x="368" y="1735"/>
                    <a:pt x="368" y="1668"/>
                    <a:pt x="368" y="1601"/>
                  </a:cubicBezTo>
                  <a:lnTo>
                    <a:pt x="1268" y="1101"/>
                  </a:lnTo>
                  <a:cubicBezTo>
                    <a:pt x="1302" y="1068"/>
                    <a:pt x="1335" y="1068"/>
                    <a:pt x="1335" y="1034"/>
                  </a:cubicBezTo>
                  <a:cubicBezTo>
                    <a:pt x="1335" y="1001"/>
                    <a:pt x="1335" y="968"/>
                    <a:pt x="1335" y="934"/>
                  </a:cubicBezTo>
                  <a:lnTo>
                    <a:pt x="1335" y="767"/>
                  </a:lnTo>
                  <a:cubicBezTo>
                    <a:pt x="1335" y="634"/>
                    <a:pt x="1335" y="501"/>
                    <a:pt x="1302" y="367"/>
                  </a:cubicBezTo>
                  <a:cubicBezTo>
                    <a:pt x="1268" y="267"/>
                    <a:pt x="1202" y="200"/>
                    <a:pt x="1168" y="100"/>
                  </a:cubicBezTo>
                  <a:cubicBezTo>
                    <a:pt x="1101" y="67"/>
                    <a:pt x="1035" y="0"/>
                    <a:pt x="935"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9"/>
            <p:cNvSpPr/>
            <p:nvPr/>
          </p:nvSpPr>
          <p:spPr>
            <a:xfrm>
              <a:off x="4354950" y="1378925"/>
              <a:ext cx="36725" cy="65700"/>
            </a:xfrm>
            <a:custGeom>
              <a:rect b="b" l="l" r="r" t="t"/>
              <a:pathLst>
                <a:path extrusionOk="0" h="2628" w="1469">
                  <a:moveTo>
                    <a:pt x="1401" y="1"/>
                  </a:moveTo>
                  <a:lnTo>
                    <a:pt x="1201" y="134"/>
                  </a:lnTo>
                  <a:cubicBezTo>
                    <a:pt x="1168" y="134"/>
                    <a:pt x="1135" y="167"/>
                    <a:pt x="1135" y="201"/>
                  </a:cubicBezTo>
                  <a:cubicBezTo>
                    <a:pt x="1101" y="234"/>
                    <a:pt x="1101" y="268"/>
                    <a:pt x="1101" y="268"/>
                  </a:cubicBezTo>
                  <a:lnTo>
                    <a:pt x="734" y="1769"/>
                  </a:lnTo>
                  <a:lnTo>
                    <a:pt x="367" y="701"/>
                  </a:lnTo>
                  <a:cubicBezTo>
                    <a:pt x="367" y="668"/>
                    <a:pt x="367" y="668"/>
                    <a:pt x="334" y="634"/>
                  </a:cubicBezTo>
                  <a:lnTo>
                    <a:pt x="301" y="634"/>
                  </a:lnTo>
                  <a:lnTo>
                    <a:pt x="67" y="768"/>
                  </a:lnTo>
                  <a:cubicBezTo>
                    <a:pt x="67" y="768"/>
                    <a:pt x="34" y="801"/>
                    <a:pt x="34" y="835"/>
                  </a:cubicBezTo>
                  <a:cubicBezTo>
                    <a:pt x="0" y="868"/>
                    <a:pt x="0" y="901"/>
                    <a:pt x="0" y="935"/>
                  </a:cubicBezTo>
                  <a:lnTo>
                    <a:pt x="567" y="2569"/>
                  </a:lnTo>
                  <a:cubicBezTo>
                    <a:pt x="567" y="2569"/>
                    <a:pt x="567" y="2603"/>
                    <a:pt x="601" y="2603"/>
                  </a:cubicBezTo>
                  <a:cubicBezTo>
                    <a:pt x="601" y="2619"/>
                    <a:pt x="601" y="2628"/>
                    <a:pt x="605" y="2628"/>
                  </a:cubicBezTo>
                  <a:cubicBezTo>
                    <a:pt x="609" y="2628"/>
                    <a:pt x="618" y="2619"/>
                    <a:pt x="634" y="2603"/>
                  </a:cubicBezTo>
                  <a:lnTo>
                    <a:pt x="834" y="2502"/>
                  </a:lnTo>
                  <a:cubicBezTo>
                    <a:pt x="868" y="2502"/>
                    <a:pt x="868" y="2469"/>
                    <a:pt x="901" y="2436"/>
                  </a:cubicBezTo>
                  <a:cubicBezTo>
                    <a:pt x="901" y="2402"/>
                    <a:pt x="901" y="2369"/>
                    <a:pt x="934" y="2336"/>
                  </a:cubicBezTo>
                  <a:lnTo>
                    <a:pt x="1468" y="101"/>
                  </a:lnTo>
                  <a:cubicBezTo>
                    <a:pt x="1468" y="101"/>
                    <a:pt x="1468" y="101"/>
                    <a:pt x="1468" y="67"/>
                  </a:cubicBezTo>
                  <a:cubicBezTo>
                    <a:pt x="1468" y="67"/>
                    <a:pt x="1468" y="34"/>
                    <a:pt x="143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9"/>
            <p:cNvSpPr/>
            <p:nvPr/>
          </p:nvSpPr>
          <p:spPr>
            <a:xfrm>
              <a:off x="4394150" y="1363925"/>
              <a:ext cx="33375" cy="60050"/>
            </a:xfrm>
            <a:custGeom>
              <a:rect b="b" l="l" r="r" t="t"/>
              <a:pathLst>
                <a:path extrusionOk="0" h="2402" w="1335">
                  <a:moveTo>
                    <a:pt x="801" y="534"/>
                  </a:moveTo>
                  <a:cubicBezTo>
                    <a:pt x="834" y="534"/>
                    <a:pt x="867" y="534"/>
                    <a:pt x="901" y="567"/>
                  </a:cubicBezTo>
                  <a:cubicBezTo>
                    <a:pt x="934" y="601"/>
                    <a:pt x="934" y="634"/>
                    <a:pt x="934" y="667"/>
                  </a:cubicBezTo>
                  <a:cubicBezTo>
                    <a:pt x="968" y="701"/>
                    <a:pt x="968" y="734"/>
                    <a:pt x="968" y="767"/>
                  </a:cubicBezTo>
                  <a:lnTo>
                    <a:pt x="367" y="1134"/>
                  </a:lnTo>
                  <a:cubicBezTo>
                    <a:pt x="367" y="1068"/>
                    <a:pt x="367" y="1034"/>
                    <a:pt x="367" y="968"/>
                  </a:cubicBezTo>
                  <a:cubicBezTo>
                    <a:pt x="400" y="934"/>
                    <a:pt x="400" y="868"/>
                    <a:pt x="434" y="834"/>
                  </a:cubicBezTo>
                  <a:cubicBezTo>
                    <a:pt x="467" y="767"/>
                    <a:pt x="501" y="734"/>
                    <a:pt x="534" y="667"/>
                  </a:cubicBezTo>
                  <a:cubicBezTo>
                    <a:pt x="567" y="634"/>
                    <a:pt x="601" y="601"/>
                    <a:pt x="667" y="567"/>
                  </a:cubicBezTo>
                  <a:lnTo>
                    <a:pt x="701" y="567"/>
                  </a:lnTo>
                  <a:cubicBezTo>
                    <a:pt x="734" y="534"/>
                    <a:pt x="767" y="534"/>
                    <a:pt x="801" y="534"/>
                  </a:cubicBezTo>
                  <a:close/>
                  <a:moveTo>
                    <a:pt x="934" y="0"/>
                  </a:moveTo>
                  <a:cubicBezTo>
                    <a:pt x="834" y="0"/>
                    <a:pt x="734" y="34"/>
                    <a:pt x="667" y="67"/>
                  </a:cubicBezTo>
                  <a:cubicBezTo>
                    <a:pt x="567" y="134"/>
                    <a:pt x="467" y="234"/>
                    <a:pt x="400" y="334"/>
                  </a:cubicBezTo>
                  <a:cubicBezTo>
                    <a:pt x="300" y="434"/>
                    <a:pt x="234" y="567"/>
                    <a:pt x="200" y="701"/>
                  </a:cubicBezTo>
                  <a:cubicBezTo>
                    <a:pt x="134" y="834"/>
                    <a:pt x="67" y="968"/>
                    <a:pt x="67" y="1101"/>
                  </a:cubicBezTo>
                  <a:cubicBezTo>
                    <a:pt x="34" y="1268"/>
                    <a:pt x="0" y="1435"/>
                    <a:pt x="0" y="1568"/>
                  </a:cubicBezTo>
                  <a:cubicBezTo>
                    <a:pt x="0" y="1735"/>
                    <a:pt x="34" y="1868"/>
                    <a:pt x="34" y="2002"/>
                  </a:cubicBezTo>
                  <a:cubicBezTo>
                    <a:pt x="67" y="2102"/>
                    <a:pt x="134" y="2202"/>
                    <a:pt x="167" y="2269"/>
                  </a:cubicBezTo>
                  <a:cubicBezTo>
                    <a:pt x="234" y="2335"/>
                    <a:pt x="300" y="2402"/>
                    <a:pt x="400" y="2402"/>
                  </a:cubicBezTo>
                  <a:cubicBezTo>
                    <a:pt x="501" y="2402"/>
                    <a:pt x="601" y="2369"/>
                    <a:pt x="667" y="2302"/>
                  </a:cubicBezTo>
                  <a:cubicBezTo>
                    <a:pt x="767" y="2269"/>
                    <a:pt x="867" y="2168"/>
                    <a:pt x="934" y="2102"/>
                  </a:cubicBezTo>
                  <a:cubicBezTo>
                    <a:pt x="1001" y="2002"/>
                    <a:pt x="1068" y="1935"/>
                    <a:pt x="1134" y="1835"/>
                  </a:cubicBezTo>
                  <a:cubicBezTo>
                    <a:pt x="1168" y="1768"/>
                    <a:pt x="1201" y="1668"/>
                    <a:pt x="1234" y="1601"/>
                  </a:cubicBezTo>
                  <a:cubicBezTo>
                    <a:pt x="1268" y="1535"/>
                    <a:pt x="1268" y="1468"/>
                    <a:pt x="1301" y="1401"/>
                  </a:cubicBezTo>
                  <a:cubicBezTo>
                    <a:pt x="1301" y="1401"/>
                    <a:pt x="1301" y="1368"/>
                    <a:pt x="1268" y="1335"/>
                  </a:cubicBezTo>
                  <a:lnTo>
                    <a:pt x="1201" y="1335"/>
                  </a:lnTo>
                  <a:lnTo>
                    <a:pt x="1001" y="1468"/>
                  </a:lnTo>
                  <a:cubicBezTo>
                    <a:pt x="968" y="1468"/>
                    <a:pt x="968" y="1501"/>
                    <a:pt x="934" y="1501"/>
                  </a:cubicBezTo>
                  <a:lnTo>
                    <a:pt x="901" y="1601"/>
                  </a:lnTo>
                  <a:cubicBezTo>
                    <a:pt x="867" y="1635"/>
                    <a:pt x="834" y="1668"/>
                    <a:pt x="801" y="1701"/>
                  </a:cubicBezTo>
                  <a:cubicBezTo>
                    <a:pt x="767" y="1768"/>
                    <a:pt x="734" y="1802"/>
                    <a:pt x="667" y="1835"/>
                  </a:cubicBezTo>
                  <a:cubicBezTo>
                    <a:pt x="634" y="1835"/>
                    <a:pt x="601" y="1868"/>
                    <a:pt x="567" y="1868"/>
                  </a:cubicBezTo>
                  <a:lnTo>
                    <a:pt x="467" y="1868"/>
                  </a:lnTo>
                  <a:cubicBezTo>
                    <a:pt x="434" y="1835"/>
                    <a:pt x="400" y="1802"/>
                    <a:pt x="400" y="1768"/>
                  </a:cubicBezTo>
                  <a:cubicBezTo>
                    <a:pt x="367" y="1735"/>
                    <a:pt x="367" y="1668"/>
                    <a:pt x="367" y="1635"/>
                  </a:cubicBezTo>
                  <a:lnTo>
                    <a:pt x="1268" y="1101"/>
                  </a:lnTo>
                  <a:cubicBezTo>
                    <a:pt x="1268" y="1101"/>
                    <a:pt x="1301" y="1068"/>
                    <a:pt x="1301" y="1034"/>
                  </a:cubicBezTo>
                  <a:cubicBezTo>
                    <a:pt x="1334" y="1001"/>
                    <a:pt x="1334" y="968"/>
                    <a:pt x="1334" y="934"/>
                  </a:cubicBezTo>
                  <a:lnTo>
                    <a:pt x="1334" y="767"/>
                  </a:lnTo>
                  <a:cubicBezTo>
                    <a:pt x="1334" y="634"/>
                    <a:pt x="1334" y="501"/>
                    <a:pt x="1301" y="367"/>
                  </a:cubicBezTo>
                  <a:cubicBezTo>
                    <a:pt x="1268" y="267"/>
                    <a:pt x="1201" y="200"/>
                    <a:pt x="1168" y="100"/>
                  </a:cubicBezTo>
                  <a:cubicBezTo>
                    <a:pt x="1101" y="67"/>
                    <a:pt x="1034" y="34"/>
                    <a:pt x="93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9"/>
            <p:cNvSpPr/>
            <p:nvPr/>
          </p:nvSpPr>
          <p:spPr>
            <a:xfrm>
              <a:off x="4435000" y="1338900"/>
              <a:ext cx="33375" cy="68200"/>
            </a:xfrm>
            <a:custGeom>
              <a:rect b="b" l="l" r="r" t="t"/>
              <a:pathLst>
                <a:path extrusionOk="0" h="2728" w="1335">
                  <a:moveTo>
                    <a:pt x="1001" y="1"/>
                  </a:moveTo>
                  <a:cubicBezTo>
                    <a:pt x="901" y="1"/>
                    <a:pt x="835" y="34"/>
                    <a:pt x="735" y="67"/>
                  </a:cubicBezTo>
                  <a:cubicBezTo>
                    <a:pt x="634" y="134"/>
                    <a:pt x="568" y="201"/>
                    <a:pt x="501" y="267"/>
                  </a:cubicBezTo>
                  <a:cubicBezTo>
                    <a:pt x="434" y="367"/>
                    <a:pt x="401" y="468"/>
                    <a:pt x="334" y="568"/>
                  </a:cubicBezTo>
                  <a:lnTo>
                    <a:pt x="334" y="468"/>
                  </a:lnTo>
                  <a:cubicBezTo>
                    <a:pt x="334" y="434"/>
                    <a:pt x="334" y="401"/>
                    <a:pt x="334" y="401"/>
                  </a:cubicBezTo>
                  <a:cubicBezTo>
                    <a:pt x="318" y="384"/>
                    <a:pt x="309" y="376"/>
                    <a:pt x="301" y="376"/>
                  </a:cubicBezTo>
                  <a:cubicBezTo>
                    <a:pt x="293" y="376"/>
                    <a:pt x="284" y="384"/>
                    <a:pt x="268" y="401"/>
                  </a:cubicBezTo>
                  <a:lnTo>
                    <a:pt x="67" y="501"/>
                  </a:lnTo>
                  <a:cubicBezTo>
                    <a:pt x="34" y="534"/>
                    <a:pt x="34" y="534"/>
                    <a:pt x="1" y="568"/>
                  </a:cubicBezTo>
                  <a:cubicBezTo>
                    <a:pt x="1" y="601"/>
                    <a:pt x="1" y="634"/>
                    <a:pt x="1" y="668"/>
                  </a:cubicBezTo>
                  <a:lnTo>
                    <a:pt x="1" y="2636"/>
                  </a:lnTo>
                  <a:cubicBezTo>
                    <a:pt x="1" y="2669"/>
                    <a:pt x="1" y="2702"/>
                    <a:pt x="1" y="2702"/>
                  </a:cubicBezTo>
                  <a:cubicBezTo>
                    <a:pt x="17" y="2719"/>
                    <a:pt x="34" y="2727"/>
                    <a:pt x="47" y="2727"/>
                  </a:cubicBezTo>
                  <a:cubicBezTo>
                    <a:pt x="59" y="2727"/>
                    <a:pt x="67" y="2719"/>
                    <a:pt x="67" y="2702"/>
                  </a:cubicBezTo>
                  <a:lnTo>
                    <a:pt x="268" y="2602"/>
                  </a:lnTo>
                  <a:cubicBezTo>
                    <a:pt x="301" y="2569"/>
                    <a:pt x="301" y="2536"/>
                    <a:pt x="334" y="2536"/>
                  </a:cubicBezTo>
                  <a:cubicBezTo>
                    <a:pt x="334" y="2502"/>
                    <a:pt x="334" y="2469"/>
                    <a:pt x="334" y="2436"/>
                  </a:cubicBezTo>
                  <a:lnTo>
                    <a:pt x="334" y="1368"/>
                  </a:lnTo>
                  <a:cubicBezTo>
                    <a:pt x="334" y="1235"/>
                    <a:pt x="368" y="1068"/>
                    <a:pt x="434" y="935"/>
                  </a:cubicBezTo>
                  <a:cubicBezTo>
                    <a:pt x="468" y="801"/>
                    <a:pt x="568" y="701"/>
                    <a:pt x="668" y="634"/>
                  </a:cubicBezTo>
                  <a:cubicBezTo>
                    <a:pt x="718" y="601"/>
                    <a:pt x="760" y="584"/>
                    <a:pt x="797" y="584"/>
                  </a:cubicBezTo>
                  <a:cubicBezTo>
                    <a:pt x="835" y="584"/>
                    <a:pt x="868" y="601"/>
                    <a:pt x="901" y="634"/>
                  </a:cubicBezTo>
                  <a:cubicBezTo>
                    <a:pt x="935" y="768"/>
                    <a:pt x="968" y="868"/>
                    <a:pt x="968" y="1001"/>
                  </a:cubicBezTo>
                  <a:lnTo>
                    <a:pt x="968" y="2035"/>
                  </a:lnTo>
                  <a:cubicBezTo>
                    <a:pt x="968" y="2069"/>
                    <a:pt x="968" y="2102"/>
                    <a:pt x="1001" y="2102"/>
                  </a:cubicBezTo>
                  <a:cubicBezTo>
                    <a:pt x="1001" y="2119"/>
                    <a:pt x="1010" y="2127"/>
                    <a:pt x="1018" y="2127"/>
                  </a:cubicBezTo>
                  <a:cubicBezTo>
                    <a:pt x="1026" y="2127"/>
                    <a:pt x="1035" y="2119"/>
                    <a:pt x="1035" y="2102"/>
                  </a:cubicBezTo>
                  <a:lnTo>
                    <a:pt x="1235" y="2002"/>
                  </a:lnTo>
                  <a:cubicBezTo>
                    <a:pt x="1268" y="1969"/>
                    <a:pt x="1268" y="1969"/>
                    <a:pt x="1302" y="1935"/>
                  </a:cubicBezTo>
                  <a:cubicBezTo>
                    <a:pt x="1302" y="1902"/>
                    <a:pt x="1302" y="1869"/>
                    <a:pt x="1335" y="1835"/>
                  </a:cubicBezTo>
                  <a:lnTo>
                    <a:pt x="1335" y="734"/>
                  </a:lnTo>
                  <a:cubicBezTo>
                    <a:pt x="1302" y="601"/>
                    <a:pt x="1302" y="468"/>
                    <a:pt x="1302" y="367"/>
                  </a:cubicBezTo>
                  <a:cubicBezTo>
                    <a:pt x="1268" y="267"/>
                    <a:pt x="1235" y="201"/>
                    <a:pt x="1202" y="101"/>
                  </a:cubicBezTo>
                  <a:cubicBezTo>
                    <a:pt x="1168" y="34"/>
                    <a:pt x="1101" y="1"/>
                    <a:pt x="1001"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9"/>
            <p:cNvSpPr/>
            <p:nvPr/>
          </p:nvSpPr>
          <p:spPr>
            <a:xfrm>
              <a:off x="4476700" y="1310550"/>
              <a:ext cx="32550" cy="67075"/>
            </a:xfrm>
            <a:custGeom>
              <a:rect b="b" l="l" r="r" t="t"/>
              <a:pathLst>
                <a:path extrusionOk="0" h="2683" w="1302">
                  <a:moveTo>
                    <a:pt x="1235" y="0"/>
                  </a:moveTo>
                  <a:lnTo>
                    <a:pt x="1001" y="134"/>
                  </a:lnTo>
                  <a:cubicBezTo>
                    <a:pt x="1001" y="134"/>
                    <a:pt x="968" y="167"/>
                    <a:pt x="968" y="167"/>
                  </a:cubicBezTo>
                  <a:cubicBezTo>
                    <a:pt x="935" y="201"/>
                    <a:pt x="935" y="234"/>
                    <a:pt x="935" y="267"/>
                  </a:cubicBezTo>
                  <a:lnTo>
                    <a:pt x="935" y="1335"/>
                  </a:lnTo>
                  <a:cubicBezTo>
                    <a:pt x="935" y="1468"/>
                    <a:pt x="901" y="1635"/>
                    <a:pt x="868" y="1768"/>
                  </a:cubicBezTo>
                  <a:cubicBezTo>
                    <a:pt x="834" y="1902"/>
                    <a:pt x="734" y="2002"/>
                    <a:pt x="634" y="2069"/>
                  </a:cubicBezTo>
                  <a:cubicBezTo>
                    <a:pt x="584" y="2102"/>
                    <a:pt x="543" y="2119"/>
                    <a:pt x="509" y="2119"/>
                  </a:cubicBezTo>
                  <a:cubicBezTo>
                    <a:pt x="476" y="2119"/>
                    <a:pt x="451" y="2102"/>
                    <a:pt x="434" y="2069"/>
                  </a:cubicBezTo>
                  <a:cubicBezTo>
                    <a:pt x="367" y="1935"/>
                    <a:pt x="334" y="1802"/>
                    <a:pt x="334" y="1702"/>
                  </a:cubicBezTo>
                  <a:lnTo>
                    <a:pt x="334" y="634"/>
                  </a:lnTo>
                  <a:cubicBezTo>
                    <a:pt x="334" y="601"/>
                    <a:pt x="334" y="567"/>
                    <a:pt x="334" y="567"/>
                  </a:cubicBezTo>
                  <a:cubicBezTo>
                    <a:pt x="317" y="551"/>
                    <a:pt x="309" y="542"/>
                    <a:pt x="301" y="542"/>
                  </a:cubicBezTo>
                  <a:cubicBezTo>
                    <a:pt x="292" y="542"/>
                    <a:pt x="284" y="551"/>
                    <a:pt x="267" y="567"/>
                  </a:cubicBezTo>
                  <a:lnTo>
                    <a:pt x="67" y="701"/>
                  </a:lnTo>
                  <a:cubicBezTo>
                    <a:pt x="34" y="701"/>
                    <a:pt x="34" y="734"/>
                    <a:pt x="34" y="734"/>
                  </a:cubicBezTo>
                  <a:cubicBezTo>
                    <a:pt x="1" y="768"/>
                    <a:pt x="1" y="801"/>
                    <a:pt x="1" y="834"/>
                  </a:cubicBezTo>
                  <a:lnTo>
                    <a:pt x="1" y="1968"/>
                  </a:lnTo>
                  <a:cubicBezTo>
                    <a:pt x="1" y="2069"/>
                    <a:pt x="1" y="2202"/>
                    <a:pt x="34" y="2302"/>
                  </a:cubicBezTo>
                  <a:cubicBezTo>
                    <a:pt x="34" y="2402"/>
                    <a:pt x="67" y="2502"/>
                    <a:pt x="101" y="2569"/>
                  </a:cubicBezTo>
                  <a:cubicBezTo>
                    <a:pt x="167" y="2636"/>
                    <a:pt x="201" y="2669"/>
                    <a:pt x="301" y="2669"/>
                  </a:cubicBezTo>
                  <a:cubicBezTo>
                    <a:pt x="328" y="2678"/>
                    <a:pt x="352" y="2682"/>
                    <a:pt x="375" y="2682"/>
                  </a:cubicBezTo>
                  <a:cubicBezTo>
                    <a:pt x="439" y="2682"/>
                    <a:pt x="494" y="2651"/>
                    <a:pt x="568" y="2602"/>
                  </a:cubicBezTo>
                  <a:cubicBezTo>
                    <a:pt x="634" y="2536"/>
                    <a:pt x="734" y="2469"/>
                    <a:pt x="801" y="2402"/>
                  </a:cubicBezTo>
                  <a:cubicBezTo>
                    <a:pt x="834" y="2302"/>
                    <a:pt x="901" y="2235"/>
                    <a:pt x="935" y="2135"/>
                  </a:cubicBezTo>
                  <a:lnTo>
                    <a:pt x="935" y="2202"/>
                  </a:lnTo>
                  <a:cubicBezTo>
                    <a:pt x="935" y="2235"/>
                    <a:pt x="935" y="2269"/>
                    <a:pt x="968" y="2269"/>
                  </a:cubicBezTo>
                  <a:cubicBezTo>
                    <a:pt x="968" y="2285"/>
                    <a:pt x="976" y="2294"/>
                    <a:pt x="985" y="2294"/>
                  </a:cubicBezTo>
                  <a:cubicBezTo>
                    <a:pt x="993" y="2294"/>
                    <a:pt x="1001" y="2285"/>
                    <a:pt x="1001" y="2269"/>
                  </a:cubicBezTo>
                  <a:lnTo>
                    <a:pt x="1235" y="2169"/>
                  </a:lnTo>
                  <a:cubicBezTo>
                    <a:pt x="1235" y="2135"/>
                    <a:pt x="1268" y="2135"/>
                    <a:pt x="1268" y="2102"/>
                  </a:cubicBezTo>
                  <a:cubicBezTo>
                    <a:pt x="1268" y="2069"/>
                    <a:pt x="1301" y="2035"/>
                    <a:pt x="1301" y="2002"/>
                  </a:cubicBezTo>
                  <a:lnTo>
                    <a:pt x="1301" y="67"/>
                  </a:lnTo>
                  <a:cubicBezTo>
                    <a:pt x="1301" y="34"/>
                    <a:pt x="1268" y="0"/>
                    <a:pt x="126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9"/>
            <p:cNvSpPr/>
            <p:nvPr/>
          </p:nvSpPr>
          <p:spPr>
            <a:xfrm>
              <a:off x="4516725" y="1293550"/>
              <a:ext cx="33375" cy="59550"/>
            </a:xfrm>
            <a:custGeom>
              <a:rect b="b" l="l" r="r" t="t"/>
              <a:pathLst>
                <a:path extrusionOk="0" h="2382" w="1335">
                  <a:moveTo>
                    <a:pt x="801" y="514"/>
                  </a:moveTo>
                  <a:cubicBezTo>
                    <a:pt x="835" y="514"/>
                    <a:pt x="868" y="514"/>
                    <a:pt x="901" y="547"/>
                  </a:cubicBezTo>
                  <a:cubicBezTo>
                    <a:pt x="901" y="580"/>
                    <a:pt x="935" y="614"/>
                    <a:pt x="935" y="647"/>
                  </a:cubicBezTo>
                  <a:cubicBezTo>
                    <a:pt x="935" y="680"/>
                    <a:pt x="968" y="714"/>
                    <a:pt x="968" y="747"/>
                  </a:cubicBezTo>
                  <a:lnTo>
                    <a:pt x="334" y="1114"/>
                  </a:lnTo>
                  <a:cubicBezTo>
                    <a:pt x="334" y="1081"/>
                    <a:pt x="368" y="1014"/>
                    <a:pt x="368" y="981"/>
                  </a:cubicBezTo>
                  <a:cubicBezTo>
                    <a:pt x="368" y="914"/>
                    <a:pt x="401" y="847"/>
                    <a:pt x="434" y="814"/>
                  </a:cubicBezTo>
                  <a:cubicBezTo>
                    <a:pt x="468" y="747"/>
                    <a:pt x="501" y="714"/>
                    <a:pt x="534" y="680"/>
                  </a:cubicBezTo>
                  <a:cubicBezTo>
                    <a:pt x="568" y="614"/>
                    <a:pt x="601" y="580"/>
                    <a:pt x="668" y="547"/>
                  </a:cubicBezTo>
                  <a:cubicBezTo>
                    <a:pt x="701" y="514"/>
                    <a:pt x="735" y="514"/>
                    <a:pt x="801" y="514"/>
                  </a:cubicBezTo>
                  <a:close/>
                  <a:moveTo>
                    <a:pt x="855" y="0"/>
                  </a:moveTo>
                  <a:cubicBezTo>
                    <a:pt x="783" y="0"/>
                    <a:pt x="717" y="31"/>
                    <a:pt x="668" y="80"/>
                  </a:cubicBezTo>
                  <a:cubicBezTo>
                    <a:pt x="534" y="147"/>
                    <a:pt x="468" y="213"/>
                    <a:pt x="368" y="313"/>
                  </a:cubicBezTo>
                  <a:cubicBezTo>
                    <a:pt x="301" y="447"/>
                    <a:pt x="234" y="547"/>
                    <a:pt x="167" y="680"/>
                  </a:cubicBezTo>
                  <a:cubicBezTo>
                    <a:pt x="101" y="814"/>
                    <a:pt x="67" y="947"/>
                    <a:pt x="34" y="1114"/>
                  </a:cubicBezTo>
                  <a:cubicBezTo>
                    <a:pt x="1" y="1247"/>
                    <a:pt x="1" y="1414"/>
                    <a:pt x="1" y="1581"/>
                  </a:cubicBezTo>
                  <a:cubicBezTo>
                    <a:pt x="1" y="1714"/>
                    <a:pt x="1" y="1848"/>
                    <a:pt x="34" y="1981"/>
                  </a:cubicBezTo>
                  <a:cubicBezTo>
                    <a:pt x="67" y="2081"/>
                    <a:pt x="101" y="2181"/>
                    <a:pt x="167" y="2282"/>
                  </a:cubicBezTo>
                  <a:cubicBezTo>
                    <a:pt x="234" y="2348"/>
                    <a:pt x="301" y="2382"/>
                    <a:pt x="368" y="2382"/>
                  </a:cubicBezTo>
                  <a:cubicBezTo>
                    <a:pt x="468" y="2382"/>
                    <a:pt x="568" y="2348"/>
                    <a:pt x="668" y="2315"/>
                  </a:cubicBezTo>
                  <a:cubicBezTo>
                    <a:pt x="768" y="2248"/>
                    <a:pt x="835" y="2181"/>
                    <a:pt x="935" y="2081"/>
                  </a:cubicBezTo>
                  <a:cubicBezTo>
                    <a:pt x="1001" y="2015"/>
                    <a:pt x="1068" y="1915"/>
                    <a:pt x="1101" y="1815"/>
                  </a:cubicBezTo>
                  <a:cubicBezTo>
                    <a:pt x="1168" y="1748"/>
                    <a:pt x="1202" y="1681"/>
                    <a:pt x="1235" y="1581"/>
                  </a:cubicBezTo>
                  <a:cubicBezTo>
                    <a:pt x="1268" y="1514"/>
                    <a:pt x="1268" y="1481"/>
                    <a:pt x="1268" y="1414"/>
                  </a:cubicBezTo>
                  <a:cubicBezTo>
                    <a:pt x="1268" y="1381"/>
                    <a:pt x="1268" y="1348"/>
                    <a:pt x="1268" y="1348"/>
                  </a:cubicBezTo>
                  <a:cubicBezTo>
                    <a:pt x="1252" y="1331"/>
                    <a:pt x="1235" y="1323"/>
                    <a:pt x="1222" y="1323"/>
                  </a:cubicBezTo>
                  <a:cubicBezTo>
                    <a:pt x="1210" y="1323"/>
                    <a:pt x="1202" y="1331"/>
                    <a:pt x="1202" y="1348"/>
                  </a:cubicBezTo>
                  <a:lnTo>
                    <a:pt x="1001" y="1448"/>
                  </a:lnTo>
                  <a:cubicBezTo>
                    <a:pt x="968" y="1481"/>
                    <a:pt x="935" y="1481"/>
                    <a:pt x="935" y="1514"/>
                  </a:cubicBezTo>
                  <a:lnTo>
                    <a:pt x="901" y="1581"/>
                  </a:lnTo>
                  <a:cubicBezTo>
                    <a:pt x="868" y="1614"/>
                    <a:pt x="835" y="1681"/>
                    <a:pt x="801" y="1714"/>
                  </a:cubicBezTo>
                  <a:cubicBezTo>
                    <a:pt x="768" y="1748"/>
                    <a:pt x="701" y="1781"/>
                    <a:pt x="668" y="1815"/>
                  </a:cubicBezTo>
                  <a:cubicBezTo>
                    <a:pt x="634" y="1848"/>
                    <a:pt x="568" y="1848"/>
                    <a:pt x="534" y="1848"/>
                  </a:cubicBezTo>
                  <a:lnTo>
                    <a:pt x="434" y="1848"/>
                  </a:lnTo>
                  <a:cubicBezTo>
                    <a:pt x="401" y="1848"/>
                    <a:pt x="401" y="1815"/>
                    <a:pt x="368" y="1781"/>
                  </a:cubicBezTo>
                  <a:cubicBezTo>
                    <a:pt x="334" y="1714"/>
                    <a:pt x="334" y="1681"/>
                    <a:pt x="334" y="1614"/>
                  </a:cubicBezTo>
                  <a:lnTo>
                    <a:pt x="1235" y="1081"/>
                  </a:lnTo>
                  <a:cubicBezTo>
                    <a:pt x="1268" y="1081"/>
                    <a:pt x="1302" y="1047"/>
                    <a:pt x="1302" y="1014"/>
                  </a:cubicBezTo>
                  <a:cubicBezTo>
                    <a:pt x="1302" y="1014"/>
                    <a:pt x="1335" y="981"/>
                    <a:pt x="1335" y="947"/>
                  </a:cubicBezTo>
                  <a:lnTo>
                    <a:pt x="1335" y="747"/>
                  </a:lnTo>
                  <a:cubicBezTo>
                    <a:pt x="1335" y="614"/>
                    <a:pt x="1302" y="480"/>
                    <a:pt x="1268" y="380"/>
                  </a:cubicBezTo>
                  <a:cubicBezTo>
                    <a:pt x="1235" y="280"/>
                    <a:pt x="1202" y="180"/>
                    <a:pt x="1135" y="113"/>
                  </a:cubicBezTo>
                  <a:cubicBezTo>
                    <a:pt x="1068" y="47"/>
                    <a:pt x="1001" y="13"/>
                    <a:pt x="935" y="13"/>
                  </a:cubicBezTo>
                  <a:cubicBezTo>
                    <a:pt x="908" y="4"/>
                    <a:pt x="881" y="0"/>
                    <a:pt x="855"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9"/>
            <p:cNvSpPr/>
            <p:nvPr/>
          </p:nvSpPr>
          <p:spPr>
            <a:xfrm>
              <a:off x="4372450" y="1760875"/>
              <a:ext cx="28400" cy="46725"/>
            </a:xfrm>
            <a:custGeom>
              <a:rect b="b" l="l" r="r" t="t"/>
              <a:pathLst>
                <a:path extrusionOk="0" h="1869" w="1136">
                  <a:moveTo>
                    <a:pt x="668" y="0"/>
                  </a:moveTo>
                  <a:lnTo>
                    <a:pt x="501" y="100"/>
                  </a:lnTo>
                  <a:cubicBezTo>
                    <a:pt x="468" y="100"/>
                    <a:pt x="468" y="134"/>
                    <a:pt x="468" y="134"/>
                  </a:cubicBezTo>
                  <a:cubicBezTo>
                    <a:pt x="435" y="167"/>
                    <a:pt x="435" y="200"/>
                    <a:pt x="468" y="234"/>
                  </a:cubicBezTo>
                  <a:lnTo>
                    <a:pt x="468" y="834"/>
                  </a:lnTo>
                  <a:lnTo>
                    <a:pt x="68" y="1034"/>
                  </a:lnTo>
                  <a:cubicBezTo>
                    <a:pt x="34" y="1068"/>
                    <a:pt x="34" y="1068"/>
                    <a:pt x="34" y="1101"/>
                  </a:cubicBezTo>
                  <a:cubicBezTo>
                    <a:pt x="1" y="1134"/>
                    <a:pt x="1" y="1134"/>
                    <a:pt x="34" y="1168"/>
                  </a:cubicBezTo>
                  <a:lnTo>
                    <a:pt x="34" y="1401"/>
                  </a:lnTo>
                  <a:lnTo>
                    <a:pt x="34" y="1435"/>
                  </a:lnTo>
                  <a:cubicBezTo>
                    <a:pt x="34" y="1451"/>
                    <a:pt x="43" y="1460"/>
                    <a:pt x="51" y="1460"/>
                  </a:cubicBezTo>
                  <a:cubicBezTo>
                    <a:pt x="59" y="1460"/>
                    <a:pt x="68" y="1451"/>
                    <a:pt x="68" y="1435"/>
                  </a:cubicBezTo>
                  <a:lnTo>
                    <a:pt x="468" y="1234"/>
                  </a:lnTo>
                  <a:lnTo>
                    <a:pt x="468" y="1835"/>
                  </a:lnTo>
                  <a:cubicBezTo>
                    <a:pt x="435" y="1835"/>
                    <a:pt x="435" y="1868"/>
                    <a:pt x="468" y="1868"/>
                  </a:cubicBezTo>
                  <a:lnTo>
                    <a:pt x="501" y="1868"/>
                  </a:lnTo>
                  <a:lnTo>
                    <a:pt x="668" y="1768"/>
                  </a:lnTo>
                  <a:cubicBezTo>
                    <a:pt x="668" y="1768"/>
                    <a:pt x="701" y="1735"/>
                    <a:pt x="701" y="1735"/>
                  </a:cubicBezTo>
                  <a:cubicBezTo>
                    <a:pt x="701" y="1701"/>
                    <a:pt x="701" y="1668"/>
                    <a:pt x="735" y="1668"/>
                  </a:cubicBezTo>
                  <a:lnTo>
                    <a:pt x="735" y="1034"/>
                  </a:lnTo>
                  <a:lnTo>
                    <a:pt x="1102" y="834"/>
                  </a:lnTo>
                  <a:cubicBezTo>
                    <a:pt x="1135" y="834"/>
                    <a:pt x="1135" y="801"/>
                    <a:pt x="1135" y="801"/>
                  </a:cubicBezTo>
                  <a:cubicBezTo>
                    <a:pt x="1135" y="767"/>
                    <a:pt x="1135" y="734"/>
                    <a:pt x="1135" y="701"/>
                  </a:cubicBezTo>
                  <a:lnTo>
                    <a:pt x="1135" y="501"/>
                  </a:lnTo>
                  <a:cubicBezTo>
                    <a:pt x="1135" y="467"/>
                    <a:pt x="1135" y="467"/>
                    <a:pt x="1135" y="434"/>
                  </a:cubicBezTo>
                  <a:lnTo>
                    <a:pt x="1102" y="434"/>
                  </a:lnTo>
                  <a:lnTo>
                    <a:pt x="735" y="667"/>
                  </a:lnTo>
                  <a:lnTo>
                    <a:pt x="735" y="67"/>
                  </a:lnTo>
                  <a:cubicBezTo>
                    <a:pt x="735" y="34"/>
                    <a:pt x="701" y="0"/>
                    <a:pt x="701"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9"/>
            <p:cNvSpPr/>
            <p:nvPr/>
          </p:nvSpPr>
          <p:spPr>
            <a:xfrm>
              <a:off x="4402475" y="1727500"/>
              <a:ext cx="25875" cy="69250"/>
            </a:xfrm>
            <a:custGeom>
              <a:rect b="b" l="l" r="r" t="t"/>
              <a:pathLst>
                <a:path extrusionOk="0" h="2770" w="1035">
                  <a:moveTo>
                    <a:pt x="968" y="1"/>
                  </a:moveTo>
                  <a:lnTo>
                    <a:pt x="34" y="568"/>
                  </a:lnTo>
                  <a:cubicBezTo>
                    <a:pt x="1" y="568"/>
                    <a:pt x="1" y="601"/>
                    <a:pt x="1" y="601"/>
                  </a:cubicBezTo>
                  <a:cubicBezTo>
                    <a:pt x="1" y="635"/>
                    <a:pt x="1" y="668"/>
                    <a:pt x="1" y="668"/>
                  </a:cubicBezTo>
                  <a:lnTo>
                    <a:pt x="1" y="902"/>
                  </a:lnTo>
                  <a:cubicBezTo>
                    <a:pt x="1" y="935"/>
                    <a:pt x="1" y="968"/>
                    <a:pt x="1" y="968"/>
                  </a:cubicBezTo>
                  <a:lnTo>
                    <a:pt x="34" y="968"/>
                  </a:lnTo>
                  <a:lnTo>
                    <a:pt x="701" y="568"/>
                  </a:lnTo>
                  <a:lnTo>
                    <a:pt x="201" y="2670"/>
                  </a:lnTo>
                  <a:cubicBezTo>
                    <a:pt x="201" y="2670"/>
                    <a:pt x="201" y="2703"/>
                    <a:pt x="201" y="2703"/>
                  </a:cubicBezTo>
                  <a:cubicBezTo>
                    <a:pt x="201" y="2736"/>
                    <a:pt x="201" y="2736"/>
                    <a:pt x="201" y="2770"/>
                  </a:cubicBezTo>
                  <a:lnTo>
                    <a:pt x="268" y="2770"/>
                  </a:lnTo>
                  <a:lnTo>
                    <a:pt x="434" y="2670"/>
                  </a:lnTo>
                  <a:cubicBezTo>
                    <a:pt x="434" y="2636"/>
                    <a:pt x="468" y="2636"/>
                    <a:pt x="468" y="2603"/>
                  </a:cubicBezTo>
                  <a:lnTo>
                    <a:pt x="501" y="2536"/>
                  </a:lnTo>
                  <a:lnTo>
                    <a:pt x="1001" y="468"/>
                  </a:lnTo>
                  <a:cubicBezTo>
                    <a:pt x="1035" y="401"/>
                    <a:pt x="1035" y="368"/>
                    <a:pt x="1035" y="335"/>
                  </a:cubicBezTo>
                  <a:cubicBezTo>
                    <a:pt x="1035" y="335"/>
                    <a:pt x="1035" y="301"/>
                    <a:pt x="1035" y="268"/>
                  </a:cubicBezTo>
                  <a:lnTo>
                    <a:pt x="1035" y="68"/>
                  </a:lnTo>
                  <a:lnTo>
                    <a:pt x="1035"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9"/>
            <p:cNvSpPr/>
            <p:nvPr/>
          </p:nvSpPr>
          <p:spPr>
            <a:xfrm>
              <a:off x="4430000" y="1767550"/>
              <a:ext cx="7525" cy="15850"/>
            </a:xfrm>
            <a:custGeom>
              <a:rect b="b" l="l" r="r" t="t"/>
              <a:pathLst>
                <a:path extrusionOk="0" h="634" w="301">
                  <a:moveTo>
                    <a:pt x="234" y="0"/>
                  </a:moveTo>
                  <a:lnTo>
                    <a:pt x="34" y="134"/>
                  </a:lnTo>
                  <a:cubicBezTo>
                    <a:pt x="34" y="134"/>
                    <a:pt x="1" y="167"/>
                    <a:pt x="1" y="167"/>
                  </a:cubicBezTo>
                  <a:cubicBezTo>
                    <a:pt x="1" y="200"/>
                    <a:pt x="1" y="234"/>
                    <a:pt x="1" y="267"/>
                  </a:cubicBezTo>
                  <a:lnTo>
                    <a:pt x="1" y="567"/>
                  </a:lnTo>
                  <a:cubicBezTo>
                    <a:pt x="1" y="601"/>
                    <a:pt x="1" y="601"/>
                    <a:pt x="1" y="634"/>
                  </a:cubicBezTo>
                  <a:lnTo>
                    <a:pt x="34" y="634"/>
                  </a:lnTo>
                  <a:lnTo>
                    <a:pt x="234" y="500"/>
                  </a:lnTo>
                  <a:cubicBezTo>
                    <a:pt x="267" y="500"/>
                    <a:pt x="267" y="500"/>
                    <a:pt x="301" y="467"/>
                  </a:cubicBezTo>
                  <a:cubicBezTo>
                    <a:pt x="301" y="434"/>
                    <a:pt x="301" y="434"/>
                    <a:pt x="301" y="400"/>
                  </a:cubicBezTo>
                  <a:lnTo>
                    <a:pt x="301" y="67"/>
                  </a:lnTo>
                  <a:cubicBezTo>
                    <a:pt x="301" y="33"/>
                    <a:pt x="301" y="33"/>
                    <a:pt x="301"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9"/>
            <p:cNvSpPr/>
            <p:nvPr/>
          </p:nvSpPr>
          <p:spPr>
            <a:xfrm>
              <a:off x="4443350" y="1706675"/>
              <a:ext cx="29200" cy="64225"/>
            </a:xfrm>
            <a:custGeom>
              <a:rect b="b" l="l" r="r" t="t"/>
              <a:pathLst>
                <a:path extrusionOk="0" h="2569" w="1168">
                  <a:moveTo>
                    <a:pt x="697" y="450"/>
                  </a:moveTo>
                  <a:cubicBezTo>
                    <a:pt x="734" y="450"/>
                    <a:pt x="767" y="467"/>
                    <a:pt x="801" y="500"/>
                  </a:cubicBezTo>
                  <a:cubicBezTo>
                    <a:pt x="834" y="600"/>
                    <a:pt x="868" y="734"/>
                    <a:pt x="868" y="834"/>
                  </a:cubicBezTo>
                  <a:lnTo>
                    <a:pt x="868" y="1101"/>
                  </a:lnTo>
                  <a:lnTo>
                    <a:pt x="868" y="1401"/>
                  </a:lnTo>
                  <a:cubicBezTo>
                    <a:pt x="868" y="1534"/>
                    <a:pt x="834" y="1668"/>
                    <a:pt x="801" y="1801"/>
                  </a:cubicBezTo>
                  <a:cubicBezTo>
                    <a:pt x="734" y="1935"/>
                    <a:pt x="667" y="2001"/>
                    <a:pt x="567" y="2068"/>
                  </a:cubicBezTo>
                  <a:cubicBezTo>
                    <a:pt x="517" y="2102"/>
                    <a:pt x="476" y="2118"/>
                    <a:pt x="442" y="2118"/>
                  </a:cubicBezTo>
                  <a:cubicBezTo>
                    <a:pt x="409" y="2118"/>
                    <a:pt x="384" y="2102"/>
                    <a:pt x="367" y="2068"/>
                  </a:cubicBezTo>
                  <a:cubicBezTo>
                    <a:pt x="300" y="1968"/>
                    <a:pt x="267" y="1868"/>
                    <a:pt x="300" y="1735"/>
                  </a:cubicBezTo>
                  <a:cubicBezTo>
                    <a:pt x="267" y="1668"/>
                    <a:pt x="300" y="1568"/>
                    <a:pt x="300" y="1468"/>
                  </a:cubicBezTo>
                  <a:lnTo>
                    <a:pt x="300" y="1201"/>
                  </a:lnTo>
                  <a:cubicBezTo>
                    <a:pt x="300" y="1034"/>
                    <a:pt x="300" y="901"/>
                    <a:pt x="367" y="767"/>
                  </a:cubicBezTo>
                  <a:cubicBezTo>
                    <a:pt x="401" y="667"/>
                    <a:pt x="467" y="567"/>
                    <a:pt x="567" y="500"/>
                  </a:cubicBezTo>
                  <a:cubicBezTo>
                    <a:pt x="617" y="467"/>
                    <a:pt x="659" y="450"/>
                    <a:pt x="697" y="450"/>
                  </a:cubicBezTo>
                  <a:close/>
                  <a:moveTo>
                    <a:pt x="834" y="0"/>
                  </a:moveTo>
                  <a:cubicBezTo>
                    <a:pt x="734" y="0"/>
                    <a:pt x="667" y="33"/>
                    <a:pt x="567" y="100"/>
                  </a:cubicBezTo>
                  <a:cubicBezTo>
                    <a:pt x="467" y="133"/>
                    <a:pt x="367" y="234"/>
                    <a:pt x="300" y="300"/>
                  </a:cubicBezTo>
                  <a:cubicBezTo>
                    <a:pt x="234" y="400"/>
                    <a:pt x="167" y="500"/>
                    <a:pt x="134" y="600"/>
                  </a:cubicBezTo>
                  <a:cubicBezTo>
                    <a:pt x="67" y="734"/>
                    <a:pt x="34" y="834"/>
                    <a:pt x="34" y="967"/>
                  </a:cubicBezTo>
                  <a:cubicBezTo>
                    <a:pt x="0" y="1101"/>
                    <a:pt x="0" y="1234"/>
                    <a:pt x="0" y="1334"/>
                  </a:cubicBezTo>
                  <a:lnTo>
                    <a:pt x="0" y="1635"/>
                  </a:lnTo>
                  <a:lnTo>
                    <a:pt x="0" y="1935"/>
                  </a:lnTo>
                  <a:cubicBezTo>
                    <a:pt x="0" y="2035"/>
                    <a:pt x="0" y="2135"/>
                    <a:pt x="34" y="2268"/>
                  </a:cubicBezTo>
                  <a:cubicBezTo>
                    <a:pt x="34" y="2335"/>
                    <a:pt x="67" y="2435"/>
                    <a:pt x="134" y="2502"/>
                  </a:cubicBezTo>
                  <a:cubicBezTo>
                    <a:pt x="167" y="2535"/>
                    <a:pt x="234" y="2569"/>
                    <a:pt x="300" y="2569"/>
                  </a:cubicBezTo>
                  <a:cubicBezTo>
                    <a:pt x="401" y="2569"/>
                    <a:pt x="501" y="2535"/>
                    <a:pt x="567" y="2502"/>
                  </a:cubicBezTo>
                  <a:cubicBezTo>
                    <a:pt x="667" y="2435"/>
                    <a:pt x="767" y="2368"/>
                    <a:pt x="834" y="2268"/>
                  </a:cubicBezTo>
                  <a:cubicBezTo>
                    <a:pt x="901" y="2168"/>
                    <a:pt x="968" y="2068"/>
                    <a:pt x="1034" y="1968"/>
                  </a:cubicBezTo>
                  <a:cubicBezTo>
                    <a:pt x="1068" y="1868"/>
                    <a:pt x="1101" y="1735"/>
                    <a:pt x="1134" y="1635"/>
                  </a:cubicBezTo>
                  <a:cubicBezTo>
                    <a:pt x="1134" y="1501"/>
                    <a:pt x="1168" y="1368"/>
                    <a:pt x="1168" y="1268"/>
                  </a:cubicBezTo>
                  <a:lnTo>
                    <a:pt x="1168" y="1101"/>
                  </a:lnTo>
                  <a:lnTo>
                    <a:pt x="1168" y="801"/>
                  </a:lnTo>
                  <a:lnTo>
                    <a:pt x="1168" y="667"/>
                  </a:lnTo>
                  <a:cubicBezTo>
                    <a:pt x="1168" y="534"/>
                    <a:pt x="1134" y="434"/>
                    <a:pt x="1134" y="334"/>
                  </a:cubicBezTo>
                  <a:cubicBezTo>
                    <a:pt x="1101" y="234"/>
                    <a:pt x="1068" y="167"/>
                    <a:pt x="1034" y="100"/>
                  </a:cubicBezTo>
                  <a:cubicBezTo>
                    <a:pt x="968" y="33"/>
                    <a:pt x="901" y="0"/>
                    <a:pt x="834"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9"/>
            <p:cNvSpPr/>
            <p:nvPr/>
          </p:nvSpPr>
          <p:spPr>
            <a:xfrm>
              <a:off x="4477525" y="1683525"/>
              <a:ext cx="28400" cy="68200"/>
            </a:xfrm>
            <a:custGeom>
              <a:rect b="b" l="l" r="r" t="t"/>
              <a:pathLst>
                <a:path extrusionOk="0" h="2728" w="1136">
                  <a:moveTo>
                    <a:pt x="1018" y="0"/>
                  </a:moveTo>
                  <a:cubicBezTo>
                    <a:pt x="1010" y="0"/>
                    <a:pt x="1002" y="9"/>
                    <a:pt x="1002" y="25"/>
                  </a:cubicBezTo>
                  <a:lnTo>
                    <a:pt x="168" y="492"/>
                  </a:lnTo>
                  <a:cubicBezTo>
                    <a:pt x="134" y="492"/>
                    <a:pt x="134" y="526"/>
                    <a:pt x="134" y="526"/>
                  </a:cubicBezTo>
                  <a:cubicBezTo>
                    <a:pt x="134" y="559"/>
                    <a:pt x="134" y="592"/>
                    <a:pt x="134" y="592"/>
                  </a:cubicBezTo>
                  <a:lnTo>
                    <a:pt x="68" y="1760"/>
                  </a:lnTo>
                  <a:lnTo>
                    <a:pt x="68" y="1827"/>
                  </a:lnTo>
                  <a:lnTo>
                    <a:pt x="101" y="1827"/>
                  </a:lnTo>
                  <a:lnTo>
                    <a:pt x="301" y="1693"/>
                  </a:lnTo>
                  <a:lnTo>
                    <a:pt x="368" y="1660"/>
                  </a:lnTo>
                  <a:lnTo>
                    <a:pt x="401" y="1593"/>
                  </a:lnTo>
                  <a:cubicBezTo>
                    <a:pt x="401" y="1560"/>
                    <a:pt x="435" y="1560"/>
                    <a:pt x="468" y="1526"/>
                  </a:cubicBezTo>
                  <a:cubicBezTo>
                    <a:pt x="501" y="1493"/>
                    <a:pt x="535" y="1460"/>
                    <a:pt x="568" y="1460"/>
                  </a:cubicBezTo>
                  <a:cubicBezTo>
                    <a:pt x="601" y="1443"/>
                    <a:pt x="635" y="1435"/>
                    <a:pt x="668" y="1435"/>
                  </a:cubicBezTo>
                  <a:cubicBezTo>
                    <a:pt x="701" y="1435"/>
                    <a:pt x="735" y="1443"/>
                    <a:pt x="768" y="1460"/>
                  </a:cubicBezTo>
                  <a:cubicBezTo>
                    <a:pt x="801" y="1493"/>
                    <a:pt x="835" y="1593"/>
                    <a:pt x="835" y="1660"/>
                  </a:cubicBezTo>
                  <a:cubicBezTo>
                    <a:pt x="835" y="1760"/>
                    <a:pt x="801" y="1893"/>
                    <a:pt x="768" y="1993"/>
                  </a:cubicBezTo>
                  <a:cubicBezTo>
                    <a:pt x="701" y="2060"/>
                    <a:pt x="635" y="2160"/>
                    <a:pt x="568" y="2194"/>
                  </a:cubicBezTo>
                  <a:cubicBezTo>
                    <a:pt x="535" y="2227"/>
                    <a:pt x="501" y="2227"/>
                    <a:pt x="468" y="2260"/>
                  </a:cubicBezTo>
                  <a:cubicBezTo>
                    <a:pt x="401" y="2260"/>
                    <a:pt x="368" y="2260"/>
                    <a:pt x="334" y="2227"/>
                  </a:cubicBezTo>
                  <a:cubicBezTo>
                    <a:pt x="301" y="2194"/>
                    <a:pt x="268" y="2160"/>
                    <a:pt x="268" y="2127"/>
                  </a:cubicBezTo>
                  <a:cubicBezTo>
                    <a:pt x="268" y="2094"/>
                    <a:pt x="268" y="2094"/>
                    <a:pt x="268" y="2060"/>
                  </a:cubicBezTo>
                  <a:lnTo>
                    <a:pt x="201" y="2060"/>
                  </a:lnTo>
                  <a:lnTo>
                    <a:pt x="34" y="2194"/>
                  </a:lnTo>
                  <a:cubicBezTo>
                    <a:pt x="34" y="2194"/>
                    <a:pt x="1" y="2194"/>
                    <a:pt x="1" y="2227"/>
                  </a:cubicBezTo>
                  <a:cubicBezTo>
                    <a:pt x="1" y="2260"/>
                    <a:pt x="1" y="2260"/>
                    <a:pt x="1" y="2294"/>
                  </a:cubicBezTo>
                  <a:cubicBezTo>
                    <a:pt x="1" y="2360"/>
                    <a:pt x="1" y="2460"/>
                    <a:pt x="34" y="2527"/>
                  </a:cubicBezTo>
                  <a:cubicBezTo>
                    <a:pt x="68" y="2594"/>
                    <a:pt x="101" y="2627"/>
                    <a:pt x="134" y="2661"/>
                  </a:cubicBezTo>
                  <a:cubicBezTo>
                    <a:pt x="201" y="2694"/>
                    <a:pt x="268" y="2727"/>
                    <a:pt x="334" y="2727"/>
                  </a:cubicBezTo>
                  <a:cubicBezTo>
                    <a:pt x="401" y="2694"/>
                    <a:pt x="501" y="2661"/>
                    <a:pt x="568" y="2627"/>
                  </a:cubicBezTo>
                  <a:cubicBezTo>
                    <a:pt x="668" y="2561"/>
                    <a:pt x="735" y="2527"/>
                    <a:pt x="801" y="2460"/>
                  </a:cubicBezTo>
                  <a:cubicBezTo>
                    <a:pt x="868" y="2360"/>
                    <a:pt x="935" y="2294"/>
                    <a:pt x="968" y="2194"/>
                  </a:cubicBezTo>
                  <a:cubicBezTo>
                    <a:pt x="1035" y="2094"/>
                    <a:pt x="1068" y="1993"/>
                    <a:pt x="1102" y="1893"/>
                  </a:cubicBezTo>
                  <a:cubicBezTo>
                    <a:pt x="1135" y="1760"/>
                    <a:pt x="1135" y="1627"/>
                    <a:pt x="1135" y="1493"/>
                  </a:cubicBezTo>
                  <a:cubicBezTo>
                    <a:pt x="1135" y="1393"/>
                    <a:pt x="1135" y="1293"/>
                    <a:pt x="1102" y="1193"/>
                  </a:cubicBezTo>
                  <a:cubicBezTo>
                    <a:pt x="1068" y="1126"/>
                    <a:pt x="1035" y="1059"/>
                    <a:pt x="1002" y="1026"/>
                  </a:cubicBezTo>
                  <a:cubicBezTo>
                    <a:pt x="935" y="959"/>
                    <a:pt x="868" y="959"/>
                    <a:pt x="801" y="959"/>
                  </a:cubicBezTo>
                  <a:cubicBezTo>
                    <a:pt x="735" y="993"/>
                    <a:pt x="635" y="993"/>
                    <a:pt x="568" y="1059"/>
                  </a:cubicBezTo>
                  <a:lnTo>
                    <a:pt x="501" y="1126"/>
                  </a:lnTo>
                  <a:cubicBezTo>
                    <a:pt x="435" y="1126"/>
                    <a:pt x="401" y="1193"/>
                    <a:pt x="368" y="1226"/>
                  </a:cubicBezTo>
                  <a:lnTo>
                    <a:pt x="401" y="793"/>
                  </a:lnTo>
                  <a:lnTo>
                    <a:pt x="1002" y="426"/>
                  </a:lnTo>
                  <a:cubicBezTo>
                    <a:pt x="1035" y="426"/>
                    <a:pt x="1035" y="392"/>
                    <a:pt x="1035" y="392"/>
                  </a:cubicBezTo>
                  <a:cubicBezTo>
                    <a:pt x="1035" y="359"/>
                    <a:pt x="1035" y="326"/>
                    <a:pt x="1035" y="292"/>
                  </a:cubicBezTo>
                  <a:lnTo>
                    <a:pt x="1035" y="59"/>
                  </a:lnTo>
                  <a:cubicBezTo>
                    <a:pt x="1035" y="59"/>
                    <a:pt x="1035" y="25"/>
                    <a:pt x="1035" y="25"/>
                  </a:cubicBezTo>
                  <a:cubicBezTo>
                    <a:pt x="1035" y="9"/>
                    <a:pt x="1027" y="0"/>
                    <a:pt x="1018"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9"/>
            <p:cNvSpPr/>
            <p:nvPr/>
          </p:nvSpPr>
          <p:spPr>
            <a:xfrm>
              <a:off x="4510900" y="1659125"/>
              <a:ext cx="39200" cy="75925"/>
            </a:xfrm>
            <a:custGeom>
              <a:rect b="b" l="l" r="r" t="t"/>
              <a:pathLst>
                <a:path extrusionOk="0" h="3037" w="1568">
                  <a:moveTo>
                    <a:pt x="375" y="876"/>
                  </a:moveTo>
                  <a:cubicBezTo>
                    <a:pt x="392" y="876"/>
                    <a:pt x="400" y="885"/>
                    <a:pt x="400" y="901"/>
                  </a:cubicBezTo>
                  <a:cubicBezTo>
                    <a:pt x="434" y="901"/>
                    <a:pt x="434" y="935"/>
                    <a:pt x="434" y="968"/>
                  </a:cubicBezTo>
                  <a:lnTo>
                    <a:pt x="434" y="1302"/>
                  </a:lnTo>
                  <a:cubicBezTo>
                    <a:pt x="434" y="1335"/>
                    <a:pt x="434" y="1368"/>
                    <a:pt x="400" y="1435"/>
                  </a:cubicBezTo>
                  <a:cubicBezTo>
                    <a:pt x="400" y="1468"/>
                    <a:pt x="367" y="1502"/>
                    <a:pt x="300" y="1502"/>
                  </a:cubicBezTo>
                  <a:cubicBezTo>
                    <a:pt x="284" y="1518"/>
                    <a:pt x="267" y="1527"/>
                    <a:pt x="255" y="1527"/>
                  </a:cubicBezTo>
                  <a:cubicBezTo>
                    <a:pt x="242" y="1527"/>
                    <a:pt x="234" y="1518"/>
                    <a:pt x="234" y="1502"/>
                  </a:cubicBezTo>
                  <a:cubicBezTo>
                    <a:pt x="200" y="1502"/>
                    <a:pt x="200" y="1468"/>
                    <a:pt x="200" y="1435"/>
                  </a:cubicBezTo>
                  <a:cubicBezTo>
                    <a:pt x="200" y="1402"/>
                    <a:pt x="200" y="1368"/>
                    <a:pt x="200" y="1368"/>
                  </a:cubicBezTo>
                  <a:lnTo>
                    <a:pt x="200" y="1168"/>
                  </a:lnTo>
                  <a:cubicBezTo>
                    <a:pt x="200" y="1168"/>
                    <a:pt x="200" y="1135"/>
                    <a:pt x="200" y="1101"/>
                  </a:cubicBezTo>
                  <a:cubicBezTo>
                    <a:pt x="200" y="1068"/>
                    <a:pt x="200" y="1035"/>
                    <a:pt x="234" y="968"/>
                  </a:cubicBezTo>
                  <a:cubicBezTo>
                    <a:pt x="234" y="935"/>
                    <a:pt x="267" y="901"/>
                    <a:pt x="300" y="901"/>
                  </a:cubicBezTo>
                  <a:cubicBezTo>
                    <a:pt x="334" y="885"/>
                    <a:pt x="359" y="876"/>
                    <a:pt x="375" y="876"/>
                  </a:cubicBezTo>
                  <a:close/>
                  <a:moveTo>
                    <a:pt x="467" y="568"/>
                  </a:moveTo>
                  <a:cubicBezTo>
                    <a:pt x="400" y="568"/>
                    <a:pt x="367" y="568"/>
                    <a:pt x="300" y="601"/>
                  </a:cubicBezTo>
                  <a:cubicBezTo>
                    <a:pt x="267" y="634"/>
                    <a:pt x="234" y="668"/>
                    <a:pt x="200" y="701"/>
                  </a:cubicBezTo>
                  <a:cubicBezTo>
                    <a:pt x="134" y="768"/>
                    <a:pt x="100" y="801"/>
                    <a:pt x="67" y="868"/>
                  </a:cubicBezTo>
                  <a:cubicBezTo>
                    <a:pt x="34" y="935"/>
                    <a:pt x="34" y="968"/>
                    <a:pt x="34" y="1035"/>
                  </a:cubicBezTo>
                  <a:cubicBezTo>
                    <a:pt x="0" y="1101"/>
                    <a:pt x="0" y="1135"/>
                    <a:pt x="0" y="1202"/>
                  </a:cubicBezTo>
                  <a:lnTo>
                    <a:pt x="0" y="1402"/>
                  </a:lnTo>
                  <a:lnTo>
                    <a:pt x="0" y="1568"/>
                  </a:lnTo>
                  <a:cubicBezTo>
                    <a:pt x="0" y="1635"/>
                    <a:pt x="0" y="1669"/>
                    <a:pt x="34" y="1702"/>
                  </a:cubicBezTo>
                  <a:cubicBezTo>
                    <a:pt x="34" y="1735"/>
                    <a:pt x="34" y="1769"/>
                    <a:pt x="67" y="1802"/>
                  </a:cubicBezTo>
                  <a:cubicBezTo>
                    <a:pt x="100" y="1835"/>
                    <a:pt x="134" y="1835"/>
                    <a:pt x="167" y="1835"/>
                  </a:cubicBezTo>
                  <a:cubicBezTo>
                    <a:pt x="234" y="1835"/>
                    <a:pt x="267" y="1835"/>
                    <a:pt x="300" y="1802"/>
                  </a:cubicBezTo>
                  <a:cubicBezTo>
                    <a:pt x="367" y="1769"/>
                    <a:pt x="400" y="1735"/>
                    <a:pt x="467" y="1702"/>
                  </a:cubicBezTo>
                  <a:cubicBezTo>
                    <a:pt x="501" y="1635"/>
                    <a:pt x="534" y="1602"/>
                    <a:pt x="567" y="1535"/>
                  </a:cubicBezTo>
                  <a:cubicBezTo>
                    <a:pt x="567" y="1468"/>
                    <a:pt x="601" y="1435"/>
                    <a:pt x="601" y="1368"/>
                  </a:cubicBezTo>
                  <a:cubicBezTo>
                    <a:pt x="634" y="1302"/>
                    <a:pt x="634" y="1268"/>
                    <a:pt x="634" y="1202"/>
                  </a:cubicBezTo>
                  <a:lnTo>
                    <a:pt x="634" y="1001"/>
                  </a:lnTo>
                  <a:lnTo>
                    <a:pt x="634" y="835"/>
                  </a:lnTo>
                  <a:cubicBezTo>
                    <a:pt x="634" y="768"/>
                    <a:pt x="634" y="735"/>
                    <a:pt x="601" y="701"/>
                  </a:cubicBezTo>
                  <a:cubicBezTo>
                    <a:pt x="601" y="668"/>
                    <a:pt x="567" y="634"/>
                    <a:pt x="567" y="601"/>
                  </a:cubicBezTo>
                  <a:cubicBezTo>
                    <a:pt x="534" y="568"/>
                    <a:pt x="501" y="568"/>
                    <a:pt x="467" y="568"/>
                  </a:cubicBezTo>
                  <a:close/>
                  <a:moveTo>
                    <a:pt x="1334" y="1502"/>
                  </a:moveTo>
                  <a:cubicBezTo>
                    <a:pt x="1368" y="1535"/>
                    <a:pt x="1368" y="1568"/>
                    <a:pt x="1368" y="1602"/>
                  </a:cubicBezTo>
                  <a:lnTo>
                    <a:pt x="1368" y="1902"/>
                  </a:lnTo>
                  <a:cubicBezTo>
                    <a:pt x="1368" y="1969"/>
                    <a:pt x="1368" y="2002"/>
                    <a:pt x="1334" y="2035"/>
                  </a:cubicBezTo>
                  <a:cubicBezTo>
                    <a:pt x="1334" y="2102"/>
                    <a:pt x="1301" y="2136"/>
                    <a:pt x="1268" y="2136"/>
                  </a:cubicBezTo>
                  <a:lnTo>
                    <a:pt x="1168" y="2136"/>
                  </a:lnTo>
                  <a:cubicBezTo>
                    <a:pt x="1168" y="2102"/>
                    <a:pt x="1134" y="2069"/>
                    <a:pt x="1168" y="2035"/>
                  </a:cubicBezTo>
                  <a:cubicBezTo>
                    <a:pt x="1134" y="2035"/>
                    <a:pt x="1134" y="2002"/>
                    <a:pt x="1168" y="2002"/>
                  </a:cubicBezTo>
                  <a:lnTo>
                    <a:pt x="1168" y="1802"/>
                  </a:lnTo>
                  <a:cubicBezTo>
                    <a:pt x="1134" y="1769"/>
                    <a:pt x="1134" y="1769"/>
                    <a:pt x="1168" y="1735"/>
                  </a:cubicBezTo>
                  <a:cubicBezTo>
                    <a:pt x="1168" y="1702"/>
                    <a:pt x="1168" y="1635"/>
                    <a:pt x="1168" y="1602"/>
                  </a:cubicBezTo>
                  <a:cubicBezTo>
                    <a:pt x="1201" y="1568"/>
                    <a:pt x="1234" y="1535"/>
                    <a:pt x="1268" y="1502"/>
                  </a:cubicBezTo>
                  <a:close/>
                  <a:moveTo>
                    <a:pt x="1401" y="1202"/>
                  </a:moveTo>
                  <a:cubicBezTo>
                    <a:pt x="1368" y="1202"/>
                    <a:pt x="1301" y="1202"/>
                    <a:pt x="1268" y="1235"/>
                  </a:cubicBezTo>
                  <a:cubicBezTo>
                    <a:pt x="1201" y="1268"/>
                    <a:pt x="1168" y="1302"/>
                    <a:pt x="1134" y="1335"/>
                  </a:cubicBezTo>
                  <a:cubicBezTo>
                    <a:pt x="1101" y="1402"/>
                    <a:pt x="1068" y="1435"/>
                    <a:pt x="1034" y="1502"/>
                  </a:cubicBezTo>
                  <a:cubicBezTo>
                    <a:pt x="1001" y="1568"/>
                    <a:pt x="968" y="1602"/>
                    <a:pt x="968" y="1669"/>
                  </a:cubicBezTo>
                  <a:cubicBezTo>
                    <a:pt x="968" y="1735"/>
                    <a:pt x="934" y="1769"/>
                    <a:pt x="934" y="1835"/>
                  </a:cubicBezTo>
                  <a:lnTo>
                    <a:pt x="934" y="2035"/>
                  </a:lnTo>
                  <a:lnTo>
                    <a:pt x="934" y="2202"/>
                  </a:lnTo>
                  <a:cubicBezTo>
                    <a:pt x="934" y="2269"/>
                    <a:pt x="968" y="2302"/>
                    <a:pt x="968" y="2336"/>
                  </a:cubicBezTo>
                  <a:cubicBezTo>
                    <a:pt x="968" y="2369"/>
                    <a:pt x="1001" y="2402"/>
                    <a:pt x="1034" y="2436"/>
                  </a:cubicBezTo>
                  <a:cubicBezTo>
                    <a:pt x="1068" y="2469"/>
                    <a:pt x="1101" y="2469"/>
                    <a:pt x="1134" y="2469"/>
                  </a:cubicBezTo>
                  <a:cubicBezTo>
                    <a:pt x="1168" y="2469"/>
                    <a:pt x="1234" y="2469"/>
                    <a:pt x="1268" y="2436"/>
                  </a:cubicBezTo>
                  <a:cubicBezTo>
                    <a:pt x="1301" y="2402"/>
                    <a:pt x="1368" y="2369"/>
                    <a:pt x="1401" y="2336"/>
                  </a:cubicBezTo>
                  <a:cubicBezTo>
                    <a:pt x="1435" y="2269"/>
                    <a:pt x="1468" y="2236"/>
                    <a:pt x="1501" y="2169"/>
                  </a:cubicBezTo>
                  <a:cubicBezTo>
                    <a:pt x="1535" y="2102"/>
                    <a:pt x="1535" y="2069"/>
                    <a:pt x="1568" y="2002"/>
                  </a:cubicBezTo>
                  <a:cubicBezTo>
                    <a:pt x="1568" y="1935"/>
                    <a:pt x="1568" y="1902"/>
                    <a:pt x="1568" y="1835"/>
                  </a:cubicBezTo>
                  <a:lnTo>
                    <a:pt x="1568" y="1635"/>
                  </a:lnTo>
                  <a:lnTo>
                    <a:pt x="1568" y="1468"/>
                  </a:lnTo>
                  <a:cubicBezTo>
                    <a:pt x="1568" y="1402"/>
                    <a:pt x="1568" y="1368"/>
                    <a:pt x="1568" y="1335"/>
                  </a:cubicBezTo>
                  <a:cubicBezTo>
                    <a:pt x="1535" y="1302"/>
                    <a:pt x="1535" y="1268"/>
                    <a:pt x="1501" y="1235"/>
                  </a:cubicBezTo>
                  <a:cubicBezTo>
                    <a:pt x="1468" y="1202"/>
                    <a:pt x="1435" y="1202"/>
                    <a:pt x="1401" y="1202"/>
                  </a:cubicBezTo>
                  <a:close/>
                  <a:moveTo>
                    <a:pt x="1401" y="1"/>
                  </a:moveTo>
                  <a:lnTo>
                    <a:pt x="1268" y="67"/>
                  </a:lnTo>
                  <a:cubicBezTo>
                    <a:pt x="1234" y="67"/>
                    <a:pt x="1234" y="101"/>
                    <a:pt x="1201" y="134"/>
                  </a:cubicBezTo>
                  <a:cubicBezTo>
                    <a:pt x="1201" y="134"/>
                    <a:pt x="1201" y="167"/>
                    <a:pt x="1168" y="167"/>
                  </a:cubicBezTo>
                  <a:lnTo>
                    <a:pt x="100" y="2969"/>
                  </a:lnTo>
                  <a:lnTo>
                    <a:pt x="100" y="3003"/>
                  </a:lnTo>
                  <a:cubicBezTo>
                    <a:pt x="100" y="3003"/>
                    <a:pt x="100" y="3003"/>
                    <a:pt x="100" y="3036"/>
                  </a:cubicBezTo>
                  <a:lnTo>
                    <a:pt x="167" y="3036"/>
                  </a:lnTo>
                  <a:lnTo>
                    <a:pt x="267" y="2969"/>
                  </a:lnTo>
                  <a:cubicBezTo>
                    <a:pt x="300" y="2936"/>
                    <a:pt x="300" y="2936"/>
                    <a:pt x="334" y="2903"/>
                  </a:cubicBezTo>
                  <a:cubicBezTo>
                    <a:pt x="334" y="2903"/>
                    <a:pt x="367" y="2869"/>
                    <a:pt x="367" y="2836"/>
                  </a:cubicBezTo>
                  <a:lnTo>
                    <a:pt x="1435" y="67"/>
                  </a:lnTo>
                  <a:lnTo>
                    <a:pt x="1435" y="34"/>
                  </a:lnTo>
                  <a:cubicBezTo>
                    <a:pt x="1435" y="34"/>
                    <a:pt x="1435" y="1"/>
                    <a:pt x="1435"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9"/>
            <p:cNvSpPr/>
            <p:nvPr/>
          </p:nvSpPr>
          <p:spPr>
            <a:xfrm>
              <a:off x="4065575" y="1664125"/>
              <a:ext cx="75075" cy="179125"/>
            </a:xfrm>
            <a:custGeom>
              <a:rect b="b" l="l" r="r" t="t"/>
              <a:pathLst>
                <a:path extrusionOk="0" h="7165" w="3003">
                  <a:moveTo>
                    <a:pt x="1768" y="1"/>
                  </a:moveTo>
                  <a:lnTo>
                    <a:pt x="1135" y="368"/>
                  </a:lnTo>
                  <a:cubicBezTo>
                    <a:pt x="1101" y="401"/>
                    <a:pt x="1068" y="434"/>
                    <a:pt x="1035" y="501"/>
                  </a:cubicBezTo>
                  <a:cubicBezTo>
                    <a:pt x="1001" y="535"/>
                    <a:pt x="1001" y="601"/>
                    <a:pt x="1001" y="668"/>
                  </a:cubicBezTo>
                  <a:lnTo>
                    <a:pt x="1001" y="1202"/>
                  </a:lnTo>
                  <a:cubicBezTo>
                    <a:pt x="868" y="1368"/>
                    <a:pt x="734" y="1502"/>
                    <a:pt x="601" y="1669"/>
                  </a:cubicBezTo>
                  <a:cubicBezTo>
                    <a:pt x="367" y="2002"/>
                    <a:pt x="234" y="2369"/>
                    <a:pt x="134" y="2736"/>
                  </a:cubicBezTo>
                  <a:cubicBezTo>
                    <a:pt x="101" y="2936"/>
                    <a:pt x="67" y="3103"/>
                    <a:pt x="67" y="3303"/>
                  </a:cubicBezTo>
                  <a:cubicBezTo>
                    <a:pt x="34" y="3603"/>
                    <a:pt x="134" y="3937"/>
                    <a:pt x="301" y="4204"/>
                  </a:cubicBezTo>
                  <a:cubicBezTo>
                    <a:pt x="426" y="4308"/>
                    <a:pt x="590" y="4360"/>
                    <a:pt x="753" y="4360"/>
                  </a:cubicBezTo>
                  <a:cubicBezTo>
                    <a:pt x="850" y="4360"/>
                    <a:pt x="947" y="4341"/>
                    <a:pt x="1035" y="4304"/>
                  </a:cubicBezTo>
                  <a:lnTo>
                    <a:pt x="1502" y="4204"/>
                  </a:lnTo>
                  <a:cubicBezTo>
                    <a:pt x="1602" y="4170"/>
                    <a:pt x="1702" y="4137"/>
                    <a:pt x="1835" y="4137"/>
                  </a:cubicBezTo>
                  <a:cubicBezTo>
                    <a:pt x="1902" y="4137"/>
                    <a:pt x="1969" y="4137"/>
                    <a:pt x="2002" y="4170"/>
                  </a:cubicBezTo>
                  <a:cubicBezTo>
                    <a:pt x="2069" y="4204"/>
                    <a:pt x="2069" y="4271"/>
                    <a:pt x="2069" y="4304"/>
                  </a:cubicBezTo>
                  <a:cubicBezTo>
                    <a:pt x="2069" y="4471"/>
                    <a:pt x="2002" y="4637"/>
                    <a:pt x="1902" y="4738"/>
                  </a:cubicBezTo>
                  <a:cubicBezTo>
                    <a:pt x="1768" y="4871"/>
                    <a:pt x="1635" y="4971"/>
                    <a:pt x="1502" y="5071"/>
                  </a:cubicBezTo>
                  <a:cubicBezTo>
                    <a:pt x="1401" y="5104"/>
                    <a:pt x="1335" y="5138"/>
                    <a:pt x="1235" y="5171"/>
                  </a:cubicBezTo>
                  <a:cubicBezTo>
                    <a:pt x="1168" y="5171"/>
                    <a:pt x="1135" y="5171"/>
                    <a:pt x="1068" y="5138"/>
                  </a:cubicBezTo>
                  <a:cubicBezTo>
                    <a:pt x="1035" y="5104"/>
                    <a:pt x="1001" y="5071"/>
                    <a:pt x="968" y="5071"/>
                  </a:cubicBezTo>
                  <a:cubicBezTo>
                    <a:pt x="934" y="5038"/>
                    <a:pt x="934" y="5004"/>
                    <a:pt x="901" y="5004"/>
                  </a:cubicBezTo>
                  <a:cubicBezTo>
                    <a:pt x="901" y="4971"/>
                    <a:pt x="868" y="4971"/>
                    <a:pt x="834" y="4971"/>
                  </a:cubicBezTo>
                  <a:cubicBezTo>
                    <a:pt x="801" y="4971"/>
                    <a:pt x="768" y="4971"/>
                    <a:pt x="734" y="5004"/>
                  </a:cubicBezTo>
                  <a:lnTo>
                    <a:pt x="101" y="5371"/>
                  </a:lnTo>
                  <a:cubicBezTo>
                    <a:pt x="67" y="5371"/>
                    <a:pt x="34" y="5405"/>
                    <a:pt x="34" y="5438"/>
                  </a:cubicBezTo>
                  <a:cubicBezTo>
                    <a:pt x="0" y="5505"/>
                    <a:pt x="0" y="5538"/>
                    <a:pt x="0" y="5571"/>
                  </a:cubicBezTo>
                  <a:cubicBezTo>
                    <a:pt x="0" y="5738"/>
                    <a:pt x="0" y="5872"/>
                    <a:pt x="67" y="6005"/>
                  </a:cubicBezTo>
                  <a:cubicBezTo>
                    <a:pt x="101" y="6105"/>
                    <a:pt x="167" y="6239"/>
                    <a:pt x="267" y="6305"/>
                  </a:cubicBezTo>
                  <a:cubicBezTo>
                    <a:pt x="367" y="6372"/>
                    <a:pt x="467" y="6439"/>
                    <a:pt x="601" y="6472"/>
                  </a:cubicBezTo>
                  <a:cubicBezTo>
                    <a:pt x="668" y="6489"/>
                    <a:pt x="734" y="6497"/>
                    <a:pt x="801" y="6497"/>
                  </a:cubicBezTo>
                  <a:cubicBezTo>
                    <a:pt x="868" y="6497"/>
                    <a:pt x="934" y="6489"/>
                    <a:pt x="1001" y="6472"/>
                  </a:cubicBezTo>
                  <a:lnTo>
                    <a:pt x="1001" y="7039"/>
                  </a:lnTo>
                  <a:cubicBezTo>
                    <a:pt x="1001" y="7073"/>
                    <a:pt x="1035" y="7106"/>
                    <a:pt x="1068" y="7139"/>
                  </a:cubicBezTo>
                  <a:cubicBezTo>
                    <a:pt x="1068" y="7156"/>
                    <a:pt x="1076" y="7164"/>
                    <a:pt x="1089" y="7164"/>
                  </a:cubicBezTo>
                  <a:cubicBezTo>
                    <a:pt x="1101" y="7164"/>
                    <a:pt x="1118" y="7156"/>
                    <a:pt x="1135" y="7139"/>
                  </a:cubicBezTo>
                  <a:lnTo>
                    <a:pt x="1768" y="6772"/>
                  </a:lnTo>
                  <a:cubicBezTo>
                    <a:pt x="1835" y="6739"/>
                    <a:pt x="1868" y="6706"/>
                    <a:pt x="1868" y="6672"/>
                  </a:cubicBezTo>
                  <a:cubicBezTo>
                    <a:pt x="1902" y="6606"/>
                    <a:pt x="1902" y="6539"/>
                    <a:pt x="1902" y="6505"/>
                  </a:cubicBezTo>
                  <a:lnTo>
                    <a:pt x="1902" y="5972"/>
                  </a:lnTo>
                  <a:cubicBezTo>
                    <a:pt x="2235" y="5705"/>
                    <a:pt x="2502" y="5371"/>
                    <a:pt x="2702" y="4971"/>
                  </a:cubicBezTo>
                  <a:cubicBezTo>
                    <a:pt x="2802" y="4804"/>
                    <a:pt x="2869" y="4604"/>
                    <a:pt x="2903" y="4404"/>
                  </a:cubicBezTo>
                  <a:cubicBezTo>
                    <a:pt x="2969" y="4170"/>
                    <a:pt x="3003" y="3970"/>
                    <a:pt x="3003" y="3770"/>
                  </a:cubicBezTo>
                  <a:cubicBezTo>
                    <a:pt x="3003" y="3570"/>
                    <a:pt x="2969" y="3370"/>
                    <a:pt x="2936" y="3203"/>
                  </a:cubicBezTo>
                  <a:cubicBezTo>
                    <a:pt x="2903" y="3070"/>
                    <a:pt x="2836" y="2936"/>
                    <a:pt x="2736" y="2870"/>
                  </a:cubicBezTo>
                  <a:cubicBezTo>
                    <a:pt x="2636" y="2769"/>
                    <a:pt x="2502" y="2736"/>
                    <a:pt x="2402" y="2736"/>
                  </a:cubicBezTo>
                  <a:cubicBezTo>
                    <a:pt x="2235" y="2736"/>
                    <a:pt x="2069" y="2736"/>
                    <a:pt x="1935" y="2803"/>
                  </a:cubicBezTo>
                  <a:lnTo>
                    <a:pt x="1468" y="2903"/>
                  </a:lnTo>
                  <a:cubicBezTo>
                    <a:pt x="1368" y="2936"/>
                    <a:pt x="1268" y="2936"/>
                    <a:pt x="1201" y="2970"/>
                  </a:cubicBezTo>
                  <a:cubicBezTo>
                    <a:pt x="1135" y="2970"/>
                    <a:pt x="1068" y="2936"/>
                    <a:pt x="1035" y="2903"/>
                  </a:cubicBezTo>
                  <a:cubicBezTo>
                    <a:pt x="1001" y="2870"/>
                    <a:pt x="968" y="2803"/>
                    <a:pt x="968" y="2736"/>
                  </a:cubicBezTo>
                  <a:cubicBezTo>
                    <a:pt x="968" y="2669"/>
                    <a:pt x="1001" y="2603"/>
                    <a:pt x="1035" y="2536"/>
                  </a:cubicBezTo>
                  <a:cubicBezTo>
                    <a:pt x="1035" y="2469"/>
                    <a:pt x="1101" y="2403"/>
                    <a:pt x="1135" y="2369"/>
                  </a:cubicBezTo>
                  <a:cubicBezTo>
                    <a:pt x="1168" y="2302"/>
                    <a:pt x="1235" y="2236"/>
                    <a:pt x="1268" y="2202"/>
                  </a:cubicBezTo>
                  <a:cubicBezTo>
                    <a:pt x="1335" y="2169"/>
                    <a:pt x="1401" y="2136"/>
                    <a:pt x="1468" y="2069"/>
                  </a:cubicBezTo>
                  <a:cubicBezTo>
                    <a:pt x="1535" y="2036"/>
                    <a:pt x="1602" y="2002"/>
                    <a:pt x="1668" y="2002"/>
                  </a:cubicBezTo>
                  <a:lnTo>
                    <a:pt x="1835" y="2002"/>
                  </a:lnTo>
                  <a:cubicBezTo>
                    <a:pt x="1868" y="2002"/>
                    <a:pt x="1868" y="2036"/>
                    <a:pt x="1902" y="2069"/>
                  </a:cubicBezTo>
                  <a:lnTo>
                    <a:pt x="1969" y="2102"/>
                  </a:lnTo>
                  <a:cubicBezTo>
                    <a:pt x="1969" y="2136"/>
                    <a:pt x="2002" y="2136"/>
                    <a:pt x="2035" y="2136"/>
                  </a:cubicBezTo>
                  <a:cubicBezTo>
                    <a:pt x="2069" y="2136"/>
                    <a:pt x="2135" y="2136"/>
                    <a:pt x="2169" y="2102"/>
                  </a:cubicBezTo>
                  <a:lnTo>
                    <a:pt x="2802" y="1735"/>
                  </a:lnTo>
                  <a:cubicBezTo>
                    <a:pt x="2836" y="1735"/>
                    <a:pt x="2836" y="1702"/>
                    <a:pt x="2869" y="1669"/>
                  </a:cubicBezTo>
                  <a:cubicBezTo>
                    <a:pt x="2869" y="1602"/>
                    <a:pt x="2903" y="1569"/>
                    <a:pt x="2903" y="1535"/>
                  </a:cubicBezTo>
                  <a:cubicBezTo>
                    <a:pt x="2903" y="1402"/>
                    <a:pt x="2869" y="1268"/>
                    <a:pt x="2802" y="1168"/>
                  </a:cubicBezTo>
                  <a:cubicBezTo>
                    <a:pt x="2769" y="1068"/>
                    <a:pt x="2702" y="968"/>
                    <a:pt x="2602" y="868"/>
                  </a:cubicBezTo>
                  <a:cubicBezTo>
                    <a:pt x="2536" y="801"/>
                    <a:pt x="2436" y="735"/>
                    <a:pt x="2302" y="701"/>
                  </a:cubicBezTo>
                  <a:cubicBezTo>
                    <a:pt x="2235" y="685"/>
                    <a:pt x="2169" y="676"/>
                    <a:pt x="2102" y="676"/>
                  </a:cubicBezTo>
                  <a:cubicBezTo>
                    <a:pt x="2035" y="676"/>
                    <a:pt x="1969" y="685"/>
                    <a:pt x="1902" y="701"/>
                  </a:cubicBezTo>
                  <a:lnTo>
                    <a:pt x="1902" y="134"/>
                  </a:lnTo>
                  <a:cubicBezTo>
                    <a:pt x="1902" y="101"/>
                    <a:pt x="1902" y="34"/>
                    <a:pt x="186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9"/>
            <p:cNvSpPr/>
            <p:nvPr/>
          </p:nvSpPr>
          <p:spPr>
            <a:xfrm>
              <a:off x="4145625" y="1634325"/>
              <a:ext cx="51725" cy="141375"/>
            </a:xfrm>
            <a:custGeom>
              <a:rect b="b" l="l" r="r" t="t"/>
              <a:pathLst>
                <a:path extrusionOk="0" h="5655" w="2069">
                  <a:moveTo>
                    <a:pt x="1952" y="0"/>
                  </a:moveTo>
                  <a:cubicBezTo>
                    <a:pt x="1935" y="0"/>
                    <a:pt x="1919" y="9"/>
                    <a:pt x="1902" y="25"/>
                  </a:cubicBezTo>
                  <a:lnTo>
                    <a:pt x="1335" y="359"/>
                  </a:lnTo>
                  <a:cubicBezTo>
                    <a:pt x="1268" y="392"/>
                    <a:pt x="1235" y="459"/>
                    <a:pt x="1202" y="492"/>
                  </a:cubicBezTo>
                  <a:cubicBezTo>
                    <a:pt x="1168" y="559"/>
                    <a:pt x="1135" y="626"/>
                    <a:pt x="1102" y="659"/>
                  </a:cubicBezTo>
                  <a:lnTo>
                    <a:pt x="34" y="2494"/>
                  </a:lnTo>
                  <a:cubicBezTo>
                    <a:pt x="34" y="2560"/>
                    <a:pt x="1" y="2594"/>
                    <a:pt x="1" y="2661"/>
                  </a:cubicBezTo>
                  <a:cubicBezTo>
                    <a:pt x="1" y="2727"/>
                    <a:pt x="1" y="2761"/>
                    <a:pt x="34" y="2794"/>
                  </a:cubicBezTo>
                  <a:lnTo>
                    <a:pt x="368" y="3328"/>
                  </a:lnTo>
                  <a:cubicBezTo>
                    <a:pt x="384" y="3344"/>
                    <a:pt x="401" y="3353"/>
                    <a:pt x="418" y="3353"/>
                  </a:cubicBezTo>
                  <a:cubicBezTo>
                    <a:pt x="434" y="3353"/>
                    <a:pt x="451" y="3344"/>
                    <a:pt x="468" y="3328"/>
                  </a:cubicBezTo>
                  <a:cubicBezTo>
                    <a:pt x="501" y="3328"/>
                    <a:pt x="534" y="3294"/>
                    <a:pt x="568" y="3261"/>
                  </a:cubicBezTo>
                  <a:lnTo>
                    <a:pt x="1135" y="2227"/>
                  </a:lnTo>
                  <a:lnTo>
                    <a:pt x="1135" y="5529"/>
                  </a:lnTo>
                  <a:cubicBezTo>
                    <a:pt x="1135" y="5563"/>
                    <a:pt x="1168" y="5596"/>
                    <a:pt x="1202" y="5629"/>
                  </a:cubicBezTo>
                  <a:cubicBezTo>
                    <a:pt x="1202" y="5646"/>
                    <a:pt x="1210" y="5654"/>
                    <a:pt x="1222" y="5654"/>
                  </a:cubicBezTo>
                  <a:cubicBezTo>
                    <a:pt x="1235" y="5654"/>
                    <a:pt x="1252" y="5646"/>
                    <a:pt x="1268" y="5629"/>
                  </a:cubicBezTo>
                  <a:lnTo>
                    <a:pt x="1902" y="5262"/>
                  </a:lnTo>
                  <a:cubicBezTo>
                    <a:pt x="1969" y="5229"/>
                    <a:pt x="2002" y="5196"/>
                    <a:pt x="2002" y="5162"/>
                  </a:cubicBezTo>
                  <a:cubicBezTo>
                    <a:pt x="2036" y="5096"/>
                    <a:pt x="2036" y="5029"/>
                    <a:pt x="2036" y="4996"/>
                  </a:cubicBezTo>
                  <a:lnTo>
                    <a:pt x="2036" y="125"/>
                  </a:lnTo>
                  <a:cubicBezTo>
                    <a:pt x="2069" y="92"/>
                    <a:pt x="2036" y="59"/>
                    <a:pt x="2002" y="25"/>
                  </a:cubicBezTo>
                  <a:cubicBezTo>
                    <a:pt x="1986" y="9"/>
                    <a:pt x="1969" y="0"/>
                    <a:pt x="195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9"/>
            <p:cNvSpPr/>
            <p:nvPr/>
          </p:nvSpPr>
          <p:spPr>
            <a:xfrm>
              <a:off x="4208175" y="1590125"/>
              <a:ext cx="65075" cy="158875"/>
            </a:xfrm>
            <a:custGeom>
              <a:rect b="b" l="l" r="r" t="t"/>
              <a:pathLst>
                <a:path extrusionOk="0" h="6355" w="2603">
                  <a:moveTo>
                    <a:pt x="2502" y="0"/>
                  </a:moveTo>
                  <a:cubicBezTo>
                    <a:pt x="2486" y="0"/>
                    <a:pt x="2469" y="9"/>
                    <a:pt x="2469" y="25"/>
                  </a:cubicBezTo>
                  <a:lnTo>
                    <a:pt x="134" y="1393"/>
                  </a:lnTo>
                  <a:cubicBezTo>
                    <a:pt x="101" y="1393"/>
                    <a:pt x="67" y="1460"/>
                    <a:pt x="34" y="1493"/>
                  </a:cubicBezTo>
                  <a:cubicBezTo>
                    <a:pt x="1" y="1526"/>
                    <a:pt x="1" y="1593"/>
                    <a:pt x="1" y="1660"/>
                  </a:cubicBezTo>
                  <a:lnTo>
                    <a:pt x="1" y="2460"/>
                  </a:lnTo>
                  <a:cubicBezTo>
                    <a:pt x="1" y="2494"/>
                    <a:pt x="1" y="2527"/>
                    <a:pt x="34" y="2561"/>
                  </a:cubicBezTo>
                  <a:cubicBezTo>
                    <a:pt x="51" y="2577"/>
                    <a:pt x="67" y="2586"/>
                    <a:pt x="84" y="2586"/>
                  </a:cubicBezTo>
                  <a:cubicBezTo>
                    <a:pt x="101" y="2586"/>
                    <a:pt x="117" y="2577"/>
                    <a:pt x="134" y="2561"/>
                  </a:cubicBezTo>
                  <a:lnTo>
                    <a:pt x="1568" y="1727"/>
                  </a:lnTo>
                  <a:lnTo>
                    <a:pt x="534" y="6130"/>
                  </a:lnTo>
                  <a:cubicBezTo>
                    <a:pt x="534" y="6163"/>
                    <a:pt x="534" y="6196"/>
                    <a:pt x="534" y="6230"/>
                  </a:cubicBezTo>
                  <a:cubicBezTo>
                    <a:pt x="501" y="6263"/>
                    <a:pt x="534" y="6297"/>
                    <a:pt x="534" y="6330"/>
                  </a:cubicBezTo>
                  <a:cubicBezTo>
                    <a:pt x="551" y="6347"/>
                    <a:pt x="568" y="6355"/>
                    <a:pt x="584" y="6355"/>
                  </a:cubicBezTo>
                  <a:cubicBezTo>
                    <a:pt x="601" y="6355"/>
                    <a:pt x="618" y="6347"/>
                    <a:pt x="634" y="6330"/>
                  </a:cubicBezTo>
                  <a:lnTo>
                    <a:pt x="1301" y="5930"/>
                  </a:lnTo>
                  <a:cubicBezTo>
                    <a:pt x="1368" y="5930"/>
                    <a:pt x="1368" y="5863"/>
                    <a:pt x="1402" y="5830"/>
                  </a:cubicBezTo>
                  <a:cubicBezTo>
                    <a:pt x="1435" y="5796"/>
                    <a:pt x="1435" y="5729"/>
                    <a:pt x="1468" y="5696"/>
                  </a:cubicBezTo>
                  <a:lnTo>
                    <a:pt x="2502" y="1260"/>
                  </a:lnTo>
                  <a:cubicBezTo>
                    <a:pt x="2536" y="1126"/>
                    <a:pt x="2569" y="993"/>
                    <a:pt x="2602" y="859"/>
                  </a:cubicBezTo>
                  <a:lnTo>
                    <a:pt x="2602" y="159"/>
                  </a:lnTo>
                  <a:cubicBezTo>
                    <a:pt x="2602" y="92"/>
                    <a:pt x="2569" y="59"/>
                    <a:pt x="2536" y="25"/>
                  </a:cubicBezTo>
                  <a:cubicBezTo>
                    <a:pt x="2536" y="9"/>
                    <a:pt x="2519" y="0"/>
                    <a:pt x="250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9"/>
            <p:cNvSpPr/>
            <p:nvPr/>
          </p:nvSpPr>
          <p:spPr>
            <a:xfrm>
              <a:off x="4273225" y="1671025"/>
              <a:ext cx="26700" cy="61525"/>
            </a:xfrm>
            <a:custGeom>
              <a:rect b="b" l="l" r="r" t="t"/>
              <a:pathLst>
                <a:path extrusionOk="0" h="2461" w="1068">
                  <a:moveTo>
                    <a:pt x="1014" y="0"/>
                  </a:moveTo>
                  <a:cubicBezTo>
                    <a:pt x="1001" y="0"/>
                    <a:pt x="984" y="8"/>
                    <a:pt x="968" y="25"/>
                  </a:cubicBezTo>
                  <a:lnTo>
                    <a:pt x="367" y="359"/>
                  </a:lnTo>
                  <a:cubicBezTo>
                    <a:pt x="301" y="392"/>
                    <a:pt x="234" y="459"/>
                    <a:pt x="234" y="559"/>
                  </a:cubicBezTo>
                  <a:cubicBezTo>
                    <a:pt x="201" y="625"/>
                    <a:pt x="167" y="692"/>
                    <a:pt x="167" y="792"/>
                  </a:cubicBezTo>
                  <a:lnTo>
                    <a:pt x="0" y="2360"/>
                  </a:lnTo>
                  <a:cubicBezTo>
                    <a:pt x="0" y="2393"/>
                    <a:pt x="34" y="2427"/>
                    <a:pt x="34" y="2460"/>
                  </a:cubicBezTo>
                  <a:lnTo>
                    <a:pt x="134" y="2460"/>
                  </a:lnTo>
                  <a:lnTo>
                    <a:pt x="501" y="2260"/>
                  </a:lnTo>
                  <a:cubicBezTo>
                    <a:pt x="567" y="2193"/>
                    <a:pt x="601" y="2160"/>
                    <a:pt x="634" y="2093"/>
                  </a:cubicBezTo>
                  <a:cubicBezTo>
                    <a:pt x="668" y="2026"/>
                    <a:pt x="668" y="1960"/>
                    <a:pt x="701" y="1893"/>
                  </a:cubicBezTo>
                  <a:lnTo>
                    <a:pt x="1068" y="158"/>
                  </a:lnTo>
                  <a:cubicBezTo>
                    <a:pt x="1068" y="158"/>
                    <a:pt x="1068" y="125"/>
                    <a:pt x="1068" y="125"/>
                  </a:cubicBezTo>
                  <a:cubicBezTo>
                    <a:pt x="1068" y="92"/>
                    <a:pt x="1068" y="58"/>
                    <a:pt x="1034" y="25"/>
                  </a:cubicBezTo>
                  <a:cubicBezTo>
                    <a:pt x="1034" y="8"/>
                    <a:pt x="1026" y="0"/>
                    <a:pt x="101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9"/>
            <p:cNvSpPr/>
            <p:nvPr/>
          </p:nvSpPr>
          <p:spPr>
            <a:xfrm>
              <a:off x="4309075" y="1530925"/>
              <a:ext cx="70925" cy="155225"/>
            </a:xfrm>
            <a:custGeom>
              <a:rect b="b" l="l" r="r" t="t"/>
              <a:pathLst>
                <a:path extrusionOk="0" h="6209" w="2837">
                  <a:moveTo>
                    <a:pt x="2553" y="0"/>
                  </a:moveTo>
                  <a:cubicBezTo>
                    <a:pt x="2536" y="0"/>
                    <a:pt x="2519" y="8"/>
                    <a:pt x="2503" y="25"/>
                  </a:cubicBezTo>
                  <a:lnTo>
                    <a:pt x="434" y="1226"/>
                  </a:lnTo>
                  <a:cubicBezTo>
                    <a:pt x="401" y="1259"/>
                    <a:pt x="368" y="1293"/>
                    <a:pt x="334" y="1326"/>
                  </a:cubicBezTo>
                  <a:cubicBezTo>
                    <a:pt x="301" y="1393"/>
                    <a:pt x="301" y="1459"/>
                    <a:pt x="301" y="1493"/>
                  </a:cubicBezTo>
                  <a:lnTo>
                    <a:pt x="168" y="4261"/>
                  </a:lnTo>
                  <a:cubicBezTo>
                    <a:pt x="134" y="4328"/>
                    <a:pt x="168" y="4361"/>
                    <a:pt x="201" y="4395"/>
                  </a:cubicBezTo>
                  <a:cubicBezTo>
                    <a:pt x="201" y="4412"/>
                    <a:pt x="218" y="4420"/>
                    <a:pt x="234" y="4420"/>
                  </a:cubicBezTo>
                  <a:cubicBezTo>
                    <a:pt x="251" y="4420"/>
                    <a:pt x="268" y="4412"/>
                    <a:pt x="268" y="4395"/>
                  </a:cubicBezTo>
                  <a:lnTo>
                    <a:pt x="1035" y="3961"/>
                  </a:lnTo>
                  <a:cubicBezTo>
                    <a:pt x="1068" y="3961"/>
                    <a:pt x="1102" y="3928"/>
                    <a:pt x="1102" y="3894"/>
                  </a:cubicBezTo>
                  <a:lnTo>
                    <a:pt x="1202" y="3794"/>
                  </a:lnTo>
                  <a:lnTo>
                    <a:pt x="1335" y="3661"/>
                  </a:lnTo>
                  <a:cubicBezTo>
                    <a:pt x="1368" y="3628"/>
                    <a:pt x="1402" y="3561"/>
                    <a:pt x="1468" y="3561"/>
                  </a:cubicBezTo>
                  <a:cubicBezTo>
                    <a:pt x="1553" y="3497"/>
                    <a:pt x="1638" y="3474"/>
                    <a:pt x="1705" y="3474"/>
                  </a:cubicBezTo>
                  <a:cubicBezTo>
                    <a:pt x="1744" y="3474"/>
                    <a:pt x="1778" y="3482"/>
                    <a:pt x="1802" y="3494"/>
                  </a:cubicBezTo>
                  <a:cubicBezTo>
                    <a:pt x="1902" y="3594"/>
                    <a:pt x="1935" y="3728"/>
                    <a:pt x="1935" y="3861"/>
                  </a:cubicBezTo>
                  <a:cubicBezTo>
                    <a:pt x="1935" y="3961"/>
                    <a:pt x="1935" y="4061"/>
                    <a:pt x="1902" y="4161"/>
                  </a:cubicBezTo>
                  <a:cubicBezTo>
                    <a:pt x="1869" y="4261"/>
                    <a:pt x="1835" y="4328"/>
                    <a:pt x="1769" y="4428"/>
                  </a:cubicBezTo>
                  <a:cubicBezTo>
                    <a:pt x="1735" y="4495"/>
                    <a:pt x="1669" y="4562"/>
                    <a:pt x="1602" y="4628"/>
                  </a:cubicBezTo>
                  <a:cubicBezTo>
                    <a:pt x="1569" y="4695"/>
                    <a:pt x="1502" y="4762"/>
                    <a:pt x="1435" y="4795"/>
                  </a:cubicBezTo>
                  <a:cubicBezTo>
                    <a:pt x="1368" y="4828"/>
                    <a:pt x="1302" y="4862"/>
                    <a:pt x="1235" y="4862"/>
                  </a:cubicBezTo>
                  <a:cubicBezTo>
                    <a:pt x="1168" y="4862"/>
                    <a:pt x="1135" y="4862"/>
                    <a:pt x="1068" y="4828"/>
                  </a:cubicBezTo>
                  <a:cubicBezTo>
                    <a:pt x="1035" y="4828"/>
                    <a:pt x="1001" y="4795"/>
                    <a:pt x="968" y="4762"/>
                  </a:cubicBezTo>
                  <a:lnTo>
                    <a:pt x="901" y="4662"/>
                  </a:lnTo>
                  <a:cubicBezTo>
                    <a:pt x="901" y="4628"/>
                    <a:pt x="868" y="4628"/>
                    <a:pt x="835" y="4628"/>
                  </a:cubicBezTo>
                  <a:cubicBezTo>
                    <a:pt x="824" y="4617"/>
                    <a:pt x="812" y="4614"/>
                    <a:pt x="801" y="4614"/>
                  </a:cubicBezTo>
                  <a:cubicBezTo>
                    <a:pt x="779" y="4614"/>
                    <a:pt x="757" y="4628"/>
                    <a:pt x="735" y="4628"/>
                  </a:cubicBezTo>
                  <a:lnTo>
                    <a:pt x="101" y="4995"/>
                  </a:lnTo>
                  <a:cubicBezTo>
                    <a:pt x="67" y="5029"/>
                    <a:pt x="34" y="5062"/>
                    <a:pt x="34" y="5095"/>
                  </a:cubicBezTo>
                  <a:cubicBezTo>
                    <a:pt x="1" y="5129"/>
                    <a:pt x="1" y="5162"/>
                    <a:pt x="1" y="5229"/>
                  </a:cubicBezTo>
                  <a:cubicBezTo>
                    <a:pt x="1" y="5396"/>
                    <a:pt x="34" y="5596"/>
                    <a:pt x="101" y="5762"/>
                  </a:cubicBezTo>
                  <a:cubicBezTo>
                    <a:pt x="168" y="5896"/>
                    <a:pt x="268" y="6029"/>
                    <a:pt x="368" y="6096"/>
                  </a:cubicBezTo>
                  <a:cubicBezTo>
                    <a:pt x="468" y="6171"/>
                    <a:pt x="587" y="6209"/>
                    <a:pt x="710" y="6209"/>
                  </a:cubicBezTo>
                  <a:cubicBezTo>
                    <a:pt x="751" y="6209"/>
                    <a:pt x="793" y="6204"/>
                    <a:pt x="835" y="6196"/>
                  </a:cubicBezTo>
                  <a:cubicBezTo>
                    <a:pt x="1035" y="6196"/>
                    <a:pt x="1235" y="6096"/>
                    <a:pt x="1402" y="5996"/>
                  </a:cubicBezTo>
                  <a:cubicBezTo>
                    <a:pt x="1602" y="5863"/>
                    <a:pt x="1802" y="5729"/>
                    <a:pt x="1969" y="5562"/>
                  </a:cubicBezTo>
                  <a:cubicBezTo>
                    <a:pt x="2136" y="5362"/>
                    <a:pt x="2302" y="5162"/>
                    <a:pt x="2436" y="4929"/>
                  </a:cubicBezTo>
                  <a:cubicBezTo>
                    <a:pt x="2703" y="4462"/>
                    <a:pt x="2836" y="3894"/>
                    <a:pt x="2836" y="3327"/>
                  </a:cubicBezTo>
                  <a:cubicBezTo>
                    <a:pt x="2836" y="3094"/>
                    <a:pt x="2803" y="2860"/>
                    <a:pt x="2736" y="2627"/>
                  </a:cubicBezTo>
                  <a:cubicBezTo>
                    <a:pt x="2669" y="2460"/>
                    <a:pt x="2569" y="2327"/>
                    <a:pt x="2469" y="2227"/>
                  </a:cubicBezTo>
                  <a:cubicBezTo>
                    <a:pt x="2369" y="2152"/>
                    <a:pt x="2250" y="2114"/>
                    <a:pt x="2141" y="2114"/>
                  </a:cubicBezTo>
                  <a:cubicBezTo>
                    <a:pt x="2104" y="2114"/>
                    <a:pt x="2069" y="2118"/>
                    <a:pt x="2036" y="2127"/>
                  </a:cubicBezTo>
                  <a:cubicBezTo>
                    <a:pt x="1835" y="2127"/>
                    <a:pt x="1669" y="2193"/>
                    <a:pt x="1502" y="2293"/>
                  </a:cubicBezTo>
                  <a:cubicBezTo>
                    <a:pt x="1402" y="2360"/>
                    <a:pt x="1335" y="2427"/>
                    <a:pt x="1268" y="2493"/>
                  </a:cubicBezTo>
                  <a:cubicBezTo>
                    <a:pt x="1202" y="2560"/>
                    <a:pt x="1102" y="2660"/>
                    <a:pt x="1068" y="2727"/>
                  </a:cubicBezTo>
                  <a:lnTo>
                    <a:pt x="1102" y="2060"/>
                  </a:lnTo>
                  <a:lnTo>
                    <a:pt x="2503" y="1226"/>
                  </a:lnTo>
                  <a:cubicBezTo>
                    <a:pt x="2536" y="1193"/>
                    <a:pt x="2569" y="1159"/>
                    <a:pt x="2603" y="1092"/>
                  </a:cubicBezTo>
                  <a:cubicBezTo>
                    <a:pt x="2636" y="1059"/>
                    <a:pt x="2636" y="992"/>
                    <a:pt x="2636" y="926"/>
                  </a:cubicBezTo>
                  <a:lnTo>
                    <a:pt x="2636" y="125"/>
                  </a:lnTo>
                  <a:cubicBezTo>
                    <a:pt x="2636" y="92"/>
                    <a:pt x="2636" y="58"/>
                    <a:pt x="2603" y="25"/>
                  </a:cubicBezTo>
                  <a:cubicBezTo>
                    <a:pt x="2586" y="8"/>
                    <a:pt x="2569" y="0"/>
                    <a:pt x="255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9"/>
            <p:cNvSpPr/>
            <p:nvPr/>
          </p:nvSpPr>
          <p:spPr>
            <a:xfrm>
              <a:off x="4391650" y="1493175"/>
              <a:ext cx="70075" cy="145125"/>
            </a:xfrm>
            <a:custGeom>
              <a:rect b="b" l="l" r="r" t="t"/>
              <a:pathLst>
                <a:path extrusionOk="0" h="5805" w="2803">
                  <a:moveTo>
                    <a:pt x="1561" y="1355"/>
                  </a:moveTo>
                  <a:cubicBezTo>
                    <a:pt x="1583" y="1355"/>
                    <a:pt x="1608" y="1359"/>
                    <a:pt x="1635" y="1368"/>
                  </a:cubicBezTo>
                  <a:cubicBezTo>
                    <a:pt x="1701" y="1368"/>
                    <a:pt x="1768" y="1402"/>
                    <a:pt x="1801" y="1435"/>
                  </a:cubicBezTo>
                  <a:cubicBezTo>
                    <a:pt x="1835" y="1502"/>
                    <a:pt x="1868" y="1602"/>
                    <a:pt x="1868" y="1668"/>
                  </a:cubicBezTo>
                  <a:cubicBezTo>
                    <a:pt x="1901" y="1769"/>
                    <a:pt x="1901" y="1902"/>
                    <a:pt x="1901" y="2002"/>
                  </a:cubicBezTo>
                  <a:lnTo>
                    <a:pt x="1901" y="3236"/>
                  </a:lnTo>
                  <a:cubicBezTo>
                    <a:pt x="1901" y="3370"/>
                    <a:pt x="1901" y="3503"/>
                    <a:pt x="1901" y="3603"/>
                  </a:cubicBezTo>
                  <a:cubicBezTo>
                    <a:pt x="1868" y="3737"/>
                    <a:pt x="1835" y="3837"/>
                    <a:pt x="1801" y="3937"/>
                  </a:cubicBezTo>
                  <a:cubicBezTo>
                    <a:pt x="1768" y="4037"/>
                    <a:pt x="1701" y="4137"/>
                    <a:pt x="1635" y="4204"/>
                  </a:cubicBezTo>
                  <a:cubicBezTo>
                    <a:pt x="1568" y="4304"/>
                    <a:pt x="1501" y="4370"/>
                    <a:pt x="1401" y="4437"/>
                  </a:cubicBezTo>
                  <a:cubicBezTo>
                    <a:pt x="1334" y="4470"/>
                    <a:pt x="1234" y="4504"/>
                    <a:pt x="1168" y="4504"/>
                  </a:cubicBezTo>
                  <a:cubicBezTo>
                    <a:pt x="1101" y="4470"/>
                    <a:pt x="1034" y="4437"/>
                    <a:pt x="1001" y="4404"/>
                  </a:cubicBezTo>
                  <a:cubicBezTo>
                    <a:pt x="934" y="4337"/>
                    <a:pt x="901" y="4270"/>
                    <a:pt x="901" y="4170"/>
                  </a:cubicBezTo>
                  <a:cubicBezTo>
                    <a:pt x="901" y="4070"/>
                    <a:pt x="867" y="3970"/>
                    <a:pt x="867" y="3837"/>
                  </a:cubicBezTo>
                  <a:lnTo>
                    <a:pt x="867" y="2602"/>
                  </a:lnTo>
                  <a:cubicBezTo>
                    <a:pt x="867" y="2469"/>
                    <a:pt x="901" y="2369"/>
                    <a:pt x="901" y="2236"/>
                  </a:cubicBezTo>
                  <a:cubicBezTo>
                    <a:pt x="934" y="2135"/>
                    <a:pt x="967" y="2002"/>
                    <a:pt x="1001" y="1902"/>
                  </a:cubicBezTo>
                  <a:cubicBezTo>
                    <a:pt x="1034" y="1802"/>
                    <a:pt x="1101" y="1702"/>
                    <a:pt x="1168" y="1635"/>
                  </a:cubicBezTo>
                  <a:cubicBezTo>
                    <a:pt x="1201" y="1535"/>
                    <a:pt x="1301" y="1468"/>
                    <a:pt x="1401" y="1435"/>
                  </a:cubicBezTo>
                  <a:cubicBezTo>
                    <a:pt x="1450" y="1386"/>
                    <a:pt x="1499" y="1355"/>
                    <a:pt x="1561" y="1355"/>
                  </a:cubicBezTo>
                  <a:close/>
                  <a:moveTo>
                    <a:pt x="2035" y="1"/>
                  </a:moveTo>
                  <a:cubicBezTo>
                    <a:pt x="1801" y="34"/>
                    <a:pt x="1568" y="101"/>
                    <a:pt x="1401" y="201"/>
                  </a:cubicBezTo>
                  <a:cubicBezTo>
                    <a:pt x="1168" y="368"/>
                    <a:pt x="934" y="534"/>
                    <a:pt x="767" y="734"/>
                  </a:cubicBezTo>
                  <a:cubicBezTo>
                    <a:pt x="601" y="968"/>
                    <a:pt x="467" y="1201"/>
                    <a:pt x="334" y="1435"/>
                  </a:cubicBezTo>
                  <a:cubicBezTo>
                    <a:pt x="234" y="1702"/>
                    <a:pt x="134" y="1969"/>
                    <a:pt x="100" y="2236"/>
                  </a:cubicBezTo>
                  <a:cubicBezTo>
                    <a:pt x="33" y="2502"/>
                    <a:pt x="0" y="2803"/>
                    <a:pt x="0" y="3069"/>
                  </a:cubicBezTo>
                  <a:lnTo>
                    <a:pt x="0" y="3737"/>
                  </a:lnTo>
                  <a:lnTo>
                    <a:pt x="0" y="4404"/>
                  </a:lnTo>
                  <a:cubicBezTo>
                    <a:pt x="0" y="4637"/>
                    <a:pt x="33" y="4904"/>
                    <a:pt x="100" y="5138"/>
                  </a:cubicBezTo>
                  <a:cubicBezTo>
                    <a:pt x="134" y="5304"/>
                    <a:pt x="234" y="5471"/>
                    <a:pt x="334" y="5605"/>
                  </a:cubicBezTo>
                  <a:cubicBezTo>
                    <a:pt x="467" y="5738"/>
                    <a:pt x="601" y="5805"/>
                    <a:pt x="767" y="5805"/>
                  </a:cubicBezTo>
                  <a:cubicBezTo>
                    <a:pt x="1001" y="5805"/>
                    <a:pt x="1201" y="5738"/>
                    <a:pt x="1401" y="5605"/>
                  </a:cubicBezTo>
                  <a:cubicBezTo>
                    <a:pt x="1635" y="5471"/>
                    <a:pt x="1835" y="5304"/>
                    <a:pt x="2035" y="5071"/>
                  </a:cubicBezTo>
                  <a:cubicBezTo>
                    <a:pt x="2202" y="4871"/>
                    <a:pt x="2335" y="4637"/>
                    <a:pt x="2435" y="4404"/>
                  </a:cubicBezTo>
                  <a:cubicBezTo>
                    <a:pt x="2569" y="4137"/>
                    <a:pt x="2635" y="3870"/>
                    <a:pt x="2702" y="3603"/>
                  </a:cubicBezTo>
                  <a:cubicBezTo>
                    <a:pt x="2769" y="3336"/>
                    <a:pt x="2802" y="3036"/>
                    <a:pt x="2802" y="2769"/>
                  </a:cubicBezTo>
                  <a:lnTo>
                    <a:pt x="2802" y="2102"/>
                  </a:lnTo>
                  <a:lnTo>
                    <a:pt x="2802" y="1435"/>
                  </a:lnTo>
                  <a:cubicBezTo>
                    <a:pt x="2802" y="1168"/>
                    <a:pt x="2769" y="935"/>
                    <a:pt x="2702" y="701"/>
                  </a:cubicBezTo>
                  <a:cubicBezTo>
                    <a:pt x="2669" y="534"/>
                    <a:pt x="2569" y="334"/>
                    <a:pt x="2435" y="201"/>
                  </a:cubicBezTo>
                  <a:cubicBezTo>
                    <a:pt x="2335" y="101"/>
                    <a:pt x="2168" y="34"/>
                    <a:pt x="203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9"/>
            <p:cNvSpPr/>
            <p:nvPr/>
          </p:nvSpPr>
          <p:spPr>
            <a:xfrm>
              <a:off x="4475025" y="1444800"/>
              <a:ext cx="70925" cy="145150"/>
            </a:xfrm>
            <a:custGeom>
              <a:rect b="b" l="l" r="r" t="t"/>
              <a:pathLst>
                <a:path extrusionOk="0" h="5806" w="2837">
                  <a:moveTo>
                    <a:pt x="1669" y="1335"/>
                  </a:moveTo>
                  <a:cubicBezTo>
                    <a:pt x="1735" y="1369"/>
                    <a:pt x="1769" y="1402"/>
                    <a:pt x="1802" y="1435"/>
                  </a:cubicBezTo>
                  <a:cubicBezTo>
                    <a:pt x="1869" y="1502"/>
                    <a:pt x="1869" y="1569"/>
                    <a:pt x="1902" y="1669"/>
                  </a:cubicBezTo>
                  <a:cubicBezTo>
                    <a:pt x="1902" y="1769"/>
                    <a:pt x="1936" y="1869"/>
                    <a:pt x="1936" y="2002"/>
                  </a:cubicBezTo>
                  <a:lnTo>
                    <a:pt x="1936" y="3237"/>
                  </a:lnTo>
                  <a:cubicBezTo>
                    <a:pt x="1936" y="3370"/>
                    <a:pt x="1936" y="3470"/>
                    <a:pt x="1902" y="3603"/>
                  </a:cubicBezTo>
                  <a:cubicBezTo>
                    <a:pt x="1902" y="3704"/>
                    <a:pt x="1869" y="3837"/>
                    <a:pt x="1802" y="3937"/>
                  </a:cubicBezTo>
                  <a:cubicBezTo>
                    <a:pt x="1769" y="4037"/>
                    <a:pt x="1735" y="4137"/>
                    <a:pt x="1669" y="4204"/>
                  </a:cubicBezTo>
                  <a:cubicBezTo>
                    <a:pt x="1602" y="4304"/>
                    <a:pt x="1502" y="4371"/>
                    <a:pt x="1402" y="4404"/>
                  </a:cubicBezTo>
                  <a:cubicBezTo>
                    <a:pt x="1335" y="4471"/>
                    <a:pt x="1268" y="4504"/>
                    <a:pt x="1168" y="4504"/>
                  </a:cubicBezTo>
                  <a:cubicBezTo>
                    <a:pt x="1102" y="4471"/>
                    <a:pt x="1035" y="4437"/>
                    <a:pt x="1002" y="4404"/>
                  </a:cubicBezTo>
                  <a:cubicBezTo>
                    <a:pt x="968" y="4337"/>
                    <a:pt x="935" y="4237"/>
                    <a:pt x="935" y="4171"/>
                  </a:cubicBezTo>
                  <a:cubicBezTo>
                    <a:pt x="901" y="4070"/>
                    <a:pt x="901" y="3970"/>
                    <a:pt x="901" y="3837"/>
                  </a:cubicBezTo>
                  <a:lnTo>
                    <a:pt x="901" y="2603"/>
                  </a:lnTo>
                  <a:cubicBezTo>
                    <a:pt x="901" y="2469"/>
                    <a:pt x="901" y="2336"/>
                    <a:pt x="935" y="2236"/>
                  </a:cubicBezTo>
                  <a:cubicBezTo>
                    <a:pt x="935" y="2102"/>
                    <a:pt x="968" y="2002"/>
                    <a:pt x="1002" y="1902"/>
                  </a:cubicBezTo>
                  <a:cubicBezTo>
                    <a:pt x="1068" y="1802"/>
                    <a:pt x="1102" y="1702"/>
                    <a:pt x="1168" y="1635"/>
                  </a:cubicBezTo>
                  <a:cubicBezTo>
                    <a:pt x="1235" y="1535"/>
                    <a:pt x="1335" y="1469"/>
                    <a:pt x="1402" y="1435"/>
                  </a:cubicBezTo>
                  <a:cubicBezTo>
                    <a:pt x="1502" y="1369"/>
                    <a:pt x="1569" y="1335"/>
                    <a:pt x="1669" y="1335"/>
                  </a:cubicBezTo>
                  <a:close/>
                  <a:moveTo>
                    <a:pt x="2036" y="1"/>
                  </a:moveTo>
                  <a:cubicBezTo>
                    <a:pt x="1835" y="34"/>
                    <a:pt x="1602" y="101"/>
                    <a:pt x="1402" y="201"/>
                  </a:cubicBezTo>
                  <a:cubicBezTo>
                    <a:pt x="1168" y="334"/>
                    <a:pt x="968" y="535"/>
                    <a:pt x="801" y="735"/>
                  </a:cubicBezTo>
                  <a:cubicBezTo>
                    <a:pt x="601" y="935"/>
                    <a:pt x="468" y="1168"/>
                    <a:pt x="334" y="1435"/>
                  </a:cubicBezTo>
                  <a:cubicBezTo>
                    <a:pt x="234" y="1702"/>
                    <a:pt x="134" y="1969"/>
                    <a:pt x="101" y="2236"/>
                  </a:cubicBezTo>
                  <a:cubicBezTo>
                    <a:pt x="34" y="2503"/>
                    <a:pt x="1" y="2770"/>
                    <a:pt x="1" y="3070"/>
                  </a:cubicBezTo>
                  <a:lnTo>
                    <a:pt x="1" y="3737"/>
                  </a:lnTo>
                  <a:lnTo>
                    <a:pt x="1" y="4404"/>
                  </a:lnTo>
                  <a:cubicBezTo>
                    <a:pt x="1" y="4638"/>
                    <a:pt x="34" y="4871"/>
                    <a:pt x="101" y="5138"/>
                  </a:cubicBezTo>
                  <a:cubicBezTo>
                    <a:pt x="134" y="5305"/>
                    <a:pt x="234" y="5471"/>
                    <a:pt x="334" y="5605"/>
                  </a:cubicBezTo>
                  <a:cubicBezTo>
                    <a:pt x="468" y="5738"/>
                    <a:pt x="635" y="5805"/>
                    <a:pt x="801" y="5805"/>
                  </a:cubicBezTo>
                  <a:cubicBezTo>
                    <a:pt x="1002" y="5805"/>
                    <a:pt x="1235" y="5738"/>
                    <a:pt x="1402" y="5605"/>
                  </a:cubicBezTo>
                  <a:cubicBezTo>
                    <a:pt x="1669" y="5471"/>
                    <a:pt x="1869" y="5305"/>
                    <a:pt x="2036" y="5105"/>
                  </a:cubicBezTo>
                  <a:cubicBezTo>
                    <a:pt x="2202" y="4871"/>
                    <a:pt x="2369" y="4638"/>
                    <a:pt x="2469" y="4404"/>
                  </a:cubicBezTo>
                  <a:cubicBezTo>
                    <a:pt x="2569" y="4137"/>
                    <a:pt x="2669" y="3870"/>
                    <a:pt x="2736" y="3603"/>
                  </a:cubicBezTo>
                  <a:cubicBezTo>
                    <a:pt x="2769" y="3337"/>
                    <a:pt x="2803" y="3036"/>
                    <a:pt x="2836" y="2770"/>
                  </a:cubicBezTo>
                  <a:lnTo>
                    <a:pt x="2836" y="2102"/>
                  </a:lnTo>
                  <a:lnTo>
                    <a:pt x="2836" y="1435"/>
                  </a:lnTo>
                  <a:cubicBezTo>
                    <a:pt x="2803" y="1168"/>
                    <a:pt x="2769" y="935"/>
                    <a:pt x="2736" y="701"/>
                  </a:cubicBezTo>
                  <a:cubicBezTo>
                    <a:pt x="2669" y="535"/>
                    <a:pt x="2603" y="334"/>
                    <a:pt x="2469" y="201"/>
                  </a:cubicBezTo>
                  <a:cubicBezTo>
                    <a:pt x="2336" y="101"/>
                    <a:pt x="2202" y="34"/>
                    <a:pt x="203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9"/>
            <p:cNvSpPr/>
            <p:nvPr/>
          </p:nvSpPr>
          <p:spPr>
            <a:xfrm>
              <a:off x="4315750" y="1785050"/>
              <a:ext cx="42550" cy="60900"/>
            </a:xfrm>
            <a:custGeom>
              <a:rect b="b" l="l" r="r" t="t"/>
              <a:pathLst>
                <a:path extrusionOk="0" h="2436" w="1702">
                  <a:moveTo>
                    <a:pt x="868" y="1"/>
                  </a:moveTo>
                  <a:lnTo>
                    <a:pt x="1" y="2436"/>
                  </a:lnTo>
                  <a:lnTo>
                    <a:pt x="1" y="2436"/>
                  </a:lnTo>
                  <a:lnTo>
                    <a:pt x="1702" y="1468"/>
                  </a:lnTo>
                  <a:lnTo>
                    <a:pt x="868"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9"/>
            <p:cNvSpPr/>
            <p:nvPr/>
          </p:nvSpPr>
          <p:spPr>
            <a:xfrm>
              <a:off x="2191725" y="1730600"/>
              <a:ext cx="1194225" cy="1474925"/>
            </a:xfrm>
            <a:custGeom>
              <a:rect b="b" l="l" r="r" t="t"/>
              <a:pathLst>
                <a:path extrusionOk="0" h="58997" w="47769">
                  <a:moveTo>
                    <a:pt x="47196" y="0"/>
                  </a:moveTo>
                  <a:cubicBezTo>
                    <a:pt x="47057" y="0"/>
                    <a:pt x="46900" y="46"/>
                    <a:pt x="46734" y="144"/>
                  </a:cubicBezTo>
                  <a:lnTo>
                    <a:pt x="1035" y="26496"/>
                  </a:lnTo>
                  <a:cubicBezTo>
                    <a:pt x="435" y="26896"/>
                    <a:pt x="34" y="27563"/>
                    <a:pt x="1" y="28331"/>
                  </a:cubicBezTo>
                  <a:lnTo>
                    <a:pt x="1" y="58252"/>
                  </a:lnTo>
                  <a:cubicBezTo>
                    <a:pt x="1" y="58724"/>
                    <a:pt x="235" y="58996"/>
                    <a:pt x="573" y="58996"/>
                  </a:cubicBezTo>
                  <a:cubicBezTo>
                    <a:pt x="712" y="58996"/>
                    <a:pt x="869" y="58950"/>
                    <a:pt x="1035" y="58853"/>
                  </a:cubicBezTo>
                  <a:lnTo>
                    <a:pt x="46734" y="32500"/>
                  </a:lnTo>
                  <a:cubicBezTo>
                    <a:pt x="47335" y="32100"/>
                    <a:pt x="47735" y="31400"/>
                    <a:pt x="47768" y="30666"/>
                  </a:cubicBezTo>
                  <a:lnTo>
                    <a:pt x="47768" y="744"/>
                  </a:lnTo>
                  <a:cubicBezTo>
                    <a:pt x="47768" y="272"/>
                    <a:pt x="47534" y="0"/>
                    <a:pt x="4719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9"/>
            <p:cNvSpPr/>
            <p:nvPr/>
          </p:nvSpPr>
          <p:spPr>
            <a:xfrm>
              <a:off x="2318500" y="2379875"/>
              <a:ext cx="381125" cy="507775"/>
            </a:xfrm>
            <a:custGeom>
              <a:rect b="b" l="l" r="r" t="t"/>
              <a:pathLst>
                <a:path extrusionOk="0" h="20311" w="15245">
                  <a:moveTo>
                    <a:pt x="14960" y="1"/>
                  </a:moveTo>
                  <a:cubicBezTo>
                    <a:pt x="14894" y="1"/>
                    <a:pt x="14820" y="20"/>
                    <a:pt x="14744" y="58"/>
                  </a:cubicBezTo>
                  <a:lnTo>
                    <a:pt x="501" y="8297"/>
                  </a:lnTo>
                  <a:cubicBezTo>
                    <a:pt x="200" y="8464"/>
                    <a:pt x="34" y="8798"/>
                    <a:pt x="0" y="9165"/>
                  </a:cubicBezTo>
                  <a:lnTo>
                    <a:pt x="0" y="19939"/>
                  </a:lnTo>
                  <a:cubicBezTo>
                    <a:pt x="0" y="20175"/>
                    <a:pt x="117" y="20311"/>
                    <a:pt x="280" y="20311"/>
                  </a:cubicBezTo>
                  <a:cubicBezTo>
                    <a:pt x="348" y="20311"/>
                    <a:pt x="423" y="20288"/>
                    <a:pt x="501" y="20239"/>
                  </a:cubicBezTo>
                  <a:lnTo>
                    <a:pt x="14744" y="12000"/>
                  </a:lnTo>
                  <a:cubicBezTo>
                    <a:pt x="15044" y="11800"/>
                    <a:pt x="15211" y="11500"/>
                    <a:pt x="15244" y="11133"/>
                  </a:cubicBezTo>
                  <a:lnTo>
                    <a:pt x="15244" y="358"/>
                  </a:lnTo>
                  <a:cubicBezTo>
                    <a:pt x="15244" y="120"/>
                    <a:pt x="15125" y="1"/>
                    <a:pt x="14960"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9"/>
            <p:cNvSpPr/>
            <p:nvPr/>
          </p:nvSpPr>
          <p:spPr>
            <a:xfrm>
              <a:off x="2318500" y="2417175"/>
              <a:ext cx="381125" cy="306900"/>
            </a:xfrm>
            <a:custGeom>
              <a:rect b="b" l="l" r="r" t="t"/>
              <a:pathLst>
                <a:path extrusionOk="0" h="12276" w="15245">
                  <a:moveTo>
                    <a:pt x="15244" y="0"/>
                  </a:moveTo>
                  <a:lnTo>
                    <a:pt x="0" y="8807"/>
                  </a:lnTo>
                  <a:lnTo>
                    <a:pt x="0" y="12276"/>
                  </a:lnTo>
                  <a:lnTo>
                    <a:pt x="15244" y="3470"/>
                  </a:lnTo>
                  <a:lnTo>
                    <a:pt x="15244"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9"/>
            <p:cNvSpPr/>
            <p:nvPr/>
          </p:nvSpPr>
          <p:spPr>
            <a:xfrm>
              <a:off x="2628725" y="2612000"/>
              <a:ext cx="45050" cy="66900"/>
            </a:xfrm>
            <a:custGeom>
              <a:rect b="b" l="l" r="r" t="t"/>
              <a:pathLst>
                <a:path extrusionOk="0" h="2676" w="1802">
                  <a:moveTo>
                    <a:pt x="1703" y="0"/>
                  </a:moveTo>
                  <a:cubicBezTo>
                    <a:pt x="1683" y="0"/>
                    <a:pt x="1660" y="5"/>
                    <a:pt x="1635" y="13"/>
                  </a:cubicBezTo>
                  <a:lnTo>
                    <a:pt x="167" y="880"/>
                  </a:lnTo>
                  <a:cubicBezTo>
                    <a:pt x="67" y="947"/>
                    <a:pt x="0" y="1047"/>
                    <a:pt x="0" y="1147"/>
                  </a:cubicBezTo>
                  <a:lnTo>
                    <a:pt x="0" y="2548"/>
                  </a:lnTo>
                  <a:cubicBezTo>
                    <a:pt x="0" y="2620"/>
                    <a:pt x="35" y="2675"/>
                    <a:pt x="92" y="2675"/>
                  </a:cubicBezTo>
                  <a:cubicBezTo>
                    <a:pt x="114" y="2675"/>
                    <a:pt x="139" y="2667"/>
                    <a:pt x="167" y="2648"/>
                  </a:cubicBezTo>
                  <a:lnTo>
                    <a:pt x="1635" y="1781"/>
                  </a:lnTo>
                  <a:cubicBezTo>
                    <a:pt x="1735" y="1748"/>
                    <a:pt x="1801" y="1614"/>
                    <a:pt x="1801" y="1514"/>
                  </a:cubicBezTo>
                  <a:lnTo>
                    <a:pt x="1801" y="113"/>
                  </a:lnTo>
                  <a:cubicBezTo>
                    <a:pt x="1801" y="38"/>
                    <a:pt x="1764" y="0"/>
                    <a:pt x="170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9"/>
            <p:cNvSpPr/>
            <p:nvPr/>
          </p:nvSpPr>
          <p:spPr>
            <a:xfrm>
              <a:off x="2620375" y="2618150"/>
              <a:ext cx="61725" cy="37550"/>
            </a:xfrm>
            <a:custGeom>
              <a:rect b="b" l="l" r="r" t="t"/>
              <a:pathLst>
                <a:path extrusionOk="0" h="1502" w="2469">
                  <a:moveTo>
                    <a:pt x="2469" y="0"/>
                  </a:moveTo>
                  <a:lnTo>
                    <a:pt x="34" y="1401"/>
                  </a:lnTo>
                  <a:lnTo>
                    <a:pt x="1" y="1502"/>
                  </a:lnTo>
                  <a:lnTo>
                    <a:pt x="2436" y="101"/>
                  </a:lnTo>
                  <a:lnTo>
                    <a:pt x="24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9"/>
            <p:cNvSpPr/>
            <p:nvPr/>
          </p:nvSpPr>
          <p:spPr>
            <a:xfrm>
              <a:off x="2657075" y="2631500"/>
              <a:ext cx="2525" cy="20025"/>
            </a:xfrm>
            <a:custGeom>
              <a:rect b="b" l="l" r="r" t="t"/>
              <a:pathLst>
                <a:path extrusionOk="0" h="801" w="101">
                  <a:moveTo>
                    <a:pt x="100" y="0"/>
                  </a:moveTo>
                  <a:lnTo>
                    <a:pt x="0" y="100"/>
                  </a:lnTo>
                  <a:lnTo>
                    <a:pt x="0" y="801"/>
                  </a:lnTo>
                  <a:lnTo>
                    <a:pt x="100" y="734"/>
                  </a:lnTo>
                  <a:lnTo>
                    <a:pt x="1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9"/>
            <p:cNvSpPr/>
            <p:nvPr/>
          </p:nvSpPr>
          <p:spPr>
            <a:xfrm>
              <a:off x="2643725" y="2639825"/>
              <a:ext cx="1700" cy="20050"/>
            </a:xfrm>
            <a:custGeom>
              <a:rect b="b" l="l" r="r" t="t"/>
              <a:pathLst>
                <a:path extrusionOk="0" h="802" w="68">
                  <a:moveTo>
                    <a:pt x="67" y="1"/>
                  </a:moveTo>
                  <a:lnTo>
                    <a:pt x="1" y="101"/>
                  </a:lnTo>
                  <a:lnTo>
                    <a:pt x="1" y="801"/>
                  </a:lnTo>
                  <a:lnTo>
                    <a:pt x="67" y="735"/>
                  </a:lnTo>
                  <a:lnTo>
                    <a:pt x="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9"/>
            <p:cNvSpPr/>
            <p:nvPr/>
          </p:nvSpPr>
          <p:spPr>
            <a:xfrm>
              <a:off x="2620375" y="2635650"/>
              <a:ext cx="61725" cy="38400"/>
            </a:xfrm>
            <a:custGeom>
              <a:rect b="b" l="l" r="r" t="t"/>
              <a:pathLst>
                <a:path extrusionOk="0" h="1536" w="2469">
                  <a:moveTo>
                    <a:pt x="2469" y="1"/>
                  </a:moveTo>
                  <a:lnTo>
                    <a:pt x="34" y="1402"/>
                  </a:lnTo>
                  <a:lnTo>
                    <a:pt x="1" y="1535"/>
                  </a:lnTo>
                  <a:lnTo>
                    <a:pt x="1" y="1535"/>
                  </a:lnTo>
                  <a:lnTo>
                    <a:pt x="2436" y="134"/>
                  </a:lnTo>
                  <a:lnTo>
                    <a:pt x="246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9"/>
            <p:cNvSpPr/>
            <p:nvPr/>
          </p:nvSpPr>
          <p:spPr>
            <a:xfrm>
              <a:off x="2354350" y="2573825"/>
              <a:ext cx="122625" cy="93825"/>
            </a:xfrm>
            <a:custGeom>
              <a:rect b="b" l="l" r="r" t="t"/>
              <a:pathLst>
                <a:path extrusionOk="0" h="3753" w="4905">
                  <a:moveTo>
                    <a:pt x="4671" y="0"/>
                  </a:moveTo>
                  <a:cubicBezTo>
                    <a:pt x="4621" y="0"/>
                    <a:pt x="4565" y="13"/>
                    <a:pt x="4504" y="39"/>
                  </a:cubicBezTo>
                  <a:lnTo>
                    <a:pt x="401" y="2407"/>
                  </a:lnTo>
                  <a:cubicBezTo>
                    <a:pt x="167" y="2574"/>
                    <a:pt x="34" y="2841"/>
                    <a:pt x="1" y="3108"/>
                  </a:cubicBezTo>
                  <a:lnTo>
                    <a:pt x="1" y="3475"/>
                  </a:lnTo>
                  <a:cubicBezTo>
                    <a:pt x="1" y="3664"/>
                    <a:pt x="101" y="3752"/>
                    <a:pt x="231" y="3752"/>
                  </a:cubicBezTo>
                  <a:cubicBezTo>
                    <a:pt x="284" y="3752"/>
                    <a:pt x="343" y="3737"/>
                    <a:pt x="401" y="3708"/>
                  </a:cubicBezTo>
                  <a:lnTo>
                    <a:pt x="4504" y="1340"/>
                  </a:lnTo>
                  <a:cubicBezTo>
                    <a:pt x="4737" y="1173"/>
                    <a:pt x="4871" y="940"/>
                    <a:pt x="4904" y="639"/>
                  </a:cubicBezTo>
                  <a:lnTo>
                    <a:pt x="4904" y="272"/>
                  </a:lnTo>
                  <a:cubicBezTo>
                    <a:pt x="4904" y="100"/>
                    <a:pt x="4813" y="0"/>
                    <a:pt x="4671"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9"/>
            <p:cNvSpPr/>
            <p:nvPr/>
          </p:nvSpPr>
          <p:spPr>
            <a:xfrm>
              <a:off x="2350175" y="2729600"/>
              <a:ext cx="7550" cy="24350"/>
            </a:xfrm>
            <a:custGeom>
              <a:rect b="b" l="l" r="r" t="t"/>
              <a:pathLst>
                <a:path extrusionOk="0" h="974" w="302">
                  <a:moveTo>
                    <a:pt x="214" y="0"/>
                  </a:moveTo>
                  <a:cubicBezTo>
                    <a:pt x="199" y="0"/>
                    <a:pt x="183" y="4"/>
                    <a:pt x="168" y="12"/>
                  </a:cubicBezTo>
                  <a:lnTo>
                    <a:pt x="134" y="12"/>
                  </a:lnTo>
                  <a:cubicBezTo>
                    <a:pt x="34" y="79"/>
                    <a:pt x="1" y="179"/>
                    <a:pt x="1" y="279"/>
                  </a:cubicBezTo>
                  <a:lnTo>
                    <a:pt x="1" y="846"/>
                  </a:lnTo>
                  <a:cubicBezTo>
                    <a:pt x="1" y="918"/>
                    <a:pt x="35" y="973"/>
                    <a:pt x="80" y="973"/>
                  </a:cubicBezTo>
                  <a:cubicBezTo>
                    <a:pt x="97" y="973"/>
                    <a:pt x="116" y="965"/>
                    <a:pt x="134" y="946"/>
                  </a:cubicBezTo>
                  <a:lnTo>
                    <a:pt x="168" y="946"/>
                  </a:lnTo>
                  <a:cubicBezTo>
                    <a:pt x="234" y="913"/>
                    <a:pt x="301" y="780"/>
                    <a:pt x="301" y="679"/>
                  </a:cubicBezTo>
                  <a:lnTo>
                    <a:pt x="301" y="146"/>
                  </a:lnTo>
                  <a:cubicBezTo>
                    <a:pt x="301" y="44"/>
                    <a:pt x="262" y="0"/>
                    <a:pt x="21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9"/>
            <p:cNvSpPr/>
            <p:nvPr/>
          </p:nvSpPr>
          <p:spPr>
            <a:xfrm>
              <a:off x="2368525" y="2719225"/>
              <a:ext cx="7525" cy="24350"/>
            </a:xfrm>
            <a:custGeom>
              <a:rect b="b" l="l" r="r" t="t"/>
              <a:pathLst>
                <a:path extrusionOk="0" h="974" w="301">
                  <a:moveTo>
                    <a:pt x="222" y="0"/>
                  </a:moveTo>
                  <a:cubicBezTo>
                    <a:pt x="205" y="0"/>
                    <a:pt x="186" y="8"/>
                    <a:pt x="167" y="27"/>
                  </a:cubicBezTo>
                  <a:lnTo>
                    <a:pt x="134" y="27"/>
                  </a:lnTo>
                  <a:cubicBezTo>
                    <a:pt x="67" y="94"/>
                    <a:pt x="1" y="194"/>
                    <a:pt x="1" y="294"/>
                  </a:cubicBezTo>
                  <a:lnTo>
                    <a:pt x="1" y="861"/>
                  </a:lnTo>
                  <a:cubicBezTo>
                    <a:pt x="1" y="936"/>
                    <a:pt x="38" y="974"/>
                    <a:pt x="99" y="974"/>
                  </a:cubicBezTo>
                  <a:cubicBezTo>
                    <a:pt x="119" y="974"/>
                    <a:pt x="142" y="969"/>
                    <a:pt x="167" y="961"/>
                  </a:cubicBezTo>
                  <a:cubicBezTo>
                    <a:pt x="234" y="894"/>
                    <a:pt x="301" y="794"/>
                    <a:pt x="301" y="694"/>
                  </a:cubicBezTo>
                  <a:lnTo>
                    <a:pt x="301" y="127"/>
                  </a:lnTo>
                  <a:cubicBezTo>
                    <a:pt x="301" y="55"/>
                    <a:pt x="266" y="0"/>
                    <a:pt x="2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9"/>
            <p:cNvSpPr/>
            <p:nvPr/>
          </p:nvSpPr>
          <p:spPr>
            <a:xfrm>
              <a:off x="2386875" y="2708375"/>
              <a:ext cx="7525" cy="24350"/>
            </a:xfrm>
            <a:custGeom>
              <a:rect b="b" l="l" r="r" t="t"/>
              <a:pathLst>
                <a:path extrusionOk="0" h="974" w="301">
                  <a:moveTo>
                    <a:pt x="222" y="1"/>
                  </a:moveTo>
                  <a:cubicBezTo>
                    <a:pt x="205" y="1"/>
                    <a:pt x="186" y="9"/>
                    <a:pt x="167" y="27"/>
                  </a:cubicBezTo>
                  <a:lnTo>
                    <a:pt x="134" y="27"/>
                  </a:lnTo>
                  <a:cubicBezTo>
                    <a:pt x="67" y="94"/>
                    <a:pt x="1" y="194"/>
                    <a:pt x="34" y="294"/>
                  </a:cubicBezTo>
                  <a:lnTo>
                    <a:pt x="34" y="861"/>
                  </a:lnTo>
                  <a:cubicBezTo>
                    <a:pt x="34" y="936"/>
                    <a:pt x="71" y="974"/>
                    <a:pt x="118" y="974"/>
                  </a:cubicBezTo>
                  <a:cubicBezTo>
                    <a:pt x="134" y="974"/>
                    <a:pt x="151" y="970"/>
                    <a:pt x="167" y="961"/>
                  </a:cubicBezTo>
                  <a:cubicBezTo>
                    <a:pt x="267" y="895"/>
                    <a:pt x="301" y="795"/>
                    <a:pt x="301" y="661"/>
                  </a:cubicBezTo>
                  <a:lnTo>
                    <a:pt x="301" y="127"/>
                  </a:lnTo>
                  <a:cubicBezTo>
                    <a:pt x="301" y="55"/>
                    <a:pt x="266" y="1"/>
                    <a:pt x="2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9"/>
            <p:cNvSpPr/>
            <p:nvPr/>
          </p:nvSpPr>
          <p:spPr>
            <a:xfrm>
              <a:off x="2406050" y="2697900"/>
              <a:ext cx="6700" cy="24350"/>
            </a:xfrm>
            <a:custGeom>
              <a:rect b="b" l="l" r="r" t="t"/>
              <a:pathLst>
                <a:path extrusionOk="0" h="974" w="268">
                  <a:moveTo>
                    <a:pt x="197" y="0"/>
                  </a:moveTo>
                  <a:cubicBezTo>
                    <a:pt x="180" y="0"/>
                    <a:pt x="159" y="4"/>
                    <a:pt x="134" y="13"/>
                  </a:cubicBezTo>
                  <a:lnTo>
                    <a:pt x="101" y="13"/>
                  </a:lnTo>
                  <a:cubicBezTo>
                    <a:pt x="34" y="79"/>
                    <a:pt x="1" y="180"/>
                    <a:pt x="1" y="280"/>
                  </a:cubicBezTo>
                  <a:lnTo>
                    <a:pt x="1" y="847"/>
                  </a:lnTo>
                  <a:cubicBezTo>
                    <a:pt x="1" y="919"/>
                    <a:pt x="35" y="974"/>
                    <a:pt x="80" y="974"/>
                  </a:cubicBezTo>
                  <a:cubicBezTo>
                    <a:pt x="97" y="974"/>
                    <a:pt x="116" y="965"/>
                    <a:pt x="134" y="947"/>
                  </a:cubicBezTo>
                  <a:cubicBezTo>
                    <a:pt x="234" y="880"/>
                    <a:pt x="268" y="780"/>
                    <a:pt x="268" y="680"/>
                  </a:cubicBezTo>
                  <a:lnTo>
                    <a:pt x="268" y="113"/>
                  </a:lnTo>
                  <a:cubicBezTo>
                    <a:pt x="268" y="38"/>
                    <a:pt x="249" y="0"/>
                    <a:pt x="19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9"/>
            <p:cNvSpPr/>
            <p:nvPr/>
          </p:nvSpPr>
          <p:spPr>
            <a:xfrm>
              <a:off x="2436075" y="2680025"/>
              <a:ext cx="8375" cy="24350"/>
            </a:xfrm>
            <a:custGeom>
              <a:rect b="b" l="l" r="r" t="t"/>
              <a:pathLst>
                <a:path extrusionOk="0" h="974" w="335">
                  <a:moveTo>
                    <a:pt x="243" y="0"/>
                  </a:moveTo>
                  <a:cubicBezTo>
                    <a:pt x="221" y="0"/>
                    <a:pt x="195" y="9"/>
                    <a:pt x="167" y="27"/>
                  </a:cubicBezTo>
                  <a:cubicBezTo>
                    <a:pt x="67" y="61"/>
                    <a:pt x="1" y="194"/>
                    <a:pt x="1" y="294"/>
                  </a:cubicBezTo>
                  <a:lnTo>
                    <a:pt x="1" y="861"/>
                  </a:lnTo>
                  <a:cubicBezTo>
                    <a:pt x="1" y="936"/>
                    <a:pt x="38" y="974"/>
                    <a:pt x="99" y="974"/>
                  </a:cubicBezTo>
                  <a:cubicBezTo>
                    <a:pt x="119" y="974"/>
                    <a:pt x="142" y="970"/>
                    <a:pt x="167" y="961"/>
                  </a:cubicBezTo>
                  <a:cubicBezTo>
                    <a:pt x="267" y="895"/>
                    <a:pt x="334" y="794"/>
                    <a:pt x="334" y="661"/>
                  </a:cubicBezTo>
                  <a:lnTo>
                    <a:pt x="334" y="127"/>
                  </a:lnTo>
                  <a:cubicBezTo>
                    <a:pt x="334" y="55"/>
                    <a:pt x="300" y="0"/>
                    <a:pt x="24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9"/>
            <p:cNvSpPr/>
            <p:nvPr/>
          </p:nvSpPr>
          <p:spPr>
            <a:xfrm>
              <a:off x="2455250" y="2669175"/>
              <a:ext cx="7550" cy="24375"/>
            </a:xfrm>
            <a:custGeom>
              <a:rect b="b" l="l" r="r" t="t"/>
              <a:pathLst>
                <a:path extrusionOk="0" h="975" w="302">
                  <a:moveTo>
                    <a:pt x="210" y="1"/>
                  </a:moveTo>
                  <a:cubicBezTo>
                    <a:pt x="188" y="1"/>
                    <a:pt x="162" y="9"/>
                    <a:pt x="134" y="28"/>
                  </a:cubicBezTo>
                  <a:cubicBezTo>
                    <a:pt x="34" y="94"/>
                    <a:pt x="1" y="194"/>
                    <a:pt x="1" y="294"/>
                  </a:cubicBezTo>
                  <a:lnTo>
                    <a:pt x="1" y="862"/>
                  </a:lnTo>
                  <a:cubicBezTo>
                    <a:pt x="1" y="937"/>
                    <a:pt x="38" y="974"/>
                    <a:pt x="85" y="974"/>
                  </a:cubicBezTo>
                  <a:cubicBezTo>
                    <a:pt x="101" y="974"/>
                    <a:pt x="118" y="970"/>
                    <a:pt x="134" y="962"/>
                  </a:cubicBezTo>
                  <a:cubicBezTo>
                    <a:pt x="234" y="895"/>
                    <a:pt x="301" y="795"/>
                    <a:pt x="301" y="661"/>
                  </a:cubicBezTo>
                  <a:lnTo>
                    <a:pt x="301" y="128"/>
                  </a:lnTo>
                  <a:cubicBezTo>
                    <a:pt x="301" y="56"/>
                    <a:pt x="266" y="1"/>
                    <a:pt x="21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9"/>
            <p:cNvSpPr/>
            <p:nvPr/>
          </p:nvSpPr>
          <p:spPr>
            <a:xfrm>
              <a:off x="2473600" y="2658700"/>
              <a:ext cx="7525" cy="24350"/>
            </a:xfrm>
            <a:custGeom>
              <a:rect b="b" l="l" r="r" t="t"/>
              <a:pathLst>
                <a:path extrusionOk="0" h="974" w="301">
                  <a:moveTo>
                    <a:pt x="216" y="0"/>
                  </a:moveTo>
                  <a:cubicBezTo>
                    <a:pt x="201" y="0"/>
                    <a:pt x="184" y="5"/>
                    <a:pt x="167" y="13"/>
                  </a:cubicBezTo>
                  <a:lnTo>
                    <a:pt x="134" y="13"/>
                  </a:lnTo>
                  <a:cubicBezTo>
                    <a:pt x="34" y="80"/>
                    <a:pt x="1" y="180"/>
                    <a:pt x="1" y="280"/>
                  </a:cubicBezTo>
                  <a:lnTo>
                    <a:pt x="1" y="847"/>
                  </a:lnTo>
                  <a:cubicBezTo>
                    <a:pt x="1" y="919"/>
                    <a:pt x="35" y="974"/>
                    <a:pt x="92" y="974"/>
                  </a:cubicBezTo>
                  <a:cubicBezTo>
                    <a:pt x="114" y="974"/>
                    <a:pt x="140" y="966"/>
                    <a:pt x="167" y="947"/>
                  </a:cubicBezTo>
                  <a:cubicBezTo>
                    <a:pt x="234" y="880"/>
                    <a:pt x="301" y="780"/>
                    <a:pt x="301" y="680"/>
                  </a:cubicBezTo>
                  <a:lnTo>
                    <a:pt x="301" y="113"/>
                  </a:lnTo>
                  <a:cubicBezTo>
                    <a:pt x="301" y="38"/>
                    <a:pt x="263" y="0"/>
                    <a:pt x="216"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9"/>
            <p:cNvSpPr/>
            <p:nvPr/>
          </p:nvSpPr>
          <p:spPr>
            <a:xfrm>
              <a:off x="2491950" y="2647875"/>
              <a:ext cx="7525" cy="24800"/>
            </a:xfrm>
            <a:custGeom>
              <a:rect b="b" l="l" r="r" t="t"/>
              <a:pathLst>
                <a:path extrusionOk="0" h="992" w="301">
                  <a:moveTo>
                    <a:pt x="214" y="0"/>
                  </a:moveTo>
                  <a:cubicBezTo>
                    <a:pt x="199" y="0"/>
                    <a:pt x="183" y="4"/>
                    <a:pt x="167" y="12"/>
                  </a:cubicBezTo>
                  <a:lnTo>
                    <a:pt x="134" y="12"/>
                  </a:lnTo>
                  <a:cubicBezTo>
                    <a:pt x="34" y="79"/>
                    <a:pt x="1" y="179"/>
                    <a:pt x="1" y="313"/>
                  </a:cubicBezTo>
                  <a:lnTo>
                    <a:pt x="1" y="846"/>
                  </a:lnTo>
                  <a:cubicBezTo>
                    <a:pt x="1" y="948"/>
                    <a:pt x="39" y="992"/>
                    <a:pt x="88" y="992"/>
                  </a:cubicBezTo>
                  <a:cubicBezTo>
                    <a:pt x="102" y="992"/>
                    <a:pt x="118" y="988"/>
                    <a:pt x="134" y="980"/>
                  </a:cubicBezTo>
                  <a:lnTo>
                    <a:pt x="167" y="980"/>
                  </a:lnTo>
                  <a:cubicBezTo>
                    <a:pt x="234" y="913"/>
                    <a:pt x="301" y="780"/>
                    <a:pt x="301" y="679"/>
                  </a:cubicBezTo>
                  <a:lnTo>
                    <a:pt x="301" y="146"/>
                  </a:lnTo>
                  <a:cubicBezTo>
                    <a:pt x="301" y="44"/>
                    <a:pt x="262" y="0"/>
                    <a:pt x="21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9"/>
            <p:cNvSpPr/>
            <p:nvPr/>
          </p:nvSpPr>
          <p:spPr>
            <a:xfrm>
              <a:off x="2523650" y="2629975"/>
              <a:ext cx="6675" cy="23525"/>
            </a:xfrm>
            <a:custGeom>
              <a:rect b="b" l="l" r="r" t="t"/>
              <a:pathLst>
                <a:path extrusionOk="0" h="941" w="267">
                  <a:moveTo>
                    <a:pt x="188" y="1"/>
                  </a:moveTo>
                  <a:cubicBezTo>
                    <a:pt x="171" y="1"/>
                    <a:pt x="152" y="9"/>
                    <a:pt x="134" y="28"/>
                  </a:cubicBezTo>
                  <a:lnTo>
                    <a:pt x="100" y="28"/>
                  </a:lnTo>
                  <a:cubicBezTo>
                    <a:pt x="33" y="61"/>
                    <a:pt x="0" y="161"/>
                    <a:pt x="0" y="261"/>
                  </a:cubicBezTo>
                  <a:lnTo>
                    <a:pt x="0" y="828"/>
                  </a:lnTo>
                  <a:cubicBezTo>
                    <a:pt x="0" y="903"/>
                    <a:pt x="19" y="941"/>
                    <a:pt x="70" y="941"/>
                  </a:cubicBezTo>
                  <a:cubicBezTo>
                    <a:pt x="88" y="941"/>
                    <a:pt x="109" y="937"/>
                    <a:pt x="134" y="928"/>
                  </a:cubicBezTo>
                  <a:cubicBezTo>
                    <a:pt x="234" y="862"/>
                    <a:pt x="267" y="762"/>
                    <a:pt x="267" y="662"/>
                  </a:cubicBezTo>
                  <a:lnTo>
                    <a:pt x="267" y="128"/>
                  </a:lnTo>
                  <a:cubicBezTo>
                    <a:pt x="267" y="56"/>
                    <a:pt x="232" y="1"/>
                    <a:pt x="18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9"/>
            <p:cNvSpPr/>
            <p:nvPr/>
          </p:nvSpPr>
          <p:spPr>
            <a:xfrm>
              <a:off x="2541150" y="2619500"/>
              <a:ext cx="7525" cy="23525"/>
            </a:xfrm>
            <a:custGeom>
              <a:rect b="b" l="l" r="r" t="t"/>
              <a:pathLst>
                <a:path extrusionOk="0" h="941" w="301">
                  <a:moveTo>
                    <a:pt x="216" y="1"/>
                  </a:moveTo>
                  <a:cubicBezTo>
                    <a:pt x="201" y="1"/>
                    <a:pt x="184" y="5"/>
                    <a:pt x="167" y="13"/>
                  </a:cubicBezTo>
                  <a:lnTo>
                    <a:pt x="134" y="13"/>
                  </a:lnTo>
                  <a:cubicBezTo>
                    <a:pt x="67" y="80"/>
                    <a:pt x="1" y="147"/>
                    <a:pt x="1" y="280"/>
                  </a:cubicBezTo>
                  <a:lnTo>
                    <a:pt x="1" y="814"/>
                  </a:lnTo>
                  <a:cubicBezTo>
                    <a:pt x="1" y="886"/>
                    <a:pt x="35" y="941"/>
                    <a:pt x="80" y="941"/>
                  </a:cubicBezTo>
                  <a:cubicBezTo>
                    <a:pt x="97" y="941"/>
                    <a:pt x="115" y="932"/>
                    <a:pt x="134" y="914"/>
                  </a:cubicBezTo>
                  <a:lnTo>
                    <a:pt x="167" y="914"/>
                  </a:lnTo>
                  <a:cubicBezTo>
                    <a:pt x="267" y="847"/>
                    <a:pt x="301" y="747"/>
                    <a:pt x="301" y="647"/>
                  </a:cubicBezTo>
                  <a:lnTo>
                    <a:pt x="301" y="113"/>
                  </a:lnTo>
                  <a:cubicBezTo>
                    <a:pt x="301" y="38"/>
                    <a:pt x="263" y="1"/>
                    <a:pt x="21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9"/>
            <p:cNvSpPr/>
            <p:nvPr/>
          </p:nvSpPr>
          <p:spPr>
            <a:xfrm>
              <a:off x="2559500" y="2608675"/>
              <a:ext cx="8375" cy="24000"/>
            </a:xfrm>
            <a:custGeom>
              <a:rect b="b" l="l" r="r" t="t"/>
              <a:pathLst>
                <a:path extrusionOk="0" h="960" w="335">
                  <a:moveTo>
                    <a:pt x="232" y="1"/>
                  </a:moveTo>
                  <a:cubicBezTo>
                    <a:pt x="213" y="1"/>
                    <a:pt x="191" y="5"/>
                    <a:pt x="167" y="13"/>
                  </a:cubicBezTo>
                  <a:cubicBezTo>
                    <a:pt x="67" y="79"/>
                    <a:pt x="0" y="179"/>
                    <a:pt x="0" y="279"/>
                  </a:cubicBezTo>
                  <a:lnTo>
                    <a:pt x="0" y="846"/>
                  </a:lnTo>
                  <a:cubicBezTo>
                    <a:pt x="0" y="922"/>
                    <a:pt x="38" y="959"/>
                    <a:pt x="99" y="959"/>
                  </a:cubicBezTo>
                  <a:cubicBezTo>
                    <a:pt x="119" y="959"/>
                    <a:pt x="142" y="955"/>
                    <a:pt x="167" y="947"/>
                  </a:cubicBezTo>
                  <a:cubicBezTo>
                    <a:pt x="267" y="880"/>
                    <a:pt x="301" y="780"/>
                    <a:pt x="334" y="680"/>
                  </a:cubicBezTo>
                  <a:lnTo>
                    <a:pt x="334" y="146"/>
                  </a:lnTo>
                  <a:cubicBezTo>
                    <a:pt x="334" y="44"/>
                    <a:pt x="295" y="1"/>
                    <a:pt x="23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9"/>
            <p:cNvSpPr/>
            <p:nvPr/>
          </p:nvSpPr>
          <p:spPr>
            <a:xfrm>
              <a:off x="2577850" y="2598300"/>
              <a:ext cx="8350" cy="23875"/>
            </a:xfrm>
            <a:custGeom>
              <a:rect b="b" l="l" r="r" t="t"/>
              <a:pathLst>
                <a:path extrusionOk="0" h="955" w="334">
                  <a:moveTo>
                    <a:pt x="242" y="0"/>
                  </a:moveTo>
                  <a:cubicBezTo>
                    <a:pt x="220" y="0"/>
                    <a:pt x="195" y="9"/>
                    <a:pt x="167" y="27"/>
                  </a:cubicBezTo>
                  <a:cubicBezTo>
                    <a:pt x="67" y="61"/>
                    <a:pt x="0" y="161"/>
                    <a:pt x="0" y="294"/>
                  </a:cubicBezTo>
                  <a:lnTo>
                    <a:pt x="0" y="828"/>
                  </a:lnTo>
                  <a:cubicBezTo>
                    <a:pt x="0" y="900"/>
                    <a:pt x="35" y="955"/>
                    <a:pt x="92" y="955"/>
                  </a:cubicBezTo>
                  <a:cubicBezTo>
                    <a:pt x="114" y="955"/>
                    <a:pt x="139" y="947"/>
                    <a:pt x="167" y="928"/>
                  </a:cubicBezTo>
                  <a:cubicBezTo>
                    <a:pt x="267" y="861"/>
                    <a:pt x="334" y="761"/>
                    <a:pt x="334" y="661"/>
                  </a:cubicBezTo>
                  <a:lnTo>
                    <a:pt x="334" y="127"/>
                  </a:lnTo>
                  <a:cubicBezTo>
                    <a:pt x="334" y="55"/>
                    <a:pt x="299" y="0"/>
                    <a:pt x="24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9"/>
            <p:cNvSpPr/>
            <p:nvPr/>
          </p:nvSpPr>
          <p:spPr>
            <a:xfrm>
              <a:off x="2609525" y="2579950"/>
              <a:ext cx="7550" cy="24350"/>
            </a:xfrm>
            <a:custGeom>
              <a:rect b="b" l="l" r="r" t="t"/>
              <a:pathLst>
                <a:path extrusionOk="0" h="974" w="302">
                  <a:moveTo>
                    <a:pt x="222" y="1"/>
                  </a:moveTo>
                  <a:cubicBezTo>
                    <a:pt x="205" y="1"/>
                    <a:pt x="186" y="9"/>
                    <a:pt x="168" y="27"/>
                  </a:cubicBezTo>
                  <a:lnTo>
                    <a:pt x="134" y="27"/>
                  </a:lnTo>
                  <a:cubicBezTo>
                    <a:pt x="34" y="94"/>
                    <a:pt x="1" y="194"/>
                    <a:pt x="1" y="294"/>
                  </a:cubicBezTo>
                  <a:lnTo>
                    <a:pt x="1" y="861"/>
                  </a:lnTo>
                  <a:cubicBezTo>
                    <a:pt x="1" y="936"/>
                    <a:pt x="20" y="974"/>
                    <a:pt x="71" y="974"/>
                  </a:cubicBezTo>
                  <a:cubicBezTo>
                    <a:pt x="88" y="974"/>
                    <a:pt x="109" y="970"/>
                    <a:pt x="134" y="961"/>
                  </a:cubicBezTo>
                  <a:lnTo>
                    <a:pt x="168" y="961"/>
                  </a:lnTo>
                  <a:cubicBezTo>
                    <a:pt x="234" y="895"/>
                    <a:pt x="301" y="795"/>
                    <a:pt x="301" y="661"/>
                  </a:cubicBezTo>
                  <a:lnTo>
                    <a:pt x="301" y="127"/>
                  </a:lnTo>
                  <a:cubicBezTo>
                    <a:pt x="301" y="55"/>
                    <a:pt x="266" y="1"/>
                    <a:pt x="2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9"/>
            <p:cNvSpPr/>
            <p:nvPr/>
          </p:nvSpPr>
          <p:spPr>
            <a:xfrm>
              <a:off x="2627875" y="2569475"/>
              <a:ext cx="7525" cy="24350"/>
            </a:xfrm>
            <a:custGeom>
              <a:rect b="b" l="l" r="r" t="t"/>
              <a:pathLst>
                <a:path extrusionOk="0" h="974" w="301">
                  <a:moveTo>
                    <a:pt x="217" y="0"/>
                  </a:moveTo>
                  <a:cubicBezTo>
                    <a:pt x="201" y="0"/>
                    <a:pt x="184" y="4"/>
                    <a:pt x="168" y="13"/>
                  </a:cubicBezTo>
                  <a:lnTo>
                    <a:pt x="134" y="13"/>
                  </a:lnTo>
                  <a:cubicBezTo>
                    <a:pt x="34" y="79"/>
                    <a:pt x="1" y="180"/>
                    <a:pt x="1" y="280"/>
                  </a:cubicBezTo>
                  <a:lnTo>
                    <a:pt x="1" y="847"/>
                  </a:lnTo>
                  <a:cubicBezTo>
                    <a:pt x="1" y="919"/>
                    <a:pt x="35" y="974"/>
                    <a:pt x="92" y="974"/>
                  </a:cubicBezTo>
                  <a:cubicBezTo>
                    <a:pt x="114" y="974"/>
                    <a:pt x="140" y="965"/>
                    <a:pt x="168" y="947"/>
                  </a:cubicBezTo>
                  <a:cubicBezTo>
                    <a:pt x="234" y="880"/>
                    <a:pt x="301" y="780"/>
                    <a:pt x="301" y="680"/>
                  </a:cubicBezTo>
                  <a:lnTo>
                    <a:pt x="301" y="113"/>
                  </a:lnTo>
                  <a:cubicBezTo>
                    <a:pt x="301" y="38"/>
                    <a:pt x="263" y="0"/>
                    <a:pt x="21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9"/>
            <p:cNvSpPr/>
            <p:nvPr/>
          </p:nvSpPr>
          <p:spPr>
            <a:xfrm>
              <a:off x="2646225" y="2558650"/>
              <a:ext cx="7525" cy="24800"/>
            </a:xfrm>
            <a:custGeom>
              <a:rect b="b" l="l" r="r" t="t"/>
              <a:pathLst>
                <a:path extrusionOk="0" h="992" w="301">
                  <a:moveTo>
                    <a:pt x="214" y="0"/>
                  </a:moveTo>
                  <a:cubicBezTo>
                    <a:pt x="199" y="0"/>
                    <a:pt x="183" y="4"/>
                    <a:pt x="167" y="12"/>
                  </a:cubicBezTo>
                  <a:lnTo>
                    <a:pt x="134" y="12"/>
                  </a:lnTo>
                  <a:cubicBezTo>
                    <a:pt x="34" y="79"/>
                    <a:pt x="1" y="179"/>
                    <a:pt x="1" y="312"/>
                  </a:cubicBezTo>
                  <a:lnTo>
                    <a:pt x="1" y="846"/>
                  </a:lnTo>
                  <a:cubicBezTo>
                    <a:pt x="1" y="948"/>
                    <a:pt x="40" y="992"/>
                    <a:pt x="88" y="992"/>
                  </a:cubicBezTo>
                  <a:cubicBezTo>
                    <a:pt x="103" y="992"/>
                    <a:pt x="118" y="987"/>
                    <a:pt x="134" y="979"/>
                  </a:cubicBezTo>
                  <a:lnTo>
                    <a:pt x="167" y="979"/>
                  </a:lnTo>
                  <a:cubicBezTo>
                    <a:pt x="234" y="913"/>
                    <a:pt x="301" y="779"/>
                    <a:pt x="301" y="679"/>
                  </a:cubicBezTo>
                  <a:lnTo>
                    <a:pt x="301" y="146"/>
                  </a:lnTo>
                  <a:cubicBezTo>
                    <a:pt x="301" y="44"/>
                    <a:pt x="262" y="0"/>
                    <a:pt x="21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9"/>
            <p:cNvSpPr/>
            <p:nvPr/>
          </p:nvSpPr>
          <p:spPr>
            <a:xfrm>
              <a:off x="2664575" y="2548250"/>
              <a:ext cx="7525" cy="24375"/>
            </a:xfrm>
            <a:custGeom>
              <a:rect b="b" l="l" r="r" t="t"/>
              <a:pathLst>
                <a:path extrusionOk="0" h="975" w="301">
                  <a:moveTo>
                    <a:pt x="222" y="1"/>
                  </a:moveTo>
                  <a:cubicBezTo>
                    <a:pt x="204" y="1"/>
                    <a:pt x="186" y="9"/>
                    <a:pt x="167" y="28"/>
                  </a:cubicBezTo>
                  <a:lnTo>
                    <a:pt x="134" y="28"/>
                  </a:lnTo>
                  <a:cubicBezTo>
                    <a:pt x="67" y="95"/>
                    <a:pt x="0" y="195"/>
                    <a:pt x="0" y="295"/>
                  </a:cubicBezTo>
                  <a:lnTo>
                    <a:pt x="0" y="862"/>
                  </a:lnTo>
                  <a:cubicBezTo>
                    <a:pt x="0" y="937"/>
                    <a:pt x="38" y="974"/>
                    <a:pt x="85" y="974"/>
                  </a:cubicBezTo>
                  <a:cubicBezTo>
                    <a:pt x="101" y="974"/>
                    <a:pt x="117" y="970"/>
                    <a:pt x="134" y="962"/>
                  </a:cubicBezTo>
                  <a:lnTo>
                    <a:pt x="167" y="962"/>
                  </a:lnTo>
                  <a:cubicBezTo>
                    <a:pt x="267" y="895"/>
                    <a:pt x="301" y="795"/>
                    <a:pt x="301" y="662"/>
                  </a:cubicBezTo>
                  <a:lnTo>
                    <a:pt x="301" y="128"/>
                  </a:lnTo>
                  <a:cubicBezTo>
                    <a:pt x="301" y="56"/>
                    <a:pt x="266" y="1"/>
                    <a:pt x="2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9"/>
            <p:cNvSpPr/>
            <p:nvPr/>
          </p:nvSpPr>
          <p:spPr>
            <a:xfrm>
              <a:off x="2381875" y="2756725"/>
              <a:ext cx="21700" cy="21425"/>
            </a:xfrm>
            <a:custGeom>
              <a:rect b="b" l="l" r="r" t="t"/>
              <a:pathLst>
                <a:path extrusionOk="0" h="857" w="868">
                  <a:moveTo>
                    <a:pt x="791" y="1"/>
                  </a:moveTo>
                  <a:cubicBezTo>
                    <a:pt x="773" y="1"/>
                    <a:pt x="754" y="9"/>
                    <a:pt x="734" y="28"/>
                  </a:cubicBezTo>
                  <a:lnTo>
                    <a:pt x="134" y="362"/>
                  </a:lnTo>
                  <a:cubicBezTo>
                    <a:pt x="67" y="395"/>
                    <a:pt x="0" y="495"/>
                    <a:pt x="0" y="595"/>
                  </a:cubicBezTo>
                  <a:lnTo>
                    <a:pt x="0" y="762"/>
                  </a:lnTo>
                  <a:cubicBezTo>
                    <a:pt x="0" y="809"/>
                    <a:pt x="34" y="856"/>
                    <a:pt x="77" y="856"/>
                  </a:cubicBezTo>
                  <a:cubicBezTo>
                    <a:pt x="95" y="856"/>
                    <a:pt x="114" y="848"/>
                    <a:pt x="134" y="829"/>
                  </a:cubicBezTo>
                  <a:lnTo>
                    <a:pt x="734" y="495"/>
                  </a:lnTo>
                  <a:cubicBezTo>
                    <a:pt x="801" y="462"/>
                    <a:pt x="834" y="362"/>
                    <a:pt x="868" y="262"/>
                  </a:cubicBezTo>
                  <a:lnTo>
                    <a:pt x="868" y="95"/>
                  </a:lnTo>
                  <a:cubicBezTo>
                    <a:pt x="868" y="48"/>
                    <a:pt x="834" y="1"/>
                    <a:pt x="791"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9"/>
            <p:cNvSpPr/>
            <p:nvPr/>
          </p:nvSpPr>
          <p:spPr>
            <a:xfrm>
              <a:off x="2350175" y="2775075"/>
              <a:ext cx="20875" cy="21050"/>
            </a:xfrm>
            <a:custGeom>
              <a:rect b="b" l="l" r="r" t="t"/>
              <a:pathLst>
                <a:path extrusionOk="0" h="842" w="835">
                  <a:moveTo>
                    <a:pt x="773" y="0"/>
                  </a:moveTo>
                  <a:cubicBezTo>
                    <a:pt x="754" y="0"/>
                    <a:pt x="731" y="8"/>
                    <a:pt x="701" y="28"/>
                  </a:cubicBezTo>
                  <a:lnTo>
                    <a:pt x="134" y="362"/>
                  </a:lnTo>
                  <a:cubicBezTo>
                    <a:pt x="68" y="395"/>
                    <a:pt x="1" y="495"/>
                    <a:pt x="1" y="562"/>
                  </a:cubicBezTo>
                  <a:lnTo>
                    <a:pt x="1" y="762"/>
                  </a:lnTo>
                  <a:cubicBezTo>
                    <a:pt x="1" y="811"/>
                    <a:pt x="37" y="842"/>
                    <a:pt x="82" y="842"/>
                  </a:cubicBezTo>
                  <a:cubicBezTo>
                    <a:pt x="98" y="842"/>
                    <a:pt x="116" y="838"/>
                    <a:pt x="134" y="829"/>
                  </a:cubicBezTo>
                  <a:lnTo>
                    <a:pt x="701" y="495"/>
                  </a:lnTo>
                  <a:cubicBezTo>
                    <a:pt x="801" y="428"/>
                    <a:pt x="835" y="362"/>
                    <a:pt x="835" y="261"/>
                  </a:cubicBezTo>
                  <a:lnTo>
                    <a:pt x="835" y="95"/>
                  </a:lnTo>
                  <a:cubicBezTo>
                    <a:pt x="835" y="48"/>
                    <a:pt x="818" y="0"/>
                    <a:pt x="773"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9"/>
            <p:cNvSpPr/>
            <p:nvPr/>
          </p:nvSpPr>
          <p:spPr>
            <a:xfrm>
              <a:off x="2350175" y="2708375"/>
              <a:ext cx="191825" cy="123950"/>
            </a:xfrm>
            <a:custGeom>
              <a:rect b="b" l="l" r="r" t="t"/>
              <a:pathLst>
                <a:path extrusionOk="0" h="4958" w="7673">
                  <a:moveTo>
                    <a:pt x="7542" y="1"/>
                  </a:moveTo>
                  <a:cubicBezTo>
                    <a:pt x="7511" y="1"/>
                    <a:pt x="7477" y="9"/>
                    <a:pt x="7439" y="27"/>
                  </a:cubicBezTo>
                  <a:lnTo>
                    <a:pt x="234" y="4197"/>
                  </a:lnTo>
                  <a:cubicBezTo>
                    <a:pt x="101" y="4264"/>
                    <a:pt x="34" y="4397"/>
                    <a:pt x="1" y="4564"/>
                  </a:cubicBezTo>
                  <a:lnTo>
                    <a:pt x="1" y="4798"/>
                  </a:lnTo>
                  <a:cubicBezTo>
                    <a:pt x="1" y="4895"/>
                    <a:pt x="54" y="4957"/>
                    <a:pt x="136" y="4957"/>
                  </a:cubicBezTo>
                  <a:cubicBezTo>
                    <a:pt x="165" y="4957"/>
                    <a:pt x="199" y="4949"/>
                    <a:pt x="234" y="4931"/>
                  </a:cubicBezTo>
                  <a:lnTo>
                    <a:pt x="7439" y="761"/>
                  </a:lnTo>
                  <a:cubicBezTo>
                    <a:pt x="7573" y="661"/>
                    <a:pt x="7673" y="528"/>
                    <a:pt x="7673" y="361"/>
                  </a:cubicBezTo>
                  <a:lnTo>
                    <a:pt x="7673" y="127"/>
                  </a:lnTo>
                  <a:cubicBezTo>
                    <a:pt x="7673" y="55"/>
                    <a:pt x="7621" y="1"/>
                    <a:pt x="7542"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9"/>
            <p:cNvSpPr/>
            <p:nvPr/>
          </p:nvSpPr>
          <p:spPr>
            <a:xfrm>
              <a:off x="2784650" y="2227025"/>
              <a:ext cx="33400" cy="83225"/>
            </a:xfrm>
            <a:custGeom>
              <a:rect b="b" l="l" r="r" t="t"/>
              <a:pathLst>
                <a:path extrusionOk="0" h="3329" w="1336">
                  <a:moveTo>
                    <a:pt x="1268" y="1"/>
                  </a:moveTo>
                  <a:lnTo>
                    <a:pt x="1068" y="101"/>
                  </a:lnTo>
                  <a:cubicBezTo>
                    <a:pt x="1068" y="134"/>
                    <a:pt x="1035" y="134"/>
                    <a:pt x="1035" y="168"/>
                  </a:cubicBezTo>
                  <a:cubicBezTo>
                    <a:pt x="1035" y="201"/>
                    <a:pt x="1035" y="234"/>
                    <a:pt x="1035" y="268"/>
                  </a:cubicBezTo>
                  <a:lnTo>
                    <a:pt x="1035" y="1802"/>
                  </a:lnTo>
                  <a:lnTo>
                    <a:pt x="334" y="635"/>
                  </a:lnTo>
                  <a:lnTo>
                    <a:pt x="301" y="601"/>
                  </a:lnTo>
                  <a:lnTo>
                    <a:pt x="268" y="601"/>
                  </a:lnTo>
                  <a:lnTo>
                    <a:pt x="68" y="701"/>
                  </a:lnTo>
                  <a:cubicBezTo>
                    <a:pt x="68" y="701"/>
                    <a:pt x="34" y="735"/>
                    <a:pt x="34" y="735"/>
                  </a:cubicBezTo>
                  <a:cubicBezTo>
                    <a:pt x="34" y="768"/>
                    <a:pt x="1" y="802"/>
                    <a:pt x="1" y="835"/>
                  </a:cubicBezTo>
                  <a:lnTo>
                    <a:pt x="1" y="3237"/>
                  </a:lnTo>
                  <a:cubicBezTo>
                    <a:pt x="1" y="3270"/>
                    <a:pt x="34" y="3303"/>
                    <a:pt x="34" y="3303"/>
                  </a:cubicBezTo>
                  <a:cubicBezTo>
                    <a:pt x="34" y="3320"/>
                    <a:pt x="43" y="3328"/>
                    <a:pt x="51" y="3328"/>
                  </a:cubicBezTo>
                  <a:cubicBezTo>
                    <a:pt x="59" y="3328"/>
                    <a:pt x="68" y="3320"/>
                    <a:pt x="68" y="3303"/>
                  </a:cubicBezTo>
                  <a:lnTo>
                    <a:pt x="268" y="3203"/>
                  </a:lnTo>
                  <a:cubicBezTo>
                    <a:pt x="301" y="3203"/>
                    <a:pt x="301" y="3170"/>
                    <a:pt x="334" y="3137"/>
                  </a:cubicBezTo>
                  <a:cubicBezTo>
                    <a:pt x="334" y="3103"/>
                    <a:pt x="334" y="3103"/>
                    <a:pt x="334" y="3070"/>
                  </a:cubicBezTo>
                  <a:lnTo>
                    <a:pt x="334" y="1502"/>
                  </a:lnTo>
                  <a:lnTo>
                    <a:pt x="1002" y="2670"/>
                  </a:lnTo>
                  <a:lnTo>
                    <a:pt x="1035" y="2703"/>
                  </a:lnTo>
                  <a:lnTo>
                    <a:pt x="1102" y="2703"/>
                  </a:lnTo>
                  <a:lnTo>
                    <a:pt x="1268" y="2636"/>
                  </a:lnTo>
                  <a:cubicBezTo>
                    <a:pt x="1302" y="2603"/>
                    <a:pt x="1302" y="2569"/>
                    <a:pt x="1335" y="2569"/>
                  </a:cubicBezTo>
                  <a:cubicBezTo>
                    <a:pt x="1335" y="2536"/>
                    <a:pt x="1335" y="2503"/>
                    <a:pt x="1335" y="2469"/>
                  </a:cubicBezTo>
                  <a:lnTo>
                    <a:pt x="1335" y="68"/>
                  </a:lnTo>
                  <a:cubicBezTo>
                    <a:pt x="1335" y="34"/>
                    <a:pt x="1335" y="1"/>
                    <a:pt x="133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9"/>
            <p:cNvSpPr/>
            <p:nvPr/>
          </p:nvSpPr>
          <p:spPr>
            <a:xfrm>
              <a:off x="2825525" y="2222025"/>
              <a:ext cx="28375" cy="60075"/>
            </a:xfrm>
            <a:custGeom>
              <a:rect b="b" l="l" r="r" t="t"/>
              <a:pathLst>
                <a:path extrusionOk="0" h="2403" w="1135">
                  <a:moveTo>
                    <a:pt x="1101" y="1"/>
                  </a:moveTo>
                  <a:lnTo>
                    <a:pt x="901" y="101"/>
                  </a:lnTo>
                  <a:cubicBezTo>
                    <a:pt x="901" y="101"/>
                    <a:pt x="868" y="134"/>
                    <a:pt x="868" y="168"/>
                  </a:cubicBezTo>
                  <a:cubicBezTo>
                    <a:pt x="868" y="201"/>
                    <a:pt x="868" y="201"/>
                    <a:pt x="868" y="234"/>
                  </a:cubicBezTo>
                  <a:lnTo>
                    <a:pt x="868" y="1168"/>
                  </a:lnTo>
                  <a:cubicBezTo>
                    <a:pt x="868" y="1302"/>
                    <a:pt x="834" y="1435"/>
                    <a:pt x="801" y="1569"/>
                  </a:cubicBezTo>
                  <a:cubicBezTo>
                    <a:pt x="768" y="1669"/>
                    <a:pt x="701" y="1769"/>
                    <a:pt x="601" y="1835"/>
                  </a:cubicBezTo>
                  <a:cubicBezTo>
                    <a:pt x="551" y="1869"/>
                    <a:pt x="509" y="1885"/>
                    <a:pt x="476" y="1885"/>
                  </a:cubicBezTo>
                  <a:cubicBezTo>
                    <a:pt x="442" y="1885"/>
                    <a:pt x="417" y="1869"/>
                    <a:pt x="401" y="1835"/>
                  </a:cubicBezTo>
                  <a:cubicBezTo>
                    <a:pt x="334" y="1735"/>
                    <a:pt x="334" y="1602"/>
                    <a:pt x="334" y="1502"/>
                  </a:cubicBezTo>
                  <a:lnTo>
                    <a:pt x="334" y="535"/>
                  </a:lnTo>
                  <a:cubicBezTo>
                    <a:pt x="334" y="535"/>
                    <a:pt x="334" y="501"/>
                    <a:pt x="334" y="501"/>
                  </a:cubicBezTo>
                  <a:cubicBezTo>
                    <a:pt x="317" y="484"/>
                    <a:pt x="309" y="476"/>
                    <a:pt x="305" y="476"/>
                  </a:cubicBezTo>
                  <a:cubicBezTo>
                    <a:pt x="301" y="476"/>
                    <a:pt x="301" y="484"/>
                    <a:pt x="301" y="501"/>
                  </a:cubicBezTo>
                  <a:lnTo>
                    <a:pt x="100" y="601"/>
                  </a:lnTo>
                  <a:cubicBezTo>
                    <a:pt x="67" y="601"/>
                    <a:pt x="67" y="635"/>
                    <a:pt x="67" y="635"/>
                  </a:cubicBezTo>
                  <a:cubicBezTo>
                    <a:pt x="34" y="668"/>
                    <a:pt x="34" y="701"/>
                    <a:pt x="67" y="735"/>
                  </a:cubicBezTo>
                  <a:lnTo>
                    <a:pt x="0" y="1735"/>
                  </a:lnTo>
                  <a:cubicBezTo>
                    <a:pt x="0" y="1835"/>
                    <a:pt x="34" y="1969"/>
                    <a:pt x="34" y="2069"/>
                  </a:cubicBezTo>
                  <a:cubicBezTo>
                    <a:pt x="34" y="2136"/>
                    <a:pt x="67" y="2236"/>
                    <a:pt x="134" y="2302"/>
                  </a:cubicBezTo>
                  <a:cubicBezTo>
                    <a:pt x="167" y="2369"/>
                    <a:pt x="201" y="2403"/>
                    <a:pt x="267" y="2403"/>
                  </a:cubicBezTo>
                  <a:cubicBezTo>
                    <a:pt x="367" y="2403"/>
                    <a:pt x="467" y="2369"/>
                    <a:pt x="534" y="2336"/>
                  </a:cubicBezTo>
                  <a:cubicBezTo>
                    <a:pt x="601" y="2269"/>
                    <a:pt x="668" y="2202"/>
                    <a:pt x="734" y="2136"/>
                  </a:cubicBezTo>
                  <a:cubicBezTo>
                    <a:pt x="768" y="2069"/>
                    <a:pt x="834" y="2002"/>
                    <a:pt x="868" y="1902"/>
                  </a:cubicBezTo>
                  <a:lnTo>
                    <a:pt x="868" y="2002"/>
                  </a:lnTo>
                  <a:cubicBezTo>
                    <a:pt x="868" y="2002"/>
                    <a:pt x="868" y="2036"/>
                    <a:pt x="868" y="2069"/>
                  </a:cubicBezTo>
                  <a:lnTo>
                    <a:pt x="901" y="2069"/>
                  </a:lnTo>
                  <a:lnTo>
                    <a:pt x="1101" y="1936"/>
                  </a:lnTo>
                  <a:cubicBezTo>
                    <a:pt x="1101" y="1936"/>
                    <a:pt x="1135" y="1902"/>
                    <a:pt x="1135" y="1902"/>
                  </a:cubicBezTo>
                  <a:cubicBezTo>
                    <a:pt x="1135" y="1869"/>
                    <a:pt x="1135" y="1835"/>
                    <a:pt x="1135" y="1802"/>
                  </a:cubicBezTo>
                  <a:lnTo>
                    <a:pt x="1135" y="68"/>
                  </a:lnTo>
                  <a:cubicBezTo>
                    <a:pt x="1135" y="34"/>
                    <a:pt x="1135" y="1"/>
                    <a:pt x="113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9"/>
            <p:cNvSpPr/>
            <p:nvPr/>
          </p:nvSpPr>
          <p:spPr>
            <a:xfrm>
              <a:off x="2865550" y="2192850"/>
              <a:ext cx="46725" cy="71750"/>
            </a:xfrm>
            <a:custGeom>
              <a:rect b="b" l="l" r="r" t="t"/>
              <a:pathLst>
                <a:path extrusionOk="0" h="2870" w="1869">
                  <a:moveTo>
                    <a:pt x="1602" y="0"/>
                  </a:moveTo>
                  <a:cubicBezTo>
                    <a:pt x="1535" y="0"/>
                    <a:pt x="1435" y="34"/>
                    <a:pt x="1368" y="67"/>
                  </a:cubicBezTo>
                  <a:cubicBezTo>
                    <a:pt x="1335" y="100"/>
                    <a:pt x="1301" y="134"/>
                    <a:pt x="1268" y="167"/>
                  </a:cubicBezTo>
                  <a:cubicBezTo>
                    <a:pt x="1235" y="200"/>
                    <a:pt x="1201" y="234"/>
                    <a:pt x="1168" y="267"/>
                  </a:cubicBezTo>
                  <a:cubicBezTo>
                    <a:pt x="1135" y="334"/>
                    <a:pt x="1101" y="367"/>
                    <a:pt x="1068" y="434"/>
                  </a:cubicBezTo>
                  <a:cubicBezTo>
                    <a:pt x="1035" y="501"/>
                    <a:pt x="1001" y="567"/>
                    <a:pt x="968" y="601"/>
                  </a:cubicBezTo>
                  <a:cubicBezTo>
                    <a:pt x="968" y="534"/>
                    <a:pt x="901" y="501"/>
                    <a:pt x="834" y="467"/>
                  </a:cubicBezTo>
                  <a:cubicBezTo>
                    <a:pt x="734" y="467"/>
                    <a:pt x="634" y="467"/>
                    <a:pt x="568" y="534"/>
                  </a:cubicBezTo>
                  <a:cubicBezTo>
                    <a:pt x="501" y="567"/>
                    <a:pt x="468" y="634"/>
                    <a:pt x="401" y="701"/>
                  </a:cubicBezTo>
                  <a:cubicBezTo>
                    <a:pt x="334" y="768"/>
                    <a:pt x="301" y="834"/>
                    <a:pt x="267" y="934"/>
                  </a:cubicBezTo>
                  <a:lnTo>
                    <a:pt x="267" y="834"/>
                  </a:lnTo>
                  <a:cubicBezTo>
                    <a:pt x="301" y="834"/>
                    <a:pt x="301" y="801"/>
                    <a:pt x="267" y="801"/>
                  </a:cubicBezTo>
                  <a:cubicBezTo>
                    <a:pt x="267" y="784"/>
                    <a:pt x="267" y="776"/>
                    <a:pt x="263" y="776"/>
                  </a:cubicBezTo>
                  <a:cubicBezTo>
                    <a:pt x="259" y="776"/>
                    <a:pt x="251" y="784"/>
                    <a:pt x="234" y="801"/>
                  </a:cubicBezTo>
                  <a:lnTo>
                    <a:pt x="34" y="901"/>
                  </a:lnTo>
                  <a:cubicBezTo>
                    <a:pt x="34" y="901"/>
                    <a:pt x="1" y="934"/>
                    <a:pt x="1" y="968"/>
                  </a:cubicBezTo>
                  <a:cubicBezTo>
                    <a:pt x="1" y="968"/>
                    <a:pt x="1" y="1001"/>
                    <a:pt x="1" y="1034"/>
                  </a:cubicBezTo>
                  <a:lnTo>
                    <a:pt x="1" y="2802"/>
                  </a:lnTo>
                  <a:cubicBezTo>
                    <a:pt x="1" y="2836"/>
                    <a:pt x="1" y="2836"/>
                    <a:pt x="1" y="2869"/>
                  </a:cubicBezTo>
                  <a:lnTo>
                    <a:pt x="34" y="2869"/>
                  </a:lnTo>
                  <a:lnTo>
                    <a:pt x="234" y="2769"/>
                  </a:lnTo>
                  <a:cubicBezTo>
                    <a:pt x="267" y="2736"/>
                    <a:pt x="267" y="2736"/>
                    <a:pt x="267" y="2702"/>
                  </a:cubicBezTo>
                  <a:cubicBezTo>
                    <a:pt x="301" y="2669"/>
                    <a:pt x="301" y="2636"/>
                    <a:pt x="267" y="2636"/>
                  </a:cubicBezTo>
                  <a:lnTo>
                    <a:pt x="267" y="1635"/>
                  </a:lnTo>
                  <a:cubicBezTo>
                    <a:pt x="267" y="1468"/>
                    <a:pt x="301" y="1335"/>
                    <a:pt x="367" y="1201"/>
                  </a:cubicBezTo>
                  <a:cubicBezTo>
                    <a:pt x="401" y="1134"/>
                    <a:pt x="434" y="1068"/>
                    <a:pt x="534" y="1001"/>
                  </a:cubicBezTo>
                  <a:cubicBezTo>
                    <a:pt x="568" y="984"/>
                    <a:pt x="601" y="976"/>
                    <a:pt x="630" y="976"/>
                  </a:cubicBezTo>
                  <a:cubicBezTo>
                    <a:pt x="659" y="976"/>
                    <a:pt x="684" y="984"/>
                    <a:pt x="701" y="1001"/>
                  </a:cubicBezTo>
                  <a:cubicBezTo>
                    <a:pt x="768" y="1101"/>
                    <a:pt x="768" y="1201"/>
                    <a:pt x="768" y="1335"/>
                  </a:cubicBezTo>
                  <a:lnTo>
                    <a:pt x="768" y="2335"/>
                  </a:lnTo>
                  <a:cubicBezTo>
                    <a:pt x="768" y="2335"/>
                    <a:pt x="768" y="2369"/>
                    <a:pt x="801" y="2369"/>
                  </a:cubicBezTo>
                  <a:cubicBezTo>
                    <a:pt x="801" y="2385"/>
                    <a:pt x="809" y="2394"/>
                    <a:pt x="818" y="2394"/>
                  </a:cubicBezTo>
                  <a:cubicBezTo>
                    <a:pt x="826" y="2394"/>
                    <a:pt x="834" y="2385"/>
                    <a:pt x="834" y="2369"/>
                  </a:cubicBezTo>
                  <a:lnTo>
                    <a:pt x="1001" y="2269"/>
                  </a:lnTo>
                  <a:cubicBezTo>
                    <a:pt x="1035" y="2269"/>
                    <a:pt x="1068" y="2235"/>
                    <a:pt x="1068" y="2202"/>
                  </a:cubicBezTo>
                  <a:cubicBezTo>
                    <a:pt x="1068" y="2202"/>
                    <a:pt x="1101" y="2169"/>
                    <a:pt x="1068" y="2135"/>
                  </a:cubicBezTo>
                  <a:lnTo>
                    <a:pt x="1068" y="1134"/>
                  </a:lnTo>
                  <a:cubicBezTo>
                    <a:pt x="1068" y="1001"/>
                    <a:pt x="1101" y="868"/>
                    <a:pt x="1168" y="734"/>
                  </a:cubicBezTo>
                  <a:cubicBezTo>
                    <a:pt x="1201" y="667"/>
                    <a:pt x="1268" y="601"/>
                    <a:pt x="1335" y="534"/>
                  </a:cubicBezTo>
                  <a:cubicBezTo>
                    <a:pt x="1368" y="517"/>
                    <a:pt x="1402" y="509"/>
                    <a:pt x="1431" y="509"/>
                  </a:cubicBezTo>
                  <a:cubicBezTo>
                    <a:pt x="1460" y="509"/>
                    <a:pt x="1485" y="517"/>
                    <a:pt x="1502" y="534"/>
                  </a:cubicBezTo>
                  <a:cubicBezTo>
                    <a:pt x="1568" y="634"/>
                    <a:pt x="1568" y="768"/>
                    <a:pt x="1568" y="868"/>
                  </a:cubicBezTo>
                  <a:lnTo>
                    <a:pt x="1568" y="1868"/>
                  </a:lnTo>
                  <a:cubicBezTo>
                    <a:pt x="1568" y="1868"/>
                    <a:pt x="1568" y="1902"/>
                    <a:pt x="1568" y="1902"/>
                  </a:cubicBezTo>
                  <a:lnTo>
                    <a:pt x="1602" y="1902"/>
                  </a:lnTo>
                  <a:lnTo>
                    <a:pt x="1802" y="1802"/>
                  </a:lnTo>
                  <a:cubicBezTo>
                    <a:pt x="1802" y="1802"/>
                    <a:pt x="1835" y="1768"/>
                    <a:pt x="1835" y="1768"/>
                  </a:cubicBezTo>
                  <a:cubicBezTo>
                    <a:pt x="1869" y="1735"/>
                    <a:pt x="1869" y="1702"/>
                    <a:pt x="1869" y="1668"/>
                  </a:cubicBezTo>
                  <a:lnTo>
                    <a:pt x="1869" y="667"/>
                  </a:lnTo>
                  <a:cubicBezTo>
                    <a:pt x="1869" y="567"/>
                    <a:pt x="1869" y="434"/>
                    <a:pt x="1835" y="334"/>
                  </a:cubicBezTo>
                  <a:cubicBezTo>
                    <a:pt x="1835" y="267"/>
                    <a:pt x="1802" y="167"/>
                    <a:pt x="1768" y="100"/>
                  </a:cubicBezTo>
                  <a:cubicBezTo>
                    <a:pt x="1735" y="67"/>
                    <a:pt x="1668" y="0"/>
                    <a:pt x="160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9"/>
            <p:cNvSpPr/>
            <p:nvPr/>
          </p:nvSpPr>
          <p:spPr>
            <a:xfrm>
              <a:off x="2921425" y="2162000"/>
              <a:ext cx="29200" cy="69850"/>
            </a:xfrm>
            <a:custGeom>
              <a:rect b="b" l="l" r="r" t="t"/>
              <a:pathLst>
                <a:path extrusionOk="0" h="2794" w="1168">
                  <a:moveTo>
                    <a:pt x="668" y="884"/>
                  </a:moveTo>
                  <a:cubicBezTo>
                    <a:pt x="701" y="884"/>
                    <a:pt x="734" y="901"/>
                    <a:pt x="768" y="934"/>
                  </a:cubicBezTo>
                  <a:cubicBezTo>
                    <a:pt x="834" y="967"/>
                    <a:pt x="868" y="1068"/>
                    <a:pt x="868" y="1201"/>
                  </a:cubicBezTo>
                  <a:cubicBezTo>
                    <a:pt x="868" y="1268"/>
                    <a:pt x="868" y="1334"/>
                    <a:pt x="868" y="1401"/>
                  </a:cubicBezTo>
                  <a:cubicBezTo>
                    <a:pt x="868" y="1568"/>
                    <a:pt x="834" y="1701"/>
                    <a:pt x="768" y="1835"/>
                  </a:cubicBezTo>
                  <a:cubicBezTo>
                    <a:pt x="734" y="1935"/>
                    <a:pt x="668" y="2002"/>
                    <a:pt x="568" y="2068"/>
                  </a:cubicBezTo>
                  <a:cubicBezTo>
                    <a:pt x="534" y="2085"/>
                    <a:pt x="501" y="2093"/>
                    <a:pt x="467" y="2093"/>
                  </a:cubicBezTo>
                  <a:cubicBezTo>
                    <a:pt x="434" y="2093"/>
                    <a:pt x="401" y="2085"/>
                    <a:pt x="367" y="2068"/>
                  </a:cubicBezTo>
                  <a:cubicBezTo>
                    <a:pt x="301" y="2002"/>
                    <a:pt x="267" y="1901"/>
                    <a:pt x="267" y="1801"/>
                  </a:cubicBezTo>
                  <a:cubicBezTo>
                    <a:pt x="267" y="1768"/>
                    <a:pt x="267" y="1701"/>
                    <a:pt x="267" y="1668"/>
                  </a:cubicBezTo>
                  <a:cubicBezTo>
                    <a:pt x="267" y="1601"/>
                    <a:pt x="267" y="1568"/>
                    <a:pt x="267" y="1501"/>
                  </a:cubicBezTo>
                  <a:cubicBezTo>
                    <a:pt x="267" y="1401"/>
                    <a:pt x="301" y="1268"/>
                    <a:pt x="367" y="1168"/>
                  </a:cubicBezTo>
                  <a:cubicBezTo>
                    <a:pt x="401" y="1068"/>
                    <a:pt x="467" y="967"/>
                    <a:pt x="568" y="934"/>
                  </a:cubicBezTo>
                  <a:cubicBezTo>
                    <a:pt x="601" y="901"/>
                    <a:pt x="634" y="884"/>
                    <a:pt x="668" y="884"/>
                  </a:cubicBezTo>
                  <a:close/>
                  <a:moveTo>
                    <a:pt x="234" y="0"/>
                  </a:moveTo>
                  <a:lnTo>
                    <a:pt x="34" y="134"/>
                  </a:lnTo>
                  <a:cubicBezTo>
                    <a:pt x="34" y="134"/>
                    <a:pt x="0" y="167"/>
                    <a:pt x="0" y="167"/>
                  </a:cubicBezTo>
                  <a:cubicBezTo>
                    <a:pt x="0" y="200"/>
                    <a:pt x="0" y="234"/>
                    <a:pt x="0" y="267"/>
                  </a:cubicBezTo>
                  <a:lnTo>
                    <a:pt x="0" y="2735"/>
                  </a:lnTo>
                  <a:cubicBezTo>
                    <a:pt x="0" y="2735"/>
                    <a:pt x="0" y="2769"/>
                    <a:pt x="0" y="2769"/>
                  </a:cubicBezTo>
                  <a:cubicBezTo>
                    <a:pt x="0" y="2785"/>
                    <a:pt x="9" y="2794"/>
                    <a:pt x="17" y="2794"/>
                  </a:cubicBezTo>
                  <a:cubicBezTo>
                    <a:pt x="25" y="2794"/>
                    <a:pt x="34" y="2785"/>
                    <a:pt x="34" y="2769"/>
                  </a:cubicBezTo>
                  <a:lnTo>
                    <a:pt x="234" y="2669"/>
                  </a:lnTo>
                  <a:cubicBezTo>
                    <a:pt x="234" y="2669"/>
                    <a:pt x="267" y="2635"/>
                    <a:pt x="267" y="2602"/>
                  </a:cubicBezTo>
                  <a:cubicBezTo>
                    <a:pt x="267" y="2602"/>
                    <a:pt x="267" y="2569"/>
                    <a:pt x="267" y="2535"/>
                  </a:cubicBezTo>
                  <a:lnTo>
                    <a:pt x="267" y="2435"/>
                  </a:lnTo>
                  <a:cubicBezTo>
                    <a:pt x="301" y="2469"/>
                    <a:pt x="301" y="2469"/>
                    <a:pt x="334" y="2502"/>
                  </a:cubicBezTo>
                  <a:cubicBezTo>
                    <a:pt x="334" y="2502"/>
                    <a:pt x="367" y="2502"/>
                    <a:pt x="401" y="2535"/>
                  </a:cubicBezTo>
                  <a:lnTo>
                    <a:pt x="501" y="2535"/>
                  </a:lnTo>
                  <a:cubicBezTo>
                    <a:pt x="534" y="2502"/>
                    <a:pt x="601" y="2502"/>
                    <a:pt x="634" y="2469"/>
                  </a:cubicBezTo>
                  <a:cubicBezTo>
                    <a:pt x="734" y="2402"/>
                    <a:pt x="801" y="2335"/>
                    <a:pt x="868" y="2268"/>
                  </a:cubicBezTo>
                  <a:cubicBezTo>
                    <a:pt x="934" y="2168"/>
                    <a:pt x="968" y="2068"/>
                    <a:pt x="1035" y="1968"/>
                  </a:cubicBezTo>
                  <a:cubicBezTo>
                    <a:pt x="1068" y="1868"/>
                    <a:pt x="1101" y="1735"/>
                    <a:pt x="1135" y="1635"/>
                  </a:cubicBezTo>
                  <a:cubicBezTo>
                    <a:pt x="1168" y="1501"/>
                    <a:pt x="1168" y="1401"/>
                    <a:pt x="1168" y="1268"/>
                  </a:cubicBezTo>
                  <a:cubicBezTo>
                    <a:pt x="1168" y="1234"/>
                    <a:pt x="1168" y="1168"/>
                    <a:pt x="1168" y="1134"/>
                  </a:cubicBezTo>
                  <a:cubicBezTo>
                    <a:pt x="1168" y="1101"/>
                    <a:pt x="1168" y="1034"/>
                    <a:pt x="1168" y="1001"/>
                  </a:cubicBezTo>
                  <a:cubicBezTo>
                    <a:pt x="1168" y="901"/>
                    <a:pt x="1168" y="801"/>
                    <a:pt x="1135" y="701"/>
                  </a:cubicBezTo>
                  <a:cubicBezTo>
                    <a:pt x="1101" y="634"/>
                    <a:pt x="1068" y="534"/>
                    <a:pt x="1035" y="467"/>
                  </a:cubicBezTo>
                  <a:cubicBezTo>
                    <a:pt x="1001" y="434"/>
                    <a:pt x="934" y="400"/>
                    <a:pt x="868" y="400"/>
                  </a:cubicBezTo>
                  <a:cubicBezTo>
                    <a:pt x="838" y="391"/>
                    <a:pt x="812" y="387"/>
                    <a:pt x="788" y="387"/>
                  </a:cubicBezTo>
                  <a:cubicBezTo>
                    <a:pt x="729" y="387"/>
                    <a:pt x="681" y="410"/>
                    <a:pt x="634" y="434"/>
                  </a:cubicBezTo>
                  <a:cubicBezTo>
                    <a:pt x="601" y="467"/>
                    <a:pt x="534" y="500"/>
                    <a:pt x="501" y="534"/>
                  </a:cubicBezTo>
                  <a:cubicBezTo>
                    <a:pt x="467" y="567"/>
                    <a:pt x="434" y="601"/>
                    <a:pt x="401" y="634"/>
                  </a:cubicBezTo>
                  <a:cubicBezTo>
                    <a:pt x="367" y="701"/>
                    <a:pt x="334" y="734"/>
                    <a:pt x="334" y="767"/>
                  </a:cubicBezTo>
                  <a:cubicBezTo>
                    <a:pt x="301" y="801"/>
                    <a:pt x="301" y="834"/>
                    <a:pt x="267" y="867"/>
                  </a:cubicBezTo>
                  <a:lnTo>
                    <a:pt x="267" y="67"/>
                  </a:lnTo>
                  <a:cubicBezTo>
                    <a:pt x="267" y="67"/>
                    <a:pt x="267" y="33"/>
                    <a:pt x="26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9"/>
            <p:cNvSpPr/>
            <p:nvPr/>
          </p:nvSpPr>
          <p:spPr>
            <a:xfrm>
              <a:off x="2956450" y="2151975"/>
              <a:ext cx="30050" cy="53400"/>
            </a:xfrm>
            <a:custGeom>
              <a:rect b="b" l="l" r="r" t="t"/>
              <a:pathLst>
                <a:path extrusionOk="0" h="2136" w="1202">
                  <a:moveTo>
                    <a:pt x="734" y="468"/>
                  </a:moveTo>
                  <a:cubicBezTo>
                    <a:pt x="768" y="468"/>
                    <a:pt x="801" y="468"/>
                    <a:pt x="801" y="501"/>
                  </a:cubicBezTo>
                  <a:cubicBezTo>
                    <a:pt x="834" y="535"/>
                    <a:pt x="868" y="568"/>
                    <a:pt x="868" y="601"/>
                  </a:cubicBezTo>
                  <a:cubicBezTo>
                    <a:pt x="868" y="635"/>
                    <a:pt x="868" y="668"/>
                    <a:pt x="868" y="701"/>
                  </a:cubicBezTo>
                  <a:lnTo>
                    <a:pt x="301" y="1002"/>
                  </a:lnTo>
                  <a:cubicBezTo>
                    <a:pt x="334" y="968"/>
                    <a:pt x="334" y="935"/>
                    <a:pt x="334" y="901"/>
                  </a:cubicBezTo>
                  <a:cubicBezTo>
                    <a:pt x="334" y="835"/>
                    <a:pt x="367" y="801"/>
                    <a:pt x="401" y="735"/>
                  </a:cubicBezTo>
                  <a:cubicBezTo>
                    <a:pt x="401" y="701"/>
                    <a:pt x="434" y="635"/>
                    <a:pt x="467" y="601"/>
                  </a:cubicBezTo>
                  <a:cubicBezTo>
                    <a:pt x="501" y="568"/>
                    <a:pt x="534" y="535"/>
                    <a:pt x="601" y="501"/>
                  </a:cubicBezTo>
                  <a:cubicBezTo>
                    <a:pt x="634" y="468"/>
                    <a:pt x="701" y="468"/>
                    <a:pt x="734" y="468"/>
                  </a:cubicBezTo>
                  <a:close/>
                  <a:moveTo>
                    <a:pt x="834" y="1"/>
                  </a:moveTo>
                  <a:cubicBezTo>
                    <a:pt x="768" y="1"/>
                    <a:pt x="668" y="1"/>
                    <a:pt x="601" y="68"/>
                  </a:cubicBezTo>
                  <a:cubicBezTo>
                    <a:pt x="501" y="134"/>
                    <a:pt x="401" y="201"/>
                    <a:pt x="334" y="301"/>
                  </a:cubicBezTo>
                  <a:cubicBezTo>
                    <a:pt x="267" y="368"/>
                    <a:pt x="201" y="501"/>
                    <a:pt x="167" y="601"/>
                  </a:cubicBezTo>
                  <a:cubicBezTo>
                    <a:pt x="101" y="735"/>
                    <a:pt x="67" y="868"/>
                    <a:pt x="34" y="1002"/>
                  </a:cubicBezTo>
                  <a:cubicBezTo>
                    <a:pt x="0" y="1135"/>
                    <a:pt x="0" y="1268"/>
                    <a:pt x="0" y="1435"/>
                  </a:cubicBezTo>
                  <a:cubicBezTo>
                    <a:pt x="0" y="1535"/>
                    <a:pt x="0" y="1669"/>
                    <a:pt x="34" y="1769"/>
                  </a:cubicBezTo>
                  <a:cubicBezTo>
                    <a:pt x="67" y="1869"/>
                    <a:pt x="101" y="1969"/>
                    <a:pt x="167" y="2036"/>
                  </a:cubicBezTo>
                  <a:cubicBezTo>
                    <a:pt x="201" y="2102"/>
                    <a:pt x="267" y="2136"/>
                    <a:pt x="334" y="2136"/>
                  </a:cubicBezTo>
                  <a:cubicBezTo>
                    <a:pt x="434" y="2136"/>
                    <a:pt x="534" y="2102"/>
                    <a:pt x="601" y="2069"/>
                  </a:cubicBezTo>
                  <a:cubicBezTo>
                    <a:pt x="668" y="2002"/>
                    <a:pt x="768" y="1936"/>
                    <a:pt x="834" y="1869"/>
                  </a:cubicBezTo>
                  <a:cubicBezTo>
                    <a:pt x="901" y="1802"/>
                    <a:pt x="968" y="1735"/>
                    <a:pt x="1001" y="1635"/>
                  </a:cubicBezTo>
                  <a:cubicBezTo>
                    <a:pt x="1068" y="1569"/>
                    <a:pt x="1101" y="1502"/>
                    <a:pt x="1101" y="1402"/>
                  </a:cubicBezTo>
                  <a:cubicBezTo>
                    <a:pt x="1135" y="1368"/>
                    <a:pt x="1135" y="1302"/>
                    <a:pt x="1168" y="1268"/>
                  </a:cubicBezTo>
                  <a:cubicBezTo>
                    <a:pt x="1168" y="1235"/>
                    <a:pt x="1168" y="1202"/>
                    <a:pt x="1168" y="1202"/>
                  </a:cubicBezTo>
                  <a:lnTo>
                    <a:pt x="1101" y="1202"/>
                  </a:lnTo>
                  <a:lnTo>
                    <a:pt x="901" y="1302"/>
                  </a:lnTo>
                  <a:cubicBezTo>
                    <a:pt x="901" y="1335"/>
                    <a:pt x="868" y="1335"/>
                    <a:pt x="868" y="1335"/>
                  </a:cubicBezTo>
                  <a:cubicBezTo>
                    <a:pt x="834" y="1368"/>
                    <a:pt x="834" y="1402"/>
                    <a:pt x="801" y="1402"/>
                  </a:cubicBezTo>
                  <a:cubicBezTo>
                    <a:pt x="801" y="1469"/>
                    <a:pt x="768" y="1502"/>
                    <a:pt x="734" y="1535"/>
                  </a:cubicBezTo>
                  <a:cubicBezTo>
                    <a:pt x="701" y="1569"/>
                    <a:pt x="668" y="1602"/>
                    <a:pt x="601" y="1635"/>
                  </a:cubicBezTo>
                  <a:cubicBezTo>
                    <a:pt x="568" y="1635"/>
                    <a:pt x="534" y="1669"/>
                    <a:pt x="501" y="1669"/>
                  </a:cubicBezTo>
                  <a:lnTo>
                    <a:pt x="401" y="1669"/>
                  </a:lnTo>
                  <a:cubicBezTo>
                    <a:pt x="401" y="1635"/>
                    <a:pt x="367" y="1602"/>
                    <a:pt x="367" y="1569"/>
                  </a:cubicBezTo>
                  <a:cubicBezTo>
                    <a:pt x="334" y="1535"/>
                    <a:pt x="334" y="1502"/>
                    <a:pt x="334" y="1435"/>
                  </a:cubicBezTo>
                  <a:lnTo>
                    <a:pt x="1135" y="968"/>
                  </a:lnTo>
                  <a:cubicBezTo>
                    <a:pt x="1168" y="968"/>
                    <a:pt x="1168" y="935"/>
                    <a:pt x="1201" y="935"/>
                  </a:cubicBezTo>
                  <a:cubicBezTo>
                    <a:pt x="1201" y="901"/>
                    <a:pt x="1201" y="868"/>
                    <a:pt x="1201" y="835"/>
                  </a:cubicBezTo>
                  <a:lnTo>
                    <a:pt x="1201" y="668"/>
                  </a:lnTo>
                  <a:cubicBezTo>
                    <a:pt x="1201" y="568"/>
                    <a:pt x="1168" y="434"/>
                    <a:pt x="1135" y="334"/>
                  </a:cubicBezTo>
                  <a:cubicBezTo>
                    <a:pt x="1135" y="234"/>
                    <a:pt x="1101" y="168"/>
                    <a:pt x="1035" y="101"/>
                  </a:cubicBezTo>
                  <a:cubicBezTo>
                    <a:pt x="968" y="34"/>
                    <a:pt x="901" y="1"/>
                    <a:pt x="83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9"/>
            <p:cNvSpPr/>
            <p:nvPr/>
          </p:nvSpPr>
          <p:spPr>
            <a:xfrm>
              <a:off x="2993150" y="2130500"/>
              <a:ext cx="20025" cy="59025"/>
            </a:xfrm>
            <a:custGeom>
              <a:rect b="b" l="l" r="r" t="t"/>
              <a:pathLst>
                <a:path extrusionOk="0" h="2361" w="801">
                  <a:moveTo>
                    <a:pt x="767" y="1"/>
                  </a:moveTo>
                  <a:cubicBezTo>
                    <a:pt x="759" y="1"/>
                    <a:pt x="751" y="9"/>
                    <a:pt x="734" y="26"/>
                  </a:cubicBezTo>
                  <a:lnTo>
                    <a:pt x="634" y="93"/>
                  </a:lnTo>
                  <a:cubicBezTo>
                    <a:pt x="567" y="126"/>
                    <a:pt x="501" y="159"/>
                    <a:pt x="434" y="226"/>
                  </a:cubicBezTo>
                  <a:cubicBezTo>
                    <a:pt x="400" y="293"/>
                    <a:pt x="334" y="393"/>
                    <a:pt x="300" y="460"/>
                  </a:cubicBezTo>
                  <a:lnTo>
                    <a:pt x="300" y="359"/>
                  </a:lnTo>
                  <a:cubicBezTo>
                    <a:pt x="300" y="359"/>
                    <a:pt x="300" y="326"/>
                    <a:pt x="300" y="326"/>
                  </a:cubicBezTo>
                  <a:lnTo>
                    <a:pt x="267" y="326"/>
                  </a:lnTo>
                  <a:lnTo>
                    <a:pt x="67" y="426"/>
                  </a:lnTo>
                  <a:cubicBezTo>
                    <a:pt x="67" y="426"/>
                    <a:pt x="34" y="460"/>
                    <a:pt x="34" y="493"/>
                  </a:cubicBezTo>
                  <a:cubicBezTo>
                    <a:pt x="34" y="493"/>
                    <a:pt x="0" y="526"/>
                    <a:pt x="0" y="560"/>
                  </a:cubicBezTo>
                  <a:lnTo>
                    <a:pt x="0" y="2294"/>
                  </a:lnTo>
                  <a:cubicBezTo>
                    <a:pt x="0" y="2328"/>
                    <a:pt x="34" y="2361"/>
                    <a:pt x="34" y="2361"/>
                  </a:cubicBezTo>
                  <a:lnTo>
                    <a:pt x="67" y="2361"/>
                  </a:lnTo>
                  <a:lnTo>
                    <a:pt x="267" y="2261"/>
                  </a:lnTo>
                  <a:cubicBezTo>
                    <a:pt x="300" y="2261"/>
                    <a:pt x="300" y="2227"/>
                    <a:pt x="300" y="2194"/>
                  </a:cubicBezTo>
                  <a:cubicBezTo>
                    <a:pt x="300" y="2161"/>
                    <a:pt x="300" y="2161"/>
                    <a:pt x="300" y="2127"/>
                  </a:cubicBezTo>
                  <a:lnTo>
                    <a:pt x="300" y="1160"/>
                  </a:lnTo>
                  <a:cubicBezTo>
                    <a:pt x="300" y="1027"/>
                    <a:pt x="334" y="893"/>
                    <a:pt x="367" y="793"/>
                  </a:cubicBezTo>
                  <a:cubicBezTo>
                    <a:pt x="434" y="693"/>
                    <a:pt x="501" y="626"/>
                    <a:pt x="601" y="560"/>
                  </a:cubicBezTo>
                  <a:lnTo>
                    <a:pt x="734" y="460"/>
                  </a:lnTo>
                  <a:cubicBezTo>
                    <a:pt x="767" y="460"/>
                    <a:pt x="767" y="426"/>
                    <a:pt x="801" y="426"/>
                  </a:cubicBezTo>
                  <a:cubicBezTo>
                    <a:pt x="801" y="393"/>
                    <a:pt x="801" y="359"/>
                    <a:pt x="801" y="326"/>
                  </a:cubicBezTo>
                  <a:lnTo>
                    <a:pt x="801" y="93"/>
                  </a:lnTo>
                  <a:cubicBezTo>
                    <a:pt x="801" y="59"/>
                    <a:pt x="801" y="26"/>
                    <a:pt x="801" y="26"/>
                  </a:cubicBezTo>
                  <a:cubicBezTo>
                    <a:pt x="784" y="9"/>
                    <a:pt x="776" y="1"/>
                    <a:pt x="76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9"/>
            <p:cNvSpPr/>
            <p:nvPr/>
          </p:nvSpPr>
          <p:spPr>
            <a:xfrm>
              <a:off x="3029825" y="2108625"/>
              <a:ext cx="30050" cy="55050"/>
            </a:xfrm>
            <a:custGeom>
              <a:rect b="b" l="l" r="r" t="t"/>
              <a:pathLst>
                <a:path extrusionOk="0" h="2202" w="1202">
                  <a:moveTo>
                    <a:pt x="801" y="501"/>
                  </a:moveTo>
                  <a:cubicBezTo>
                    <a:pt x="835" y="534"/>
                    <a:pt x="835" y="567"/>
                    <a:pt x="868" y="601"/>
                  </a:cubicBezTo>
                  <a:cubicBezTo>
                    <a:pt x="868" y="634"/>
                    <a:pt x="902" y="701"/>
                    <a:pt x="902" y="767"/>
                  </a:cubicBezTo>
                  <a:cubicBezTo>
                    <a:pt x="902" y="801"/>
                    <a:pt x="902" y="801"/>
                    <a:pt x="902" y="834"/>
                  </a:cubicBezTo>
                  <a:lnTo>
                    <a:pt x="902" y="1034"/>
                  </a:lnTo>
                  <a:cubicBezTo>
                    <a:pt x="902" y="1068"/>
                    <a:pt x="902" y="1068"/>
                    <a:pt x="902" y="1101"/>
                  </a:cubicBezTo>
                  <a:cubicBezTo>
                    <a:pt x="902" y="1168"/>
                    <a:pt x="868" y="1234"/>
                    <a:pt x="868" y="1335"/>
                  </a:cubicBezTo>
                  <a:cubicBezTo>
                    <a:pt x="835" y="1368"/>
                    <a:pt x="835" y="1435"/>
                    <a:pt x="801" y="1468"/>
                  </a:cubicBezTo>
                  <a:cubicBezTo>
                    <a:pt x="768" y="1535"/>
                    <a:pt x="735" y="1568"/>
                    <a:pt x="701" y="1601"/>
                  </a:cubicBezTo>
                  <a:lnTo>
                    <a:pt x="601" y="1668"/>
                  </a:lnTo>
                  <a:cubicBezTo>
                    <a:pt x="568" y="1701"/>
                    <a:pt x="535" y="1701"/>
                    <a:pt x="501" y="1701"/>
                  </a:cubicBezTo>
                  <a:cubicBezTo>
                    <a:pt x="485" y="1718"/>
                    <a:pt x="468" y="1726"/>
                    <a:pt x="451" y="1726"/>
                  </a:cubicBezTo>
                  <a:cubicBezTo>
                    <a:pt x="435" y="1726"/>
                    <a:pt x="418" y="1718"/>
                    <a:pt x="401" y="1701"/>
                  </a:cubicBezTo>
                  <a:cubicBezTo>
                    <a:pt x="368" y="1701"/>
                    <a:pt x="368" y="1668"/>
                    <a:pt x="334" y="1635"/>
                  </a:cubicBezTo>
                  <a:cubicBezTo>
                    <a:pt x="334" y="1568"/>
                    <a:pt x="301" y="1501"/>
                    <a:pt x="301" y="1468"/>
                  </a:cubicBezTo>
                  <a:lnTo>
                    <a:pt x="301" y="1401"/>
                  </a:lnTo>
                  <a:lnTo>
                    <a:pt x="301" y="1201"/>
                  </a:lnTo>
                  <a:lnTo>
                    <a:pt x="301" y="1134"/>
                  </a:lnTo>
                  <a:cubicBezTo>
                    <a:pt x="301" y="1034"/>
                    <a:pt x="334" y="968"/>
                    <a:pt x="334" y="901"/>
                  </a:cubicBezTo>
                  <a:cubicBezTo>
                    <a:pt x="368" y="834"/>
                    <a:pt x="368" y="801"/>
                    <a:pt x="401" y="734"/>
                  </a:cubicBezTo>
                  <a:cubicBezTo>
                    <a:pt x="435" y="701"/>
                    <a:pt x="468" y="667"/>
                    <a:pt x="501" y="634"/>
                  </a:cubicBezTo>
                  <a:cubicBezTo>
                    <a:pt x="535" y="601"/>
                    <a:pt x="568" y="567"/>
                    <a:pt x="601" y="567"/>
                  </a:cubicBezTo>
                  <a:cubicBezTo>
                    <a:pt x="635" y="534"/>
                    <a:pt x="668" y="534"/>
                    <a:pt x="701" y="501"/>
                  </a:cubicBezTo>
                  <a:close/>
                  <a:moveTo>
                    <a:pt x="835" y="0"/>
                  </a:moveTo>
                  <a:cubicBezTo>
                    <a:pt x="768" y="0"/>
                    <a:pt x="668" y="34"/>
                    <a:pt x="601" y="100"/>
                  </a:cubicBezTo>
                  <a:cubicBezTo>
                    <a:pt x="501" y="134"/>
                    <a:pt x="435" y="200"/>
                    <a:pt x="368" y="300"/>
                  </a:cubicBezTo>
                  <a:cubicBezTo>
                    <a:pt x="301" y="367"/>
                    <a:pt x="234" y="467"/>
                    <a:pt x="168" y="567"/>
                  </a:cubicBezTo>
                  <a:cubicBezTo>
                    <a:pt x="134" y="667"/>
                    <a:pt x="68" y="801"/>
                    <a:pt x="34" y="901"/>
                  </a:cubicBezTo>
                  <a:cubicBezTo>
                    <a:pt x="1" y="1034"/>
                    <a:pt x="1" y="1134"/>
                    <a:pt x="1" y="1268"/>
                  </a:cubicBezTo>
                  <a:cubicBezTo>
                    <a:pt x="1" y="1301"/>
                    <a:pt x="1" y="1335"/>
                    <a:pt x="1" y="1368"/>
                  </a:cubicBezTo>
                  <a:lnTo>
                    <a:pt x="1" y="1568"/>
                  </a:lnTo>
                  <a:cubicBezTo>
                    <a:pt x="1" y="1601"/>
                    <a:pt x="1" y="1635"/>
                    <a:pt x="1" y="1635"/>
                  </a:cubicBezTo>
                  <a:cubicBezTo>
                    <a:pt x="1" y="1735"/>
                    <a:pt x="1" y="1835"/>
                    <a:pt x="34" y="1935"/>
                  </a:cubicBezTo>
                  <a:cubicBezTo>
                    <a:pt x="68" y="2002"/>
                    <a:pt x="134" y="2068"/>
                    <a:pt x="168" y="2135"/>
                  </a:cubicBezTo>
                  <a:cubicBezTo>
                    <a:pt x="234" y="2168"/>
                    <a:pt x="301" y="2202"/>
                    <a:pt x="368" y="2202"/>
                  </a:cubicBezTo>
                  <a:cubicBezTo>
                    <a:pt x="435" y="2202"/>
                    <a:pt x="535" y="2168"/>
                    <a:pt x="601" y="2102"/>
                  </a:cubicBezTo>
                  <a:cubicBezTo>
                    <a:pt x="701" y="2068"/>
                    <a:pt x="768" y="2002"/>
                    <a:pt x="835" y="1902"/>
                  </a:cubicBezTo>
                  <a:cubicBezTo>
                    <a:pt x="935" y="1835"/>
                    <a:pt x="968" y="1735"/>
                    <a:pt x="1035" y="1635"/>
                  </a:cubicBezTo>
                  <a:cubicBezTo>
                    <a:pt x="1102" y="1535"/>
                    <a:pt x="1135" y="1401"/>
                    <a:pt x="1168" y="1301"/>
                  </a:cubicBezTo>
                  <a:cubicBezTo>
                    <a:pt x="1202" y="1168"/>
                    <a:pt x="1202" y="1068"/>
                    <a:pt x="1202" y="934"/>
                  </a:cubicBezTo>
                  <a:cubicBezTo>
                    <a:pt x="1202" y="901"/>
                    <a:pt x="1202" y="868"/>
                    <a:pt x="1202" y="868"/>
                  </a:cubicBezTo>
                  <a:lnTo>
                    <a:pt x="1202" y="634"/>
                  </a:lnTo>
                  <a:cubicBezTo>
                    <a:pt x="1202" y="634"/>
                    <a:pt x="1202" y="601"/>
                    <a:pt x="1202" y="567"/>
                  </a:cubicBezTo>
                  <a:cubicBezTo>
                    <a:pt x="1202" y="467"/>
                    <a:pt x="1202" y="367"/>
                    <a:pt x="1168" y="267"/>
                  </a:cubicBezTo>
                  <a:cubicBezTo>
                    <a:pt x="1135" y="200"/>
                    <a:pt x="1102" y="134"/>
                    <a:pt x="1035" y="67"/>
                  </a:cubicBezTo>
                  <a:cubicBezTo>
                    <a:pt x="968" y="34"/>
                    <a:pt x="902" y="0"/>
                    <a:pt x="835"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9"/>
            <p:cNvSpPr/>
            <p:nvPr/>
          </p:nvSpPr>
          <p:spPr>
            <a:xfrm>
              <a:off x="3064850" y="2067125"/>
              <a:ext cx="24225" cy="78200"/>
            </a:xfrm>
            <a:custGeom>
              <a:rect b="b" l="l" r="r" t="t"/>
              <a:pathLst>
                <a:path extrusionOk="0" h="3128" w="969">
                  <a:moveTo>
                    <a:pt x="918" y="1"/>
                  </a:moveTo>
                  <a:cubicBezTo>
                    <a:pt x="910" y="1"/>
                    <a:pt x="902" y="9"/>
                    <a:pt x="902" y="26"/>
                  </a:cubicBezTo>
                  <a:lnTo>
                    <a:pt x="701" y="126"/>
                  </a:lnTo>
                  <a:cubicBezTo>
                    <a:pt x="635" y="159"/>
                    <a:pt x="568" y="226"/>
                    <a:pt x="501" y="259"/>
                  </a:cubicBezTo>
                  <a:cubicBezTo>
                    <a:pt x="435" y="326"/>
                    <a:pt x="401" y="393"/>
                    <a:pt x="334" y="459"/>
                  </a:cubicBezTo>
                  <a:cubicBezTo>
                    <a:pt x="301" y="559"/>
                    <a:pt x="268" y="660"/>
                    <a:pt x="234" y="726"/>
                  </a:cubicBezTo>
                  <a:cubicBezTo>
                    <a:pt x="234" y="826"/>
                    <a:pt x="201" y="960"/>
                    <a:pt x="201" y="1060"/>
                  </a:cubicBezTo>
                  <a:lnTo>
                    <a:pt x="201" y="1227"/>
                  </a:lnTo>
                  <a:lnTo>
                    <a:pt x="34" y="1293"/>
                  </a:lnTo>
                  <a:cubicBezTo>
                    <a:pt x="34" y="1327"/>
                    <a:pt x="1" y="1327"/>
                    <a:pt x="1" y="1360"/>
                  </a:cubicBezTo>
                  <a:cubicBezTo>
                    <a:pt x="1" y="1393"/>
                    <a:pt x="1" y="1427"/>
                    <a:pt x="1" y="1460"/>
                  </a:cubicBezTo>
                  <a:lnTo>
                    <a:pt x="1" y="1694"/>
                  </a:lnTo>
                  <a:cubicBezTo>
                    <a:pt x="1" y="1727"/>
                    <a:pt x="1" y="1727"/>
                    <a:pt x="1" y="1760"/>
                  </a:cubicBezTo>
                  <a:lnTo>
                    <a:pt x="34" y="1760"/>
                  </a:lnTo>
                  <a:lnTo>
                    <a:pt x="201" y="1660"/>
                  </a:lnTo>
                  <a:lnTo>
                    <a:pt x="201" y="3061"/>
                  </a:lnTo>
                  <a:lnTo>
                    <a:pt x="201" y="3128"/>
                  </a:lnTo>
                  <a:lnTo>
                    <a:pt x="268" y="3128"/>
                  </a:lnTo>
                  <a:lnTo>
                    <a:pt x="435" y="3028"/>
                  </a:lnTo>
                  <a:cubicBezTo>
                    <a:pt x="468" y="2995"/>
                    <a:pt x="468" y="2995"/>
                    <a:pt x="501" y="2961"/>
                  </a:cubicBezTo>
                  <a:cubicBezTo>
                    <a:pt x="501" y="2928"/>
                    <a:pt x="501" y="2894"/>
                    <a:pt x="501" y="2894"/>
                  </a:cubicBezTo>
                  <a:lnTo>
                    <a:pt x="501" y="1493"/>
                  </a:lnTo>
                  <a:lnTo>
                    <a:pt x="835" y="1293"/>
                  </a:lnTo>
                  <a:cubicBezTo>
                    <a:pt x="868" y="1260"/>
                    <a:pt x="868" y="1260"/>
                    <a:pt x="902" y="1227"/>
                  </a:cubicBezTo>
                  <a:cubicBezTo>
                    <a:pt x="902" y="1193"/>
                    <a:pt x="902" y="1160"/>
                    <a:pt x="902" y="1160"/>
                  </a:cubicBezTo>
                  <a:lnTo>
                    <a:pt x="902" y="893"/>
                  </a:lnTo>
                  <a:cubicBezTo>
                    <a:pt x="902" y="860"/>
                    <a:pt x="902" y="860"/>
                    <a:pt x="902" y="826"/>
                  </a:cubicBezTo>
                  <a:lnTo>
                    <a:pt x="835" y="826"/>
                  </a:lnTo>
                  <a:lnTo>
                    <a:pt x="501" y="1026"/>
                  </a:lnTo>
                  <a:lnTo>
                    <a:pt x="535" y="893"/>
                  </a:lnTo>
                  <a:cubicBezTo>
                    <a:pt x="535" y="826"/>
                    <a:pt x="535" y="760"/>
                    <a:pt x="568" y="693"/>
                  </a:cubicBezTo>
                  <a:cubicBezTo>
                    <a:pt x="601" y="626"/>
                    <a:pt x="668" y="593"/>
                    <a:pt x="735" y="559"/>
                  </a:cubicBezTo>
                  <a:lnTo>
                    <a:pt x="902" y="459"/>
                  </a:lnTo>
                  <a:cubicBezTo>
                    <a:pt x="902" y="426"/>
                    <a:pt x="935" y="426"/>
                    <a:pt x="935" y="393"/>
                  </a:cubicBezTo>
                  <a:cubicBezTo>
                    <a:pt x="968" y="359"/>
                    <a:pt x="968" y="359"/>
                    <a:pt x="968" y="326"/>
                  </a:cubicBezTo>
                  <a:lnTo>
                    <a:pt x="968" y="59"/>
                  </a:lnTo>
                  <a:cubicBezTo>
                    <a:pt x="968" y="59"/>
                    <a:pt x="968" y="26"/>
                    <a:pt x="935" y="26"/>
                  </a:cubicBezTo>
                  <a:cubicBezTo>
                    <a:pt x="935" y="9"/>
                    <a:pt x="927" y="1"/>
                    <a:pt x="91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9"/>
            <p:cNvSpPr/>
            <p:nvPr/>
          </p:nvSpPr>
          <p:spPr>
            <a:xfrm>
              <a:off x="3104050" y="2067125"/>
              <a:ext cx="27550" cy="54400"/>
            </a:xfrm>
            <a:custGeom>
              <a:rect b="b" l="l" r="r" t="t"/>
              <a:pathLst>
                <a:path extrusionOk="0" h="2176" w="1102">
                  <a:moveTo>
                    <a:pt x="839" y="1"/>
                  </a:moveTo>
                  <a:cubicBezTo>
                    <a:pt x="810" y="1"/>
                    <a:pt x="785" y="9"/>
                    <a:pt x="768" y="26"/>
                  </a:cubicBezTo>
                  <a:cubicBezTo>
                    <a:pt x="668" y="26"/>
                    <a:pt x="601" y="59"/>
                    <a:pt x="534" y="92"/>
                  </a:cubicBezTo>
                  <a:cubicBezTo>
                    <a:pt x="468" y="126"/>
                    <a:pt x="401" y="193"/>
                    <a:pt x="334" y="259"/>
                  </a:cubicBezTo>
                  <a:cubicBezTo>
                    <a:pt x="268" y="326"/>
                    <a:pt x="234" y="426"/>
                    <a:pt x="167" y="493"/>
                  </a:cubicBezTo>
                  <a:cubicBezTo>
                    <a:pt x="134" y="559"/>
                    <a:pt x="101" y="660"/>
                    <a:pt x="67" y="760"/>
                  </a:cubicBezTo>
                  <a:cubicBezTo>
                    <a:pt x="67" y="826"/>
                    <a:pt x="34" y="893"/>
                    <a:pt x="34" y="993"/>
                  </a:cubicBezTo>
                  <a:cubicBezTo>
                    <a:pt x="34" y="1060"/>
                    <a:pt x="34" y="1127"/>
                    <a:pt x="34" y="1193"/>
                  </a:cubicBezTo>
                  <a:cubicBezTo>
                    <a:pt x="67" y="1227"/>
                    <a:pt x="67" y="1293"/>
                    <a:pt x="101" y="1327"/>
                  </a:cubicBezTo>
                  <a:cubicBezTo>
                    <a:pt x="134" y="1360"/>
                    <a:pt x="167" y="1393"/>
                    <a:pt x="234" y="1393"/>
                  </a:cubicBezTo>
                  <a:lnTo>
                    <a:pt x="401" y="1393"/>
                  </a:lnTo>
                  <a:lnTo>
                    <a:pt x="568" y="1360"/>
                  </a:lnTo>
                  <a:cubicBezTo>
                    <a:pt x="601" y="1327"/>
                    <a:pt x="634" y="1327"/>
                    <a:pt x="701" y="1327"/>
                  </a:cubicBezTo>
                  <a:lnTo>
                    <a:pt x="735" y="1327"/>
                  </a:lnTo>
                  <a:cubicBezTo>
                    <a:pt x="768" y="1327"/>
                    <a:pt x="768" y="1360"/>
                    <a:pt x="735" y="1393"/>
                  </a:cubicBezTo>
                  <a:cubicBezTo>
                    <a:pt x="735" y="1393"/>
                    <a:pt x="735" y="1427"/>
                    <a:pt x="735" y="1427"/>
                  </a:cubicBezTo>
                  <a:lnTo>
                    <a:pt x="701" y="1493"/>
                  </a:lnTo>
                  <a:cubicBezTo>
                    <a:pt x="668" y="1527"/>
                    <a:pt x="634" y="1560"/>
                    <a:pt x="634" y="1560"/>
                  </a:cubicBezTo>
                  <a:cubicBezTo>
                    <a:pt x="601" y="1594"/>
                    <a:pt x="568" y="1594"/>
                    <a:pt x="534" y="1627"/>
                  </a:cubicBezTo>
                  <a:cubicBezTo>
                    <a:pt x="501" y="1660"/>
                    <a:pt x="468" y="1660"/>
                    <a:pt x="434" y="1660"/>
                  </a:cubicBezTo>
                  <a:lnTo>
                    <a:pt x="368" y="1660"/>
                  </a:lnTo>
                  <a:lnTo>
                    <a:pt x="301" y="1627"/>
                  </a:lnTo>
                  <a:lnTo>
                    <a:pt x="268" y="1627"/>
                  </a:lnTo>
                  <a:lnTo>
                    <a:pt x="67" y="1727"/>
                  </a:lnTo>
                  <a:cubicBezTo>
                    <a:pt x="67" y="1760"/>
                    <a:pt x="34" y="1760"/>
                    <a:pt x="34" y="1794"/>
                  </a:cubicBezTo>
                  <a:cubicBezTo>
                    <a:pt x="1" y="1827"/>
                    <a:pt x="1" y="1860"/>
                    <a:pt x="34" y="1894"/>
                  </a:cubicBezTo>
                  <a:cubicBezTo>
                    <a:pt x="34" y="1927"/>
                    <a:pt x="34" y="1994"/>
                    <a:pt x="67" y="2027"/>
                  </a:cubicBezTo>
                  <a:cubicBezTo>
                    <a:pt x="67" y="2094"/>
                    <a:pt x="134" y="2127"/>
                    <a:pt x="167" y="2161"/>
                  </a:cubicBezTo>
                  <a:cubicBezTo>
                    <a:pt x="212" y="2161"/>
                    <a:pt x="242" y="2175"/>
                    <a:pt x="276" y="2175"/>
                  </a:cubicBezTo>
                  <a:cubicBezTo>
                    <a:pt x="293" y="2175"/>
                    <a:pt x="312" y="2172"/>
                    <a:pt x="334" y="2161"/>
                  </a:cubicBezTo>
                  <a:cubicBezTo>
                    <a:pt x="401" y="2161"/>
                    <a:pt x="501" y="2127"/>
                    <a:pt x="568" y="2094"/>
                  </a:cubicBezTo>
                  <a:cubicBezTo>
                    <a:pt x="634" y="2027"/>
                    <a:pt x="735" y="1994"/>
                    <a:pt x="801" y="1894"/>
                  </a:cubicBezTo>
                  <a:cubicBezTo>
                    <a:pt x="868" y="1827"/>
                    <a:pt x="901" y="1760"/>
                    <a:pt x="968" y="1660"/>
                  </a:cubicBezTo>
                  <a:cubicBezTo>
                    <a:pt x="1001" y="1594"/>
                    <a:pt x="1035" y="1493"/>
                    <a:pt x="1068" y="1427"/>
                  </a:cubicBezTo>
                  <a:cubicBezTo>
                    <a:pt x="1101" y="1327"/>
                    <a:pt x="1101" y="1260"/>
                    <a:pt x="1101" y="1193"/>
                  </a:cubicBezTo>
                  <a:cubicBezTo>
                    <a:pt x="1101" y="1060"/>
                    <a:pt x="1068" y="960"/>
                    <a:pt x="1001" y="860"/>
                  </a:cubicBezTo>
                  <a:cubicBezTo>
                    <a:pt x="977" y="811"/>
                    <a:pt x="917" y="780"/>
                    <a:pt x="821" y="780"/>
                  </a:cubicBezTo>
                  <a:cubicBezTo>
                    <a:pt x="786" y="780"/>
                    <a:pt x="746" y="784"/>
                    <a:pt x="701" y="793"/>
                  </a:cubicBezTo>
                  <a:lnTo>
                    <a:pt x="534" y="860"/>
                  </a:lnTo>
                  <a:lnTo>
                    <a:pt x="368" y="860"/>
                  </a:lnTo>
                  <a:cubicBezTo>
                    <a:pt x="368" y="826"/>
                    <a:pt x="368" y="793"/>
                    <a:pt x="368" y="793"/>
                  </a:cubicBezTo>
                  <a:cubicBezTo>
                    <a:pt x="368" y="726"/>
                    <a:pt x="401" y="693"/>
                    <a:pt x="434" y="626"/>
                  </a:cubicBezTo>
                  <a:cubicBezTo>
                    <a:pt x="468" y="593"/>
                    <a:pt x="501" y="559"/>
                    <a:pt x="568" y="526"/>
                  </a:cubicBezTo>
                  <a:cubicBezTo>
                    <a:pt x="601" y="493"/>
                    <a:pt x="634" y="493"/>
                    <a:pt x="668" y="493"/>
                  </a:cubicBezTo>
                  <a:lnTo>
                    <a:pt x="735" y="493"/>
                  </a:lnTo>
                  <a:lnTo>
                    <a:pt x="768" y="526"/>
                  </a:lnTo>
                  <a:lnTo>
                    <a:pt x="835" y="526"/>
                  </a:lnTo>
                  <a:lnTo>
                    <a:pt x="1001" y="393"/>
                  </a:lnTo>
                  <a:cubicBezTo>
                    <a:pt x="1035" y="393"/>
                    <a:pt x="1035" y="359"/>
                    <a:pt x="1068" y="359"/>
                  </a:cubicBezTo>
                  <a:cubicBezTo>
                    <a:pt x="1068" y="326"/>
                    <a:pt x="1068" y="293"/>
                    <a:pt x="1068" y="259"/>
                  </a:cubicBezTo>
                  <a:cubicBezTo>
                    <a:pt x="1068" y="193"/>
                    <a:pt x="1035" y="159"/>
                    <a:pt x="1035" y="126"/>
                  </a:cubicBezTo>
                  <a:cubicBezTo>
                    <a:pt x="1001" y="59"/>
                    <a:pt x="968" y="26"/>
                    <a:pt x="935" y="26"/>
                  </a:cubicBezTo>
                  <a:cubicBezTo>
                    <a:pt x="901" y="9"/>
                    <a:pt x="868" y="1"/>
                    <a:pt x="83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9"/>
            <p:cNvSpPr/>
            <p:nvPr/>
          </p:nvSpPr>
          <p:spPr>
            <a:xfrm>
              <a:off x="3135750" y="2047750"/>
              <a:ext cx="28375" cy="57075"/>
            </a:xfrm>
            <a:custGeom>
              <a:rect b="b" l="l" r="r" t="t"/>
              <a:pathLst>
                <a:path extrusionOk="0" h="2283" w="1135">
                  <a:moveTo>
                    <a:pt x="834" y="1101"/>
                  </a:moveTo>
                  <a:lnTo>
                    <a:pt x="834" y="1134"/>
                  </a:lnTo>
                  <a:cubicBezTo>
                    <a:pt x="834" y="1168"/>
                    <a:pt x="801" y="1234"/>
                    <a:pt x="801" y="1301"/>
                  </a:cubicBezTo>
                  <a:cubicBezTo>
                    <a:pt x="767" y="1334"/>
                    <a:pt x="767" y="1401"/>
                    <a:pt x="734" y="1468"/>
                  </a:cubicBezTo>
                  <a:cubicBezTo>
                    <a:pt x="701" y="1535"/>
                    <a:pt x="667" y="1568"/>
                    <a:pt x="634" y="1635"/>
                  </a:cubicBezTo>
                  <a:cubicBezTo>
                    <a:pt x="567" y="1668"/>
                    <a:pt x="534" y="1701"/>
                    <a:pt x="467" y="1735"/>
                  </a:cubicBezTo>
                  <a:cubicBezTo>
                    <a:pt x="434" y="1768"/>
                    <a:pt x="401" y="1768"/>
                    <a:pt x="367" y="1768"/>
                  </a:cubicBezTo>
                  <a:cubicBezTo>
                    <a:pt x="300" y="1768"/>
                    <a:pt x="300" y="1735"/>
                    <a:pt x="300" y="1701"/>
                  </a:cubicBezTo>
                  <a:cubicBezTo>
                    <a:pt x="300" y="1635"/>
                    <a:pt x="334" y="1568"/>
                    <a:pt x="334" y="1535"/>
                  </a:cubicBezTo>
                  <a:cubicBezTo>
                    <a:pt x="367" y="1468"/>
                    <a:pt x="434" y="1401"/>
                    <a:pt x="501" y="1368"/>
                  </a:cubicBezTo>
                  <a:lnTo>
                    <a:pt x="834" y="1101"/>
                  </a:lnTo>
                  <a:close/>
                  <a:moveTo>
                    <a:pt x="801" y="0"/>
                  </a:moveTo>
                  <a:cubicBezTo>
                    <a:pt x="734" y="34"/>
                    <a:pt x="634" y="34"/>
                    <a:pt x="567" y="100"/>
                  </a:cubicBezTo>
                  <a:cubicBezTo>
                    <a:pt x="501" y="134"/>
                    <a:pt x="434" y="200"/>
                    <a:pt x="367" y="267"/>
                  </a:cubicBezTo>
                  <a:cubicBezTo>
                    <a:pt x="234" y="400"/>
                    <a:pt x="167" y="567"/>
                    <a:pt x="100" y="734"/>
                  </a:cubicBezTo>
                  <a:cubicBezTo>
                    <a:pt x="67" y="767"/>
                    <a:pt x="67" y="834"/>
                    <a:pt x="67" y="901"/>
                  </a:cubicBezTo>
                  <a:cubicBezTo>
                    <a:pt x="67" y="934"/>
                    <a:pt x="100" y="968"/>
                    <a:pt x="100" y="968"/>
                  </a:cubicBezTo>
                  <a:lnTo>
                    <a:pt x="134" y="968"/>
                  </a:lnTo>
                  <a:lnTo>
                    <a:pt x="367" y="834"/>
                  </a:lnTo>
                  <a:cubicBezTo>
                    <a:pt x="401" y="834"/>
                    <a:pt x="401" y="801"/>
                    <a:pt x="401" y="801"/>
                  </a:cubicBezTo>
                  <a:cubicBezTo>
                    <a:pt x="434" y="767"/>
                    <a:pt x="434" y="767"/>
                    <a:pt x="434" y="734"/>
                  </a:cubicBezTo>
                  <a:cubicBezTo>
                    <a:pt x="467" y="701"/>
                    <a:pt x="501" y="667"/>
                    <a:pt x="501" y="634"/>
                  </a:cubicBezTo>
                  <a:cubicBezTo>
                    <a:pt x="534" y="601"/>
                    <a:pt x="567" y="567"/>
                    <a:pt x="601" y="534"/>
                  </a:cubicBezTo>
                  <a:cubicBezTo>
                    <a:pt x="667" y="501"/>
                    <a:pt x="734" y="501"/>
                    <a:pt x="767" y="501"/>
                  </a:cubicBezTo>
                  <a:cubicBezTo>
                    <a:pt x="801" y="534"/>
                    <a:pt x="834" y="601"/>
                    <a:pt x="834" y="701"/>
                  </a:cubicBezTo>
                  <a:lnTo>
                    <a:pt x="434" y="1034"/>
                  </a:lnTo>
                  <a:cubicBezTo>
                    <a:pt x="300" y="1134"/>
                    <a:pt x="200" y="1268"/>
                    <a:pt x="100" y="1401"/>
                  </a:cubicBezTo>
                  <a:cubicBezTo>
                    <a:pt x="34" y="1568"/>
                    <a:pt x="0" y="1735"/>
                    <a:pt x="0" y="1902"/>
                  </a:cubicBezTo>
                  <a:cubicBezTo>
                    <a:pt x="0" y="1968"/>
                    <a:pt x="0" y="2035"/>
                    <a:pt x="0" y="2102"/>
                  </a:cubicBezTo>
                  <a:cubicBezTo>
                    <a:pt x="34" y="2168"/>
                    <a:pt x="67" y="2202"/>
                    <a:pt x="100" y="2235"/>
                  </a:cubicBezTo>
                  <a:cubicBezTo>
                    <a:pt x="124" y="2259"/>
                    <a:pt x="164" y="2282"/>
                    <a:pt x="198" y="2282"/>
                  </a:cubicBezTo>
                  <a:cubicBezTo>
                    <a:pt x="211" y="2282"/>
                    <a:pt x="224" y="2278"/>
                    <a:pt x="234" y="2268"/>
                  </a:cubicBezTo>
                  <a:cubicBezTo>
                    <a:pt x="300" y="2268"/>
                    <a:pt x="367" y="2268"/>
                    <a:pt x="434" y="2202"/>
                  </a:cubicBezTo>
                  <a:cubicBezTo>
                    <a:pt x="534" y="2168"/>
                    <a:pt x="601" y="2102"/>
                    <a:pt x="667" y="2002"/>
                  </a:cubicBezTo>
                  <a:cubicBezTo>
                    <a:pt x="734" y="1902"/>
                    <a:pt x="801" y="1835"/>
                    <a:pt x="834" y="1735"/>
                  </a:cubicBezTo>
                  <a:lnTo>
                    <a:pt x="834" y="1835"/>
                  </a:lnTo>
                  <a:cubicBezTo>
                    <a:pt x="834" y="1868"/>
                    <a:pt x="834" y="1902"/>
                    <a:pt x="834" y="1902"/>
                  </a:cubicBezTo>
                  <a:cubicBezTo>
                    <a:pt x="834" y="1918"/>
                    <a:pt x="843" y="1927"/>
                    <a:pt x="851" y="1927"/>
                  </a:cubicBezTo>
                  <a:cubicBezTo>
                    <a:pt x="859" y="1927"/>
                    <a:pt x="868" y="1918"/>
                    <a:pt x="868" y="1902"/>
                  </a:cubicBezTo>
                  <a:lnTo>
                    <a:pt x="1068" y="1801"/>
                  </a:lnTo>
                  <a:cubicBezTo>
                    <a:pt x="1068" y="1801"/>
                    <a:pt x="1101" y="1768"/>
                    <a:pt x="1101" y="1735"/>
                  </a:cubicBezTo>
                  <a:cubicBezTo>
                    <a:pt x="1134" y="1735"/>
                    <a:pt x="1134" y="1701"/>
                    <a:pt x="1134" y="1668"/>
                  </a:cubicBezTo>
                  <a:lnTo>
                    <a:pt x="1134" y="567"/>
                  </a:lnTo>
                  <a:cubicBezTo>
                    <a:pt x="1134" y="467"/>
                    <a:pt x="1101" y="334"/>
                    <a:pt x="1068" y="234"/>
                  </a:cubicBezTo>
                  <a:cubicBezTo>
                    <a:pt x="1068" y="167"/>
                    <a:pt x="1034" y="100"/>
                    <a:pt x="968" y="67"/>
                  </a:cubicBezTo>
                  <a:cubicBezTo>
                    <a:pt x="934" y="34"/>
                    <a:pt x="868" y="0"/>
                    <a:pt x="80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9"/>
            <p:cNvSpPr/>
            <p:nvPr/>
          </p:nvSpPr>
          <p:spPr>
            <a:xfrm>
              <a:off x="3172425" y="2016875"/>
              <a:ext cx="7550" cy="69250"/>
            </a:xfrm>
            <a:custGeom>
              <a:rect b="b" l="l" r="r" t="t"/>
              <a:pathLst>
                <a:path extrusionOk="0" h="2770" w="302">
                  <a:moveTo>
                    <a:pt x="268" y="1"/>
                  </a:moveTo>
                  <a:lnTo>
                    <a:pt x="68" y="101"/>
                  </a:lnTo>
                  <a:cubicBezTo>
                    <a:pt x="34" y="134"/>
                    <a:pt x="34" y="134"/>
                    <a:pt x="34" y="168"/>
                  </a:cubicBezTo>
                  <a:cubicBezTo>
                    <a:pt x="1" y="201"/>
                    <a:pt x="1" y="234"/>
                    <a:pt x="34" y="234"/>
                  </a:cubicBezTo>
                  <a:lnTo>
                    <a:pt x="34" y="2703"/>
                  </a:lnTo>
                  <a:cubicBezTo>
                    <a:pt x="1" y="2736"/>
                    <a:pt x="1" y="2770"/>
                    <a:pt x="34" y="2770"/>
                  </a:cubicBezTo>
                  <a:lnTo>
                    <a:pt x="68" y="2770"/>
                  </a:lnTo>
                  <a:lnTo>
                    <a:pt x="268" y="2670"/>
                  </a:lnTo>
                  <a:cubicBezTo>
                    <a:pt x="268" y="2670"/>
                    <a:pt x="301" y="2636"/>
                    <a:pt x="301" y="2603"/>
                  </a:cubicBezTo>
                  <a:cubicBezTo>
                    <a:pt x="301" y="2569"/>
                    <a:pt x="301" y="2569"/>
                    <a:pt x="301" y="2536"/>
                  </a:cubicBezTo>
                  <a:lnTo>
                    <a:pt x="301" y="68"/>
                  </a:lnTo>
                  <a:cubicBezTo>
                    <a:pt x="301" y="34"/>
                    <a:pt x="301" y="34"/>
                    <a:pt x="30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9"/>
            <p:cNvSpPr/>
            <p:nvPr/>
          </p:nvSpPr>
          <p:spPr>
            <a:xfrm>
              <a:off x="3186625" y="2019050"/>
              <a:ext cx="30875" cy="53725"/>
            </a:xfrm>
            <a:custGeom>
              <a:rect b="b" l="l" r="r" t="t"/>
              <a:pathLst>
                <a:path extrusionOk="0" h="2149" w="1235">
                  <a:moveTo>
                    <a:pt x="734" y="448"/>
                  </a:moveTo>
                  <a:cubicBezTo>
                    <a:pt x="767" y="448"/>
                    <a:pt x="801" y="481"/>
                    <a:pt x="834" y="481"/>
                  </a:cubicBezTo>
                  <a:cubicBezTo>
                    <a:pt x="834" y="514"/>
                    <a:pt x="867" y="548"/>
                    <a:pt x="867" y="581"/>
                  </a:cubicBezTo>
                  <a:cubicBezTo>
                    <a:pt x="867" y="614"/>
                    <a:pt x="867" y="648"/>
                    <a:pt x="867" y="681"/>
                  </a:cubicBezTo>
                  <a:lnTo>
                    <a:pt x="334" y="1015"/>
                  </a:lnTo>
                  <a:cubicBezTo>
                    <a:pt x="334" y="981"/>
                    <a:pt x="334" y="915"/>
                    <a:pt x="334" y="881"/>
                  </a:cubicBezTo>
                  <a:cubicBezTo>
                    <a:pt x="367" y="815"/>
                    <a:pt x="367" y="781"/>
                    <a:pt x="400" y="748"/>
                  </a:cubicBezTo>
                  <a:cubicBezTo>
                    <a:pt x="434" y="681"/>
                    <a:pt x="434" y="648"/>
                    <a:pt x="467" y="614"/>
                  </a:cubicBezTo>
                  <a:cubicBezTo>
                    <a:pt x="500" y="581"/>
                    <a:pt x="567" y="514"/>
                    <a:pt x="600" y="514"/>
                  </a:cubicBezTo>
                  <a:lnTo>
                    <a:pt x="634" y="514"/>
                  </a:lnTo>
                  <a:cubicBezTo>
                    <a:pt x="667" y="481"/>
                    <a:pt x="701" y="448"/>
                    <a:pt x="734" y="448"/>
                  </a:cubicBezTo>
                  <a:close/>
                  <a:moveTo>
                    <a:pt x="793" y="1"/>
                  </a:moveTo>
                  <a:cubicBezTo>
                    <a:pt x="731" y="1"/>
                    <a:pt x="683" y="32"/>
                    <a:pt x="634" y="81"/>
                  </a:cubicBezTo>
                  <a:cubicBezTo>
                    <a:pt x="500" y="114"/>
                    <a:pt x="434" y="181"/>
                    <a:pt x="367" y="281"/>
                  </a:cubicBezTo>
                  <a:cubicBezTo>
                    <a:pt x="267" y="381"/>
                    <a:pt x="200" y="481"/>
                    <a:pt x="167" y="614"/>
                  </a:cubicBezTo>
                  <a:cubicBezTo>
                    <a:pt x="100" y="715"/>
                    <a:pt x="67" y="848"/>
                    <a:pt x="33" y="981"/>
                  </a:cubicBezTo>
                  <a:cubicBezTo>
                    <a:pt x="33" y="1115"/>
                    <a:pt x="0" y="1282"/>
                    <a:pt x="0" y="1415"/>
                  </a:cubicBezTo>
                  <a:cubicBezTo>
                    <a:pt x="0" y="1548"/>
                    <a:pt x="0" y="1682"/>
                    <a:pt x="33" y="1815"/>
                  </a:cubicBezTo>
                  <a:cubicBezTo>
                    <a:pt x="33" y="1882"/>
                    <a:pt x="100" y="1982"/>
                    <a:pt x="133" y="2049"/>
                  </a:cubicBezTo>
                  <a:cubicBezTo>
                    <a:pt x="200" y="2116"/>
                    <a:pt x="267" y="2149"/>
                    <a:pt x="334" y="2149"/>
                  </a:cubicBezTo>
                  <a:cubicBezTo>
                    <a:pt x="434" y="2149"/>
                    <a:pt x="500" y="2116"/>
                    <a:pt x="567" y="2082"/>
                  </a:cubicBezTo>
                  <a:cubicBezTo>
                    <a:pt x="667" y="2015"/>
                    <a:pt x="767" y="1949"/>
                    <a:pt x="834" y="1882"/>
                  </a:cubicBezTo>
                  <a:cubicBezTo>
                    <a:pt x="901" y="1815"/>
                    <a:pt x="934" y="1715"/>
                    <a:pt x="1001" y="1649"/>
                  </a:cubicBezTo>
                  <a:cubicBezTo>
                    <a:pt x="1034" y="1582"/>
                    <a:pt x="1067" y="1515"/>
                    <a:pt x="1101" y="1415"/>
                  </a:cubicBezTo>
                  <a:cubicBezTo>
                    <a:pt x="1134" y="1382"/>
                    <a:pt x="1134" y="1315"/>
                    <a:pt x="1134" y="1282"/>
                  </a:cubicBezTo>
                  <a:cubicBezTo>
                    <a:pt x="1134" y="1248"/>
                    <a:pt x="1134" y="1215"/>
                    <a:pt x="1134" y="1215"/>
                  </a:cubicBezTo>
                  <a:cubicBezTo>
                    <a:pt x="1134" y="1198"/>
                    <a:pt x="1126" y="1190"/>
                    <a:pt x="1117" y="1190"/>
                  </a:cubicBezTo>
                  <a:cubicBezTo>
                    <a:pt x="1109" y="1190"/>
                    <a:pt x="1101" y="1198"/>
                    <a:pt x="1101" y="1215"/>
                  </a:cubicBezTo>
                  <a:lnTo>
                    <a:pt x="901" y="1315"/>
                  </a:lnTo>
                  <a:cubicBezTo>
                    <a:pt x="867" y="1315"/>
                    <a:pt x="867" y="1348"/>
                    <a:pt x="834" y="1348"/>
                  </a:cubicBezTo>
                  <a:lnTo>
                    <a:pt x="801" y="1415"/>
                  </a:lnTo>
                  <a:cubicBezTo>
                    <a:pt x="767" y="1448"/>
                    <a:pt x="767" y="1482"/>
                    <a:pt x="734" y="1548"/>
                  </a:cubicBezTo>
                  <a:cubicBezTo>
                    <a:pt x="701" y="1582"/>
                    <a:pt x="634" y="1615"/>
                    <a:pt x="600" y="1615"/>
                  </a:cubicBezTo>
                  <a:cubicBezTo>
                    <a:pt x="567" y="1649"/>
                    <a:pt x="534" y="1649"/>
                    <a:pt x="500" y="1682"/>
                  </a:cubicBezTo>
                  <a:lnTo>
                    <a:pt x="400" y="1682"/>
                  </a:lnTo>
                  <a:cubicBezTo>
                    <a:pt x="367" y="1649"/>
                    <a:pt x="367" y="1615"/>
                    <a:pt x="334" y="1582"/>
                  </a:cubicBezTo>
                  <a:cubicBezTo>
                    <a:pt x="334" y="1548"/>
                    <a:pt x="300" y="1482"/>
                    <a:pt x="300" y="1448"/>
                  </a:cubicBezTo>
                  <a:lnTo>
                    <a:pt x="1134" y="981"/>
                  </a:lnTo>
                  <a:cubicBezTo>
                    <a:pt x="1168" y="981"/>
                    <a:pt x="1201" y="948"/>
                    <a:pt x="1201" y="915"/>
                  </a:cubicBezTo>
                  <a:cubicBezTo>
                    <a:pt x="1201" y="881"/>
                    <a:pt x="1201" y="881"/>
                    <a:pt x="1234" y="848"/>
                  </a:cubicBezTo>
                  <a:lnTo>
                    <a:pt x="1234" y="681"/>
                  </a:lnTo>
                  <a:cubicBezTo>
                    <a:pt x="1234" y="548"/>
                    <a:pt x="1201" y="448"/>
                    <a:pt x="1168" y="348"/>
                  </a:cubicBezTo>
                  <a:cubicBezTo>
                    <a:pt x="1168" y="248"/>
                    <a:pt x="1101" y="181"/>
                    <a:pt x="1067" y="114"/>
                  </a:cubicBezTo>
                  <a:cubicBezTo>
                    <a:pt x="1001" y="47"/>
                    <a:pt x="934" y="14"/>
                    <a:pt x="867" y="14"/>
                  </a:cubicBezTo>
                  <a:cubicBezTo>
                    <a:pt x="841" y="5"/>
                    <a:pt x="816" y="1"/>
                    <a:pt x="79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9"/>
            <p:cNvSpPr/>
            <p:nvPr/>
          </p:nvSpPr>
          <p:spPr>
            <a:xfrm>
              <a:off x="3222475" y="1999375"/>
              <a:ext cx="27550" cy="55075"/>
            </a:xfrm>
            <a:custGeom>
              <a:rect b="b" l="l" r="r" t="t"/>
              <a:pathLst>
                <a:path extrusionOk="0" h="2203" w="1102">
                  <a:moveTo>
                    <a:pt x="734" y="0"/>
                  </a:moveTo>
                  <a:cubicBezTo>
                    <a:pt x="668" y="34"/>
                    <a:pt x="567" y="34"/>
                    <a:pt x="534" y="101"/>
                  </a:cubicBezTo>
                  <a:cubicBezTo>
                    <a:pt x="434" y="134"/>
                    <a:pt x="367" y="201"/>
                    <a:pt x="301" y="267"/>
                  </a:cubicBezTo>
                  <a:cubicBezTo>
                    <a:pt x="234" y="334"/>
                    <a:pt x="201" y="401"/>
                    <a:pt x="167" y="501"/>
                  </a:cubicBezTo>
                  <a:cubicBezTo>
                    <a:pt x="100" y="568"/>
                    <a:pt x="67" y="668"/>
                    <a:pt x="67" y="734"/>
                  </a:cubicBezTo>
                  <a:cubicBezTo>
                    <a:pt x="34" y="801"/>
                    <a:pt x="34" y="901"/>
                    <a:pt x="34" y="968"/>
                  </a:cubicBezTo>
                  <a:cubicBezTo>
                    <a:pt x="0" y="1035"/>
                    <a:pt x="0" y="1101"/>
                    <a:pt x="34" y="1168"/>
                  </a:cubicBezTo>
                  <a:cubicBezTo>
                    <a:pt x="34" y="1235"/>
                    <a:pt x="34" y="1268"/>
                    <a:pt x="67" y="1301"/>
                  </a:cubicBezTo>
                  <a:cubicBezTo>
                    <a:pt x="100" y="1335"/>
                    <a:pt x="134" y="1368"/>
                    <a:pt x="201" y="1368"/>
                  </a:cubicBezTo>
                  <a:cubicBezTo>
                    <a:pt x="217" y="1385"/>
                    <a:pt x="242" y="1393"/>
                    <a:pt x="271" y="1393"/>
                  </a:cubicBezTo>
                  <a:cubicBezTo>
                    <a:pt x="301" y="1393"/>
                    <a:pt x="334" y="1385"/>
                    <a:pt x="367" y="1368"/>
                  </a:cubicBezTo>
                  <a:lnTo>
                    <a:pt x="534" y="1335"/>
                  </a:lnTo>
                  <a:lnTo>
                    <a:pt x="668" y="1301"/>
                  </a:lnTo>
                  <a:lnTo>
                    <a:pt x="734" y="1301"/>
                  </a:lnTo>
                  <a:cubicBezTo>
                    <a:pt x="734" y="1335"/>
                    <a:pt x="734" y="1368"/>
                    <a:pt x="734" y="1368"/>
                  </a:cubicBezTo>
                  <a:cubicBezTo>
                    <a:pt x="734" y="1401"/>
                    <a:pt x="734" y="1435"/>
                    <a:pt x="734" y="1468"/>
                  </a:cubicBezTo>
                  <a:cubicBezTo>
                    <a:pt x="701" y="1502"/>
                    <a:pt x="701" y="1535"/>
                    <a:pt x="668" y="1535"/>
                  </a:cubicBezTo>
                  <a:cubicBezTo>
                    <a:pt x="634" y="1568"/>
                    <a:pt x="634" y="1602"/>
                    <a:pt x="601" y="1602"/>
                  </a:cubicBezTo>
                  <a:lnTo>
                    <a:pt x="534" y="1668"/>
                  </a:lnTo>
                  <a:cubicBezTo>
                    <a:pt x="467" y="1702"/>
                    <a:pt x="434" y="1702"/>
                    <a:pt x="401" y="1702"/>
                  </a:cubicBezTo>
                  <a:cubicBezTo>
                    <a:pt x="367" y="1702"/>
                    <a:pt x="334" y="1702"/>
                    <a:pt x="334" y="1668"/>
                  </a:cubicBezTo>
                  <a:lnTo>
                    <a:pt x="301" y="1635"/>
                  </a:lnTo>
                  <a:lnTo>
                    <a:pt x="234" y="1635"/>
                  </a:lnTo>
                  <a:lnTo>
                    <a:pt x="34" y="1768"/>
                  </a:lnTo>
                  <a:cubicBezTo>
                    <a:pt x="34" y="1768"/>
                    <a:pt x="0" y="1802"/>
                    <a:pt x="0" y="1802"/>
                  </a:cubicBezTo>
                  <a:cubicBezTo>
                    <a:pt x="0" y="1835"/>
                    <a:pt x="0" y="1868"/>
                    <a:pt x="0" y="1902"/>
                  </a:cubicBezTo>
                  <a:cubicBezTo>
                    <a:pt x="0" y="1935"/>
                    <a:pt x="0" y="2002"/>
                    <a:pt x="34" y="2069"/>
                  </a:cubicBezTo>
                  <a:cubicBezTo>
                    <a:pt x="67" y="2102"/>
                    <a:pt x="100" y="2135"/>
                    <a:pt x="134" y="2169"/>
                  </a:cubicBezTo>
                  <a:cubicBezTo>
                    <a:pt x="201" y="2202"/>
                    <a:pt x="267" y="2202"/>
                    <a:pt x="301" y="2202"/>
                  </a:cubicBezTo>
                  <a:cubicBezTo>
                    <a:pt x="401" y="2169"/>
                    <a:pt x="467" y="2135"/>
                    <a:pt x="534" y="2102"/>
                  </a:cubicBezTo>
                  <a:cubicBezTo>
                    <a:pt x="634" y="2069"/>
                    <a:pt x="701" y="2002"/>
                    <a:pt x="768" y="1935"/>
                  </a:cubicBezTo>
                  <a:cubicBezTo>
                    <a:pt x="834" y="1868"/>
                    <a:pt x="901" y="1768"/>
                    <a:pt x="934" y="1702"/>
                  </a:cubicBezTo>
                  <a:cubicBezTo>
                    <a:pt x="968" y="1602"/>
                    <a:pt x="1001" y="1535"/>
                    <a:pt x="1034" y="1435"/>
                  </a:cubicBezTo>
                  <a:cubicBezTo>
                    <a:pt x="1068" y="1368"/>
                    <a:pt x="1068" y="1268"/>
                    <a:pt x="1068" y="1201"/>
                  </a:cubicBezTo>
                  <a:cubicBezTo>
                    <a:pt x="1101" y="1068"/>
                    <a:pt x="1068" y="968"/>
                    <a:pt x="1001" y="868"/>
                  </a:cubicBezTo>
                  <a:cubicBezTo>
                    <a:pt x="954" y="844"/>
                    <a:pt x="890" y="821"/>
                    <a:pt x="798" y="821"/>
                  </a:cubicBezTo>
                  <a:cubicBezTo>
                    <a:pt x="760" y="821"/>
                    <a:pt x="716" y="825"/>
                    <a:pt x="668" y="834"/>
                  </a:cubicBezTo>
                  <a:lnTo>
                    <a:pt x="501" y="868"/>
                  </a:lnTo>
                  <a:lnTo>
                    <a:pt x="401" y="868"/>
                  </a:lnTo>
                  <a:cubicBezTo>
                    <a:pt x="367" y="868"/>
                    <a:pt x="367" y="868"/>
                    <a:pt x="367" y="834"/>
                  </a:cubicBezTo>
                  <a:cubicBezTo>
                    <a:pt x="334" y="834"/>
                    <a:pt x="334" y="801"/>
                    <a:pt x="367" y="801"/>
                  </a:cubicBezTo>
                  <a:cubicBezTo>
                    <a:pt x="334" y="734"/>
                    <a:pt x="367" y="668"/>
                    <a:pt x="401" y="634"/>
                  </a:cubicBezTo>
                  <a:cubicBezTo>
                    <a:pt x="434" y="601"/>
                    <a:pt x="501" y="568"/>
                    <a:pt x="534" y="534"/>
                  </a:cubicBezTo>
                  <a:cubicBezTo>
                    <a:pt x="567" y="501"/>
                    <a:pt x="601" y="501"/>
                    <a:pt x="634" y="467"/>
                  </a:cubicBezTo>
                  <a:lnTo>
                    <a:pt x="701" y="467"/>
                  </a:lnTo>
                  <a:lnTo>
                    <a:pt x="734" y="501"/>
                  </a:lnTo>
                  <a:lnTo>
                    <a:pt x="801" y="501"/>
                  </a:lnTo>
                  <a:lnTo>
                    <a:pt x="1001" y="401"/>
                  </a:lnTo>
                  <a:cubicBezTo>
                    <a:pt x="1001" y="367"/>
                    <a:pt x="1034" y="367"/>
                    <a:pt x="1034" y="334"/>
                  </a:cubicBezTo>
                  <a:cubicBezTo>
                    <a:pt x="1034" y="301"/>
                    <a:pt x="1034" y="267"/>
                    <a:pt x="1034" y="267"/>
                  </a:cubicBezTo>
                  <a:cubicBezTo>
                    <a:pt x="1034" y="201"/>
                    <a:pt x="1034" y="134"/>
                    <a:pt x="1001" y="101"/>
                  </a:cubicBezTo>
                  <a:cubicBezTo>
                    <a:pt x="968" y="67"/>
                    <a:pt x="934" y="34"/>
                    <a:pt x="90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9"/>
            <p:cNvSpPr/>
            <p:nvPr/>
          </p:nvSpPr>
          <p:spPr>
            <a:xfrm>
              <a:off x="3054850" y="2491400"/>
              <a:ext cx="27550" cy="47550"/>
            </a:xfrm>
            <a:custGeom>
              <a:rect b="b" l="l" r="r" t="t"/>
              <a:pathLst>
                <a:path extrusionOk="0" h="1902" w="1102">
                  <a:moveTo>
                    <a:pt x="634" y="0"/>
                  </a:moveTo>
                  <a:lnTo>
                    <a:pt x="468" y="100"/>
                  </a:lnTo>
                  <a:cubicBezTo>
                    <a:pt x="468" y="134"/>
                    <a:pt x="434" y="134"/>
                    <a:pt x="434" y="167"/>
                  </a:cubicBezTo>
                  <a:cubicBezTo>
                    <a:pt x="434" y="167"/>
                    <a:pt x="434" y="200"/>
                    <a:pt x="434" y="234"/>
                  </a:cubicBezTo>
                  <a:lnTo>
                    <a:pt x="434" y="834"/>
                  </a:lnTo>
                  <a:lnTo>
                    <a:pt x="34" y="1068"/>
                  </a:lnTo>
                  <a:cubicBezTo>
                    <a:pt x="34" y="1068"/>
                    <a:pt x="1" y="1101"/>
                    <a:pt x="1" y="1101"/>
                  </a:cubicBezTo>
                  <a:cubicBezTo>
                    <a:pt x="1" y="1134"/>
                    <a:pt x="1" y="1168"/>
                    <a:pt x="1" y="1201"/>
                  </a:cubicBezTo>
                  <a:lnTo>
                    <a:pt x="1" y="1435"/>
                  </a:lnTo>
                  <a:lnTo>
                    <a:pt x="1" y="1468"/>
                  </a:lnTo>
                  <a:lnTo>
                    <a:pt x="34" y="1468"/>
                  </a:lnTo>
                  <a:lnTo>
                    <a:pt x="434" y="1234"/>
                  </a:lnTo>
                  <a:lnTo>
                    <a:pt x="434" y="1868"/>
                  </a:lnTo>
                  <a:cubicBezTo>
                    <a:pt x="434" y="1868"/>
                    <a:pt x="434" y="1902"/>
                    <a:pt x="434" y="1902"/>
                  </a:cubicBezTo>
                  <a:lnTo>
                    <a:pt x="468" y="1902"/>
                  </a:lnTo>
                  <a:lnTo>
                    <a:pt x="634" y="1801"/>
                  </a:lnTo>
                  <a:cubicBezTo>
                    <a:pt x="668" y="1801"/>
                    <a:pt x="668" y="1768"/>
                    <a:pt x="668" y="1768"/>
                  </a:cubicBezTo>
                  <a:cubicBezTo>
                    <a:pt x="701" y="1735"/>
                    <a:pt x="701" y="1701"/>
                    <a:pt x="668" y="1701"/>
                  </a:cubicBezTo>
                  <a:lnTo>
                    <a:pt x="668" y="1068"/>
                  </a:lnTo>
                  <a:lnTo>
                    <a:pt x="1068" y="834"/>
                  </a:lnTo>
                  <a:cubicBezTo>
                    <a:pt x="1068" y="834"/>
                    <a:pt x="1101" y="801"/>
                    <a:pt x="1101" y="801"/>
                  </a:cubicBezTo>
                  <a:cubicBezTo>
                    <a:pt x="1101" y="767"/>
                    <a:pt x="1101" y="734"/>
                    <a:pt x="1101" y="734"/>
                  </a:cubicBezTo>
                  <a:lnTo>
                    <a:pt x="1101" y="501"/>
                  </a:lnTo>
                  <a:lnTo>
                    <a:pt x="1101" y="434"/>
                  </a:lnTo>
                  <a:lnTo>
                    <a:pt x="1068" y="434"/>
                  </a:lnTo>
                  <a:lnTo>
                    <a:pt x="668" y="667"/>
                  </a:lnTo>
                  <a:lnTo>
                    <a:pt x="668" y="67"/>
                  </a:lnTo>
                  <a:cubicBezTo>
                    <a:pt x="701" y="34"/>
                    <a:pt x="701" y="34"/>
                    <a:pt x="668"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9"/>
            <p:cNvSpPr/>
            <p:nvPr/>
          </p:nvSpPr>
          <p:spPr>
            <a:xfrm>
              <a:off x="3084875" y="2462200"/>
              <a:ext cx="20050" cy="60900"/>
            </a:xfrm>
            <a:custGeom>
              <a:rect b="b" l="l" r="r" t="t"/>
              <a:pathLst>
                <a:path extrusionOk="0" h="2436" w="802">
                  <a:moveTo>
                    <a:pt x="768" y="1"/>
                  </a:moveTo>
                  <a:lnTo>
                    <a:pt x="568" y="101"/>
                  </a:lnTo>
                  <a:cubicBezTo>
                    <a:pt x="568" y="101"/>
                    <a:pt x="568" y="134"/>
                    <a:pt x="534" y="134"/>
                  </a:cubicBezTo>
                  <a:lnTo>
                    <a:pt x="501" y="201"/>
                  </a:lnTo>
                  <a:lnTo>
                    <a:pt x="34" y="1035"/>
                  </a:lnTo>
                  <a:cubicBezTo>
                    <a:pt x="34" y="1035"/>
                    <a:pt x="0" y="1068"/>
                    <a:pt x="0" y="1101"/>
                  </a:cubicBezTo>
                  <a:cubicBezTo>
                    <a:pt x="0" y="1135"/>
                    <a:pt x="0" y="1135"/>
                    <a:pt x="0" y="1168"/>
                  </a:cubicBezTo>
                  <a:lnTo>
                    <a:pt x="134" y="1335"/>
                  </a:lnTo>
                  <a:lnTo>
                    <a:pt x="201" y="1335"/>
                  </a:lnTo>
                  <a:cubicBezTo>
                    <a:pt x="201" y="1302"/>
                    <a:pt x="201" y="1302"/>
                    <a:pt x="234" y="1268"/>
                  </a:cubicBezTo>
                  <a:lnTo>
                    <a:pt x="534" y="735"/>
                  </a:lnTo>
                  <a:lnTo>
                    <a:pt x="534" y="2369"/>
                  </a:lnTo>
                  <a:lnTo>
                    <a:pt x="534" y="2436"/>
                  </a:lnTo>
                  <a:lnTo>
                    <a:pt x="568" y="2436"/>
                  </a:lnTo>
                  <a:lnTo>
                    <a:pt x="768" y="2336"/>
                  </a:lnTo>
                  <a:cubicBezTo>
                    <a:pt x="768" y="2302"/>
                    <a:pt x="768" y="2302"/>
                    <a:pt x="801" y="2269"/>
                  </a:cubicBezTo>
                  <a:cubicBezTo>
                    <a:pt x="801" y="2269"/>
                    <a:pt x="801" y="2236"/>
                    <a:pt x="801" y="2202"/>
                  </a:cubicBezTo>
                  <a:lnTo>
                    <a:pt x="801" y="67"/>
                  </a:lnTo>
                  <a:cubicBezTo>
                    <a:pt x="801" y="34"/>
                    <a:pt x="801" y="1"/>
                    <a:pt x="801"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9"/>
            <p:cNvSpPr/>
            <p:nvPr/>
          </p:nvSpPr>
          <p:spPr>
            <a:xfrm>
              <a:off x="3109900" y="2447400"/>
              <a:ext cx="20025" cy="61525"/>
            </a:xfrm>
            <a:custGeom>
              <a:rect b="b" l="l" r="r" t="t"/>
              <a:pathLst>
                <a:path extrusionOk="0" h="2461" w="801">
                  <a:moveTo>
                    <a:pt x="763" y="1"/>
                  </a:moveTo>
                  <a:cubicBezTo>
                    <a:pt x="759" y="1"/>
                    <a:pt x="751" y="9"/>
                    <a:pt x="734" y="26"/>
                  </a:cubicBezTo>
                  <a:lnTo>
                    <a:pt x="567" y="126"/>
                  </a:lnTo>
                  <a:cubicBezTo>
                    <a:pt x="567" y="126"/>
                    <a:pt x="534" y="126"/>
                    <a:pt x="534" y="159"/>
                  </a:cubicBezTo>
                  <a:lnTo>
                    <a:pt x="501" y="226"/>
                  </a:lnTo>
                  <a:lnTo>
                    <a:pt x="34" y="1060"/>
                  </a:lnTo>
                  <a:cubicBezTo>
                    <a:pt x="0" y="1060"/>
                    <a:pt x="0" y="1093"/>
                    <a:pt x="0" y="1126"/>
                  </a:cubicBezTo>
                  <a:lnTo>
                    <a:pt x="0" y="1193"/>
                  </a:lnTo>
                  <a:lnTo>
                    <a:pt x="100" y="1327"/>
                  </a:lnTo>
                  <a:lnTo>
                    <a:pt x="134" y="1327"/>
                  </a:lnTo>
                  <a:cubicBezTo>
                    <a:pt x="167" y="1327"/>
                    <a:pt x="200" y="1293"/>
                    <a:pt x="200" y="1293"/>
                  </a:cubicBezTo>
                  <a:lnTo>
                    <a:pt x="534" y="726"/>
                  </a:lnTo>
                  <a:lnTo>
                    <a:pt x="534" y="2394"/>
                  </a:lnTo>
                  <a:lnTo>
                    <a:pt x="534" y="2461"/>
                  </a:lnTo>
                  <a:lnTo>
                    <a:pt x="567" y="2461"/>
                  </a:lnTo>
                  <a:lnTo>
                    <a:pt x="734" y="2361"/>
                  </a:lnTo>
                  <a:cubicBezTo>
                    <a:pt x="767" y="2327"/>
                    <a:pt x="767" y="2327"/>
                    <a:pt x="767" y="2294"/>
                  </a:cubicBezTo>
                  <a:cubicBezTo>
                    <a:pt x="801" y="2294"/>
                    <a:pt x="801" y="2261"/>
                    <a:pt x="767" y="2227"/>
                  </a:cubicBezTo>
                  <a:lnTo>
                    <a:pt x="767" y="59"/>
                  </a:lnTo>
                  <a:cubicBezTo>
                    <a:pt x="801" y="59"/>
                    <a:pt x="801" y="26"/>
                    <a:pt x="767" y="26"/>
                  </a:cubicBezTo>
                  <a:cubicBezTo>
                    <a:pt x="767" y="9"/>
                    <a:pt x="767" y="1"/>
                    <a:pt x="763"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9"/>
            <p:cNvSpPr/>
            <p:nvPr/>
          </p:nvSpPr>
          <p:spPr>
            <a:xfrm>
              <a:off x="3136575" y="2484725"/>
              <a:ext cx="7525" cy="15875"/>
            </a:xfrm>
            <a:custGeom>
              <a:rect b="b" l="l" r="r" t="t"/>
              <a:pathLst>
                <a:path extrusionOk="0" h="635" w="301">
                  <a:moveTo>
                    <a:pt x="267" y="0"/>
                  </a:moveTo>
                  <a:lnTo>
                    <a:pt x="34" y="134"/>
                  </a:lnTo>
                  <a:cubicBezTo>
                    <a:pt x="34" y="134"/>
                    <a:pt x="1" y="134"/>
                    <a:pt x="1" y="167"/>
                  </a:cubicBezTo>
                  <a:cubicBezTo>
                    <a:pt x="1" y="200"/>
                    <a:pt x="1" y="200"/>
                    <a:pt x="1" y="234"/>
                  </a:cubicBezTo>
                  <a:lnTo>
                    <a:pt x="1" y="567"/>
                  </a:lnTo>
                  <a:cubicBezTo>
                    <a:pt x="1" y="601"/>
                    <a:pt x="1" y="601"/>
                    <a:pt x="1" y="634"/>
                  </a:cubicBezTo>
                  <a:lnTo>
                    <a:pt x="34" y="634"/>
                  </a:lnTo>
                  <a:lnTo>
                    <a:pt x="267" y="501"/>
                  </a:lnTo>
                  <a:cubicBezTo>
                    <a:pt x="267" y="501"/>
                    <a:pt x="301" y="467"/>
                    <a:pt x="301" y="467"/>
                  </a:cubicBezTo>
                  <a:cubicBezTo>
                    <a:pt x="301" y="434"/>
                    <a:pt x="301" y="401"/>
                    <a:pt x="301" y="367"/>
                  </a:cubicBezTo>
                  <a:lnTo>
                    <a:pt x="301" y="67"/>
                  </a:lnTo>
                  <a:cubicBezTo>
                    <a:pt x="301" y="34"/>
                    <a:pt x="301" y="34"/>
                    <a:pt x="301"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9"/>
            <p:cNvSpPr/>
            <p:nvPr/>
          </p:nvSpPr>
          <p:spPr>
            <a:xfrm>
              <a:off x="3149925" y="2423850"/>
              <a:ext cx="29200" cy="64225"/>
            </a:xfrm>
            <a:custGeom>
              <a:rect b="b" l="l" r="r" t="t"/>
              <a:pathLst>
                <a:path extrusionOk="0" h="2569" w="1168">
                  <a:moveTo>
                    <a:pt x="697" y="451"/>
                  </a:moveTo>
                  <a:cubicBezTo>
                    <a:pt x="734" y="451"/>
                    <a:pt x="768" y="467"/>
                    <a:pt x="801" y="501"/>
                  </a:cubicBezTo>
                  <a:cubicBezTo>
                    <a:pt x="834" y="601"/>
                    <a:pt x="868" y="701"/>
                    <a:pt x="868" y="834"/>
                  </a:cubicBezTo>
                  <a:lnTo>
                    <a:pt x="868" y="1101"/>
                  </a:lnTo>
                  <a:lnTo>
                    <a:pt x="868" y="1368"/>
                  </a:lnTo>
                  <a:cubicBezTo>
                    <a:pt x="868" y="1535"/>
                    <a:pt x="834" y="1668"/>
                    <a:pt x="801" y="1802"/>
                  </a:cubicBezTo>
                  <a:cubicBezTo>
                    <a:pt x="768" y="1902"/>
                    <a:pt x="667" y="2002"/>
                    <a:pt x="567" y="2068"/>
                  </a:cubicBezTo>
                  <a:cubicBezTo>
                    <a:pt x="517" y="2102"/>
                    <a:pt x="476" y="2118"/>
                    <a:pt x="442" y="2118"/>
                  </a:cubicBezTo>
                  <a:cubicBezTo>
                    <a:pt x="409" y="2118"/>
                    <a:pt x="384" y="2102"/>
                    <a:pt x="367" y="2068"/>
                  </a:cubicBezTo>
                  <a:cubicBezTo>
                    <a:pt x="301" y="1968"/>
                    <a:pt x="267" y="1835"/>
                    <a:pt x="301" y="1735"/>
                  </a:cubicBezTo>
                  <a:lnTo>
                    <a:pt x="301" y="1435"/>
                  </a:lnTo>
                  <a:lnTo>
                    <a:pt x="301" y="1168"/>
                  </a:lnTo>
                  <a:cubicBezTo>
                    <a:pt x="301" y="1034"/>
                    <a:pt x="301" y="868"/>
                    <a:pt x="367" y="734"/>
                  </a:cubicBezTo>
                  <a:cubicBezTo>
                    <a:pt x="401" y="634"/>
                    <a:pt x="467" y="534"/>
                    <a:pt x="567" y="501"/>
                  </a:cubicBezTo>
                  <a:cubicBezTo>
                    <a:pt x="617" y="467"/>
                    <a:pt x="659" y="451"/>
                    <a:pt x="697" y="451"/>
                  </a:cubicBezTo>
                  <a:close/>
                  <a:moveTo>
                    <a:pt x="834" y="0"/>
                  </a:moveTo>
                  <a:cubicBezTo>
                    <a:pt x="734" y="0"/>
                    <a:pt x="667" y="34"/>
                    <a:pt x="567" y="67"/>
                  </a:cubicBezTo>
                  <a:cubicBezTo>
                    <a:pt x="467" y="134"/>
                    <a:pt x="367" y="200"/>
                    <a:pt x="301" y="300"/>
                  </a:cubicBezTo>
                  <a:cubicBezTo>
                    <a:pt x="234" y="401"/>
                    <a:pt x="167" y="501"/>
                    <a:pt x="134" y="601"/>
                  </a:cubicBezTo>
                  <a:cubicBezTo>
                    <a:pt x="67" y="701"/>
                    <a:pt x="34" y="834"/>
                    <a:pt x="34" y="934"/>
                  </a:cubicBezTo>
                  <a:cubicBezTo>
                    <a:pt x="0" y="1068"/>
                    <a:pt x="0" y="1201"/>
                    <a:pt x="0" y="1335"/>
                  </a:cubicBezTo>
                  <a:lnTo>
                    <a:pt x="0" y="1635"/>
                  </a:lnTo>
                  <a:lnTo>
                    <a:pt x="0" y="1902"/>
                  </a:lnTo>
                  <a:cubicBezTo>
                    <a:pt x="0" y="2035"/>
                    <a:pt x="0" y="2135"/>
                    <a:pt x="34" y="2235"/>
                  </a:cubicBezTo>
                  <a:cubicBezTo>
                    <a:pt x="34" y="2335"/>
                    <a:pt x="67" y="2402"/>
                    <a:pt x="134" y="2469"/>
                  </a:cubicBezTo>
                  <a:cubicBezTo>
                    <a:pt x="167" y="2535"/>
                    <a:pt x="234" y="2569"/>
                    <a:pt x="301" y="2569"/>
                  </a:cubicBezTo>
                  <a:cubicBezTo>
                    <a:pt x="401" y="2569"/>
                    <a:pt x="501" y="2535"/>
                    <a:pt x="567" y="2469"/>
                  </a:cubicBezTo>
                  <a:cubicBezTo>
                    <a:pt x="667" y="2435"/>
                    <a:pt x="768" y="2335"/>
                    <a:pt x="834" y="2269"/>
                  </a:cubicBezTo>
                  <a:cubicBezTo>
                    <a:pt x="901" y="2168"/>
                    <a:pt x="968" y="2068"/>
                    <a:pt x="1034" y="1968"/>
                  </a:cubicBezTo>
                  <a:cubicBezTo>
                    <a:pt x="1068" y="1868"/>
                    <a:pt x="1101" y="1735"/>
                    <a:pt x="1134" y="1635"/>
                  </a:cubicBezTo>
                  <a:cubicBezTo>
                    <a:pt x="1134" y="1501"/>
                    <a:pt x="1168" y="1368"/>
                    <a:pt x="1168" y="1234"/>
                  </a:cubicBezTo>
                  <a:lnTo>
                    <a:pt x="1168" y="634"/>
                  </a:lnTo>
                  <a:cubicBezTo>
                    <a:pt x="1168" y="534"/>
                    <a:pt x="1134" y="434"/>
                    <a:pt x="1134" y="300"/>
                  </a:cubicBezTo>
                  <a:cubicBezTo>
                    <a:pt x="1101" y="234"/>
                    <a:pt x="1068" y="134"/>
                    <a:pt x="1034" y="67"/>
                  </a:cubicBezTo>
                  <a:cubicBezTo>
                    <a:pt x="968" y="34"/>
                    <a:pt x="901" y="0"/>
                    <a:pt x="834"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9"/>
            <p:cNvSpPr/>
            <p:nvPr/>
          </p:nvSpPr>
          <p:spPr>
            <a:xfrm>
              <a:off x="3183275" y="2405500"/>
              <a:ext cx="19200" cy="60900"/>
            </a:xfrm>
            <a:custGeom>
              <a:rect b="b" l="l" r="r" t="t"/>
              <a:pathLst>
                <a:path extrusionOk="0" h="2436" w="768">
                  <a:moveTo>
                    <a:pt x="701" y="0"/>
                  </a:moveTo>
                  <a:lnTo>
                    <a:pt x="534" y="100"/>
                  </a:lnTo>
                  <a:cubicBezTo>
                    <a:pt x="534" y="100"/>
                    <a:pt x="501" y="100"/>
                    <a:pt x="501" y="134"/>
                  </a:cubicBezTo>
                  <a:cubicBezTo>
                    <a:pt x="501" y="134"/>
                    <a:pt x="468" y="167"/>
                    <a:pt x="468" y="201"/>
                  </a:cubicBezTo>
                  <a:lnTo>
                    <a:pt x="1" y="1034"/>
                  </a:lnTo>
                  <a:cubicBezTo>
                    <a:pt x="1" y="1034"/>
                    <a:pt x="1" y="1068"/>
                    <a:pt x="1" y="1101"/>
                  </a:cubicBezTo>
                  <a:cubicBezTo>
                    <a:pt x="1" y="1135"/>
                    <a:pt x="1" y="1135"/>
                    <a:pt x="1" y="1168"/>
                  </a:cubicBezTo>
                  <a:lnTo>
                    <a:pt x="101" y="1301"/>
                  </a:lnTo>
                  <a:lnTo>
                    <a:pt x="134" y="1301"/>
                  </a:lnTo>
                  <a:cubicBezTo>
                    <a:pt x="167" y="1301"/>
                    <a:pt x="201" y="1301"/>
                    <a:pt x="201" y="1268"/>
                  </a:cubicBezTo>
                  <a:lnTo>
                    <a:pt x="501" y="734"/>
                  </a:lnTo>
                  <a:lnTo>
                    <a:pt x="501" y="2369"/>
                  </a:lnTo>
                  <a:cubicBezTo>
                    <a:pt x="501" y="2402"/>
                    <a:pt x="501" y="2402"/>
                    <a:pt x="501" y="2435"/>
                  </a:cubicBezTo>
                  <a:lnTo>
                    <a:pt x="534" y="2435"/>
                  </a:lnTo>
                  <a:lnTo>
                    <a:pt x="701" y="2335"/>
                  </a:lnTo>
                  <a:cubicBezTo>
                    <a:pt x="734" y="2302"/>
                    <a:pt x="734" y="2302"/>
                    <a:pt x="768" y="2269"/>
                  </a:cubicBezTo>
                  <a:cubicBezTo>
                    <a:pt x="768" y="2235"/>
                    <a:pt x="768" y="2235"/>
                    <a:pt x="768" y="2202"/>
                  </a:cubicBezTo>
                  <a:lnTo>
                    <a:pt x="768" y="34"/>
                  </a:lnTo>
                  <a:cubicBezTo>
                    <a:pt x="768" y="34"/>
                    <a:pt x="768" y="0"/>
                    <a:pt x="768"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9"/>
            <p:cNvSpPr/>
            <p:nvPr/>
          </p:nvSpPr>
          <p:spPr>
            <a:xfrm>
              <a:off x="3209125" y="2381325"/>
              <a:ext cx="40050" cy="75900"/>
            </a:xfrm>
            <a:custGeom>
              <a:rect b="b" l="l" r="r" t="t"/>
              <a:pathLst>
                <a:path extrusionOk="0" h="3036" w="1602">
                  <a:moveTo>
                    <a:pt x="401" y="867"/>
                  </a:moveTo>
                  <a:cubicBezTo>
                    <a:pt x="434" y="901"/>
                    <a:pt x="434" y="934"/>
                    <a:pt x="434" y="967"/>
                  </a:cubicBezTo>
                  <a:lnTo>
                    <a:pt x="434" y="1034"/>
                  </a:lnTo>
                  <a:lnTo>
                    <a:pt x="434" y="1201"/>
                  </a:lnTo>
                  <a:lnTo>
                    <a:pt x="434" y="1268"/>
                  </a:lnTo>
                  <a:cubicBezTo>
                    <a:pt x="434" y="1301"/>
                    <a:pt x="434" y="1368"/>
                    <a:pt x="401" y="1401"/>
                  </a:cubicBezTo>
                  <a:cubicBezTo>
                    <a:pt x="401" y="1434"/>
                    <a:pt x="368" y="1468"/>
                    <a:pt x="334" y="1501"/>
                  </a:cubicBezTo>
                  <a:cubicBezTo>
                    <a:pt x="301" y="1518"/>
                    <a:pt x="276" y="1526"/>
                    <a:pt x="259" y="1526"/>
                  </a:cubicBezTo>
                  <a:cubicBezTo>
                    <a:pt x="243" y="1526"/>
                    <a:pt x="234" y="1518"/>
                    <a:pt x="234" y="1501"/>
                  </a:cubicBezTo>
                  <a:cubicBezTo>
                    <a:pt x="201" y="1468"/>
                    <a:pt x="201" y="1434"/>
                    <a:pt x="201" y="1401"/>
                  </a:cubicBezTo>
                  <a:cubicBezTo>
                    <a:pt x="201" y="1401"/>
                    <a:pt x="201" y="1368"/>
                    <a:pt x="201" y="1334"/>
                  </a:cubicBezTo>
                  <a:lnTo>
                    <a:pt x="201" y="1168"/>
                  </a:lnTo>
                  <a:cubicBezTo>
                    <a:pt x="201" y="1134"/>
                    <a:pt x="201" y="1134"/>
                    <a:pt x="201" y="1101"/>
                  </a:cubicBezTo>
                  <a:cubicBezTo>
                    <a:pt x="201" y="1067"/>
                    <a:pt x="201" y="1001"/>
                    <a:pt x="234" y="967"/>
                  </a:cubicBezTo>
                  <a:cubicBezTo>
                    <a:pt x="234" y="934"/>
                    <a:pt x="268" y="901"/>
                    <a:pt x="334" y="867"/>
                  </a:cubicBezTo>
                  <a:close/>
                  <a:moveTo>
                    <a:pt x="468" y="534"/>
                  </a:moveTo>
                  <a:cubicBezTo>
                    <a:pt x="401" y="534"/>
                    <a:pt x="368" y="567"/>
                    <a:pt x="334" y="600"/>
                  </a:cubicBezTo>
                  <a:cubicBezTo>
                    <a:pt x="268" y="600"/>
                    <a:pt x="201" y="667"/>
                    <a:pt x="167" y="701"/>
                  </a:cubicBezTo>
                  <a:cubicBezTo>
                    <a:pt x="134" y="734"/>
                    <a:pt x="101" y="801"/>
                    <a:pt x="67" y="867"/>
                  </a:cubicBezTo>
                  <a:cubicBezTo>
                    <a:pt x="67" y="901"/>
                    <a:pt x="34" y="967"/>
                    <a:pt x="34" y="1034"/>
                  </a:cubicBezTo>
                  <a:cubicBezTo>
                    <a:pt x="1" y="1067"/>
                    <a:pt x="1" y="1134"/>
                    <a:pt x="1" y="1201"/>
                  </a:cubicBezTo>
                  <a:lnTo>
                    <a:pt x="1" y="1368"/>
                  </a:lnTo>
                  <a:lnTo>
                    <a:pt x="1" y="1568"/>
                  </a:lnTo>
                  <a:cubicBezTo>
                    <a:pt x="1" y="1601"/>
                    <a:pt x="1" y="1635"/>
                    <a:pt x="34" y="1701"/>
                  </a:cubicBezTo>
                  <a:cubicBezTo>
                    <a:pt x="34" y="1735"/>
                    <a:pt x="34" y="1768"/>
                    <a:pt x="67" y="1801"/>
                  </a:cubicBezTo>
                  <a:cubicBezTo>
                    <a:pt x="101" y="1801"/>
                    <a:pt x="134" y="1835"/>
                    <a:pt x="167" y="1835"/>
                  </a:cubicBezTo>
                  <a:cubicBezTo>
                    <a:pt x="234" y="1835"/>
                    <a:pt x="268" y="1801"/>
                    <a:pt x="334" y="1801"/>
                  </a:cubicBezTo>
                  <a:cubicBezTo>
                    <a:pt x="368" y="1768"/>
                    <a:pt x="401" y="1701"/>
                    <a:pt x="468" y="1668"/>
                  </a:cubicBezTo>
                  <a:cubicBezTo>
                    <a:pt x="501" y="1635"/>
                    <a:pt x="534" y="1568"/>
                    <a:pt x="568" y="1534"/>
                  </a:cubicBezTo>
                  <a:cubicBezTo>
                    <a:pt x="568" y="1468"/>
                    <a:pt x="601" y="1401"/>
                    <a:pt x="601" y="1368"/>
                  </a:cubicBezTo>
                  <a:cubicBezTo>
                    <a:pt x="634" y="1301"/>
                    <a:pt x="634" y="1234"/>
                    <a:pt x="634" y="1201"/>
                  </a:cubicBezTo>
                  <a:lnTo>
                    <a:pt x="634" y="1001"/>
                  </a:lnTo>
                  <a:lnTo>
                    <a:pt x="634" y="801"/>
                  </a:lnTo>
                  <a:cubicBezTo>
                    <a:pt x="634" y="767"/>
                    <a:pt x="634" y="734"/>
                    <a:pt x="601" y="667"/>
                  </a:cubicBezTo>
                  <a:cubicBezTo>
                    <a:pt x="601" y="634"/>
                    <a:pt x="568" y="600"/>
                    <a:pt x="568" y="567"/>
                  </a:cubicBezTo>
                  <a:cubicBezTo>
                    <a:pt x="534" y="567"/>
                    <a:pt x="501" y="534"/>
                    <a:pt x="468" y="534"/>
                  </a:cubicBezTo>
                  <a:close/>
                  <a:moveTo>
                    <a:pt x="1314" y="1476"/>
                  </a:moveTo>
                  <a:cubicBezTo>
                    <a:pt x="1327" y="1476"/>
                    <a:pt x="1335" y="1484"/>
                    <a:pt x="1335" y="1501"/>
                  </a:cubicBezTo>
                  <a:cubicBezTo>
                    <a:pt x="1368" y="1534"/>
                    <a:pt x="1368" y="1568"/>
                    <a:pt x="1368" y="1601"/>
                  </a:cubicBezTo>
                  <a:lnTo>
                    <a:pt x="1368" y="1668"/>
                  </a:lnTo>
                  <a:lnTo>
                    <a:pt x="1368" y="1835"/>
                  </a:lnTo>
                  <a:lnTo>
                    <a:pt x="1368" y="1901"/>
                  </a:lnTo>
                  <a:lnTo>
                    <a:pt x="1402" y="1901"/>
                  </a:lnTo>
                  <a:cubicBezTo>
                    <a:pt x="1368" y="1935"/>
                    <a:pt x="1368" y="2001"/>
                    <a:pt x="1335" y="2035"/>
                  </a:cubicBezTo>
                  <a:cubicBezTo>
                    <a:pt x="1335" y="2068"/>
                    <a:pt x="1302" y="2102"/>
                    <a:pt x="1268" y="2135"/>
                  </a:cubicBezTo>
                  <a:cubicBezTo>
                    <a:pt x="1252" y="2152"/>
                    <a:pt x="1227" y="2160"/>
                    <a:pt x="1206" y="2160"/>
                  </a:cubicBezTo>
                  <a:cubicBezTo>
                    <a:pt x="1185" y="2160"/>
                    <a:pt x="1168" y="2152"/>
                    <a:pt x="1168" y="2135"/>
                  </a:cubicBezTo>
                  <a:cubicBezTo>
                    <a:pt x="1168" y="2102"/>
                    <a:pt x="1135" y="2068"/>
                    <a:pt x="1135" y="2035"/>
                  </a:cubicBezTo>
                  <a:lnTo>
                    <a:pt x="1135" y="1968"/>
                  </a:lnTo>
                  <a:lnTo>
                    <a:pt x="1135" y="1801"/>
                  </a:lnTo>
                  <a:lnTo>
                    <a:pt x="1135" y="1735"/>
                  </a:lnTo>
                  <a:cubicBezTo>
                    <a:pt x="1135" y="1668"/>
                    <a:pt x="1168" y="1635"/>
                    <a:pt x="1168" y="1601"/>
                  </a:cubicBezTo>
                  <a:cubicBezTo>
                    <a:pt x="1202" y="1568"/>
                    <a:pt x="1235" y="1534"/>
                    <a:pt x="1268" y="1501"/>
                  </a:cubicBezTo>
                  <a:cubicBezTo>
                    <a:pt x="1285" y="1484"/>
                    <a:pt x="1302" y="1476"/>
                    <a:pt x="1314" y="1476"/>
                  </a:cubicBezTo>
                  <a:close/>
                  <a:moveTo>
                    <a:pt x="1402" y="1168"/>
                  </a:moveTo>
                  <a:cubicBezTo>
                    <a:pt x="1368" y="1168"/>
                    <a:pt x="1302" y="1201"/>
                    <a:pt x="1268" y="1234"/>
                  </a:cubicBezTo>
                  <a:lnTo>
                    <a:pt x="1268" y="1201"/>
                  </a:lnTo>
                  <a:cubicBezTo>
                    <a:pt x="1202" y="1234"/>
                    <a:pt x="1168" y="1301"/>
                    <a:pt x="1135" y="1334"/>
                  </a:cubicBezTo>
                  <a:cubicBezTo>
                    <a:pt x="1068" y="1368"/>
                    <a:pt x="1068" y="1434"/>
                    <a:pt x="1035" y="1501"/>
                  </a:cubicBezTo>
                  <a:cubicBezTo>
                    <a:pt x="1001" y="1534"/>
                    <a:pt x="968" y="1601"/>
                    <a:pt x="968" y="1668"/>
                  </a:cubicBezTo>
                  <a:cubicBezTo>
                    <a:pt x="968" y="1701"/>
                    <a:pt x="935" y="1768"/>
                    <a:pt x="935" y="1835"/>
                  </a:cubicBezTo>
                  <a:lnTo>
                    <a:pt x="935" y="2001"/>
                  </a:lnTo>
                  <a:lnTo>
                    <a:pt x="935" y="2202"/>
                  </a:lnTo>
                  <a:cubicBezTo>
                    <a:pt x="935" y="2235"/>
                    <a:pt x="935" y="2268"/>
                    <a:pt x="968" y="2335"/>
                  </a:cubicBezTo>
                  <a:cubicBezTo>
                    <a:pt x="968" y="2368"/>
                    <a:pt x="1001" y="2402"/>
                    <a:pt x="1035" y="2435"/>
                  </a:cubicBezTo>
                  <a:cubicBezTo>
                    <a:pt x="1068" y="2435"/>
                    <a:pt x="1101" y="2468"/>
                    <a:pt x="1135" y="2468"/>
                  </a:cubicBezTo>
                  <a:cubicBezTo>
                    <a:pt x="1168" y="2468"/>
                    <a:pt x="1235" y="2435"/>
                    <a:pt x="1268" y="2435"/>
                  </a:cubicBezTo>
                  <a:cubicBezTo>
                    <a:pt x="1302" y="2402"/>
                    <a:pt x="1368" y="2335"/>
                    <a:pt x="1402" y="2302"/>
                  </a:cubicBezTo>
                  <a:cubicBezTo>
                    <a:pt x="1435" y="2268"/>
                    <a:pt x="1468" y="2202"/>
                    <a:pt x="1502" y="2168"/>
                  </a:cubicBezTo>
                  <a:cubicBezTo>
                    <a:pt x="1535" y="2102"/>
                    <a:pt x="1535" y="2035"/>
                    <a:pt x="1568" y="2001"/>
                  </a:cubicBezTo>
                  <a:cubicBezTo>
                    <a:pt x="1568" y="1935"/>
                    <a:pt x="1568" y="1868"/>
                    <a:pt x="1602" y="1801"/>
                  </a:cubicBezTo>
                  <a:lnTo>
                    <a:pt x="1602" y="1635"/>
                  </a:lnTo>
                  <a:lnTo>
                    <a:pt x="1602" y="1434"/>
                  </a:lnTo>
                  <a:cubicBezTo>
                    <a:pt x="1568" y="1401"/>
                    <a:pt x="1568" y="1368"/>
                    <a:pt x="1568" y="1301"/>
                  </a:cubicBezTo>
                  <a:cubicBezTo>
                    <a:pt x="1535" y="1268"/>
                    <a:pt x="1535" y="1234"/>
                    <a:pt x="1502" y="1201"/>
                  </a:cubicBezTo>
                  <a:cubicBezTo>
                    <a:pt x="1468" y="1201"/>
                    <a:pt x="1435" y="1168"/>
                    <a:pt x="1402" y="1168"/>
                  </a:cubicBezTo>
                  <a:close/>
                  <a:moveTo>
                    <a:pt x="1402" y="0"/>
                  </a:moveTo>
                  <a:lnTo>
                    <a:pt x="1268" y="67"/>
                  </a:lnTo>
                  <a:cubicBezTo>
                    <a:pt x="1235" y="67"/>
                    <a:pt x="1235" y="67"/>
                    <a:pt x="1202" y="100"/>
                  </a:cubicBezTo>
                  <a:cubicBezTo>
                    <a:pt x="1202" y="133"/>
                    <a:pt x="1202" y="133"/>
                    <a:pt x="1202" y="167"/>
                  </a:cubicBezTo>
                  <a:lnTo>
                    <a:pt x="101" y="2969"/>
                  </a:lnTo>
                  <a:cubicBezTo>
                    <a:pt x="101" y="3002"/>
                    <a:pt x="101" y="3002"/>
                    <a:pt x="101" y="3036"/>
                  </a:cubicBezTo>
                  <a:lnTo>
                    <a:pt x="167" y="3036"/>
                  </a:lnTo>
                  <a:lnTo>
                    <a:pt x="301" y="2935"/>
                  </a:lnTo>
                  <a:cubicBezTo>
                    <a:pt x="301" y="2935"/>
                    <a:pt x="334" y="2902"/>
                    <a:pt x="334" y="2902"/>
                  </a:cubicBezTo>
                  <a:cubicBezTo>
                    <a:pt x="334" y="2869"/>
                    <a:pt x="368" y="2869"/>
                    <a:pt x="368" y="2835"/>
                  </a:cubicBezTo>
                  <a:lnTo>
                    <a:pt x="1435" y="67"/>
                  </a:lnTo>
                  <a:lnTo>
                    <a:pt x="1435" y="33"/>
                  </a:lnTo>
                  <a:cubicBezTo>
                    <a:pt x="1435" y="0"/>
                    <a:pt x="1435" y="0"/>
                    <a:pt x="1435"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9"/>
            <p:cNvSpPr/>
            <p:nvPr/>
          </p:nvSpPr>
          <p:spPr>
            <a:xfrm>
              <a:off x="2914750" y="2271225"/>
              <a:ext cx="99275" cy="219975"/>
            </a:xfrm>
            <a:custGeom>
              <a:rect b="b" l="l" r="r" t="t"/>
              <a:pathLst>
                <a:path extrusionOk="0" h="8799" w="3971">
                  <a:moveTo>
                    <a:pt x="2869" y="1"/>
                  </a:moveTo>
                  <a:cubicBezTo>
                    <a:pt x="2569" y="34"/>
                    <a:pt x="2302" y="101"/>
                    <a:pt x="2069" y="268"/>
                  </a:cubicBezTo>
                  <a:cubicBezTo>
                    <a:pt x="1735" y="435"/>
                    <a:pt x="1468" y="701"/>
                    <a:pt x="1235" y="968"/>
                  </a:cubicBezTo>
                  <a:cubicBezTo>
                    <a:pt x="1001" y="1235"/>
                    <a:pt x="801" y="1569"/>
                    <a:pt x="634" y="1869"/>
                  </a:cubicBezTo>
                  <a:cubicBezTo>
                    <a:pt x="501" y="2202"/>
                    <a:pt x="368" y="2536"/>
                    <a:pt x="301" y="2870"/>
                  </a:cubicBezTo>
                  <a:cubicBezTo>
                    <a:pt x="201" y="3203"/>
                    <a:pt x="167" y="3503"/>
                    <a:pt x="167" y="3837"/>
                  </a:cubicBezTo>
                  <a:cubicBezTo>
                    <a:pt x="167" y="3870"/>
                    <a:pt x="167" y="3937"/>
                    <a:pt x="201" y="3970"/>
                  </a:cubicBezTo>
                  <a:cubicBezTo>
                    <a:pt x="217" y="3987"/>
                    <a:pt x="234" y="3995"/>
                    <a:pt x="251" y="3995"/>
                  </a:cubicBezTo>
                  <a:cubicBezTo>
                    <a:pt x="267" y="3995"/>
                    <a:pt x="284" y="3987"/>
                    <a:pt x="301" y="3970"/>
                  </a:cubicBezTo>
                  <a:lnTo>
                    <a:pt x="1135" y="3470"/>
                  </a:lnTo>
                  <a:cubicBezTo>
                    <a:pt x="1201" y="3437"/>
                    <a:pt x="1268" y="3403"/>
                    <a:pt x="1302" y="3337"/>
                  </a:cubicBezTo>
                  <a:cubicBezTo>
                    <a:pt x="1368" y="3270"/>
                    <a:pt x="1402" y="3170"/>
                    <a:pt x="1435" y="3070"/>
                  </a:cubicBezTo>
                  <a:cubicBezTo>
                    <a:pt x="1435" y="3036"/>
                    <a:pt x="1468" y="2970"/>
                    <a:pt x="1468" y="2870"/>
                  </a:cubicBezTo>
                  <a:cubicBezTo>
                    <a:pt x="1502" y="2736"/>
                    <a:pt x="1535" y="2636"/>
                    <a:pt x="1568" y="2536"/>
                  </a:cubicBezTo>
                  <a:cubicBezTo>
                    <a:pt x="1602" y="2436"/>
                    <a:pt x="1668" y="2303"/>
                    <a:pt x="1735" y="2202"/>
                  </a:cubicBezTo>
                  <a:cubicBezTo>
                    <a:pt x="1835" y="2102"/>
                    <a:pt x="1935" y="2002"/>
                    <a:pt x="2069" y="1936"/>
                  </a:cubicBezTo>
                  <a:cubicBezTo>
                    <a:pt x="2118" y="1887"/>
                    <a:pt x="2184" y="1856"/>
                    <a:pt x="2269" y="1856"/>
                  </a:cubicBezTo>
                  <a:cubicBezTo>
                    <a:pt x="2300" y="1856"/>
                    <a:pt x="2333" y="1860"/>
                    <a:pt x="2369" y="1869"/>
                  </a:cubicBezTo>
                  <a:cubicBezTo>
                    <a:pt x="2436" y="1869"/>
                    <a:pt x="2502" y="1902"/>
                    <a:pt x="2536" y="1969"/>
                  </a:cubicBezTo>
                  <a:cubicBezTo>
                    <a:pt x="2569" y="2036"/>
                    <a:pt x="2602" y="2136"/>
                    <a:pt x="2602" y="2202"/>
                  </a:cubicBezTo>
                  <a:cubicBezTo>
                    <a:pt x="2602" y="2269"/>
                    <a:pt x="2602" y="2336"/>
                    <a:pt x="2602" y="2403"/>
                  </a:cubicBezTo>
                  <a:cubicBezTo>
                    <a:pt x="2602" y="2536"/>
                    <a:pt x="2602" y="2703"/>
                    <a:pt x="2536" y="2870"/>
                  </a:cubicBezTo>
                  <a:cubicBezTo>
                    <a:pt x="2469" y="3103"/>
                    <a:pt x="2369" y="3337"/>
                    <a:pt x="2236" y="3537"/>
                  </a:cubicBezTo>
                  <a:lnTo>
                    <a:pt x="201" y="6973"/>
                  </a:lnTo>
                  <a:cubicBezTo>
                    <a:pt x="134" y="7073"/>
                    <a:pt x="101" y="7206"/>
                    <a:pt x="67" y="7339"/>
                  </a:cubicBezTo>
                  <a:cubicBezTo>
                    <a:pt x="34" y="7440"/>
                    <a:pt x="1" y="7573"/>
                    <a:pt x="1" y="7706"/>
                  </a:cubicBezTo>
                  <a:lnTo>
                    <a:pt x="1" y="8607"/>
                  </a:lnTo>
                  <a:cubicBezTo>
                    <a:pt x="1" y="8640"/>
                    <a:pt x="34" y="8707"/>
                    <a:pt x="67" y="8774"/>
                  </a:cubicBezTo>
                  <a:cubicBezTo>
                    <a:pt x="84" y="8791"/>
                    <a:pt x="109" y="8799"/>
                    <a:pt x="134" y="8799"/>
                  </a:cubicBezTo>
                  <a:cubicBezTo>
                    <a:pt x="159" y="8799"/>
                    <a:pt x="184" y="8791"/>
                    <a:pt x="201" y="8774"/>
                  </a:cubicBezTo>
                  <a:lnTo>
                    <a:pt x="3803" y="6672"/>
                  </a:lnTo>
                  <a:cubicBezTo>
                    <a:pt x="3870" y="6639"/>
                    <a:pt x="3903" y="6572"/>
                    <a:pt x="3937" y="6506"/>
                  </a:cubicBezTo>
                  <a:cubicBezTo>
                    <a:pt x="3970" y="6439"/>
                    <a:pt x="3970" y="6372"/>
                    <a:pt x="3970" y="6305"/>
                  </a:cubicBezTo>
                  <a:lnTo>
                    <a:pt x="3970" y="5171"/>
                  </a:lnTo>
                  <a:cubicBezTo>
                    <a:pt x="3970" y="5105"/>
                    <a:pt x="3970" y="5038"/>
                    <a:pt x="3937" y="5004"/>
                  </a:cubicBezTo>
                  <a:cubicBezTo>
                    <a:pt x="3920" y="4988"/>
                    <a:pt x="3895" y="4979"/>
                    <a:pt x="3870" y="4979"/>
                  </a:cubicBezTo>
                  <a:cubicBezTo>
                    <a:pt x="3845" y="4979"/>
                    <a:pt x="3820" y="4988"/>
                    <a:pt x="3803" y="5004"/>
                  </a:cubicBezTo>
                  <a:lnTo>
                    <a:pt x="2102" y="6005"/>
                  </a:lnTo>
                  <a:lnTo>
                    <a:pt x="2102" y="6005"/>
                  </a:lnTo>
                  <a:lnTo>
                    <a:pt x="3036" y="4337"/>
                  </a:lnTo>
                  <a:cubicBezTo>
                    <a:pt x="3170" y="4070"/>
                    <a:pt x="3303" y="3837"/>
                    <a:pt x="3436" y="3570"/>
                  </a:cubicBezTo>
                  <a:cubicBezTo>
                    <a:pt x="3536" y="3370"/>
                    <a:pt x="3603" y="3136"/>
                    <a:pt x="3703" y="2903"/>
                  </a:cubicBezTo>
                  <a:cubicBezTo>
                    <a:pt x="3770" y="2703"/>
                    <a:pt x="3803" y="2469"/>
                    <a:pt x="3837" y="2269"/>
                  </a:cubicBezTo>
                  <a:cubicBezTo>
                    <a:pt x="3870" y="2069"/>
                    <a:pt x="3870" y="1869"/>
                    <a:pt x="3870" y="1669"/>
                  </a:cubicBezTo>
                  <a:cubicBezTo>
                    <a:pt x="3870" y="1369"/>
                    <a:pt x="3837" y="1068"/>
                    <a:pt x="3770" y="801"/>
                  </a:cubicBezTo>
                  <a:cubicBezTo>
                    <a:pt x="3703" y="601"/>
                    <a:pt x="3603" y="401"/>
                    <a:pt x="3436" y="234"/>
                  </a:cubicBezTo>
                  <a:cubicBezTo>
                    <a:pt x="3270" y="101"/>
                    <a:pt x="3069" y="1"/>
                    <a:pt x="286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9"/>
            <p:cNvSpPr/>
            <p:nvPr/>
          </p:nvSpPr>
          <p:spPr>
            <a:xfrm>
              <a:off x="3027325" y="2193900"/>
              <a:ext cx="100100" cy="215175"/>
            </a:xfrm>
            <a:custGeom>
              <a:rect b="b" l="l" r="r" t="t"/>
              <a:pathLst>
                <a:path extrusionOk="0" h="8607" w="4004">
                  <a:moveTo>
                    <a:pt x="3603" y="0"/>
                  </a:moveTo>
                  <a:cubicBezTo>
                    <a:pt x="3578" y="0"/>
                    <a:pt x="3553" y="8"/>
                    <a:pt x="3537" y="25"/>
                  </a:cubicBezTo>
                  <a:lnTo>
                    <a:pt x="601" y="1693"/>
                  </a:lnTo>
                  <a:cubicBezTo>
                    <a:pt x="568" y="1726"/>
                    <a:pt x="501" y="1760"/>
                    <a:pt x="468" y="1826"/>
                  </a:cubicBezTo>
                  <a:cubicBezTo>
                    <a:pt x="434" y="1926"/>
                    <a:pt x="434" y="1993"/>
                    <a:pt x="434" y="2060"/>
                  </a:cubicBezTo>
                  <a:lnTo>
                    <a:pt x="234" y="5929"/>
                  </a:lnTo>
                  <a:cubicBezTo>
                    <a:pt x="201" y="5996"/>
                    <a:pt x="234" y="6063"/>
                    <a:pt x="268" y="6096"/>
                  </a:cubicBezTo>
                  <a:cubicBezTo>
                    <a:pt x="284" y="6113"/>
                    <a:pt x="309" y="6121"/>
                    <a:pt x="334" y="6121"/>
                  </a:cubicBezTo>
                  <a:cubicBezTo>
                    <a:pt x="359" y="6121"/>
                    <a:pt x="384" y="6113"/>
                    <a:pt x="401" y="6096"/>
                  </a:cubicBezTo>
                  <a:lnTo>
                    <a:pt x="1469" y="5496"/>
                  </a:lnTo>
                  <a:cubicBezTo>
                    <a:pt x="1502" y="5462"/>
                    <a:pt x="1535" y="5429"/>
                    <a:pt x="1569" y="5396"/>
                  </a:cubicBezTo>
                  <a:cubicBezTo>
                    <a:pt x="1602" y="5329"/>
                    <a:pt x="1669" y="5295"/>
                    <a:pt x="1702" y="5229"/>
                  </a:cubicBezTo>
                  <a:cubicBezTo>
                    <a:pt x="1769" y="5162"/>
                    <a:pt x="1802" y="5129"/>
                    <a:pt x="1869" y="5062"/>
                  </a:cubicBezTo>
                  <a:cubicBezTo>
                    <a:pt x="1902" y="4995"/>
                    <a:pt x="1969" y="4929"/>
                    <a:pt x="2036" y="4895"/>
                  </a:cubicBezTo>
                  <a:cubicBezTo>
                    <a:pt x="2171" y="4837"/>
                    <a:pt x="2273" y="4801"/>
                    <a:pt x="2361" y="4801"/>
                  </a:cubicBezTo>
                  <a:cubicBezTo>
                    <a:pt x="2424" y="4801"/>
                    <a:pt x="2480" y="4820"/>
                    <a:pt x="2536" y="4862"/>
                  </a:cubicBezTo>
                  <a:cubicBezTo>
                    <a:pt x="2669" y="4962"/>
                    <a:pt x="2736" y="5129"/>
                    <a:pt x="2736" y="5329"/>
                  </a:cubicBezTo>
                  <a:cubicBezTo>
                    <a:pt x="2703" y="5462"/>
                    <a:pt x="2703" y="5596"/>
                    <a:pt x="2669" y="5729"/>
                  </a:cubicBezTo>
                  <a:cubicBezTo>
                    <a:pt x="2636" y="5863"/>
                    <a:pt x="2569" y="5996"/>
                    <a:pt x="2503" y="6129"/>
                  </a:cubicBezTo>
                  <a:cubicBezTo>
                    <a:pt x="2436" y="6229"/>
                    <a:pt x="2369" y="6330"/>
                    <a:pt x="2269" y="6430"/>
                  </a:cubicBezTo>
                  <a:cubicBezTo>
                    <a:pt x="2202" y="6496"/>
                    <a:pt x="2102" y="6563"/>
                    <a:pt x="2002" y="6630"/>
                  </a:cubicBezTo>
                  <a:cubicBezTo>
                    <a:pt x="1902" y="6696"/>
                    <a:pt x="1835" y="6730"/>
                    <a:pt x="1735" y="6730"/>
                  </a:cubicBezTo>
                  <a:cubicBezTo>
                    <a:pt x="1669" y="6730"/>
                    <a:pt x="1569" y="6730"/>
                    <a:pt x="1535" y="6696"/>
                  </a:cubicBezTo>
                  <a:cubicBezTo>
                    <a:pt x="1469" y="6663"/>
                    <a:pt x="1435" y="6630"/>
                    <a:pt x="1402" y="6596"/>
                  </a:cubicBezTo>
                  <a:lnTo>
                    <a:pt x="1268" y="6430"/>
                  </a:lnTo>
                  <a:cubicBezTo>
                    <a:pt x="1268" y="6430"/>
                    <a:pt x="1235" y="6396"/>
                    <a:pt x="1202" y="6363"/>
                  </a:cubicBezTo>
                  <a:cubicBezTo>
                    <a:pt x="1135" y="6363"/>
                    <a:pt x="1068" y="6363"/>
                    <a:pt x="1035" y="6396"/>
                  </a:cubicBezTo>
                  <a:lnTo>
                    <a:pt x="168" y="6897"/>
                  </a:lnTo>
                  <a:cubicBezTo>
                    <a:pt x="101" y="6930"/>
                    <a:pt x="68" y="6997"/>
                    <a:pt x="68" y="7030"/>
                  </a:cubicBezTo>
                  <a:cubicBezTo>
                    <a:pt x="34" y="7097"/>
                    <a:pt x="1" y="7163"/>
                    <a:pt x="1" y="7230"/>
                  </a:cubicBezTo>
                  <a:cubicBezTo>
                    <a:pt x="1" y="7497"/>
                    <a:pt x="68" y="7731"/>
                    <a:pt x="168" y="7997"/>
                  </a:cubicBezTo>
                  <a:cubicBezTo>
                    <a:pt x="234" y="8164"/>
                    <a:pt x="368" y="8364"/>
                    <a:pt x="535" y="8464"/>
                  </a:cubicBezTo>
                  <a:cubicBezTo>
                    <a:pt x="699" y="8547"/>
                    <a:pt x="864" y="8607"/>
                    <a:pt x="1047" y="8607"/>
                  </a:cubicBezTo>
                  <a:cubicBezTo>
                    <a:pt x="1087" y="8607"/>
                    <a:pt x="1127" y="8604"/>
                    <a:pt x="1168" y="8598"/>
                  </a:cubicBezTo>
                  <a:cubicBezTo>
                    <a:pt x="1469" y="8564"/>
                    <a:pt x="1735" y="8464"/>
                    <a:pt x="2002" y="8298"/>
                  </a:cubicBezTo>
                  <a:cubicBezTo>
                    <a:pt x="2269" y="8131"/>
                    <a:pt x="2536" y="7931"/>
                    <a:pt x="2769" y="7697"/>
                  </a:cubicBezTo>
                  <a:cubicBezTo>
                    <a:pt x="3036" y="7430"/>
                    <a:pt x="3236" y="7130"/>
                    <a:pt x="3403" y="6830"/>
                  </a:cubicBezTo>
                  <a:cubicBezTo>
                    <a:pt x="3770" y="6163"/>
                    <a:pt x="3970" y="5396"/>
                    <a:pt x="3970" y="4595"/>
                  </a:cubicBezTo>
                  <a:cubicBezTo>
                    <a:pt x="4004" y="4261"/>
                    <a:pt x="3937" y="3928"/>
                    <a:pt x="3837" y="3628"/>
                  </a:cubicBezTo>
                  <a:cubicBezTo>
                    <a:pt x="3770" y="3394"/>
                    <a:pt x="3637" y="3227"/>
                    <a:pt x="3437" y="3061"/>
                  </a:cubicBezTo>
                  <a:cubicBezTo>
                    <a:pt x="3299" y="2978"/>
                    <a:pt x="3140" y="2918"/>
                    <a:pt x="2976" y="2918"/>
                  </a:cubicBezTo>
                  <a:cubicBezTo>
                    <a:pt x="2940" y="2918"/>
                    <a:pt x="2905" y="2921"/>
                    <a:pt x="2870" y="2927"/>
                  </a:cubicBezTo>
                  <a:cubicBezTo>
                    <a:pt x="2603" y="2960"/>
                    <a:pt x="2369" y="3061"/>
                    <a:pt x="2136" y="3194"/>
                  </a:cubicBezTo>
                  <a:cubicBezTo>
                    <a:pt x="2002" y="3261"/>
                    <a:pt x="1869" y="3361"/>
                    <a:pt x="1769" y="3461"/>
                  </a:cubicBezTo>
                  <a:cubicBezTo>
                    <a:pt x="1669" y="3561"/>
                    <a:pt x="1569" y="3661"/>
                    <a:pt x="1502" y="3794"/>
                  </a:cubicBezTo>
                  <a:lnTo>
                    <a:pt x="1535" y="2827"/>
                  </a:lnTo>
                  <a:lnTo>
                    <a:pt x="3537" y="1693"/>
                  </a:lnTo>
                  <a:cubicBezTo>
                    <a:pt x="3570" y="1660"/>
                    <a:pt x="3637" y="1593"/>
                    <a:pt x="3670" y="1526"/>
                  </a:cubicBezTo>
                  <a:cubicBezTo>
                    <a:pt x="3703" y="1459"/>
                    <a:pt x="3703" y="1359"/>
                    <a:pt x="3703" y="1293"/>
                  </a:cubicBezTo>
                  <a:lnTo>
                    <a:pt x="3703" y="192"/>
                  </a:lnTo>
                  <a:cubicBezTo>
                    <a:pt x="3703" y="125"/>
                    <a:pt x="3703" y="58"/>
                    <a:pt x="3670" y="25"/>
                  </a:cubicBezTo>
                  <a:cubicBezTo>
                    <a:pt x="3653" y="8"/>
                    <a:pt x="3628" y="0"/>
                    <a:pt x="360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9"/>
            <p:cNvSpPr/>
            <p:nvPr/>
          </p:nvSpPr>
          <p:spPr>
            <a:xfrm>
              <a:off x="3141575" y="2139475"/>
              <a:ext cx="100100" cy="202675"/>
            </a:xfrm>
            <a:custGeom>
              <a:rect b="b" l="l" r="r" t="t"/>
              <a:pathLst>
                <a:path extrusionOk="0" h="8107" w="4004">
                  <a:moveTo>
                    <a:pt x="2336" y="1868"/>
                  </a:moveTo>
                  <a:cubicBezTo>
                    <a:pt x="2436" y="1868"/>
                    <a:pt x="2503" y="1935"/>
                    <a:pt x="2569" y="2002"/>
                  </a:cubicBezTo>
                  <a:cubicBezTo>
                    <a:pt x="2636" y="2102"/>
                    <a:pt x="2669" y="2202"/>
                    <a:pt x="2669" y="2302"/>
                  </a:cubicBezTo>
                  <a:cubicBezTo>
                    <a:pt x="2703" y="2469"/>
                    <a:pt x="2736" y="2602"/>
                    <a:pt x="2736" y="2769"/>
                  </a:cubicBezTo>
                  <a:cubicBezTo>
                    <a:pt x="2736" y="3336"/>
                    <a:pt x="2736" y="3937"/>
                    <a:pt x="2736" y="4537"/>
                  </a:cubicBezTo>
                  <a:cubicBezTo>
                    <a:pt x="2736" y="4704"/>
                    <a:pt x="2703" y="4871"/>
                    <a:pt x="2669" y="5037"/>
                  </a:cubicBezTo>
                  <a:cubicBezTo>
                    <a:pt x="2669" y="5204"/>
                    <a:pt x="2636" y="5338"/>
                    <a:pt x="2569" y="5504"/>
                  </a:cubicBezTo>
                  <a:cubicBezTo>
                    <a:pt x="2503" y="5638"/>
                    <a:pt x="2436" y="5738"/>
                    <a:pt x="2336" y="5871"/>
                  </a:cubicBezTo>
                  <a:cubicBezTo>
                    <a:pt x="2236" y="6005"/>
                    <a:pt x="2136" y="6105"/>
                    <a:pt x="2002" y="6172"/>
                  </a:cubicBezTo>
                  <a:cubicBezTo>
                    <a:pt x="1902" y="6238"/>
                    <a:pt x="1769" y="6272"/>
                    <a:pt x="1669" y="6272"/>
                  </a:cubicBezTo>
                  <a:cubicBezTo>
                    <a:pt x="1569" y="6272"/>
                    <a:pt x="1502" y="6205"/>
                    <a:pt x="1435" y="6138"/>
                  </a:cubicBezTo>
                  <a:cubicBezTo>
                    <a:pt x="1368" y="6038"/>
                    <a:pt x="1335" y="5938"/>
                    <a:pt x="1335" y="5838"/>
                  </a:cubicBezTo>
                  <a:cubicBezTo>
                    <a:pt x="1302" y="5671"/>
                    <a:pt x="1268" y="5504"/>
                    <a:pt x="1268" y="5371"/>
                  </a:cubicBezTo>
                  <a:cubicBezTo>
                    <a:pt x="1235" y="4771"/>
                    <a:pt x="1235" y="4203"/>
                    <a:pt x="1268" y="3603"/>
                  </a:cubicBezTo>
                  <a:cubicBezTo>
                    <a:pt x="1268" y="3436"/>
                    <a:pt x="1302" y="3269"/>
                    <a:pt x="1335" y="3103"/>
                  </a:cubicBezTo>
                  <a:cubicBezTo>
                    <a:pt x="1335" y="2936"/>
                    <a:pt x="1402" y="2769"/>
                    <a:pt x="1435" y="2636"/>
                  </a:cubicBezTo>
                  <a:cubicBezTo>
                    <a:pt x="1502" y="2502"/>
                    <a:pt x="1569" y="2369"/>
                    <a:pt x="1669" y="2269"/>
                  </a:cubicBezTo>
                  <a:cubicBezTo>
                    <a:pt x="1769" y="2135"/>
                    <a:pt x="1869" y="2035"/>
                    <a:pt x="2002" y="1969"/>
                  </a:cubicBezTo>
                  <a:cubicBezTo>
                    <a:pt x="2102" y="1902"/>
                    <a:pt x="2236" y="1868"/>
                    <a:pt x="2336" y="1868"/>
                  </a:cubicBezTo>
                  <a:close/>
                  <a:moveTo>
                    <a:pt x="2869" y="0"/>
                  </a:moveTo>
                  <a:cubicBezTo>
                    <a:pt x="2569" y="0"/>
                    <a:pt x="2269" y="101"/>
                    <a:pt x="2002" y="301"/>
                  </a:cubicBezTo>
                  <a:cubicBezTo>
                    <a:pt x="1669" y="467"/>
                    <a:pt x="1368" y="734"/>
                    <a:pt x="1135" y="1035"/>
                  </a:cubicBezTo>
                  <a:cubicBezTo>
                    <a:pt x="868" y="1301"/>
                    <a:pt x="668" y="1635"/>
                    <a:pt x="501" y="2002"/>
                  </a:cubicBezTo>
                  <a:cubicBezTo>
                    <a:pt x="334" y="2335"/>
                    <a:pt x="234" y="2736"/>
                    <a:pt x="134" y="3103"/>
                  </a:cubicBezTo>
                  <a:cubicBezTo>
                    <a:pt x="67" y="3503"/>
                    <a:pt x="34" y="3870"/>
                    <a:pt x="1" y="4270"/>
                  </a:cubicBezTo>
                  <a:lnTo>
                    <a:pt x="1" y="5238"/>
                  </a:lnTo>
                  <a:lnTo>
                    <a:pt x="1" y="6138"/>
                  </a:lnTo>
                  <a:cubicBezTo>
                    <a:pt x="34" y="6472"/>
                    <a:pt x="67" y="6839"/>
                    <a:pt x="134" y="7139"/>
                  </a:cubicBezTo>
                  <a:cubicBezTo>
                    <a:pt x="201" y="7406"/>
                    <a:pt x="334" y="7639"/>
                    <a:pt x="501" y="7839"/>
                  </a:cubicBezTo>
                  <a:cubicBezTo>
                    <a:pt x="668" y="8006"/>
                    <a:pt x="901" y="8106"/>
                    <a:pt x="1135" y="8106"/>
                  </a:cubicBezTo>
                  <a:cubicBezTo>
                    <a:pt x="1435" y="8106"/>
                    <a:pt x="1735" y="8006"/>
                    <a:pt x="2002" y="7839"/>
                  </a:cubicBezTo>
                  <a:cubicBezTo>
                    <a:pt x="2336" y="7639"/>
                    <a:pt x="2636" y="7406"/>
                    <a:pt x="2869" y="7106"/>
                  </a:cubicBezTo>
                  <a:cubicBezTo>
                    <a:pt x="3136" y="6805"/>
                    <a:pt x="3336" y="6472"/>
                    <a:pt x="3503" y="6138"/>
                  </a:cubicBezTo>
                  <a:cubicBezTo>
                    <a:pt x="3670" y="5771"/>
                    <a:pt x="3770" y="5404"/>
                    <a:pt x="3870" y="5004"/>
                  </a:cubicBezTo>
                  <a:cubicBezTo>
                    <a:pt x="3937" y="4637"/>
                    <a:pt x="3970" y="4237"/>
                    <a:pt x="4004" y="3837"/>
                  </a:cubicBezTo>
                  <a:lnTo>
                    <a:pt x="4004" y="2903"/>
                  </a:lnTo>
                  <a:lnTo>
                    <a:pt x="4004" y="1969"/>
                  </a:lnTo>
                  <a:cubicBezTo>
                    <a:pt x="3970" y="1635"/>
                    <a:pt x="3937" y="1301"/>
                    <a:pt x="3870" y="968"/>
                  </a:cubicBezTo>
                  <a:cubicBezTo>
                    <a:pt x="3803" y="701"/>
                    <a:pt x="3670" y="467"/>
                    <a:pt x="3503" y="267"/>
                  </a:cubicBezTo>
                  <a:cubicBezTo>
                    <a:pt x="3336" y="101"/>
                    <a:pt x="3103" y="0"/>
                    <a:pt x="2869"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9"/>
            <p:cNvSpPr/>
            <p:nvPr/>
          </p:nvSpPr>
          <p:spPr>
            <a:xfrm>
              <a:off x="2998150" y="2514750"/>
              <a:ext cx="42550" cy="61725"/>
            </a:xfrm>
            <a:custGeom>
              <a:rect b="b" l="l" r="r" t="t"/>
              <a:pathLst>
                <a:path extrusionOk="0" h="2469" w="1702">
                  <a:moveTo>
                    <a:pt x="868" y="0"/>
                  </a:moveTo>
                  <a:lnTo>
                    <a:pt x="0" y="2469"/>
                  </a:lnTo>
                  <a:lnTo>
                    <a:pt x="0" y="2469"/>
                  </a:lnTo>
                  <a:lnTo>
                    <a:pt x="1702" y="1468"/>
                  </a:lnTo>
                  <a:lnTo>
                    <a:pt x="868"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9"/>
            <p:cNvSpPr/>
            <p:nvPr/>
          </p:nvSpPr>
          <p:spPr>
            <a:xfrm>
              <a:off x="2191725" y="3028525"/>
              <a:ext cx="550425" cy="1080125"/>
            </a:xfrm>
            <a:custGeom>
              <a:rect b="b" l="l" r="r" t="t"/>
              <a:pathLst>
                <a:path extrusionOk="0" h="43205" w="22017">
                  <a:moveTo>
                    <a:pt x="21525" y="0"/>
                  </a:moveTo>
                  <a:cubicBezTo>
                    <a:pt x="21402" y="0"/>
                    <a:pt x="21264" y="42"/>
                    <a:pt x="21116" y="131"/>
                  </a:cubicBezTo>
                  <a:lnTo>
                    <a:pt x="902" y="11806"/>
                  </a:lnTo>
                  <a:cubicBezTo>
                    <a:pt x="368" y="12139"/>
                    <a:pt x="34" y="12740"/>
                    <a:pt x="1" y="13373"/>
                  </a:cubicBezTo>
                  <a:lnTo>
                    <a:pt x="1" y="42561"/>
                  </a:lnTo>
                  <a:cubicBezTo>
                    <a:pt x="1" y="42969"/>
                    <a:pt x="209" y="43205"/>
                    <a:pt x="512" y="43205"/>
                  </a:cubicBezTo>
                  <a:cubicBezTo>
                    <a:pt x="630" y="43205"/>
                    <a:pt x="762" y="43169"/>
                    <a:pt x="902" y="43095"/>
                  </a:cubicBezTo>
                  <a:lnTo>
                    <a:pt x="21116" y="31420"/>
                  </a:lnTo>
                  <a:cubicBezTo>
                    <a:pt x="21650" y="31053"/>
                    <a:pt x="21983" y="30486"/>
                    <a:pt x="22017" y="29852"/>
                  </a:cubicBezTo>
                  <a:lnTo>
                    <a:pt x="22017" y="664"/>
                  </a:lnTo>
                  <a:cubicBezTo>
                    <a:pt x="22017" y="241"/>
                    <a:pt x="21818" y="0"/>
                    <a:pt x="21525"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9"/>
            <p:cNvSpPr/>
            <p:nvPr/>
          </p:nvSpPr>
          <p:spPr>
            <a:xfrm>
              <a:off x="2227600" y="3380050"/>
              <a:ext cx="477850" cy="279700"/>
            </a:xfrm>
            <a:custGeom>
              <a:rect b="b" l="l" r="r" t="t"/>
              <a:pathLst>
                <a:path extrusionOk="0" h="11188" w="19114">
                  <a:moveTo>
                    <a:pt x="18860" y="0"/>
                  </a:moveTo>
                  <a:cubicBezTo>
                    <a:pt x="18833" y="0"/>
                    <a:pt x="18805" y="5"/>
                    <a:pt x="18780" y="13"/>
                  </a:cubicBezTo>
                  <a:lnTo>
                    <a:pt x="134" y="10787"/>
                  </a:lnTo>
                  <a:cubicBezTo>
                    <a:pt x="34" y="10854"/>
                    <a:pt x="0" y="10988"/>
                    <a:pt x="67" y="11088"/>
                  </a:cubicBezTo>
                  <a:cubicBezTo>
                    <a:pt x="100" y="11121"/>
                    <a:pt x="167" y="11188"/>
                    <a:pt x="267" y="11188"/>
                  </a:cubicBezTo>
                  <a:cubicBezTo>
                    <a:pt x="301" y="11188"/>
                    <a:pt x="334" y="11154"/>
                    <a:pt x="367" y="11154"/>
                  </a:cubicBezTo>
                  <a:lnTo>
                    <a:pt x="18981" y="380"/>
                  </a:lnTo>
                  <a:cubicBezTo>
                    <a:pt x="19081" y="347"/>
                    <a:pt x="19114" y="213"/>
                    <a:pt x="19047" y="113"/>
                  </a:cubicBezTo>
                  <a:cubicBezTo>
                    <a:pt x="19022" y="38"/>
                    <a:pt x="18941" y="0"/>
                    <a:pt x="1886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9"/>
            <p:cNvSpPr/>
            <p:nvPr/>
          </p:nvSpPr>
          <p:spPr>
            <a:xfrm>
              <a:off x="2258450" y="3363675"/>
              <a:ext cx="25050" cy="52575"/>
            </a:xfrm>
            <a:custGeom>
              <a:rect b="b" l="l" r="r" t="t"/>
              <a:pathLst>
                <a:path extrusionOk="0" h="2103" w="1002">
                  <a:moveTo>
                    <a:pt x="935" y="1"/>
                  </a:moveTo>
                  <a:lnTo>
                    <a:pt x="668" y="134"/>
                  </a:lnTo>
                  <a:cubicBezTo>
                    <a:pt x="668" y="134"/>
                    <a:pt x="668" y="134"/>
                    <a:pt x="668" y="168"/>
                  </a:cubicBezTo>
                  <a:cubicBezTo>
                    <a:pt x="668" y="168"/>
                    <a:pt x="668" y="201"/>
                    <a:pt x="668" y="201"/>
                  </a:cubicBezTo>
                  <a:lnTo>
                    <a:pt x="668" y="1202"/>
                  </a:lnTo>
                  <a:cubicBezTo>
                    <a:pt x="668" y="1302"/>
                    <a:pt x="634" y="1402"/>
                    <a:pt x="601" y="1469"/>
                  </a:cubicBezTo>
                  <a:cubicBezTo>
                    <a:pt x="568" y="1535"/>
                    <a:pt x="534" y="1602"/>
                    <a:pt x="468" y="1635"/>
                  </a:cubicBezTo>
                  <a:cubicBezTo>
                    <a:pt x="434" y="1652"/>
                    <a:pt x="401" y="1660"/>
                    <a:pt x="372" y="1660"/>
                  </a:cubicBezTo>
                  <a:cubicBezTo>
                    <a:pt x="342" y="1660"/>
                    <a:pt x="317" y="1652"/>
                    <a:pt x="301" y="1635"/>
                  </a:cubicBezTo>
                  <a:cubicBezTo>
                    <a:pt x="267" y="1569"/>
                    <a:pt x="267" y="1502"/>
                    <a:pt x="267" y="1435"/>
                  </a:cubicBezTo>
                  <a:lnTo>
                    <a:pt x="267" y="434"/>
                  </a:lnTo>
                  <a:cubicBezTo>
                    <a:pt x="267" y="434"/>
                    <a:pt x="267" y="401"/>
                    <a:pt x="267" y="401"/>
                  </a:cubicBezTo>
                  <a:lnTo>
                    <a:pt x="234" y="401"/>
                  </a:lnTo>
                  <a:lnTo>
                    <a:pt x="34" y="535"/>
                  </a:lnTo>
                  <a:cubicBezTo>
                    <a:pt x="1" y="535"/>
                    <a:pt x="1" y="535"/>
                    <a:pt x="1" y="568"/>
                  </a:cubicBezTo>
                  <a:cubicBezTo>
                    <a:pt x="1" y="568"/>
                    <a:pt x="1" y="601"/>
                    <a:pt x="1" y="601"/>
                  </a:cubicBezTo>
                  <a:lnTo>
                    <a:pt x="1" y="1602"/>
                  </a:lnTo>
                  <a:cubicBezTo>
                    <a:pt x="1" y="1702"/>
                    <a:pt x="1" y="1802"/>
                    <a:pt x="34" y="1902"/>
                  </a:cubicBezTo>
                  <a:cubicBezTo>
                    <a:pt x="34" y="1969"/>
                    <a:pt x="67" y="2002"/>
                    <a:pt x="134" y="2069"/>
                  </a:cubicBezTo>
                  <a:cubicBezTo>
                    <a:pt x="167" y="2102"/>
                    <a:pt x="234" y="2102"/>
                    <a:pt x="301" y="2102"/>
                  </a:cubicBezTo>
                  <a:cubicBezTo>
                    <a:pt x="367" y="2102"/>
                    <a:pt x="434" y="2069"/>
                    <a:pt x="501" y="2036"/>
                  </a:cubicBezTo>
                  <a:cubicBezTo>
                    <a:pt x="568" y="2002"/>
                    <a:pt x="634" y="1936"/>
                    <a:pt x="701" y="1869"/>
                  </a:cubicBezTo>
                  <a:cubicBezTo>
                    <a:pt x="734" y="1802"/>
                    <a:pt x="801" y="1735"/>
                    <a:pt x="834" y="1635"/>
                  </a:cubicBezTo>
                  <a:cubicBezTo>
                    <a:pt x="901" y="1569"/>
                    <a:pt x="935" y="1469"/>
                    <a:pt x="935" y="1368"/>
                  </a:cubicBezTo>
                  <a:cubicBezTo>
                    <a:pt x="968" y="1268"/>
                    <a:pt x="968" y="1135"/>
                    <a:pt x="968" y="1035"/>
                  </a:cubicBezTo>
                  <a:lnTo>
                    <a:pt x="968" y="34"/>
                  </a:lnTo>
                  <a:cubicBezTo>
                    <a:pt x="1001" y="34"/>
                    <a:pt x="1001" y="1"/>
                    <a:pt x="96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9"/>
            <p:cNvSpPr/>
            <p:nvPr/>
          </p:nvSpPr>
          <p:spPr>
            <a:xfrm>
              <a:off x="2289300" y="3350350"/>
              <a:ext cx="23375" cy="52550"/>
            </a:xfrm>
            <a:custGeom>
              <a:rect b="b" l="l" r="r" t="t"/>
              <a:pathLst>
                <a:path extrusionOk="0" h="2102" w="935">
                  <a:moveTo>
                    <a:pt x="601" y="467"/>
                  </a:moveTo>
                  <a:cubicBezTo>
                    <a:pt x="668" y="500"/>
                    <a:pt x="668" y="534"/>
                    <a:pt x="668" y="601"/>
                  </a:cubicBezTo>
                  <a:cubicBezTo>
                    <a:pt x="668" y="734"/>
                    <a:pt x="568" y="834"/>
                    <a:pt x="468" y="867"/>
                  </a:cubicBezTo>
                  <a:lnTo>
                    <a:pt x="268" y="1001"/>
                  </a:lnTo>
                  <a:lnTo>
                    <a:pt x="301" y="601"/>
                  </a:lnTo>
                  <a:lnTo>
                    <a:pt x="501" y="467"/>
                  </a:lnTo>
                  <a:close/>
                  <a:moveTo>
                    <a:pt x="668" y="0"/>
                  </a:moveTo>
                  <a:cubicBezTo>
                    <a:pt x="601" y="33"/>
                    <a:pt x="534" y="67"/>
                    <a:pt x="501" y="100"/>
                  </a:cubicBezTo>
                  <a:lnTo>
                    <a:pt x="34" y="367"/>
                  </a:lnTo>
                  <a:cubicBezTo>
                    <a:pt x="1" y="367"/>
                    <a:pt x="1" y="367"/>
                    <a:pt x="1" y="400"/>
                  </a:cubicBezTo>
                  <a:cubicBezTo>
                    <a:pt x="1" y="434"/>
                    <a:pt x="1" y="434"/>
                    <a:pt x="1" y="467"/>
                  </a:cubicBezTo>
                  <a:lnTo>
                    <a:pt x="1" y="2068"/>
                  </a:lnTo>
                  <a:cubicBezTo>
                    <a:pt x="1" y="2068"/>
                    <a:pt x="1" y="2102"/>
                    <a:pt x="1" y="2102"/>
                  </a:cubicBezTo>
                  <a:lnTo>
                    <a:pt x="34" y="2102"/>
                  </a:lnTo>
                  <a:lnTo>
                    <a:pt x="234" y="2002"/>
                  </a:lnTo>
                  <a:cubicBezTo>
                    <a:pt x="268" y="1968"/>
                    <a:pt x="268" y="1935"/>
                    <a:pt x="268" y="1935"/>
                  </a:cubicBezTo>
                  <a:cubicBezTo>
                    <a:pt x="268" y="1935"/>
                    <a:pt x="268" y="1901"/>
                    <a:pt x="268" y="1901"/>
                  </a:cubicBezTo>
                  <a:lnTo>
                    <a:pt x="268" y="1401"/>
                  </a:lnTo>
                  <a:lnTo>
                    <a:pt x="501" y="1268"/>
                  </a:lnTo>
                  <a:cubicBezTo>
                    <a:pt x="568" y="1234"/>
                    <a:pt x="601" y="1168"/>
                    <a:pt x="668" y="1101"/>
                  </a:cubicBezTo>
                  <a:cubicBezTo>
                    <a:pt x="735" y="1068"/>
                    <a:pt x="768" y="1001"/>
                    <a:pt x="801" y="934"/>
                  </a:cubicBezTo>
                  <a:cubicBezTo>
                    <a:pt x="835" y="867"/>
                    <a:pt x="868" y="767"/>
                    <a:pt x="901" y="701"/>
                  </a:cubicBezTo>
                  <a:cubicBezTo>
                    <a:pt x="935" y="601"/>
                    <a:pt x="935" y="500"/>
                    <a:pt x="935" y="400"/>
                  </a:cubicBezTo>
                  <a:cubicBezTo>
                    <a:pt x="935" y="334"/>
                    <a:pt x="935" y="267"/>
                    <a:pt x="901" y="167"/>
                  </a:cubicBezTo>
                  <a:cubicBezTo>
                    <a:pt x="901" y="134"/>
                    <a:pt x="868" y="67"/>
                    <a:pt x="801" y="33"/>
                  </a:cubicBezTo>
                  <a:cubicBezTo>
                    <a:pt x="768" y="33"/>
                    <a:pt x="701" y="0"/>
                    <a:pt x="66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9"/>
            <p:cNvSpPr/>
            <p:nvPr/>
          </p:nvSpPr>
          <p:spPr>
            <a:xfrm>
              <a:off x="2313500" y="3328650"/>
              <a:ext cx="20875" cy="65075"/>
            </a:xfrm>
            <a:custGeom>
              <a:rect b="b" l="l" r="r" t="t"/>
              <a:pathLst>
                <a:path extrusionOk="0" h="2603" w="835">
                  <a:moveTo>
                    <a:pt x="801" y="1"/>
                  </a:moveTo>
                  <a:lnTo>
                    <a:pt x="601" y="134"/>
                  </a:lnTo>
                  <a:cubicBezTo>
                    <a:pt x="567" y="134"/>
                    <a:pt x="567" y="168"/>
                    <a:pt x="534" y="168"/>
                  </a:cubicBezTo>
                  <a:cubicBezTo>
                    <a:pt x="534" y="201"/>
                    <a:pt x="534" y="234"/>
                    <a:pt x="534" y="234"/>
                  </a:cubicBezTo>
                  <a:lnTo>
                    <a:pt x="0" y="2569"/>
                  </a:lnTo>
                  <a:cubicBezTo>
                    <a:pt x="0" y="2603"/>
                    <a:pt x="0" y="2603"/>
                    <a:pt x="0" y="2603"/>
                  </a:cubicBezTo>
                  <a:lnTo>
                    <a:pt x="33" y="2603"/>
                  </a:lnTo>
                  <a:lnTo>
                    <a:pt x="234" y="2503"/>
                  </a:lnTo>
                  <a:cubicBezTo>
                    <a:pt x="234" y="2503"/>
                    <a:pt x="267" y="2469"/>
                    <a:pt x="267" y="2436"/>
                  </a:cubicBezTo>
                  <a:lnTo>
                    <a:pt x="267" y="2403"/>
                  </a:lnTo>
                  <a:lnTo>
                    <a:pt x="834" y="34"/>
                  </a:lnTo>
                  <a:cubicBezTo>
                    <a:pt x="834" y="34"/>
                    <a:pt x="834" y="34"/>
                    <a:pt x="83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9"/>
            <p:cNvSpPr/>
            <p:nvPr/>
          </p:nvSpPr>
          <p:spPr>
            <a:xfrm>
              <a:off x="2333500" y="3322825"/>
              <a:ext cx="25875" cy="48400"/>
            </a:xfrm>
            <a:custGeom>
              <a:rect b="b" l="l" r="r" t="t"/>
              <a:pathLst>
                <a:path extrusionOk="0" h="1936" w="1035">
                  <a:moveTo>
                    <a:pt x="735" y="0"/>
                  </a:moveTo>
                  <a:cubicBezTo>
                    <a:pt x="634" y="34"/>
                    <a:pt x="568" y="34"/>
                    <a:pt x="534" y="67"/>
                  </a:cubicBezTo>
                  <a:cubicBezTo>
                    <a:pt x="434" y="134"/>
                    <a:pt x="368" y="200"/>
                    <a:pt x="301" y="267"/>
                  </a:cubicBezTo>
                  <a:cubicBezTo>
                    <a:pt x="234" y="334"/>
                    <a:pt x="201" y="401"/>
                    <a:pt x="167" y="501"/>
                  </a:cubicBezTo>
                  <a:cubicBezTo>
                    <a:pt x="101" y="567"/>
                    <a:pt x="67" y="667"/>
                    <a:pt x="67" y="768"/>
                  </a:cubicBezTo>
                  <a:cubicBezTo>
                    <a:pt x="34" y="868"/>
                    <a:pt x="1" y="968"/>
                    <a:pt x="1" y="1068"/>
                  </a:cubicBezTo>
                  <a:lnTo>
                    <a:pt x="1" y="1268"/>
                  </a:lnTo>
                  <a:lnTo>
                    <a:pt x="1" y="1501"/>
                  </a:lnTo>
                  <a:cubicBezTo>
                    <a:pt x="1" y="1568"/>
                    <a:pt x="34" y="1668"/>
                    <a:pt x="67" y="1735"/>
                  </a:cubicBezTo>
                  <a:cubicBezTo>
                    <a:pt x="67" y="1802"/>
                    <a:pt x="101" y="1835"/>
                    <a:pt x="167" y="1902"/>
                  </a:cubicBezTo>
                  <a:cubicBezTo>
                    <a:pt x="201" y="1935"/>
                    <a:pt x="268" y="1935"/>
                    <a:pt x="301" y="1935"/>
                  </a:cubicBezTo>
                  <a:cubicBezTo>
                    <a:pt x="368" y="1935"/>
                    <a:pt x="468" y="1935"/>
                    <a:pt x="534" y="1868"/>
                  </a:cubicBezTo>
                  <a:cubicBezTo>
                    <a:pt x="601" y="1835"/>
                    <a:pt x="668" y="1768"/>
                    <a:pt x="735" y="1735"/>
                  </a:cubicBezTo>
                  <a:cubicBezTo>
                    <a:pt x="768" y="1635"/>
                    <a:pt x="835" y="1568"/>
                    <a:pt x="868" y="1501"/>
                  </a:cubicBezTo>
                  <a:cubicBezTo>
                    <a:pt x="935" y="1401"/>
                    <a:pt x="968" y="1335"/>
                    <a:pt x="1001" y="1235"/>
                  </a:cubicBezTo>
                  <a:cubicBezTo>
                    <a:pt x="1001" y="1168"/>
                    <a:pt x="1035" y="1068"/>
                    <a:pt x="1035" y="968"/>
                  </a:cubicBezTo>
                  <a:lnTo>
                    <a:pt x="1035" y="934"/>
                  </a:lnTo>
                  <a:lnTo>
                    <a:pt x="1001" y="934"/>
                  </a:lnTo>
                  <a:lnTo>
                    <a:pt x="801" y="1068"/>
                  </a:lnTo>
                  <a:cubicBezTo>
                    <a:pt x="768" y="1068"/>
                    <a:pt x="768" y="1101"/>
                    <a:pt x="768" y="1101"/>
                  </a:cubicBezTo>
                  <a:cubicBezTo>
                    <a:pt x="735" y="1134"/>
                    <a:pt x="735" y="1134"/>
                    <a:pt x="768" y="1168"/>
                  </a:cubicBezTo>
                  <a:lnTo>
                    <a:pt x="768" y="1235"/>
                  </a:lnTo>
                  <a:cubicBezTo>
                    <a:pt x="735" y="1268"/>
                    <a:pt x="735" y="1301"/>
                    <a:pt x="735" y="1335"/>
                  </a:cubicBezTo>
                  <a:cubicBezTo>
                    <a:pt x="701" y="1368"/>
                    <a:pt x="668" y="1401"/>
                    <a:pt x="668" y="1401"/>
                  </a:cubicBezTo>
                  <a:cubicBezTo>
                    <a:pt x="634" y="1435"/>
                    <a:pt x="601" y="1468"/>
                    <a:pt x="568" y="1501"/>
                  </a:cubicBezTo>
                  <a:lnTo>
                    <a:pt x="401" y="1501"/>
                  </a:lnTo>
                  <a:cubicBezTo>
                    <a:pt x="401" y="1468"/>
                    <a:pt x="368" y="1435"/>
                    <a:pt x="368" y="1401"/>
                  </a:cubicBezTo>
                  <a:cubicBezTo>
                    <a:pt x="368" y="1368"/>
                    <a:pt x="368" y="1335"/>
                    <a:pt x="368" y="1301"/>
                  </a:cubicBezTo>
                  <a:lnTo>
                    <a:pt x="368" y="1235"/>
                  </a:lnTo>
                  <a:cubicBezTo>
                    <a:pt x="368" y="1168"/>
                    <a:pt x="368" y="1134"/>
                    <a:pt x="368" y="1101"/>
                  </a:cubicBezTo>
                  <a:cubicBezTo>
                    <a:pt x="368" y="1068"/>
                    <a:pt x="368" y="1034"/>
                    <a:pt x="368" y="1001"/>
                  </a:cubicBezTo>
                  <a:lnTo>
                    <a:pt x="368" y="901"/>
                  </a:lnTo>
                  <a:cubicBezTo>
                    <a:pt x="368" y="868"/>
                    <a:pt x="368" y="801"/>
                    <a:pt x="368" y="768"/>
                  </a:cubicBezTo>
                  <a:cubicBezTo>
                    <a:pt x="368" y="734"/>
                    <a:pt x="401" y="701"/>
                    <a:pt x="401" y="667"/>
                  </a:cubicBezTo>
                  <a:cubicBezTo>
                    <a:pt x="434" y="634"/>
                    <a:pt x="434" y="601"/>
                    <a:pt x="468" y="567"/>
                  </a:cubicBezTo>
                  <a:cubicBezTo>
                    <a:pt x="501" y="534"/>
                    <a:pt x="534" y="501"/>
                    <a:pt x="568" y="501"/>
                  </a:cubicBezTo>
                  <a:cubicBezTo>
                    <a:pt x="601" y="467"/>
                    <a:pt x="634" y="467"/>
                    <a:pt x="668" y="467"/>
                  </a:cubicBezTo>
                  <a:cubicBezTo>
                    <a:pt x="668" y="451"/>
                    <a:pt x="676" y="442"/>
                    <a:pt x="689" y="442"/>
                  </a:cubicBezTo>
                  <a:cubicBezTo>
                    <a:pt x="701" y="442"/>
                    <a:pt x="718" y="451"/>
                    <a:pt x="735" y="467"/>
                  </a:cubicBezTo>
                  <a:cubicBezTo>
                    <a:pt x="735" y="467"/>
                    <a:pt x="735" y="467"/>
                    <a:pt x="768" y="501"/>
                  </a:cubicBezTo>
                  <a:cubicBezTo>
                    <a:pt x="768" y="534"/>
                    <a:pt x="768" y="534"/>
                    <a:pt x="768" y="567"/>
                  </a:cubicBezTo>
                  <a:cubicBezTo>
                    <a:pt x="735" y="567"/>
                    <a:pt x="735" y="601"/>
                    <a:pt x="768" y="601"/>
                  </a:cubicBezTo>
                  <a:lnTo>
                    <a:pt x="801" y="601"/>
                  </a:lnTo>
                  <a:lnTo>
                    <a:pt x="1001" y="467"/>
                  </a:lnTo>
                  <a:cubicBezTo>
                    <a:pt x="1001" y="467"/>
                    <a:pt x="1035" y="467"/>
                    <a:pt x="1035" y="434"/>
                  </a:cubicBezTo>
                  <a:cubicBezTo>
                    <a:pt x="1035" y="434"/>
                    <a:pt x="1035" y="434"/>
                    <a:pt x="1035" y="401"/>
                  </a:cubicBezTo>
                  <a:cubicBezTo>
                    <a:pt x="1035" y="334"/>
                    <a:pt x="1001" y="267"/>
                    <a:pt x="1001" y="200"/>
                  </a:cubicBezTo>
                  <a:cubicBezTo>
                    <a:pt x="968" y="134"/>
                    <a:pt x="935" y="100"/>
                    <a:pt x="868" y="67"/>
                  </a:cubicBezTo>
                  <a:cubicBezTo>
                    <a:pt x="835" y="34"/>
                    <a:pt x="768" y="0"/>
                    <a:pt x="735"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9"/>
            <p:cNvSpPr/>
            <p:nvPr/>
          </p:nvSpPr>
          <p:spPr>
            <a:xfrm>
              <a:off x="2366025" y="3306975"/>
              <a:ext cx="22550" cy="52575"/>
            </a:xfrm>
            <a:custGeom>
              <a:rect b="b" l="l" r="r" t="t"/>
              <a:pathLst>
                <a:path extrusionOk="0" h="2103" w="902">
                  <a:moveTo>
                    <a:pt x="568" y="434"/>
                  </a:moveTo>
                  <a:cubicBezTo>
                    <a:pt x="601" y="434"/>
                    <a:pt x="601" y="501"/>
                    <a:pt x="601" y="568"/>
                  </a:cubicBezTo>
                  <a:cubicBezTo>
                    <a:pt x="601" y="601"/>
                    <a:pt x="601" y="668"/>
                    <a:pt x="568" y="734"/>
                  </a:cubicBezTo>
                  <a:cubicBezTo>
                    <a:pt x="534" y="768"/>
                    <a:pt x="501" y="801"/>
                    <a:pt x="434" y="834"/>
                  </a:cubicBezTo>
                  <a:lnTo>
                    <a:pt x="267" y="935"/>
                  </a:lnTo>
                  <a:lnTo>
                    <a:pt x="267" y="568"/>
                  </a:lnTo>
                  <a:lnTo>
                    <a:pt x="434" y="468"/>
                  </a:lnTo>
                  <a:cubicBezTo>
                    <a:pt x="468" y="434"/>
                    <a:pt x="501" y="434"/>
                    <a:pt x="568" y="434"/>
                  </a:cubicBezTo>
                  <a:close/>
                  <a:moveTo>
                    <a:pt x="634" y="1"/>
                  </a:moveTo>
                  <a:cubicBezTo>
                    <a:pt x="568" y="1"/>
                    <a:pt x="501" y="34"/>
                    <a:pt x="434" y="67"/>
                  </a:cubicBezTo>
                  <a:lnTo>
                    <a:pt x="34" y="334"/>
                  </a:lnTo>
                  <a:cubicBezTo>
                    <a:pt x="1" y="367"/>
                    <a:pt x="1" y="367"/>
                    <a:pt x="1" y="367"/>
                  </a:cubicBezTo>
                  <a:cubicBezTo>
                    <a:pt x="1" y="401"/>
                    <a:pt x="1" y="401"/>
                    <a:pt x="1" y="434"/>
                  </a:cubicBezTo>
                  <a:lnTo>
                    <a:pt x="1" y="2035"/>
                  </a:lnTo>
                  <a:cubicBezTo>
                    <a:pt x="1" y="2069"/>
                    <a:pt x="1" y="2069"/>
                    <a:pt x="1" y="2102"/>
                  </a:cubicBezTo>
                  <a:lnTo>
                    <a:pt x="34" y="2102"/>
                  </a:lnTo>
                  <a:lnTo>
                    <a:pt x="234" y="1969"/>
                  </a:lnTo>
                  <a:cubicBezTo>
                    <a:pt x="234" y="1969"/>
                    <a:pt x="267" y="1935"/>
                    <a:pt x="267" y="1935"/>
                  </a:cubicBezTo>
                  <a:cubicBezTo>
                    <a:pt x="267" y="1902"/>
                    <a:pt x="267" y="1902"/>
                    <a:pt x="267" y="1869"/>
                  </a:cubicBezTo>
                  <a:lnTo>
                    <a:pt x="267" y="1335"/>
                  </a:lnTo>
                  <a:lnTo>
                    <a:pt x="401" y="1235"/>
                  </a:lnTo>
                  <a:lnTo>
                    <a:pt x="601" y="1668"/>
                  </a:lnTo>
                  <a:cubicBezTo>
                    <a:pt x="601" y="1668"/>
                    <a:pt x="601" y="1702"/>
                    <a:pt x="601" y="1702"/>
                  </a:cubicBezTo>
                  <a:lnTo>
                    <a:pt x="668" y="1702"/>
                  </a:lnTo>
                  <a:lnTo>
                    <a:pt x="868" y="1568"/>
                  </a:lnTo>
                  <a:cubicBezTo>
                    <a:pt x="901" y="1568"/>
                    <a:pt x="901" y="1568"/>
                    <a:pt x="901" y="1535"/>
                  </a:cubicBezTo>
                  <a:cubicBezTo>
                    <a:pt x="901" y="1535"/>
                    <a:pt x="901" y="1502"/>
                    <a:pt x="901" y="1502"/>
                  </a:cubicBezTo>
                  <a:cubicBezTo>
                    <a:pt x="901" y="1502"/>
                    <a:pt x="901" y="1468"/>
                    <a:pt x="901" y="1468"/>
                  </a:cubicBezTo>
                  <a:lnTo>
                    <a:pt x="701" y="1001"/>
                  </a:lnTo>
                  <a:cubicBezTo>
                    <a:pt x="768" y="901"/>
                    <a:pt x="835" y="834"/>
                    <a:pt x="835" y="734"/>
                  </a:cubicBezTo>
                  <a:cubicBezTo>
                    <a:pt x="901" y="601"/>
                    <a:pt x="901" y="501"/>
                    <a:pt x="901" y="401"/>
                  </a:cubicBezTo>
                  <a:cubicBezTo>
                    <a:pt x="901" y="301"/>
                    <a:pt x="901" y="234"/>
                    <a:pt x="868" y="134"/>
                  </a:cubicBezTo>
                  <a:cubicBezTo>
                    <a:pt x="868" y="101"/>
                    <a:pt x="835" y="67"/>
                    <a:pt x="768" y="34"/>
                  </a:cubicBezTo>
                  <a:cubicBezTo>
                    <a:pt x="734" y="1"/>
                    <a:pt x="668" y="1"/>
                    <a:pt x="63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9"/>
            <p:cNvSpPr/>
            <p:nvPr/>
          </p:nvSpPr>
          <p:spPr>
            <a:xfrm>
              <a:off x="2391875" y="3290300"/>
              <a:ext cx="25875" cy="48400"/>
            </a:xfrm>
            <a:custGeom>
              <a:rect b="b" l="l" r="r" t="t"/>
              <a:pathLst>
                <a:path extrusionOk="0" h="1936" w="1035">
                  <a:moveTo>
                    <a:pt x="634" y="434"/>
                  </a:moveTo>
                  <a:cubicBezTo>
                    <a:pt x="634" y="434"/>
                    <a:pt x="668" y="467"/>
                    <a:pt x="701" y="467"/>
                  </a:cubicBezTo>
                  <a:cubicBezTo>
                    <a:pt x="701" y="501"/>
                    <a:pt x="735" y="501"/>
                    <a:pt x="735" y="534"/>
                  </a:cubicBezTo>
                  <a:cubicBezTo>
                    <a:pt x="735" y="567"/>
                    <a:pt x="735" y="601"/>
                    <a:pt x="735" y="634"/>
                  </a:cubicBezTo>
                  <a:cubicBezTo>
                    <a:pt x="735" y="668"/>
                    <a:pt x="735" y="701"/>
                    <a:pt x="735" y="734"/>
                  </a:cubicBezTo>
                  <a:lnTo>
                    <a:pt x="735" y="968"/>
                  </a:lnTo>
                  <a:cubicBezTo>
                    <a:pt x="735" y="1001"/>
                    <a:pt x="735" y="1034"/>
                    <a:pt x="735" y="1068"/>
                  </a:cubicBezTo>
                  <a:cubicBezTo>
                    <a:pt x="735" y="1135"/>
                    <a:pt x="735" y="1235"/>
                    <a:pt x="701" y="1301"/>
                  </a:cubicBezTo>
                  <a:cubicBezTo>
                    <a:pt x="668" y="1368"/>
                    <a:pt x="634" y="1435"/>
                    <a:pt x="568" y="1468"/>
                  </a:cubicBezTo>
                  <a:cubicBezTo>
                    <a:pt x="534" y="1485"/>
                    <a:pt x="501" y="1493"/>
                    <a:pt x="472" y="1493"/>
                  </a:cubicBezTo>
                  <a:cubicBezTo>
                    <a:pt x="443" y="1493"/>
                    <a:pt x="418" y="1485"/>
                    <a:pt x="401" y="1468"/>
                  </a:cubicBezTo>
                  <a:cubicBezTo>
                    <a:pt x="368" y="1435"/>
                    <a:pt x="334" y="1368"/>
                    <a:pt x="334" y="1301"/>
                  </a:cubicBezTo>
                  <a:cubicBezTo>
                    <a:pt x="334" y="1268"/>
                    <a:pt x="334" y="1235"/>
                    <a:pt x="334" y="1201"/>
                  </a:cubicBezTo>
                  <a:lnTo>
                    <a:pt x="334" y="968"/>
                  </a:lnTo>
                  <a:cubicBezTo>
                    <a:pt x="334" y="934"/>
                    <a:pt x="334" y="901"/>
                    <a:pt x="334" y="868"/>
                  </a:cubicBezTo>
                  <a:cubicBezTo>
                    <a:pt x="334" y="834"/>
                    <a:pt x="334" y="801"/>
                    <a:pt x="334" y="768"/>
                  </a:cubicBezTo>
                  <a:cubicBezTo>
                    <a:pt x="368" y="734"/>
                    <a:pt x="368" y="668"/>
                    <a:pt x="401" y="634"/>
                  </a:cubicBezTo>
                  <a:cubicBezTo>
                    <a:pt x="401" y="601"/>
                    <a:pt x="434" y="567"/>
                    <a:pt x="468" y="534"/>
                  </a:cubicBezTo>
                  <a:cubicBezTo>
                    <a:pt x="468" y="501"/>
                    <a:pt x="501" y="501"/>
                    <a:pt x="534" y="467"/>
                  </a:cubicBezTo>
                  <a:cubicBezTo>
                    <a:pt x="568" y="467"/>
                    <a:pt x="601" y="434"/>
                    <a:pt x="634" y="434"/>
                  </a:cubicBezTo>
                  <a:close/>
                  <a:moveTo>
                    <a:pt x="735" y="0"/>
                  </a:moveTo>
                  <a:cubicBezTo>
                    <a:pt x="668" y="0"/>
                    <a:pt x="601" y="34"/>
                    <a:pt x="534" y="67"/>
                  </a:cubicBezTo>
                  <a:cubicBezTo>
                    <a:pt x="434" y="134"/>
                    <a:pt x="368" y="167"/>
                    <a:pt x="301" y="234"/>
                  </a:cubicBezTo>
                  <a:cubicBezTo>
                    <a:pt x="234" y="334"/>
                    <a:pt x="201" y="401"/>
                    <a:pt x="167" y="467"/>
                  </a:cubicBezTo>
                  <a:cubicBezTo>
                    <a:pt x="101" y="567"/>
                    <a:pt x="67" y="668"/>
                    <a:pt x="67" y="768"/>
                  </a:cubicBezTo>
                  <a:cubicBezTo>
                    <a:pt x="34" y="868"/>
                    <a:pt x="34" y="934"/>
                    <a:pt x="34" y="1034"/>
                  </a:cubicBezTo>
                  <a:cubicBezTo>
                    <a:pt x="1" y="1135"/>
                    <a:pt x="34" y="1201"/>
                    <a:pt x="34" y="1268"/>
                  </a:cubicBezTo>
                  <a:lnTo>
                    <a:pt x="34" y="1501"/>
                  </a:lnTo>
                  <a:cubicBezTo>
                    <a:pt x="34" y="1568"/>
                    <a:pt x="34" y="1668"/>
                    <a:pt x="67" y="1735"/>
                  </a:cubicBezTo>
                  <a:cubicBezTo>
                    <a:pt x="67" y="1802"/>
                    <a:pt x="101" y="1835"/>
                    <a:pt x="167" y="1902"/>
                  </a:cubicBezTo>
                  <a:cubicBezTo>
                    <a:pt x="201" y="1935"/>
                    <a:pt x="268" y="1935"/>
                    <a:pt x="301" y="1935"/>
                  </a:cubicBezTo>
                  <a:cubicBezTo>
                    <a:pt x="401" y="1935"/>
                    <a:pt x="468" y="1902"/>
                    <a:pt x="534" y="1868"/>
                  </a:cubicBezTo>
                  <a:cubicBezTo>
                    <a:pt x="601" y="1835"/>
                    <a:pt x="668" y="1768"/>
                    <a:pt x="735" y="1702"/>
                  </a:cubicBezTo>
                  <a:cubicBezTo>
                    <a:pt x="801" y="1635"/>
                    <a:pt x="835" y="1535"/>
                    <a:pt x="901" y="1468"/>
                  </a:cubicBezTo>
                  <a:cubicBezTo>
                    <a:pt x="935" y="1368"/>
                    <a:pt x="968" y="1301"/>
                    <a:pt x="1001" y="1201"/>
                  </a:cubicBezTo>
                  <a:cubicBezTo>
                    <a:pt x="1001" y="1101"/>
                    <a:pt x="1035" y="1001"/>
                    <a:pt x="1035" y="901"/>
                  </a:cubicBezTo>
                  <a:lnTo>
                    <a:pt x="1035" y="668"/>
                  </a:lnTo>
                  <a:lnTo>
                    <a:pt x="1035" y="467"/>
                  </a:lnTo>
                  <a:cubicBezTo>
                    <a:pt x="1035" y="367"/>
                    <a:pt x="1001" y="301"/>
                    <a:pt x="1001" y="201"/>
                  </a:cubicBezTo>
                  <a:cubicBezTo>
                    <a:pt x="968" y="167"/>
                    <a:pt x="935" y="100"/>
                    <a:pt x="901" y="67"/>
                  </a:cubicBezTo>
                  <a:cubicBezTo>
                    <a:pt x="835" y="34"/>
                    <a:pt x="801" y="0"/>
                    <a:pt x="735"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9"/>
            <p:cNvSpPr/>
            <p:nvPr/>
          </p:nvSpPr>
          <p:spPr>
            <a:xfrm>
              <a:off x="2421075" y="3274450"/>
              <a:ext cx="25025" cy="49225"/>
            </a:xfrm>
            <a:custGeom>
              <a:rect b="b" l="l" r="r" t="t"/>
              <a:pathLst>
                <a:path extrusionOk="0" h="1969" w="1001">
                  <a:moveTo>
                    <a:pt x="667" y="1"/>
                  </a:moveTo>
                  <a:cubicBezTo>
                    <a:pt x="601" y="1"/>
                    <a:pt x="534" y="34"/>
                    <a:pt x="467" y="67"/>
                  </a:cubicBezTo>
                  <a:cubicBezTo>
                    <a:pt x="400" y="101"/>
                    <a:pt x="334" y="167"/>
                    <a:pt x="267" y="234"/>
                  </a:cubicBezTo>
                  <a:cubicBezTo>
                    <a:pt x="234" y="301"/>
                    <a:pt x="167" y="368"/>
                    <a:pt x="134" y="434"/>
                  </a:cubicBezTo>
                  <a:cubicBezTo>
                    <a:pt x="100" y="501"/>
                    <a:pt x="67" y="601"/>
                    <a:pt x="34" y="668"/>
                  </a:cubicBezTo>
                  <a:cubicBezTo>
                    <a:pt x="34" y="734"/>
                    <a:pt x="0" y="801"/>
                    <a:pt x="0" y="901"/>
                  </a:cubicBezTo>
                  <a:cubicBezTo>
                    <a:pt x="0" y="1001"/>
                    <a:pt x="34" y="1101"/>
                    <a:pt x="100" y="1201"/>
                  </a:cubicBezTo>
                  <a:cubicBezTo>
                    <a:pt x="147" y="1225"/>
                    <a:pt x="211" y="1249"/>
                    <a:pt x="268" y="1249"/>
                  </a:cubicBezTo>
                  <a:cubicBezTo>
                    <a:pt x="292" y="1249"/>
                    <a:pt x="314" y="1245"/>
                    <a:pt x="334" y="1235"/>
                  </a:cubicBezTo>
                  <a:lnTo>
                    <a:pt x="501" y="1201"/>
                  </a:lnTo>
                  <a:lnTo>
                    <a:pt x="601" y="1168"/>
                  </a:lnTo>
                  <a:lnTo>
                    <a:pt x="667" y="1168"/>
                  </a:lnTo>
                  <a:cubicBezTo>
                    <a:pt x="667" y="1168"/>
                    <a:pt x="667" y="1201"/>
                    <a:pt x="667" y="1235"/>
                  </a:cubicBezTo>
                  <a:cubicBezTo>
                    <a:pt x="667" y="1268"/>
                    <a:pt x="634" y="1335"/>
                    <a:pt x="601" y="1368"/>
                  </a:cubicBezTo>
                  <a:cubicBezTo>
                    <a:pt x="567" y="1402"/>
                    <a:pt x="501" y="1435"/>
                    <a:pt x="467" y="1468"/>
                  </a:cubicBezTo>
                  <a:cubicBezTo>
                    <a:pt x="434" y="1468"/>
                    <a:pt x="400" y="1502"/>
                    <a:pt x="367" y="1502"/>
                  </a:cubicBezTo>
                  <a:lnTo>
                    <a:pt x="334" y="1502"/>
                  </a:lnTo>
                  <a:cubicBezTo>
                    <a:pt x="300" y="1502"/>
                    <a:pt x="300" y="1468"/>
                    <a:pt x="300" y="1468"/>
                  </a:cubicBezTo>
                  <a:lnTo>
                    <a:pt x="234" y="1468"/>
                  </a:lnTo>
                  <a:lnTo>
                    <a:pt x="0" y="1568"/>
                  </a:lnTo>
                  <a:cubicBezTo>
                    <a:pt x="0" y="1568"/>
                    <a:pt x="0" y="1602"/>
                    <a:pt x="0" y="1602"/>
                  </a:cubicBezTo>
                  <a:cubicBezTo>
                    <a:pt x="0" y="1635"/>
                    <a:pt x="0" y="1635"/>
                    <a:pt x="0" y="1668"/>
                  </a:cubicBezTo>
                  <a:cubicBezTo>
                    <a:pt x="0" y="1702"/>
                    <a:pt x="0" y="1769"/>
                    <a:pt x="34" y="1802"/>
                  </a:cubicBezTo>
                  <a:cubicBezTo>
                    <a:pt x="34" y="1869"/>
                    <a:pt x="100" y="1902"/>
                    <a:pt x="134" y="1935"/>
                  </a:cubicBezTo>
                  <a:cubicBezTo>
                    <a:pt x="167" y="1935"/>
                    <a:pt x="234" y="1969"/>
                    <a:pt x="267" y="1969"/>
                  </a:cubicBezTo>
                  <a:cubicBezTo>
                    <a:pt x="367" y="1935"/>
                    <a:pt x="434" y="1902"/>
                    <a:pt x="501" y="1869"/>
                  </a:cubicBezTo>
                  <a:cubicBezTo>
                    <a:pt x="567" y="1835"/>
                    <a:pt x="634" y="1769"/>
                    <a:pt x="701" y="1735"/>
                  </a:cubicBezTo>
                  <a:cubicBezTo>
                    <a:pt x="734" y="1668"/>
                    <a:pt x="801" y="1602"/>
                    <a:pt x="834" y="1535"/>
                  </a:cubicBezTo>
                  <a:cubicBezTo>
                    <a:pt x="901" y="1435"/>
                    <a:pt x="934" y="1368"/>
                    <a:pt x="934" y="1302"/>
                  </a:cubicBezTo>
                  <a:cubicBezTo>
                    <a:pt x="968" y="1201"/>
                    <a:pt x="1001" y="1135"/>
                    <a:pt x="1001" y="1035"/>
                  </a:cubicBezTo>
                  <a:cubicBezTo>
                    <a:pt x="1001" y="968"/>
                    <a:pt x="1001" y="901"/>
                    <a:pt x="1001" y="868"/>
                  </a:cubicBezTo>
                  <a:cubicBezTo>
                    <a:pt x="968" y="801"/>
                    <a:pt x="968" y="768"/>
                    <a:pt x="934" y="734"/>
                  </a:cubicBezTo>
                  <a:cubicBezTo>
                    <a:pt x="901" y="701"/>
                    <a:pt x="834" y="701"/>
                    <a:pt x="801" y="701"/>
                  </a:cubicBezTo>
                  <a:cubicBezTo>
                    <a:pt x="767" y="701"/>
                    <a:pt x="701" y="701"/>
                    <a:pt x="667" y="734"/>
                  </a:cubicBezTo>
                  <a:lnTo>
                    <a:pt x="501" y="768"/>
                  </a:lnTo>
                  <a:lnTo>
                    <a:pt x="367" y="768"/>
                  </a:lnTo>
                  <a:cubicBezTo>
                    <a:pt x="334" y="734"/>
                    <a:pt x="334" y="734"/>
                    <a:pt x="367" y="701"/>
                  </a:cubicBezTo>
                  <a:cubicBezTo>
                    <a:pt x="367" y="668"/>
                    <a:pt x="367" y="668"/>
                    <a:pt x="367" y="634"/>
                  </a:cubicBezTo>
                  <a:cubicBezTo>
                    <a:pt x="367" y="601"/>
                    <a:pt x="367" y="601"/>
                    <a:pt x="400" y="568"/>
                  </a:cubicBezTo>
                  <a:cubicBezTo>
                    <a:pt x="400" y="568"/>
                    <a:pt x="434" y="534"/>
                    <a:pt x="434" y="534"/>
                  </a:cubicBezTo>
                  <a:cubicBezTo>
                    <a:pt x="467" y="501"/>
                    <a:pt x="467" y="501"/>
                    <a:pt x="501" y="501"/>
                  </a:cubicBezTo>
                  <a:cubicBezTo>
                    <a:pt x="534" y="468"/>
                    <a:pt x="534" y="468"/>
                    <a:pt x="567" y="468"/>
                  </a:cubicBezTo>
                  <a:cubicBezTo>
                    <a:pt x="584" y="451"/>
                    <a:pt x="592" y="443"/>
                    <a:pt x="601" y="443"/>
                  </a:cubicBezTo>
                  <a:cubicBezTo>
                    <a:pt x="609" y="443"/>
                    <a:pt x="617" y="451"/>
                    <a:pt x="634" y="468"/>
                  </a:cubicBezTo>
                  <a:lnTo>
                    <a:pt x="701" y="468"/>
                  </a:lnTo>
                  <a:lnTo>
                    <a:pt x="934" y="368"/>
                  </a:lnTo>
                  <a:cubicBezTo>
                    <a:pt x="934" y="334"/>
                    <a:pt x="934" y="334"/>
                    <a:pt x="968" y="334"/>
                  </a:cubicBezTo>
                  <a:cubicBezTo>
                    <a:pt x="968" y="301"/>
                    <a:pt x="968" y="301"/>
                    <a:pt x="968" y="267"/>
                  </a:cubicBezTo>
                  <a:cubicBezTo>
                    <a:pt x="968" y="234"/>
                    <a:pt x="934" y="167"/>
                    <a:pt x="901" y="134"/>
                  </a:cubicBezTo>
                  <a:cubicBezTo>
                    <a:pt x="901" y="101"/>
                    <a:pt x="867" y="67"/>
                    <a:pt x="834" y="34"/>
                  </a:cubicBezTo>
                  <a:cubicBezTo>
                    <a:pt x="767" y="1"/>
                    <a:pt x="734" y="1"/>
                    <a:pt x="66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9"/>
            <p:cNvSpPr/>
            <p:nvPr/>
          </p:nvSpPr>
          <p:spPr>
            <a:xfrm>
              <a:off x="2446925" y="3258600"/>
              <a:ext cx="25875" cy="48775"/>
            </a:xfrm>
            <a:custGeom>
              <a:rect b="b" l="l" r="r" t="t"/>
              <a:pathLst>
                <a:path extrusionOk="0" h="1951" w="1035">
                  <a:moveTo>
                    <a:pt x="734" y="1"/>
                  </a:moveTo>
                  <a:cubicBezTo>
                    <a:pt x="667" y="1"/>
                    <a:pt x="601" y="34"/>
                    <a:pt x="534" y="68"/>
                  </a:cubicBezTo>
                  <a:cubicBezTo>
                    <a:pt x="434" y="101"/>
                    <a:pt x="367" y="168"/>
                    <a:pt x="300" y="234"/>
                  </a:cubicBezTo>
                  <a:cubicBezTo>
                    <a:pt x="234" y="301"/>
                    <a:pt x="200" y="368"/>
                    <a:pt x="167" y="434"/>
                  </a:cubicBezTo>
                  <a:cubicBezTo>
                    <a:pt x="134" y="501"/>
                    <a:pt x="100" y="568"/>
                    <a:pt x="67" y="668"/>
                  </a:cubicBezTo>
                  <a:cubicBezTo>
                    <a:pt x="34" y="735"/>
                    <a:pt x="34" y="801"/>
                    <a:pt x="34" y="901"/>
                  </a:cubicBezTo>
                  <a:cubicBezTo>
                    <a:pt x="34" y="1002"/>
                    <a:pt x="34" y="1102"/>
                    <a:pt x="100" y="1202"/>
                  </a:cubicBezTo>
                  <a:cubicBezTo>
                    <a:pt x="147" y="1225"/>
                    <a:pt x="211" y="1249"/>
                    <a:pt x="280" y="1249"/>
                  </a:cubicBezTo>
                  <a:cubicBezTo>
                    <a:pt x="309" y="1249"/>
                    <a:pt x="338" y="1245"/>
                    <a:pt x="367" y="1235"/>
                  </a:cubicBezTo>
                  <a:lnTo>
                    <a:pt x="501" y="1202"/>
                  </a:lnTo>
                  <a:cubicBezTo>
                    <a:pt x="534" y="1168"/>
                    <a:pt x="567" y="1168"/>
                    <a:pt x="634" y="1168"/>
                  </a:cubicBezTo>
                  <a:lnTo>
                    <a:pt x="667" y="1168"/>
                  </a:lnTo>
                  <a:cubicBezTo>
                    <a:pt x="701" y="1168"/>
                    <a:pt x="701" y="1202"/>
                    <a:pt x="667" y="1235"/>
                  </a:cubicBezTo>
                  <a:cubicBezTo>
                    <a:pt x="667" y="1268"/>
                    <a:pt x="667" y="1335"/>
                    <a:pt x="634" y="1368"/>
                  </a:cubicBezTo>
                  <a:cubicBezTo>
                    <a:pt x="567" y="1402"/>
                    <a:pt x="534" y="1435"/>
                    <a:pt x="467" y="1469"/>
                  </a:cubicBezTo>
                  <a:cubicBezTo>
                    <a:pt x="467" y="1469"/>
                    <a:pt x="434" y="1502"/>
                    <a:pt x="401" y="1502"/>
                  </a:cubicBezTo>
                  <a:lnTo>
                    <a:pt x="334" y="1502"/>
                  </a:lnTo>
                  <a:cubicBezTo>
                    <a:pt x="334" y="1502"/>
                    <a:pt x="334" y="1469"/>
                    <a:pt x="300" y="1469"/>
                  </a:cubicBezTo>
                  <a:lnTo>
                    <a:pt x="300" y="1435"/>
                  </a:lnTo>
                  <a:lnTo>
                    <a:pt x="267" y="1435"/>
                  </a:lnTo>
                  <a:lnTo>
                    <a:pt x="34" y="1569"/>
                  </a:lnTo>
                  <a:cubicBezTo>
                    <a:pt x="0" y="1569"/>
                    <a:pt x="0" y="1602"/>
                    <a:pt x="0" y="1602"/>
                  </a:cubicBezTo>
                  <a:cubicBezTo>
                    <a:pt x="0" y="1602"/>
                    <a:pt x="0" y="1635"/>
                    <a:pt x="0" y="1635"/>
                  </a:cubicBezTo>
                  <a:cubicBezTo>
                    <a:pt x="0" y="1702"/>
                    <a:pt x="34" y="1769"/>
                    <a:pt x="67" y="1802"/>
                  </a:cubicBezTo>
                  <a:cubicBezTo>
                    <a:pt x="67" y="1869"/>
                    <a:pt x="100" y="1902"/>
                    <a:pt x="167" y="1936"/>
                  </a:cubicBezTo>
                  <a:cubicBezTo>
                    <a:pt x="189" y="1936"/>
                    <a:pt x="226" y="1950"/>
                    <a:pt x="258" y="1950"/>
                  </a:cubicBezTo>
                  <a:cubicBezTo>
                    <a:pt x="275" y="1950"/>
                    <a:pt x="289" y="1947"/>
                    <a:pt x="300" y="1936"/>
                  </a:cubicBezTo>
                  <a:cubicBezTo>
                    <a:pt x="401" y="1936"/>
                    <a:pt x="467" y="1902"/>
                    <a:pt x="501" y="1869"/>
                  </a:cubicBezTo>
                  <a:cubicBezTo>
                    <a:pt x="601" y="1835"/>
                    <a:pt x="667" y="1769"/>
                    <a:pt x="701" y="1735"/>
                  </a:cubicBezTo>
                  <a:cubicBezTo>
                    <a:pt x="767" y="1669"/>
                    <a:pt x="834" y="1602"/>
                    <a:pt x="868" y="1535"/>
                  </a:cubicBezTo>
                  <a:cubicBezTo>
                    <a:pt x="934" y="1435"/>
                    <a:pt x="968" y="1368"/>
                    <a:pt x="968" y="1302"/>
                  </a:cubicBezTo>
                  <a:cubicBezTo>
                    <a:pt x="1001" y="1202"/>
                    <a:pt x="1034" y="1135"/>
                    <a:pt x="1001" y="1035"/>
                  </a:cubicBezTo>
                  <a:cubicBezTo>
                    <a:pt x="1034" y="968"/>
                    <a:pt x="1034" y="901"/>
                    <a:pt x="1001" y="868"/>
                  </a:cubicBezTo>
                  <a:cubicBezTo>
                    <a:pt x="1001" y="801"/>
                    <a:pt x="968" y="768"/>
                    <a:pt x="934" y="735"/>
                  </a:cubicBezTo>
                  <a:cubicBezTo>
                    <a:pt x="934" y="701"/>
                    <a:pt x="868" y="701"/>
                    <a:pt x="834" y="701"/>
                  </a:cubicBezTo>
                  <a:cubicBezTo>
                    <a:pt x="801" y="701"/>
                    <a:pt x="734" y="701"/>
                    <a:pt x="667" y="735"/>
                  </a:cubicBezTo>
                  <a:lnTo>
                    <a:pt x="534" y="768"/>
                  </a:lnTo>
                  <a:lnTo>
                    <a:pt x="367" y="768"/>
                  </a:lnTo>
                  <a:cubicBezTo>
                    <a:pt x="367" y="735"/>
                    <a:pt x="367" y="735"/>
                    <a:pt x="367" y="701"/>
                  </a:cubicBezTo>
                  <a:cubicBezTo>
                    <a:pt x="367" y="668"/>
                    <a:pt x="367" y="668"/>
                    <a:pt x="367" y="635"/>
                  </a:cubicBezTo>
                  <a:cubicBezTo>
                    <a:pt x="401" y="601"/>
                    <a:pt x="401" y="601"/>
                    <a:pt x="401" y="568"/>
                  </a:cubicBezTo>
                  <a:lnTo>
                    <a:pt x="467" y="535"/>
                  </a:lnTo>
                  <a:lnTo>
                    <a:pt x="534" y="501"/>
                  </a:lnTo>
                  <a:cubicBezTo>
                    <a:pt x="534" y="468"/>
                    <a:pt x="567" y="468"/>
                    <a:pt x="601" y="468"/>
                  </a:cubicBezTo>
                  <a:lnTo>
                    <a:pt x="801" y="468"/>
                  </a:lnTo>
                  <a:lnTo>
                    <a:pt x="1001" y="368"/>
                  </a:lnTo>
                  <a:cubicBezTo>
                    <a:pt x="1001" y="334"/>
                    <a:pt x="1001" y="334"/>
                    <a:pt x="1001" y="334"/>
                  </a:cubicBezTo>
                  <a:cubicBezTo>
                    <a:pt x="1001" y="301"/>
                    <a:pt x="1001" y="301"/>
                    <a:pt x="1001" y="268"/>
                  </a:cubicBezTo>
                  <a:cubicBezTo>
                    <a:pt x="1001" y="234"/>
                    <a:pt x="1001" y="168"/>
                    <a:pt x="968" y="134"/>
                  </a:cubicBezTo>
                  <a:cubicBezTo>
                    <a:pt x="968" y="101"/>
                    <a:pt x="934" y="68"/>
                    <a:pt x="868" y="34"/>
                  </a:cubicBezTo>
                  <a:cubicBezTo>
                    <a:pt x="834" y="1"/>
                    <a:pt x="767" y="1"/>
                    <a:pt x="73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9"/>
            <p:cNvSpPr/>
            <p:nvPr/>
          </p:nvSpPr>
          <p:spPr>
            <a:xfrm>
              <a:off x="2484450" y="3237750"/>
              <a:ext cx="25050" cy="49225"/>
            </a:xfrm>
            <a:custGeom>
              <a:rect b="b" l="l" r="r" t="t"/>
              <a:pathLst>
                <a:path extrusionOk="0" h="1969" w="1002">
                  <a:moveTo>
                    <a:pt x="667" y="1"/>
                  </a:moveTo>
                  <a:cubicBezTo>
                    <a:pt x="601" y="1"/>
                    <a:pt x="534" y="34"/>
                    <a:pt x="467" y="68"/>
                  </a:cubicBezTo>
                  <a:cubicBezTo>
                    <a:pt x="401" y="101"/>
                    <a:pt x="334" y="168"/>
                    <a:pt x="267" y="234"/>
                  </a:cubicBezTo>
                  <a:cubicBezTo>
                    <a:pt x="234" y="301"/>
                    <a:pt x="167" y="368"/>
                    <a:pt x="134" y="435"/>
                  </a:cubicBezTo>
                  <a:cubicBezTo>
                    <a:pt x="100" y="501"/>
                    <a:pt x="67" y="601"/>
                    <a:pt x="34" y="668"/>
                  </a:cubicBezTo>
                  <a:cubicBezTo>
                    <a:pt x="34" y="735"/>
                    <a:pt x="0" y="801"/>
                    <a:pt x="0" y="902"/>
                  </a:cubicBezTo>
                  <a:cubicBezTo>
                    <a:pt x="0" y="1002"/>
                    <a:pt x="34" y="1102"/>
                    <a:pt x="100" y="1202"/>
                  </a:cubicBezTo>
                  <a:cubicBezTo>
                    <a:pt x="148" y="1225"/>
                    <a:pt x="211" y="1249"/>
                    <a:pt x="268" y="1249"/>
                  </a:cubicBezTo>
                  <a:cubicBezTo>
                    <a:pt x="292" y="1249"/>
                    <a:pt x="314" y="1245"/>
                    <a:pt x="334" y="1235"/>
                  </a:cubicBezTo>
                  <a:lnTo>
                    <a:pt x="501" y="1202"/>
                  </a:lnTo>
                  <a:lnTo>
                    <a:pt x="601" y="1168"/>
                  </a:lnTo>
                  <a:lnTo>
                    <a:pt x="667" y="1168"/>
                  </a:lnTo>
                  <a:cubicBezTo>
                    <a:pt x="667" y="1168"/>
                    <a:pt x="667" y="1202"/>
                    <a:pt x="667" y="1235"/>
                  </a:cubicBezTo>
                  <a:cubicBezTo>
                    <a:pt x="667" y="1268"/>
                    <a:pt x="634" y="1335"/>
                    <a:pt x="601" y="1369"/>
                  </a:cubicBezTo>
                  <a:cubicBezTo>
                    <a:pt x="567" y="1402"/>
                    <a:pt x="501" y="1435"/>
                    <a:pt x="467" y="1469"/>
                  </a:cubicBezTo>
                  <a:cubicBezTo>
                    <a:pt x="434" y="1469"/>
                    <a:pt x="401" y="1502"/>
                    <a:pt x="367" y="1502"/>
                  </a:cubicBezTo>
                  <a:lnTo>
                    <a:pt x="334" y="1502"/>
                  </a:lnTo>
                  <a:cubicBezTo>
                    <a:pt x="301" y="1502"/>
                    <a:pt x="301" y="1469"/>
                    <a:pt x="301" y="1469"/>
                  </a:cubicBezTo>
                  <a:cubicBezTo>
                    <a:pt x="284" y="1452"/>
                    <a:pt x="276" y="1444"/>
                    <a:pt x="271" y="1444"/>
                  </a:cubicBezTo>
                  <a:cubicBezTo>
                    <a:pt x="267" y="1444"/>
                    <a:pt x="267" y="1452"/>
                    <a:pt x="267" y="1469"/>
                  </a:cubicBezTo>
                  <a:lnTo>
                    <a:pt x="234" y="1469"/>
                  </a:lnTo>
                  <a:lnTo>
                    <a:pt x="0" y="1569"/>
                  </a:lnTo>
                  <a:cubicBezTo>
                    <a:pt x="0" y="1569"/>
                    <a:pt x="0" y="1602"/>
                    <a:pt x="0" y="1602"/>
                  </a:cubicBezTo>
                  <a:cubicBezTo>
                    <a:pt x="0" y="1635"/>
                    <a:pt x="0" y="1635"/>
                    <a:pt x="0" y="1669"/>
                  </a:cubicBezTo>
                  <a:cubicBezTo>
                    <a:pt x="0" y="1702"/>
                    <a:pt x="0" y="1769"/>
                    <a:pt x="34" y="1802"/>
                  </a:cubicBezTo>
                  <a:cubicBezTo>
                    <a:pt x="34" y="1869"/>
                    <a:pt x="100" y="1902"/>
                    <a:pt x="134" y="1936"/>
                  </a:cubicBezTo>
                  <a:cubicBezTo>
                    <a:pt x="167" y="1936"/>
                    <a:pt x="234" y="1969"/>
                    <a:pt x="267" y="1969"/>
                  </a:cubicBezTo>
                  <a:cubicBezTo>
                    <a:pt x="367" y="1936"/>
                    <a:pt x="434" y="1902"/>
                    <a:pt x="501" y="1869"/>
                  </a:cubicBezTo>
                  <a:cubicBezTo>
                    <a:pt x="567" y="1836"/>
                    <a:pt x="634" y="1769"/>
                    <a:pt x="701" y="1735"/>
                  </a:cubicBezTo>
                  <a:cubicBezTo>
                    <a:pt x="734" y="1669"/>
                    <a:pt x="801" y="1602"/>
                    <a:pt x="834" y="1535"/>
                  </a:cubicBezTo>
                  <a:cubicBezTo>
                    <a:pt x="901" y="1469"/>
                    <a:pt x="934" y="1369"/>
                    <a:pt x="934" y="1302"/>
                  </a:cubicBezTo>
                  <a:cubicBezTo>
                    <a:pt x="968" y="1202"/>
                    <a:pt x="1001" y="1135"/>
                    <a:pt x="1001" y="1035"/>
                  </a:cubicBezTo>
                  <a:cubicBezTo>
                    <a:pt x="1001" y="968"/>
                    <a:pt x="1001" y="902"/>
                    <a:pt x="1001" y="835"/>
                  </a:cubicBezTo>
                  <a:cubicBezTo>
                    <a:pt x="968" y="801"/>
                    <a:pt x="968" y="768"/>
                    <a:pt x="934" y="735"/>
                  </a:cubicBezTo>
                  <a:cubicBezTo>
                    <a:pt x="901" y="701"/>
                    <a:pt x="868" y="701"/>
                    <a:pt x="801" y="701"/>
                  </a:cubicBezTo>
                  <a:lnTo>
                    <a:pt x="667" y="701"/>
                  </a:lnTo>
                  <a:lnTo>
                    <a:pt x="501" y="768"/>
                  </a:lnTo>
                  <a:lnTo>
                    <a:pt x="367" y="768"/>
                  </a:lnTo>
                  <a:cubicBezTo>
                    <a:pt x="334" y="735"/>
                    <a:pt x="334" y="735"/>
                    <a:pt x="367" y="701"/>
                  </a:cubicBezTo>
                  <a:cubicBezTo>
                    <a:pt x="367" y="668"/>
                    <a:pt x="367" y="668"/>
                    <a:pt x="367" y="635"/>
                  </a:cubicBezTo>
                  <a:cubicBezTo>
                    <a:pt x="367" y="601"/>
                    <a:pt x="367" y="601"/>
                    <a:pt x="401" y="568"/>
                  </a:cubicBezTo>
                  <a:lnTo>
                    <a:pt x="434" y="535"/>
                  </a:lnTo>
                  <a:cubicBezTo>
                    <a:pt x="467" y="501"/>
                    <a:pt x="467" y="501"/>
                    <a:pt x="501" y="501"/>
                  </a:cubicBezTo>
                  <a:cubicBezTo>
                    <a:pt x="534" y="468"/>
                    <a:pt x="534" y="468"/>
                    <a:pt x="567" y="468"/>
                  </a:cubicBezTo>
                  <a:lnTo>
                    <a:pt x="701" y="468"/>
                  </a:lnTo>
                  <a:lnTo>
                    <a:pt x="934" y="368"/>
                  </a:lnTo>
                  <a:cubicBezTo>
                    <a:pt x="934" y="334"/>
                    <a:pt x="934" y="334"/>
                    <a:pt x="968" y="334"/>
                  </a:cubicBezTo>
                  <a:cubicBezTo>
                    <a:pt x="968" y="301"/>
                    <a:pt x="968" y="301"/>
                    <a:pt x="968" y="301"/>
                  </a:cubicBezTo>
                  <a:cubicBezTo>
                    <a:pt x="968" y="234"/>
                    <a:pt x="934" y="168"/>
                    <a:pt x="901" y="134"/>
                  </a:cubicBezTo>
                  <a:cubicBezTo>
                    <a:pt x="901" y="101"/>
                    <a:pt x="868" y="68"/>
                    <a:pt x="801" y="34"/>
                  </a:cubicBezTo>
                  <a:cubicBezTo>
                    <a:pt x="768" y="1"/>
                    <a:pt x="734" y="1"/>
                    <a:pt x="66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9"/>
            <p:cNvSpPr/>
            <p:nvPr/>
          </p:nvSpPr>
          <p:spPr>
            <a:xfrm>
              <a:off x="2512800" y="3218575"/>
              <a:ext cx="21700" cy="55075"/>
            </a:xfrm>
            <a:custGeom>
              <a:rect b="b" l="l" r="r" t="t"/>
              <a:pathLst>
                <a:path extrusionOk="0" h="2203" w="868">
                  <a:moveTo>
                    <a:pt x="801" y="1"/>
                  </a:moveTo>
                  <a:lnTo>
                    <a:pt x="67" y="468"/>
                  </a:lnTo>
                  <a:lnTo>
                    <a:pt x="34" y="468"/>
                  </a:lnTo>
                  <a:cubicBezTo>
                    <a:pt x="0" y="501"/>
                    <a:pt x="0" y="534"/>
                    <a:pt x="34" y="534"/>
                  </a:cubicBezTo>
                  <a:lnTo>
                    <a:pt x="34" y="2169"/>
                  </a:lnTo>
                  <a:cubicBezTo>
                    <a:pt x="0" y="2169"/>
                    <a:pt x="0" y="2169"/>
                    <a:pt x="34" y="2202"/>
                  </a:cubicBezTo>
                  <a:lnTo>
                    <a:pt x="67" y="2202"/>
                  </a:lnTo>
                  <a:lnTo>
                    <a:pt x="834" y="1769"/>
                  </a:lnTo>
                  <a:cubicBezTo>
                    <a:pt x="834" y="1735"/>
                    <a:pt x="868" y="1735"/>
                    <a:pt x="868" y="1702"/>
                  </a:cubicBezTo>
                  <a:cubicBezTo>
                    <a:pt x="868" y="1702"/>
                    <a:pt x="868" y="1669"/>
                    <a:pt x="868" y="1669"/>
                  </a:cubicBezTo>
                  <a:lnTo>
                    <a:pt x="868" y="1402"/>
                  </a:lnTo>
                  <a:cubicBezTo>
                    <a:pt x="868" y="1368"/>
                    <a:pt x="868" y="1368"/>
                    <a:pt x="868" y="1368"/>
                  </a:cubicBezTo>
                  <a:cubicBezTo>
                    <a:pt x="851" y="1352"/>
                    <a:pt x="843" y="1343"/>
                    <a:pt x="839" y="1343"/>
                  </a:cubicBezTo>
                  <a:cubicBezTo>
                    <a:pt x="834" y="1343"/>
                    <a:pt x="834" y="1352"/>
                    <a:pt x="834" y="1368"/>
                  </a:cubicBezTo>
                  <a:lnTo>
                    <a:pt x="301" y="1635"/>
                  </a:lnTo>
                  <a:lnTo>
                    <a:pt x="301" y="1368"/>
                  </a:lnTo>
                  <a:lnTo>
                    <a:pt x="768" y="1101"/>
                  </a:lnTo>
                  <a:cubicBezTo>
                    <a:pt x="801" y="1101"/>
                    <a:pt x="801" y="1068"/>
                    <a:pt x="801" y="1068"/>
                  </a:cubicBezTo>
                  <a:cubicBezTo>
                    <a:pt x="801" y="1035"/>
                    <a:pt x="801" y="1035"/>
                    <a:pt x="801" y="1001"/>
                  </a:cubicBezTo>
                  <a:lnTo>
                    <a:pt x="801" y="735"/>
                  </a:lnTo>
                  <a:cubicBezTo>
                    <a:pt x="801" y="735"/>
                    <a:pt x="801" y="701"/>
                    <a:pt x="801" y="701"/>
                  </a:cubicBezTo>
                  <a:lnTo>
                    <a:pt x="768" y="701"/>
                  </a:lnTo>
                  <a:lnTo>
                    <a:pt x="301" y="968"/>
                  </a:lnTo>
                  <a:lnTo>
                    <a:pt x="301" y="701"/>
                  </a:lnTo>
                  <a:lnTo>
                    <a:pt x="801" y="401"/>
                  </a:lnTo>
                  <a:cubicBezTo>
                    <a:pt x="834" y="401"/>
                    <a:pt x="834" y="401"/>
                    <a:pt x="834" y="368"/>
                  </a:cubicBezTo>
                  <a:cubicBezTo>
                    <a:pt x="834" y="368"/>
                    <a:pt x="834" y="334"/>
                    <a:pt x="834" y="334"/>
                  </a:cubicBezTo>
                  <a:lnTo>
                    <a:pt x="834" y="67"/>
                  </a:lnTo>
                  <a:cubicBezTo>
                    <a:pt x="834" y="34"/>
                    <a:pt x="834" y="34"/>
                    <a:pt x="83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9"/>
            <p:cNvSpPr/>
            <p:nvPr/>
          </p:nvSpPr>
          <p:spPr>
            <a:xfrm>
              <a:off x="2539475" y="3211275"/>
              <a:ext cx="20875" cy="47350"/>
            </a:xfrm>
            <a:custGeom>
              <a:rect b="b" l="l" r="r" t="t"/>
              <a:pathLst>
                <a:path extrusionOk="0" h="1894" w="835">
                  <a:moveTo>
                    <a:pt x="264" y="1"/>
                  </a:moveTo>
                  <a:cubicBezTo>
                    <a:pt x="259" y="1"/>
                    <a:pt x="251" y="9"/>
                    <a:pt x="234" y="26"/>
                  </a:cubicBezTo>
                  <a:lnTo>
                    <a:pt x="34" y="126"/>
                  </a:lnTo>
                  <a:cubicBezTo>
                    <a:pt x="1" y="126"/>
                    <a:pt x="1" y="159"/>
                    <a:pt x="1" y="159"/>
                  </a:cubicBezTo>
                  <a:cubicBezTo>
                    <a:pt x="1" y="193"/>
                    <a:pt x="1" y="193"/>
                    <a:pt x="1" y="226"/>
                  </a:cubicBezTo>
                  <a:lnTo>
                    <a:pt x="1" y="1827"/>
                  </a:lnTo>
                  <a:cubicBezTo>
                    <a:pt x="1" y="1860"/>
                    <a:pt x="1" y="1860"/>
                    <a:pt x="1" y="1894"/>
                  </a:cubicBezTo>
                  <a:lnTo>
                    <a:pt x="34" y="1894"/>
                  </a:lnTo>
                  <a:lnTo>
                    <a:pt x="801" y="1460"/>
                  </a:lnTo>
                  <a:cubicBezTo>
                    <a:pt x="835" y="1427"/>
                    <a:pt x="835" y="1393"/>
                    <a:pt x="835" y="1393"/>
                  </a:cubicBezTo>
                  <a:cubicBezTo>
                    <a:pt x="835" y="1393"/>
                    <a:pt x="835" y="1360"/>
                    <a:pt x="835" y="1360"/>
                  </a:cubicBezTo>
                  <a:lnTo>
                    <a:pt x="835" y="1093"/>
                  </a:lnTo>
                  <a:cubicBezTo>
                    <a:pt x="835" y="1060"/>
                    <a:pt x="835" y="1060"/>
                    <a:pt x="835" y="1060"/>
                  </a:cubicBezTo>
                  <a:cubicBezTo>
                    <a:pt x="818" y="1043"/>
                    <a:pt x="810" y="1035"/>
                    <a:pt x="806" y="1035"/>
                  </a:cubicBezTo>
                  <a:cubicBezTo>
                    <a:pt x="801" y="1035"/>
                    <a:pt x="801" y="1043"/>
                    <a:pt x="801" y="1060"/>
                  </a:cubicBezTo>
                  <a:lnTo>
                    <a:pt x="268" y="1327"/>
                  </a:lnTo>
                  <a:lnTo>
                    <a:pt x="268" y="59"/>
                  </a:lnTo>
                  <a:cubicBezTo>
                    <a:pt x="301" y="26"/>
                    <a:pt x="301" y="26"/>
                    <a:pt x="268" y="26"/>
                  </a:cubicBezTo>
                  <a:cubicBezTo>
                    <a:pt x="268" y="9"/>
                    <a:pt x="268" y="1"/>
                    <a:pt x="26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9"/>
            <p:cNvSpPr/>
            <p:nvPr/>
          </p:nvSpPr>
          <p:spPr>
            <a:xfrm>
              <a:off x="2563675" y="3197100"/>
              <a:ext cx="20875" cy="46525"/>
            </a:xfrm>
            <a:custGeom>
              <a:rect b="b" l="l" r="r" t="t"/>
              <a:pathLst>
                <a:path extrusionOk="0" h="1861" w="835">
                  <a:moveTo>
                    <a:pt x="271" y="1"/>
                  </a:moveTo>
                  <a:cubicBezTo>
                    <a:pt x="267" y="1"/>
                    <a:pt x="267" y="9"/>
                    <a:pt x="267" y="26"/>
                  </a:cubicBezTo>
                  <a:lnTo>
                    <a:pt x="34" y="126"/>
                  </a:lnTo>
                  <a:cubicBezTo>
                    <a:pt x="34" y="159"/>
                    <a:pt x="34" y="159"/>
                    <a:pt x="34" y="159"/>
                  </a:cubicBezTo>
                  <a:cubicBezTo>
                    <a:pt x="0" y="193"/>
                    <a:pt x="0" y="193"/>
                    <a:pt x="34" y="226"/>
                  </a:cubicBezTo>
                  <a:lnTo>
                    <a:pt x="34" y="1827"/>
                  </a:lnTo>
                  <a:cubicBezTo>
                    <a:pt x="0" y="1827"/>
                    <a:pt x="0" y="1860"/>
                    <a:pt x="34" y="1860"/>
                  </a:cubicBezTo>
                  <a:lnTo>
                    <a:pt x="801" y="1460"/>
                  </a:lnTo>
                  <a:cubicBezTo>
                    <a:pt x="801" y="1427"/>
                    <a:pt x="834" y="1427"/>
                    <a:pt x="834" y="1427"/>
                  </a:cubicBezTo>
                  <a:cubicBezTo>
                    <a:pt x="834" y="1393"/>
                    <a:pt x="834" y="1393"/>
                    <a:pt x="834" y="1360"/>
                  </a:cubicBezTo>
                  <a:lnTo>
                    <a:pt x="834" y="1093"/>
                  </a:lnTo>
                  <a:cubicBezTo>
                    <a:pt x="834" y="1093"/>
                    <a:pt x="834" y="1060"/>
                    <a:pt x="834" y="1060"/>
                  </a:cubicBezTo>
                  <a:lnTo>
                    <a:pt x="801" y="1060"/>
                  </a:lnTo>
                  <a:lnTo>
                    <a:pt x="300" y="1327"/>
                  </a:lnTo>
                  <a:lnTo>
                    <a:pt x="300" y="59"/>
                  </a:lnTo>
                  <a:cubicBezTo>
                    <a:pt x="300" y="26"/>
                    <a:pt x="300" y="26"/>
                    <a:pt x="300" y="26"/>
                  </a:cubicBezTo>
                  <a:cubicBezTo>
                    <a:pt x="284" y="9"/>
                    <a:pt x="275" y="1"/>
                    <a:pt x="27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9"/>
            <p:cNvSpPr/>
            <p:nvPr/>
          </p:nvSpPr>
          <p:spPr>
            <a:xfrm>
              <a:off x="2255950" y="3708100"/>
              <a:ext cx="25875" cy="48400"/>
            </a:xfrm>
            <a:custGeom>
              <a:rect b="b" l="l" r="r" t="t"/>
              <a:pathLst>
                <a:path extrusionOk="0" h="1936" w="1035">
                  <a:moveTo>
                    <a:pt x="734" y="0"/>
                  </a:moveTo>
                  <a:cubicBezTo>
                    <a:pt x="634" y="0"/>
                    <a:pt x="568" y="34"/>
                    <a:pt x="534" y="67"/>
                  </a:cubicBezTo>
                  <a:cubicBezTo>
                    <a:pt x="434" y="134"/>
                    <a:pt x="367" y="167"/>
                    <a:pt x="301" y="267"/>
                  </a:cubicBezTo>
                  <a:cubicBezTo>
                    <a:pt x="234" y="334"/>
                    <a:pt x="201" y="401"/>
                    <a:pt x="167" y="501"/>
                  </a:cubicBezTo>
                  <a:cubicBezTo>
                    <a:pt x="101" y="567"/>
                    <a:pt x="67" y="668"/>
                    <a:pt x="67" y="768"/>
                  </a:cubicBezTo>
                  <a:cubicBezTo>
                    <a:pt x="34" y="868"/>
                    <a:pt x="0" y="934"/>
                    <a:pt x="0" y="1034"/>
                  </a:cubicBezTo>
                  <a:lnTo>
                    <a:pt x="0" y="1268"/>
                  </a:lnTo>
                  <a:lnTo>
                    <a:pt x="0" y="1501"/>
                  </a:lnTo>
                  <a:cubicBezTo>
                    <a:pt x="0" y="1568"/>
                    <a:pt x="34" y="1635"/>
                    <a:pt x="67" y="1735"/>
                  </a:cubicBezTo>
                  <a:cubicBezTo>
                    <a:pt x="67" y="1802"/>
                    <a:pt x="101" y="1835"/>
                    <a:pt x="167" y="1902"/>
                  </a:cubicBezTo>
                  <a:cubicBezTo>
                    <a:pt x="201" y="1935"/>
                    <a:pt x="267" y="1935"/>
                    <a:pt x="301" y="1935"/>
                  </a:cubicBezTo>
                  <a:cubicBezTo>
                    <a:pt x="367" y="1935"/>
                    <a:pt x="467" y="1902"/>
                    <a:pt x="534" y="1868"/>
                  </a:cubicBezTo>
                  <a:cubicBezTo>
                    <a:pt x="601" y="1835"/>
                    <a:pt x="668" y="1768"/>
                    <a:pt x="734" y="1702"/>
                  </a:cubicBezTo>
                  <a:cubicBezTo>
                    <a:pt x="834" y="1568"/>
                    <a:pt x="934" y="1401"/>
                    <a:pt x="1001" y="1235"/>
                  </a:cubicBezTo>
                  <a:cubicBezTo>
                    <a:pt x="1001" y="1135"/>
                    <a:pt x="1035" y="1068"/>
                    <a:pt x="1035" y="968"/>
                  </a:cubicBezTo>
                  <a:cubicBezTo>
                    <a:pt x="1035" y="968"/>
                    <a:pt x="1035" y="934"/>
                    <a:pt x="1035" y="934"/>
                  </a:cubicBezTo>
                  <a:lnTo>
                    <a:pt x="1001" y="934"/>
                  </a:lnTo>
                  <a:lnTo>
                    <a:pt x="801" y="1068"/>
                  </a:lnTo>
                  <a:lnTo>
                    <a:pt x="768" y="1101"/>
                  </a:lnTo>
                  <a:cubicBezTo>
                    <a:pt x="734" y="1101"/>
                    <a:pt x="734" y="1135"/>
                    <a:pt x="768" y="1168"/>
                  </a:cubicBezTo>
                  <a:cubicBezTo>
                    <a:pt x="768" y="1168"/>
                    <a:pt x="768" y="1201"/>
                    <a:pt x="768" y="1235"/>
                  </a:cubicBezTo>
                  <a:cubicBezTo>
                    <a:pt x="734" y="1268"/>
                    <a:pt x="734" y="1301"/>
                    <a:pt x="701" y="1335"/>
                  </a:cubicBezTo>
                  <a:cubicBezTo>
                    <a:pt x="701" y="1368"/>
                    <a:pt x="668" y="1368"/>
                    <a:pt x="668" y="1401"/>
                  </a:cubicBezTo>
                  <a:cubicBezTo>
                    <a:pt x="634" y="1435"/>
                    <a:pt x="601" y="1468"/>
                    <a:pt x="568" y="1468"/>
                  </a:cubicBezTo>
                  <a:cubicBezTo>
                    <a:pt x="534" y="1501"/>
                    <a:pt x="501" y="1501"/>
                    <a:pt x="467" y="1501"/>
                  </a:cubicBezTo>
                  <a:cubicBezTo>
                    <a:pt x="434" y="1501"/>
                    <a:pt x="434" y="1501"/>
                    <a:pt x="401" y="1468"/>
                  </a:cubicBezTo>
                  <a:cubicBezTo>
                    <a:pt x="401" y="1468"/>
                    <a:pt x="367" y="1435"/>
                    <a:pt x="367" y="1401"/>
                  </a:cubicBezTo>
                  <a:cubicBezTo>
                    <a:pt x="367" y="1368"/>
                    <a:pt x="367" y="1335"/>
                    <a:pt x="367" y="1301"/>
                  </a:cubicBezTo>
                  <a:lnTo>
                    <a:pt x="367" y="1201"/>
                  </a:lnTo>
                  <a:lnTo>
                    <a:pt x="367" y="1101"/>
                  </a:lnTo>
                  <a:lnTo>
                    <a:pt x="367" y="968"/>
                  </a:lnTo>
                  <a:lnTo>
                    <a:pt x="367" y="901"/>
                  </a:lnTo>
                  <a:cubicBezTo>
                    <a:pt x="367" y="834"/>
                    <a:pt x="367" y="801"/>
                    <a:pt x="367" y="768"/>
                  </a:cubicBezTo>
                  <a:cubicBezTo>
                    <a:pt x="367" y="734"/>
                    <a:pt x="401" y="701"/>
                    <a:pt x="401" y="668"/>
                  </a:cubicBezTo>
                  <a:cubicBezTo>
                    <a:pt x="434" y="634"/>
                    <a:pt x="434" y="601"/>
                    <a:pt x="467" y="567"/>
                  </a:cubicBezTo>
                  <a:cubicBezTo>
                    <a:pt x="501" y="534"/>
                    <a:pt x="534" y="501"/>
                    <a:pt x="568" y="501"/>
                  </a:cubicBezTo>
                  <a:cubicBezTo>
                    <a:pt x="601" y="467"/>
                    <a:pt x="634" y="467"/>
                    <a:pt x="668" y="467"/>
                  </a:cubicBezTo>
                  <a:cubicBezTo>
                    <a:pt x="668" y="451"/>
                    <a:pt x="676" y="442"/>
                    <a:pt x="684" y="442"/>
                  </a:cubicBezTo>
                  <a:cubicBezTo>
                    <a:pt x="693" y="442"/>
                    <a:pt x="701" y="451"/>
                    <a:pt x="701" y="467"/>
                  </a:cubicBezTo>
                  <a:cubicBezTo>
                    <a:pt x="734" y="467"/>
                    <a:pt x="734" y="467"/>
                    <a:pt x="768" y="501"/>
                  </a:cubicBezTo>
                  <a:cubicBezTo>
                    <a:pt x="768" y="501"/>
                    <a:pt x="768" y="534"/>
                    <a:pt x="768" y="567"/>
                  </a:cubicBezTo>
                  <a:cubicBezTo>
                    <a:pt x="734" y="567"/>
                    <a:pt x="734" y="567"/>
                    <a:pt x="768" y="601"/>
                  </a:cubicBezTo>
                  <a:lnTo>
                    <a:pt x="801" y="601"/>
                  </a:lnTo>
                  <a:lnTo>
                    <a:pt x="1001" y="467"/>
                  </a:lnTo>
                  <a:cubicBezTo>
                    <a:pt x="1001" y="467"/>
                    <a:pt x="1035" y="467"/>
                    <a:pt x="1035" y="434"/>
                  </a:cubicBezTo>
                  <a:cubicBezTo>
                    <a:pt x="1035" y="434"/>
                    <a:pt x="1035" y="401"/>
                    <a:pt x="1035" y="401"/>
                  </a:cubicBezTo>
                  <a:cubicBezTo>
                    <a:pt x="1035" y="334"/>
                    <a:pt x="1001" y="234"/>
                    <a:pt x="1001" y="167"/>
                  </a:cubicBezTo>
                  <a:cubicBezTo>
                    <a:pt x="968" y="134"/>
                    <a:pt x="934" y="67"/>
                    <a:pt x="868" y="34"/>
                  </a:cubicBezTo>
                  <a:cubicBezTo>
                    <a:pt x="834" y="0"/>
                    <a:pt x="768" y="0"/>
                    <a:pt x="73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9"/>
            <p:cNvSpPr/>
            <p:nvPr/>
          </p:nvSpPr>
          <p:spPr>
            <a:xfrm>
              <a:off x="2288475" y="3688300"/>
              <a:ext cx="22550" cy="56525"/>
            </a:xfrm>
            <a:custGeom>
              <a:rect b="b" l="l" r="r" t="t"/>
              <a:pathLst>
                <a:path extrusionOk="0" h="2261" w="902">
                  <a:moveTo>
                    <a:pt x="884" y="0"/>
                  </a:moveTo>
                  <a:cubicBezTo>
                    <a:pt x="876" y="0"/>
                    <a:pt x="868" y="8"/>
                    <a:pt x="868" y="25"/>
                  </a:cubicBezTo>
                  <a:lnTo>
                    <a:pt x="668" y="125"/>
                  </a:lnTo>
                  <a:cubicBezTo>
                    <a:pt x="634" y="125"/>
                    <a:pt x="634" y="159"/>
                    <a:pt x="634" y="159"/>
                  </a:cubicBezTo>
                  <a:cubicBezTo>
                    <a:pt x="634" y="192"/>
                    <a:pt x="634" y="192"/>
                    <a:pt x="634" y="225"/>
                  </a:cubicBezTo>
                  <a:lnTo>
                    <a:pt x="634" y="826"/>
                  </a:lnTo>
                  <a:lnTo>
                    <a:pt x="267" y="1026"/>
                  </a:lnTo>
                  <a:lnTo>
                    <a:pt x="267" y="425"/>
                  </a:lnTo>
                  <a:cubicBezTo>
                    <a:pt x="267" y="425"/>
                    <a:pt x="267" y="392"/>
                    <a:pt x="267" y="392"/>
                  </a:cubicBezTo>
                  <a:lnTo>
                    <a:pt x="234" y="392"/>
                  </a:lnTo>
                  <a:lnTo>
                    <a:pt x="34" y="526"/>
                  </a:lnTo>
                  <a:cubicBezTo>
                    <a:pt x="0" y="526"/>
                    <a:pt x="0" y="526"/>
                    <a:pt x="0" y="559"/>
                  </a:cubicBezTo>
                  <a:cubicBezTo>
                    <a:pt x="0" y="559"/>
                    <a:pt x="0" y="592"/>
                    <a:pt x="0" y="592"/>
                  </a:cubicBezTo>
                  <a:lnTo>
                    <a:pt x="0" y="2227"/>
                  </a:lnTo>
                  <a:cubicBezTo>
                    <a:pt x="0" y="2227"/>
                    <a:pt x="0" y="2260"/>
                    <a:pt x="0" y="2260"/>
                  </a:cubicBezTo>
                  <a:lnTo>
                    <a:pt x="34" y="2260"/>
                  </a:lnTo>
                  <a:lnTo>
                    <a:pt x="234" y="2127"/>
                  </a:lnTo>
                  <a:cubicBezTo>
                    <a:pt x="267" y="2127"/>
                    <a:pt x="267" y="2127"/>
                    <a:pt x="267" y="2093"/>
                  </a:cubicBezTo>
                  <a:cubicBezTo>
                    <a:pt x="267" y="2093"/>
                    <a:pt x="267" y="2060"/>
                    <a:pt x="267" y="2060"/>
                  </a:cubicBezTo>
                  <a:lnTo>
                    <a:pt x="267" y="1426"/>
                  </a:lnTo>
                  <a:lnTo>
                    <a:pt x="634" y="1226"/>
                  </a:lnTo>
                  <a:lnTo>
                    <a:pt x="634" y="1860"/>
                  </a:lnTo>
                  <a:cubicBezTo>
                    <a:pt x="634" y="1860"/>
                    <a:pt x="634" y="1860"/>
                    <a:pt x="634" y="1893"/>
                  </a:cubicBezTo>
                  <a:lnTo>
                    <a:pt x="668" y="1893"/>
                  </a:lnTo>
                  <a:lnTo>
                    <a:pt x="868" y="1760"/>
                  </a:lnTo>
                  <a:cubicBezTo>
                    <a:pt x="901" y="1760"/>
                    <a:pt x="901" y="1726"/>
                    <a:pt x="901" y="1726"/>
                  </a:cubicBezTo>
                  <a:cubicBezTo>
                    <a:pt x="901" y="1693"/>
                    <a:pt x="901" y="1693"/>
                    <a:pt x="901" y="1660"/>
                  </a:cubicBezTo>
                  <a:lnTo>
                    <a:pt x="901" y="59"/>
                  </a:lnTo>
                  <a:cubicBezTo>
                    <a:pt x="901" y="25"/>
                    <a:pt x="901" y="25"/>
                    <a:pt x="901" y="25"/>
                  </a:cubicBezTo>
                  <a:cubicBezTo>
                    <a:pt x="901" y="8"/>
                    <a:pt x="893" y="0"/>
                    <a:pt x="88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9"/>
            <p:cNvSpPr/>
            <p:nvPr/>
          </p:nvSpPr>
          <p:spPr>
            <a:xfrm>
              <a:off x="2316000" y="3670575"/>
              <a:ext cx="25025" cy="52550"/>
            </a:xfrm>
            <a:custGeom>
              <a:rect b="b" l="l" r="r" t="t"/>
              <a:pathLst>
                <a:path extrusionOk="0" h="2102" w="1001">
                  <a:moveTo>
                    <a:pt x="968" y="0"/>
                  </a:moveTo>
                  <a:lnTo>
                    <a:pt x="701" y="134"/>
                  </a:lnTo>
                  <a:cubicBezTo>
                    <a:pt x="701" y="134"/>
                    <a:pt x="667" y="134"/>
                    <a:pt x="667" y="167"/>
                  </a:cubicBezTo>
                  <a:cubicBezTo>
                    <a:pt x="667" y="167"/>
                    <a:pt x="667" y="200"/>
                    <a:pt x="667" y="234"/>
                  </a:cubicBezTo>
                  <a:lnTo>
                    <a:pt x="667" y="1201"/>
                  </a:lnTo>
                  <a:cubicBezTo>
                    <a:pt x="667" y="1301"/>
                    <a:pt x="667" y="1401"/>
                    <a:pt x="634" y="1468"/>
                  </a:cubicBezTo>
                  <a:cubicBezTo>
                    <a:pt x="601" y="1535"/>
                    <a:pt x="534" y="1601"/>
                    <a:pt x="501" y="1635"/>
                  </a:cubicBezTo>
                  <a:cubicBezTo>
                    <a:pt x="467" y="1651"/>
                    <a:pt x="434" y="1660"/>
                    <a:pt x="405" y="1660"/>
                  </a:cubicBezTo>
                  <a:cubicBezTo>
                    <a:pt x="375" y="1660"/>
                    <a:pt x="350" y="1651"/>
                    <a:pt x="334" y="1635"/>
                  </a:cubicBezTo>
                  <a:cubicBezTo>
                    <a:pt x="300" y="1568"/>
                    <a:pt x="300" y="1501"/>
                    <a:pt x="300" y="1435"/>
                  </a:cubicBezTo>
                  <a:lnTo>
                    <a:pt x="300" y="434"/>
                  </a:lnTo>
                  <a:cubicBezTo>
                    <a:pt x="300" y="434"/>
                    <a:pt x="300" y="401"/>
                    <a:pt x="300" y="401"/>
                  </a:cubicBezTo>
                  <a:lnTo>
                    <a:pt x="267" y="401"/>
                  </a:lnTo>
                  <a:lnTo>
                    <a:pt x="34" y="534"/>
                  </a:lnTo>
                  <a:cubicBezTo>
                    <a:pt x="34" y="534"/>
                    <a:pt x="34" y="534"/>
                    <a:pt x="34" y="567"/>
                  </a:cubicBezTo>
                  <a:cubicBezTo>
                    <a:pt x="0" y="567"/>
                    <a:pt x="0" y="601"/>
                    <a:pt x="34" y="601"/>
                  </a:cubicBezTo>
                  <a:lnTo>
                    <a:pt x="34" y="1601"/>
                  </a:lnTo>
                  <a:cubicBezTo>
                    <a:pt x="0" y="1702"/>
                    <a:pt x="34" y="1802"/>
                    <a:pt x="67" y="1902"/>
                  </a:cubicBezTo>
                  <a:cubicBezTo>
                    <a:pt x="67" y="1968"/>
                    <a:pt x="100" y="2002"/>
                    <a:pt x="167" y="2068"/>
                  </a:cubicBezTo>
                  <a:cubicBezTo>
                    <a:pt x="200" y="2102"/>
                    <a:pt x="267" y="2102"/>
                    <a:pt x="300" y="2102"/>
                  </a:cubicBezTo>
                  <a:cubicBezTo>
                    <a:pt x="367" y="2102"/>
                    <a:pt x="434" y="2068"/>
                    <a:pt x="501" y="2035"/>
                  </a:cubicBezTo>
                  <a:cubicBezTo>
                    <a:pt x="567" y="2002"/>
                    <a:pt x="667" y="1935"/>
                    <a:pt x="701" y="1868"/>
                  </a:cubicBezTo>
                  <a:cubicBezTo>
                    <a:pt x="767" y="1802"/>
                    <a:pt x="834" y="1735"/>
                    <a:pt x="867" y="1668"/>
                  </a:cubicBezTo>
                  <a:cubicBezTo>
                    <a:pt x="901" y="1568"/>
                    <a:pt x="934" y="1468"/>
                    <a:pt x="968" y="1368"/>
                  </a:cubicBezTo>
                  <a:cubicBezTo>
                    <a:pt x="1001" y="1268"/>
                    <a:pt x="1001" y="1168"/>
                    <a:pt x="1001" y="1034"/>
                  </a:cubicBezTo>
                  <a:lnTo>
                    <a:pt x="1001" y="34"/>
                  </a:lnTo>
                  <a:cubicBezTo>
                    <a:pt x="1001" y="34"/>
                    <a:pt x="1001" y="34"/>
                    <a:pt x="100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9"/>
            <p:cNvSpPr/>
            <p:nvPr/>
          </p:nvSpPr>
          <p:spPr>
            <a:xfrm>
              <a:off x="2347675" y="3658050"/>
              <a:ext cx="23375" cy="52575"/>
            </a:xfrm>
            <a:custGeom>
              <a:rect b="b" l="l" r="r" t="t"/>
              <a:pathLst>
                <a:path extrusionOk="0" h="2103" w="935">
                  <a:moveTo>
                    <a:pt x="568" y="435"/>
                  </a:moveTo>
                  <a:cubicBezTo>
                    <a:pt x="601" y="435"/>
                    <a:pt x="601" y="468"/>
                    <a:pt x="601" y="568"/>
                  </a:cubicBezTo>
                  <a:cubicBezTo>
                    <a:pt x="601" y="601"/>
                    <a:pt x="601" y="668"/>
                    <a:pt x="568" y="735"/>
                  </a:cubicBezTo>
                  <a:cubicBezTo>
                    <a:pt x="534" y="768"/>
                    <a:pt x="501" y="802"/>
                    <a:pt x="468" y="835"/>
                  </a:cubicBezTo>
                  <a:lnTo>
                    <a:pt x="268" y="935"/>
                  </a:lnTo>
                  <a:lnTo>
                    <a:pt x="268" y="568"/>
                  </a:lnTo>
                  <a:lnTo>
                    <a:pt x="468" y="468"/>
                  </a:lnTo>
                  <a:cubicBezTo>
                    <a:pt x="501" y="435"/>
                    <a:pt x="534" y="435"/>
                    <a:pt x="568" y="435"/>
                  </a:cubicBezTo>
                  <a:close/>
                  <a:moveTo>
                    <a:pt x="635" y="1"/>
                  </a:moveTo>
                  <a:cubicBezTo>
                    <a:pt x="568" y="1"/>
                    <a:pt x="501" y="34"/>
                    <a:pt x="468" y="68"/>
                  </a:cubicBezTo>
                  <a:lnTo>
                    <a:pt x="34" y="335"/>
                  </a:lnTo>
                  <a:cubicBezTo>
                    <a:pt x="34" y="335"/>
                    <a:pt x="34" y="368"/>
                    <a:pt x="34" y="368"/>
                  </a:cubicBezTo>
                  <a:cubicBezTo>
                    <a:pt x="1" y="401"/>
                    <a:pt x="1" y="401"/>
                    <a:pt x="34" y="435"/>
                  </a:cubicBezTo>
                  <a:lnTo>
                    <a:pt x="34" y="2036"/>
                  </a:lnTo>
                  <a:cubicBezTo>
                    <a:pt x="1" y="2069"/>
                    <a:pt x="1" y="2069"/>
                    <a:pt x="34" y="2102"/>
                  </a:cubicBezTo>
                  <a:lnTo>
                    <a:pt x="268" y="1969"/>
                  </a:lnTo>
                  <a:cubicBezTo>
                    <a:pt x="268" y="1969"/>
                    <a:pt x="301" y="1936"/>
                    <a:pt x="301" y="1936"/>
                  </a:cubicBezTo>
                  <a:cubicBezTo>
                    <a:pt x="301" y="1902"/>
                    <a:pt x="301" y="1902"/>
                    <a:pt x="301" y="1869"/>
                  </a:cubicBezTo>
                  <a:lnTo>
                    <a:pt x="301" y="1335"/>
                  </a:lnTo>
                  <a:lnTo>
                    <a:pt x="434" y="1269"/>
                  </a:lnTo>
                  <a:lnTo>
                    <a:pt x="635" y="1669"/>
                  </a:lnTo>
                  <a:cubicBezTo>
                    <a:pt x="635" y="1669"/>
                    <a:pt x="635" y="1702"/>
                    <a:pt x="635" y="1702"/>
                  </a:cubicBezTo>
                  <a:lnTo>
                    <a:pt x="668" y="1702"/>
                  </a:lnTo>
                  <a:lnTo>
                    <a:pt x="901" y="1569"/>
                  </a:lnTo>
                  <a:cubicBezTo>
                    <a:pt x="901" y="1569"/>
                    <a:pt x="901" y="1569"/>
                    <a:pt x="901" y="1535"/>
                  </a:cubicBezTo>
                  <a:cubicBezTo>
                    <a:pt x="935" y="1535"/>
                    <a:pt x="935" y="1502"/>
                    <a:pt x="901" y="1502"/>
                  </a:cubicBezTo>
                  <a:cubicBezTo>
                    <a:pt x="935" y="1502"/>
                    <a:pt x="935" y="1469"/>
                    <a:pt x="901" y="1469"/>
                  </a:cubicBezTo>
                  <a:lnTo>
                    <a:pt x="701" y="1002"/>
                  </a:lnTo>
                  <a:cubicBezTo>
                    <a:pt x="768" y="902"/>
                    <a:pt x="835" y="835"/>
                    <a:pt x="868" y="735"/>
                  </a:cubicBezTo>
                  <a:cubicBezTo>
                    <a:pt x="901" y="601"/>
                    <a:pt x="901" y="501"/>
                    <a:pt x="901" y="368"/>
                  </a:cubicBezTo>
                  <a:cubicBezTo>
                    <a:pt x="901" y="301"/>
                    <a:pt x="901" y="234"/>
                    <a:pt x="868" y="134"/>
                  </a:cubicBezTo>
                  <a:cubicBezTo>
                    <a:pt x="868" y="101"/>
                    <a:pt x="835" y="34"/>
                    <a:pt x="801" y="34"/>
                  </a:cubicBezTo>
                  <a:cubicBezTo>
                    <a:pt x="735" y="1"/>
                    <a:pt x="701" y="1"/>
                    <a:pt x="63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9"/>
            <p:cNvSpPr/>
            <p:nvPr/>
          </p:nvSpPr>
          <p:spPr>
            <a:xfrm>
              <a:off x="2376025" y="3637225"/>
              <a:ext cx="22550" cy="56500"/>
            </a:xfrm>
            <a:custGeom>
              <a:rect b="b" l="l" r="r" t="t"/>
              <a:pathLst>
                <a:path extrusionOk="0" h="2260" w="902">
                  <a:moveTo>
                    <a:pt x="868" y="0"/>
                  </a:moveTo>
                  <a:lnTo>
                    <a:pt x="668" y="133"/>
                  </a:lnTo>
                  <a:cubicBezTo>
                    <a:pt x="635" y="133"/>
                    <a:pt x="635" y="167"/>
                    <a:pt x="635" y="167"/>
                  </a:cubicBezTo>
                  <a:cubicBezTo>
                    <a:pt x="635" y="200"/>
                    <a:pt x="635" y="200"/>
                    <a:pt x="635" y="234"/>
                  </a:cubicBezTo>
                  <a:lnTo>
                    <a:pt x="635" y="1067"/>
                  </a:lnTo>
                  <a:lnTo>
                    <a:pt x="268" y="434"/>
                  </a:lnTo>
                  <a:lnTo>
                    <a:pt x="268" y="400"/>
                  </a:lnTo>
                  <a:lnTo>
                    <a:pt x="201" y="400"/>
                  </a:lnTo>
                  <a:lnTo>
                    <a:pt x="34" y="500"/>
                  </a:lnTo>
                  <a:cubicBezTo>
                    <a:pt x="34" y="500"/>
                    <a:pt x="1" y="534"/>
                    <a:pt x="1" y="534"/>
                  </a:cubicBezTo>
                  <a:cubicBezTo>
                    <a:pt x="1" y="567"/>
                    <a:pt x="1" y="567"/>
                    <a:pt x="1" y="600"/>
                  </a:cubicBezTo>
                  <a:lnTo>
                    <a:pt x="1" y="2202"/>
                  </a:lnTo>
                  <a:cubicBezTo>
                    <a:pt x="1" y="2235"/>
                    <a:pt x="1" y="2235"/>
                    <a:pt x="1" y="2235"/>
                  </a:cubicBezTo>
                  <a:cubicBezTo>
                    <a:pt x="18" y="2252"/>
                    <a:pt x="26" y="2260"/>
                    <a:pt x="30" y="2260"/>
                  </a:cubicBezTo>
                  <a:cubicBezTo>
                    <a:pt x="34" y="2260"/>
                    <a:pt x="34" y="2252"/>
                    <a:pt x="34" y="2235"/>
                  </a:cubicBezTo>
                  <a:lnTo>
                    <a:pt x="268" y="2135"/>
                  </a:lnTo>
                  <a:cubicBezTo>
                    <a:pt x="268" y="2102"/>
                    <a:pt x="268" y="2102"/>
                    <a:pt x="301" y="2102"/>
                  </a:cubicBezTo>
                  <a:cubicBezTo>
                    <a:pt x="301" y="2068"/>
                    <a:pt x="301" y="2035"/>
                    <a:pt x="301" y="2035"/>
                  </a:cubicBezTo>
                  <a:lnTo>
                    <a:pt x="301" y="1201"/>
                  </a:lnTo>
                  <a:lnTo>
                    <a:pt x="668" y="1835"/>
                  </a:lnTo>
                  <a:cubicBezTo>
                    <a:pt x="668" y="1868"/>
                    <a:pt x="635" y="1868"/>
                    <a:pt x="668" y="1868"/>
                  </a:cubicBezTo>
                  <a:lnTo>
                    <a:pt x="701" y="1868"/>
                  </a:lnTo>
                  <a:lnTo>
                    <a:pt x="868" y="1768"/>
                  </a:lnTo>
                  <a:cubicBezTo>
                    <a:pt x="902" y="1768"/>
                    <a:pt x="902" y="1735"/>
                    <a:pt x="902" y="1735"/>
                  </a:cubicBezTo>
                  <a:cubicBezTo>
                    <a:pt x="902" y="1701"/>
                    <a:pt x="902" y="1701"/>
                    <a:pt x="902" y="1668"/>
                  </a:cubicBezTo>
                  <a:lnTo>
                    <a:pt x="902" y="67"/>
                  </a:lnTo>
                  <a:cubicBezTo>
                    <a:pt x="902" y="33"/>
                    <a:pt x="902" y="33"/>
                    <a:pt x="902"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9"/>
            <p:cNvSpPr/>
            <p:nvPr/>
          </p:nvSpPr>
          <p:spPr>
            <a:xfrm>
              <a:off x="2260125" y="3465925"/>
              <a:ext cx="21700" cy="51225"/>
            </a:xfrm>
            <a:custGeom>
              <a:rect b="b" l="l" r="r" t="t"/>
              <a:pathLst>
                <a:path extrusionOk="0" h="2049" w="868">
                  <a:moveTo>
                    <a:pt x="567" y="347"/>
                  </a:moveTo>
                  <a:cubicBezTo>
                    <a:pt x="634" y="347"/>
                    <a:pt x="634" y="414"/>
                    <a:pt x="634" y="514"/>
                  </a:cubicBezTo>
                  <a:cubicBezTo>
                    <a:pt x="634" y="581"/>
                    <a:pt x="601" y="648"/>
                    <a:pt x="567" y="714"/>
                  </a:cubicBezTo>
                  <a:cubicBezTo>
                    <a:pt x="534" y="781"/>
                    <a:pt x="467" y="814"/>
                    <a:pt x="401" y="848"/>
                  </a:cubicBezTo>
                  <a:lnTo>
                    <a:pt x="167" y="981"/>
                  </a:lnTo>
                  <a:lnTo>
                    <a:pt x="167" y="514"/>
                  </a:lnTo>
                  <a:lnTo>
                    <a:pt x="401" y="381"/>
                  </a:lnTo>
                  <a:cubicBezTo>
                    <a:pt x="467" y="347"/>
                    <a:pt x="501" y="347"/>
                    <a:pt x="567" y="347"/>
                  </a:cubicBezTo>
                  <a:close/>
                  <a:moveTo>
                    <a:pt x="624" y="1"/>
                  </a:moveTo>
                  <a:cubicBezTo>
                    <a:pt x="571" y="1"/>
                    <a:pt x="507" y="25"/>
                    <a:pt x="434" y="80"/>
                  </a:cubicBezTo>
                  <a:lnTo>
                    <a:pt x="34" y="314"/>
                  </a:lnTo>
                  <a:cubicBezTo>
                    <a:pt x="0" y="314"/>
                    <a:pt x="0" y="314"/>
                    <a:pt x="0" y="347"/>
                  </a:cubicBezTo>
                  <a:cubicBezTo>
                    <a:pt x="0" y="347"/>
                    <a:pt x="0" y="381"/>
                    <a:pt x="0" y="414"/>
                  </a:cubicBezTo>
                  <a:lnTo>
                    <a:pt x="0" y="2015"/>
                  </a:lnTo>
                  <a:cubicBezTo>
                    <a:pt x="0" y="2015"/>
                    <a:pt x="0" y="2049"/>
                    <a:pt x="0" y="2049"/>
                  </a:cubicBezTo>
                  <a:lnTo>
                    <a:pt x="34" y="2049"/>
                  </a:lnTo>
                  <a:lnTo>
                    <a:pt x="167" y="1982"/>
                  </a:lnTo>
                  <a:cubicBezTo>
                    <a:pt x="167" y="1982"/>
                    <a:pt x="167" y="1948"/>
                    <a:pt x="200" y="1948"/>
                  </a:cubicBezTo>
                  <a:cubicBezTo>
                    <a:pt x="200" y="1915"/>
                    <a:pt x="200" y="1915"/>
                    <a:pt x="200" y="1882"/>
                  </a:cubicBezTo>
                  <a:lnTo>
                    <a:pt x="200" y="1315"/>
                  </a:lnTo>
                  <a:lnTo>
                    <a:pt x="401" y="1181"/>
                  </a:lnTo>
                  <a:lnTo>
                    <a:pt x="601" y="1648"/>
                  </a:lnTo>
                  <a:lnTo>
                    <a:pt x="634" y="1682"/>
                  </a:lnTo>
                  <a:lnTo>
                    <a:pt x="701" y="1682"/>
                  </a:lnTo>
                  <a:lnTo>
                    <a:pt x="834" y="1582"/>
                  </a:lnTo>
                  <a:cubicBezTo>
                    <a:pt x="834" y="1582"/>
                    <a:pt x="834" y="1582"/>
                    <a:pt x="834" y="1548"/>
                  </a:cubicBezTo>
                  <a:cubicBezTo>
                    <a:pt x="834" y="1548"/>
                    <a:pt x="834" y="1515"/>
                    <a:pt x="834" y="1515"/>
                  </a:cubicBezTo>
                  <a:cubicBezTo>
                    <a:pt x="834" y="1515"/>
                    <a:pt x="834" y="1481"/>
                    <a:pt x="834" y="1481"/>
                  </a:cubicBezTo>
                  <a:lnTo>
                    <a:pt x="634" y="1014"/>
                  </a:lnTo>
                  <a:cubicBezTo>
                    <a:pt x="701" y="914"/>
                    <a:pt x="734" y="814"/>
                    <a:pt x="801" y="714"/>
                  </a:cubicBezTo>
                  <a:cubicBezTo>
                    <a:pt x="834" y="614"/>
                    <a:pt x="834" y="481"/>
                    <a:pt x="834" y="381"/>
                  </a:cubicBezTo>
                  <a:cubicBezTo>
                    <a:pt x="868" y="247"/>
                    <a:pt x="834" y="114"/>
                    <a:pt x="734" y="47"/>
                  </a:cubicBezTo>
                  <a:cubicBezTo>
                    <a:pt x="704" y="17"/>
                    <a:pt x="667" y="1"/>
                    <a:pt x="624"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9"/>
            <p:cNvSpPr/>
            <p:nvPr/>
          </p:nvSpPr>
          <p:spPr>
            <a:xfrm>
              <a:off x="2284300" y="3462925"/>
              <a:ext cx="20050" cy="35875"/>
            </a:xfrm>
            <a:custGeom>
              <a:rect b="b" l="l" r="r" t="t"/>
              <a:pathLst>
                <a:path extrusionOk="0" h="1435" w="802">
                  <a:moveTo>
                    <a:pt x="534" y="334"/>
                  </a:moveTo>
                  <a:cubicBezTo>
                    <a:pt x="568" y="334"/>
                    <a:pt x="568" y="334"/>
                    <a:pt x="601" y="367"/>
                  </a:cubicBezTo>
                  <a:cubicBezTo>
                    <a:pt x="601" y="367"/>
                    <a:pt x="634" y="401"/>
                    <a:pt x="634" y="401"/>
                  </a:cubicBezTo>
                  <a:lnTo>
                    <a:pt x="634" y="501"/>
                  </a:lnTo>
                  <a:lnTo>
                    <a:pt x="267" y="701"/>
                  </a:lnTo>
                  <a:cubicBezTo>
                    <a:pt x="267" y="667"/>
                    <a:pt x="267" y="634"/>
                    <a:pt x="267" y="601"/>
                  </a:cubicBezTo>
                  <a:cubicBezTo>
                    <a:pt x="267" y="567"/>
                    <a:pt x="267" y="534"/>
                    <a:pt x="301" y="501"/>
                  </a:cubicBezTo>
                  <a:cubicBezTo>
                    <a:pt x="301" y="467"/>
                    <a:pt x="334" y="467"/>
                    <a:pt x="368" y="434"/>
                  </a:cubicBezTo>
                  <a:cubicBezTo>
                    <a:pt x="368" y="401"/>
                    <a:pt x="401" y="367"/>
                    <a:pt x="434" y="367"/>
                  </a:cubicBezTo>
                  <a:cubicBezTo>
                    <a:pt x="468" y="334"/>
                    <a:pt x="501" y="334"/>
                    <a:pt x="534" y="334"/>
                  </a:cubicBezTo>
                  <a:close/>
                  <a:moveTo>
                    <a:pt x="568" y="0"/>
                  </a:moveTo>
                  <a:cubicBezTo>
                    <a:pt x="534" y="0"/>
                    <a:pt x="468" y="34"/>
                    <a:pt x="434" y="67"/>
                  </a:cubicBezTo>
                  <a:cubicBezTo>
                    <a:pt x="368" y="100"/>
                    <a:pt x="301" y="134"/>
                    <a:pt x="234" y="200"/>
                  </a:cubicBezTo>
                  <a:cubicBezTo>
                    <a:pt x="201" y="267"/>
                    <a:pt x="167" y="334"/>
                    <a:pt x="134" y="434"/>
                  </a:cubicBezTo>
                  <a:cubicBezTo>
                    <a:pt x="101" y="501"/>
                    <a:pt x="67" y="601"/>
                    <a:pt x="34" y="701"/>
                  </a:cubicBezTo>
                  <a:cubicBezTo>
                    <a:pt x="34" y="768"/>
                    <a:pt x="1" y="868"/>
                    <a:pt x="34" y="968"/>
                  </a:cubicBezTo>
                  <a:cubicBezTo>
                    <a:pt x="34" y="1034"/>
                    <a:pt x="34" y="1134"/>
                    <a:pt x="34" y="1201"/>
                  </a:cubicBezTo>
                  <a:cubicBezTo>
                    <a:pt x="67" y="1268"/>
                    <a:pt x="101" y="1335"/>
                    <a:pt x="134" y="1368"/>
                  </a:cubicBezTo>
                  <a:cubicBezTo>
                    <a:pt x="167" y="1435"/>
                    <a:pt x="201" y="1435"/>
                    <a:pt x="267" y="1435"/>
                  </a:cubicBezTo>
                  <a:cubicBezTo>
                    <a:pt x="301" y="1435"/>
                    <a:pt x="368" y="1435"/>
                    <a:pt x="434" y="1401"/>
                  </a:cubicBezTo>
                  <a:cubicBezTo>
                    <a:pt x="468" y="1368"/>
                    <a:pt x="534" y="1335"/>
                    <a:pt x="568" y="1268"/>
                  </a:cubicBezTo>
                  <a:cubicBezTo>
                    <a:pt x="634" y="1235"/>
                    <a:pt x="668" y="1168"/>
                    <a:pt x="701" y="1101"/>
                  </a:cubicBezTo>
                  <a:cubicBezTo>
                    <a:pt x="734" y="1068"/>
                    <a:pt x="734" y="1001"/>
                    <a:pt x="768" y="968"/>
                  </a:cubicBezTo>
                  <a:cubicBezTo>
                    <a:pt x="768" y="934"/>
                    <a:pt x="801" y="901"/>
                    <a:pt x="801" y="868"/>
                  </a:cubicBezTo>
                  <a:cubicBezTo>
                    <a:pt x="801" y="834"/>
                    <a:pt x="801" y="834"/>
                    <a:pt x="801" y="801"/>
                  </a:cubicBezTo>
                  <a:lnTo>
                    <a:pt x="768" y="801"/>
                  </a:lnTo>
                  <a:lnTo>
                    <a:pt x="634" y="901"/>
                  </a:lnTo>
                  <a:lnTo>
                    <a:pt x="601" y="901"/>
                  </a:lnTo>
                  <a:cubicBezTo>
                    <a:pt x="601" y="934"/>
                    <a:pt x="568" y="934"/>
                    <a:pt x="568" y="968"/>
                  </a:cubicBezTo>
                  <a:lnTo>
                    <a:pt x="534" y="1034"/>
                  </a:lnTo>
                  <a:cubicBezTo>
                    <a:pt x="501" y="1068"/>
                    <a:pt x="468" y="1068"/>
                    <a:pt x="434" y="1101"/>
                  </a:cubicBezTo>
                  <a:lnTo>
                    <a:pt x="334" y="1134"/>
                  </a:lnTo>
                  <a:lnTo>
                    <a:pt x="301" y="1134"/>
                  </a:lnTo>
                  <a:cubicBezTo>
                    <a:pt x="267" y="1101"/>
                    <a:pt x="234" y="1101"/>
                    <a:pt x="234" y="1068"/>
                  </a:cubicBezTo>
                  <a:cubicBezTo>
                    <a:pt x="234" y="1034"/>
                    <a:pt x="234" y="1001"/>
                    <a:pt x="234" y="968"/>
                  </a:cubicBezTo>
                  <a:lnTo>
                    <a:pt x="801" y="667"/>
                  </a:lnTo>
                  <a:cubicBezTo>
                    <a:pt x="801" y="667"/>
                    <a:pt x="801" y="634"/>
                    <a:pt x="801" y="634"/>
                  </a:cubicBezTo>
                  <a:cubicBezTo>
                    <a:pt x="801" y="601"/>
                    <a:pt x="801" y="601"/>
                    <a:pt x="801" y="567"/>
                  </a:cubicBezTo>
                  <a:lnTo>
                    <a:pt x="801" y="467"/>
                  </a:lnTo>
                  <a:cubicBezTo>
                    <a:pt x="801" y="401"/>
                    <a:pt x="801" y="301"/>
                    <a:pt x="801" y="234"/>
                  </a:cubicBezTo>
                  <a:cubicBezTo>
                    <a:pt x="768" y="167"/>
                    <a:pt x="734" y="134"/>
                    <a:pt x="701" y="67"/>
                  </a:cubicBezTo>
                  <a:cubicBezTo>
                    <a:pt x="668" y="34"/>
                    <a:pt x="634" y="34"/>
                    <a:pt x="568"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9"/>
            <p:cNvSpPr/>
            <p:nvPr/>
          </p:nvSpPr>
          <p:spPr>
            <a:xfrm>
              <a:off x="2306825" y="3446250"/>
              <a:ext cx="20875" cy="38375"/>
            </a:xfrm>
            <a:custGeom>
              <a:rect b="b" l="l" r="r" t="t"/>
              <a:pathLst>
                <a:path extrusionOk="0" h="1535" w="835">
                  <a:moveTo>
                    <a:pt x="801" y="0"/>
                  </a:moveTo>
                  <a:lnTo>
                    <a:pt x="667" y="67"/>
                  </a:lnTo>
                  <a:cubicBezTo>
                    <a:pt x="634" y="100"/>
                    <a:pt x="634" y="100"/>
                    <a:pt x="634" y="134"/>
                  </a:cubicBezTo>
                  <a:cubicBezTo>
                    <a:pt x="634" y="134"/>
                    <a:pt x="634" y="167"/>
                    <a:pt x="634" y="167"/>
                  </a:cubicBezTo>
                  <a:lnTo>
                    <a:pt x="401" y="1068"/>
                  </a:lnTo>
                  <a:lnTo>
                    <a:pt x="200" y="434"/>
                  </a:lnTo>
                  <a:cubicBezTo>
                    <a:pt x="200" y="400"/>
                    <a:pt x="200" y="400"/>
                    <a:pt x="200" y="400"/>
                  </a:cubicBezTo>
                  <a:lnTo>
                    <a:pt x="167" y="400"/>
                  </a:lnTo>
                  <a:lnTo>
                    <a:pt x="34" y="467"/>
                  </a:lnTo>
                  <a:cubicBezTo>
                    <a:pt x="34" y="467"/>
                    <a:pt x="0" y="501"/>
                    <a:pt x="0" y="501"/>
                  </a:cubicBezTo>
                  <a:cubicBezTo>
                    <a:pt x="0" y="534"/>
                    <a:pt x="0" y="534"/>
                    <a:pt x="0" y="567"/>
                  </a:cubicBezTo>
                  <a:lnTo>
                    <a:pt x="334" y="1535"/>
                  </a:lnTo>
                  <a:lnTo>
                    <a:pt x="467" y="1501"/>
                  </a:lnTo>
                  <a:cubicBezTo>
                    <a:pt x="467" y="1468"/>
                    <a:pt x="467" y="1468"/>
                    <a:pt x="501" y="1435"/>
                  </a:cubicBezTo>
                  <a:cubicBezTo>
                    <a:pt x="501" y="1435"/>
                    <a:pt x="501" y="1401"/>
                    <a:pt x="501" y="1401"/>
                  </a:cubicBezTo>
                  <a:lnTo>
                    <a:pt x="801" y="34"/>
                  </a:lnTo>
                  <a:cubicBezTo>
                    <a:pt x="834" y="34"/>
                    <a:pt x="834" y="34"/>
                    <a:pt x="80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9"/>
            <p:cNvSpPr/>
            <p:nvPr/>
          </p:nvSpPr>
          <p:spPr>
            <a:xfrm>
              <a:off x="2330175" y="3437075"/>
              <a:ext cx="20025" cy="35875"/>
            </a:xfrm>
            <a:custGeom>
              <a:rect b="b" l="l" r="r" t="t"/>
              <a:pathLst>
                <a:path extrusionOk="0" h="1435" w="801">
                  <a:moveTo>
                    <a:pt x="534" y="300"/>
                  </a:moveTo>
                  <a:cubicBezTo>
                    <a:pt x="534" y="300"/>
                    <a:pt x="567" y="334"/>
                    <a:pt x="601" y="334"/>
                  </a:cubicBezTo>
                  <a:cubicBezTo>
                    <a:pt x="601" y="367"/>
                    <a:pt x="601" y="367"/>
                    <a:pt x="601" y="401"/>
                  </a:cubicBezTo>
                  <a:lnTo>
                    <a:pt x="601" y="467"/>
                  </a:lnTo>
                  <a:lnTo>
                    <a:pt x="234" y="667"/>
                  </a:lnTo>
                  <a:cubicBezTo>
                    <a:pt x="234" y="634"/>
                    <a:pt x="234" y="601"/>
                    <a:pt x="234" y="601"/>
                  </a:cubicBezTo>
                  <a:cubicBezTo>
                    <a:pt x="267" y="567"/>
                    <a:pt x="267" y="534"/>
                    <a:pt x="300" y="501"/>
                  </a:cubicBezTo>
                  <a:cubicBezTo>
                    <a:pt x="300" y="467"/>
                    <a:pt x="300" y="434"/>
                    <a:pt x="334" y="401"/>
                  </a:cubicBezTo>
                  <a:cubicBezTo>
                    <a:pt x="367" y="367"/>
                    <a:pt x="401" y="367"/>
                    <a:pt x="434" y="334"/>
                  </a:cubicBezTo>
                  <a:lnTo>
                    <a:pt x="401" y="334"/>
                  </a:lnTo>
                  <a:cubicBezTo>
                    <a:pt x="434" y="300"/>
                    <a:pt x="467" y="300"/>
                    <a:pt x="534" y="300"/>
                  </a:cubicBezTo>
                  <a:close/>
                  <a:moveTo>
                    <a:pt x="567" y="0"/>
                  </a:moveTo>
                  <a:cubicBezTo>
                    <a:pt x="501" y="0"/>
                    <a:pt x="434" y="0"/>
                    <a:pt x="401" y="34"/>
                  </a:cubicBezTo>
                  <a:cubicBezTo>
                    <a:pt x="334" y="67"/>
                    <a:pt x="267" y="134"/>
                    <a:pt x="234" y="200"/>
                  </a:cubicBezTo>
                  <a:cubicBezTo>
                    <a:pt x="167" y="267"/>
                    <a:pt x="134" y="334"/>
                    <a:pt x="100" y="401"/>
                  </a:cubicBezTo>
                  <a:cubicBezTo>
                    <a:pt x="67" y="501"/>
                    <a:pt x="34" y="567"/>
                    <a:pt x="34" y="667"/>
                  </a:cubicBezTo>
                  <a:cubicBezTo>
                    <a:pt x="0" y="767"/>
                    <a:pt x="0" y="868"/>
                    <a:pt x="0" y="934"/>
                  </a:cubicBezTo>
                  <a:cubicBezTo>
                    <a:pt x="0" y="1034"/>
                    <a:pt x="0" y="1101"/>
                    <a:pt x="0" y="1201"/>
                  </a:cubicBezTo>
                  <a:cubicBezTo>
                    <a:pt x="34" y="1268"/>
                    <a:pt x="67" y="1301"/>
                    <a:pt x="100" y="1368"/>
                  </a:cubicBezTo>
                  <a:cubicBezTo>
                    <a:pt x="134" y="1401"/>
                    <a:pt x="167" y="1435"/>
                    <a:pt x="234" y="1435"/>
                  </a:cubicBezTo>
                  <a:cubicBezTo>
                    <a:pt x="267" y="1435"/>
                    <a:pt x="334" y="1401"/>
                    <a:pt x="367" y="1368"/>
                  </a:cubicBezTo>
                  <a:cubicBezTo>
                    <a:pt x="434" y="1335"/>
                    <a:pt x="501" y="1301"/>
                    <a:pt x="534" y="1234"/>
                  </a:cubicBezTo>
                  <a:cubicBezTo>
                    <a:pt x="601" y="1201"/>
                    <a:pt x="634" y="1168"/>
                    <a:pt x="667" y="1101"/>
                  </a:cubicBezTo>
                  <a:cubicBezTo>
                    <a:pt x="701" y="1034"/>
                    <a:pt x="701" y="1001"/>
                    <a:pt x="734" y="934"/>
                  </a:cubicBezTo>
                  <a:cubicBezTo>
                    <a:pt x="767" y="901"/>
                    <a:pt x="767" y="868"/>
                    <a:pt x="767" y="834"/>
                  </a:cubicBezTo>
                  <a:cubicBezTo>
                    <a:pt x="767" y="834"/>
                    <a:pt x="767" y="801"/>
                    <a:pt x="767" y="801"/>
                  </a:cubicBezTo>
                  <a:lnTo>
                    <a:pt x="734" y="801"/>
                  </a:lnTo>
                  <a:lnTo>
                    <a:pt x="601" y="868"/>
                  </a:lnTo>
                  <a:lnTo>
                    <a:pt x="567" y="901"/>
                  </a:lnTo>
                  <a:lnTo>
                    <a:pt x="534" y="934"/>
                  </a:lnTo>
                  <a:cubicBezTo>
                    <a:pt x="534" y="968"/>
                    <a:pt x="501" y="1001"/>
                    <a:pt x="501" y="1001"/>
                  </a:cubicBezTo>
                  <a:cubicBezTo>
                    <a:pt x="467" y="1034"/>
                    <a:pt x="434" y="1068"/>
                    <a:pt x="401" y="1068"/>
                  </a:cubicBezTo>
                  <a:cubicBezTo>
                    <a:pt x="367" y="1101"/>
                    <a:pt x="367" y="1101"/>
                    <a:pt x="334" y="1101"/>
                  </a:cubicBezTo>
                  <a:lnTo>
                    <a:pt x="267" y="1101"/>
                  </a:lnTo>
                  <a:cubicBezTo>
                    <a:pt x="234" y="1101"/>
                    <a:pt x="234" y="1068"/>
                    <a:pt x="234" y="1068"/>
                  </a:cubicBezTo>
                  <a:cubicBezTo>
                    <a:pt x="234" y="1034"/>
                    <a:pt x="234" y="1001"/>
                    <a:pt x="234" y="968"/>
                  </a:cubicBezTo>
                  <a:lnTo>
                    <a:pt x="767" y="634"/>
                  </a:lnTo>
                  <a:cubicBezTo>
                    <a:pt x="767" y="634"/>
                    <a:pt x="801" y="634"/>
                    <a:pt x="801" y="601"/>
                  </a:cubicBezTo>
                  <a:cubicBezTo>
                    <a:pt x="801" y="601"/>
                    <a:pt x="801" y="567"/>
                    <a:pt x="801" y="567"/>
                  </a:cubicBezTo>
                  <a:lnTo>
                    <a:pt x="801" y="434"/>
                  </a:lnTo>
                  <a:cubicBezTo>
                    <a:pt x="801" y="367"/>
                    <a:pt x="801" y="300"/>
                    <a:pt x="767" y="200"/>
                  </a:cubicBezTo>
                  <a:cubicBezTo>
                    <a:pt x="767" y="167"/>
                    <a:pt x="734" y="100"/>
                    <a:pt x="701" y="67"/>
                  </a:cubicBezTo>
                  <a:cubicBezTo>
                    <a:pt x="667" y="34"/>
                    <a:pt x="601" y="0"/>
                    <a:pt x="567"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9"/>
            <p:cNvSpPr/>
            <p:nvPr/>
          </p:nvSpPr>
          <p:spPr>
            <a:xfrm>
              <a:off x="2356025" y="3422050"/>
              <a:ext cx="18375" cy="40050"/>
            </a:xfrm>
            <a:custGeom>
              <a:rect b="b" l="l" r="r" t="t"/>
              <a:pathLst>
                <a:path extrusionOk="0" h="1602" w="735">
                  <a:moveTo>
                    <a:pt x="567" y="1"/>
                  </a:moveTo>
                  <a:cubicBezTo>
                    <a:pt x="501" y="1"/>
                    <a:pt x="467" y="1"/>
                    <a:pt x="401" y="34"/>
                  </a:cubicBezTo>
                  <a:cubicBezTo>
                    <a:pt x="367" y="68"/>
                    <a:pt x="301" y="134"/>
                    <a:pt x="267" y="168"/>
                  </a:cubicBezTo>
                  <a:cubicBezTo>
                    <a:pt x="234" y="234"/>
                    <a:pt x="200" y="268"/>
                    <a:pt x="167" y="334"/>
                  </a:cubicBezTo>
                  <a:lnTo>
                    <a:pt x="167" y="268"/>
                  </a:lnTo>
                  <a:cubicBezTo>
                    <a:pt x="167" y="268"/>
                    <a:pt x="167" y="234"/>
                    <a:pt x="167" y="234"/>
                  </a:cubicBezTo>
                  <a:lnTo>
                    <a:pt x="134" y="234"/>
                  </a:lnTo>
                  <a:lnTo>
                    <a:pt x="34" y="301"/>
                  </a:lnTo>
                  <a:cubicBezTo>
                    <a:pt x="0" y="301"/>
                    <a:pt x="0" y="334"/>
                    <a:pt x="0" y="334"/>
                  </a:cubicBezTo>
                  <a:cubicBezTo>
                    <a:pt x="0" y="368"/>
                    <a:pt x="0" y="368"/>
                    <a:pt x="0" y="401"/>
                  </a:cubicBezTo>
                  <a:lnTo>
                    <a:pt x="0" y="1569"/>
                  </a:lnTo>
                  <a:cubicBezTo>
                    <a:pt x="0" y="1602"/>
                    <a:pt x="0" y="1602"/>
                    <a:pt x="0" y="1602"/>
                  </a:cubicBezTo>
                  <a:lnTo>
                    <a:pt x="34" y="1602"/>
                  </a:lnTo>
                  <a:lnTo>
                    <a:pt x="134" y="1535"/>
                  </a:lnTo>
                  <a:cubicBezTo>
                    <a:pt x="167" y="1535"/>
                    <a:pt x="167" y="1535"/>
                    <a:pt x="167" y="1502"/>
                  </a:cubicBezTo>
                  <a:cubicBezTo>
                    <a:pt x="167" y="1502"/>
                    <a:pt x="167" y="1469"/>
                    <a:pt x="167" y="1469"/>
                  </a:cubicBezTo>
                  <a:lnTo>
                    <a:pt x="167" y="835"/>
                  </a:lnTo>
                  <a:cubicBezTo>
                    <a:pt x="167" y="735"/>
                    <a:pt x="200" y="635"/>
                    <a:pt x="234" y="568"/>
                  </a:cubicBezTo>
                  <a:cubicBezTo>
                    <a:pt x="267" y="468"/>
                    <a:pt x="301" y="434"/>
                    <a:pt x="367" y="401"/>
                  </a:cubicBezTo>
                  <a:cubicBezTo>
                    <a:pt x="401" y="368"/>
                    <a:pt x="426" y="351"/>
                    <a:pt x="446" y="351"/>
                  </a:cubicBezTo>
                  <a:cubicBezTo>
                    <a:pt x="467" y="351"/>
                    <a:pt x="484" y="368"/>
                    <a:pt x="501" y="401"/>
                  </a:cubicBezTo>
                  <a:cubicBezTo>
                    <a:pt x="534" y="434"/>
                    <a:pt x="567" y="535"/>
                    <a:pt x="534" y="601"/>
                  </a:cubicBezTo>
                  <a:lnTo>
                    <a:pt x="534" y="1235"/>
                  </a:lnTo>
                  <a:cubicBezTo>
                    <a:pt x="534" y="1235"/>
                    <a:pt x="534" y="1268"/>
                    <a:pt x="534" y="1268"/>
                  </a:cubicBezTo>
                  <a:lnTo>
                    <a:pt x="567" y="1268"/>
                  </a:lnTo>
                  <a:lnTo>
                    <a:pt x="701" y="1202"/>
                  </a:lnTo>
                  <a:cubicBezTo>
                    <a:pt x="701" y="1202"/>
                    <a:pt x="734" y="1168"/>
                    <a:pt x="734" y="1168"/>
                  </a:cubicBezTo>
                  <a:cubicBezTo>
                    <a:pt x="734" y="1135"/>
                    <a:pt x="734" y="1135"/>
                    <a:pt x="734" y="1102"/>
                  </a:cubicBezTo>
                  <a:lnTo>
                    <a:pt x="734" y="434"/>
                  </a:lnTo>
                  <a:cubicBezTo>
                    <a:pt x="734" y="368"/>
                    <a:pt x="734" y="301"/>
                    <a:pt x="734" y="201"/>
                  </a:cubicBezTo>
                  <a:cubicBezTo>
                    <a:pt x="734" y="168"/>
                    <a:pt x="701" y="101"/>
                    <a:pt x="667" y="68"/>
                  </a:cubicBezTo>
                  <a:cubicBezTo>
                    <a:pt x="667" y="34"/>
                    <a:pt x="634" y="1"/>
                    <a:pt x="567"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9"/>
            <p:cNvSpPr/>
            <p:nvPr/>
          </p:nvSpPr>
          <p:spPr>
            <a:xfrm>
              <a:off x="2379375" y="3404550"/>
              <a:ext cx="18375" cy="40050"/>
            </a:xfrm>
            <a:custGeom>
              <a:rect b="b" l="l" r="r" t="t"/>
              <a:pathLst>
                <a:path extrusionOk="0" h="1602" w="735">
                  <a:moveTo>
                    <a:pt x="701" y="0"/>
                  </a:moveTo>
                  <a:lnTo>
                    <a:pt x="567" y="100"/>
                  </a:lnTo>
                  <a:cubicBezTo>
                    <a:pt x="567" y="100"/>
                    <a:pt x="567" y="100"/>
                    <a:pt x="534" y="134"/>
                  </a:cubicBezTo>
                  <a:cubicBezTo>
                    <a:pt x="534" y="134"/>
                    <a:pt x="534" y="167"/>
                    <a:pt x="534" y="167"/>
                  </a:cubicBezTo>
                  <a:lnTo>
                    <a:pt x="534" y="801"/>
                  </a:lnTo>
                  <a:cubicBezTo>
                    <a:pt x="534" y="901"/>
                    <a:pt x="534" y="1001"/>
                    <a:pt x="501" y="1068"/>
                  </a:cubicBezTo>
                  <a:cubicBezTo>
                    <a:pt x="467" y="1134"/>
                    <a:pt x="434" y="1201"/>
                    <a:pt x="367" y="1235"/>
                  </a:cubicBezTo>
                  <a:cubicBezTo>
                    <a:pt x="334" y="1268"/>
                    <a:pt x="309" y="1285"/>
                    <a:pt x="288" y="1285"/>
                  </a:cubicBezTo>
                  <a:cubicBezTo>
                    <a:pt x="267" y="1285"/>
                    <a:pt x="250" y="1268"/>
                    <a:pt x="234" y="1235"/>
                  </a:cubicBezTo>
                  <a:cubicBezTo>
                    <a:pt x="200" y="1168"/>
                    <a:pt x="200" y="1101"/>
                    <a:pt x="200" y="1034"/>
                  </a:cubicBezTo>
                  <a:lnTo>
                    <a:pt x="200" y="401"/>
                  </a:lnTo>
                  <a:cubicBezTo>
                    <a:pt x="200" y="367"/>
                    <a:pt x="200" y="367"/>
                    <a:pt x="200" y="367"/>
                  </a:cubicBezTo>
                  <a:lnTo>
                    <a:pt x="167" y="367"/>
                  </a:lnTo>
                  <a:lnTo>
                    <a:pt x="34" y="434"/>
                  </a:lnTo>
                  <a:cubicBezTo>
                    <a:pt x="0" y="434"/>
                    <a:pt x="0" y="467"/>
                    <a:pt x="0" y="467"/>
                  </a:cubicBezTo>
                  <a:cubicBezTo>
                    <a:pt x="0" y="467"/>
                    <a:pt x="0" y="501"/>
                    <a:pt x="0" y="534"/>
                  </a:cubicBezTo>
                  <a:lnTo>
                    <a:pt x="0" y="1168"/>
                  </a:lnTo>
                  <a:cubicBezTo>
                    <a:pt x="0" y="1235"/>
                    <a:pt x="0" y="1335"/>
                    <a:pt x="0" y="1401"/>
                  </a:cubicBezTo>
                  <a:cubicBezTo>
                    <a:pt x="0" y="1435"/>
                    <a:pt x="34" y="1501"/>
                    <a:pt x="67" y="1535"/>
                  </a:cubicBezTo>
                  <a:cubicBezTo>
                    <a:pt x="67" y="1568"/>
                    <a:pt x="100" y="1601"/>
                    <a:pt x="167" y="1601"/>
                  </a:cubicBezTo>
                  <a:cubicBezTo>
                    <a:pt x="200" y="1601"/>
                    <a:pt x="267" y="1601"/>
                    <a:pt x="334" y="1568"/>
                  </a:cubicBezTo>
                  <a:cubicBezTo>
                    <a:pt x="367" y="1535"/>
                    <a:pt x="434" y="1501"/>
                    <a:pt x="467" y="1435"/>
                  </a:cubicBezTo>
                  <a:cubicBezTo>
                    <a:pt x="501" y="1401"/>
                    <a:pt x="534" y="1335"/>
                    <a:pt x="534" y="1301"/>
                  </a:cubicBezTo>
                  <a:lnTo>
                    <a:pt x="534" y="1335"/>
                  </a:lnTo>
                  <a:cubicBezTo>
                    <a:pt x="534" y="1368"/>
                    <a:pt x="534" y="1368"/>
                    <a:pt x="534" y="1401"/>
                  </a:cubicBezTo>
                  <a:lnTo>
                    <a:pt x="567" y="1401"/>
                  </a:lnTo>
                  <a:lnTo>
                    <a:pt x="701" y="1301"/>
                  </a:lnTo>
                  <a:cubicBezTo>
                    <a:pt x="734" y="1301"/>
                    <a:pt x="734" y="1301"/>
                    <a:pt x="734" y="1268"/>
                  </a:cubicBezTo>
                  <a:cubicBezTo>
                    <a:pt x="734" y="1268"/>
                    <a:pt x="734" y="1235"/>
                    <a:pt x="734" y="1235"/>
                  </a:cubicBezTo>
                  <a:lnTo>
                    <a:pt x="734" y="67"/>
                  </a:lnTo>
                  <a:cubicBezTo>
                    <a:pt x="734" y="34"/>
                    <a:pt x="734" y="34"/>
                    <a:pt x="73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9"/>
            <p:cNvSpPr/>
            <p:nvPr/>
          </p:nvSpPr>
          <p:spPr>
            <a:xfrm>
              <a:off x="2403550" y="3394550"/>
              <a:ext cx="20050" cy="35875"/>
            </a:xfrm>
            <a:custGeom>
              <a:rect b="b" l="l" r="r" t="t"/>
              <a:pathLst>
                <a:path extrusionOk="0" h="1435" w="802">
                  <a:moveTo>
                    <a:pt x="468" y="319"/>
                  </a:moveTo>
                  <a:cubicBezTo>
                    <a:pt x="479" y="319"/>
                    <a:pt x="490" y="323"/>
                    <a:pt x="501" y="334"/>
                  </a:cubicBezTo>
                  <a:lnTo>
                    <a:pt x="568" y="334"/>
                  </a:lnTo>
                  <a:cubicBezTo>
                    <a:pt x="568" y="367"/>
                    <a:pt x="568" y="367"/>
                    <a:pt x="601" y="400"/>
                  </a:cubicBezTo>
                  <a:cubicBezTo>
                    <a:pt x="601" y="434"/>
                    <a:pt x="601" y="434"/>
                    <a:pt x="601" y="467"/>
                  </a:cubicBezTo>
                  <a:lnTo>
                    <a:pt x="234" y="701"/>
                  </a:lnTo>
                  <a:lnTo>
                    <a:pt x="234" y="600"/>
                  </a:lnTo>
                  <a:cubicBezTo>
                    <a:pt x="234" y="567"/>
                    <a:pt x="234" y="534"/>
                    <a:pt x="268" y="500"/>
                  </a:cubicBezTo>
                  <a:lnTo>
                    <a:pt x="334" y="400"/>
                  </a:lnTo>
                  <a:cubicBezTo>
                    <a:pt x="334" y="400"/>
                    <a:pt x="368" y="367"/>
                    <a:pt x="401" y="334"/>
                  </a:cubicBezTo>
                  <a:cubicBezTo>
                    <a:pt x="423" y="334"/>
                    <a:pt x="445" y="319"/>
                    <a:pt x="468" y="319"/>
                  </a:cubicBezTo>
                  <a:close/>
                  <a:moveTo>
                    <a:pt x="568" y="0"/>
                  </a:moveTo>
                  <a:cubicBezTo>
                    <a:pt x="501" y="0"/>
                    <a:pt x="434" y="0"/>
                    <a:pt x="401" y="33"/>
                  </a:cubicBezTo>
                  <a:cubicBezTo>
                    <a:pt x="334" y="67"/>
                    <a:pt x="268" y="133"/>
                    <a:pt x="234" y="200"/>
                  </a:cubicBezTo>
                  <a:cubicBezTo>
                    <a:pt x="167" y="267"/>
                    <a:pt x="134" y="334"/>
                    <a:pt x="101" y="400"/>
                  </a:cubicBezTo>
                  <a:cubicBezTo>
                    <a:pt x="67" y="500"/>
                    <a:pt x="34" y="567"/>
                    <a:pt x="34" y="667"/>
                  </a:cubicBezTo>
                  <a:cubicBezTo>
                    <a:pt x="1" y="767"/>
                    <a:pt x="1" y="867"/>
                    <a:pt x="1" y="967"/>
                  </a:cubicBezTo>
                  <a:cubicBezTo>
                    <a:pt x="1" y="1034"/>
                    <a:pt x="1" y="1101"/>
                    <a:pt x="1" y="1201"/>
                  </a:cubicBezTo>
                  <a:cubicBezTo>
                    <a:pt x="34" y="1268"/>
                    <a:pt x="34" y="1301"/>
                    <a:pt x="101" y="1368"/>
                  </a:cubicBezTo>
                  <a:cubicBezTo>
                    <a:pt x="134" y="1401"/>
                    <a:pt x="167" y="1434"/>
                    <a:pt x="201" y="1434"/>
                  </a:cubicBezTo>
                  <a:cubicBezTo>
                    <a:pt x="268" y="1434"/>
                    <a:pt x="334" y="1401"/>
                    <a:pt x="368" y="1368"/>
                  </a:cubicBezTo>
                  <a:cubicBezTo>
                    <a:pt x="434" y="1334"/>
                    <a:pt x="501" y="1301"/>
                    <a:pt x="534" y="1268"/>
                  </a:cubicBezTo>
                  <a:cubicBezTo>
                    <a:pt x="601" y="1201"/>
                    <a:pt x="634" y="1168"/>
                    <a:pt x="668" y="1101"/>
                  </a:cubicBezTo>
                  <a:cubicBezTo>
                    <a:pt x="701" y="1067"/>
                    <a:pt x="701" y="1001"/>
                    <a:pt x="735" y="934"/>
                  </a:cubicBezTo>
                  <a:cubicBezTo>
                    <a:pt x="735" y="934"/>
                    <a:pt x="735" y="867"/>
                    <a:pt x="735" y="834"/>
                  </a:cubicBezTo>
                  <a:lnTo>
                    <a:pt x="735" y="801"/>
                  </a:lnTo>
                  <a:lnTo>
                    <a:pt x="601" y="867"/>
                  </a:lnTo>
                  <a:lnTo>
                    <a:pt x="568" y="901"/>
                  </a:lnTo>
                  <a:lnTo>
                    <a:pt x="534" y="934"/>
                  </a:lnTo>
                  <a:cubicBezTo>
                    <a:pt x="501" y="967"/>
                    <a:pt x="501" y="1001"/>
                    <a:pt x="468" y="1034"/>
                  </a:cubicBezTo>
                  <a:cubicBezTo>
                    <a:pt x="468" y="1034"/>
                    <a:pt x="434" y="1067"/>
                    <a:pt x="401" y="1101"/>
                  </a:cubicBezTo>
                  <a:lnTo>
                    <a:pt x="334" y="1101"/>
                  </a:lnTo>
                  <a:cubicBezTo>
                    <a:pt x="318" y="1118"/>
                    <a:pt x="301" y="1126"/>
                    <a:pt x="288" y="1126"/>
                  </a:cubicBezTo>
                  <a:cubicBezTo>
                    <a:pt x="276" y="1126"/>
                    <a:pt x="268" y="1118"/>
                    <a:pt x="268" y="1101"/>
                  </a:cubicBezTo>
                  <a:cubicBezTo>
                    <a:pt x="234" y="1101"/>
                    <a:pt x="234" y="1067"/>
                    <a:pt x="234" y="1067"/>
                  </a:cubicBezTo>
                  <a:cubicBezTo>
                    <a:pt x="201" y="1034"/>
                    <a:pt x="201" y="1001"/>
                    <a:pt x="234" y="967"/>
                  </a:cubicBezTo>
                  <a:lnTo>
                    <a:pt x="768" y="667"/>
                  </a:lnTo>
                  <a:cubicBezTo>
                    <a:pt x="768" y="634"/>
                    <a:pt x="801" y="634"/>
                    <a:pt x="801" y="600"/>
                  </a:cubicBezTo>
                  <a:cubicBezTo>
                    <a:pt x="801" y="600"/>
                    <a:pt x="801" y="567"/>
                    <a:pt x="801" y="567"/>
                  </a:cubicBezTo>
                  <a:lnTo>
                    <a:pt x="801" y="434"/>
                  </a:lnTo>
                  <a:cubicBezTo>
                    <a:pt x="801" y="367"/>
                    <a:pt x="801" y="300"/>
                    <a:pt x="768" y="234"/>
                  </a:cubicBezTo>
                  <a:cubicBezTo>
                    <a:pt x="768" y="167"/>
                    <a:pt x="735" y="100"/>
                    <a:pt x="701" y="67"/>
                  </a:cubicBezTo>
                  <a:cubicBezTo>
                    <a:pt x="668" y="33"/>
                    <a:pt x="601" y="0"/>
                    <a:pt x="568"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9"/>
            <p:cNvSpPr/>
            <p:nvPr/>
          </p:nvSpPr>
          <p:spPr>
            <a:xfrm>
              <a:off x="2257625" y="3804000"/>
              <a:ext cx="21700" cy="50900"/>
            </a:xfrm>
            <a:custGeom>
              <a:rect b="b" l="l" r="r" t="t"/>
              <a:pathLst>
                <a:path extrusionOk="0" h="2036" w="868">
                  <a:moveTo>
                    <a:pt x="834" y="0"/>
                  </a:moveTo>
                  <a:lnTo>
                    <a:pt x="34" y="467"/>
                  </a:lnTo>
                  <a:cubicBezTo>
                    <a:pt x="34" y="467"/>
                    <a:pt x="34" y="501"/>
                    <a:pt x="0" y="501"/>
                  </a:cubicBezTo>
                  <a:cubicBezTo>
                    <a:pt x="0" y="534"/>
                    <a:pt x="0" y="534"/>
                    <a:pt x="0" y="568"/>
                  </a:cubicBezTo>
                  <a:lnTo>
                    <a:pt x="0" y="734"/>
                  </a:lnTo>
                  <a:cubicBezTo>
                    <a:pt x="0" y="768"/>
                    <a:pt x="0" y="768"/>
                    <a:pt x="0" y="768"/>
                  </a:cubicBezTo>
                  <a:lnTo>
                    <a:pt x="34" y="768"/>
                  </a:lnTo>
                  <a:lnTo>
                    <a:pt x="334" y="601"/>
                  </a:lnTo>
                  <a:lnTo>
                    <a:pt x="334" y="1969"/>
                  </a:lnTo>
                  <a:cubicBezTo>
                    <a:pt x="334" y="2002"/>
                    <a:pt x="334" y="2002"/>
                    <a:pt x="334" y="2035"/>
                  </a:cubicBezTo>
                  <a:lnTo>
                    <a:pt x="367" y="2035"/>
                  </a:lnTo>
                  <a:lnTo>
                    <a:pt x="501" y="1935"/>
                  </a:lnTo>
                  <a:cubicBezTo>
                    <a:pt x="501" y="1935"/>
                    <a:pt x="534" y="1935"/>
                    <a:pt x="534" y="1902"/>
                  </a:cubicBezTo>
                  <a:cubicBezTo>
                    <a:pt x="534" y="1902"/>
                    <a:pt x="534" y="1868"/>
                    <a:pt x="534" y="1835"/>
                  </a:cubicBezTo>
                  <a:lnTo>
                    <a:pt x="534" y="467"/>
                  </a:lnTo>
                  <a:lnTo>
                    <a:pt x="834" y="301"/>
                  </a:lnTo>
                  <a:cubicBezTo>
                    <a:pt x="834" y="301"/>
                    <a:pt x="834" y="301"/>
                    <a:pt x="867" y="267"/>
                  </a:cubicBezTo>
                  <a:cubicBezTo>
                    <a:pt x="867" y="267"/>
                    <a:pt x="867" y="234"/>
                    <a:pt x="867" y="234"/>
                  </a:cubicBezTo>
                  <a:lnTo>
                    <a:pt x="867" y="34"/>
                  </a:lnTo>
                  <a:cubicBezTo>
                    <a:pt x="867" y="34"/>
                    <a:pt x="867" y="0"/>
                    <a:pt x="867"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9"/>
            <p:cNvSpPr/>
            <p:nvPr/>
          </p:nvSpPr>
          <p:spPr>
            <a:xfrm>
              <a:off x="2278475" y="3807325"/>
              <a:ext cx="20025" cy="36725"/>
            </a:xfrm>
            <a:custGeom>
              <a:rect b="b" l="l" r="r" t="t"/>
              <a:pathLst>
                <a:path extrusionOk="0" h="1469" w="801">
                  <a:moveTo>
                    <a:pt x="534" y="334"/>
                  </a:moveTo>
                  <a:cubicBezTo>
                    <a:pt x="567" y="334"/>
                    <a:pt x="567" y="368"/>
                    <a:pt x="567" y="401"/>
                  </a:cubicBezTo>
                  <a:cubicBezTo>
                    <a:pt x="601" y="435"/>
                    <a:pt x="601" y="468"/>
                    <a:pt x="601" y="501"/>
                  </a:cubicBezTo>
                  <a:lnTo>
                    <a:pt x="601" y="735"/>
                  </a:lnTo>
                  <a:cubicBezTo>
                    <a:pt x="601" y="768"/>
                    <a:pt x="601" y="835"/>
                    <a:pt x="567" y="868"/>
                  </a:cubicBezTo>
                  <a:cubicBezTo>
                    <a:pt x="567" y="902"/>
                    <a:pt x="567" y="935"/>
                    <a:pt x="534" y="968"/>
                  </a:cubicBezTo>
                  <a:cubicBezTo>
                    <a:pt x="500" y="1002"/>
                    <a:pt x="500" y="1035"/>
                    <a:pt x="467" y="1035"/>
                  </a:cubicBezTo>
                  <a:cubicBezTo>
                    <a:pt x="467" y="1068"/>
                    <a:pt x="434" y="1102"/>
                    <a:pt x="400" y="1102"/>
                  </a:cubicBezTo>
                  <a:lnTo>
                    <a:pt x="334" y="1135"/>
                  </a:lnTo>
                  <a:lnTo>
                    <a:pt x="267" y="1135"/>
                  </a:lnTo>
                  <a:cubicBezTo>
                    <a:pt x="267" y="1102"/>
                    <a:pt x="234" y="1102"/>
                    <a:pt x="234" y="1068"/>
                  </a:cubicBezTo>
                  <a:cubicBezTo>
                    <a:pt x="234" y="1035"/>
                    <a:pt x="234" y="1002"/>
                    <a:pt x="234" y="968"/>
                  </a:cubicBezTo>
                  <a:cubicBezTo>
                    <a:pt x="234" y="935"/>
                    <a:pt x="234" y="935"/>
                    <a:pt x="234" y="902"/>
                  </a:cubicBezTo>
                  <a:lnTo>
                    <a:pt x="234" y="801"/>
                  </a:lnTo>
                  <a:cubicBezTo>
                    <a:pt x="234" y="768"/>
                    <a:pt x="234" y="768"/>
                    <a:pt x="234" y="735"/>
                  </a:cubicBezTo>
                  <a:cubicBezTo>
                    <a:pt x="234" y="701"/>
                    <a:pt x="234" y="635"/>
                    <a:pt x="234" y="601"/>
                  </a:cubicBezTo>
                  <a:cubicBezTo>
                    <a:pt x="234" y="568"/>
                    <a:pt x="267" y="535"/>
                    <a:pt x="267" y="501"/>
                  </a:cubicBezTo>
                  <a:lnTo>
                    <a:pt x="334" y="401"/>
                  </a:lnTo>
                  <a:cubicBezTo>
                    <a:pt x="367" y="401"/>
                    <a:pt x="367" y="368"/>
                    <a:pt x="400" y="368"/>
                  </a:cubicBezTo>
                  <a:cubicBezTo>
                    <a:pt x="434" y="334"/>
                    <a:pt x="434" y="334"/>
                    <a:pt x="467" y="334"/>
                  </a:cubicBezTo>
                  <a:close/>
                  <a:moveTo>
                    <a:pt x="567" y="1"/>
                  </a:moveTo>
                  <a:cubicBezTo>
                    <a:pt x="500" y="1"/>
                    <a:pt x="467" y="34"/>
                    <a:pt x="400" y="68"/>
                  </a:cubicBezTo>
                  <a:cubicBezTo>
                    <a:pt x="334" y="101"/>
                    <a:pt x="300" y="134"/>
                    <a:pt x="234" y="201"/>
                  </a:cubicBezTo>
                  <a:cubicBezTo>
                    <a:pt x="200" y="234"/>
                    <a:pt x="134" y="301"/>
                    <a:pt x="134" y="368"/>
                  </a:cubicBezTo>
                  <a:cubicBezTo>
                    <a:pt x="67" y="468"/>
                    <a:pt x="67" y="535"/>
                    <a:pt x="33" y="601"/>
                  </a:cubicBezTo>
                  <a:cubicBezTo>
                    <a:pt x="0" y="668"/>
                    <a:pt x="0" y="768"/>
                    <a:pt x="0" y="835"/>
                  </a:cubicBezTo>
                  <a:lnTo>
                    <a:pt x="0" y="902"/>
                  </a:lnTo>
                  <a:lnTo>
                    <a:pt x="0" y="1035"/>
                  </a:lnTo>
                  <a:lnTo>
                    <a:pt x="0" y="1102"/>
                  </a:lnTo>
                  <a:cubicBezTo>
                    <a:pt x="0" y="1168"/>
                    <a:pt x="0" y="1235"/>
                    <a:pt x="33" y="1268"/>
                  </a:cubicBezTo>
                  <a:cubicBezTo>
                    <a:pt x="33" y="1335"/>
                    <a:pt x="67" y="1369"/>
                    <a:pt x="134" y="1402"/>
                  </a:cubicBezTo>
                  <a:cubicBezTo>
                    <a:pt x="167" y="1435"/>
                    <a:pt x="200" y="1469"/>
                    <a:pt x="234" y="1469"/>
                  </a:cubicBezTo>
                  <a:cubicBezTo>
                    <a:pt x="300" y="1469"/>
                    <a:pt x="367" y="1435"/>
                    <a:pt x="400" y="1402"/>
                  </a:cubicBezTo>
                  <a:cubicBezTo>
                    <a:pt x="467" y="1369"/>
                    <a:pt x="534" y="1335"/>
                    <a:pt x="567" y="1268"/>
                  </a:cubicBezTo>
                  <a:cubicBezTo>
                    <a:pt x="601" y="1202"/>
                    <a:pt x="667" y="1135"/>
                    <a:pt x="701" y="1068"/>
                  </a:cubicBezTo>
                  <a:cubicBezTo>
                    <a:pt x="734" y="1002"/>
                    <a:pt x="767" y="935"/>
                    <a:pt x="767" y="868"/>
                  </a:cubicBezTo>
                  <a:cubicBezTo>
                    <a:pt x="801" y="768"/>
                    <a:pt x="801" y="701"/>
                    <a:pt x="801" y="635"/>
                  </a:cubicBezTo>
                  <a:lnTo>
                    <a:pt x="801" y="368"/>
                  </a:lnTo>
                  <a:cubicBezTo>
                    <a:pt x="801" y="301"/>
                    <a:pt x="801" y="234"/>
                    <a:pt x="767" y="168"/>
                  </a:cubicBezTo>
                  <a:cubicBezTo>
                    <a:pt x="767" y="134"/>
                    <a:pt x="734" y="68"/>
                    <a:pt x="701" y="68"/>
                  </a:cubicBezTo>
                  <a:cubicBezTo>
                    <a:pt x="667" y="34"/>
                    <a:pt x="601" y="1"/>
                    <a:pt x="567"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9"/>
            <p:cNvSpPr/>
            <p:nvPr/>
          </p:nvSpPr>
          <p:spPr>
            <a:xfrm>
              <a:off x="2301825" y="3785650"/>
              <a:ext cx="15025" cy="43950"/>
            </a:xfrm>
            <a:custGeom>
              <a:rect b="b" l="l" r="r" t="t"/>
              <a:pathLst>
                <a:path extrusionOk="0" h="1758" w="601">
                  <a:moveTo>
                    <a:pt x="300" y="1"/>
                  </a:moveTo>
                  <a:lnTo>
                    <a:pt x="167" y="67"/>
                  </a:lnTo>
                  <a:cubicBezTo>
                    <a:pt x="134" y="67"/>
                    <a:pt x="134" y="101"/>
                    <a:pt x="134" y="101"/>
                  </a:cubicBezTo>
                  <a:cubicBezTo>
                    <a:pt x="134" y="134"/>
                    <a:pt x="134" y="134"/>
                    <a:pt x="134" y="167"/>
                  </a:cubicBezTo>
                  <a:lnTo>
                    <a:pt x="134" y="568"/>
                  </a:lnTo>
                  <a:lnTo>
                    <a:pt x="33" y="634"/>
                  </a:lnTo>
                  <a:cubicBezTo>
                    <a:pt x="0" y="634"/>
                    <a:pt x="0" y="668"/>
                    <a:pt x="0" y="668"/>
                  </a:cubicBezTo>
                  <a:cubicBezTo>
                    <a:pt x="0" y="701"/>
                    <a:pt x="0" y="701"/>
                    <a:pt x="0" y="734"/>
                  </a:cubicBezTo>
                  <a:lnTo>
                    <a:pt x="0" y="901"/>
                  </a:lnTo>
                  <a:cubicBezTo>
                    <a:pt x="0" y="901"/>
                    <a:pt x="0" y="935"/>
                    <a:pt x="0" y="935"/>
                  </a:cubicBezTo>
                  <a:lnTo>
                    <a:pt x="33" y="935"/>
                  </a:lnTo>
                  <a:lnTo>
                    <a:pt x="134" y="868"/>
                  </a:lnTo>
                  <a:lnTo>
                    <a:pt x="134" y="1435"/>
                  </a:lnTo>
                  <a:cubicBezTo>
                    <a:pt x="134" y="1568"/>
                    <a:pt x="167" y="1668"/>
                    <a:pt x="200" y="1735"/>
                  </a:cubicBezTo>
                  <a:cubicBezTo>
                    <a:pt x="228" y="1749"/>
                    <a:pt x="256" y="1757"/>
                    <a:pt x="286" y="1757"/>
                  </a:cubicBezTo>
                  <a:cubicBezTo>
                    <a:pt x="328" y="1757"/>
                    <a:pt x="375" y="1741"/>
                    <a:pt x="434" y="1702"/>
                  </a:cubicBezTo>
                  <a:lnTo>
                    <a:pt x="567" y="1635"/>
                  </a:lnTo>
                  <a:cubicBezTo>
                    <a:pt x="567" y="1635"/>
                    <a:pt x="601" y="1602"/>
                    <a:pt x="601" y="1602"/>
                  </a:cubicBezTo>
                  <a:cubicBezTo>
                    <a:pt x="601" y="1568"/>
                    <a:pt x="601" y="1568"/>
                    <a:pt x="601" y="1535"/>
                  </a:cubicBezTo>
                  <a:lnTo>
                    <a:pt x="601" y="1368"/>
                  </a:lnTo>
                  <a:cubicBezTo>
                    <a:pt x="601" y="1368"/>
                    <a:pt x="601" y="1335"/>
                    <a:pt x="601" y="1335"/>
                  </a:cubicBezTo>
                  <a:lnTo>
                    <a:pt x="567" y="1335"/>
                  </a:lnTo>
                  <a:lnTo>
                    <a:pt x="467" y="1402"/>
                  </a:lnTo>
                  <a:lnTo>
                    <a:pt x="367" y="1402"/>
                  </a:lnTo>
                  <a:cubicBezTo>
                    <a:pt x="334" y="1368"/>
                    <a:pt x="334" y="1302"/>
                    <a:pt x="334" y="1268"/>
                  </a:cubicBezTo>
                  <a:lnTo>
                    <a:pt x="300" y="768"/>
                  </a:lnTo>
                  <a:lnTo>
                    <a:pt x="500" y="634"/>
                  </a:lnTo>
                  <a:cubicBezTo>
                    <a:pt x="534" y="601"/>
                    <a:pt x="567" y="568"/>
                    <a:pt x="567" y="534"/>
                  </a:cubicBezTo>
                  <a:lnTo>
                    <a:pt x="567" y="368"/>
                  </a:lnTo>
                  <a:cubicBezTo>
                    <a:pt x="567" y="368"/>
                    <a:pt x="567" y="334"/>
                    <a:pt x="567" y="334"/>
                  </a:cubicBezTo>
                  <a:lnTo>
                    <a:pt x="534" y="334"/>
                  </a:lnTo>
                  <a:lnTo>
                    <a:pt x="300" y="468"/>
                  </a:lnTo>
                  <a:lnTo>
                    <a:pt x="300" y="34"/>
                  </a:lnTo>
                  <a:cubicBezTo>
                    <a:pt x="334" y="34"/>
                    <a:pt x="334" y="1"/>
                    <a:pt x="300"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9"/>
            <p:cNvSpPr/>
            <p:nvPr/>
          </p:nvSpPr>
          <p:spPr>
            <a:xfrm>
              <a:off x="2320150" y="3783650"/>
              <a:ext cx="18375" cy="37875"/>
            </a:xfrm>
            <a:custGeom>
              <a:rect b="b" l="l" r="r" t="t"/>
              <a:pathLst>
                <a:path extrusionOk="0" h="1515" w="735">
                  <a:moveTo>
                    <a:pt x="535" y="714"/>
                  </a:moveTo>
                  <a:lnTo>
                    <a:pt x="535" y="748"/>
                  </a:lnTo>
                  <a:cubicBezTo>
                    <a:pt x="535" y="781"/>
                    <a:pt x="535" y="814"/>
                    <a:pt x="535" y="848"/>
                  </a:cubicBezTo>
                  <a:cubicBezTo>
                    <a:pt x="501" y="881"/>
                    <a:pt x="501" y="915"/>
                    <a:pt x="468" y="948"/>
                  </a:cubicBezTo>
                  <a:cubicBezTo>
                    <a:pt x="468" y="1015"/>
                    <a:pt x="435" y="1048"/>
                    <a:pt x="401" y="1081"/>
                  </a:cubicBezTo>
                  <a:cubicBezTo>
                    <a:pt x="368" y="1115"/>
                    <a:pt x="335" y="1115"/>
                    <a:pt x="301" y="1148"/>
                  </a:cubicBezTo>
                  <a:cubicBezTo>
                    <a:pt x="268" y="1181"/>
                    <a:pt x="234" y="1181"/>
                    <a:pt x="201" y="1181"/>
                  </a:cubicBezTo>
                  <a:cubicBezTo>
                    <a:pt x="168" y="1181"/>
                    <a:pt x="168" y="1148"/>
                    <a:pt x="168" y="1115"/>
                  </a:cubicBezTo>
                  <a:cubicBezTo>
                    <a:pt x="168" y="1081"/>
                    <a:pt x="201" y="1048"/>
                    <a:pt x="201" y="1015"/>
                  </a:cubicBezTo>
                  <a:cubicBezTo>
                    <a:pt x="234" y="948"/>
                    <a:pt x="268" y="915"/>
                    <a:pt x="301" y="915"/>
                  </a:cubicBezTo>
                  <a:lnTo>
                    <a:pt x="535" y="714"/>
                  </a:lnTo>
                  <a:close/>
                  <a:moveTo>
                    <a:pt x="564" y="0"/>
                  </a:moveTo>
                  <a:cubicBezTo>
                    <a:pt x="554" y="0"/>
                    <a:pt x="544" y="4"/>
                    <a:pt x="535" y="14"/>
                  </a:cubicBezTo>
                  <a:cubicBezTo>
                    <a:pt x="468" y="14"/>
                    <a:pt x="435" y="14"/>
                    <a:pt x="401" y="47"/>
                  </a:cubicBezTo>
                  <a:cubicBezTo>
                    <a:pt x="335" y="81"/>
                    <a:pt x="268" y="114"/>
                    <a:pt x="234" y="181"/>
                  </a:cubicBezTo>
                  <a:cubicBezTo>
                    <a:pt x="201" y="214"/>
                    <a:pt x="168" y="281"/>
                    <a:pt x="134" y="314"/>
                  </a:cubicBezTo>
                  <a:cubicBezTo>
                    <a:pt x="101" y="381"/>
                    <a:pt x="68" y="414"/>
                    <a:pt x="68" y="481"/>
                  </a:cubicBezTo>
                  <a:cubicBezTo>
                    <a:pt x="68" y="514"/>
                    <a:pt x="34" y="548"/>
                    <a:pt x="34" y="614"/>
                  </a:cubicBezTo>
                  <a:cubicBezTo>
                    <a:pt x="34" y="614"/>
                    <a:pt x="101" y="648"/>
                    <a:pt x="101" y="648"/>
                  </a:cubicBezTo>
                  <a:lnTo>
                    <a:pt x="134" y="648"/>
                  </a:lnTo>
                  <a:lnTo>
                    <a:pt x="268" y="548"/>
                  </a:lnTo>
                  <a:lnTo>
                    <a:pt x="301" y="514"/>
                  </a:lnTo>
                  <a:lnTo>
                    <a:pt x="335" y="481"/>
                  </a:lnTo>
                  <a:cubicBezTo>
                    <a:pt x="335" y="448"/>
                    <a:pt x="335" y="448"/>
                    <a:pt x="368" y="414"/>
                  </a:cubicBezTo>
                  <a:cubicBezTo>
                    <a:pt x="368" y="381"/>
                    <a:pt x="401" y="381"/>
                    <a:pt x="435" y="347"/>
                  </a:cubicBezTo>
                  <a:cubicBezTo>
                    <a:pt x="457" y="347"/>
                    <a:pt x="479" y="333"/>
                    <a:pt x="501" y="333"/>
                  </a:cubicBezTo>
                  <a:cubicBezTo>
                    <a:pt x="512" y="333"/>
                    <a:pt x="524" y="336"/>
                    <a:pt x="535" y="347"/>
                  </a:cubicBezTo>
                  <a:cubicBezTo>
                    <a:pt x="568" y="347"/>
                    <a:pt x="568" y="381"/>
                    <a:pt x="568" y="448"/>
                  </a:cubicBezTo>
                  <a:lnTo>
                    <a:pt x="335" y="681"/>
                  </a:lnTo>
                  <a:cubicBezTo>
                    <a:pt x="234" y="748"/>
                    <a:pt x="168" y="848"/>
                    <a:pt x="101" y="948"/>
                  </a:cubicBezTo>
                  <a:cubicBezTo>
                    <a:pt x="34" y="1048"/>
                    <a:pt x="34" y="1148"/>
                    <a:pt x="34" y="1248"/>
                  </a:cubicBezTo>
                  <a:cubicBezTo>
                    <a:pt x="1" y="1315"/>
                    <a:pt x="1" y="1348"/>
                    <a:pt x="34" y="1382"/>
                  </a:cubicBezTo>
                  <a:cubicBezTo>
                    <a:pt x="34" y="1415"/>
                    <a:pt x="68" y="1448"/>
                    <a:pt x="68" y="1482"/>
                  </a:cubicBezTo>
                  <a:cubicBezTo>
                    <a:pt x="101" y="1515"/>
                    <a:pt x="134" y="1515"/>
                    <a:pt x="168" y="1515"/>
                  </a:cubicBezTo>
                  <a:cubicBezTo>
                    <a:pt x="201" y="1515"/>
                    <a:pt x="268" y="1482"/>
                    <a:pt x="301" y="1482"/>
                  </a:cubicBezTo>
                  <a:cubicBezTo>
                    <a:pt x="368" y="1448"/>
                    <a:pt x="435" y="1382"/>
                    <a:pt x="468" y="1315"/>
                  </a:cubicBezTo>
                  <a:cubicBezTo>
                    <a:pt x="501" y="1281"/>
                    <a:pt x="535" y="1215"/>
                    <a:pt x="568" y="1148"/>
                  </a:cubicBezTo>
                  <a:lnTo>
                    <a:pt x="568" y="1215"/>
                  </a:lnTo>
                  <a:cubicBezTo>
                    <a:pt x="568" y="1248"/>
                    <a:pt x="568" y="1248"/>
                    <a:pt x="568" y="1281"/>
                  </a:cubicBezTo>
                  <a:lnTo>
                    <a:pt x="601" y="1281"/>
                  </a:lnTo>
                  <a:lnTo>
                    <a:pt x="701" y="1181"/>
                  </a:lnTo>
                  <a:cubicBezTo>
                    <a:pt x="735" y="1181"/>
                    <a:pt x="735" y="1181"/>
                    <a:pt x="735" y="1148"/>
                  </a:cubicBezTo>
                  <a:cubicBezTo>
                    <a:pt x="735" y="1148"/>
                    <a:pt x="735" y="1115"/>
                    <a:pt x="735" y="1115"/>
                  </a:cubicBezTo>
                  <a:lnTo>
                    <a:pt x="735" y="381"/>
                  </a:lnTo>
                  <a:cubicBezTo>
                    <a:pt x="735" y="281"/>
                    <a:pt x="735" y="214"/>
                    <a:pt x="735" y="147"/>
                  </a:cubicBezTo>
                  <a:cubicBezTo>
                    <a:pt x="701" y="114"/>
                    <a:pt x="668" y="81"/>
                    <a:pt x="635" y="47"/>
                  </a:cubicBezTo>
                  <a:cubicBezTo>
                    <a:pt x="611" y="24"/>
                    <a:pt x="588" y="0"/>
                    <a:pt x="56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9"/>
            <p:cNvSpPr/>
            <p:nvPr/>
          </p:nvSpPr>
          <p:spPr>
            <a:xfrm>
              <a:off x="2344350" y="3763125"/>
              <a:ext cx="5025" cy="45900"/>
            </a:xfrm>
            <a:custGeom>
              <a:rect b="b" l="l" r="r" t="t"/>
              <a:pathLst>
                <a:path extrusionOk="0" h="1836" w="201">
                  <a:moveTo>
                    <a:pt x="167" y="1"/>
                  </a:moveTo>
                  <a:lnTo>
                    <a:pt x="67" y="68"/>
                  </a:lnTo>
                  <a:cubicBezTo>
                    <a:pt x="34" y="68"/>
                    <a:pt x="34" y="101"/>
                    <a:pt x="34" y="101"/>
                  </a:cubicBezTo>
                  <a:cubicBezTo>
                    <a:pt x="34" y="134"/>
                    <a:pt x="34" y="134"/>
                    <a:pt x="34" y="168"/>
                  </a:cubicBezTo>
                  <a:lnTo>
                    <a:pt x="34" y="1802"/>
                  </a:lnTo>
                  <a:cubicBezTo>
                    <a:pt x="0" y="1802"/>
                    <a:pt x="0" y="1836"/>
                    <a:pt x="34" y="1836"/>
                  </a:cubicBezTo>
                  <a:lnTo>
                    <a:pt x="67" y="1836"/>
                  </a:lnTo>
                  <a:lnTo>
                    <a:pt x="167" y="1769"/>
                  </a:lnTo>
                  <a:cubicBezTo>
                    <a:pt x="200" y="1769"/>
                    <a:pt x="200" y="1736"/>
                    <a:pt x="200" y="1736"/>
                  </a:cubicBezTo>
                  <a:cubicBezTo>
                    <a:pt x="200" y="1702"/>
                    <a:pt x="200" y="1702"/>
                    <a:pt x="200" y="1669"/>
                  </a:cubicBezTo>
                  <a:lnTo>
                    <a:pt x="200" y="34"/>
                  </a:lnTo>
                  <a:cubicBezTo>
                    <a:pt x="200" y="34"/>
                    <a:pt x="200" y="1"/>
                    <a:pt x="200"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9"/>
            <p:cNvSpPr/>
            <p:nvPr/>
          </p:nvSpPr>
          <p:spPr>
            <a:xfrm>
              <a:off x="2260125" y="3880650"/>
              <a:ext cx="21700" cy="51800"/>
            </a:xfrm>
            <a:custGeom>
              <a:rect b="b" l="l" r="r" t="t"/>
              <a:pathLst>
                <a:path extrusionOk="0" h="2072" w="868">
                  <a:moveTo>
                    <a:pt x="567" y="337"/>
                  </a:moveTo>
                  <a:cubicBezTo>
                    <a:pt x="634" y="370"/>
                    <a:pt x="634" y="404"/>
                    <a:pt x="634" y="504"/>
                  </a:cubicBezTo>
                  <a:cubicBezTo>
                    <a:pt x="634" y="570"/>
                    <a:pt x="601" y="670"/>
                    <a:pt x="567" y="737"/>
                  </a:cubicBezTo>
                  <a:cubicBezTo>
                    <a:pt x="534" y="771"/>
                    <a:pt x="467" y="837"/>
                    <a:pt x="401" y="871"/>
                  </a:cubicBezTo>
                  <a:lnTo>
                    <a:pt x="167" y="1004"/>
                  </a:lnTo>
                  <a:lnTo>
                    <a:pt x="167" y="504"/>
                  </a:lnTo>
                  <a:lnTo>
                    <a:pt x="401" y="370"/>
                  </a:lnTo>
                  <a:cubicBezTo>
                    <a:pt x="467" y="337"/>
                    <a:pt x="501" y="337"/>
                    <a:pt x="567" y="337"/>
                  </a:cubicBezTo>
                  <a:close/>
                  <a:moveTo>
                    <a:pt x="643" y="0"/>
                  </a:moveTo>
                  <a:cubicBezTo>
                    <a:pt x="586" y="0"/>
                    <a:pt x="516" y="29"/>
                    <a:pt x="434" y="70"/>
                  </a:cubicBezTo>
                  <a:lnTo>
                    <a:pt x="34" y="337"/>
                  </a:lnTo>
                  <a:cubicBezTo>
                    <a:pt x="0" y="337"/>
                    <a:pt x="0" y="337"/>
                    <a:pt x="0" y="370"/>
                  </a:cubicBezTo>
                  <a:cubicBezTo>
                    <a:pt x="0" y="370"/>
                    <a:pt x="0" y="404"/>
                    <a:pt x="0" y="404"/>
                  </a:cubicBezTo>
                  <a:lnTo>
                    <a:pt x="0" y="2038"/>
                  </a:lnTo>
                  <a:cubicBezTo>
                    <a:pt x="0" y="2038"/>
                    <a:pt x="0" y="2071"/>
                    <a:pt x="0" y="2071"/>
                  </a:cubicBezTo>
                  <a:lnTo>
                    <a:pt x="34" y="2071"/>
                  </a:lnTo>
                  <a:lnTo>
                    <a:pt x="167" y="2005"/>
                  </a:lnTo>
                  <a:cubicBezTo>
                    <a:pt x="167" y="1971"/>
                    <a:pt x="167" y="1971"/>
                    <a:pt x="200" y="1971"/>
                  </a:cubicBezTo>
                  <a:cubicBezTo>
                    <a:pt x="200" y="1938"/>
                    <a:pt x="200" y="1938"/>
                    <a:pt x="200" y="1905"/>
                  </a:cubicBezTo>
                  <a:lnTo>
                    <a:pt x="200" y="1304"/>
                  </a:lnTo>
                  <a:lnTo>
                    <a:pt x="401" y="1171"/>
                  </a:lnTo>
                  <a:lnTo>
                    <a:pt x="601" y="1638"/>
                  </a:lnTo>
                  <a:cubicBezTo>
                    <a:pt x="634" y="1638"/>
                    <a:pt x="634" y="1671"/>
                    <a:pt x="634" y="1671"/>
                  </a:cubicBezTo>
                  <a:lnTo>
                    <a:pt x="701" y="1671"/>
                  </a:lnTo>
                  <a:lnTo>
                    <a:pt x="834" y="1604"/>
                  </a:lnTo>
                  <a:cubicBezTo>
                    <a:pt x="834" y="1571"/>
                    <a:pt x="834" y="1571"/>
                    <a:pt x="834" y="1571"/>
                  </a:cubicBezTo>
                  <a:cubicBezTo>
                    <a:pt x="868" y="1538"/>
                    <a:pt x="868" y="1538"/>
                    <a:pt x="834" y="1504"/>
                  </a:cubicBezTo>
                  <a:lnTo>
                    <a:pt x="634" y="1004"/>
                  </a:lnTo>
                  <a:cubicBezTo>
                    <a:pt x="701" y="904"/>
                    <a:pt x="734" y="804"/>
                    <a:pt x="801" y="704"/>
                  </a:cubicBezTo>
                  <a:cubicBezTo>
                    <a:pt x="834" y="604"/>
                    <a:pt x="834" y="504"/>
                    <a:pt x="834" y="370"/>
                  </a:cubicBezTo>
                  <a:cubicBezTo>
                    <a:pt x="868" y="237"/>
                    <a:pt x="834" y="137"/>
                    <a:pt x="734" y="37"/>
                  </a:cubicBezTo>
                  <a:cubicBezTo>
                    <a:pt x="709" y="11"/>
                    <a:pt x="678" y="0"/>
                    <a:pt x="643"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9"/>
            <p:cNvSpPr/>
            <p:nvPr/>
          </p:nvSpPr>
          <p:spPr>
            <a:xfrm>
              <a:off x="2285125" y="3877375"/>
              <a:ext cx="18375" cy="38400"/>
            </a:xfrm>
            <a:custGeom>
              <a:rect b="b" l="l" r="r" t="t"/>
              <a:pathLst>
                <a:path extrusionOk="0" h="1536" w="735">
                  <a:moveTo>
                    <a:pt x="535" y="735"/>
                  </a:moveTo>
                  <a:lnTo>
                    <a:pt x="535" y="768"/>
                  </a:lnTo>
                  <a:cubicBezTo>
                    <a:pt x="535" y="801"/>
                    <a:pt x="535" y="835"/>
                    <a:pt x="535" y="868"/>
                  </a:cubicBezTo>
                  <a:cubicBezTo>
                    <a:pt x="501" y="902"/>
                    <a:pt x="501" y="935"/>
                    <a:pt x="468" y="968"/>
                  </a:cubicBezTo>
                  <a:cubicBezTo>
                    <a:pt x="468" y="1002"/>
                    <a:pt x="435" y="1068"/>
                    <a:pt x="401" y="1102"/>
                  </a:cubicBezTo>
                  <a:cubicBezTo>
                    <a:pt x="368" y="1102"/>
                    <a:pt x="335" y="1135"/>
                    <a:pt x="301" y="1168"/>
                  </a:cubicBezTo>
                  <a:cubicBezTo>
                    <a:pt x="268" y="1168"/>
                    <a:pt x="234" y="1202"/>
                    <a:pt x="201" y="1202"/>
                  </a:cubicBezTo>
                  <a:cubicBezTo>
                    <a:pt x="168" y="1168"/>
                    <a:pt x="168" y="1168"/>
                    <a:pt x="168" y="1135"/>
                  </a:cubicBezTo>
                  <a:cubicBezTo>
                    <a:pt x="168" y="1102"/>
                    <a:pt x="201" y="1068"/>
                    <a:pt x="201" y="1035"/>
                  </a:cubicBezTo>
                  <a:cubicBezTo>
                    <a:pt x="234" y="968"/>
                    <a:pt x="268" y="935"/>
                    <a:pt x="301" y="902"/>
                  </a:cubicBezTo>
                  <a:lnTo>
                    <a:pt x="535" y="735"/>
                  </a:lnTo>
                  <a:close/>
                  <a:moveTo>
                    <a:pt x="535" y="1"/>
                  </a:moveTo>
                  <a:cubicBezTo>
                    <a:pt x="468" y="34"/>
                    <a:pt x="435" y="34"/>
                    <a:pt x="401" y="68"/>
                  </a:cubicBezTo>
                  <a:cubicBezTo>
                    <a:pt x="335" y="101"/>
                    <a:pt x="268" y="134"/>
                    <a:pt x="234" y="201"/>
                  </a:cubicBezTo>
                  <a:cubicBezTo>
                    <a:pt x="201" y="234"/>
                    <a:pt x="168" y="268"/>
                    <a:pt x="134" y="334"/>
                  </a:cubicBezTo>
                  <a:cubicBezTo>
                    <a:pt x="101" y="368"/>
                    <a:pt x="68" y="435"/>
                    <a:pt x="68" y="501"/>
                  </a:cubicBezTo>
                  <a:cubicBezTo>
                    <a:pt x="68" y="535"/>
                    <a:pt x="34" y="568"/>
                    <a:pt x="34" y="601"/>
                  </a:cubicBezTo>
                  <a:cubicBezTo>
                    <a:pt x="34" y="635"/>
                    <a:pt x="101" y="635"/>
                    <a:pt x="101" y="635"/>
                  </a:cubicBezTo>
                  <a:lnTo>
                    <a:pt x="268" y="568"/>
                  </a:lnTo>
                  <a:lnTo>
                    <a:pt x="301" y="535"/>
                  </a:lnTo>
                  <a:lnTo>
                    <a:pt x="301" y="501"/>
                  </a:lnTo>
                  <a:cubicBezTo>
                    <a:pt x="335" y="468"/>
                    <a:pt x="335" y="435"/>
                    <a:pt x="368" y="435"/>
                  </a:cubicBezTo>
                  <a:cubicBezTo>
                    <a:pt x="368" y="401"/>
                    <a:pt x="401" y="368"/>
                    <a:pt x="435" y="368"/>
                  </a:cubicBezTo>
                  <a:cubicBezTo>
                    <a:pt x="468" y="334"/>
                    <a:pt x="501" y="334"/>
                    <a:pt x="535" y="334"/>
                  </a:cubicBezTo>
                  <a:cubicBezTo>
                    <a:pt x="568" y="368"/>
                    <a:pt x="568" y="401"/>
                    <a:pt x="568" y="468"/>
                  </a:cubicBezTo>
                  <a:lnTo>
                    <a:pt x="301" y="701"/>
                  </a:lnTo>
                  <a:cubicBezTo>
                    <a:pt x="234" y="768"/>
                    <a:pt x="168" y="835"/>
                    <a:pt x="101" y="935"/>
                  </a:cubicBezTo>
                  <a:cubicBezTo>
                    <a:pt x="34" y="1035"/>
                    <a:pt x="34" y="1168"/>
                    <a:pt x="34" y="1268"/>
                  </a:cubicBezTo>
                  <a:cubicBezTo>
                    <a:pt x="1" y="1302"/>
                    <a:pt x="1" y="1369"/>
                    <a:pt x="34" y="1402"/>
                  </a:cubicBezTo>
                  <a:cubicBezTo>
                    <a:pt x="34" y="1435"/>
                    <a:pt x="68" y="1469"/>
                    <a:pt x="68" y="1502"/>
                  </a:cubicBezTo>
                  <a:cubicBezTo>
                    <a:pt x="101" y="1502"/>
                    <a:pt x="134" y="1535"/>
                    <a:pt x="168" y="1535"/>
                  </a:cubicBezTo>
                  <a:cubicBezTo>
                    <a:pt x="234" y="1535"/>
                    <a:pt x="268" y="1502"/>
                    <a:pt x="301" y="1469"/>
                  </a:cubicBezTo>
                  <a:cubicBezTo>
                    <a:pt x="368" y="1435"/>
                    <a:pt x="435" y="1402"/>
                    <a:pt x="468" y="1335"/>
                  </a:cubicBezTo>
                  <a:cubicBezTo>
                    <a:pt x="501" y="1268"/>
                    <a:pt x="535" y="1235"/>
                    <a:pt x="568" y="1168"/>
                  </a:cubicBezTo>
                  <a:lnTo>
                    <a:pt x="568" y="1235"/>
                  </a:lnTo>
                  <a:cubicBezTo>
                    <a:pt x="568" y="1268"/>
                    <a:pt x="568" y="1268"/>
                    <a:pt x="568" y="1268"/>
                  </a:cubicBezTo>
                  <a:cubicBezTo>
                    <a:pt x="568" y="1285"/>
                    <a:pt x="568" y="1293"/>
                    <a:pt x="572" y="1293"/>
                  </a:cubicBezTo>
                  <a:cubicBezTo>
                    <a:pt x="576" y="1293"/>
                    <a:pt x="585" y="1285"/>
                    <a:pt x="601" y="1268"/>
                  </a:cubicBezTo>
                  <a:lnTo>
                    <a:pt x="701" y="1202"/>
                  </a:lnTo>
                  <a:cubicBezTo>
                    <a:pt x="735" y="1202"/>
                    <a:pt x="735" y="1202"/>
                    <a:pt x="735" y="1168"/>
                  </a:cubicBezTo>
                  <a:cubicBezTo>
                    <a:pt x="735" y="1168"/>
                    <a:pt x="735" y="1135"/>
                    <a:pt x="735" y="1102"/>
                  </a:cubicBezTo>
                  <a:lnTo>
                    <a:pt x="735" y="368"/>
                  </a:lnTo>
                  <a:cubicBezTo>
                    <a:pt x="735" y="301"/>
                    <a:pt x="735" y="234"/>
                    <a:pt x="735" y="168"/>
                  </a:cubicBezTo>
                  <a:cubicBezTo>
                    <a:pt x="701" y="134"/>
                    <a:pt x="668" y="68"/>
                    <a:pt x="635" y="34"/>
                  </a:cubicBezTo>
                  <a:cubicBezTo>
                    <a:pt x="601" y="34"/>
                    <a:pt x="568" y="1"/>
                    <a:pt x="53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9"/>
            <p:cNvSpPr/>
            <p:nvPr/>
          </p:nvSpPr>
          <p:spPr>
            <a:xfrm>
              <a:off x="2306825" y="3856525"/>
              <a:ext cx="15875" cy="43125"/>
            </a:xfrm>
            <a:custGeom>
              <a:rect b="b" l="l" r="r" t="t"/>
              <a:pathLst>
                <a:path extrusionOk="0" h="1725" w="635">
                  <a:moveTo>
                    <a:pt x="300" y="1"/>
                  </a:moveTo>
                  <a:lnTo>
                    <a:pt x="200" y="68"/>
                  </a:lnTo>
                  <a:cubicBezTo>
                    <a:pt x="167" y="68"/>
                    <a:pt x="167" y="101"/>
                    <a:pt x="167" y="101"/>
                  </a:cubicBezTo>
                  <a:cubicBezTo>
                    <a:pt x="167" y="101"/>
                    <a:pt x="167" y="134"/>
                    <a:pt x="167" y="134"/>
                  </a:cubicBezTo>
                  <a:lnTo>
                    <a:pt x="167" y="568"/>
                  </a:lnTo>
                  <a:lnTo>
                    <a:pt x="34" y="635"/>
                  </a:lnTo>
                  <a:cubicBezTo>
                    <a:pt x="34" y="635"/>
                    <a:pt x="34" y="635"/>
                    <a:pt x="34" y="668"/>
                  </a:cubicBezTo>
                  <a:cubicBezTo>
                    <a:pt x="0" y="701"/>
                    <a:pt x="0" y="701"/>
                    <a:pt x="34" y="735"/>
                  </a:cubicBezTo>
                  <a:lnTo>
                    <a:pt x="34" y="868"/>
                  </a:lnTo>
                  <a:cubicBezTo>
                    <a:pt x="0" y="902"/>
                    <a:pt x="0" y="902"/>
                    <a:pt x="34" y="935"/>
                  </a:cubicBezTo>
                  <a:lnTo>
                    <a:pt x="167" y="868"/>
                  </a:lnTo>
                  <a:lnTo>
                    <a:pt x="167" y="1402"/>
                  </a:lnTo>
                  <a:cubicBezTo>
                    <a:pt x="134" y="1502"/>
                    <a:pt x="167" y="1602"/>
                    <a:pt x="234" y="1702"/>
                  </a:cubicBezTo>
                  <a:cubicBezTo>
                    <a:pt x="261" y="1716"/>
                    <a:pt x="289" y="1724"/>
                    <a:pt x="319" y="1724"/>
                  </a:cubicBezTo>
                  <a:cubicBezTo>
                    <a:pt x="361" y="1724"/>
                    <a:pt x="409" y="1708"/>
                    <a:pt x="467" y="1669"/>
                  </a:cubicBezTo>
                  <a:lnTo>
                    <a:pt x="601" y="1602"/>
                  </a:lnTo>
                  <a:cubicBezTo>
                    <a:pt x="634" y="1602"/>
                    <a:pt x="634" y="1602"/>
                    <a:pt x="634" y="1569"/>
                  </a:cubicBezTo>
                  <a:cubicBezTo>
                    <a:pt x="634" y="1569"/>
                    <a:pt x="634" y="1535"/>
                    <a:pt x="634" y="1502"/>
                  </a:cubicBezTo>
                  <a:lnTo>
                    <a:pt x="634" y="1335"/>
                  </a:lnTo>
                  <a:cubicBezTo>
                    <a:pt x="634" y="1335"/>
                    <a:pt x="634" y="1335"/>
                    <a:pt x="634" y="1302"/>
                  </a:cubicBezTo>
                  <a:lnTo>
                    <a:pt x="601" y="1302"/>
                  </a:lnTo>
                  <a:lnTo>
                    <a:pt x="501" y="1369"/>
                  </a:lnTo>
                  <a:lnTo>
                    <a:pt x="401" y="1369"/>
                  </a:lnTo>
                  <a:cubicBezTo>
                    <a:pt x="367" y="1335"/>
                    <a:pt x="367" y="1302"/>
                    <a:pt x="367" y="1269"/>
                  </a:cubicBezTo>
                  <a:lnTo>
                    <a:pt x="334" y="735"/>
                  </a:lnTo>
                  <a:lnTo>
                    <a:pt x="567" y="635"/>
                  </a:lnTo>
                  <a:cubicBezTo>
                    <a:pt x="567" y="601"/>
                    <a:pt x="567" y="601"/>
                    <a:pt x="567" y="568"/>
                  </a:cubicBezTo>
                  <a:cubicBezTo>
                    <a:pt x="601" y="568"/>
                    <a:pt x="601" y="535"/>
                    <a:pt x="567" y="535"/>
                  </a:cubicBezTo>
                  <a:lnTo>
                    <a:pt x="567" y="368"/>
                  </a:lnTo>
                  <a:cubicBezTo>
                    <a:pt x="601" y="368"/>
                    <a:pt x="601" y="335"/>
                    <a:pt x="567" y="335"/>
                  </a:cubicBezTo>
                  <a:lnTo>
                    <a:pt x="334" y="435"/>
                  </a:lnTo>
                  <a:lnTo>
                    <a:pt x="334" y="34"/>
                  </a:lnTo>
                  <a:cubicBezTo>
                    <a:pt x="334" y="1"/>
                    <a:pt x="334" y="1"/>
                    <a:pt x="334"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9"/>
            <p:cNvSpPr/>
            <p:nvPr/>
          </p:nvSpPr>
          <p:spPr>
            <a:xfrm>
              <a:off x="2326000" y="3854025"/>
              <a:ext cx="20050" cy="35900"/>
            </a:xfrm>
            <a:custGeom>
              <a:rect b="b" l="l" r="r" t="t"/>
              <a:pathLst>
                <a:path extrusionOk="0" h="1436" w="802">
                  <a:moveTo>
                    <a:pt x="483" y="321"/>
                  </a:moveTo>
                  <a:cubicBezTo>
                    <a:pt x="498" y="321"/>
                    <a:pt x="515" y="325"/>
                    <a:pt x="534" y="334"/>
                  </a:cubicBezTo>
                  <a:cubicBezTo>
                    <a:pt x="534" y="334"/>
                    <a:pt x="568" y="334"/>
                    <a:pt x="568" y="368"/>
                  </a:cubicBezTo>
                  <a:cubicBezTo>
                    <a:pt x="601" y="368"/>
                    <a:pt x="601" y="401"/>
                    <a:pt x="601" y="401"/>
                  </a:cubicBezTo>
                  <a:lnTo>
                    <a:pt x="601" y="468"/>
                  </a:lnTo>
                  <a:lnTo>
                    <a:pt x="234" y="701"/>
                  </a:lnTo>
                  <a:cubicBezTo>
                    <a:pt x="234" y="668"/>
                    <a:pt x="234" y="635"/>
                    <a:pt x="234" y="601"/>
                  </a:cubicBezTo>
                  <a:cubicBezTo>
                    <a:pt x="234" y="568"/>
                    <a:pt x="267" y="535"/>
                    <a:pt x="267" y="501"/>
                  </a:cubicBezTo>
                  <a:cubicBezTo>
                    <a:pt x="301" y="468"/>
                    <a:pt x="301" y="435"/>
                    <a:pt x="334" y="435"/>
                  </a:cubicBezTo>
                  <a:cubicBezTo>
                    <a:pt x="334" y="401"/>
                    <a:pt x="367" y="368"/>
                    <a:pt x="401" y="368"/>
                  </a:cubicBezTo>
                  <a:cubicBezTo>
                    <a:pt x="424" y="344"/>
                    <a:pt x="448" y="321"/>
                    <a:pt x="483" y="321"/>
                  </a:cubicBezTo>
                  <a:close/>
                  <a:moveTo>
                    <a:pt x="568" y="1"/>
                  </a:moveTo>
                  <a:cubicBezTo>
                    <a:pt x="501" y="1"/>
                    <a:pt x="434" y="34"/>
                    <a:pt x="401" y="68"/>
                  </a:cubicBezTo>
                  <a:cubicBezTo>
                    <a:pt x="334" y="101"/>
                    <a:pt x="267" y="134"/>
                    <a:pt x="234" y="201"/>
                  </a:cubicBezTo>
                  <a:cubicBezTo>
                    <a:pt x="167" y="268"/>
                    <a:pt x="134" y="334"/>
                    <a:pt x="101" y="435"/>
                  </a:cubicBezTo>
                  <a:cubicBezTo>
                    <a:pt x="34" y="601"/>
                    <a:pt x="0" y="768"/>
                    <a:pt x="0" y="968"/>
                  </a:cubicBezTo>
                  <a:cubicBezTo>
                    <a:pt x="0" y="1035"/>
                    <a:pt x="0" y="1135"/>
                    <a:pt x="0" y="1202"/>
                  </a:cubicBezTo>
                  <a:cubicBezTo>
                    <a:pt x="34" y="1268"/>
                    <a:pt x="34" y="1335"/>
                    <a:pt x="101" y="1369"/>
                  </a:cubicBezTo>
                  <a:cubicBezTo>
                    <a:pt x="134" y="1402"/>
                    <a:pt x="167" y="1435"/>
                    <a:pt x="201" y="1435"/>
                  </a:cubicBezTo>
                  <a:cubicBezTo>
                    <a:pt x="267" y="1435"/>
                    <a:pt x="334" y="1435"/>
                    <a:pt x="367" y="1402"/>
                  </a:cubicBezTo>
                  <a:cubicBezTo>
                    <a:pt x="434" y="1369"/>
                    <a:pt x="501" y="1302"/>
                    <a:pt x="534" y="1268"/>
                  </a:cubicBezTo>
                  <a:cubicBezTo>
                    <a:pt x="568" y="1202"/>
                    <a:pt x="634" y="1168"/>
                    <a:pt x="668" y="1102"/>
                  </a:cubicBezTo>
                  <a:cubicBezTo>
                    <a:pt x="668" y="1068"/>
                    <a:pt x="701" y="1002"/>
                    <a:pt x="734" y="935"/>
                  </a:cubicBezTo>
                  <a:cubicBezTo>
                    <a:pt x="734" y="935"/>
                    <a:pt x="734" y="868"/>
                    <a:pt x="768" y="835"/>
                  </a:cubicBezTo>
                  <a:cubicBezTo>
                    <a:pt x="768" y="835"/>
                    <a:pt x="768" y="835"/>
                    <a:pt x="768" y="801"/>
                  </a:cubicBezTo>
                  <a:lnTo>
                    <a:pt x="734" y="801"/>
                  </a:lnTo>
                  <a:lnTo>
                    <a:pt x="601" y="868"/>
                  </a:lnTo>
                  <a:lnTo>
                    <a:pt x="568" y="902"/>
                  </a:lnTo>
                  <a:lnTo>
                    <a:pt x="534" y="968"/>
                  </a:lnTo>
                  <a:cubicBezTo>
                    <a:pt x="501" y="968"/>
                    <a:pt x="501" y="1002"/>
                    <a:pt x="467" y="1035"/>
                  </a:cubicBezTo>
                  <a:cubicBezTo>
                    <a:pt x="467" y="1068"/>
                    <a:pt x="434" y="1068"/>
                    <a:pt x="401" y="1102"/>
                  </a:cubicBezTo>
                  <a:lnTo>
                    <a:pt x="334" y="1135"/>
                  </a:lnTo>
                  <a:lnTo>
                    <a:pt x="267" y="1135"/>
                  </a:lnTo>
                  <a:cubicBezTo>
                    <a:pt x="234" y="1102"/>
                    <a:pt x="234" y="1102"/>
                    <a:pt x="234" y="1068"/>
                  </a:cubicBezTo>
                  <a:cubicBezTo>
                    <a:pt x="201" y="1035"/>
                    <a:pt x="201" y="1002"/>
                    <a:pt x="234" y="968"/>
                  </a:cubicBezTo>
                  <a:lnTo>
                    <a:pt x="768" y="668"/>
                  </a:lnTo>
                  <a:cubicBezTo>
                    <a:pt x="801" y="668"/>
                    <a:pt x="801" y="635"/>
                    <a:pt x="801" y="635"/>
                  </a:cubicBezTo>
                  <a:cubicBezTo>
                    <a:pt x="801" y="601"/>
                    <a:pt x="801" y="601"/>
                    <a:pt x="801" y="568"/>
                  </a:cubicBezTo>
                  <a:lnTo>
                    <a:pt x="801" y="468"/>
                  </a:lnTo>
                  <a:cubicBezTo>
                    <a:pt x="801" y="368"/>
                    <a:pt x="768" y="301"/>
                    <a:pt x="768" y="234"/>
                  </a:cubicBezTo>
                  <a:cubicBezTo>
                    <a:pt x="734" y="168"/>
                    <a:pt x="734" y="134"/>
                    <a:pt x="668" y="68"/>
                  </a:cubicBezTo>
                  <a:cubicBezTo>
                    <a:pt x="634" y="34"/>
                    <a:pt x="601" y="1"/>
                    <a:pt x="56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9"/>
            <p:cNvSpPr/>
            <p:nvPr/>
          </p:nvSpPr>
          <p:spPr>
            <a:xfrm>
              <a:off x="2260125" y="3954600"/>
              <a:ext cx="21700" cy="51225"/>
            </a:xfrm>
            <a:custGeom>
              <a:rect b="b" l="l" r="r" t="t"/>
              <a:pathLst>
                <a:path extrusionOk="0" h="2049" w="868">
                  <a:moveTo>
                    <a:pt x="567" y="348"/>
                  </a:moveTo>
                  <a:cubicBezTo>
                    <a:pt x="634" y="348"/>
                    <a:pt x="634" y="414"/>
                    <a:pt x="634" y="514"/>
                  </a:cubicBezTo>
                  <a:cubicBezTo>
                    <a:pt x="634" y="581"/>
                    <a:pt x="601" y="648"/>
                    <a:pt x="567" y="715"/>
                  </a:cubicBezTo>
                  <a:cubicBezTo>
                    <a:pt x="534" y="781"/>
                    <a:pt x="467" y="815"/>
                    <a:pt x="401" y="848"/>
                  </a:cubicBezTo>
                  <a:lnTo>
                    <a:pt x="167" y="981"/>
                  </a:lnTo>
                  <a:lnTo>
                    <a:pt x="167" y="514"/>
                  </a:lnTo>
                  <a:lnTo>
                    <a:pt x="401" y="381"/>
                  </a:lnTo>
                  <a:cubicBezTo>
                    <a:pt x="467" y="348"/>
                    <a:pt x="501" y="348"/>
                    <a:pt x="567" y="348"/>
                  </a:cubicBezTo>
                  <a:close/>
                  <a:moveTo>
                    <a:pt x="624" y="1"/>
                  </a:moveTo>
                  <a:cubicBezTo>
                    <a:pt x="571" y="1"/>
                    <a:pt x="507" y="26"/>
                    <a:pt x="434" y="81"/>
                  </a:cubicBezTo>
                  <a:lnTo>
                    <a:pt x="34" y="314"/>
                  </a:lnTo>
                  <a:cubicBezTo>
                    <a:pt x="0" y="314"/>
                    <a:pt x="0" y="314"/>
                    <a:pt x="0" y="348"/>
                  </a:cubicBezTo>
                  <a:cubicBezTo>
                    <a:pt x="0" y="348"/>
                    <a:pt x="0" y="381"/>
                    <a:pt x="0" y="381"/>
                  </a:cubicBezTo>
                  <a:lnTo>
                    <a:pt x="0" y="2016"/>
                  </a:lnTo>
                  <a:cubicBezTo>
                    <a:pt x="0" y="2016"/>
                    <a:pt x="0" y="2049"/>
                    <a:pt x="0" y="2049"/>
                  </a:cubicBezTo>
                  <a:lnTo>
                    <a:pt x="34" y="2049"/>
                  </a:lnTo>
                  <a:lnTo>
                    <a:pt x="167" y="1982"/>
                  </a:lnTo>
                  <a:cubicBezTo>
                    <a:pt x="167" y="1982"/>
                    <a:pt x="167" y="1949"/>
                    <a:pt x="200" y="1949"/>
                  </a:cubicBezTo>
                  <a:cubicBezTo>
                    <a:pt x="200" y="1915"/>
                    <a:pt x="200" y="1915"/>
                    <a:pt x="200" y="1882"/>
                  </a:cubicBezTo>
                  <a:lnTo>
                    <a:pt x="200" y="1315"/>
                  </a:lnTo>
                  <a:lnTo>
                    <a:pt x="401" y="1182"/>
                  </a:lnTo>
                  <a:lnTo>
                    <a:pt x="601" y="1649"/>
                  </a:lnTo>
                  <a:cubicBezTo>
                    <a:pt x="634" y="1649"/>
                    <a:pt x="634" y="1649"/>
                    <a:pt x="634" y="1682"/>
                  </a:cubicBezTo>
                  <a:lnTo>
                    <a:pt x="701" y="1682"/>
                  </a:lnTo>
                  <a:lnTo>
                    <a:pt x="834" y="1582"/>
                  </a:lnTo>
                  <a:cubicBezTo>
                    <a:pt x="834" y="1582"/>
                    <a:pt x="834" y="1582"/>
                    <a:pt x="834" y="1549"/>
                  </a:cubicBezTo>
                  <a:cubicBezTo>
                    <a:pt x="834" y="1549"/>
                    <a:pt x="834" y="1515"/>
                    <a:pt x="834" y="1515"/>
                  </a:cubicBezTo>
                  <a:cubicBezTo>
                    <a:pt x="834" y="1515"/>
                    <a:pt x="834" y="1482"/>
                    <a:pt x="834" y="1482"/>
                  </a:cubicBezTo>
                  <a:lnTo>
                    <a:pt x="634" y="1015"/>
                  </a:lnTo>
                  <a:cubicBezTo>
                    <a:pt x="701" y="915"/>
                    <a:pt x="734" y="815"/>
                    <a:pt x="801" y="715"/>
                  </a:cubicBezTo>
                  <a:cubicBezTo>
                    <a:pt x="834" y="615"/>
                    <a:pt x="834" y="481"/>
                    <a:pt x="834" y="381"/>
                  </a:cubicBezTo>
                  <a:cubicBezTo>
                    <a:pt x="868" y="248"/>
                    <a:pt x="834" y="114"/>
                    <a:pt x="734" y="47"/>
                  </a:cubicBezTo>
                  <a:cubicBezTo>
                    <a:pt x="704" y="17"/>
                    <a:pt x="667" y="1"/>
                    <a:pt x="624"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9"/>
            <p:cNvSpPr/>
            <p:nvPr/>
          </p:nvSpPr>
          <p:spPr>
            <a:xfrm>
              <a:off x="2284300" y="3952100"/>
              <a:ext cx="20875" cy="35400"/>
            </a:xfrm>
            <a:custGeom>
              <a:rect b="b" l="l" r="r" t="t"/>
              <a:pathLst>
                <a:path extrusionOk="0" h="1416" w="835">
                  <a:moveTo>
                    <a:pt x="534" y="314"/>
                  </a:moveTo>
                  <a:cubicBezTo>
                    <a:pt x="568" y="314"/>
                    <a:pt x="568" y="314"/>
                    <a:pt x="601" y="348"/>
                  </a:cubicBezTo>
                  <a:cubicBezTo>
                    <a:pt x="601" y="348"/>
                    <a:pt x="634" y="381"/>
                    <a:pt x="634" y="381"/>
                  </a:cubicBezTo>
                  <a:lnTo>
                    <a:pt x="634" y="481"/>
                  </a:lnTo>
                  <a:lnTo>
                    <a:pt x="267" y="681"/>
                  </a:lnTo>
                  <a:cubicBezTo>
                    <a:pt x="267" y="648"/>
                    <a:pt x="267" y="614"/>
                    <a:pt x="267" y="581"/>
                  </a:cubicBezTo>
                  <a:cubicBezTo>
                    <a:pt x="267" y="548"/>
                    <a:pt x="267" y="514"/>
                    <a:pt x="301" y="481"/>
                  </a:cubicBezTo>
                  <a:cubicBezTo>
                    <a:pt x="301" y="448"/>
                    <a:pt x="334" y="448"/>
                    <a:pt x="368" y="414"/>
                  </a:cubicBezTo>
                  <a:cubicBezTo>
                    <a:pt x="368" y="381"/>
                    <a:pt x="401" y="348"/>
                    <a:pt x="434" y="348"/>
                  </a:cubicBezTo>
                  <a:cubicBezTo>
                    <a:pt x="468" y="314"/>
                    <a:pt x="501" y="314"/>
                    <a:pt x="534" y="314"/>
                  </a:cubicBezTo>
                  <a:close/>
                  <a:moveTo>
                    <a:pt x="531" y="0"/>
                  </a:moveTo>
                  <a:cubicBezTo>
                    <a:pt x="498" y="0"/>
                    <a:pt x="458" y="24"/>
                    <a:pt x="434" y="47"/>
                  </a:cubicBezTo>
                  <a:cubicBezTo>
                    <a:pt x="368" y="81"/>
                    <a:pt x="301" y="114"/>
                    <a:pt x="234" y="181"/>
                  </a:cubicBezTo>
                  <a:cubicBezTo>
                    <a:pt x="201" y="248"/>
                    <a:pt x="167" y="314"/>
                    <a:pt x="134" y="414"/>
                  </a:cubicBezTo>
                  <a:cubicBezTo>
                    <a:pt x="101" y="481"/>
                    <a:pt x="67" y="581"/>
                    <a:pt x="34" y="681"/>
                  </a:cubicBezTo>
                  <a:cubicBezTo>
                    <a:pt x="34" y="748"/>
                    <a:pt x="1" y="848"/>
                    <a:pt x="34" y="948"/>
                  </a:cubicBezTo>
                  <a:cubicBezTo>
                    <a:pt x="1" y="1015"/>
                    <a:pt x="1" y="1115"/>
                    <a:pt x="34" y="1182"/>
                  </a:cubicBezTo>
                  <a:cubicBezTo>
                    <a:pt x="34" y="1248"/>
                    <a:pt x="67" y="1315"/>
                    <a:pt x="101" y="1348"/>
                  </a:cubicBezTo>
                  <a:cubicBezTo>
                    <a:pt x="134" y="1415"/>
                    <a:pt x="201" y="1415"/>
                    <a:pt x="234" y="1415"/>
                  </a:cubicBezTo>
                  <a:cubicBezTo>
                    <a:pt x="301" y="1415"/>
                    <a:pt x="368" y="1415"/>
                    <a:pt x="401" y="1382"/>
                  </a:cubicBezTo>
                  <a:cubicBezTo>
                    <a:pt x="468" y="1348"/>
                    <a:pt x="501" y="1315"/>
                    <a:pt x="568" y="1248"/>
                  </a:cubicBezTo>
                  <a:cubicBezTo>
                    <a:pt x="601" y="1215"/>
                    <a:pt x="634" y="1148"/>
                    <a:pt x="668" y="1081"/>
                  </a:cubicBezTo>
                  <a:cubicBezTo>
                    <a:pt x="701" y="1048"/>
                    <a:pt x="734" y="1015"/>
                    <a:pt x="768" y="948"/>
                  </a:cubicBezTo>
                  <a:cubicBezTo>
                    <a:pt x="768" y="915"/>
                    <a:pt x="768" y="881"/>
                    <a:pt x="768" y="848"/>
                  </a:cubicBezTo>
                  <a:cubicBezTo>
                    <a:pt x="768" y="815"/>
                    <a:pt x="768" y="815"/>
                    <a:pt x="768" y="815"/>
                  </a:cubicBezTo>
                  <a:cubicBezTo>
                    <a:pt x="768" y="798"/>
                    <a:pt x="768" y="790"/>
                    <a:pt x="764" y="790"/>
                  </a:cubicBezTo>
                  <a:cubicBezTo>
                    <a:pt x="759" y="790"/>
                    <a:pt x="751" y="798"/>
                    <a:pt x="734" y="815"/>
                  </a:cubicBezTo>
                  <a:lnTo>
                    <a:pt x="601" y="881"/>
                  </a:lnTo>
                  <a:cubicBezTo>
                    <a:pt x="601" y="881"/>
                    <a:pt x="601" y="881"/>
                    <a:pt x="601" y="915"/>
                  </a:cubicBezTo>
                  <a:lnTo>
                    <a:pt x="568" y="948"/>
                  </a:lnTo>
                  <a:lnTo>
                    <a:pt x="501" y="1015"/>
                  </a:lnTo>
                  <a:cubicBezTo>
                    <a:pt x="468" y="1048"/>
                    <a:pt x="434" y="1048"/>
                    <a:pt x="434" y="1081"/>
                  </a:cubicBezTo>
                  <a:cubicBezTo>
                    <a:pt x="401" y="1081"/>
                    <a:pt x="368" y="1115"/>
                    <a:pt x="334" y="1115"/>
                  </a:cubicBezTo>
                  <a:lnTo>
                    <a:pt x="301" y="1115"/>
                  </a:lnTo>
                  <a:cubicBezTo>
                    <a:pt x="267" y="1081"/>
                    <a:pt x="267" y="1081"/>
                    <a:pt x="234" y="1048"/>
                  </a:cubicBezTo>
                  <a:cubicBezTo>
                    <a:pt x="234" y="1015"/>
                    <a:pt x="234" y="981"/>
                    <a:pt x="234" y="981"/>
                  </a:cubicBezTo>
                  <a:lnTo>
                    <a:pt x="801" y="648"/>
                  </a:lnTo>
                  <a:cubicBezTo>
                    <a:pt x="801" y="648"/>
                    <a:pt x="801" y="614"/>
                    <a:pt x="801" y="614"/>
                  </a:cubicBezTo>
                  <a:cubicBezTo>
                    <a:pt x="835" y="581"/>
                    <a:pt x="835" y="581"/>
                    <a:pt x="801" y="548"/>
                  </a:cubicBezTo>
                  <a:lnTo>
                    <a:pt x="801" y="448"/>
                  </a:lnTo>
                  <a:cubicBezTo>
                    <a:pt x="801" y="381"/>
                    <a:pt x="801" y="281"/>
                    <a:pt x="801" y="214"/>
                  </a:cubicBezTo>
                  <a:cubicBezTo>
                    <a:pt x="768" y="147"/>
                    <a:pt x="734" y="114"/>
                    <a:pt x="701" y="47"/>
                  </a:cubicBezTo>
                  <a:cubicBezTo>
                    <a:pt x="668" y="14"/>
                    <a:pt x="634" y="14"/>
                    <a:pt x="568" y="14"/>
                  </a:cubicBezTo>
                  <a:cubicBezTo>
                    <a:pt x="558" y="4"/>
                    <a:pt x="545" y="0"/>
                    <a:pt x="53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9"/>
            <p:cNvSpPr/>
            <p:nvPr/>
          </p:nvSpPr>
          <p:spPr>
            <a:xfrm>
              <a:off x="2306825" y="3935750"/>
              <a:ext cx="20875" cy="38400"/>
            </a:xfrm>
            <a:custGeom>
              <a:rect b="b" l="l" r="r" t="t"/>
              <a:pathLst>
                <a:path extrusionOk="0" h="1536" w="835">
                  <a:moveTo>
                    <a:pt x="801" y="1"/>
                  </a:moveTo>
                  <a:lnTo>
                    <a:pt x="667" y="68"/>
                  </a:lnTo>
                  <a:cubicBezTo>
                    <a:pt x="634" y="68"/>
                    <a:pt x="634" y="68"/>
                    <a:pt x="634" y="101"/>
                  </a:cubicBezTo>
                  <a:cubicBezTo>
                    <a:pt x="634" y="101"/>
                    <a:pt x="634" y="134"/>
                    <a:pt x="634" y="168"/>
                  </a:cubicBezTo>
                  <a:lnTo>
                    <a:pt x="401" y="1068"/>
                  </a:lnTo>
                  <a:lnTo>
                    <a:pt x="200" y="401"/>
                  </a:lnTo>
                  <a:lnTo>
                    <a:pt x="200" y="368"/>
                  </a:lnTo>
                  <a:lnTo>
                    <a:pt x="167" y="368"/>
                  </a:lnTo>
                  <a:lnTo>
                    <a:pt x="34" y="435"/>
                  </a:lnTo>
                  <a:cubicBezTo>
                    <a:pt x="34" y="435"/>
                    <a:pt x="0" y="468"/>
                    <a:pt x="0" y="468"/>
                  </a:cubicBezTo>
                  <a:cubicBezTo>
                    <a:pt x="0" y="501"/>
                    <a:pt x="0" y="501"/>
                    <a:pt x="0" y="535"/>
                  </a:cubicBezTo>
                  <a:lnTo>
                    <a:pt x="334" y="1502"/>
                  </a:lnTo>
                  <a:cubicBezTo>
                    <a:pt x="334" y="1502"/>
                    <a:pt x="334" y="1502"/>
                    <a:pt x="334" y="1535"/>
                  </a:cubicBezTo>
                  <a:lnTo>
                    <a:pt x="467" y="1502"/>
                  </a:lnTo>
                  <a:cubicBezTo>
                    <a:pt x="467" y="1469"/>
                    <a:pt x="467" y="1469"/>
                    <a:pt x="501" y="1435"/>
                  </a:cubicBezTo>
                  <a:cubicBezTo>
                    <a:pt x="501" y="1435"/>
                    <a:pt x="501" y="1402"/>
                    <a:pt x="501" y="1402"/>
                  </a:cubicBezTo>
                  <a:lnTo>
                    <a:pt x="801" y="68"/>
                  </a:lnTo>
                  <a:lnTo>
                    <a:pt x="801" y="34"/>
                  </a:lnTo>
                  <a:cubicBezTo>
                    <a:pt x="834" y="1"/>
                    <a:pt x="834" y="1"/>
                    <a:pt x="801"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9"/>
            <p:cNvSpPr/>
            <p:nvPr/>
          </p:nvSpPr>
          <p:spPr>
            <a:xfrm>
              <a:off x="2330175" y="3925400"/>
              <a:ext cx="20025" cy="35400"/>
            </a:xfrm>
            <a:custGeom>
              <a:rect b="b" l="l" r="r" t="t"/>
              <a:pathLst>
                <a:path extrusionOk="0" h="1416" w="801">
                  <a:moveTo>
                    <a:pt x="534" y="315"/>
                  </a:moveTo>
                  <a:cubicBezTo>
                    <a:pt x="534" y="315"/>
                    <a:pt x="567" y="315"/>
                    <a:pt x="601" y="348"/>
                  </a:cubicBezTo>
                  <a:cubicBezTo>
                    <a:pt x="601" y="348"/>
                    <a:pt x="601" y="382"/>
                    <a:pt x="601" y="415"/>
                  </a:cubicBezTo>
                  <a:lnTo>
                    <a:pt x="601" y="482"/>
                  </a:lnTo>
                  <a:lnTo>
                    <a:pt x="234" y="682"/>
                  </a:lnTo>
                  <a:cubicBezTo>
                    <a:pt x="234" y="648"/>
                    <a:pt x="234" y="615"/>
                    <a:pt x="234" y="582"/>
                  </a:cubicBezTo>
                  <a:cubicBezTo>
                    <a:pt x="267" y="548"/>
                    <a:pt x="267" y="515"/>
                    <a:pt x="300" y="515"/>
                  </a:cubicBezTo>
                  <a:cubicBezTo>
                    <a:pt x="300" y="482"/>
                    <a:pt x="300" y="448"/>
                    <a:pt x="334" y="415"/>
                  </a:cubicBezTo>
                  <a:cubicBezTo>
                    <a:pt x="367" y="382"/>
                    <a:pt x="401" y="348"/>
                    <a:pt x="434" y="348"/>
                  </a:cubicBezTo>
                  <a:lnTo>
                    <a:pt x="401" y="348"/>
                  </a:lnTo>
                  <a:cubicBezTo>
                    <a:pt x="434" y="315"/>
                    <a:pt x="467" y="315"/>
                    <a:pt x="534" y="315"/>
                  </a:cubicBezTo>
                  <a:close/>
                  <a:moveTo>
                    <a:pt x="510" y="1"/>
                  </a:moveTo>
                  <a:cubicBezTo>
                    <a:pt x="464" y="1"/>
                    <a:pt x="424" y="24"/>
                    <a:pt x="401" y="48"/>
                  </a:cubicBezTo>
                  <a:cubicBezTo>
                    <a:pt x="334" y="81"/>
                    <a:pt x="267" y="115"/>
                    <a:pt x="234" y="181"/>
                  </a:cubicBezTo>
                  <a:cubicBezTo>
                    <a:pt x="167" y="248"/>
                    <a:pt x="134" y="315"/>
                    <a:pt x="100" y="415"/>
                  </a:cubicBezTo>
                  <a:cubicBezTo>
                    <a:pt x="67" y="482"/>
                    <a:pt x="34" y="582"/>
                    <a:pt x="34" y="682"/>
                  </a:cubicBezTo>
                  <a:cubicBezTo>
                    <a:pt x="0" y="748"/>
                    <a:pt x="0" y="849"/>
                    <a:pt x="0" y="949"/>
                  </a:cubicBezTo>
                  <a:cubicBezTo>
                    <a:pt x="0" y="1015"/>
                    <a:pt x="0" y="1115"/>
                    <a:pt x="0" y="1182"/>
                  </a:cubicBezTo>
                  <a:cubicBezTo>
                    <a:pt x="34" y="1249"/>
                    <a:pt x="67" y="1316"/>
                    <a:pt x="100" y="1349"/>
                  </a:cubicBezTo>
                  <a:cubicBezTo>
                    <a:pt x="134" y="1416"/>
                    <a:pt x="167" y="1416"/>
                    <a:pt x="234" y="1416"/>
                  </a:cubicBezTo>
                  <a:cubicBezTo>
                    <a:pt x="267" y="1416"/>
                    <a:pt x="334" y="1416"/>
                    <a:pt x="367" y="1382"/>
                  </a:cubicBezTo>
                  <a:cubicBezTo>
                    <a:pt x="434" y="1349"/>
                    <a:pt x="501" y="1316"/>
                    <a:pt x="534" y="1249"/>
                  </a:cubicBezTo>
                  <a:cubicBezTo>
                    <a:pt x="601" y="1215"/>
                    <a:pt x="634" y="1149"/>
                    <a:pt x="667" y="1082"/>
                  </a:cubicBezTo>
                  <a:cubicBezTo>
                    <a:pt x="701" y="1049"/>
                    <a:pt x="701" y="982"/>
                    <a:pt x="734" y="949"/>
                  </a:cubicBezTo>
                  <a:cubicBezTo>
                    <a:pt x="767" y="915"/>
                    <a:pt x="767" y="849"/>
                    <a:pt x="767" y="849"/>
                  </a:cubicBezTo>
                  <a:cubicBezTo>
                    <a:pt x="767" y="815"/>
                    <a:pt x="767" y="815"/>
                    <a:pt x="767" y="815"/>
                  </a:cubicBezTo>
                  <a:cubicBezTo>
                    <a:pt x="751" y="798"/>
                    <a:pt x="742" y="790"/>
                    <a:pt x="738" y="790"/>
                  </a:cubicBezTo>
                  <a:cubicBezTo>
                    <a:pt x="734" y="790"/>
                    <a:pt x="734" y="798"/>
                    <a:pt x="734" y="815"/>
                  </a:cubicBezTo>
                  <a:lnTo>
                    <a:pt x="601" y="882"/>
                  </a:lnTo>
                  <a:lnTo>
                    <a:pt x="567" y="915"/>
                  </a:lnTo>
                  <a:cubicBezTo>
                    <a:pt x="567" y="915"/>
                    <a:pt x="534" y="949"/>
                    <a:pt x="534" y="949"/>
                  </a:cubicBezTo>
                  <a:cubicBezTo>
                    <a:pt x="534" y="982"/>
                    <a:pt x="501" y="1015"/>
                    <a:pt x="501" y="1015"/>
                  </a:cubicBezTo>
                  <a:cubicBezTo>
                    <a:pt x="467" y="1049"/>
                    <a:pt x="434" y="1082"/>
                    <a:pt x="401" y="1082"/>
                  </a:cubicBezTo>
                  <a:cubicBezTo>
                    <a:pt x="367" y="1082"/>
                    <a:pt x="367" y="1115"/>
                    <a:pt x="334" y="1115"/>
                  </a:cubicBezTo>
                  <a:lnTo>
                    <a:pt x="267" y="1115"/>
                  </a:lnTo>
                  <a:cubicBezTo>
                    <a:pt x="234" y="1082"/>
                    <a:pt x="234" y="1082"/>
                    <a:pt x="234" y="1049"/>
                  </a:cubicBezTo>
                  <a:cubicBezTo>
                    <a:pt x="234" y="1015"/>
                    <a:pt x="234" y="982"/>
                    <a:pt x="234" y="982"/>
                  </a:cubicBezTo>
                  <a:lnTo>
                    <a:pt x="767" y="648"/>
                  </a:lnTo>
                  <a:cubicBezTo>
                    <a:pt x="801" y="648"/>
                    <a:pt x="801" y="615"/>
                    <a:pt x="801" y="615"/>
                  </a:cubicBezTo>
                  <a:cubicBezTo>
                    <a:pt x="801" y="582"/>
                    <a:pt x="801" y="582"/>
                    <a:pt x="801" y="548"/>
                  </a:cubicBezTo>
                  <a:lnTo>
                    <a:pt x="801" y="448"/>
                  </a:lnTo>
                  <a:cubicBezTo>
                    <a:pt x="801" y="382"/>
                    <a:pt x="801" y="281"/>
                    <a:pt x="767" y="215"/>
                  </a:cubicBezTo>
                  <a:cubicBezTo>
                    <a:pt x="767" y="148"/>
                    <a:pt x="734" y="115"/>
                    <a:pt x="701" y="81"/>
                  </a:cubicBezTo>
                  <a:cubicBezTo>
                    <a:pt x="667" y="15"/>
                    <a:pt x="601" y="15"/>
                    <a:pt x="567" y="15"/>
                  </a:cubicBezTo>
                  <a:cubicBezTo>
                    <a:pt x="548" y="5"/>
                    <a:pt x="528" y="1"/>
                    <a:pt x="510"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9"/>
            <p:cNvSpPr/>
            <p:nvPr/>
          </p:nvSpPr>
          <p:spPr>
            <a:xfrm>
              <a:off x="2356025" y="3911575"/>
              <a:ext cx="18375" cy="40050"/>
            </a:xfrm>
            <a:custGeom>
              <a:rect b="b" l="l" r="r" t="t"/>
              <a:pathLst>
                <a:path extrusionOk="0" h="1602" w="735">
                  <a:moveTo>
                    <a:pt x="567" y="1"/>
                  </a:moveTo>
                  <a:cubicBezTo>
                    <a:pt x="501" y="1"/>
                    <a:pt x="467" y="1"/>
                    <a:pt x="401" y="34"/>
                  </a:cubicBezTo>
                  <a:cubicBezTo>
                    <a:pt x="367" y="67"/>
                    <a:pt x="301" y="101"/>
                    <a:pt x="267" y="167"/>
                  </a:cubicBezTo>
                  <a:cubicBezTo>
                    <a:pt x="234" y="201"/>
                    <a:pt x="200" y="267"/>
                    <a:pt x="167" y="334"/>
                  </a:cubicBezTo>
                  <a:lnTo>
                    <a:pt x="167" y="267"/>
                  </a:lnTo>
                  <a:cubicBezTo>
                    <a:pt x="167" y="267"/>
                    <a:pt x="167" y="234"/>
                    <a:pt x="167" y="234"/>
                  </a:cubicBezTo>
                  <a:lnTo>
                    <a:pt x="134" y="234"/>
                  </a:lnTo>
                  <a:lnTo>
                    <a:pt x="34" y="301"/>
                  </a:lnTo>
                  <a:cubicBezTo>
                    <a:pt x="0" y="301"/>
                    <a:pt x="0" y="334"/>
                    <a:pt x="0" y="334"/>
                  </a:cubicBezTo>
                  <a:cubicBezTo>
                    <a:pt x="0" y="367"/>
                    <a:pt x="0" y="367"/>
                    <a:pt x="0" y="401"/>
                  </a:cubicBezTo>
                  <a:lnTo>
                    <a:pt x="0" y="1568"/>
                  </a:lnTo>
                  <a:cubicBezTo>
                    <a:pt x="0" y="1568"/>
                    <a:pt x="0" y="1602"/>
                    <a:pt x="0" y="1602"/>
                  </a:cubicBezTo>
                  <a:lnTo>
                    <a:pt x="34" y="1602"/>
                  </a:lnTo>
                  <a:lnTo>
                    <a:pt x="134" y="1535"/>
                  </a:lnTo>
                  <a:cubicBezTo>
                    <a:pt x="167" y="1502"/>
                    <a:pt x="167" y="1502"/>
                    <a:pt x="167" y="1502"/>
                  </a:cubicBezTo>
                  <a:cubicBezTo>
                    <a:pt x="167" y="1468"/>
                    <a:pt x="167" y="1468"/>
                    <a:pt x="167" y="1435"/>
                  </a:cubicBezTo>
                  <a:lnTo>
                    <a:pt x="167" y="801"/>
                  </a:lnTo>
                  <a:cubicBezTo>
                    <a:pt x="167" y="701"/>
                    <a:pt x="200" y="601"/>
                    <a:pt x="234" y="534"/>
                  </a:cubicBezTo>
                  <a:cubicBezTo>
                    <a:pt x="267" y="468"/>
                    <a:pt x="301" y="401"/>
                    <a:pt x="367" y="367"/>
                  </a:cubicBezTo>
                  <a:cubicBezTo>
                    <a:pt x="401" y="334"/>
                    <a:pt x="426" y="317"/>
                    <a:pt x="446" y="317"/>
                  </a:cubicBezTo>
                  <a:cubicBezTo>
                    <a:pt x="467" y="317"/>
                    <a:pt x="484" y="334"/>
                    <a:pt x="501" y="367"/>
                  </a:cubicBezTo>
                  <a:cubicBezTo>
                    <a:pt x="534" y="434"/>
                    <a:pt x="567" y="501"/>
                    <a:pt x="534" y="568"/>
                  </a:cubicBezTo>
                  <a:lnTo>
                    <a:pt x="534" y="1201"/>
                  </a:lnTo>
                  <a:cubicBezTo>
                    <a:pt x="534" y="1235"/>
                    <a:pt x="534" y="1235"/>
                    <a:pt x="534" y="1235"/>
                  </a:cubicBezTo>
                  <a:cubicBezTo>
                    <a:pt x="551" y="1251"/>
                    <a:pt x="559" y="1260"/>
                    <a:pt x="563" y="1260"/>
                  </a:cubicBezTo>
                  <a:cubicBezTo>
                    <a:pt x="567" y="1260"/>
                    <a:pt x="567" y="1251"/>
                    <a:pt x="567" y="1235"/>
                  </a:cubicBezTo>
                  <a:lnTo>
                    <a:pt x="701" y="1168"/>
                  </a:lnTo>
                  <a:cubicBezTo>
                    <a:pt x="701" y="1168"/>
                    <a:pt x="734" y="1168"/>
                    <a:pt x="734" y="1135"/>
                  </a:cubicBezTo>
                  <a:cubicBezTo>
                    <a:pt x="734" y="1135"/>
                    <a:pt x="734" y="1101"/>
                    <a:pt x="734" y="1101"/>
                  </a:cubicBezTo>
                  <a:lnTo>
                    <a:pt x="734" y="434"/>
                  </a:lnTo>
                  <a:cubicBezTo>
                    <a:pt x="734" y="367"/>
                    <a:pt x="734" y="301"/>
                    <a:pt x="734" y="201"/>
                  </a:cubicBezTo>
                  <a:cubicBezTo>
                    <a:pt x="734" y="167"/>
                    <a:pt x="701" y="101"/>
                    <a:pt x="667" y="67"/>
                  </a:cubicBezTo>
                  <a:cubicBezTo>
                    <a:pt x="667" y="34"/>
                    <a:pt x="634" y="1"/>
                    <a:pt x="567"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9"/>
            <p:cNvSpPr/>
            <p:nvPr/>
          </p:nvSpPr>
          <p:spPr>
            <a:xfrm>
              <a:off x="2379375" y="3894075"/>
              <a:ext cx="18375" cy="40050"/>
            </a:xfrm>
            <a:custGeom>
              <a:rect b="b" l="l" r="r" t="t"/>
              <a:pathLst>
                <a:path extrusionOk="0" h="1602" w="735">
                  <a:moveTo>
                    <a:pt x="701" y="0"/>
                  </a:moveTo>
                  <a:lnTo>
                    <a:pt x="567" y="67"/>
                  </a:lnTo>
                  <a:cubicBezTo>
                    <a:pt x="567" y="67"/>
                    <a:pt x="567" y="67"/>
                    <a:pt x="534" y="100"/>
                  </a:cubicBezTo>
                  <a:cubicBezTo>
                    <a:pt x="534" y="100"/>
                    <a:pt x="534" y="133"/>
                    <a:pt x="534" y="133"/>
                  </a:cubicBezTo>
                  <a:lnTo>
                    <a:pt x="534" y="801"/>
                  </a:lnTo>
                  <a:cubicBezTo>
                    <a:pt x="534" y="867"/>
                    <a:pt x="534" y="967"/>
                    <a:pt x="501" y="1034"/>
                  </a:cubicBezTo>
                  <a:cubicBezTo>
                    <a:pt x="467" y="1134"/>
                    <a:pt x="434" y="1168"/>
                    <a:pt x="367" y="1201"/>
                  </a:cubicBezTo>
                  <a:cubicBezTo>
                    <a:pt x="334" y="1234"/>
                    <a:pt x="309" y="1251"/>
                    <a:pt x="288" y="1251"/>
                  </a:cubicBezTo>
                  <a:cubicBezTo>
                    <a:pt x="267" y="1251"/>
                    <a:pt x="250" y="1234"/>
                    <a:pt x="234" y="1201"/>
                  </a:cubicBezTo>
                  <a:cubicBezTo>
                    <a:pt x="200" y="1134"/>
                    <a:pt x="200" y="1067"/>
                    <a:pt x="200" y="1001"/>
                  </a:cubicBezTo>
                  <a:lnTo>
                    <a:pt x="200" y="367"/>
                  </a:lnTo>
                  <a:cubicBezTo>
                    <a:pt x="200" y="367"/>
                    <a:pt x="200" y="334"/>
                    <a:pt x="200" y="334"/>
                  </a:cubicBezTo>
                  <a:lnTo>
                    <a:pt x="167" y="334"/>
                  </a:lnTo>
                  <a:lnTo>
                    <a:pt x="34" y="400"/>
                  </a:lnTo>
                  <a:cubicBezTo>
                    <a:pt x="34" y="400"/>
                    <a:pt x="0" y="434"/>
                    <a:pt x="0" y="434"/>
                  </a:cubicBezTo>
                  <a:cubicBezTo>
                    <a:pt x="0" y="467"/>
                    <a:pt x="0" y="467"/>
                    <a:pt x="0" y="500"/>
                  </a:cubicBezTo>
                  <a:lnTo>
                    <a:pt x="0" y="1134"/>
                  </a:lnTo>
                  <a:cubicBezTo>
                    <a:pt x="0" y="1234"/>
                    <a:pt x="0" y="1301"/>
                    <a:pt x="0" y="1368"/>
                  </a:cubicBezTo>
                  <a:cubicBezTo>
                    <a:pt x="0" y="1434"/>
                    <a:pt x="34" y="1468"/>
                    <a:pt x="67" y="1534"/>
                  </a:cubicBezTo>
                  <a:cubicBezTo>
                    <a:pt x="67" y="1568"/>
                    <a:pt x="100" y="1568"/>
                    <a:pt x="167" y="1601"/>
                  </a:cubicBezTo>
                  <a:cubicBezTo>
                    <a:pt x="200" y="1601"/>
                    <a:pt x="267" y="1568"/>
                    <a:pt x="334" y="1534"/>
                  </a:cubicBezTo>
                  <a:cubicBezTo>
                    <a:pt x="367" y="1501"/>
                    <a:pt x="434" y="1468"/>
                    <a:pt x="467" y="1401"/>
                  </a:cubicBezTo>
                  <a:cubicBezTo>
                    <a:pt x="501" y="1368"/>
                    <a:pt x="534" y="1301"/>
                    <a:pt x="534" y="1268"/>
                  </a:cubicBezTo>
                  <a:lnTo>
                    <a:pt x="534" y="1301"/>
                  </a:lnTo>
                  <a:cubicBezTo>
                    <a:pt x="534" y="1334"/>
                    <a:pt x="534" y="1334"/>
                    <a:pt x="534" y="1368"/>
                  </a:cubicBezTo>
                  <a:lnTo>
                    <a:pt x="567" y="1368"/>
                  </a:lnTo>
                  <a:lnTo>
                    <a:pt x="701" y="1301"/>
                  </a:lnTo>
                  <a:cubicBezTo>
                    <a:pt x="701" y="1268"/>
                    <a:pt x="734" y="1268"/>
                    <a:pt x="734" y="1234"/>
                  </a:cubicBezTo>
                  <a:cubicBezTo>
                    <a:pt x="734" y="1234"/>
                    <a:pt x="734" y="1201"/>
                    <a:pt x="734" y="1201"/>
                  </a:cubicBezTo>
                  <a:lnTo>
                    <a:pt x="734" y="33"/>
                  </a:lnTo>
                  <a:cubicBezTo>
                    <a:pt x="734" y="0"/>
                    <a:pt x="734" y="0"/>
                    <a:pt x="73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9"/>
            <p:cNvSpPr/>
            <p:nvPr/>
          </p:nvSpPr>
          <p:spPr>
            <a:xfrm>
              <a:off x="2403550" y="3883700"/>
              <a:ext cx="20050" cy="35400"/>
            </a:xfrm>
            <a:custGeom>
              <a:rect b="b" l="l" r="r" t="t"/>
              <a:pathLst>
                <a:path extrusionOk="0" h="1416" w="802">
                  <a:moveTo>
                    <a:pt x="501" y="315"/>
                  </a:moveTo>
                  <a:cubicBezTo>
                    <a:pt x="501" y="315"/>
                    <a:pt x="534" y="315"/>
                    <a:pt x="534" y="348"/>
                  </a:cubicBezTo>
                  <a:cubicBezTo>
                    <a:pt x="568" y="348"/>
                    <a:pt x="568" y="382"/>
                    <a:pt x="568" y="415"/>
                  </a:cubicBezTo>
                  <a:cubicBezTo>
                    <a:pt x="568" y="415"/>
                    <a:pt x="568" y="448"/>
                    <a:pt x="568" y="482"/>
                  </a:cubicBezTo>
                  <a:lnTo>
                    <a:pt x="201" y="682"/>
                  </a:lnTo>
                  <a:cubicBezTo>
                    <a:pt x="201" y="615"/>
                    <a:pt x="234" y="548"/>
                    <a:pt x="268" y="515"/>
                  </a:cubicBezTo>
                  <a:cubicBezTo>
                    <a:pt x="268" y="482"/>
                    <a:pt x="301" y="448"/>
                    <a:pt x="334" y="415"/>
                  </a:cubicBezTo>
                  <a:cubicBezTo>
                    <a:pt x="334" y="382"/>
                    <a:pt x="368" y="348"/>
                    <a:pt x="401" y="348"/>
                  </a:cubicBezTo>
                  <a:cubicBezTo>
                    <a:pt x="434" y="315"/>
                    <a:pt x="468" y="315"/>
                    <a:pt x="501" y="315"/>
                  </a:cubicBezTo>
                  <a:close/>
                  <a:moveTo>
                    <a:pt x="510" y="1"/>
                  </a:moveTo>
                  <a:cubicBezTo>
                    <a:pt x="465" y="1"/>
                    <a:pt x="425" y="25"/>
                    <a:pt x="401" y="48"/>
                  </a:cubicBezTo>
                  <a:cubicBezTo>
                    <a:pt x="334" y="81"/>
                    <a:pt x="268" y="115"/>
                    <a:pt x="234" y="182"/>
                  </a:cubicBezTo>
                  <a:cubicBezTo>
                    <a:pt x="167" y="248"/>
                    <a:pt x="134" y="315"/>
                    <a:pt x="101" y="415"/>
                  </a:cubicBezTo>
                  <a:cubicBezTo>
                    <a:pt x="67" y="482"/>
                    <a:pt x="34" y="582"/>
                    <a:pt x="34" y="682"/>
                  </a:cubicBezTo>
                  <a:cubicBezTo>
                    <a:pt x="1" y="749"/>
                    <a:pt x="1" y="849"/>
                    <a:pt x="1" y="949"/>
                  </a:cubicBezTo>
                  <a:cubicBezTo>
                    <a:pt x="1" y="1015"/>
                    <a:pt x="1" y="1082"/>
                    <a:pt x="1" y="1182"/>
                  </a:cubicBezTo>
                  <a:cubicBezTo>
                    <a:pt x="34" y="1216"/>
                    <a:pt x="67" y="1282"/>
                    <a:pt x="101" y="1316"/>
                  </a:cubicBezTo>
                  <a:cubicBezTo>
                    <a:pt x="134" y="1382"/>
                    <a:pt x="167" y="1382"/>
                    <a:pt x="201" y="1416"/>
                  </a:cubicBezTo>
                  <a:cubicBezTo>
                    <a:pt x="268" y="1416"/>
                    <a:pt x="334" y="1382"/>
                    <a:pt x="368" y="1349"/>
                  </a:cubicBezTo>
                  <a:cubicBezTo>
                    <a:pt x="434" y="1316"/>
                    <a:pt x="501" y="1282"/>
                    <a:pt x="534" y="1216"/>
                  </a:cubicBezTo>
                  <a:cubicBezTo>
                    <a:pt x="601" y="1182"/>
                    <a:pt x="634" y="1116"/>
                    <a:pt x="668" y="1082"/>
                  </a:cubicBezTo>
                  <a:cubicBezTo>
                    <a:pt x="701" y="1015"/>
                    <a:pt x="701" y="982"/>
                    <a:pt x="735" y="915"/>
                  </a:cubicBezTo>
                  <a:cubicBezTo>
                    <a:pt x="735" y="882"/>
                    <a:pt x="735" y="849"/>
                    <a:pt x="735" y="815"/>
                  </a:cubicBezTo>
                  <a:cubicBezTo>
                    <a:pt x="768" y="782"/>
                    <a:pt x="768" y="782"/>
                    <a:pt x="735" y="782"/>
                  </a:cubicBezTo>
                  <a:lnTo>
                    <a:pt x="601" y="849"/>
                  </a:lnTo>
                  <a:lnTo>
                    <a:pt x="568" y="882"/>
                  </a:lnTo>
                  <a:cubicBezTo>
                    <a:pt x="534" y="882"/>
                    <a:pt x="534" y="915"/>
                    <a:pt x="534" y="915"/>
                  </a:cubicBezTo>
                  <a:cubicBezTo>
                    <a:pt x="501" y="949"/>
                    <a:pt x="501" y="982"/>
                    <a:pt x="468" y="982"/>
                  </a:cubicBezTo>
                  <a:cubicBezTo>
                    <a:pt x="468" y="1015"/>
                    <a:pt x="434" y="1049"/>
                    <a:pt x="401" y="1049"/>
                  </a:cubicBezTo>
                  <a:cubicBezTo>
                    <a:pt x="368" y="1049"/>
                    <a:pt x="334" y="1082"/>
                    <a:pt x="334" y="1082"/>
                  </a:cubicBezTo>
                  <a:lnTo>
                    <a:pt x="268" y="1082"/>
                  </a:lnTo>
                  <a:cubicBezTo>
                    <a:pt x="234" y="1082"/>
                    <a:pt x="234" y="1049"/>
                    <a:pt x="234" y="1015"/>
                  </a:cubicBezTo>
                  <a:cubicBezTo>
                    <a:pt x="201" y="982"/>
                    <a:pt x="201" y="982"/>
                    <a:pt x="234" y="949"/>
                  </a:cubicBezTo>
                  <a:lnTo>
                    <a:pt x="768" y="615"/>
                  </a:lnTo>
                  <a:cubicBezTo>
                    <a:pt x="768" y="615"/>
                    <a:pt x="801" y="615"/>
                    <a:pt x="801" y="582"/>
                  </a:cubicBezTo>
                  <a:cubicBezTo>
                    <a:pt x="801" y="582"/>
                    <a:pt x="801" y="548"/>
                    <a:pt x="801" y="548"/>
                  </a:cubicBezTo>
                  <a:lnTo>
                    <a:pt x="801" y="448"/>
                  </a:lnTo>
                  <a:cubicBezTo>
                    <a:pt x="801" y="382"/>
                    <a:pt x="801" y="282"/>
                    <a:pt x="768" y="215"/>
                  </a:cubicBezTo>
                  <a:cubicBezTo>
                    <a:pt x="768" y="148"/>
                    <a:pt x="735" y="115"/>
                    <a:pt x="701" y="81"/>
                  </a:cubicBezTo>
                  <a:cubicBezTo>
                    <a:pt x="668" y="15"/>
                    <a:pt x="601" y="15"/>
                    <a:pt x="568" y="15"/>
                  </a:cubicBezTo>
                  <a:cubicBezTo>
                    <a:pt x="548" y="5"/>
                    <a:pt x="529" y="1"/>
                    <a:pt x="510"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9"/>
            <p:cNvSpPr/>
            <p:nvPr/>
          </p:nvSpPr>
          <p:spPr>
            <a:xfrm>
              <a:off x="2258450" y="3532975"/>
              <a:ext cx="28375" cy="57350"/>
            </a:xfrm>
            <a:custGeom>
              <a:rect b="b" l="l" r="r" t="t"/>
              <a:pathLst>
                <a:path extrusionOk="0" h="2294" w="1135">
                  <a:moveTo>
                    <a:pt x="301" y="667"/>
                  </a:moveTo>
                  <a:cubicBezTo>
                    <a:pt x="301" y="701"/>
                    <a:pt x="301" y="734"/>
                    <a:pt x="301" y="768"/>
                  </a:cubicBezTo>
                  <a:cubicBezTo>
                    <a:pt x="301" y="768"/>
                    <a:pt x="301" y="801"/>
                    <a:pt x="301" y="801"/>
                  </a:cubicBezTo>
                  <a:lnTo>
                    <a:pt x="301" y="934"/>
                  </a:lnTo>
                  <a:cubicBezTo>
                    <a:pt x="301" y="934"/>
                    <a:pt x="301" y="968"/>
                    <a:pt x="301" y="968"/>
                  </a:cubicBezTo>
                  <a:cubicBezTo>
                    <a:pt x="301" y="1001"/>
                    <a:pt x="301" y="1034"/>
                    <a:pt x="301" y="1068"/>
                  </a:cubicBezTo>
                  <a:cubicBezTo>
                    <a:pt x="301" y="1101"/>
                    <a:pt x="267" y="1134"/>
                    <a:pt x="234" y="1168"/>
                  </a:cubicBezTo>
                  <a:lnTo>
                    <a:pt x="167" y="1168"/>
                  </a:lnTo>
                  <a:cubicBezTo>
                    <a:pt x="167" y="1134"/>
                    <a:pt x="167" y="1101"/>
                    <a:pt x="167" y="1068"/>
                  </a:cubicBezTo>
                  <a:cubicBezTo>
                    <a:pt x="167" y="1068"/>
                    <a:pt x="167" y="1034"/>
                    <a:pt x="167" y="1034"/>
                  </a:cubicBezTo>
                  <a:lnTo>
                    <a:pt x="167" y="901"/>
                  </a:lnTo>
                  <a:cubicBezTo>
                    <a:pt x="167" y="868"/>
                    <a:pt x="167" y="868"/>
                    <a:pt x="167" y="868"/>
                  </a:cubicBezTo>
                  <a:cubicBezTo>
                    <a:pt x="167" y="834"/>
                    <a:pt x="167" y="768"/>
                    <a:pt x="167" y="768"/>
                  </a:cubicBezTo>
                  <a:cubicBezTo>
                    <a:pt x="201" y="734"/>
                    <a:pt x="201" y="701"/>
                    <a:pt x="234" y="667"/>
                  </a:cubicBezTo>
                  <a:close/>
                  <a:moveTo>
                    <a:pt x="334" y="434"/>
                  </a:moveTo>
                  <a:cubicBezTo>
                    <a:pt x="301" y="434"/>
                    <a:pt x="234" y="434"/>
                    <a:pt x="234" y="467"/>
                  </a:cubicBezTo>
                  <a:cubicBezTo>
                    <a:pt x="167" y="501"/>
                    <a:pt x="134" y="501"/>
                    <a:pt x="101" y="534"/>
                  </a:cubicBezTo>
                  <a:cubicBezTo>
                    <a:pt x="101" y="601"/>
                    <a:pt x="67" y="634"/>
                    <a:pt x="34" y="667"/>
                  </a:cubicBezTo>
                  <a:cubicBezTo>
                    <a:pt x="34" y="701"/>
                    <a:pt x="1" y="734"/>
                    <a:pt x="1" y="801"/>
                  </a:cubicBezTo>
                  <a:cubicBezTo>
                    <a:pt x="1" y="834"/>
                    <a:pt x="1" y="868"/>
                    <a:pt x="1" y="901"/>
                  </a:cubicBezTo>
                  <a:lnTo>
                    <a:pt x="1" y="1068"/>
                  </a:lnTo>
                  <a:lnTo>
                    <a:pt x="1" y="1201"/>
                  </a:lnTo>
                  <a:cubicBezTo>
                    <a:pt x="1" y="1235"/>
                    <a:pt x="1" y="1268"/>
                    <a:pt x="1" y="1301"/>
                  </a:cubicBezTo>
                  <a:cubicBezTo>
                    <a:pt x="1" y="1335"/>
                    <a:pt x="1" y="1335"/>
                    <a:pt x="34" y="1368"/>
                  </a:cubicBezTo>
                  <a:cubicBezTo>
                    <a:pt x="67" y="1401"/>
                    <a:pt x="101" y="1401"/>
                    <a:pt x="101" y="1401"/>
                  </a:cubicBezTo>
                  <a:cubicBezTo>
                    <a:pt x="134" y="1401"/>
                    <a:pt x="201" y="1368"/>
                    <a:pt x="234" y="1368"/>
                  </a:cubicBezTo>
                  <a:cubicBezTo>
                    <a:pt x="267" y="1335"/>
                    <a:pt x="301" y="1301"/>
                    <a:pt x="334" y="1268"/>
                  </a:cubicBezTo>
                  <a:cubicBezTo>
                    <a:pt x="334" y="1235"/>
                    <a:pt x="367" y="1201"/>
                    <a:pt x="401" y="1168"/>
                  </a:cubicBezTo>
                  <a:cubicBezTo>
                    <a:pt x="401" y="1134"/>
                    <a:pt x="434" y="1068"/>
                    <a:pt x="434" y="1034"/>
                  </a:cubicBezTo>
                  <a:cubicBezTo>
                    <a:pt x="434" y="1001"/>
                    <a:pt x="434" y="968"/>
                    <a:pt x="434" y="901"/>
                  </a:cubicBezTo>
                  <a:lnTo>
                    <a:pt x="434" y="768"/>
                  </a:lnTo>
                  <a:lnTo>
                    <a:pt x="434" y="634"/>
                  </a:lnTo>
                  <a:cubicBezTo>
                    <a:pt x="434" y="601"/>
                    <a:pt x="434" y="567"/>
                    <a:pt x="434" y="534"/>
                  </a:cubicBezTo>
                  <a:cubicBezTo>
                    <a:pt x="434" y="501"/>
                    <a:pt x="401" y="467"/>
                    <a:pt x="401" y="467"/>
                  </a:cubicBezTo>
                  <a:cubicBezTo>
                    <a:pt x="367" y="434"/>
                    <a:pt x="334" y="434"/>
                    <a:pt x="334" y="434"/>
                  </a:cubicBezTo>
                  <a:close/>
                  <a:moveTo>
                    <a:pt x="1001" y="1134"/>
                  </a:moveTo>
                  <a:cubicBezTo>
                    <a:pt x="1001" y="1168"/>
                    <a:pt x="1001" y="1201"/>
                    <a:pt x="1001" y="1235"/>
                  </a:cubicBezTo>
                  <a:lnTo>
                    <a:pt x="1001" y="1468"/>
                  </a:lnTo>
                  <a:cubicBezTo>
                    <a:pt x="1001" y="1468"/>
                    <a:pt x="1001" y="1501"/>
                    <a:pt x="1001" y="1535"/>
                  </a:cubicBezTo>
                  <a:cubicBezTo>
                    <a:pt x="1001" y="1568"/>
                    <a:pt x="968" y="1601"/>
                    <a:pt x="935" y="1601"/>
                  </a:cubicBezTo>
                  <a:lnTo>
                    <a:pt x="868" y="1601"/>
                  </a:lnTo>
                  <a:cubicBezTo>
                    <a:pt x="868" y="1601"/>
                    <a:pt x="868" y="1568"/>
                    <a:pt x="868" y="1535"/>
                  </a:cubicBezTo>
                  <a:cubicBezTo>
                    <a:pt x="868" y="1535"/>
                    <a:pt x="868" y="1501"/>
                    <a:pt x="868" y="1501"/>
                  </a:cubicBezTo>
                  <a:lnTo>
                    <a:pt x="868" y="1368"/>
                  </a:lnTo>
                  <a:cubicBezTo>
                    <a:pt x="868" y="1335"/>
                    <a:pt x="868" y="1335"/>
                    <a:pt x="868" y="1301"/>
                  </a:cubicBezTo>
                  <a:cubicBezTo>
                    <a:pt x="868" y="1268"/>
                    <a:pt x="868" y="1235"/>
                    <a:pt x="868" y="1201"/>
                  </a:cubicBezTo>
                  <a:cubicBezTo>
                    <a:pt x="901" y="1168"/>
                    <a:pt x="901" y="1168"/>
                    <a:pt x="935" y="1134"/>
                  </a:cubicBezTo>
                  <a:close/>
                  <a:moveTo>
                    <a:pt x="1035" y="901"/>
                  </a:moveTo>
                  <a:cubicBezTo>
                    <a:pt x="1001" y="901"/>
                    <a:pt x="935" y="901"/>
                    <a:pt x="935" y="934"/>
                  </a:cubicBezTo>
                  <a:lnTo>
                    <a:pt x="901" y="934"/>
                  </a:lnTo>
                  <a:cubicBezTo>
                    <a:pt x="868" y="968"/>
                    <a:pt x="834" y="1001"/>
                    <a:pt x="801" y="1034"/>
                  </a:cubicBezTo>
                  <a:cubicBezTo>
                    <a:pt x="801" y="1068"/>
                    <a:pt x="768" y="1101"/>
                    <a:pt x="734" y="1134"/>
                  </a:cubicBezTo>
                  <a:cubicBezTo>
                    <a:pt x="734" y="1168"/>
                    <a:pt x="701" y="1235"/>
                    <a:pt x="701" y="1268"/>
                  </a:cubicBezTo>
                  <a:cubicBezTo>
                    <a:pt x="701" y="1301"/>
                    <a:pt x="701" y="1335"/>
                    <a:pt x="701" y="1401"/>
                  </a:cubicBezTo>
                  <a:lnTo>
                    <a:pt x="701" y="1668"/>
                  </a:lnTo>
                  <a:cubicBezTo>
                    <a:pt x="701" y="1702"/>
                    <a:pt x="701" y="1735"/>
                    <a:pt x="701" y="1768"/>
                  </a:cubicBezTo>
                  <a:cubicBezTo>
                    <a:pt x="701" y="1802"/>
                    <a:pt x="734" y="1835"/>
                    <a:pt x="734" y="1835"/>
                  </a:cubicBezTo>
                  <a:cubicBezTo>
                    <a:pt x="768" y="1868"/>
                    <a:pt x="801" y="1868"/>
                    <a:pt x="801" y="1868"/>
                  </a:cubicBezTo>
                  <a:cubicBezTo>
                    <a:pt x="868" y="1868"/>
                    <a:pt x="901" y="1868"/>
                    <a:pt x="935" y="1835"/>
                  </a:cubicBezTo>
                  <a:cubicBezTo>
                    <a:pt x="968" y="1802"/>
                    <a:pt x="1001" y="1802"/>
                    <a:pt x="1035" y="1735"/>
                  </a:cubicBezTo>
                  <a:cubicBezTo>
                    <a:pt x="1035" y="1702"/>
                    <a:pt x="1068" y="1668"/>
                    <a:pt x="1101" y="1635"/>
                  </a:cubicBezTo>
                  <a:cubicBezTo>
                    <a:pt x="1135" y="1601"/>
                    <a:pt x="1135" y="1568"/>
                    <a:pt x="1135" y="1501"/>
                  </a:cubicBezTo>
                  <a:cubicBezTo>
                    <a:pt x="1135" y="1468"/>
                    <a:pt x="1135" y="1435"/>
                    <a:pt x="1135" y="1368"/>
                  </a:cubicBezTo>
                  <a:lnTo>
                    <a:pt x="1135" y="1235"/>
                  </a:lnTo>
                  <a:lnTo>
                    <a:pt x="1135" y="1101"/>
                  </a:lnTo>
                  <a:cubicBezTo>
                    <a:pt x="1135" y="1068"/>
                    <a:pt x="1135" y="1034"/>
                    <a:pt x="1135" y="1001"/>
                  </a:cubicBezTo>
                  <a:cubicBezTo>
                    <a:pt x="1135" y="968"/>
                    <a:pt x="1135" y="934"/>
                    <a:pt x="1101" y="934"/>
                  </a:cubicBezTo>
                  <a:cubicBezTo>
                    <a:pt x="1068" y="901"/>
                    <a:pt x="1035" y="901"/>
                    <a:pt x="1035" y="901"/>
                  </a:cubicBezTo>
                  <a:close/>
                  <a:moveTo>
                    <a:pt x="1035" y="0"/>
                  </a:moveTo>
                  <a:lnTo>
                    <a:pt x="935" y="67"/>
                  </a:lnTo>
                  <a:cubicBezTo>
                    <a:pt x="901" y="67"/>
                    <a:pt x="901" y="100"/>
                    <a:pt x="901" y="100"/>
                  </a:cubicBezTo>
                  <a:lnTo>
                    <a:pt x="868" y="134"/>
                  </a:lnTo>
                  <a:lnTo>
                    <a:pt x="67" y="2269"/>
                  </a:lnTo>
                  <a:cubicBezTo>
                    <a:pt x="67" y="2285"/>
                    <a:pt x="67" y="2294"/>
                    <a:pt x="71" y="2294"/>
                  </a:cubicBezTo>
                  <a:cubicBezTo>
                    <a:pt x="76" y="2294"/>
                    <a:pt x="84" y="2285"/>
                    <a:pt x="101" y="2269"/>
                  </a:cubicBezTo>
                  <a:lnTo>
                    <a:pt x="201" y="2235"/>
                  </a:lnTo>
                  <a:lnTo>
                    <a:pt x="234" y="2202"/>
                  </a:lnTo>
                  <a:lnTo>
                    <a:pt x="267" y="2135"/>
                  </a:lnTo>
                  <a:lnTo>
                    <a:pt x="1068" y="67"/>
                  </a:lnTo>
                  <a:cubicBezTo>
                    <a:pt x="1068" y="67"/>
                    <a:pt x="1068" y="34"/>
                    <a:pt x="1068" y="34"/>
                  </a:cubicBezTo>
                  <a:lnTo>
                    <a:pt x="1068"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9"/>
            <p:cNvSpPr/>
            <p:nvPr/>
          </p:nvSpPr>
          <p:spPr>
            <a:xfrm>
              <a:off x="2300150" y="3527125"/>
              <a:ext cx="20875" cy="36725"/>
            </a:xfrm>
            <a:custGeom>
              <a:rect b="b" l="l" r="r" t="t"/>
              <a:pathLst>
                <a:path extrusionOk="0" h="1469" w="835">
                  <a:moveTo>
                    <a:pt x="534" y="334"/>
                  </a:moveTo>
                  <a:cubicBezTo>
                    <a:pt x="567" y="334"/>
                    <a:pt x="567" y="368"/>
                    <a:pt x="601" y="401"/>
                  </a:cubicBezTo>
                  <a:cubicBezTo>
                    <a:pt x="601" y="434"/>
                    <a:pt x="601" y="468"/>
                    <a:pt x="601" y="501"/>
                  </a:cubicBezTo>
                  <a:lnTo>
                    <a:pt x="601" y="735"/>
                  </a:lnTo>
                  <a:cubicBezTo>
                    <a:pt x="601" y="768"/>
                    <a:pt x="601" y="835"/>
                    <a:pt x="601" y="868"/>
                  </a:cubicBezTo>
                  <a:cubicBezTo>
                    <a:pt x="567" y="901"/>
                    <a:pt x="567" y="968"/>
                    <a:pt x="534" y="1002"/>
                  </a:cubicBezTo>
                  <a:cubicBezTo>
                    <a:pt x="534" y="1002"/>
                    <a:pt x="501" y="1035"/>
                    <a:pt x="467" y="1068"/>
                  </a:cubicBezTo>
                  <a:cubicBezTo>
                    <a:pt x="467" y="1068"/>
                    <a:pt x="434" y="1102"/>
                    <a:pt x="401" y="1102"/>
                  </a:cubicBezTo>
                  <a:cubicBezTo>
                    <a:pt x="401" y="1135"/>
                    <a:pt x="367" y="1135"/>
                    <a:pt x="334" y="1135"/>
                  </a:cubicBezTo>
                  <a:lnTo>
                    <a:pt x="301" y="1135"/>
                  </a:lnTo>
                  <a:cubicBezTo>
                    <a:pt x="267" y="1135"/>
                    <a:pt x="234" y="1102"/>
                    <a:pt x="234" y="1102"/>
                  </a:cubicBezTo>
                  <a:cubicBezTo>
                    <a:pt x="234" y="1035"/>
                    <a:pt x="201" y="1002"/>
                    <a:pt x="201" y="968"/>
                  </a:cubicBezTo>
                  <a:lnTo>
                    <a:pt x="201" y="935"/>
                  </a:lnTo>
                  <a:lnTo>
                    <a:pt x="201" y="868"/>
                  </a:lnTo>
                  <a:lnTo>
                    <a:pt x="201" y="801"/>
                  </a:lnTo>
                  <a:lnTo>
                    <a:pt x="201" y="735"/>
                  </a:lnTo>
                  <a:cubicBezTo>
                    <a:pt x="201" y="701"/>
                    <a:pt x="234" y="635"/>
                    <a:pt x="234" y="601"/>
                  </a:cubicBezTo>
                  <a:cubicBezTo>
                    <a:pt x="234" y="568"/>
                    <a:pt x="267" y="535"/>
                    <a:pt x="301" y="501"/>
                  </a:cubicBezTo>
                  <a:cubicBezTo>
                    <a:pt x="301" y="468"/>
                    <a:pt x="334" y="434"/>
                    <a:pt x="334" y="434"/>
                  </a:cubicBezTo>
                  <a:lnTo>
                    <a:pt x="401" y="368"/>
                  </a:lnTo>
                  <a:cubicBezTo>
                    <a:pt x="434" y="368"/>
                    <a:pt x="467" y="334"/>
                    <a:pt x="467" y="334"/>
                  </a:cubicBezTo>
                  <a:close/>
                  <a:moveTo>
                    <a:pt x="567" y="1"/>
                  </a:moveTo>
                  <a:cubicBezTo>
                    <a:pt x="501" y="1"/>
                    <a:pt x="467" y="34"/>
                    <a:pt x="401" y="68"/>
                  </a:cubicBezTo>
                  <a:cubicBezTo>
                    <a:pt x="334" y="101"/>
                    <a:pt x="301" y="134"/>
                    <a:pt x="234" y="201"/>
                  </a:cubicBezTo>
                  <a:cubicBezTo>
                    <a:pt x="201" y="234"/>
                    <a:pt x="167" y="301"/>
                    <a:pt x="134" y="368"/>
                  </a:cubicBezTo>
                  <a:cubicBezTo>
                    <a:pt x="100" y="468"/>
                    <a:pt x="67" y="535"/>
                    <a:pt x="34" y="601"/>
                  </a:cubicBezTo>
                  <a:cubicBezTo>
                    <a:pt x="0" y="701"/>
                    <a:pt x="0" y="768"/>
                    <a:pt x="0" y="835"/>
                  </a:cubicBezTo>
                  <a:cubicBezTo>
                    <a:pt x="0" y="868"/>
                    <a:pt x="0" y="868"/>
                    <a:pt x="0" y="901"/>
                  </a:cubicBezTo>
                  <a:lnTo>
                    <a:pt x="0" y="1035"/>
                  </a:lnTo>
                  <a:cubicBezTo>
                    <a:pt x="0" y="1068"/>
                    <a:pt x="0" y="1068"/>
                    <a:pt x="0" y="1102"/>
                  </a:cubicBezTo>
                  <a:cubicBezTo>
                    <a:pt x="0" y="1168"/>
                    <a:pt x="34" y="1235"/>
                    <a:pt x="34" y="1302"/>
                  </a:cubicBezTo>
                  <a:cubicBezTo>
                    <a:pt x="67" y="1335"/>
                    <a:pt x="100" y="1368"/>
                    <a:pt x="134" y="1402"/>
                  </a:cubicBezTo>
                  <a:cubicBezTo>
                    <a:pt x="167" y="1435"/>
                    <a:pt x="201" y="1469"/>
                    <a:pt x="267" y="1469"/>
                  </a:cubicBezTo>
                  <a:cubicBezTo>
                    <a:pt x="301" y="1469"/>
                    <a:pt x="367" y="1435"/>
                    <a:pt x="401" y="1402"/>
                  </a:cubicBezTo>
                  <a:cubicBezTo>
                    <a:pt x="467" y="1368"/>
                    <a:pt x="534" y="1335"/>
                    <a:pt x="567" y="1268"/>
                  </a:cubicBezTo>
                  <a:cubicBezTo>
                    <a:pt x="634" y="1202"/>
                    <a:pt x="668" y="1168"/>
                    <a:pt x="701" y="1068"/>
                  </a:cubicBezTo>
                  <a:cubicBezTo>
                    <a:pt x="734" y="1002"/>
                    <a:pt x="768" y="935"/>
                    <a:pt x="768" y="868"/>
                  </a:cubicBezTo>
                  <a:cubicBezTo>
                    <a:pt x="801" y="801"/>
                    <a:pt x="801" y="701"/>
                    <a:pt x="834" y="635"/>
                  </a:cubicBezTo>
                  <a:cubicBezTo>
                    <a:pt x="834" y="601"/>
                    <a:pt x="834" y="601"/>
                    <a:pt x="834" y="568"/>
                  </a:cubicBezTo>
                  <a:lnTo>
                    <a:pt x="834" y="434"/>
                  </a:lnTo>
                  <a:cubicBezTo>
                    <a:pt x="834" y="401"/>
                    <a:pt x="834" y="401"/>
                    <a:pt x="834" y="368"/>
                  </a:cubicBezTo>
                  <a:cubicBezTo>
                    <a:pt x="801" y="301"/>
                    <a:pt x="801" y="234"/>
                    <a:pt x="768" y="168"/>
                  </a:cubicBezTo>
                  <a:cubicBezTo>
                    <a:pt x="768" y="134"/>
                    <a:pt x="734" y="101"/>
                    <a:pt x="701" y="68"/>
                  </a:cubicBezTo>
                  <a:cubicBezTo>
                    <a:pt x="668" y="34"/>
                    <a:pt x="601" y="1"/>
                    <a:pt x="567"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9"/>
            <p:cNvSpPr/>
            <p:nvPr/>
          </p:nvSpPr>
          <p:spPr>
            <a:xfrm>
              <a:off x="2324325" y="3499000"/>
              <a:ext cx="15050" cy="52350"/>
            </a:xfrm>
            <a:custGeom>
              <a:rect b="b" l="l" r="r" t="t"/>
              <a:pathLst>
                <a:path extrusionOk="0" h="2094" w="602">
                  <a:moveTo>
                    <a:pt x="572" y="0"/>
                  </a:moveTo>
                  <a:cubicBezTo>
                    <a:pt x="568" y="0"/>
                    <a:pt x="568" y="8"/>
                    <a:pt x="568" y="25"/>
                  </a:cubicBezTo>
                  <a:lnTo>
                    <a:pt x="434" y="92"/>
                  </a:lnTo>
                  <a:cubicBezTo>
                    <a:pt x="368" y="125"/>
                    <a:pt x="334" y="158"/>
                    <a:pt x="301" y="192"/>
                  </a:cubicBezTo>
                  <a:cubicBezTo>
                    <a:pt x="268" y="225"/>
                    <a:pt x="234" y="292"/>
                    <a:pt x="201" y="325"/>
                  </a:cubicBezTo>
                  <a:cubicBezTo>
                    <a:pt x="168" y="392"/>
                    <a:pt x="134" y="425"/>
                    <a:pt x="134" y="492"/>
                  </a:cubicBezTo>
                  <a:cubicBezTo>
                    <a:pt x="134" y="559"/>
                    <a:pt x="134" y="625"/>
                    <a:pt x="134" y="726"/>
                  </a:cubicBezTo>
                  <a:lnTo>
                    <a:pt x="134" y="826"/>
                  </a:lnTo>
                  <a:lnTo>
                    <a:pt x="34" y="892"/>
                  </a:lnTo>
                  <a:cubicBezTo>
                    <a:pt x="1" y="892"/>
                    <a:pt x="1" y="926"/>
                    <a:pt x="1" y="926"/>
                  </a:cubicBezTo>
                  <a:cubicBezTo>
                    <a:pt x="1" y="959"/>
                    <a:pt x="1" y="959"/>
                    <a:pt x="1" y="992"/>
                  </a:cubicBezTo>
                  <a:lnTo>
                    <a:pt x="1" y="1159"/>
                  </a:lnTo>
                  <a:cubicBezTo>
                    <a:pt x="1" y="1159"/>
                    <a:pt x="1" y="1159"/>
                    <a:pt x="1" y="1193"/>
                  </a:cubicBezTo>
                  <a:lnTo>
                    <a:pt x="34" y="1193"/>
                  </a:lnTo>
                  <a:lnTo>
                    <a:pt x="134" y="1126"/>
                  </a:lnTo>
                  <a:lnTo>
                    <a:pt x="134" y="2060"/>
                  </a:lnTo>
                  <a:cubicBezTo>
                    <a:pt x="134" y="2060"/>
                    <a:pt x="134" y="2093"/>
                    <a:pt x="134" y="2093"/>
                  </a:cubicBezTo>
                  <a:lnTo>
                    <a:pt x="168" y="2093"/>
                  </a:lnTo>
                  <a:lnTo>
                    <a:pt x="301" y="2026"/>
                  </a:lnTo>
                  <a:cubicBezTo>
                    <a:pt x="301" y="2026"/>
                    <a:pt x="301" y="1993"/>
                    <a:pt x="301" y="1993"/>
                  </a:cubicBezTo>
                  <a:cubicBezTo>
                    <a:pt x="301" y="1960"/>
                    <a:pt x="301" y="1960"/>
                    <a:pt x="301" y="1926"/>
                  </a:cubicBezTo>
                  <a:lnTo>
                    <a:pt x="301" y="992"/>
                  </a:lnTo>
                  <a:lnTo>
                    <a:pt x="534" y="859"/>
                  </a:lnTo>
                  <a:cubicBezTo>
                    <a:pt x="568" y="859"/>
                    <a:pt x="568" y="859"/>
                    <a:pt x="568" y="826"/>
                  </a:cubicBezTo>
                  <a:cubicBezTo>
                    <a:pt x="568" y="826"/>
                    <a:pt x="568" y="792"/>
                    <a:pt x="568" y="792"/>
                  </a:cubicBezTo>
                  <a:lnTo>
                    <a:pt x="568" y="625"/>
                  </a:lnTo>
                  <a:cubicBezTo>
                    <a:pt x="568" y="592"/>
                    <a:pt x="568" y="592"/>
                    <a:pt x="568" y="592"/>
                  </a:cubicBezTo>
                  <a:cubicBezTo>
                    <a:pt x="568" y="575"/>
                    <a:pt x="559" y="567"/>
                    <a:pt x="551" y="567"/>
                  </a:cubicBezTo>
                  <a:cubicBezTo>
                    <a:pt x="543" y="567"/>
                    <a:pt x="534" y="575"/>
                    <a:pt x="534" y="592"/>
                  </a:cubicBezTo>
                  <a:lnTo>
                    <a:pt x="301" y="692"/>
                  </a:lnTo>
                  <a:lnTo>
                    <a:pt x="334" y="625"/>
                  </a:lnTo>
                  <a:cubicBezTo>
                    <a:pt x="301" y="559"/>
                    <a:pt x="334" y="525"/>
                    <a:pt x="368" y="459"/>
                  </a:cubicBezTo>
                  <a:cubicBezTo>
                    <a:pt x="368" y="425"/>
                    <a:pt x="401" y="392"/>
                    <a:pt x="434" y="392"/>
                  </a:cubicBezTo>
                  <a:lnTo>
                    <a:pt x="568" y="325"/>
                  </a:lnTo>
                  <a:cubicBezTo>
                    <a:pt x="568" y="292"/>
                    <a:pt x="601" y="292"/>
                    <a:pt x="601" y="259"/>
                  </a:cubicBezTo>
                  <a:cubicBezTo>
                    <a:pt x="601" y="259"/>
                    <a:pt x="601" y="225"/>
                    <a:pt x="601" y="225"/>
                  </a:cubicBezTo>
                  <a:lnTo>
                    <a:pt x="601" y="58"/>
                  </a:lnTo>
                  <a:cubicBezTo>
                    <a:pt x="601" y="25"/>
                    <a:pt x="601" y="25"/>
                    <a:pt x="601" y="25"/>
                  </a:cubicBezTo>
                  <a:cubicBezTo>
                    <a:pt x="584" y="8"/>
                    <a:pt x="576" y="0"/>
                    <a:pt x="572"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9"/>
            <p:cNvSpPr/>
            <p:nvPr/>
          </p:nvSpPr>
          <p:spPr>
            <a:xfrm>
              <a:off x="2351850" y="3485950"/>
              <a:ext cx="21700" cy="51225"/>
            </a:xfrm>
            <a:custGeom>
              <a:rect b="b" l="l" r="r" t="t"/>
              <a:pathLst>
                <a:path extrusionOk="0" h="2049" w="868">
                  <a:moveTo>
                    <a:pt x="531" y="366"/>
                  </a:moveTo>
                  <a:cubicBezTo>
                    <a:pt x="545" y="366"/>
                    <a:pt x="558" y="371"/>
                    <a:pt x="568" y="380"/>
                  </a:cubicBezTo>
                  <a:cubicBezTo>
                    <a:pt x="634" y="380"/>
                    <a:pt x="634" y="414"/>
                    <a:pt x="634" y="514"/>
                  </a:cubicBezTo>
                  <a:cubicBezTo>
                    <a:pt x="634" y="580"/>
                    <a:pt x="601" y="680"/>
                    <a:pt x="568" y="747"/>
                  </a:cubicBezTo>
                  <a:cubicBezTo>
                    <a:pt x="534" y="814"/>
                    <a:pt x="501" y="847"/>
                    <a:pt x="434" y="881"/>
                  </a:cubicBezTo>
                  <a:lnTo>
                    <a:pt x="201" y="1014"/>
                  </a:lnTo>
                  <a:lnTo>
                    <a:pt x="201" y="547"/>
                  </a:lnTo>
                  <a:lnTo>
                    <a:pt x="434" y="414"/>
                  </a:lnTo>
                  <a:cubicBezTo>
                    <a:pt x="458" y="390"/>
                    <a:pt x="498" y="366"/>
                    <a:pt x="531" y="366"/>
                  </a:cubicBezTo>
                  <a:close/>
                  <a:moveTo>
                    <a:pt x="624" y="0"/>
                  </a:moveTo>
                  <a:cubicBezTo>
                    <a:pt x="571" y="0"/>
                    <a:pt x="508" y="25"/>
                    <a:pt x="434" y="80"/>
                  </a:cubicBezTo>
                  <a:lnTo>
                    <a:pt x="67" y="314"/>
                  </a:lnTo>
                  <a:cubicBezTo>
                    <a:pt x="34" y="314"/>
                    <a:pt x="34" y="347"/>
                    <a:pt x="34" y="347"/>
                  </a:cubicBezTo>
                  <a:cubicBezTo>
                    <a:pt x="34" y="380"/>
                    <a:pt x="34" y="380"/>
                    <a:pt x="34" y="414"/>
                  </a:cubicBezTo>
                  <a:lnTo>
                    <a:pt x="34" y="2015"/>
                  </a:lnTo>
                  <a:cubicBezTo>
                    <a:pt x="1" y="2048"/>
                    <a:pt x="1" y="2048"/>
                    <a:pt x="34" y="2048"/>
                  </a:cubicBezTo>
                  <a:lnTo>
                    <a:pt x="67" y="2048"/>
                  </a:lnTo>
                  <a:lnTo>
                    <a:pt x="201" y="1981"/>
                  </a:lnTo>
                  <a:cubicBezTo>
                    <a:pt x="201" y="1981"/>
                    <a:pt x="201" y="1948"/>
                    <a:pt x="234" y="1948"/>
                  </a:cubicBezTo>
                  <a:cubicBezTo>
                    <a:pt x="234" y="1915"/>
                    <a:pt x="234" y="1915"/>
                    <a:pt x="234" y="1881"/>
                  </a:cubicBezTo>
                  <a:lnTo>
                    <a:pt x="234" y="1314"/>
                  </a:lnTo>
                  <a:lnTo>
                    <a:pt x="434" y="1181"/>
                  </a:lnTo>
                  <a:lnTo>
                    <a:pt x="634" y="1648"/>
                  </a:lnTo>
                  <a:cubicBezTo>
                    <a:pt x="634" y="1648"/>
                    <a:pt x="634" y="1681"/>
                    <a:pt x="634" y="1681"/>
                  </a:cubicBezTo>
                  <a:lnTo>
                    <a:pt x="701" y="1681"/>
                  </a:lnTo>
                  <a:lnTo>
                    <a:pt x="834" y="1581"/>
                  </a:lnTo>
                  <a:lnTo>
                    <a:pt x="868" y="1581"/>
                  </a:lnTo>
                  <a:cubicBezTo>
                    <a:pt x="868" y="1548"/>
                    <a:pt x="868" y="1548"/>
                    <a:pt x="868" y="1514"/>
                  </a:cubicBezTo>
                  <a:cubicBezTo>
                    <a:pt x="868" y="1514"/>
                    <a:pt x="868" y="1514"/>
                    <a:pt x="868" y="1481"/>
                  </a:cubicBezTo>
                  <a:lnTo>
                    <a:pt x="634" y="1014"/>
                  </a:lnTo>
                  <a:cubicBezTo>
                    <a:pt x="701" y="914"/>
                    <a:pt x="768" y="814"/>
                    <a:pt x="801" y="714"/>
                  </a:cubicBezTo>
                  <a:cubicBezTo>
                    <a:pt x="834" y="614"/>
                    <a:pt x="834" y="480"/>
                    <a:pt x="868" y="380"/>
                  </a:cubicBezTo>
                  <a:cubicBezTo>
                    <a:pt x="868" y="247"/>
                    <a:pt x="834" y="147"/>
                    <a:pt x="734" y="47"/>
                  </a:cubicBezTo>
                  <a:cubicBezTo>
                    <a:pt x="704" y="17"/>
                    <a:pt x="668" y="0"/>
                    <a:pt x="62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9"/>
            <p:cNvSpPr/>
            <p:nvPr/>
          </p:nvSpPr>
          <p:spPr>
            <a:xfrm>
              <a:off x="2376875" y="3483775"/>
              <a:ext cx="20025" cy="35050"/>
            </a:xfrm>
            <a:custGeom>
              <a:rect b="b" l="l" r="r" t="t"/>
              <a:pathLst>
                <a:path extrusionOk="0" h="1402" w="801">
                  <a:moveTo>
                    <a:pt x="534" y="300"/>
                  </a:moveTo>
                  <a:cubicBezTo>
                    <a:pt x="534" y="300"/>
                    <a:pt x="567" y="300"/>
                    <a:pt x="567" y="334"/>
                  </a:cubicBezTo>
                  <a:cubicBezTo>
                    <a:pt x="601" y="334"/>
                    <a:pt x="601" y="367"/>
                    <a:pt x="601" y="401"/>
                  </a:cubicBezTo>
                  <a:cubicBezTo>
                    <a:pt x="601" y="401"/>
                    <a:pt x="601" y="434"/>
                    <a:pt x="601" y="467"/>
                  </a:cubicBezTo>
                  <a:lnTo>
                    <a:pt x="234" y="667"/>
                  </a:lnTo>
                  <a:lnTo>
                    <a:pt x="234" y="601"/>
                  </a:lnTo>
                  <a:cubicBezTo>
                    <a:pt x="234" y="567"/>
                    <a:pt x="267" y="534"/>
                    <a:pt x="267" y="501"/>
                  </a:cubicBezTo>
                  <a:lnTo>
                    <a:pt x="334" y="401"/>
                  </a:lnTo>
                  <a:cubicBezTo>
                    <a:pt x="367" y="367"/>
                    <a:pt x="367" y="367"/>
                    <a:pt x="401" y="334"/>
                  </a:cubicBezTo>
                  <a:cubicBezTo>
                    <a:pt x="434" y="300"/>
                    <a:pt x="467" y="300"/>
                    <a:pt x="534" y="300"/>
                  </a:cubicBezTo>
                  <a:close/>
                  <a:moveTo>
                    <a:pt x="567" y="0"/>
                  </a:moveTo>
                  <a:cubicBezTo>
                    <a:pt x="501" y="0"/>
                    <a:pt x="434" y="0"/>
                    <a:pt x="401" y="34"/>
                  </a:cubicBezTo>
                  <a:cubicBezTo>
                    <a:pt x="334" y="67"/>
                    <a:pt x="267" y="134"/>
                    <a:pt x="234" y="167"/>
                  </a:cubicBezTo>
                  <a:cubicBezTo>
                    <a:pt x="167" y="234"/>
                    <a:pt x="134" y="334"/>
                    <a:pt x="100" y="401"/>
                  </a:cubicBezTo>
                  <a:cubicBezTo>
                    <a:pt x="67" y="467"/>
                    <a:pt x="34" y="567"/>
                    <a:pt x="34" y="667"/>
                  </a:cubicBezTo>
                  <a:cubicBezTo>
                    <a:pt x="0" y="767"/>
                    <a:pt x="0" y="834"/>
                    <a:pt x="0" y="934"/>
                  </a:cubicBezTo>
                  <a:cubicBezTo>
                    <a:pt x="0" y="1034"/>
                    <a:pt x="0" y="1101"/>
                    <a:pt x="0" y="1168"/>
                  </a:cubicBezTo>
                  <a:cubicBezTo>
                    <a:pt x="0" y="1234"/>
                    <a:pt x="34" y="1301"/>
                    <a:pt x="67" y="1335"/>
                  </a:cubicBezTo>
                  <a:cubicBezTo>
                    <a:pt x="100" y="1401"/>
                    <a:pt x="167" y="1401"/>
                    <a:pt x="200" y="1401"/>
                  </a:cubicBezTo>
                  <a:cubicBezTo>
                    <a:pt x="267" y="1401"/>
                    <a:pt x="334" y="1401"/>
                    <a:pt x="367" y="1368"/>
                  </a:cubicBezTo>
                  <a:cubicBezTo>
                    <a:pt x="434" y="1335"/>
                    <a:pt x="501" y="1301"/>
                    <a:pt x="534" y="1234"/>
                  </a:cubicBezTo>
                  <a:cubicBezTo>
                    <a:pt x="567" y="1201"/>
                    <a:pt x="601" y="1134"/>
                    <a:pt x="634" y="1068"/>
                  </a:cubicBezTo>
                  <a:cubicBezTo>
                    <a:pt x="667" y="1034"/>
                    <a:pt x="701" y="968"/>
                    <a:pt x="701" y="934"/>
                  </a:cubicBezTo>
                  <a:cubicBezTo>
                    <a:pt x="734" y="901"/>
                    <a:pt x="734" y="868"/>
                    <a:pt x="734" y="834"/>
                  </a:cubicBezTo>
                  <a:cubicBezTo>
                    <a:pt x="734" y="801"/>
                    <a:pt x="734" y="801"/>
                    <a:pt x="734" y="801"/>
                  </a:cubicBezTo>
                  <a:cubicBezTo>
                    <a:pt x="734" y="784"/>
                    <a:pt x="734" y="776"/>
                    <a:pt x="730" y="776"/>
                  </a:cubicBezTo>
                  <a:cubicBezTo>
                    <a:pt x="726" y="776"/>
                    <a:pt x="717" y="784"/>
                    <a:pt x="701" y="801"/>
                  </a:cubicBezTo>
                  <a:lnTo>
                    <a:pt x="567" y="868"/>
                  </a:lnTo>
                  <a:lnTo>
                    <a:pt x="534" y="901"/>
                  </a:lnTo>
                  <a:lnTo>
                    <a:pt x="534" y="934"/>
                  </a:lnTo>
                  <a:cubicBezTo>
                    <a:pt x="501" y="968"/>
                    <a:pt x="501" y="1001"/>
                    <a:pt x="467" y="1001"/>
                  </a:cubicBezTo>
                  <a:cubicBezTo>
                    <a:pt x="434" y="1034"/>
                    <a:pt x="401" y="1068"/>
                    <a:pt x="401" y="1068"/>
                  </a:cubicBezTo>
                  <a:cubicBezTo>
                    <a:pt x="367" y="1068"/>
                    <a:pt x="334" y="1101"/>
                    <a:pt x="300" y="1101"/>
                  </a:cubicBezTo>
                  <a:lnTo>
                    <a:pt x="267" y="1101"/>
                  </a:lnTo>
                  <a:cubicBezTo>
                    <a:pt x="234" y="1101"/>
                    <a:pt x="234" y="1068"/>
                    <a:pt x="200" y="1034"/>
                  </a:cubicBezTo>
                  <a:cubicBezTo>
                    <a:pt x="200" y="1001"/>
                    <a:pt x="200" y="1001"/>
                    <a:pt x="200" y="968"/>
                  </a:cubicBezTo>
                  <a:lnTo>
                    <a:pt x="767" y="634"/>
                  </a:lnTo>
                  <a:cubicBezTo>
                    <a:pt x="767" y="634"/>
                    <a:pt x="767" y="634"/>
                    <a:pt x="801" y="601"/>
                  </a:cubicBezTo>
                  <a:cubicBezTo>
                    <a:pt x="801" y="601"/>
                    <a:pt x="801" y="567"/>
                    <a:pt x="801" y="567"/>
                  </a:cubicBezTo>
                  <a:lnTo>
                    <a:pt x="801" y="434"/>
                  </a:lnTo>
                  <a:cubicBezTo>
                    <a:pt x="801" y="367"/>
                    <a:pt x="767" y="267"/>
                    <a:pt x="767" y="200"/>
                  </a:cubicBezTo>
                  <a:cubicBezTo>
                    <a:pt x="734" y="167"/>
                    <a:pt x="734" y="100"/>
                    <a:pt x="667" y="67"/>
                  </a:cubicBezTo>
                  <a:cubicBezTo>
                    <a:pt x="634" y="34"/>
                    <a:pt x="601" y="0"/>
                    <a:pt x="567"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9"/>
            <p:cNvSpPr/>
            <p:nvPr/>
          </p:nvSpPr>
          <p:spPr>
            <a:xfrm>
              <a:off x="2398550" y="3466475"/>
              <a:ext cx="20875" cy="39000"/>
            </a:xfrm>
            <a:custGeom>
              <a:rect b="b" l="l" r="r" t="t"/>
              <a:pathLst>
                <a:path extrusionOk="0" h="1560" w="835">
                  <a:moveTo>
                    <a:pt x="805" y="0"/>
                  </a:moveTo>
                  <a:cubicBezTo>
                    <a:pt x="801" y="0"/>
                    <a:pt x="801" y="8"/>
                    <a:pt x="801" y="25"/>
                  </a:cubicBezTo>
                  <a:lnTo>
                    <a:pt x="668" y="92"/>
                  </a:lnTo>
                  <a:cubicBezTo>
                    <a:pt x="668" y="92"/>
                    <a:pt x="634" y="92"/>
                    <a:pt x="634" y="125"/>
                  </a:cubicBezTo>
                  <a:lnTo>
                    <a:pt x="634" y="192"/>
                  </a:lnTo>
                  <a:lnTo>
                    <a:pt x="401" y="1093"/>
                  </a:lnTo>
                  <a:lnTo>
                    <a:pt x="201" y="425"/>
                  </a:lnTo>
                  <a:lnTo>
                    <a:pt x="201" y="392"/>
                  </a:lnTo>
                  <a:lnTo>
                    <a:pt x="167" y="392"/>
                  </a:lnTo>
                  <a:lnTo>
                    <a:pt x="34" y="459"/>
                  </a:lnTo>
                  <a:cubicBezTo>
                    <a:pt x="34" y="492"/>
                    <a:pt x="34" y="492"/>
                    <a:pt x="1" y="492"/>
                  </a:cubicBezTo>
                  <a:cubicBezTo>
                    <a:pt x="1" y="525"/>
                    <a:pt x="1" y="525"/>
                    <a:pt x="1" y="559"/>
                  </a:cubicBezTo>
                  <a:lnTo>
                    <a:pt x="334" y="1526"/>
                  </a:lnTo>
                  <a:cubicBezTo>
                    <a:pt x="334" y="1526"/>
                    <a:pt x="334" y="1560"/>
                    <a:pt x="334" y="1560"/>
                  </a:cubicBezTo>
                  <a:lnTo>
                    <a:pt x="367" y="1560"/>
                  </a:lnTo>
                  <a:lnTo>
                    <a:pt x="468" y="1493"/>
                  </a:lnTo>
                  <a:cubicBezTo>
                    <a:pt x="468" y="1493"/>
                    <a:pt x="501" y="1459"/>
                    <a:pt x="501" y="1459"/>
                  </a:cubicBezTo>
                  <a:cubicBezTo>
                    <a:pt x="501" y="1426"/>
                    <a:pt x="501" y="1426"/>
                    <a:pt x="501" y="1393"/>
                  </a:cubicBezTo>
                  <a:lnTo>
                    <a:pt x="834" y="58"/>
                  </a:lnTo>
                  <a:cubicBezTo>
                    <a:pt x="834" y="58"/>
                    <a:pt x="834" y="25"/>
                    <a:pt x="834" y="25"/>
                  </a:cubicBezTo>
                  <a:cubicBezTo>
                    <a:pt x="818" y="8"/>
                    <a:pt x="809" y="0"/>
                    <a:pt x="80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9"/>
            <p:cNvSpPr/>
            <p:nvPr/>
          </p:nvSpPr>
          <p:spPr>
            <a:xfrm>
              <a:off x="2421900" y="3457075"/>
              <a:ext cx="20050" cy="35900"/>
            </a:xfrm>
            <a:custGeom>
              <a:rect b="b" l="l" r="r" t="t"/>
              <a:pathLst>
                <a:path extrusionOk="0" h="1436" w="802">
                  <a:moveTo>
                    <a:pt x="498" y="321"/>
                  </a:moveTo>
                  <a:cubicBezTo>
                    <a:pt x="512" y="321"/>
                    <a:pt x="524" y="325"/>
                    <a:pt x="534" y="334"/>
                  </a:cubicBezTo>
                  <a:lnTo>
                    <a:pt x="568" y="334"/>
                  </a:lnTo>
                  <a:cubicBezTo>
                    <a:pt x="601" y="368"/>
                    <a:pt x="601" y="368"/>
                    <a:pt x="601" y="401"/>
                  </a:cubicBezTo>
                  <a:cubicBezTo>
                    <a:pt x="601" y="434"/>
                    <a:pt x="601" y="468"/>
                    <a:pt x="601" y="468"/>
                  </a:cubicBezTo>
                  <a:lnTo>
                    <a:pt x="234" y="701"/>
                  </a:lnTo>
                  <a:cubicBezTo>
                    <a:pt x="234" y="635"/>
                    <a:pt x="267" y="568"/>
                    <a:pt x="301" y="501"/>
                  </a:cubicBezTo>
                  <a:cubicBezTo>
                    <a:pt x="301" y="468"/>
                    <a:pt x="334" y="434"/>
                    <a:pt x="367" y="434"/>
                  </a:cubicBezTo>
                  <a:cubicBezTo>
                    <a:pt x="367" y="401"/>
                    <a:pt x="401" y="368"/>
                    <a:pt x="434" y="368"/>
                  </a:cubicBezTo>
                  <a:lnTo>
                    <a:pt x="401" y="368"/>
                  </a:lnTo>
                  <a:cubicBezTo>
                    <a:pt x="424" y="344"/>
                    <a:pt x="465" y="321"/>
                    <a:pt x="498" y="321"/>
                  </a:cubicBezTo>
                  <a:close/>
                  <a:moveTo>
                    <a:pt x="568" y="1"/>
                  </a:moveTo>
                  <a:cubicBezTo>
                    <a:pt x="501" y="1"/>
                    <a:pt x="468" y="34"/>
                    <a:pt x="401" y="34"/>
                  </a:cubicBezTo>
                  <a:cubicBezTo>
                    <a:pt x="334" y="101"/>
                    <a:pt x="301" y="134"/>
                    <a:pt x="234" y="201"/>
                  </a:cubicBezTo>
                  <a:cubicBezTo>
                    <a:pt x="201" y="268"/>
                    <a:pt x="167" y="334"/>
                    <a:pt x="134" y="401"/>
                  </a:cubicBezTo>
                  <a:cubicBezTo>
                    <a:pt x="67" y="501"/>
                    <a:pt x="67" y="601"/>
                    <a:pt x="34" y="668"/>
                  </a:cubicBezTo>
                  <a:cubicBezTo>
                    <a:pt x="34" y="768"/>
                    <a:pt x="1" y="868"/>
                    <a:pt x="1" y="968"/>
                  </a:cubicBezTo>
                  <a:cubicBezTo>
                    <a:pt x="1" y="1035"/>
                    <a:pt x="1" y="1135"/>
                    <a:pt x="34" y="1202"/>
                  </a:cubicBezTo>
                  <a:cubicBezTo>
                    <a:pt x="34" y="1268"/>
                    <a:pt x="67" y="1335"/>
                    <a:pt x="101" y="1368"/>
                  </a:cubicBezTo>
                  <a:cubicBezTo>
                    <a:pt x="134" y="1402"/>
                    <a:pt x="167" y="1435"/>
                    <a:pt x="234" y="1435"/>
                  </a:cubicBezTo>
                  <a:cubicBezTo>
                    <a:pt x="301" y="1435"/>
                    <a:pt x="334" y="1435"/>
                    <a:pt x="401" y="1402"/>
                  </a:cubicBezTo>
                  <a:cubicBezTo>
                    <a:pt x="468" y="1368"/>
                    <a:pt x="501" y="1302"/>
                    <a:pt x="534" y="1268"/>
                  </a:cubicBezTo>
                  <a:cubicBezTo>
                    <a:pt x="601" y="1202"/>
                    <a:pt x="634" y="1168"/>
                    <a:pt x="668" y="1102"/>
                  </a:cubicBezTo>
                  <a:cubicBezTo>
                    <a:pt x="701" y="1068"/>
                    <a:pt x="734" y="1002"/>
                    <a:pt x="734" y="935"/>
                  </a:cubicBezTo>
                  <a:cubicBezTo>
                    <a:pt x="768" y="935"/>
                    <a:pt x="768" y="868"/>
                    <a:pt x="768" y="835"/>
                  </a:cubicBezTo>
                  <a:cubicBezTo>
                    <a:pt x="768" y="835"/>
                    <a:pt x="768" y="835"/>
                    <a:pt x="768" y="801"/>
                  </a:cubicBezTo>
                  <a:lnTo>
                    <a:pt x="734" y="801"/>
                  </a:lnTo>
                  <a:lnTo>
                    <a:pt x="601" y="868"/>
                  </a:lnTo>
                  <a:cubicBezTo>
                    <a:pt x="601" y="901"/>
                    <a:pt x="568" y="901"/>
                    <a:pt x="568" y="901"/>
                  </a:cubicBezTo>
                  <a:cubicBezTo>
                    <a:pt x="568" y="935"/>
                    <a:pt x="534" y="935"/>
                    <a:pt x="534" y="935"/>
                  </a:cubicBezTo>
                  <a:cubicBezTo>
                    <a:pt x="534" y="968"/>
                    <a:pt x="501" y="1002"/>
                    <a:pt x="501" y="1035"/>
                  </a:cubicBezTo>
                  <a:cubicBezTo>
                    <a:pt x="468" y="1035"/>
                    <a:pt x="434" y="1068"/>
                    <a:pt x="401" y="1102"/>
                  </a:cubicBezTo>
                  <a:lnTo>
                    <a:pt x="334" y="1102"/>
                  </a:lnTo>
                  <a:cubicBezTo>
                    <a:pt x="317" y="1118"/>
                    <a:pt x="309" y="1127"/>
                    <a:pt x="301" y="1127"/>
                  </a:cubicBezTo>
                  <a:cubicBezTo>
                    <a:pt x="292" y="1127"/>
                    <a:pt x="284" y="1118"/>
                    <a:pt x="267" y="1102"/>
                  </a:cubicBezTo>
                  <a:cubicBezTo>
                    <a:pt x="267" y="1102"/>
                    <a:pt x="234" y="1102"/>
                    <a:pt x="234" y="1068"/>
                  </a:cubicBezTo>
                  <a:cubicBezTo>
                    <a:pt x="234" y="1035"/>
                    <a:pt x="234" y="1002"/>
                    <a:pt x="234" y="968"/>
                  </a:cubicBezTo>
                  <a:lnTo>
                    <a:pt x="768" y="668"/>
                  </a:lnTo>
                  <a:cubicBezTo>
                    <a:pt x="801" y="635"/>
                    <a:pt x="801" y="635"/>
                    <a:pt x="801" y="635"/>
                  </a:cubicBezTo>
                  <a:cubicBezTo>
                    <a:pt x="801" y="601"/>
                    <a:pt x="801" y="601"/>
                    <a:pt x="801" y="568"/>
                  </a:cubicBezTo>
                  <a:lnTo>
                    <a:pt x="801" y="468"/>
                  </a:lnTo>
                  <a:cubicBezTo>
                    <a:pt x="801" y="368"/>
                    <a:pt x="801" y="301"/>
                    <a:pt x="768" y="234"/>
                  </a:cubicBezTo>
                  <a:cubicBezTo>
                    <a:pt x="768" y="168"/>
                    <a:pt x="734" y="101"/>
                    <a:pt x="701" y="68"/>
                  </a:cubicBezTo>
                  <a:cubicBezTo>
                    <a:pt x="668" y="34"/>
                    <a:pt x="634" y="1"/>
                    <a:pt x="56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9"/>
            <p:cNvSpPr/>
            <p:nvPr/>
          </p:nvSpPr>
          <p:spPr>
            <a:xfrm>
              <a:off x="2447750" y="3442075"/>
              <a:ext cx="19200" cy="40050"/>
            </a:xfrm>
            <a:custGeom>
              <a:rect b="b" l="l" r="r" t="t"/>
              <a:pathLst>
                <a:path extrusionOk="0" h="1602" w="768">
                  <a:moveTo>
                    <a:pt x="601" y="0"/>
                  </a:moveTo>
                  <a:cubicBezTo>
                    <a:pt x="534" y="0"/>
                    <a:pt x="468" y="34"/>
                    <a:pt x="434" y="34"/>
                  </a:cubicBezTo>
                  <a:cubicBezTo>
                    <a:pt x="368" y="67"/>
                    <a:pt x="334" y="134"/>
                    <a:pt x="301" y="167"/>
                  </a:cubicBezTo>
                  <a:cubicBezTo>
                    <a:pt x="267" y="234"/>
                    <a:pt x="234" y="267"/>
                    <a:pt x="201" y="334"/>
                  </a:cubicBezTo>
                  <a:lnTo>
                    <a:pt x="201" y="267"/>
                  </a:lnTo>
                  <a:cubicBezTo>
                    <a:pt x="201" y="267"/>
                    <a:pt x="201" y="267"/>
                    <a:pt x="201" y="234"/>
                  </a:cubicBezTo>
                  <a:lnTo>
                    <a:pt x="167" y="234"/>
                  </a:lnTo>
                  <a:lnTo>
                    <a:pt x="34" y="301"/>
                  </a:lnTo>
                  <a:cubicBezTo>
                    <a:pt x="1" y="301"/>
                    <a:pt x="1" y="334"/>
                    <a:pt x="1" y="334"/>
                  </a:cubicBezTo>
                  <a:cubicBezTo>
                    <a:pt x="1" y="367"/>
                    <a:pt x="1" y="401"/>
                    <a:pt x="1" y="401"/>
                  </a:cubicBezTo>
                  <a:lnTo>
                    <a:pt x="1" y="1568"/>
                  </a:lnTo>
                  <a:cubicBezTo>
                    <a:pt x="1" y="1568"/>
                    <a:pt x="1" y="1602"/>
                    <a:pt x="1" y="1602"/>
                  </a:cubicBezTo>
                  <a:lnTo>
                    <a:pt x="34" y="1602"/>
                  </a:lnTo>
                  <a:lnTo>
                    <a:pt x="167" y="1535"/>
                  </a:lnTo>
                  <a:cubicBezTo>
                    <a:pt x="167" y="1535"/>
                    <a:pt x="201" y="1501"/>
                    <a:pt x="201" y="1501"/>
                  </a:cubicBezTo>
                  <a:cubicBezTo>
                    <a:pt x="201" y="1468"/>
                    <a:pt x="201" y="1468"/>
                    <a:pt x="201" y="1435"/>
                  </a:cubicBezTo>
                  <a:lnTo>
                    <a:pt x="201" y="801"/>
                  </a:lnTo>
                  <a:cubicBezTo>
                    <a:pt x="201" y="701"/>
                    <a:pt x="201" y="634"/>
                    <a:pt x="234" y="534"/>
                  </a:cubicBezTo>
                  <a:cubicBezTo>
                    <a:pt x="267" y="467"/>
                    <a:pt x="301" y="401"/>
                    <a:pt x="368" y="367"/>
                  </a:cubicBezTo>
                  <a:cubicBezTo>
                    <a:pt x="401" y="351"/>
                    <a:pt x="434" y="342"/>
                    <a:pt x="463" y="342"/>
                  </a:cubicBezTo>
                  <a:cubicBezTo>
                    <a:pt x="493" y="342"/>
                    <a:pt x="518" y="351"/>
                    <a:pt x="534" y="367"/>
                  </a:cubicBezTo>
                  <a:cubicBezTo>
                    <a:pt x="568" y="434"/>
                    <a:pt x="568" y="501"/>
                    <a:pt x="568" y="601"/>
                  </a:cubicBezTo>
                  <a:lnTo>
                    <a:pt x="568" y="1235"/>
                  </a:lnTo>
                  <a:cubicBezTo>
                    <a:pt x="568" y="1235"/>
                    <a:pt x="568" y="1235"/>
                    <a:pt x="568" y="1268"/>
                  </a:cubicBezTo>
                  <a:lnTo>
                    <a:pt x="601" y="1268"/>
                  </a:lnTo>
                  <a:lnTo>
                    <a:pt x="734" y="1201"/>
                  </a:lnTo>
                  <a:cubicBezTo>
                    <a:pt x="734" y="1168"/>
                    <a:pt x="734" y="1168"/>
                    <a:pt x="734" y="1168"/>
                  </a:cubicBezTo>
                  <a:cubicBezTo>
                    <a:pt x="734" y="1135"/>
                    <a:pt x="734" y="1135"/>
                    <a:pt x="734" y="1101"/>
                  </a:cubicBezTo>
                  <a:lnTo>
                    <a:pt x="768" y="434"/>
                  </a:lnTo>
                  <a:cubicBezTo>
                    <a:pt x="768" y="367"/>
                    <a:pt x="768" y="301"/>
                    <a:pt x="768" y="234"/>
                  </a:cubicBezTo>
                  <a:cubicBezTo>
                    <a:pt x="734" y="167"/>
                    <a:pt x="734" y="100"/>
                    <a:pt x="701" y="67"/>
                  </a:cubicBezTo>
                  <a:cubicBezTo>
                    <a:pt x="668" y="34"/>
                    <a:pt x="634" y="0"/>
                    <a:pt x="60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9"/>
            <p:cNvSpPr/>
            <p:nvPr/>
          </p:nvSpPr>
          <p:spPr>
            <a:xfrm>
              <a:off x="2471100" y="3425600"/>
              <a:ext cx="18375" cy="40675"/>
            </a:xfrm>
            <a:custGeom>
              <a:rect b="b" l="l" r="r" t="t"/>
              <a:pathLst>
                <a:path extrusionOk="0" h="1627" w="735">
                  <a:moveTo>
                    <a:pt x="730" y="1"/>
                  </a:moveTo>
                  <a:cubicBezTo>
                    <a:pt x="726" y="1"/>
                    <a:pt x="718" y="9"/>
                    <a:pt x="701" y="26"/>
                  </a:cubicBezTo>
                  <a:lnTo>
                    <a:pt x="601" y="92"/>
                  </a:lnTo>
                  <a:cubicBezTo>
                    <a:pt x="568" y="92"/>
                    <a:pt x="568" y="92"/>
                    <a:pt x="568" y="126"/>
                  </a:cubicBezTo>
                  <a:cubicBezTo>
                    <a:pt x="568" y="126"/>
                    <a:pt x="568" y="159"/>
                    <a:pt x="568" y="159"/>
                  </a:cubicBezTo>
                  <a:lnTo>
                    <a:pt x="568" y="793"/>
                  </a:lnTo>
                  <a:cubicBezTo>
                    <a:pt x="568" y="893"/>
                    <a:pt x="534" y="993"/>
                    <a:pt x="501" y="1060"/>
                  </a:cubicBezTo>
                  <a:cubicBezTo>
                    <a:pt x="501" y="1126"/>
                    <a:pt x="434" y="1193"/>
                    <a:pt x="368" y="1226"/>
                  </a:cubicBezTo>
                  <a:cubicBezTo>
                    <a:pt x="334" y="1260"/>
                    <a:pt x="309" y="1277"/>
                    <a:pt x="288" y="1277"/>
                  </a:cubicBezTo>
                  <a:cubicBezTo>
                    <a:pt x="267" y="1277"/>
                    <a:pt x="251" y="1260"/>
                    <a:pt x="234" y="1226"/>
                  </a:cubicBezTo>
                  <a:cubicBezTo>
                    <a:pt x="201" y="1160"/>
                    <a:pt x="201" y="1093"/>
                    <a:pt x="201" y="1026"/>
                  </a:cubicBezTo>
                  <a:lnTo>
                    <a:pt x="201" y="393"/>
                  </a:lnTo>
                  <a:cubicBezTo>
                    <a:pt x="201" y="359"/>
                    <a:pt x="201" y="359"/>
                    <a:pt x="201" y="359"/>
                  </a:cubicBezTo>
                  <a:lnTo>
                    <a:pt x="167" y="359"/>
                  </a:lnTo>
                  <a:lnTo>
                    <a:pt x="34" y="426"/>
                  </a:lnTo>
                  <a:cubicBezTo>
                    <a:pt x="34" y="426"/>
                    <a:pt x="34" y="426"/>
                    <a:pt x="34" y="459"/>
                  </a:cubicBezTo>
                  <a:cubicBezTo>
                    <a:pt x="1" y="459"/>
                    <a:pt x="1" y="493"/>
                    <a:pt x="34" y="526"/>
                  </a:cubicBezTo>
                  <a:lnTo>
                    <a:pt x="1" y="1193"/>
                  </a:lnTo>
                  <a:cubicBezTo>
                    <a:pt x="1" y="1260"/>
                    <a:pt x="1" y="1327"/>
                    <a:pt x="1" y="1393"/>
                  </a:cubicBezTo>
                  <a:cubicBezTo>
                    <a:pt x="1" y="1460"/>
                    <a:pt x="34" y="1493"/>
                    <a:pt x="67" y="1560"/>
                  </a:cubicBezTo>
                  <a:cubicBezTo>
                    <a:pt x="101" y="1593"/>
                    <a:pt x="134" y="1593"/>
                    <a:pt x="167" y="1627"/>
                  </a:cubicBezTo>
                  <a:cubicBezTo>
                    <a:pt x="234" y="1627"/>
                    <a:pt x="267" y="1593"/>
                    <a:pt x="334" y="1560"/>
                  </a:cubicBezTo>
                  <a:cubicBezTo>
                    <a:pt x="368" y="1527"/>
                    <a:pt x="434" y="1493"/>
                    <a:pt x="468" y="1460"/>
                  </a:cubicBezTo>
                  <a:cubicBezTo>
                    <a:pt x="501" y="1393"/>
                    <a:pt x="534" y="1327"/>
                    <a:pt x="568" y="1293"/>
                  </a:cubicBezTo>
                  <a:lnTo>
                    <a:pt x="568" y="1360"/>
                  </a:lnTo>
                  <a:cubicBezTo>
                    <a:pt x="534" y="1360"/>
                    <a:pt x="534" y="1360"/>
                    <a:pt x="568" y="1393"/>
                  </a:cubicBezTo>
                  <a:lnTo>
                    <a:pt x="601" y="1393"/>
                  </a:lnTo>
                  <a:lnTo>
                    <a:pt x="701" y="1327"/>
                  </a:lnTo>
                  <a:cubicBezTo>
                    <a:pt x="734" y="1293"/>
                    <a:pt x="734" y="1293"/>
                    <a:pt x="734" y="1260"/>
                  </a:cubicBezTo>
                  <a:cubicBezTo>
                    <a:pt x="734" y="1260"/>
                    <a:pt x="734" y="1226"/>
                    <a:pt x="734" y="1226"/>
                  </a:cubicBezTo>
                  <a:lnTo>
                    <a:pt x="734" y="59"/>
                  </a:lnTo>
                  <a:cubicBezTo>
                    <a:pt x="734" y="26"/>
                    <a:pt x="734" y="26"/>
                    <a:pt x="734" y="26"/>
                  </a:cubicBezTo>
                  <a:cubicBezTo>
                    <a:pt x="734" y="9"/>
                    <a:pt x="734" y="1"/>
                    <a:pt x="730"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9"/>
            <p:cNvSpPr/>
            <p:nvPr/>
          </p:nvSpPr>
          <p:spPr>
            <a:xfrm>
              <a:off x="2495275" y="3414550"/>
              <a:ext cx="20050" cy="35875"/>
            </a:xfrm>
            <a:custGeom>
              <a:rect b="b" l="l" r="r" t="t"/>
              <a:pathLst>
                <a:path extrusionOk="0" h="1435" w="802">
                  <a:moveTo>
                    <a:pt x="498" y="320"/>
                  </a:moveTo>
                  <a:cubicBezTo>
                    <a:pt x="512" y="320"/>
                    <a:pt x="525" y="324"/>
                    <a:pt x="535" y="334"/>
                  </a:cubicBezTo>
                  <a:lnTo>
                    <a:pt x="601" y="334"/>
                  </a:lnTo>
                  <a:cubicBezTo>
                    <a:pt x="601" y="368"/>
                    <a:pt x="601" y="368"/>
                    <a:pt x="635" y="401"/>
                  </a:cubicBezTo>
                  <a:cubicBezTo>
                    <a:pt x="635" y="434"/>
                    <a:pt x="635" y="434"/>
                    <a:pt x="635" y="468"/>
                  </a:cubicBezTo>
                  <a:lnTo>
                    <a:pt x="268" y="701"/>
                  </a:lnTo>
                  <a:lnTo>
                    <a:pt x="268" y="601"/>
                  </a:lnTo>
                  <a:cubicBezTo>
                    <a:pt x="268" y="534"/>
                    <a:pt x="301" y="468"/>
                    <a:pt x="335" y="401"/>
                  </a:cubicBezTo>
                  <a:cubicBezTo>
                    <a:pt x="368" y="401"/>
                    <a:pt x="401" y="368"/>
                    <a:pt x="434" y="335"/>
                  </a:cubicBezTo>
                  <a:lnTo>
                    <a:pt x="434" y="335"/>
                  </a:lnTo>
                  <a:lnTo>
                    <a:pt x="401" y="368"/>
                  </a:lnTo>
                  <a:cubicBezTo>
                    <a:pt x="425" y="344"/>
                    <a:pt x="465" y="320"/>
                    <a:pt x="498" y="320"/>
                  </a:cubicBezTo>
                  <a:close/>
                  <a:moveTo>
                    <a:pt x="568" y="1"/>
                  </a:moveTo>
                  <a:cubicBezTo>
                    <a:pt x="501" y="1"/>
                    <a:pt x="468" y="1"/>
                    <a:pt x="401" y="34"/>
                  </a:cubicBezTo>
                  <a:cubicBezTo>
                    <a:pt x="335" y="101"/>
                    <a:pt x="301" y="134"/>
                    <a:pt x="234" y="201"/>
                  </a:cubicBezTo>
                  <a:cubicBezTo>
                    <a:pt x="201" y="267"/>
                    <a:pt x="134" y="334"/>
                    <a:pt x="101" y="401"/>
                  </a:cubicBezTo>
                  <a:cubicBezTo>
                    <a:pt x="68" y="501"/>
                    <a:pt x="68" y="568"/>
                    <a:pt x="34" y="668"/>
                  </a:cubicBezTo>
                  <a:cubicBezTo>
                    <a:pt x="34" y="768"/>
                    <a:pt x="1" y="868"/>
                    <a:pt x="1" y="968"/>
                  </a:cubicBezTo>
                  <a:cubicBezTo>
                    <a:pt x="1" y="1035"/>
                    <a:pt x="1" y="1135"/>
                    <a:pt x="34" y="1201"/>
                  </a:cubicBezTo>
                  <a:cubicBezTo>
                    <a:pt x="34" y="1268"/>
                    <a:pt x="68" y="1335"/>
                    <a:pt x="101" y="1368"/>
                  </a:cubicBezTo>
                  <a:cubicBezTo>
                    <a:pt x="134" y="1402"/>
                    <a:pt x="168" y="1435"/>
                    <a:pt x="234" y="1435"/>
                  </a:cubicBezTo>
                  <a:cubicBezTo>
                    <a:pt x="301" y="1435"/>
                    <a:pt x="335" y="1435"/>
                    <a:pt x="401" y="1402"/>
                  </a:cubicBezTo>
                  <a:cubicBezTo>
                    <a:pt x="468" y="1368"/>
                    <a:pt x="501" y="1302"/>
                    <a:pt x="535" y="1268"/>
                  </a:cubicBezTo>
                  <a:cubicBezTo>
                    <a:pt x="601" y="1201"/>
                    <a:pt x="635" y="1168"/>
                    <a:pt x="668" y="1101"/>
                  </a:cubicBezTo>
                  <a:cubicBezTo>
                    <a:pt x="701" y="1068"/>
                    <a:pt x="735" y="1001"/>
                    <a:pt x="735" y="968"/>
                  </a:cubicBezTo>
                  <a:cubicBezTo>
                    <a:pt x="768" y="935"/>
                    <a:pt x="768" y="901"/>
                    <a:pt x="768" y="868"/>
                  </a:cubicBezTo>
                  <a:cubicBezTo>
                    <a:pt x="768" y="835"/>
                    <a:pt x="768" y="835"/>
                    <a:pt x="768" y="801"/>
                  </a:cubicBezTo>
                  <a:lnTo>
                    <a:pt x="735" y="801"/>
                  </a:lnTo>
                  <a:lnTo>
                    <a:pt x="601" y="868"/>
                  </a:lnTo>
                  <a:cubicBezTo>
                    <a:pt x="601" y="901"/>
                    <a:pt x="568" y="901"/>
                    <a:pt x="568" y="901"/>
                  </a:cubicBezTo>
                  <a:lnTo>
                    <a:pt x="535" y="968"/>
                  </a:lnTo>
                  <a:cubicBezTo>
                    <a:pt x="535" y="968"/>
                    <a:pt x="501" y="1001"/>
                    <a:pt x="501" y="1035"/>
                  </a:cubicBezTo>
                  <a:cubicBezTo>
                    <a:pt x="468" y="1035"/>
                    <a:pt x="435" y="1068"/>
                    <a:pt x="401" y="1101"/>
                  </a:cubicBezTo>
                  <a:lnTo>
                    <a:pt x="335" y="1101"/>
                  </a:lnTo>
                  <a:cubicBezTo>
                    <a:pt x="318" y="1118"/>
                    <a:pt x="310" y="1126"/>
                    <a:pt x="301" y="1126"/>
                  </a:cubicBezTo>
                  <a:cubicBezTo>
                    <a:pt x="293" y="1126"/>
                    <a:pt x="284" y="1118"/>
                    <a:pt x="268" y="1101"/>
                  </a:cubicBezTo>
                  <a:cubicBezTo>
                    <a:pt x="268" y="1101"/>
                    <a:pt x="234" y="1068"/>
                    <a:pt x="234" y="1068"/>
                  </a:cubicBezTo>
                  <a:cubicBezTo>
                    <a:pt x="234" y="1035"/>
                    <a:pt x="234" y="1001"/>
                    <a:pt x="234" y="968"/>
                  </a:cubicBezTo>
                  <a:lnTo>
                    <a:pt x="768" y="668"/>
                  </a:lnTo>
                  <a:cubicBezTo>
                    <a:pt x="802" y="634"/>
                    <a:pt x="802" y="634"/>
                    <a:pt x="802" y="601"/>
                  </a:cubicBezTo>
                  <a:cubicBezTo>
                    <a:pt x="802" y="601"/>
                    <a:pt x="802" y="568"/>
                    <a:pt x="802" y="568"/>
                  </a:cubicBezTo>
                  <a:lnTo>
                    <a:pt x="802" y="434"/>
                  </a:lnTo>
                  <a:cubicBezTo>
                    <a:pt x="802" y="368"/>
                    <a:pt x="802" y="301"/>
                    <a:pt x="768" y="234"/>
                  </a:cubicBezTo>
                  <a:cubicBezTo>
                    <a:pt x="768" y="167"/>
                    <a:pt x="735" y="101"/>
                    <a:pt x="701" y="67"/>
                  </a:cubicBezTo>
                  <a:cubicBezTo>
                    <a:pt x="668" y="34"/>
                    <a:pt x="635" y="1"/>
                    <a:pt x="56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9"/>
            <p:cNvSpPr/>
            <p:nvPr/>
          </p:nvSpPr>
          <p:spPr>
            <a:xfrm>
              <a:off x="2613700" y="3332825"/>
              <a:ext cx="24225" cy="53400"/>
            </a:xfrm>
            <a:custGeom>
              <a:rect b="b" l="l" r="r" t="t"/>
              <a:pathLst>
                <a:path extrusionOk="0" h="2136" w="969">
                  <a:moveTo>
                    <a:pt x="735" y="1"/>
                  </a:moveTo>
                  <a:cubicBezTo>
                    <a:pt x="668" y="1"/>
                    <a:pt x="601" y="34"/>
                    <a:pt x="534" y="67"/>
                  </a:cubicBezTo>
                  <a:cubicBezTo>
                    <a:pt x="468" y="101"/>
                    <a:pt x="401" y="167"/>
                    <a:pt x="334" y="234"/>
                  </a:cubicBezTo>
                  <a:cubicBezTo>
                    <a:pt x="301" y="301"/>
                    <a:pt x="234" y="368"/>
                    <a:pt x="201" y="468"/>
                  </a:cubicBezTo>
                  <a:cubicBezTo>
                    <a:pt x="167" y="534"/>
                    <a:pt x="134" y="601"/>
                    <a:pt x="134" y="701"/>
                  </a:cubicBezTo>
                  <a:cubicBezTo>
                    <a:pt x="101" y="768"/>
                    <a:pt x="101" y="835"/>
                    <a:pt x="101" y="935"/>
                  </a:cubicBezTo>
                  <a:lnTo>
                    <a:pt x="134" y="935"/>
                  </a:lnTo>
                  <a:lnTo>
                    <a:pt x="334" y="835"/>
                  </a:lnTo>
                  <a:lnTo>
                    <a:pt x="368" y="801"/>
                  </a:lnTo>
                  <a:cubicBezTo>
                    <a:pt x="368" y="801"/>
                    <a:pt x="368" y="768"/>
                    <a:pt x="368" y="734"/>
                  </a:cubicBezTo>
                  <a:cubicBezTo>
                    <a:pt x="401" y="734"/>
                    <a:pt x="401" y="701"/>
                    <a:pt x="368" y="701"/>
                  </a:cubicBezTo>
                  <a:cubicBezTo>
                    <a:pt x="368" y="668"/>
                    <a:pt x="368" y="634"/>
                    <a:pt x="368" y="601"/>
                  </a:cubicBezTo>
                  <a:cubicBezTo>
                    <a:pt x="401" y="601"/>
                    <a:pt x="401" y="568"/>
                    <a:pt x="434" y="534"/>
                  </a:cubicBezTo>
                  <a:cubicBezTo>
                    <a:pt x="434" y="501"/>
                    <a:pt x="468" y="468"/>
                    <a:pt x="501" y="468"/>
                  </a:cubicBezTo>
                  <a:lnTo>
                    <a:pt x="568" y="468"/>
                  </a:lnTo>
                  <a:cubicBezTo>
                    <a:pt x="601" y="468"/>
                    <a:pt x="601" y="468"/>
                    <a:pt x="634" y="501"/>
                  </a:cubicBezTo>
                  <a:cubicBezTo>
                    <a:pt x="634" y="501"/>
                    <a:pt x="634" y="534"/>
                    <a:pt x="634" y="534"/>
                  </a:cubicBezTo>
                  <a:cubicBezTo>
                    <a:pt x="634" y="568"/>
                    <a:pt x="634" y="568"/>
                    <a:pt x="634" y="601"/>
                  </a:cubicBezTo>
                  <a:cubicBezTo>
                    <a:pt x="634" y="634"/>
                    <a:pt x="634" y="668"/>
                    <a:pt x="634" y="701"/>
                  </a:cubicBezTo>
                  <a:cubicBezTo>
                    <a:pt x="601" y="768"/>
                    <a:pt x="568" y="801"/>
                    <a:pt x="534" y="868"/>
                  </a:cubicBezTo>
                  <a:lnTo>
                    <a:pt x="67" y="1702"/>
                  </a:lnTo>
                  <a:cubicBezTo>
                    <a:pt x="34" y="1735"/>
                    <a:pt x="34" y="1769"/>
                    <a:pt x="34" y="1802"/>
                  </a:cubicBezTo>
                  <a:cubicBezTo>
                    <a:pt x="34" y="1835"/>
                    <a:pt x="34" y="1835"/>
                    <a:pt x="34" y="1869"/>
                  </a:cubicBezTo>
                  <a:lnTo>
                    <a:pt x="34" y="2102"/>
                  </a:lnTo>
                  <a:cubicBezTo>
                    <a:pt x="1" y="2102"/>
                    <a:pt x="1" y="2135"/>
                    <a:pt x="34" y="2135"/>
                  </a:cubicBezTo>
                  <a:lnTo>
                    <a:pt x="67" y="2135"/>
                  </a:lnTo>
                  <a:lnTo>
                    <a:pt x="935" y="1602"/>
                  </a:lnTo>
                  <a:cubicBezTo>
                    <a:pt x="968" y="1602"/>
                    <a:pt x="968" y="1602"/>
                    <a:pt x="968" y="1568"/>
                  </a:cubicBezTo>
                  <a:cubicBezTo>
                    <a:pt x="968" y="1568"/>
                    <a:pt x="968" y="1535"/>
                    <a:pt x="968" y="1535"/>
                  </a:cubicBezTo>
                  <a:lnTo>
                    <a:pt x="968" y="1268"/>
                  </a:lnTo>
                  <a:cubicBezTo>
                    <a:pt x="968" y="1235"/>
                    <a:pt x="968" y="1235"/>
                    <a:pt x="968" y="1235"/>
                  </a:cubicBezTo>
                  <a:cubicBezTo>
                    <a:pt x="951" y="1218"/>
                    <a:pt x="943" y="1210"/>
                    <a:pt x="939" y="1210"/>
                  </a:cubicBezTo>
                  <a:cubicBezTo>
                    <a:pt x="935" y="1210"/>
                    <a:pt x="935" y="1218"/>
                    <a:pt x="935" y="1235"/>
                  </a:cubicBezTo>
                  <a:lnTo>
                    <a:pt x="501" y="1468"/>
                  </a:lnTo>
                  <a:lnTo>
                    <a:pt x="501" y="1468"/>
                  </a:lnTo>
                  <a:lnTo>
                    <a:pt x="735" y="1068"/>
                  </a:lnTo>
                  <a:cubicBezTo>
                    <a:pt x="768" y="1001"/>
                    <a:pt x="801" y="935"/>
                    <a:pt x="835" y="868"/>
                  </a:cubicBezTo>
                  <a:cubicBezTo>
                    <a:pt x="868" y="835"/>
                    <a:pt x="868" y="768"/>
                    <a:pt x="901" y="734"/>
                  </a:cubicBezTo>
                  <a:cubicBezTo>
                    <a:pt x="901" y="668"/>
                    <a:pt x="935" y="634"/>
                    <a:pt x="935" y="568"/>
                  </a:cubicBezTo>
                  <a:cubicBezTo>
                    <a:pt x="935" y="534"/>
                    <a:pt x="935" y="468"/>
                    <a:pt x="935" y="434"/>
                  </a:cubicBezTo>
                  <a:cubicBezTo>
                    <a:pt x="935" y="334"/>
                    <a:pt x="968" y="267"/>
                    <a:pt x="968" y="201"/>
                  </a:cubicBezTo>
                  <a:cubicBezTo>
                    <a:pt x="935" y="134"/>
                    <a:pt x="901" y="101"/>
                    <a:pt x="868" y="67"/>
                  </a:cubicBezTo>
                  <a:cubicBezTo>
                    <a:pt x="835" y="34"/>
                    <a:pt x="801" y="1"/>
                    <a:pt x="73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9"/>
            <p:cNvSpPr/>
            <p:nvPr/>
          </p:nvSpPr>
          <p:spPr>
            <a:xfrm>
              <a:off x="2641225" y="3313650"/>
              <a:ext cx="23375" cy="51725"/>
            </a:xfrm>
            <a:custGeom>
              <a:rect b="b" l="l" r="r" t="t"/>
              <a:pathLst>
                <a:path extrusionOk="0" h="2069" w="935">
                  <a:moveTo>
                    <a:pt x="834" y="0"/>
                  </a:moveTo>
                  <a:lnTo>
                    <a:pt x="134" y="434"/>
                  </a:lnTo>
                  <a:cubicBezTo>
                    <a:pt x="101" y="434"/>
                    <a:pt x="101" y="467"/>
                    <a:pt x="101" y="467"/>
                  </a:cubicBezTo>
                  <a:cubicBezTo>
                    <a:pt x="101" y="501"/>
                    <a:pt x="101" y="501"/>
                    <a:pt x="101" y="534"/>
                  </a:cubicBezTo>
                  <a:lnTo>
                    <a:pt x="34" y="1435"/>
                  </a:lnTo>
                  <a:cubicBezTo>
                    <a:pt x="34" y="1468"/>
                    <a:pt x="34" y="1468"/>
                    <a:pt x="34" y="1501"/>
                  </a:cubicBezTo>
                  <a:lnTo>
                    <a:pt x="67" y="1501"/>
                  </a:lnTo>
                  <a:lnTo>
                    <a:pt x="334" y="1335"/>
                  </a:lnTo>
                  <a:lnTo>
                    <a:pt x="334" y="1301"/>
                  </a:lnTo>
                  <a:lnTo>
                    <a:pt x="367" y="1268"/>
                  </a:lnTo>
                  <a:lnTo>
                    <a:pt x="401" y="1235"/>
                  </a:lnTo>
                  <a:cubicBezTo>
                    <a:pt x="401" y="1235"/>
                    <a:pt x="434" y="1201"/>
                    <a:pt x="434" y="1201"/>
                  </a:cubicBezTo>
                  <a:cubicBezTo>
                    <a:pt x="479" y="1201"/>
                    <a:pt x="508" y="1186"/>
                    <a:pt x="533" y="1186"/>
                  </a:cubicBezTo>
                  <a:cubicBezTo>
                    <a:pt x="545" y="1186"/>
                    <a:pt x="556" y="1190"/>
                    <a:pt x="568" y="1201"/>
                  </a:cubicBezTo>
                  <a:cubicBezTo>
                    <a:pt x="601" y="1235"/>
                    <a:pt x="601" y="1268"/>
                    <a:pt x="601" y="1301"/>
                  </a:cubicBezTo>
                  <a:cubicBezTo>
                    <a:pt x="601" y="1335"/>
                    <a:pt x="601" y="1368"/>
                    <a:pt x="601" y="1401"/>
                  </a:cubicBezTo>
                  <a:cubicBezTo>
                    <a:pt x="601" y="1435"/>
                    <a:pt x="601" y="1468"/>
                    <a:pt x="568" y="1501"/>
                  </a:cubicBezTo>
                  <a:cubicBezTo>
                    <a:pt x="568" y="1535"/>
                    <a:pt x="534" y="1568"/>
                    <a:pt x="534" y="1568"/>
                  </a:cubicBezTo>
                  <a:lnTo>
                    <a:pt x="467" y="1635"/>
                  </a:lnTo>
                  <a:cubicBezTo>
                    <a:pt x="434" y="1635"/>
                    <a:pt x="401" y="1635"/>
                    <a:pt x="401" y="1668"/>
                  </a:cubicBezTo>
                  <a:lnTo>
                    <a:pt x="334" y="1668"/>
                  </a:lnTo>
                  <a:cubicBezTo>
                    <a:pt x="334" y="1635"/>
                    <a:pt x="301" y="1635"/>
                    <a:pt x="301" y="1635"/>
                  </a:cubicBezTo>
                  <a:cubicBezTo>
                    <a:pt x="301" y="1602"/>
                    <a:pt x="301" y="1602"/>
                    <a:pt x="301" y="1602"/>
                  </a:cubicBezTo>
                  <a:lnTo>
                    <a:pt x="267" y="1535"/>
                  </a:lnTo>
                  <a:lnTo>
                    <a:pt x="234" y="1535"/>
                  </a:lnTo>
                  <a:lnTo>
                    <a:pt x="34" y="1668"/>
                  </a:lnTo>
                  <a:cubicBezTo>
                    <a:pt x="0" y="1668"/>
                    <a:pt x="0" y="1668"/>
                    <a:pt x="0" y="1702"/>
                  </a:cubicBezTo>
                  <a:cubicBezTo>
                    <a:pt x="0" y="1702"/>
                    <a:pt x="0" y="1735"/>
                    <a:pt x="0" y="1735"/>
                  </a:cubicBezTo>
                  <a:cubicBezTo>
                    <a:pt x="0" y="1802"/>
                    <a:pt x="0" y="1868"/>
                    <a:pt x="34" y="1935"/>
                  </a:cubicBezTo>
                  <a:cubicBezTo>
                    <a:pt x="34" y="1968"/>
                    <a:pt x="67" y="2002"/>
                    <a:pt x="134" y="2035"/>
                  </a:cubicBezTo>
                  <a:cubicBezTo>
                    <a:pt x="167" y="2069"/>
                    <a:pt x="234" y="2069"/>
                    <a:pt x="267" y="2069"/>
                  </a:cubicBezTo>
                  <a:cubicBezTo>
                    <a:pt x="334" y="2069"/>
                    <a:pt x="401" y="2035"/>
                    <a:pt x="467" y="2002"/>
                  </a:cubicBezTo>
                  <a:cubicBezTo>
                    <a:pt x="534" y="1968"/>
                    <a:pt x="601" y="1902"/>
                    <a:pt x="668" y="1868"/>
                  </a:cubicBezTo>
                  <a:cubicBezTo>
                    <a:pt x="701" y="1802"/>
                    <a:pt x="768" y="1735"/>
                    <a:pt x="801" y="1635"/>
                  </a:cubicBezTo>
                  <a:cubicBezTo>
                    <a:pt x="834" y="1568"/>
                    <a:pt x="868" y="1468"/>
                    <a:pt x="901" y="1401"/>
                  </a:cubicBezTo>
                  <a:cubicBezTo>
                    <a:pt x="934" y="1301"/>
                    <a:pt x="934" y="1201"/>
                    <a:pt x="934" y="1101"/>
                  </a:cubicBezTo>
                  <a:cubicBezTo>
                    <a:pt x="934" y="1034"/>
                    <a:pt x="934" y="968"/>
                    <a:pt x="901" y="868"/>
                  </a:cubicBezTo>
                  <a:cubicBezTo>
                    <a:pt x="901" y="834"/>
                    <a:pt x="868" y="768"/>
                    <a:pt x="801" y="734"/>
                  </a:cubicBezTo>
                  <a:cubicBezTo>
                    <a:pt x="768" y="701"/>
                    <a:pt x="734" y="701"/>
                    <a:pt x="668" y="701"/>
                  </a:cubicBezTo>
                  <a:cubicBezTo>
                    <a:pt x="601" y="701"/>
                    <a:pt x="568" y="734"/>
                    <a:pt x="501" y="768"/>
                  </a:cubicBezTo>
                  <a:cubicBezTo>
                    <a:pt x="467" y="801"/>
                    <a:pt x="434" y="801"/>
                    <a:pt x="401" y="834"/>
                  </a:cubicBezTo>
                  <a:cubicBezTo>
                    <a:pt x="401" y="868"/>
                    <a:pt x="367" y="901"/>
                    <a:pt x="334" y="901"/>
                  </a:cubicBezTo>
                  <a:lnTo>
                    <a:pt x="334" y="701"/>
                  </a:lnTo>
                  <a:lnTo>
                    <a:pt x="834" y="401"/>
                  </a:lnTo>
                  <a:cubicBezTo>
                    <a:pt x="834" y="401"/>
                    <a:pt x="834" y="401"/>
                    <a:pt x="868" y="367"/>
                  </a:cubicBezTo>
                  <a:cubicBezTo>
                    <a:pt x="868" y="367"/>
                    <a:pt x="868" y="334"/>
                    <a:pt x="868" y="334"/>
                  </a:cubicBezTo>
                  <a:lnTo>
                    <a:pt x="868" y="67"/>
                  </a:lnTo>
                  <a:cubicBezTo>
                    <a:pt x="868" y="34"/>
                    <a:pt x="868" y="34"/>
                    <a:pt x="86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9"/>
            <p:cNvSpPr/>
            <p:nvPr/>
          </p:nvSpPr>
          <p:spPr>
            <a:xfrm>
              <a:off x="2667900" y="3296125"/>
              <a:ext cx="31725" cy="56750"/>
            </a:xfrm>
            <a:custGeom>
              <a:rect b="b" l="l" r="r" t="t"/>
              <a:pathLst>
                <a:path extrusionOk="0" h="2270" w="1269">
                  <a:moveTo>
                    <a:pt x="268" y="701"/>
                  </a:moveTo>
                  <a:cubicBezTo>
                    <a:pt x="268" y="735"/>
                    <a:pt x="268" y="768"/>
                    <a:pt x="268" y="801"/>
                  </a:cubicBezTo>
                  <a:cubicBezTo>
                    <a:pt x="268" y="868"/>
                    <a:pt x="268" y="902"/>
                    <a:pt x="268" y="968"/>
                  </a:cubicBezTo>
                  <a:cubicBezTo>
                    <a:pt x="268" y="1002"/>
                    <a:pt x="268" y="1035"/>
                    <a:pt x="268" y="1068"/>
                  </a:cubicBezTo>
                  <a:cubicBezTo>
                    <a:pt x="268" y="1102"/>
                    <a:pt x="234" y="1135"/>
                    <a:pt x="234" y="1135"/>
                  </a:cubicBezTo>
                  <a:cubicBezTo>
                    <a:pt x="223" y="1146"/>
                    <a:pt x="212" y="1150"/>
                    <a:pt x="202" y="1150"/>
                  </a:cubicBezTo>
                  <a:cubicBezTo>
                    <a:pt x="182" y="1150"/>
                    <a:pt x="168" y="1135"/>
                    <a:pt x="168" y="1135"/>
                  </a:cubicBezTo>
                  <a:cubicBezTo>
                    <a:pt x="168" y="1102"/>
                    <a:pt x="168" y="1068"/>
                    <a:pt x="168" y="1035"/>
                  </a:cubicBezTo>
                  <a:cubicBezTo>
                    <a:pt x="168" y="968"/>
                    <a:pt x="168" y="935"/>
                    <a:pt x="168" y="902"/>
                  </a:cubicBezTo>
                  <a:cubicBezTo>
                    <a:pt x="168" y="835"/>
                    <a:pt x="168" y="801"/>
                    <a:pt x="168" y="768"/>
                  </a:cubicBezTo>
                  <a:cubicBezTo>
                    <a:pt x="168" y="735"/>
                    <a:pt x="201" y="735"/>
                    <a:pt x="234" y="701"/>
                  </a:cubicBezTo>
                  <a:close/>
                  <a:moveTo>
                    <a:pt x="368" y="435"/>
                  </a:moveTo>
                  <a:cubicBezTo>
                    <a:pt x="334" y="435"/>
                    <a:pt x="268" y="468"/>
                    <a:pt x="234" y="468"/>
                  </a:cubicBezTo>
                  <a:cubicBezTo>
                    <a:pt x="201" y="501"/>
                    <a:pt x="168" y="535"/>
                    <a:pt x="134" y="568"/>
                  </a:cubicBezTo>
                  <a:cubicBezTo>
                    <a:pt x="101" y="601"/>
                    <a:pt x="68" y="635"/>
                    <a:pt x="68" y="701"/>
                  </a:cubicBezTo>
                  <a:cubicBezTo>
                    <a:pt x="34" y="768"/>
                    <a:pt x="1" y="868"/>
                    <a:pt x="1" y="968"/>
                  </a:cubicBezTo>
                  <a:cubicBezTo>
                    <a:pt x="1" y="1002"/>
                    <a:pt x="1" y="1035"/>
                    <a:pt x="1" y="1068"/>
                  </a:cubicBezTo>
                  <a:cubicBezTo>
                    <a:pt x="1" y="1102"/>
                    <a:pt x="1" y="1135"/>
                    <a:pt x="1" y="1168"/>
                  </a:cubicBezTo>
                  <a:cubicBezTo>
                    <a:pt x="1" y="1202"/>
                    <a:pt x="1" y="1268"/>
                    <a:pt x="1" y="1302"/>
                  </a:cubicBezTo>
                  <a:cubicBezTo>
                    <a:pt x="34" y="1335"/>
                    <a:pt x="34" y="1369"/>
                    <a:pt x="68" y="1369"/>
                  </a:cubicBezTo>
                  <a:cubicBezTo>
                    <a:pt x="68" y="1402"/>
                    <a:pt x="101" y="1402"/>
                    <a:pt x="134" y="1402"/>
                  </a:cubicBezTo>
                  <a:cubicBezTo>
                    <a:pt x="168" y="1402"/>
                    <a:pt x="201" y="1402"/>
                    <a:pt x="234" y="1369"/>
                  </a:cubicBezTo>
                  <a:cubicBezTo>
                    <a:pt x="301" y="1369"/>
                    <a:pt x="334" y="1335"/>
                    <a:pt x="368" y="1302"/>
                  </a:cubicBezTo>
                  <a:cubicBezTo>
                    <a:pt x="401" y="1235"/>
                    <a:pt x="401" y="1202"/>
                    <a:pt x="435" y="1168"/>
                  </a:cubicBezTo>
                  <a:cubicBezTo>
                    <a:pt x="468" y="1135"/>
                    <a:pt x="468" y="1068"/>
                    <a:pt x="468" y="1035"/>
                  </a:cubicBezTo>
                  <a:cubicBezTo>
                    <a:pt x="501" y="968"/>
                    <a:pt x="501" y="935"/>
                    <a:pt x="468" y="868"/>
                  </a:cubicBezTo>
                  <a:cubicBezTo>
                    <a:pt x="501" y="801"/>
                    <a:pt x="501" y="735"/>
                    <a:pt x="468" y="701"/>
                  </a:cubicBezTo>
                  <a:cubicBezTo>
                    <a:pt x="501" y="635"/>
                    <a:pt x="501" y="601"/>
                    <a:pt x="468" y="568"/>
                  </a:cubicBezTo>
                  <a:cubicBezTo>
                    <a:pt x="468" y="535"/>
                    <a:pt x="468" y="501"/>
                    <a:pt x="435" y="468"/>
                  </a:cubicBezTo>
                  <a:cubicBezTo>
                    <a:pt x="401" y="468"/>
                    <a:pt x="401" y="435"/>
                    <a:pt x="368" y="435"/>
                  </a:cubicBezTo>
                  <a:close/>
                  <a:moveTo>
                    <a:pt x="1035" y="1168"/>
                  </a:moveTo>
                  <a:cubicBezTo>
                    <a:pt x="1035" y="1168"/>
                    <a:pt x="1035" y="1202"/>
                    <a:pt x="1035" y="1235"/>
                  </a:cubicBezTo>
                  <a:cubicBezTo>
                    <a:pt x="1035" y="1302"/>
                    <a:pt x="1035" y="1369"/>
                    <a:pt x="1035" y="1402"/>
                  </a:cubicBezTo>
                  <a:cubicBezTo>
                    <a:pt x="1035" y="1435"/>
                    <a:pt x="1035" y="1469"/>
                    <a:pt x="1035" y="1502"/>
                  </a:cubicBezTo>
                  <a:cubicBezTo>
                    <a:pt x="1035" y="1535"/>
                    <a:pt x="1002" y="1569"/>
                    <a:pt x="968" y="1569"/>
                  </a:cubicBezTo>
                  <a:lnTo>
                    <a:pt x="935" y="1569"/>
                  </a:lnTo>
                  <a:cubicBezTo>
                    <a:pt x="935" y="1535"/>
                    <a:pt x="935" y="1502"/>
                    <a:pt x="935" y="1502"/>
                  </a:cubicBezTo>
                  <a:lnTo>
                    <a:pt x="935" y="1469"/>
                  </a:lnTo>
                  <a:cubicBezTo>
                    <a:pt x="935" y="1435"/>
                    <a:pt x="935" y="1369"/>
                    <a:pt x="935" y="1335"/>
                  </a:cubicBezTo>
                  <a:cubicBezTo>
                    <a:pt x="935" y="1302"/>
                    <a:pt x="935" y="1235"/>
                    <a:pt x="935" y="1202"/>
                  </a:cubicBezTo>
                  <a:cubicBezTo>
                    <a:pt x="935" y="1202"/>
                    <a:pt x="968" y="1168"/>
                    <a:pt x="968" y="1168"/>
                  </a:cubicBezTo>
                  <a:close/>
                  <a:moveTo>
                    <a:pt x="1135" y="868"/>
                  </a:moveTo>
                  <a:cubicBezTo>
                    <a:pt x="1102" y="868"/>
                    <a:pt x="1068" y="902"/>
                    <a:pt x="1035" y="902"/>
                  </a:cubicBezTo>
                  <a:cubicBezTo>
                    <a:pt x="968" y="935"/>
                    <a:pt x="935" y="968"/>
                    <a:pt x="902" y="1002"/>
                  </a:cubicBezTo>
                  <a:cubicBezTo>
                    <a:pt x="868" y="1035"/>
                    <a:pt x="868" y="1102"/>
                    <a:pt x="835" y="1135"/>
                  </a:cubicBezTo>
                  <a:cubicBezTo>
                    <a:pt x="801" y="1235"/>
                    <a:pt x="768" y="1335"/>
                    <a:pt x="768" y="1435"/>
                  </a:cubicBezTo>
                  <a:cubicBezTo>
                    <a:pt x="768" y="1435"/>
                    <a:pt x="768" y="1502"/>
                    <a:pt x="768" y="1535"/>
                  </a:cubicBezTo>
                  <a:cubicBezTo>
                    <a:pt x="768" y="1535"/>
                    <a:pt x="768" y="1569"/>
                    <a:pt x="768" y="1602"/>
                  </a:cubicBezTo>
                  <a:cubicBezTo>
                    <a:pt x="768" y="1669"/>
                    <a:pt x="768" y="1702"/>
                    <a:pt x="768" y="1735"/>
                  </a:cubicBezTo>
                  <a:cubicBezTo>
                    <a:pt x="768" y="1769"/>
                    <a:pt x="801" y="1802"/>
                    <a:pt x="835" y="1836"/>
                  </a:cubicBezTo>
                  <a:cubicBezTo>
                    <a:pt x="835" y="1836"/>
                    <a:pt x="868" y="1869"/>
                    <a:pt x="902" y="1869"/>
                  </a:cubicBezTo>
                  <a:cubicBezTo>
                    <a:pt x="935" y="1869"/>
                    <a:pt x="968" y="1836"/>
                    <a:pt x="1002" y="1836"/>
                  </a:cubicBezTo>
                  <a:cubicBezTo>
                    <a:pt x="1035" y="1802"/>
                    <a:pt x="1102" y="1769"/>
                    <a:pt x="1135" y="1735"/>
                  </a:cubicBezTo>
                  <a:cubicBezTo>
                    <a:pt x="1135" y="1702"/>
                    <a:pt x="1168" y="1635"/>
                    <a:pt x="1202" y="1602"/>
                  </a:cubicBezTo>
                  <a:cubicBezTo>
                    <a:pt x="1235" y="1569"/>
                    <a:pt x="1235" y="1502"/>
                    <a:pt x="1235" y="1469"/>
                  </a:cubicBezTo>
                  <a:cubicBezTo>
                    <a:pt x="1268" y="1402"/>
                    <a:pt x="1268" y="1369"/>
                    <a:pt x="1235" y="1302"/>
                  </a:cubicBezTo>
                  <a:cubicBezTo>
                    <a:pt x="1235" y="1268"/>
                    <a:pt x="1235" y="1202"/>
                    <a:pt x="1235" y="1135"/>
                  </a:cubicBezTo>
                  <a:lnTo>
                    <a:pt x="1235" y="1102"/>
                  </a:lnTo>
                  <a:cubicBezTo>
                    <a:pt x="1235" y="1068"/>
                    <a:pt x="1268" y="1035"/>
                    <a:pt x="1268" y="1002"/>
                  </a:cubicBezTo>
                  <a:cubicBezTo>
                    <a:pt x="1268" y="968"/>
                    <a:pt x="1235" y="935"/>
                    <a:pt x="1202" y="902"/>
                  </a:cubicBezTo>
                  <a:cubicBezTo>
                    <a:pt x="1202" y="902"/>
                    <a:pt x="1168" y="868"/>
                    <a:pt x="1135" y="868"/>
                  </a:cubicBezTo>
                  <a:close/>
                  <a:moveTo>
                    <a:pt x="1068" y="1"/>
                  </a:moveTo>
                  <a:lnTo>
                    <a:pt x="935" y="68"/>
                  </a:lnTo>
                  <a:cubicBezTo>
                    <a:pt x="935" y="68"/>
                    <a:pt x="902" y="101"/>
                    <a:pt x="902" y="101"/>
                  </a:cubicBezTo>
                  <a:cubicBezTo>
                    <a:pt x="902" y="134"/>
                    <a:pt x="902" y="134"/>
                    <a:pt x="902" y="168"/>
                  </a:cubicBezTo>
                  <a:lnTo>
                    <a:pt x="68" y="2236"/>
                  </a:lnTo>
                  <a:lnTo>
                    <a:pt x="68" y="2269"/>
                  </a:lnTo>
                  <a:lnTo>
                    <a:pt x="101" y="2269"/>
                  </a:lnTo>
                  <a:lnTo>
                    <a:pt x="234" y="2202"/>
                  </a:lnTo>
                  <a:cubicBezTo>
                    <a:pt x="268" y="2202"/>
                    <a:pt x="268" y="2169"/>
                    <a:pt x="268" y="2169"/>
                  </a:cubicBezTo>
                  <a:cubicBezTo>
                    <a:pt x="268" y="2136"/>
                    <a:pt x="301" y="2136"/>
                    <a:pt x="301" y="2102"/>
                  </a:cubicBezTo>
                  <a:lnTo>
                    <a:pt x="1102" y="34"/>
                  </a:lnTo>
                  <a:cubicBezTo>
                    <a:pt x="1102" y="34"/>
                    <a:pt x="1102" y="1"/>
                    <a:pt x="110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9"/>
            <p:cNvSpPr/>
            <p:nvPr/>
          </p:nvSpPr>
          <p:spPr>
            <a:xfrm>
              <a:off x="2531150" y="3301975"/>
              <a:ext cx="25050" cy="60075"/>
            </a:xfrm>
            <a:custGeom>
              <a:rect b="b" l="l" r="r" t="t"/>
              <a:pathLst>
                <a:path extrusionOk="0" h="2403" w="1002">
                  <a:moveTo>
                    <a:pt x="567" y="0"/>
                  </a:moveTo>
                  <a:lnTo>
                    <a:pt x="334" y="134"/>
                  </a:lnTo>
                  <a:cubicBezTo>
                    <a:pt x="334" y="134"/>
                    <a:pt x="334" y="134"/>
                    <a:pt x="301" y="167"/>
                  </a:cubicBezTo>
                  <a:cubicBezTo>
                    <a:pt x="301" y="167"/>
                    <a:pt x="301" y="201"/>
                    <a:pt x="301" y="234"/>
                  </a:cubicBezTo>
                  <a:lnTo>
                    <a:pt x="301" y="401"/>
                  </a:lnTo>
                  <a:cubicBezTo>
                    <a:pt x="267" y="434"/>
                    <a:pt x="234" y="501"/>
                    <a:pt x="167" y="567"/>
                  </a:cubicBezTo>
                  <a:cubicBezTo>
                    <a:pt x="134" y="601"/>
                    <a:pt x="100" y="668"/>
                    <a:pt x="100" y="734"/>
                  </a:cubicBezTo>
                  <a:cubicBezTo>
                    <a:pt x="67" y="801"/>
                    <a:pt x="34" y="834"/>
                    <a:pt x="34" y="901"/>
                  </a:cubicBezTo>
                  <a:cubicBezTo>
                    <a:pt x="0" y="968"/>
                    <a:pt x="0" y="1034"/>
                    <a:pt x="0" y="1101"/>
                  </a:cubicBezTo>
                  <a:cubicBezTo>
                    <a:pt x="0" y="1201"/>
                    <a:pt x="34" y="1301"/>
                    <a:pt x="67" y="1401"/>
                  </a:cubicBezTo>
                  <a:cubicBezTo>
                    <a:pt x="106" y="1440"/>
                    <a:pt x="157" y="1457"/>
                    <a:pt x="212" y="1457"/>
                  </a:cubicBezTo>
                  <a:cubicBezTo>
                    <a:pt x="251" y="1457"/>
                    <a:pt x="292" y="1449"/>
                    <a:pt x="334" y="1435"/>
                  </a:cubicBezTo>
                  <a:lnTo>
                    <a:pt x="467" y="1401"/>
                  </a:lnTo>
                  <a:cubicBezTo>
                    <a:pt x="501" y="1401"/>
                    <a:pt x="567" y="1368"/>
                    <a:pt x="601" y="1368"/>
                  </a:cubicBezTo>
                  <a:lnTo>
                    <a:pt x="634" y="1368"/>
                  </a:lnTo>
                  <a:cubicBezTo>
                    <a:pt x="667" y="1401"/>
                    <a:pt x="667" y="1401"/>
                    <a:pt x="667" y="1435"/>
                  </a:cubicBezTo>
                  <a:cubicBezTo>
                    <a:pt x="667" y="1468"/>
                    <a:pt x="667" y="1535"/>
                    <a:pt x="634" y="1568"/>
                  </a:cubicBezTo>
                  <a:cubicBezTo>
                    <a:pt x="567" y="1602"/>
                    <a:pt x="534" y="1635"/>
                    <a:pt x="467" y="1668"/>
                  </a:cubicBezTo>
                  <a:cubicBezTo>
                    <a:pt x="434" y="1702"/>
                    <a:pt x="434" y="1702"/>
                    <a:pt x="401" y="1702"/>
                  </a:cubicBezTo>
                  <a:lnTo>
                    <a:pt x="334" y="1702"/>
                  </a:lnTo>
                  <a:cubicBezTo>
                    <a:pt x="334" y="1702"/>
                    <a:pt x="301" y="1702"/>
                    <a:pt x="301" y="1668"/>
                  </a:cubicBezTo>
                  <a:lnTo>
                    <a:pt x="234" y="1668"/>
                  </a:lnTo>
                  <a:lnTo>
                    <a:pt x="34" y="1802"/>
                  </a:lnTo>
                  <a:cubicBezTo>
                    <a:pt x="34" y="1802"/>
                    <a:pt x="34" y="1835"/>
                    <a:pt x="34" y="1835"/>
                  </a:cubicBezTo>
                  <a:cubicBezTo>
                    <a:pt x="34" y="1835"/>
                    <a:pt x="34" y="1868"/>
                    <a:pt x="34" y="1868"/>
                  </a:cubicBezTo>
                  <a:cubicBezTo>
                    <a:pt x="34" y="1935"/>
                    <a:pt x="34" y="1968"/>
                    <a:pt x="67" y="2002"/>
                  </a:cubicBezTo>
                  <a:cubicBezTo>
                    <a:pt x="67" y="2069"/>
                    <a:pt x="100" y="2102"/>
                    <a:pt x="134" y="2102"/>
                  </a:cubicBezTo>
                  <a:cubicBezTo>
                    <a:pt x="167" y="2135"/>
                    <a:pt x="200" y="2169"/>
                    <a:pt x="234" y="2169"/>
                  </a:cubicBezTo>
                  <a:lnTo>
                    <a:pt x="367" y="2169"/>
                  </a:lnTo>
                  <a:lnTo>
                    <a:pt x="367" y="2369"/>
                  </a:lnTo>
                  <a:cubicBezTo>
                    <a:pt x="367" y="2369"/>
                    <a:pt x="367" y="2369"/>
                    <a:pt x="367" y="2402"/>
                  </a:cubicBezTo>
                  <a:lnTo>
                    <a:pt x="401" y="2402"/>
                  </a:lnTo>
                  <a:lnTo>
                    <a:pt x="601" y="2269"/>
                  </a:lnTo>
                  <a:cubicBezTo>
                    <a:pt x="634" y="2269"/>
                    <a:pt x="634" y="2235"/>
                    <a:pt x="634" y="2235"/>
                  </a:cubicBezTo>
                  <a:cubicBezTo>
                    <a:pt x="634" y="2202"/>
                    <a:pt x="634" y="2202"/>
                    <a:pt x="634" y="2169"/>
                  </a:cubicBezTo>
                  <a:lnTo>
                    <a:pt x="634" y="2002"/>
                  </a:lnTo>
                  <a:cubicBezTo>
                    <a:pt x="701" y="1968"/>
                    <a:pt x="734" y="1902"/>
                    <a:pt x="801" y="1868"/>
                  </a:cubicBezTo>
                  <a:cubicBezTo>
                    <a:pt x="834" y="1802"/>
                    <a:pt x="868" y="1735"/>
                    <a:pt x="901" y="1668"/>
                  </a:cubicBezTo>
                  <a:cubicBezTo>
                    <a:pt x="934" y="1602"/>
                    <a:pt x="968" y="1535"/>
                    <a:pt x="968" y="1468"/>
                  </a:cubicBezTo>
                  <a:cubicBezTo>
                    <a:pt x="1001" y="1401"/>
                    <a:pt x="1001" y="1335"/>
                    <a:pt x="1001" y="1268"/>
                  </a:cubicBezTo>
                  <a:cubicBezTo>
                    <a:pt x="1001" y="1201"/>
                    <a:pt x="1001" y="1135"/>
                    <a:pt x="968" y="1068"/>
                  </a:cubicBezTo>
                  <a:cubicBezTo>
                    <a:pt x="968" y="1034"/>
                    <a:pt x="934" y="1001"/>
                    <a:pt x="901" y="968"/>
                  </a:cubicBezTo>
                  <a:cubicBezTo>
                    <a:pt x="868" y="934"/>
                    <a:pt x="834" y="934"/>
                    <a:pt x="801" y="934"/>
                  </a:cubicBezTo>
                  <a:lnTo>
                    <a:pt x="634" y="934"/>
                  </a:lnTo>
                  <a:lnTo>
                    <a:pt x="501" y="1001"/>
                  </a:lnTo>
                  <a:lnTo>
                    <a:pt x="367" y="1001"/>
                  </a:lnTo>
                  <a:lnTo>
                    <a:pt x="367" y="934"/>
                  </a:lnTo>
                  <a:cubicBezTo>
                    <a:pt x="334" y="901"/>
                    <a:pt x="334" y="901"/>
                    <a:pt x="367" y="868"/>
                  </a:cubicBezTo>
                  <a:cubicBezTo>
                    <a:pt x="367" y="834"/>
                    <a:pt x="367" y="834"/>
                    <a:pt x="401" y="801"/>
                  </a:cubicBezTo>
                  <a:cubicBezTo>
                    <a:pt x="401" y="768"/>
                    <a:pt x="434" y="768"/>
                    <a:pt x="434" y="768"/>
                  </a:cubicBezTo>
                  <a:lnTo>
                    <a:pt x="501" y="701"/>
                  </a:lnTo>
                  <a:lnTo>
                    <a:pt x="768" y="701"/>
                  </a:lnTo>
                  <a:lnTo>
                    <a:pt x="968" y="601"/>
                  </a:lnTo>
                  <a:cubicBezTo>
                    <a:pt x="968" y="567"/>
                    <a:pt x="968" y="567"/>
                    <a:pt x="968" y="567"/>
                  </a:cubicBezTo>
                  <a:cubicBezTo>
                    <a:pt x="968" y="534"/>
                    <a:pt x="968" y="534"/>
                    <a:pt x="968" y="501"/>
                  </a:cubicBezTo>
                  <a:cubicBezTo>
                    <a:pt x="968" y="467"/>
                    <a:pt x="968" y="434"/>
                    <a:pt x="934" y="401"/>
                  </a:cubicBezTo>
                  <a:cubicBezTo>
                    <a:pt x="934" y="367"/>
                    <a:pt x="901" y="334"/>
                    <a:pt x="868" y="301"/>
                  </a:cubicBezTo>
                  <a:cubicBezTo>
                    <a:pt x="834" y="267"/>
                    <a:pt x="801" y="234"/>
                    <a:pt x="768" y="234"/>
                  </a:cubicBezTo>
                  <a:lnTo>
                    <a:pt x="634" y="234"/>
                  </a:lnTo>
                  <a:lnTo>
                    <a:pt x="601" y="34"/>
                  </a:lnTo>
                  <a:cubicBezTo>
                    <a:pt x="601" y="34"/>
                    <a:pt x="601" y="0"/>
                    <a:pt x="60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9"/>
            <p:cNvSpPr/>
            <p:nvPr/>
          </p:nvSpPr>
          <p:spPr>
            <a:xfrm>
              <a:off x="2557825" y="3291975"/>
              <a:ext cx="17550" cy="47550"/>
            </a:xfrm>
            <a:custGeom>
              <a:rect b="b" l="l" r="r" t="t"/>
              <a:pathLst>
                <a:path extrusionOk="0" h="1902" w="702">
                  <a:moveTo>
                    <a:pt x="668" y="0"/>
                  </a:moveTo>
                  <a:lnTo>
                    <a:pt x="468" y="134"/>
                  </a:lnTo>
                  <a:lnTo>
                    <a:pt x="401" y="167"/>
                  </a:lnTo>
                  <a:lnTo>
                    <a:pt x="368" y="234"/>
                  </a:lnTo>
                  <a:lnTo>
                    <a:pt x="34" y="834"/>
                  </a:lnTo>
                  <a:cubicBezTo>
                    <a:pt x="34" y="867"/>
                    <a:pt x="1" y="867"/>
                    <a:pt x="1" y="901"/>
                  </a:cubicBezTo>
                  <a:cubicBezTo>
                    <a:pt x="1" y="901"/>
                    <a:pt x="1" y="934"/>
                    <a:pt x="1" y="934"/>
                  </a:cubicBezTo>
                  <a:lnTo>
                    <a:pt x="168" y="1134"/>
                  </a:lnTo>
                  <a:cubicBezTo>
                    <a:pt x="201" y="1134"/>
                    <a:pt x="201" y="1134"/>
                    <a:pt x="234" y="1101"/>
                  </a:cubicBezTo>
                  <a:lnTo>
                    <a:pt x="401" y="767"/>
                  </a:lnTo>
                  <a:lnTo>
                    <a:pt x="401" y="1868"/>
                  </a:lnTo>
                  <a:cubicBezTo>
                    <a:pt x="401" y="1868"/>
                    <a:pt x="401" y="1901"/>
                    <a:pt x="401" y="1901"/>
                  </a:cubicBezTo>
                  <a:lnTo>
                    <a:pt x="434" y="1901"/>
                  </a:lnTo>
                  <a:lnTo>
                    <a:pt x="668" y="1768"/>
                  </a:lnTo>
                  <a:cubicBezTo>
                    <a:pt x="668" y="1768"/>
                    <a:pt x="668" y="1735"/>
                    <a:pt x="668" y="1735"/>
                  </a:cubicBezTo>
                  <a:cubicBezTo>
                    <a:pt x="668" y="1735"/>
                    <a:pt x="668" y="1701"/>
                    <a:pt x="668" y="1701"/>
                  </a:cubicBezTo>
                  <a:lnTo>
                    <a:pt x="668" y="67"/>
                  </a:lnTo>
                  <a:cubicBezTo>
                    <a:pt x="701" y="33"/>
                    <a:pt x="701" y="33"/>
                    <a:pt x="66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9"/>
            <p:cNvSpPr/>
            <p:nvPr/>
          </p:nvSpPr>
          <p:spPr>
            <a:xfrm>
              <a:off x="2579525" y="3280300"/>
              <a:ext cx="24200" cy="48375"/>
            </a:xfrm>
            <a:custGeom>
              <a:rect b="b" l="l" r="r" t="t"/>
              <a:pathLst>
                <a:path extrusionOk="0" h="1935" w="968">
                  <a:moveTo>
                    <a:pt x="567" y="434"/>
                  </a:moveTo>
                  <a:cubicBezTo>
                    <a:pt x="600" y="434"/>
                    <a:pt x="634" y="467"/>
                    <a:pt x="634" y="467"/>
                  </a:cubicBezTo>
                  <a:cubicBezTo>
                    <a:pt x="634" y="500"/>
                    <a:pt x="667" y="534"/>
                    <a:pt x="667" y="567"/>
                  </a:cubicBezTo>
                  <a:lnTo>
                    <a:pt x="667" y="667"/>
                  </a:lnTo>
                  <a:lnTo>
                    <a:pt x="667" y="1068"/>
                  </a:lnTo>
                  <a:cubicBezTo>
                    <a:pt x="667" y="1101"/>
                    <a:pt x="667" y="1168"/>
                    <a:pt x="667" y="1201"/>
                  </a:cubicBezTo>
                  <a:cubicBezTo>
                    <a:pt x="634" y="1268"/>
                    <a:pt x="634" y="1334"/>
                    <a:pt x="567" y="1401"/>
                  </a:cubicBezTo>
                  <a:cubicBezTo>
                    <a:pt x="567" y="1434"/>
                    <a:pt x="534" y="1468"/>
                    <a:pt x="500" y="1468"/>
                  </a:cubicBezTo>
                  <a:cubicBezTo>
                    <a:pt x="467" y="1501"/>
                    <a:pt x="434" y="1501"/>
                    <a:pt x="434" y="1501"/>
                  </a:cubicBezTo>
                  <a:cubicBezTo>
                    <a:pt x="400" y="1501"/>
                    <a:pt x="367" y="1468"/>
                    <a:pt x="367" y="1468"/>
                  </a:cubicBezTo>
                  <a:cubicBezTo>
                    <a:pt x="334" y="1434"/>
                    <a:pt x="334" y="1401"/>
                    <a:pt x="334" y="1401"/>
                  </a:cubicBezTo>
                  <a:cubicBezTo>
                    <a:pt x="334" y="1368"/>
                    <a:pt x="334" y="1301"/>
                    <a:pt x="334" y="1268"/>
                  </a:cubicBezTo>
                  <a:cubicBezTo>
                    <a:pt x="334" y="1134"/>
                    <a:pt x="334" y="1001"/>
                    <a:pt x="334" y="867"/>
                  </a:cubicBezTo>
                  <a:cubicBezTo>
                    <a:pt x="334" y="834"/>
                    <a:pt x="334" y="767"/>
                    <a:pt x="334" y="734"/>
                  </a:cubicBezTo>
                  <a:cubicBezTo>
                    <a:pt x="334" y="701"/>
                    <a:pt x="367" y="667"/>
                    <a:pt x="367" y="634"/>
                  </a:cubicBezTo>
                  <a:cubicBezTo>
                    <a:pt x="367" y="601"/>
                    <a:pt x="400" y="567"/>
                    <a:pt x="434" y="534"/>
                  </a:cubicBezTo>
                  <a:cubicBezTo>
                    <a:pt x="434" y="500"/>
                    <a:pt x="467" y="500"/>
                    <a:pt x="500" y="467"/>
                  </a:cubicBezTo>
                  <a:cubicBezTo>
                    <a:pt x="534" y="467"/>
                    <a:pt x="534" y="434"/>
                    <a:pt x="567" y="434"/>
                  </a:cubicBezTo>
                  <a:close/>
                  <a:moveTo>
                    <a:pt x="701" y="0"/>
                  </a:moveTo>
                  <a:cubicBezTo>
                    <a:pt x="634" y="0"/>
                    <a:pt x="534" y="33"/>
                    <a:pt x="500" y="67"/>
                  </a:cubicBezTo>
                  <a:cubicBezTo>
                    <a:pt x="400" y="100"/>
                    <a:pt x="334" y="167"/>
                    <a:pt x="267" y="234"/>
                  </a:cubicBezTo>
                  <a:cubicBezTo>
                    <a:pt x="200" y="300"/>
                    <a:pt x="167" y="400"/>
                    <a:pt x="133" y="467"/>
                  </a:cubicBezTo>
                  <a:cubicBezTo>
                    <a:pt x="100" y="567"/>
                    <a:pt x="67" y="634"/>
                    <a:pt x="33" y="734"/>
                  </a:cubicBezTo>
                  <a:cubicBezTo>
                    <a:pt x="33" y="834"/>
                    <a:pt x="0" y="934"/>
                    <a:pt x="0" y="1001"/>
                  </a:cubicBezTo>
                  <a:lnTo>
                    <a:pt x="0" y="1234"/>
                  </a:lnTo>
                  <a:lnTo>
                    <a:pt x="0" y="1468"/>
                  </a:lnTo>
                  <a:cubicBezTo>
                    <a:pt x="0" y="1535"/>
                    <a:pt x="33" y="1635"/>
                    <a:pt x="33" y="1701"/>
                  </a:cubicBezTo>
                  <a:cubicBezTo>
                    <a:pt x="67" y="1768"/>
                    <a:pt x="100" y="1835"/>
                    <a:pt x="133" y="1868"/>
                  </a:cubicBezTo>
                  <a:cubicBezTo>
                    <a:pt x="167" y="1901"/>
                    <a:pt x="234" y="1935"/>
                    <a:pt x="267" y="1935"/>
                  </a:cubicBezTo>
                  <a:cubicBezTo>
                    <a:pt x="334" y="1935"/>
                    <a:pt x="434" y="1901"/>
                    <a:pt x="500" y="1868"/>
                  </a:cubicBezTo>
                  <a:cubicBezTo>
                    <a:pt x="567" y="1835"/>
                    <a:pt x="634" y="1768"/>
                    <a:pt x="701" y="1701"/>
                  </a:cubicBezTo>
                  <a:cubicBezTo>
                    <a:pt x="767" y="1635"/>
                    <a:pt x="801" y="1535"/>
                    <a:pt x="834" y="1468"/>
                  </a:cubicBezTo>
                  <a:cubicBezTo>
                    <a:pt x="867" y="1368"/>
                    <a:pt x="901" y="1301"/>
                    <a:pt x="934" y="1201"/>
                  </a:cubicBezTo>
                  <a:cubicBezTo>
                    <a:pt x="934" y="1101"/>
                    <a:pt x="967" y="1001"/>
                    <a:pt x="967" y="901"/>
                  </a:cubicBezTo>
                  <a:lnTo>
                    <a:pt x="967" y="701"/>
                  </a:lnTo>
                  <a:lnTo>
                    <a:pt x="967" y="467"/>
                  </a:lnTo>
                  <a:cubicBezTo>
                    <a:pt x="967" y="400"/>
                    <a:pt x="934" y="300"/>
                    <a:pt x="934" y="234"/>
                  </a:cubicBezTo>
                  <a:cubicBezTo>
                    <a:pt x="901" y="167"/>
                    <a:pt x="867" y="100"/>
                    <a:pt x="834" y="67"/>
                  </a:cubicBezTo>
                  <a:cubicBezTo>
                    <a:pt x="801" y="33"/>
                    <a:pt x="734" y="0"/>
                    <a:pt x="70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9"/>
            <p:cNvSpPr/>
            <p:nvPr/>
          </p:nvSpPr>
          <p:spPr>
            <a:xfrm>
              <a:off x="2606200" y="3301150"/>
              <a:ext cx="9200" cy="20850"/>
            </a:xfrm>
            <a:custGeom>
              <a:rect b="b" l="l" r="r" t="t"/>
              <a:pathLst>
                <a:path extrusionOk="0" h="834" w="368">
                  <a:moveTo>
                    <a:pt x="334" y="0"/>
                  </a:moveTo>
                  <a:lnTo>
                    <a:pt x="134" y="133"/>
                  </a:lnTo>
                  <a:cubicBezTo>
                    <a:pt x="101" y="133"/>
                    <a:pt x="101" y="133"/>
                    <a:pt x="101" y="167"/>
                  </a:cubicBezTo>
                  <a:cubicBezTo>
                    <a:pt x="67" y="200"/>
                    <a:pt x="67" y="234"/>
                    <a:pt x="67" y="267"/>
                  </a:cubicBezTo>
                  <a:lnTo>
                    <a:pt x="0" y="801"/>
                  </a:lnTo>
                  <a:cubicBezTo>
                    <a:pt x="0" y="801"/>
                    <a:pt x="0" y="801"/>
                    <a:pt x="0" y="834"/>
                  </a:cubicBezTo>
                  <a:lnTo>
                    <a:pt x="34" y="834"/>
                  </a:lnTo>
                  <a:lnTo>
                    <a:pt x="167" y="767"/>
                  </a:lnTo>
                  <a:cubicBezTo>
                    <a:pt x="201" y="734"/>
                    <a:pt x="201" y="734"/>
                    <a:pt x="201" y="701"/>
                  </a:cubicBezTo>
                  <a:cubicBezTo>
                    <a:pt x="234" y="667"/>
                    <a:pt x="234" y="667"/>
                    <a:pt x="234" y="634"/>
                  </a:cubicBezTo>
                  <a:lnTo>
                    <a:pt x="367" y="67"/>
                  </a:lnTo>
                  <a:lnTo>
                    <a:pt x="367" y="33"/>
                  </a:lnTo>
                  <a:cubicBezTo>
                    <a:pt x="367" y="33"/>
                    <a:pt x="367" y="0"/>
                    <a:pt x="36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9"/>
            <p:cNvSpPr/>
            <p:nvPr/>
          </p:nvSpPr>
          <p:spPr>
            <a:xfrm>
              <a:off x="2618700" y="3257775"/>
              <a:ext cx="23375" cy="47550"/>
            </a:xfrm>
            <a:custGeom>
              <a:rect b="b" l="l" r="r" t="t"/>
              <a:pathLst>
                <a:path extrusionOk="0" h="1902" w="935">
                  <a:moveTo>
                    <a:pt x="568" y="434"/>
                  </a:moveTo>
                  <a:cubicBezTo>
                    <a:pt x="601" y="434"/>
                    <a:pt x="601" y="434"/>
                    <a:pt x="601" y="467"/>
                  </a:cubicBezTo>
                  <a:cubicBezTo>
                    <a:pt x="635" y="467"/>
                    <a:pt x="635" y="501"/>
                    <a:pt x="635" y="534"/>
                  </a:cubicBezTo>
                  <a:cubicBezTo>
                    <a:pt x="635" y="568"/>
                    <a:pt x="635" y="601"/>
                    <a:pt x="635" y="634"/>
                  </a:cubicBezTo>
                  <a:lnTo>
                    <a:pt x="635" y="1068"/>
                  </a:lnTo>
                  <a:cubicBezTo>
                    <a:pt x="635" y="1101"/>
                    <a:pt x="635" y="1135"/>
                    <a:pt x="635" y="1168"/>
                  </a:cubicBezTo>
                  <a:cubicBezTo>
                    <a:pt x="635" y="1201"/>
                    <a:pt x="635" y="1235"/>
                    <a:pt x="635" y="1301"/>
                  </a:cubicBezTo>
                  <a:cubicBezTo>
                    <a:pt x="601" y="1301"/>
                    <a:pt x="601" y="1335"/>
                    <a:pt x="568" y="1368"/>
                  </a:cubicBezTo>
                  <a:cubicBezTo>
                    <a:pt x="535" y="1401"/>
                    <a:pt x="501" y="1435"/>
                    <a:pt x="468" y="1435"/>
                  </a:cubicBezTo>
                  <a:cubicBezTo>
                    <a:pt x="468" y="1468"/>
                    <a:pt x="434" y="1468"/>
                    <a:pt x="401" y="1468"/>
                  </a:cubicBezTo>
                  <a:cubicBezTo>
                    <a:pt x="401" y="1468"/>
                    <a:pt x="368" y="1468"/>
                    <a:pt x="368" y="1435"/>
                  </a:cubicBezTo>
                  <a:cubicBezTo>
                    <a:pt x="334" y="1435"/>
                    <a:pt x="334" y="1401"/>
                    <a:pt x="334" y="1368"/>
                  </a:cubicBezTo>
                  <a:cubicBezTo>
                    <a:pt x="334" y="1335"/>
                    <a:pt x="334" y="1301"/>
                    <a:pt x="334" y="1268"/>
                  </a:cubicBezTo>
                  <a:lnTo>
                    <a:pt x="334" y="834"/>
                  </a:lnTo>
                  <a:cubicBezTo>
                    <a:pt x="301" y="801"/>
                    <a:pt x="301" y="768"/>
                    <a:pt x="334" y="734"/>
                  </a:cubicBezTo>
                  <a:cubicBezTo>
                    <a:pt x="334" y="668"/>
                    <a:pt x="334" y="634"/>
                    <a:pt x="368" y="601"/>
                  </a:cubicBezTo>
                  <a:cubicBezTo>
                    <a:pt x="368" y="534"/>
                    <a:pt x="434" y="501"/>
                    <a:pt x="468" y="467"/>
                  </a:cubicBezTo>
                  <a:cubicBezTo>
                    <a:pt x="501" y="434"/>
                    <a:pt x="535" y="434"/>
                    <a:pt x="568" y="434"/>
                  </a:cubicBezTo>
                  <a:close/>
                  <a:moveTo>
                    <a:pt x="668" y="0"/>
                  </a:moveTo>
                  <a:cubicBezTo>
                    <a:pt x="601" y="0"/>
                    <a:pt x="535" y="0"/>
                    <a:pt x="468" y="67"/>
                  </a:cubicBezTo>
                  <a:cubicBezTo>
                    <a:pt x="401" y="101"/>
                    <a:pt x="334" y="167"/>
                    <a:pt x="268" y="234"/>
                  </a:cubicBezTo>
                  <a:cubicBezTo>
                    <a:pt x="201" y="301"/>
                    <a:pt x="168" y="367"/>
                    <a:pt x="101" y="467"/>
                  </a:cubicBezTo>
                  <a:cubicBezTo>
                    <a:pt x="68" y="534"/>
                    <a:pt x="34" y="634"/>
                    <a:pt x="34" y="734"/>
                  </a:cubicBezTo>
                  <a:cubicBezTo>
                    <a:pt x="1" y="801"/>
                    <a:pt x="1" y="901"/>
                    <a:pt x="1" y="1001"/>
                  </a:cubicBezTo>
                  <a:lnTo>
                    <a:pt x="1" y="1235"/>
                  </a:lnTo>
                  <a:lnTo>
                    <a:pt x="1" y="1435"/>
                  </a:lnTo>
                  <a:cubicBezTo>
                    <a:pt x="1" y="1535"/>
                    <a:pt x="1" y="1602"/>
                    <a:pt x="34" y="1702"/>
                  </a:cubicBezTo>
                  <a:cubicBezTo>
                    <a:pt x="34" y="1735"/>
                    <a:pt x="68" y="1802"/>
                    <a:pt x="101" y="1868"/>
                  </a:cubicBezTo>
                  <a:cubicBezTo>
                    <a:pt x="168" y="1902"/>
                    <a:pt x="201" y="1902"/>
                    <a:pt x="268" y="1902"/>
                  </a:cubicBezTo>
                  <a:cubicBezTo>
                    <a:pt x="334" y="1902"/>
                    <a:pt x="401" y="1902"/>
                    <a:pt x="468" y="1835"/>
                  </a:cubicBezTo>
                  <a:cubicBezTo>
                    <a:pt x="535" y="1802"/>
                    <a:pt x="635" y="1735"/>
                    <a:pt x="668" y="1668"/>
                  </a:cubicBezTo>
                  <a:cubicBezTo>
                    <a:pt x="735" y="1602"/>
                    <a:pt x="801" y="1535"/>
                    <a:pt x="835" y="1435"/>
                  </a:cubicBezTo>
                  <a:cubicBezTo>
                    <a:pt x="868" y="1368"/>
                    <a:pt x="901" y="1268"/>
                    <a:pt x="901" y="1168"/>
                  </a:cubicBezTo>
                  <a:cubicBezTo>
                    <a:pt x="935" y="1101"/>
                    <a:pt x="935" y="1001"/>
                    <a:pt x="935" y="901"/>
                  </a:cubicBezTo>
                  <a:lnTo>
                    <a:pt x="935" y="668"/>
                  </a:lnTo>
                  <a:lnTo>
                    <a:pt x="935" y="467"/>
                  </a:lnTo>
                  <a:cubicBezTo>
                    <a:pt x="935" y="367"/>
                    <a:pt x="935" y="301"/>
                    <a:pt x="901" y="201"/>
                  </a:cubicBezTo>
                  <a:cubicBezTo>
                    <a:pt x="901" y="167"/>
                    <a:pt x="868" y="101"/>
                    <a:pt x="835" y="34"/>
                  </a:cubicBezTo>
                  <a:cubicBezTo>
                    <a:pt x="801" y="0"/>
                    <a:pt x="735" y="0"/>
                    <a:pt x="66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9"/>
            <p:cNvSpPr/>
            <p:nvPr/>
          </p:nvSpPr>
          <p:spPr>
            <a:xfrm>
              <a:off x="2646225" y="3241100"/>
              <a:ext cx="24200" cy="48400"/>
            </a:xfrm>
            <a:custGeom>
              <a:rect b="b" l="l" r="r" t="t"/>
              <a:pathLst>
                <a:path extrusionOk="0" h="1936" w="968">
                  <a:moveTo>
                    <a:pt x="568" y="467"/>
                  </a:moveTo>
                  <a:cubicBezTo>
                    <a:pt x="601" y="467"/>
                    <a:pt x="634" y="467"/>
                    <a:pt x="634" y="501"/>
                  </a:cubicBezTo>
                  <a:cubicBezTo>
                    <a:pt x="634" y="501"/>
                    <a:pt x="668" y="534"/>
                    <a:pt x="668" y="567"/>
                  </a:cubicBezTo>
                  <a:cubicBezTo>
                    <a:pt x="668" y="601"/>
                    <a:pt x="668" y="634"/>
                    <a:pt x="668" y="667"/>
                  </a:cubicBezTo>
                  <a:lnTo>
                    <a:pt x="668" y="1101"/>
                  </a:lnTo>
                  <a:cubicBezTo>
                    <a:pt x="668" y="1134"/>
                    <a:pt x="668" y="1168"/>
                    <a:pt x="668" y="1201"/>
                  </a:cubicBezTo>
                  <a:cubicBezTo>
                    <a:pt x="668" y="1235"/>
                    <a:pt x="634" y="1268"/>
                    <a:pt x="634" y="1301"/>
                  </a:cubicBezTo>
                  <a:cubicBezTo>
                    <a:pt x="634" y="1335"/>
                    <a:pt x="601" y="1368"/>
                    <a:pt x="568" y="1401"/>
                  </a:cubicBezTo>
                  <a:cubicBezTo>
                    <a:pt x="568" y="1435"/>
                    <a:pt x="534" y="1468"/>
                    <a:pt x="501" y="1468"/>
                  </a:cubicBezTo>
                  <a:cubicBezTo>
                    <a:pt x="468" y="1501"/>
                    <a:pt x="468" y="1501"/>
                    <a:pt x="434" y="1501"/>
                  </a:cubicBezTo>
                  <a:cubicBezTo>
                    <a:pt x="401" y="1501"/>
                    <a:pt x="368" y="1468"/>
                    <a:pt x="368" y="1468"/>
                  </a:cubicBezTo>
                  <a:cubicBezTo>
                    <a:pt x="368" y="1435"/>
                    <a:pt x="334" y="1435"/>
                    <a:pt x="334" y="1401"/>
                  </a:cubicBezTo>
                  <a:cubicBezTo>
                    <a:pt x="334" y="1368"/>
                    <a:pt x="334" y="1335"/>
                    <a:pt x="334" y="1301"/>
                  </a:cubicBezTo>
                  <a:lnTo>
                    <a:pt x="334" y="868"/>
                  </a:lnTo>
                  <a:cubicBezTo>
                    <a:pt x="334" y="834"/>
                    <a:pt x="334" y="801"/>
                    <a:pt x="334" y="734"/>
                  </a:cubicBezTo>
                  <a:cubicBezTo>
                    <a:pt x="334" y="701"/>
                    <a:pt x="368" y="667"/>
                    <a:pt x="368" y="634"/>
                  </a:cubicBezTo>
                  <a:cubicBezTo>
                    <a:pt x="368" y="601"/>
                    <a:pt x="401" y="567"/>
                    <a:pt x="434" y="534"/>
                  </a:cubicBezTo>
                  <a:cubicBezTo>
                    <a:pt x="434" y="534"/>
                    <a:pt x="468" y="501"/>
                    <a:pt x="501" y="467"/>
                  </a:cubicBezTo>
                  <a:close/>
                  <a:moveTo>
                    <a:pt x="701" y="0"/>
                  </a:moveTo>
                  <a:cubicBezTo>
                    <a:pt x="634" y="0"/>
                    <a:pt x="534" y="34"/>
                    <a:pt x="501" y="67"/>
                  </a:cubicBezTo>
                  <a:cubicBezTo>
                    <a:pt x="401" y="100"/>
                    <a:pt x="334" y="167"/>
                    <a:pt x="267" y="234"/>
                  </a:cubicBezTo>
                  <a:cubicBezTo>
                    <a:pt x="234" y="334"/>
                    <a:pt x="167" y="401"/>
                    <a:pt x="134" y="467"/>
                  </a:cubicBezTo>
                  <a:cubicBezTo>
                    <a:pt x="101" y="567"/>
                    <a:pt x="67" y="667"/>
                    <a:pt x="34" y="734"/>
                  </a:cubicBezTo>
                  <a:cubicBezTo>
                    <a:pt x="34" y="834"/>
                    <a:pt x="1" y="934"/>
                    <a:pt x="1" y="1034"/>
                  </a:cubicBezTo>
                  <a:lnTo>
                    <a:pt x="1" y="1268"/>
                  </a:lnTo>
                  <a:lnTo>
                    <a:pt x="1" y="1468"/>
                  </a:lnTo>
                  <a:cubicBezTo>
                    <a:pt x="1" y="1535"/>
                    <a:pt x="34" y="1635"/>
                    <a:pt x="34" y="1702"/>
                  </a:cubicBezTo>
                  <a:cubicBezTo>
                    <a:pt x="67" y="1768"/>
                    <a:pt x="101" y="1835"/>
                    <a:pt x="134" y="1868"/>
                  </a:cubicBezTo>
                  <a:cubicBezTo>
                    <a:pt x="167" y="1902"/>
                    <a:pt x="234" y="1935"/>
                    <a:pt x="267" y="1935"/>
                  </a:cubicBezTo>
                  <a:cubicBezTo>
                    <a:pt x="368" y="1935"/>
                    <a:pt x="434" y="1902"/>
                    <a:pt x="501" y="1868"/>
                  </a:cubicBezTo>
                  <a:cubicBezTo>
                    <a:pt x="568" y="1835"/>
                    <a:pt x="634" y="1768"/>
                    <a:pt x="701" y="1702"/>
                  </a:cubicBezTo>
                  <a:cubicBezTo>
                    <a:pt x="768" y="1635"/>
                    <a:pt x="801" y="1535"/>
                    <a:pt x="835" y="1468"/>
                  </a:cubicBezTo>
                  <a:cubicBezTo>
                    <a:pt x="868" y="1368"/>
                    <a:pt x="901" y="1301"/>
                    <a:pt x="935" y="1201"/>
                  </a:cubicBezTo>
                  <a:cubicBezTo>
                    <a:pt x="935" y="1101"/>
                    <a:pt x="968" y="1001"/>
                    <a:pt x="968" y="934"/>
                  </a:cubicBezTo>
                  <a:lnTo>
                    <a:pt x="968" y="701"/>
                  </a:lnTo>
                  <a:lnTo>
                    <a:pt x="968" y="467"/>
                  </a:lnTo>
                  <a:cubicBezTo>
                    <a:pt x="968" y="401"/>
                    <a:pt x="935" y="301"/>
                    <a:pt x="935" y="234"/>
                  </a:cubicBezTo>
                  <a:cubicBezTo>
                    <a:pt x="901" y="167"/>
                    <a:pt x="901" y="134"/>
                    <a:pt x="835" y="67"/>
                  </a:cubicBezTo>
                  <a:cubicBezTo>
                    <a:pt x="801" y="34"/>
                    <a:pt x="768" y="0"/>
                    <a:pt x="70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9"/>
            <p:cNvSpPr/>
            <p:nvPr/>
          </p:nvSpPr>
          <p:spPr>
            <a:xfrm>
              <a:off x="2674575" y="3225250"/>
              <a:ext cx="23375" cy="48400"/>
            </a:xfrm>
            <a:custGeom>
              <a:rect b="b" l="l" r="r" t="t"/>
              <a:pathLst>
                <a:path extrusionOk="0" h="1936" w="935">
                  <a:moveTo>
                    <a:pt x="568" y="434"/>
                  </a:moveTo>
                  <a:cubicBezTo>
                    <a:pt x="601" y="434"/>
                    <a:pt x="601" y="468"/>
                    <a:pt x="635" y="468"/>
                  </a:cubicBezTo>
                  <a:cubicBezTo>
                    <a:pt x="635" y="501"/>
                    <a:pt x="635" y="534"/>
                    <a:pt x="635" y="534"/>
                  </a:cubicBezTo>
                  <a:cubicBezTo>
                    <a:pt x="635" y="568"/>
                    <a:pt x="635" y="634"/>
                    <a:pt x="635" y="668"/>
                  </a:cubicBezTo>
                  <a:lnTo>
                    <a:pt x="635" y="1068"/>
                  </a:lnTo>
                  <a:cubicBezTo>
                    <a:pt x="635" y="1101"/>
                    <a:pt x="635" y="1168"/>
                    <a:pt x="635" y="1201"/>
                  </a:cubicBezTo>
                  <a:cubicBezTo>
                    <a:pt x="635" y="1235"/>
                    <a:pt x="635" y="1268"/>
                    <a:pt x="635" y="1301"/>
                  </a:cubicBezTo>
                  <a:cubicBezTo>
                    <a:pt x="601" y="1335"/>
                    <a:pt x="601" y="1368"/>
                    <a:pt x="568" y="1402"/>
                  </a:cubicBezTo>
                  <a:cubicBezTo>
                    <a:pt x="534" y="1435"/>
                    <a:pt x="501" y="1435"/>
                    <a:pt x="501" y="1468"/>
                  </a:cubicBezTo>
                  <a:cubicBezTo>
                    <a:pt x="468" y="1468"/>
                    <a:pt x="434" y="1502"/>
                    <a:pt x="401" y="1502"/>
                  </a:cubicBezTo>
                  <a:cubicBezTo>
                    <a:pt x="368" y="1468"/>
                    <a:pt x="368" y="1468"/>
                    <a:pt x="368" y="1468"/>
                  </a:cubicBezTo>
                  <a:cubicBezTo>
                    <a:pt x="334" y="1435"/>
                    <a:pt x="334" y="1402"/>
                    <a:pt x="334" y="1368"/>
                  </a:cubicBezTo>
                  <a:cubicBezTo>
                    <a:pt x="301" y="1335"/>
                    <a:pt x="301" y="1301"/>
                    <a:pt x="334" y="1268"/>
                  </a:cubicBezTo>
                  <a:lnTo>
                    <a:pt x="334" y="868"/>
                  </a:lnTo>
                  <a:cubicBezTo>
                    <a:pt x="301" y="801"/>
                    <a:pt x="301" y="768"/>
                    <a:pt x="334" y="734"/>
                  </a:cubicBezTo>
                  <a:cubicBezTo>
                    <a:pt x="334" y="701"/>
                    <a:pt x="334" y="668"/>
                    <a:pt x="368" y="634"/>
                  </a:cubicBezTo>
                  <a:cubicBezTo>
                    <a:pt x="368" y="601"/>
                    <a:pt x="368" y="568"/>
                    <a:pt x="401" y="534"/>
                  </a:cubicBezTo>
                  <a:cubicBezTo>
                    <a:pt x="434" y="501"/>
                    <a:pt x="468" y="468"/>
                    <a:pt x="501" y="468"/>
                  </a:cubicBezTo>
                  <a:cubicBezTo>
                    <a:pt x="501" y="434"/>
                    <a:pt x="534" y="434"/>
                    <a:pt x="568" y="434"/>
                  </a:cubicBezTo>
                  <a:close/>
                  <a:moveTo>
                    <a:pt x="668" y="1"/>
                  </a:moveTo>
                  <a:cubicBezTo>
                    <a:pt x="601" y="1"/>
                    <a:pt x="534" y="34"/>
                    <a:pt x="468" y="67"/>
                  </a:cubicBezTo>
                  <a:cubicBezTo>
                    <a:pt x="401" y="101"/>
                    <a:pt x="334" y="167"/>
                    <a:pt x="268" y="234"/>
                  </a:cubicBezTo>
                  <a:cubicBezTo>
                    <a:pt x="201" y="301"/>
                    <a:pt x="168" y="401"/>
                    <a:pt x="101" y="468"/>
                  </a:cubicBezTo>
                  <a:cubicBezTo>
                    <a:pt x="67" y="568"/>
                    <a:pt x="34" y="634"/>
                    <a:pt x="34" y="734"/>
                  </a:cubicBezTo>
                  <a:cubicBezTo>
                    <a:pt x="1" y="834"/>
                    <a:pt x="1" y="935"/>
                    <a:pt x="1" y="1001"/>
                  </a:cubicBezTo>
                  <a:lnTo>
                    <a:pt x="1" y="1235"/>
                  </a:lnTo>
                  <a:lnTo>
                    <a:pt x="1" y="1468"/>
                  </a:lnTo>
                  <a:cubicBezTo>
                    <a:pt x="1" y="1535"/>
                    <a:pt x="1" y="1635"/>
                    <a:pt x="34" y="1702"/>
                  </a:cubicBezTo>
                  <a:cubicBezTo>
                    <a:pt x="34" y="1768"/>
                    <a:pt x="67" y="1802"/>
                    <a:pt x="101" y="1869"/>
                  </a:cubicBezTo>
                  <a:cubicBezTo>
                    <a:pt x="168" y="1902"/>
                    <a:pt x="201" y="1935"/>
                    <a:pt x="268" y="1935"/>
                  </a:cubicBezTo>
                  <a:cubicBezTo>
                    <a:pt x="334" y="1935"/>
                    <a:pt x="401" y="1902"/>
                    <a:pt x="468" y="1869"/>
                  </a:cubicBezTo>
                  <a:cubicBezTo>
                    <a:pt x="568" y="1802"/>
                    <a:pt x="635" y="1768"/>
                    <a:pt x="668" y="1668"/>
                  </a:cubicBezTo>
                  <a:cubicBezTo>
                    <a:pt x="735" y="1602"/>
                    <a:pt x="801" y="1535"/>
                    <a:pt x="835" y="1468"/>
                  </a:cubicBezTo>
                  <a:cubicBezTo>
                    <a:pt x="868" y="1368"/>
                    <a:pt x="901" y="1268"/>
                    <a:pt x="901" y="1201"/>
                  </a:cubicBezTo>
                  <a:cubicBezTo>
                    <a:pt x="935" y="1101"/>
                    <a:pt x="935" y="1001"/>
                    <a:pt x="935" y="901"/>
                  </a:cubicBezTo>
                  <a:lnTo>
                    <a:pt x="935" y="701"/>
                  </a:lnTo>
                  <a:lnTo>
                    <a:pt x="935" y="468"/>
                  </a:lnTo>
                  <a:cubicBezTo>
                    <a:pt x="935" y="367"/>
                    <a:pt x="935" y="301"/>
                    <a:pt x="901" y="234"/>
                  </a:cubicBezTo>
                  <a:cubicBezTo>
                    <a:pt x="901" y="167"/>
                    <a:pt x="868" y="101"/>
                    <a:pt x="835" y="67"/>
                  </a:cubicBezTo>
                  <a:cubicBezTo>
                    <a:pt x="801" y="34"/>
                    <a:pt x="735" y="1"/>
                    <a:pt x="66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9"/>
            <p:cNvSpPr/>
            <p:nvPr/>
          </p:nvSpPr>
          <p:spPr>
            <a:xfrm>
              <a:off x="2647900" y="3579050"/>
              <a:ext cx="25050" cy="52350"/>
            </a:xfrm>
            <a:custGeom>
              <a:rect b="b" l="l" r="r" t="t"/>
              <a:pathLst>
                <a:path extrusionOk="0" h="2094" w="1002">
                  <a:moveTo>
                    <a:pt x="872" y="0"/>
                  </a:moveTo>
                  <a:cubicBezTo>
                    <a:pt x="868" y="0"/>
                    <a:pt x="868" y="9"/>
                    <a:pt x="868" y="25"/>
                  </a:cubicBezTo>
                  <a:lnTo>
                    <a:pt x="100" y="459"/>
                  </a:lnTo>
                  <a:cubicBezTo>
                    <a:pt x="100" y="459"/>
                    <a:pt x="67" y="492"/>
                    <a:pt x="67" y="492"/>
                  </a:cubicBezTo>
                  <a:cubicBezTo>
                    <a:pt x="67" y="526"/>
                    <a:pt x="67" y="526"/>
                    <a:pt x="67" y="559"/>
                  </a:cubicBezTo>
                  <a:lnTo>
                    <a:pt x="67" y="826"/>
                  </a:lnTo>
                  <a:cubicBezTo>
                    <a:pt x="67" y="826"/>
                    <a:pt x="67" y="826"/>
                    <a:pt x="67" y="859"/>
                  </a:cubicBezTo>
                  <a:lnTo>
                    <a:pt x="100" y="859"/>
                  </a:lnTo>
                  <a:lnTo>
                    <a:pt x="534" y="592"/>
                  </a:lnTo>
                  <a:lnTo>
                    <a:pt x="367" y="959"/>
                  </a:lnTo>
                  <a:lnTo>
                    <a:pt x="334" y="1026"/>
                  </a:lnTo>
                  <a:cubicBezTo>
                    <a:pt x="334" y="1059"/>
                    <a:pt x="334" y="1059"/>
                    <a:pt x="334" y="1093"/>
                  </a:cubicBezTo>
                  <a:lnTo>
                    <a:pt x="334" y="1293"/>
                  </a:lnTo>
                  <a:cubicBezTo>
                    <a:pt x="334" y="1326"/>
                    <a:pt x="334" y="1326"/>
                    <a:pt x="334" y="1326"/>
                  </a:cubicBezTo>
                  <a:lnTo>
                    <a:pt x="367" y="1326"/>
                  </a:lnTo>
                  <a:lnTo>
                    <a:pt x="501" y="1260"/>
                  </a:lnTo>
                  <a:cubicBezTo>
                    <a:pt x="534" y="1226"/>
                    <a:pt x="567" y="1226"/>
                    <a:pt x="634" y="1226"/>
                  </a:cubicBezTo>
                  <a:cubicBezTo>
                    <a:pt x="634" y="1226"/>
                    <a:pt x="667" y="1260"/>
                    <a:pt x="667" y="1326"/>
                  </a:cubicBezTo>
                  <a:cubicBezTo>
                    <a:pt x="667" y="1393"/>
                    <a:pt x="667" y="1426"/>
                    <a:pt x="634" y="1493"/>
                  </a:cubicBezTo>
                  <a:cubicBezTo>
                    <a:pt x="567" y="1526"/>
                    <a:pt x="534" y="1560"/>
                    <a:pt x="501" y="1593"/>
                  </a:cubicBezTo>
                  <a:cubicBezTo>
                    <a:pt x="467" y="1626"/>
                    <a:pt x="434" y="1626"/>
                    <a:pt x="401" y="1626"/>
                  </a:cubicBezTo>
                  <a:lnTo>
                    <a:pt x="334" y="1626"/>
                  </a:lnTo>
                  <a:lnTo>
                    <a:pt x="301" y="1593"/>
                  </a:lnTo>
                  <a:lnTo>
                    <a:pt x="234" y="1593"/>
                  </a:lnTo>
                  <a:lnTo>
                    <a:pt x="34" y="1727"/>
                  </a:lnTo>
                  <a:cubicBezTo>
                    <a:pt x="34" y="1727"/>
                    <a:pt x="0" y="1727"/>
                    <a:pt x="0" y="1760"/>
                  </a:cubicBezTo>
                  <a:cubicBezTo>
                    <a:pt x="0" y="1760"/>
                    <a:pt x="0" y="1793"/>
                    <a:pt x="0" y="1793"/>
                  </a:cubicBezTo>
                  <a:cubicBezTo>
                    <a:pt x="0" y="1860"/>
                    <a:pt x="34" y="1893"/>
                    <a:pt x="34" y="1960"/>
                  </a:cubicBezTo>
                  <a:cubicBezTo>
                    <a:pt x="67" y="1993"/>
                    <a:pt x="100" y="2027"/>
                    <a:pt x="134" y="2060"/>
                  </a:cubicBezTo>
                  <a:cubicBezTo>
                    <a:pt x="200" y="2093"/>
                    <a:pt x="234" y="2093"/>
                    <a:pt x="301" y="2093"/>
                  </a:cubicBezTo>
                  <a:cubicBezTo>
                    <a:pt x="367" y="2060"/>
                    <a:pt x="434" y="2060"/>
                    <a:pt x="501" y="1993"/>
                  </a:cubicBezTo>
                  <a:cubicBezTo>
                    <a:pt x="634" y="1927"/>
                    <a:pt x="768" y="1793"/>
                    <a:pt x="868" y="1660"/>
                  </a:cubicBezTo>
                  <a:cubicBezTo>
                    <a:pt x="934" y="1493"/>
                    <a:pt x="1001" y="1326"/>
                    <a:pt x="968" y="1159"/>
                  </a:cubicBezTo>
                  <a:cubicBezTo>
                    <a:pt x="1001" y="1059"/>
                    <a:pt x="968" y="959"/>
                    <a:pt x="901" y="893"/>
                  </a:cubicBezTo>
                  <a:cubicBezTo>
                    <a:pt x="862" y="854"/>
                    <a:pt x="823" y="837"/>
                    <a:pt x="784" y="837"/>
                  </a:cubicBezTo>
                  <a:cubicBezTo>
                    <a:pt x="756" y="837"/>
                    <a:pt x="728" y="845"/>
                    <a:pt x="701" y="859"/>
                  </a:cubicBezTo>
                  <a:lnTo>
                    <a:pt x="901" y="426"/>
                  </a:lnTo>
                  <a:lnTo>
                    <a:pt x="901" y="359"/>
                  </a:lnTo>
                  <a:cubicBezTo>
                    <a:pt x="901" y="359"/>
                    <a:pt x="901" y="326"/>
                    <a:pt x="901" y="326"/>
                  </a:cubicBezTo>
                  <a:lnTo>
                    <a:pt x="901" y="59"/>
                  </a:lnTo>
                  <a:cubicBezTo>
                    <a:pt x="901" y="25"/>
                    <a:pt x="901" y="25"/>
                    <a:pt x="901" y="25"/>
                  </a:cubicBezTo>
                  <a:cubicBezTo>
                    <a:pt x="884" y="9"/>
                    <a:pt x="876" y="0"/>
                    <a:pt x="87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9"/>
            <p:cNvSpPr/>
            <p:nvPr/>
          </p:nvSpPr>
          <p:spPr>
            <a:xfrm>
              <a:off x="2674575" y="3563000"/>
              <a:ext cx="24225" cy="51725"/>
            </a:xfrm>
            <a:custGeom>
              <a:rect b="b" l="l" r="r" t="t"/>
              <a:pathLst>
                <a:path extrusionOk="0" h="2069" w="969">
                  <a:moveTo>
                    <a:pt x="835" y="0"/>
                  </a:moveTo>
                  <a:lnTo>
                    <a:pt x="134" y="434"/>
                  </a:lnTo>
                  <a:cubicBezTo>
                    <a:pt x="134" y="434"/>
                    <a:pt x="134" y="434"/>
                    <a:pt x="101" y="467"/>
                  </a:cubicBezTo>
                  <a:cubicBezTo>
                    <a:pt x="101" y="467"/>
                    <a:pt x="101" y="501"/>
                    <a:pt x="101" y="501"/>
                  </a:cubicBezTo>
                  <a:lnTo>
                    <a:pt x="67" y="1435"/>
                  </a:lnTo>
                  <a:cubicBezTo>
                    <a:pt x="67" y="1435"/>
                    <a:pt x="67" y="1468"/>
                    <a:pt x="67" y="1468"/>
                  </a:cubicBezTo>
                  <a:lnTo>
                    <a:pt x="101" y="1468"/>
                  </a:lnTo>
                  <a:lnTo>
                    <a:pt x="368" y="1334"/>
                  </a:lnTo>
                  <a:cubicBezTo>
                    <a:pt x="368" y="1334"/>
                    <a:pt x="368" y="1301"/>
                    <a:pt x="368" y="1301"/>
                  </a:cubicBezTo>
                  <a:lnTo>
                    <a:pt x="401" y="1268"/>
                  </a:lnTo>
                  <a:lnTo>
                    <a:pt x="434" y="1234"/>
                  </a:lnTo>
                  <a:cubicBezTo>
                    <a:pt x="468" y="1201"/>
                    <a:pt x="468" y="1201"/>
                    <a:pt x="501" y="1201"/>
                  </a:cubicBezTo>
                  <a:cubicBezTo>
                    <a:pt x="523" y="1201"/>
                    <a:pt x="546" y="1186"/>
                    <a:pt x="568" y="1186"/>
                  </a:cubicBezTo>
                  <a:cubicBezTo>
                    <a:pt x="579" y="1186"/>
                    <a:pt x="590" y="1190"/>
                    <a:pt x="601" y="1201"/>
                  </a:cubicBezTo>
                  <a:cubicBezTo>
                    <a:pt x="635" y="1201"/>
                    <a:pt x="668" y="1268"/>
                    <a:pt x="668" y="1301"/>
                  </a:cubicBezTo>
                  <a:cubicBezTo>
                    <a:pt x="668" y="1334"/>
                    <a:pt x="668" y="1368"/>
                    <a:pt x="668" y="1401"/>
                  </a:cubicBezTo>
                  <a:cubicBezTo>
                    <a:pt x="635" y="1435"/>
                    <a:pt x="635" y="1468"/>
                    <a:pt x="601" y="1501"/>
                  </a:cubicBezTo>
                  <a:cubicBezTo>
                    <a:pt x="601" y="1535"/>
                    <a:pt x="568" y="1535"/>
                    <a:pt x="568" y="1568"/>
                  </a:cubicBezTo>
                  <a:lnTo>
                    <a:pt x="501" y="1601"/>
                  </a:lnTo>
                  <a:cubicBezTo>
                    <a:pt x="468" y="1635"/>
                    <a:pt x="468" y="1635"/>
                    <a:pt x="434" y="1635"/>
                  </a:cubicBezTo>
                  <a:lnTo>
                    <a:pt x="401" y="1635"/>
                  </a:lnTo>
                  <a:cubicBezTo>
                    <a:pt x="368" y="1635"/>
                    <a:pt x="368" y="1635"/>
                    <a:pt x="368" y="1601"/>
                  </a:cubicBezTo>
                  <a:cubicBezTo>
                    <a:pt x="334" y="1601"/>
                    <a:pt x="334" y="1601"/>
                    <a:pt x="334" y="1568"/>
                  </a:cubicBezTo>
                  <a:lnTo>
                    <a:pt x="301" y="1535"/>
                  </a:lnTo>
                  <a:lnTo>
                    <a:pt x="234" y="1535"/>
                  </a:lnTo>
                  <a:lnTo>
                    <a:pt x="34" y="1668"/>
                  </a:lnTo>
                  <a:cubicBezTo>
                    <a:pt x="34" y="1668"/>
                    <a:pt x="34" y="1668"/>
                    <a:pt x="1" y="1701"/>
                  </a:cubicBezTo>
                  <a:cubicBezTo>
                    <a:pt x="1" y="1701"/>
                    <a:pt x="1" y="1701"/>
                    <a:pt x="1" y="1735"/>
                  </a:cubicBezTo>
                  <a:cubicBezTo>
                    <a:pt x="34" y="1801"/>
                    <a:pt x="34" y="1835"/>
                    <a:pt x="67" y="1902"/>
                  </a:cubicBezTo>
                  <a:cubicBezTo>
                    <a:pt x="67" y="1968"/>
                    <a:pt x="101" y="2002"/>
                    <a:pt x="134" y="2035"/>
                  </a:cubicBezTo>
                  <a:cubicBezTo>
                    <a:pt x="201" y="2035"/>
                    <a:pt x="234" y="2068"/>
                    <a:pt x="301" y="2068"/>
                  </a:cubicBezTo>
                  <a:cubicBezTo>
                    <a:pt x="368" y="2035"/>
                    <a:pt x="434" y="2035"/>
                    <a:pt x="501" y="2002"/>
                  </a:cubicBezTo>
                  <a:cubicBezTo>
                    <a:pt x="568" y="1935"/>
                    <a:pt x="635" y="1902"/>
                    <a:pt x="668" y="1835"/>
                  </a:cubicBezTo>
                  <a:cubicBezTo>
                    <a:pt x="735" y="1768"/>
                    <a:pt x="801" y="1701"/>
                    <a:pt x="835" y="1635"/>
                  </a:cubicBezTo>
                  <a:cubicBezTo>
                    <a:pt x="868" y="1568"/>
                    <a:pt x="901" y="1468"/>
                    <a:pt x="935" y="1368"/>
                  </a:cubicBezTo>
                  <a:cubicBezTo>
                    <a:pt x="968" y="1301"/>
                    <a:pt x="968" y="1201"/>
                    <a:pt x="968" y="1101"/>
                  </a:cubicBezTo>
                  <a:cubicBezTo>
                    <a:pt x="968" y="1034"/>
                    <a:pt x="968" y="934"/>
                    <a:pt x="935" y="867"/>
                  </a:cubicBezTo>
                  <a:cubicBezTo>
                    <a:pt x="901" y="801"/>
                    <a:pt x="868" y="767"/>
                    <a:pt x="835" y="734"/>
                  </a:cubicBezTo>
                  <a:cubicBezTo>
                    <a:pt x="801" y="701"/>
                    <a:pt x="735" y="701"/>
                    <a:pt x="701" y="701"/>
                  </a:cubicBezTo>
                  <a:cubicBezTo>
                    <a:pt x="635" y="701"/>
                    <a:pt x="568" y="734"/>
                    <a:pt x="534" y="767"/>
                  </a:cubicBezTo>
                  <a:cubicBezTo>
                    <a:pt x="501" y="767"/>
                    <a:pt x="468" y="801"/>
                    <a:pt x="434" y="834"/>
                  </a:cubicBezTo>
                  <a:cubicBezTo>
                    <a:pt x="401" y="834"/>
                    <a:pt x="368" y="867"/>
                    <a:pt x="368" y="901"/>
                  </a:cubicBezTo>
                  <a:lnTo>
                    <a:pt x="368" y="667"/>
                  </a:lnTo>
                  <a:lnTo>
                    <a:pt x="835" y="400"/>
                  </a:lnTo>
                  <a:cubicBezTo>
                    <a:pt x="868" y="400"/>
                    <a:pt x="868" y="367"/>
                    <a:pt x="868" y="367"/>
                  </a:cubicBezTo>
                  <a:cubicBezTo>
                    <a:pt x="868" y="334"/>
                    <a:pt x="868" y="334"/>
                    <a:pt x="868" y="300"/>
                  </a:cubicBezTo>
                  <a:lnTo>
                    <a:pt x="868" y="34"/>
                  </a:lnTo>
                  <a:cubicBezTo>
                    <a:pt x="868" y="34"/>
                    <a:pt x="868" y="0"/>
                    <a:pt x="86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9"/>
            <p:cNvSpPr/>
            <p:nvPr/>
          </p:nvSpPr>
          <p:spPr>
            <a:xfrm>
              <a:off x="2640400" y="3656400"/>
              <a:ext cx="24200" cy="51725"/>
            </a:xfrm>
            <a:custGeom>
              <a:rect b="b" l="l" r="r" t="t"/>
              <a:pathLst>
                <a:path extrusionOk="0" h="2069" w="968">
                  <a:moveTo>
                    <a:pt x="834" y="0"/>
                  </a:moveTo>
                  <a:lnTo>
                    <a:pt x="134" y="401"/>
                  </a:lnTo>
                  <a:cubicBezTo>
                    <a:pt x="134" y="434"/>
                    <a:pt x="100" y="434"/>
                    <a:pt x="100" y="467"/>
                  </a:cubicBezTo>
                  <a:cubicBezTo>
                    <a:pt x="100" y="467"/>
                    <a:pt x="100" y="501"/>
                    <a:pt x="100" y="501"/>
                  </a:cubicBezTo>
                  <a:lnTo>
                    <a:pt x="67" y="1435"/>
                  </a:lnTo>
                  <a:cubicBezTo>
                    <a:pt x="67" y="1435"/>
                    <a:pt x="67" y="1468"/>
                    <a:pt x="67" y="1468"/>
                  </a:cubicBezTo>
                  <a:lnTo>
                    <a:pt x="100" y="1468"/>
                  </a:lnTo>
                  <a:lnTo>
                    <a:pt x="334" y="1335"/>
                  </a:lnTo>
                  <a:cubicBezTo>
                    <a:pt x="367" y="1301"/>
                    <a:pt x="367" y="1301"/>
                    <a:pt x="367" y="1301"/>
                  </a:cubicBezTo>
                  <a:lnTo>
                    <a:pt x="400" y="1268"/>
                  </a:lnTo>
                  <a:lnTo>
                    <a:pt x="434" y="1201"/>
                  </a:lnTo>
                  <a:lnTo>
                    <a:pt x="467" y="1168"/>
                  </a:lnTo>
                  <a:lnTo>
                    <a:pt x="601" y="1168"/>
                  </a:lnTo>
                  <a:cubicBezTo>
                    <a:pt x="634" y="1201"/>
                    <a:pt x="634" y="1268"/>
                    <a:pt x="634" y="1301"/>
                  </a:cubicBezTo>
                  <a:cubicBezTo>
                    <a:pt x="634" y="1335"/>
                    <a:pt x="634" y="1368"/>
                    <a:pt x="634" y="1401"/>
                  </a:cubicBezTo>
                  <a:cubicBezTo>
                    <a:pt x="634" y="1435"/>
                    <a:pt x="634" y="1468"/>
                    <a:pt x="601" y="1501"/>
                  </a:cubicBezTo>
                  <a:cubicBezTo>
                    <a:pt x="601" y="1501"/>
                    <a:pt x="567" y="1535"/>
                    <a:pt x="567" y="1568"/>
                  </a:cubicBezTo>
                  <a:lnTo>
                    <a:pt x="500" y="1601"/>
                  </a:lnTo>
                  <a:cubicBezTo>
                    <a:pt x="467" y="1635"/>
                    <a:pt x="434" y="1635"/>
                    <a:pt x="434" y="1635"/>
                  </a:cubicBezTo>
                  <a:lnTo>
                    <a:pt x="367" y="1635"/>
                  </a:lnTo>
                  <a:cubicBezTo>
                    <a:pt x="367" y="1635"/>
                    <a:pt x="334" y="1601"/>
                    <a:pt x="334" y="1601"/>
                  </a:cubicBezTo>
                  <a:cubicBezTo>
                    <a:pt x="334" y="1601"/>
                    <a:pt x="334" y="1568"/>
                    <a:pt x="334" y="1568"/>
                  </a:cubicBezTo>
                  <a:lnTo>
                    <a:pt x="267" y="1535"/>
                  </a:lnTo>
                  <a:lnTo>
                    <a:pt x="234" y="1535"/>
                  </a:lnTo>
                  <a:lnTo>
                    <a:pt x="33" y="1668"/>
                  </a:lnTo>
                  <a:lnTo>
                    <a:pt x="0" y="1668"/>
                  </a:lnTo>
                  <a:cubicBezTo>
                    <a:pt x="0" y="1701"/>
                    <a:pt x="0" y="1701"/>
                    <a:pt x="0" y="1735"/>
                  </a:cubicBezTo>
                  <a:cubicBezTo>
                    <a:pt x="0" y="1802"/>
                    <a:pt x="33" y="1835"/>
                    <a:pt x="33" y="1902"/>
                  </a:cubicBezTo>
                  <a:cubicBezTo>
                    <a:pt x="67" y="1968"/>
                    <a:pt x="100" y="2002"/>
                    <a:pt x="134" y="2035"/>
                  </a:cubicBezTo>
                  <a:cubicBezTo>
                    <a:pt x="167" y="2035"/>
                    <a:pt x="234" y="2068"/>
                    <a:pt x="267" y="2068"/>
                  </a:cubicBezTo>
                  <a:cubicBezTo>
                    <a:pt x="367" y="2035"/>
                    <a:pt x="434" y="2035"/>
                    <a:pt x="467" y="2002"/>
                  </a:cubicBezTo>
                  <a:cubicBezTo>
                    <a:pt x="534" y="1935"/>
                    <a:pt x="601" y="1902"/>
                    <a:pt x="667" y="1835"/>
                  </a:cubicBezTo>
                  <a:cubicBezTo>
                    <a:pt x="734" y="1768"/>
                    <a:pt x="767" y="1701"/>
                    <a:pt x="801" y="1635"/>
                  </a:cubicBezTo>
                  <a:cubicBezTo>
                    <a:pt x="867" y="1535"/>
                    <a:pt x="901" y="1468"/>
                    <a:pt x="901" y="1368"/>
                  </a:cubicBezTo>
                  <a:cubicBezTo>
                    <a:pt x="934" y="1301"/>
                    <a:pt x="967" y="1201"/>
                    <a:pt x="967" y="1101"/>
                  </a:cubicBezTo>
                  <a:cubicBezTo>
                    <a:pt x="967" y="1001"/>
                    <a:pt x="934" y="934"/>
                    <a:pt x="934" y="868"/>
                  </a:cubicBezTo>
                  <a:cubicBezTo>
                    <a:pt x="901" y="801"/>
                    <a:pt x="867" y="767"/>
                    <a:pt x="834" y="734"/>
                  </a:cubicBezTo>
                  <a:cubicBezTo>
                    <a:pt x="801" y="701"/>
                    <a:pt x="734" y="701"/>
                    <a:pt x="701" y="701"/>
                  </a:cubicBezTo>
                  <a:cubicBezTo>
                    <a:pt x="634" y="701"/>
                    <a:pt x="567" y="734"/>
                    <a:pt x="500" y="767"/>
                  </a:cubicBezTo>
                  <a:cubicBezTo>
                    <a:pt x="467" y="767"/>
                    <a:pt x="467" y="801"/>
                    <a:pt x="434" y="834"/>
                  </a:cubicBezTo>
                  <a:cubicBezTo>
                    <a:pt x="400" y="834"/>
                    <a:pt x="400" y="868"/>
                    <a:pt x="367" y="901"/>
                  </a:cubicBezTo>
                  <a:lnTo>
                    <a:pt x="367" y="667"/>
                  </a:lnTo>
                  <a:lnTo>
                    <a:pt x="834" y="401"/>
                  </a:lnTo>
                  <a:cubicBezTo>
                    <a:pt x="834" y="401"/>
                    <a:pt x="867" y="367"/>
                    <a:pt x="867" y="367"/>
                  </a:cubicBezTo>
                  <a:cubicBezTo>
                    <a:pt x="867" y="334"/>
                    <a:pt x="867" y="334"/>
                    <a:pt x="867" y="300"/>
                  </a:cubicBezTo>
                  <a:lnTo>
                    <a:pt x="867" y="34"/>
                  </a:lnTo>
                  <a:cubicBezTo>
                    <a:pt x="867" y="34"/>
                    <a:pt x="867" y="0"/>
                    <a:pt x="86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9"/>
            <p:cNvSpPr/>
            <p:nvPr/>
          </p:nvSpPr>
          <p:spPr>
            <a:xfrm>
              <a:off x="2667900" y="3638050"/>
              <a:ext cx="31725" cy="57550"/>
            </a:xfrm>
            <a:custGeom>
              <a:rect b="b" l="l" r="r" t="t"/>
              <a:pathLst>
                <a:path extrusionOk="0" h="2302" w="1269">
                  <a:moveTo>
                    <a:pt x="243" y="719"/>
                  </a:moveTo>
                  <a:cubicBezTo>
                    <a:pt x="253" y="719"/>
                    <a:pt x="268" y="734"/>
                    <a:pt x="268" y="734"/>
                  </a:cubicBezTo>
                  <a:cubicBezTo>
                    <a:pt x="268" y="734"/>
                    <a:pt x="268" y="768"/>
                    <a:pt x="268" y="801"/>
                  </a:cubicBezTo>
                  <a:cubicBezTo>
                    <a:pt x="268" y="868"/>
                    <a:pt x="268" y="901"/>
                    <a:pt x="268" y="968"/>
                  </a:cubicBezTo>
                  <a:cubicBezTo>
                    <a:pt x="268" y="1001"/>
                    <a:pt x="268" y="1034"/>
                    <a:pt x="268" y="1068"/>
                  </a:cubicBezTo>
                  <a:cubicBezTo>
                    <a:pt x="268" y="1101"/>
                    <a:pt x="234" y="1135"/>
                    <a:pt x="234" y="1135"/>
                  </a:cubicBezTo>
                  <a:lnTo>
                    <a:pt x="168" y="1135"/>
                  </a:lnTo>
                  <a:cubicBezTo>
                    <a:pt x="168" y="1101"/>
                    <a:pt x="168" y="1068"/>
                    <a:pt x="168" y="1068"/>
                  </a:cubicBezTo>
                  <a:cubicBezTo>
                    <a:pt x="168" y="1001"/>
                    <a:pt x="168" y="934"/>
                    <a:pt x="168" y="901"/>
                  </a:cubicBezTo>
                  <a:cubicBezTo>
                    <a:pt x="168" y="834"/>
                    <a:pt x="168" y="801"/>
                    <a:pt x="168" y="768"/>
                  </a:cubicBezTo>
                  <a:cubicBezTo>
                    <a:pt x="168" y="734"/>
                    <a:pt x="201" y="734"/>
                    <a:pt x="234" y="734"/>
                  </a:cubicBezTo>
                  <a:cubicBezTo>
                    <a:pt x="234" y="723"/>
                    <a:pt x="238" y="719"/>
                    <a:pt x="243" y="719"/>
                  </a:cubicBezTo>
                  <a:close/>
                  <a:moveTo>
                    <a:pt x="368" y="434"/>
                  </a:moveTo>
                  <a:cubicBezTo>
                    <a:pt x="334" y="434"/>
                    <a:pt x="268" y="467"/>
                    <a:pt x="234" y="467"/>
                  </a:cubicBezTo>
                  <a:cubicBezTo>
                    <a:pt x="201" y="501"/>
                    <a:pt x="168" y="534"/>
                    <a:pt x="134" y="567"/>
                  </a:cubicBezTo>
                  <a:cubicBezTo>
                    <a:pt x="68" y="634"/>
                    <a:pt x="34" y="734"/>
                    <a:pt x="1" y="834"/>
                  </a:cubicBezTo>
                  <a:cubicBezTo>
                    <a:pt x="1" y="868"/>
                    <a:pt x="1" y="934"/>
                    <a:pt x="1" y="968"/>
                  </a:cubicBezTo>
                  <a:cubicBezTo>
                    <a:pt x="1" y="1001"/>
                    <a:pt x="1" y="1034"/>
                    <a:pt x="1" y="1068"/>
                  </a:cubicBezTo>
                  <a:cubicBezTo>
                    <a:pt x="1" y="1101"/>
                    <a:pt x="1" y="1135"/>
                    <a:pt x="1" y="1168"/>
                  </a:cubicBezTo>
                  <a:cubicBezTo>
                    <a:pt x="1" y="1201"/>
                    <a:pt x="1" y="1268"/>
                    <a:pt x="1" y="1301"/>
                  </a:cubicBezTo>
                  <a:cubicBezTo>
                    <a:pt x="34" y="1335"/>
                    <a:pt x="34" y="1368"/>
                    <a:pt x="68" y="1401"/>
                  </a:cubicBezTo>
                  <a:lnTo>
                    <a:pt x="134" y="1401"/>
                  </a:lnTo>
                  <a:cubicBezTo>
                    <a:pt x="168" y="1401"/>
                    <a:pt x="201" y="1401"/>
                    <a:pt x="234" y="1368"/>
                  </a:cubicBezTo>
                  <a:cubicBezTo>
                    <a:pt x="301" y="1368"/>
                    <a:pt x="334" y="1335"/>
                    <a:pt x="368" y="1301"/>
                  </a:cubicBezTo>
                  <a:cubicBezTo>
                    <a:pt x="401" y="1235"/>
                    <a:pt x="401" y="1201"/>
                    <a:pt x="435" y="1168"/>
                  </a:cubicBezTo>
                  <a:cubicBezTo>
                    <a:pt x="468" y="1135"/>
                    <a:pt x="468" y="1068"/>
                    <a:pt x="468" y="1034"/>
                  </a:cubicBezTo>
                  <a:cubicBezTo>
                    <a:pt x="501" y="968"/>
                    <a:pt x="501" y="934"/>
                    <a:pt x="468" y="868"/>
                  </a:cubicBezTo>
                  <a:cubicBezTo>
                    <a:pt x="501" y="801"/>
                    <a:pt x="501" y="734"/>
                    <a:pt x="468" y="701"/>
                  </a:cubicBezTo>
                  <a:cubicBezTo>
                    <a:pt x="501" y="634"/>
                    <a:pt x="501" y="601"/>
                    <a:pt x="468" y="567"/>
                  </a:cubicBezTo>
                  <a:cubicBezTo>
                    <a:pt x="468" y="534"/>
                    <a:pt x="468" y="501"/>
                    <a:pt x="435" y="467"/>
                  </a:cubicBezTo>
                  <a:cubicBezTo>
                    <a:pt x="401" y="467"/>
                    <a:pt x="401" y="434"/>
                    <a:pt x="368" y="434"/>
                  </a:cubicBezTo>
                  <a:close/>
                  <a:moveTo>
                    <a:pt x="1035" y="1168"/>
                  </a:moveTo>
                  <a:cubicBezTo>
                    <a:pt x="1035" y="1168"/>
                    <a:pt x="1035" y="1201"/>
                    <a:pt x="1035" y="1235"/>
                  </a:cubicBezTo>
                  <a:cubicBezTo>
                    <a:pt x="1035" y="1301"/>
                    <a:pt x="1035" y="1368"/>
                    <a:pt x="1035" y="1401"/>
                  </a:cubicBezTo>
                  <a:cubicBezTo>
                    <a:pt x="1035" y="1435"/>
                    <a:pt x="1035" y="1468"/>
                    <a:pt x="1035" y="1535"/>
                  </a:cubicBezTo>
                  <a:cubicBezTo>
                    <a:pt x="1035" y="1535"/>
                    <a:pt x="1002" y="1568"/>
                    <a:pt x="968" y="1568"/>
                  </a:cubicBezTo>
                  <a:lnTo>
                    <a:pt x="935" y="1568"/>
                  </a:lnTo>
                  <a:cubicBezTo>
                    <a:pt x="935" y="1535"/>
                    <a:pt x="935" y="1501"/>
                    <a:pt x="935" y="1501"/>
                  </a:cubicBezTo>
                  <a:cubicBezTo>
                    <a:pt x="935" y="1435"/>
                    <a:pt x="935" y="1368"/>
                    <a:pt x="935" y="1335"/>
                  </a:cubicBezTo>
                  <a:cubicBezTo>
                    <a:pt x="935" y="1301"/>
                    <a:pt x="935" y="1268"/>
                    <a:pt x="935" y="1235"/>
                  </a:cubicBezTo>
                  <a:cubicBezTo>
                    <a:pt x="935" y="1201"/>
                    <a:pt x="968" y="1168"/>
                    <a:pt x="968" y="1168"/>
                  </a:cubicBezTo>
                  <a:close/>
                  <a:moveTo>
                    <a:pt x="1102" y="868"/>
                  </a:moveTo>
                  <a:cubicBezTo>
                    <a:pt x="1068" y="868"/>
                    <a:pt x="1035" y="901"/>
                    <a:pt x="1002" y="901"/>
                  </a:cubicBezTo>
                  <a:cubicBezTo>
                    <a:pt x="935" y="934"/>
                    <a:pt x="902" y="968"/>
                    <a:pt x="868" y="1001"/>
                  </a:cubicBezTo>
                  <a:cubicBezTo>
                    <a:pt x="868" y="1034"/>
                    <a:pt x="835" y="1101"/>
                    <a:pt x="801" y="1135"/>
                  </a:cubicBezTo>
                  <a:cubicBezTo>
                    <a:pt x="768" y="1168"/>
                    <a:pt x="768" y="1235"/>
                    <a:pt x="768" y="1268"/>
                  </a:cubicBezTo>
                  <a:cubicBezTo>
                    <a:pt x="735" y="1335"/>
                    <a:pt x="735" y="1368"/>
                    <a:pt x="768" y="1435"/>
                  </a:cubicBezTo>
                  <a:cubicBezTo>
                    <a:pt x="768" y="1468"/>
                    <a:pt x="768" y="1501"/>
                    <a:pt x="768" y="1535"/>
                  </a:cubicBezTo>
                  <a:cubicBezTo>
                    <a:pt x="768" y="1535"/>
                    <a:pt x="768" y="1568"/>
                    <a:pt x="768" y="1602"/>
                  </a:cubicBezTo>
                  <a:cubicBezTo>
                    <a:pt x="735" y="1668"/>
                    <a:pt x="735" y="1702"/>
                    <a:pt x="768" y="1735"/>
                  </a:cubicBezTo>
                  <a:cubicBezTo>
                    <a:pt x="768" y="1768"/>
                    <a:pt x="768" y="1802"/>
                    <a:pt x="801" y="1835"/>
                  </a:cubicBezTo>
                  <a:cubicBezTo>
                    <a:pt x="835" y="1835"/>
                    <a:pt x="868" y="1868"/>
                    <a:pt x="868" y="1868"/>
                  </a:cubicBezTo>
                  <a:cubicBezTo>
                    <a:pt x="935" y="1868"/>
                    <a:pt x="968" y="1835"/>
                    <a:pt x="1002" y="1835"/>
                  </a:cubicBezTo>
                  <a:cubicBezTo>
                    <a:pt x="1035" y="1802"/>
                    <a:pt x="1068" y="1768"/>
                    <a:pt x="1102" y="1735"/>
                  </a:cubicBezTo>
                  <a:cubicBezTo>
                    <a:pt x="1135" y="1702"/>
                    <a:pt x="1168" y="1635"/>
                    <a:pt x="1168" y="1602"/>
                  </a:cubicBezTo>
                  <a:cubicBezTo>
                    <a:pt x="1235" y="1501"/>
                    <a:pt x="1235" y="1401"/>
                    <a:pt x="1235" y="1335"/>
                  </a:cubicBezTo>
                  <a:cubicBezTo>
                    <a:pt x="1268" y="1268"/>
                    <a:pt x="1268" y="1201"/>
                    <a:pt x="1235" y="1135"/>
                  </a:cubicBezTo>
                  <a:cubicBezTo>
                    <a:pt x="1235" y="1068"/>
                    <a:pt x="1235" y="1034"/>
                    <a:pt x="1235" y="1001"/>
                  </a:cubicBezTo>
                  <a:cubicBezTo>
                    <a:pt x="1235" y="968"/>
                    <a:pt x="1202" y="934"/>
                    <a:pt x="1168" y="901"/>
                  </a:cubicBezTo>
                  <a:cubicBezTo>
                    <a:pt x="1168" y="901"/>
                    <a:pt x="1135" y="868"/>
                    <a:pt x="1102" y="868"/>
                  </a:cubicBezTo>
                  <a:close/>
                  <a:moveTo>
                    <a:pt x="1068" y="0"/>
                  </a:moveTo>
                  <a:lnTo>
                    <a:pt x="935" y="67"/>
                  </a:lnTo>
                  <a:cubicBezTo>
                    <a:pt x="935" y="67"/>
                    <a:pt x="902" y="100"/>
                    <a:pt x="902" y="100"/>
                  </a:cubicBezTo>
                  <a:cubicBezTo>
                    <a:pt x="902" y="134"/>
                    <a:pt x="902" y="134"/>
                    <a:pt x="902" y="167"/>
                  </a:cubicBezTo>
                  <a:lnTo>
                    <a:pt x="68" y="2235"/>
                  </a:lnTo>
                  <a:lnTo>
                    <a:pt x="68" y="2269"/>
                  </a:lnTo>
                  <a:cubicBezTo>
                    <a:pt x="68" y="2302"/>
                    <a:pt x="68" y="2302"/>
                    <a:pt x="68" y="2302"/>
                  </a:cubicBezTo>
                  <a:lnTo>
                    <a:pt x="101" y="2302"/>
                  </a:lnTo>
                  <a:lnTo>
                    <a:pt x="234" y="2202"/>
                  </a:lnTo>
                  <a:cubicBezTo>
                    <a:pt x="268" y="2202"/>
                    <a:pt x="268" y="2202"/>
                    <a:pt x="268" y="2169"/>
                  </a:cubicBezTo>
                  <a:lnTo>
                    <a:pt x="301" y="2135"/>
                  </a:lnTo>
                  <a:lnTo>
                    <a:pt x="1102" y="34"/>
                  </a:lnTo>
                  <a:lnTo>
                    <a:pt x="1102"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9"/>
            <p:cNvSpPr/>
            <p:nvPr/>
          </p:nvSpPr>
          <p:spPr>
            <a:xfrm>
              <a:off x="2538650" y="3787325"/>
              <a:ext cx="25050" cy="60075"/>
            </a:xfrm>
            <a:custGeom>
              <a:rect b="b" l="l" r="r" t="t"/>
              <a:pathLst>
                <a:path extrusionOk="0" h="2403" w="1002">
                  <a:moveTo>
                    <a:pt x="568" y="0"/>
                  </a:moveTo>
                  <a:lnTo>
                    <a:pt x="367" y="134"/>
                  </a:lnTo>
                  <a:cubicBezTo>
                    <a:pt x="334" y="134"/>
                    <a:pt x="334" y="134"/>
                    <a:pt x="334" y="167"/>
                  </a:cubicBezTo>
                  <a:cubicBezTo>
                    <a:pt x="334" y="167"/>
                    <a:pt x="334" y="200"/>
                    <a:pt x="334" y="234"/>
                  </a:cubicBezTo>
                  <a:lnTo>
                    <a:pt x="334" y="401"/>
                  </a:lnTo>
                  <a:cubicBezTo>
                    <a:pt x="267" y="467"/>
                    <a:pt x="234" y="501"/>
                    <a:pt x="201" y="567"/>
                  </a:cubicBezTo>
                  <a:cubicBezTo>
                    <a:pt x="167" y="634"/>
                    <a:pt x="134" y="667"/>
                    <a:pt x="101" y="734"/>
                  </a:cubicBezTo>
                  <a:cubicBezTo>
                    <a:pt x="67" y="801"/>
                    <a:pt x="67" y="868"/>
                    <a:pt x="34" y="934"/>
                  </a:cubicBezTo>
                  <a:cubicBezTo>
                    <a:pt x="34" y="1001"/>
                    <a:pt x="34" y="1034"/>
                    <a:pt x="1" y="1101"/>
                  </a:cubicBezTo>
                  <a:cubicBezTo>
                    <a:pt x="1" y="1201"/>
                    <a:pt x="34" y="1335"/>
                    <a:pt x="101" y="1401"/>
                  </a:cubicBezTo>
                  <a:cubicBezTo>
                    <a:pt x="149" y="1450"/>
                    <a:pt x="216" y="1481"/>
                    <a:pt x="275" y="1481"/>
                  </a:cubicBezTo>
                  <a:cubicBezTo>
                    <a:pt x="296" y="1481"/>
                    <a:pt x="316" y="1477"/>
                    <a:pt x="334" y="1468"/>
                  </a:cubicBezTo>
                  <a:lnTo>
                    <a:pt x="501" y="1401"/>
                  </a:lnTo>
                  <a:lnTo>
                    <a:pt x="601" y="1401"/>
                  </a:lnTo>
                  <a:cubicBezTo>
                    <a:pt x="618" y="1385"/>
                    <a:pt x="626" y="1376"/>
                    <a:pt x="634" y="1376"/>
                  </a:cubicBezTo>
                  <a:cubicBezTo>
                    <a:pt x="643" y="1376"/>
                    <a:pt x="651" y="1385"/>
                    <a:pt x="668" y="1401"/>
                  </a:cubicBezTo>
                  <a:cubicBezTo>
                    <a:pt x="668" y="1401"/>
                    <a:pt x="701" y="1435"/>
                    <a:pt x="701" y="1435"/>
                  </a:cubicBezTo>
                  <a:cubicBezTo>
                    <a:pt x="701" y="1501"/>
                    <a:pt x="668" y="1535"/>
                    <a:pt x="634" y="1568"/>
                  </a:cubicBezTo>
                  <a:cubicBezTo>
                    <a:pt x="601" y="1635"/>
                    <a:pt x="534" y="1668"/>
                    <a:pt x="501" y="1702"/>
                  </a:cubicBezTo>
                  <a:cubicBezTo>
                    <a:pt x="468" y="1702"/>
                    <a:pt x="434" y="1702"/>
                    <a:pt x="401" y="1735"/>
                  </a:cubicBezTo>
                  <a:lnTo>
                    <a:pt x="334" y="1735"/>
                  </a:lnTo>
                  <a:cubicBezTo>
                    <a:pt x="334" y="1702"/>
                    <a:pt x="334" y="1702"/>
                    <a:pt x="301" y="1702"/>
                  </a:cubicBezTo>
                  <a:lnTo>
                    <a:pt x="301" y="1668"/>
                  </a:lnTo>
                  <a:lnTo>
                    <a:pt x="234" y="1668"/>
                  </a:lnTo>
                  <a:lnTo>
                    <a:pt x="34" y="1802"/>
                  </a:lnTo>
                  <a:cubicBezTo>
                    <a:pt x="34" y="1802"/>
                    <a:pt x="34" y="1802"/>
                    <a:pt x="1" y="1835"/>
                  </a:cubicBezTo>
                  <a:cubicBezTo>
                    <a:pt x="1" y="1835"/>
                    <a:pt x="1" y="1868"/>
                    <a:pt x="1" y="1868"/>
                  </a:cubicBezTo>
                  <a:cubicBezTo>
                    <a:pt x="1" y="1935"/>
                    <a:pt x="34" y="1968"/>
                    <a:pt x="34" y="2002"/>
                  </a:cubicBezTo>
                  <a:cubicBezTo>
                    <a:pt x="67" y="2035"/>
                    <a:pt x="67" y="2068"/>
                    <a:pt x="101" y="2102"/>
                  </a:cubicBezTo>
                  <a:cubicBezTo>
                    <a:pt x="134" y="2135"/>
                    <a:pt x="167" y="2169"/>
                    <a:pt x="201" y="2169"/>
                  </a:cubicBezTo>
                  <a:lnTo>
                    <a:pt x="367" y="2169"/>
                  </a:lnTo>
                  <a:lnTo>
                    <a:pt x="367" y="2335"/>
                  </a:lnTo>
                  <a:cubicBezTo>
                    <a:pt x="334" y="2369"/>
                    <a:pt x="334" y="2369"/>
                    <a:pt x="367" y="2402"/>
                  </a:cubicBezTo>
                  <a:lnTo>
                    <a:pt x="601" y="2269"/>
                  </a:lnTo>
                  <a:cubicBezTo>
                    <a:pt x="601" y="2269"/>
                    <a:pt x="634" y="2235"/>
                    <a:pt x="634" y="2235"/>
                  </a:cubicBezTo>
                  <a:cubicBezTo>
                    <a:pt x="634" y="2202"/>
                    <a:pt x="634" y="2202"/>
                    <a:pt x="634" y="2169"/>
                  </a:cubicBezTo>
                  <a:lnTo>
                    <a:pt x="634" y="2002"/>
                  </a:lnTo>
                  <a:cubicBezTo>
                    <a:pt x="668" y="1935"/>
                    <a:pt x="734" y="1902"/>
                    <a:pt x="768" y="1835"/>
                  </a:cubicBezTo>
                  <a:cubicBezTo>
                    <a:pt x="834" y="1802"/>
                    <a:pt x="868" y="1735"/>
                    <a:pt x="901" y="1668"/>
                  </a:cubicBezTo>
                  <a:cubicBezTo>
                    <a:pt x="968" y="1535"/>
                    <a:pt x="1001" y="1401"/>
                    <a:pt x="1001" y="1235"/>
                  </a:cubicBezTo>
                  <a:cubicBezTo>
                    <a:pt x="1001" y="1201"/>
                    <a:pt x="968" y="1134"/>
                    <a:pt x="968" y="1068"/>
                  </a:cubicBezTo>
                  <a:cubicBezTo>
                    <a:pt x="968" y="1034"/>
                    <a:pt x="935" y="968"/>
                    <a:pt x="901" y="968"/>
                  </a:cubicBezTo>
                  <a:cubicBezTo>
                    <a:pt x="868" y="934"/>
                    <a:pt x="834" y="901"/>
                    <a:pt x="801" y="901"/>
                  </a:cubicBezTo>
                  <a:cubicBezTo>
                    <a:pt x="734" y="901"/>
                    <a:pt x="701" y="901"/>
                    <a:pt x="634" y="934"/>
                  </a:cubicBezTo>
                  <a:lnTo>
                    <a:pt x="468" y="968"/>
                  </a:lnTo>
                  <a:lnTo>
                    <a:pt x="334" y="968"/>
                  </a:lnTo>
                  <a:cubicBezTo>
                    <a:pt x="334" y="934"/>
                    <a:pt x="334" y="934"/>
                    <a:pt x="334" y="901"/>
                  </a:cubicBezTo>
                  <a:cubicBezTo>
                    <a:pt x="334" y="901"/>
                    <a:pt x="334" y="868"/>
                    <a:pt x="334" y="834"/>
                  </a:cubicBezTo>
                  <a:cubicBezTo>
                    <a:pt x="334" y="834"/>
                    <a:pt x="367" y="801"/>
                    <a:pt x="367" y="801"/>
                  </a:cubicBezTo>
                  <a:lnTo>
                    <a:pt x="401" y="734"/>
                  </a:lnTo>
                  <a:lnTo>
                    <a:pt x="468" y="701"/>
                  </a:lnTo>
                  <a:cubicBezTo>
                    <a:pt x="501" y="667"/>
                    <a:pt x="534" y="667"/>
                    <a:pt x="534" y="667"/>
                  </a:cubicBezTo>
                  <a:lnTo>
                    <a:pt x="601" y="667"/>
                  </a:lnTo>
                  <a:cubicBezTo>
                    <a:pt x="601" y="667"/>
                    <a:pt x="634" y="667"/>
                    <a:pt x="634" y="701"/>
                  </a:cubicBezTo>
                  <a:lnTo>
                    <a:pt x="701" y="701"/>
                  </a:lnTo>
                  <a:lnTo>
                    <a:pt x="901" y="567"/>
                  </a:lnTo>
                  <a:cubicBezTo>
                    <a:pt x="935" y="567"/>
                    <a:pt x="935" y="534"/>
                    <a:pt x="935" y="534"/>
                  </a:cubicBezTo>
                  <a:cubicBezTo>
                    <a:pt x="935" y="534"/>
                    <a:pt x="935" y="501"/>
                    <a:pt x="935" y="501"/>
                  </a:cubicBezTo>
                  <a:cubicBezTo>
                    <a:pt x="935" y="467"/>
                    <a:pt x="935" y="401"/>
                    <a:pt x="901" y="367"/>
                  </a:cubicBezTo>
                  <a:cubicBezTo>
                    <a:pt x="901" y="334"/>
                    <a:pt x="868" y="301"/>
                    <a:pt x="834" y="267"/>
                  </a:cubicBezTo>
                  <a:cubicBezTo>
                    <a:pt x="801" y="234"/>
                    <a:pt x="768" y="234"/>
                    <a:pt x="734" y="234"/>
                  </a:cubicBezTo>
                  <a:cubicBezTo>
                    <a:pt x="718" y="217"/>
                    <a:pt x="701" y="209"/>
                    <a:pt x="680" y="209"/>
                  </a:cubicBezTo>
                  <a:cubicBezTo>
                    <a:pt x="659" y="209"/>
                    <a:pt x="634" y="217"/>
                    <a:pt x="601" y="234"/>
                  </a:cubicBezTo>
                  <a:lnTo>
                    <a:pt x="601" y="34"/>
                  </a:lnTo>
                  <a:cubicBezTo>
                    <a:pt x="601" y="34"/>
                    <a:pt x="601" y="0"/>
                    <a:pt x="60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9"/>
            <p:cNvSpPr/>
            <p:nvPr/>
          </p:nvSpPr>
          <p:spPr>
            <a:xfrm>
              <a:off x="2564500" y="3777325"/>
              <a:ext cx="16700" cy="46700"/>
            </a:xfrm>
            <a:custGeom>
              <a:rect b="b" l="l" r="r" t="t"/>
              <a:pathLst>
                <a:path extrusionOk="0" h="1868" w="668">
                  <a:moveTo>
                    <a:pt x="634" y="0"/>
                  </a:moveTo>
                  <a:lnTo>
                    <a:pt x="434" y="100"/>
                  </a:lnTo>
                  <a:cubicBezTo>
                    <a:pt x="434" y="133"/>
                    <a:pt x="401" y="133"/>
                    <a:pt x="401" y="167"/>
                  </a:cubicBezTo>
                  <a:lnTo>
                    <a:pt x="368" y="200"/>
                  </a:lnTo>
                  <a:lnTo>
                    <a:pt x="34" y="834"/>
                  </a:lnTo>
                  <a:cubicBezTo>
                    <a:pt x="1" y="834"/>
                    <a:pt x="1" y="867"/>
                    <a:pt x="34" y="901"/>
                  </a:cubicBezTo>
                  <a:cubicBezTo>
                    <a:pt x="1" y="901"/>
                    <a:pt x="1" y="901"/>
                    <a:pt x="34" y="934"/>
                  </a:cubicBezTo>
                  <a:lnTo>
                    <a:pt x="134" y="1101"/>
                  </a:lnTo>
                  <a:lnTo>
                    <a:pt x="167" y="1101"/>
                  </a:lnTo>
                  <a:lnTo>
                    <a:pt x="201" y="1067"/>
                  </a:lnTo>
                  <a:lnTo>
                    <a:pt x="401" y="734"/>
                  </a:lnTo>
                  <a:lnTo>
                    <a:pt x="401" y="1835"/>
                  </a:lnTo>
                  <a:cubicBezTo>
                    <a:pt x="401" y="1835"/>
                    <a:pt x="401" y="1868"/>
                    <a:pt x="401" y="1868"/>
                  </a:cubicBezTo>
                  <a:lnTo>
                    <a:pt x="434" y="1868"/>
                  </a:lnTo>
                  <a:lnTo>
                    <a:pt x="634" y="1768"/>
                  </a:lnTo>
                  <a:cubicBezTo>
                    <a:pt x="668" y="1735"/>
                    <a:pt x="668" y="1735"/>
                    <a:pt x="668" y="1701"/>
                  </a:cubicBezTo>
                  <a:cubicBezTo>
                    <a:pt x="668" y="1701"/>
                    <a:pt x="668" y="1668"/>
                    <a:pt x="668" y="1668"/>
                  </a:cubicBezTo>
                  <a:lnTo>
                    <a:pt x="668" y="33"/>
                  </a:lnTo>
                  <a:cubicBezTo>
                    <a:pt x="668" y="33"/>
                    <a:pt x="668" y="0"/>
                    <a:pt x="66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9"/>
            <p:cNvSpPr/>
            <p:nvPr/>
          </p:nvSpPr>
          <p:spPr>
            <a:xfrm>
              <a:off x="2585350" y="3762300"/>
              <a:ext cx="21700" cy="52575"/>
            </a:xfrm>
            <a:custGeom>
              <a:rect b="b" l="l" r="r" t="t"/>
              <a:pathLst>
                <a:path extrusionOk="0" h="2103" w="868">
                  <a:moveTo>
                    <a:pt x="834" y="1"/>
                  </a:moveTo>
                  <a:lnTo>
                    <a:pt x="67" y="468"/>
                  </a:lnTo>
                  <a:cubicBezTo>
                    <a:pt x="34" y="468"/>
                    <a:pt x="34" y="468"/>
                    <a:pt x="34" y="501"/>
                  </a:cubicBezTo>
                  <a:cubicBezTo>
                    <a:pt x="34" y="501"/>
                    <a:pt x="34" y="534"/>
                    <a:pt x="34" y="568"/>
                  </a:cubicBezTo>
                  <a:lnTo>
                    <a:pt x="34" y="835"/>
                  </a:lnTo>
                  <a:cubicBezTo>
                    <a:pt x="1" y="835"/>
                    <a:pt x="1" y="835"/>
                    <a:pt x="34" y="868"/>
                  </a:cubicBezTo>
                  <a:lnTo>
                    <a:pt x="67" y="868"/>
                  </a:lnTo>
                  <a:lnTo>
                    <a:pt x="534" y="568"/>
                  </a:lnTo>
                  <a:lnTo>
                    <a:pt x="201" y="2035"/>
                  </a:lnTo>
                  <a:cubicBezTo>
                    <a:pt x="201" y="2069"/>
                    <a:pt x="201" y="2069"/>
                    <a:pt x="201" y="2069"/>
                  </a:cubicBezTo>
                  <a:cubicBezTo>
                    <a:pt x="167" y="2102"/>
                    <a:pt x="201" y="2102"/>
                    <a:pt x="201" y="2102"/>
                  </a:cubicBezTo>
                  <a:lnTo>
                    <a:pt x="234" y="2102"/>
                  </a:lnTo>
                  <a:lnTo>
                    <a:pt x="468" y="2002"/>
                  </a:lnTo>
                  <a:cubicBezTo>
                    <a:pt x="468" y="1969"/>
                    <a:pt x="468" y="1969"/>
                    <a:pt x="501" y="1935"/>
                  </a:cubicBezTo>
                  <a:lnTo>
                    <a:pt x="501" y="1902"/>
                  </a:lnTo>
                  <a:lnTo>
                    <a:pt x="834" y="434"/>
                  </a:lnTo>
                  <a:cubicBezTo>
                    <a:pt x="834" y="368"/>
                    <a:pt x="868" y="334"/>
                    <a:pt x="868" y="301"/>
                  </a:cubicBezTo>
                  <a:lnTo>
                    <a:pt x="868" y="67"/>
                  </a:lnTo>
                  <a:cubicBezTo>
                    <a:pt x="868" y="34"/>
                    <a:pt x="868" y="34"/>
                    <a:pt x="86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9"/>
            <p:cNvSpPr/>
            <p:nvPr/>
          </p:nvSpPr>
          <p:spPr>
            <a:xfrm>
              <a:off x="2607025" y="3789825"/>
              <a:ext cx="9200" cy="20025"/>
            </a:xfrm>
            <a:custGeom>
              <a:rect b="b" l="l" r="r" t="t"/>
              <a:pathLst>
                <a:path extrusionOk="0" h="801" w="368">
                  <a:moveTo>
                    <a:pt x="334" y="0"/>
                  </a:moveTo>
                  <a:lnTo>
                    <a:pt x="134" y="100"/>
                  </a:lnTo>
                  <a:cubicBezTo>
                    <a:pt x="101" y="134"/>
                    <a:pt x="101" y="134"/>
                    <a:pt x="101" y="167"/>
                  </a:cubicBezTo>
                  <a:cubicBezTo>
                    <a:pt x="68" y="201"/>
                    <a:pt x="68" y="201"/>
                    <a:pt x="68" y="234"/>
                  </a:cubicBezTo>
                  <a:lnTo>
                    <a:pt x="1" y="768"/>
                  </a:lnTo>
                  <a:cubicBezTo>
                    <a:pt x="1" y="768"/>
                    <a:pt x="1" y="801"/>
                    <a:pt x="1" y="801"/>
                  </a:cubicBezTo>
                  <a:lnTo>
                    <a:pt x="34" y="801"/>
                  </a:lnTo>
                  <a:lnTo>
                    <a:pt x="168" y="734"/>
                  </a:lnTo>
                  <a:cubicBezTo>
                    <a:pt x="201" y="734"/>
                    <a:pt x="201" y="701"/>
                    <a:pt x="201" y="668"/>
                  </a:cubicBezTo>
                  <a:cubicBezTo>
                    <a:pt x="234" y="668"/>
                    <a:pt x="234" y="634"/>
                    <a:pt x="234" y="601"/>
                  </a:cubicBezTo>
                  <a:lnTo>
                    <a:pt x="368" y="34"/>
                  </a:lnTo>
                  <a:cubicBezTo>
                    <a:pt x="368" y="0"/>
                    <a:pt x="368" y="0"/>
                    <a:pt x="36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9"/>
            <p:cNvSpPr/>
            <p:nvPr/>
          </p:nvSpPr>
          <p:spPr>
            <a:xfrm>
              <a:off x="2618700" y="3742300"/>
              <a:ext cx="24225" cy="52550"/>
            </a:xfrm>
            <a:custGeom>
              <a:rect b="b" l="l" r="r" t="t"/>
              <a:pathLst>
                <a:path extrusionOk="0" h="2102" w="969">
                  <a:moveTo>
                    <a:pt x="835" y="0"/>
                  </a:moveTo>
                  <a:lnTo>
                    <a:pt x="134" y="400"/>
                  </a:lnTo>
                  <a:cubicBezTo>
                    <a:pt x="134" y="400"/>
                    <a:pt x="134" y="434"/>
                    <a:pt x="134" y="434"/>
                  </a:cubicBezTo>
                  <a:cubicBezTo>
                    <a:pt x="101" y="467"/>
                    <a:pt x="101" y="467"/>
                    <a:pt x="134" y="500"/>
                  </a:cubicBezTo>
                  <a:lnTo>
                    <a:pt x="68" y="1434"/>
                  </a:lnTo>
                  <a:cubicBezTo>
                    <a:pt x="68" y="1434"/>
                    <a:pt x="68" y="1434"/>
                    <a:pt x="68" y="1468"/>
                  </a:cubicBezTo>
                  <a:lnTo>
                    <a:pt x="101" y="1468"/>
                  </a:lnTo>
                  <a:lnTo>
                    <a:pt x="368" y="1301"/>
                  </a:lnTo>
                  <a:lnTo>
                    <a:pt x="401" y="1268"/>
                  </a:lnTo>
                  <a:cubicBezTo>
                    <a:pt x="434" y="1234"/>
                    <a:pt x="434" y="1234"/>
                    <a:pt x="434" y="1201"/>
                  </a:cubicBezTo>
                  <a:cubicBezTo>
                    <a:pt x="468" y="1201"/>
                    <a:pt x="468" y="1168"/>
                    <a:pt x="501" y="1168"/>
                  </a:cubicBezTo>
                  <a:lnTo>
                    <a:pt x="601" y="1168"/>
                  </a:lnTo>
                  <a:cubicBezTo>
                    <a:pt x="635" y="1201"/>
                    <a:pt x="668" y="1234"/>
                    <a:pt x="668" y="1301"/>
                  </a:cubicBezTo>
                  <a:cubicBezTo>
                    <a:pt x="668" y="1334"/>
                    <a:pt x="668" y="1368"/>
                    <a:pt x="668" y="1401"/>
                  </a:cubicBezTo>
                  <a:cubicBezTo>
                    <a:pt x="635" y="1434"/>
                    <a:pt x="635" y="1434"/>
                    <a:pt x="601" y="1468"/>
                  </a:cubicBezTo>
                  <a:cubicBezTo>
                    <a:pt x="601" y="1501"/>
                    <a:pt x="568" y="1534"/>
                    <a:pt x="568" y="1568"/>
                  </a:cubicBezTo>
                  <a:cubicBezTo>
                    <a:pt x="535" y="1568"/>
                    <a:pt x="501" y="1601"/>
                    <a:pt x="501" y="1601"/>
                  </a:cubicBezTo>
                  <a:cubicBezTo>
                    <a:pt x="468" y="1601"/>
                    <a:pt x="468" y="1635"/>
                    <a:pt x="434" y="1635"/>
                  </a:cubicBezTo>
                  <a:lnTo>
                    <a:pt x="368" y="1635"/>
                  </a:lnTo>
                  <a:cubicBezTo>
                    <a:pt x="368" y="1635"/>
                    <a:pt x="368" y="1601"/>
                    <a:pt x="334" y="1601"/>
                  </a:cubicBezTo>
                  <a:lnTo>
                    <a:pt x="334" y="1568"/>
                  </a:lnTo>
                  <a:lnTo>
                    <a:pt x="234" y="1568"/>
                  </a:lnTo>
                  <a:lnTo>
                    <a:pt x="34" y="1701"/>
                  </a:lnTo>
                  <a:cubicBezTo>
                    <a:pt x="34" y="1701"/>
                    <a:pt x="34" y="1701"/>
                    <a:pt x="1" y="1735"/>
                  </a:cubicBezTo>
                  <a:cubicBezTo>
                    <a:pt x="1" y="1735"/>
                    <a:pt x="1" y="1768"/>
                    <a:pt x="1" y="1768"/>
                  </a:cubicBezTo>
                  <a:cubicBezTo>
                    <a:pt x="1" y="1835"/>
                    <a:pt x="34" y="1901"/>
                    <a:pt x="34" y="1968"/>
                  </a:cubicBezTo>
                  <a:cubicBezTo>
                    <a:pt x="68" y="2001"/>
                    <a:pt x="101" y="2035"/>
                    <a:pt x="134" y="2068"/>
                  </a:cubicBezTo>
                  <a:cubicBezTo>
                    <a:pt x="201" y="2102"/>
                    <a:pt x="234" y="2102"/>
                    <a:pt x="301" y="2102"/>
                  </a:cubicBezTo>
                  <a:cubicBezTo>
                    <a:pt x="368" y="2102"/>
                    <a:pt x="434" y="2068"/>
                    <a:pt x="501" y="2035"/>
                  </a:cubicBezTo>
                  <a:cubicBezTo>
                    <a:pt x="568" y="2001"/>
                    <a:pt x="635" y="1935"/>
                    <a:pt x="668" y="1901"/>
                  </a:cubicBezTo>
                  <a:cubicBezTo>
                    <a:pt x="735" y="1835"/>
                    <a:pt x="768" y="1768"/>
                    <a:pt x="835" y="1668"/>
                  </a:cubicBezTo>
                  <a:cubicBezTo>
                    <a:pt x="868" y="1601"/>
                    <a:pt x="901" y="1501"/>
                    <a:pt x="935" y="1434"/>
                  </a:cubicBezTo>
                  <a:cubicBezTo>
                    <a:pt x="968" y="1334"/>
                    <a:pt x="968" y="1234"/>
                    <a:pt x="968" y="1134"/>
                  </a:cubicBezTo>
                  <a:cubicBezTo>
                    <a:pt x="968" y="1067"/>
                    <a:pt x="968" y="967"/>
                    <a:pt x="935" y="901"/>
                  </a:cubicBezTo>
                  <a:cubicBezTo>
                    <a:pt x="901" y="867"/>
                    <a:pt x="868" y="801"/>
                    <a:pt x="835" y="767"/>
                  </a:cubicBezTo>
                  <a:cubicBezTo>
                    <a:pt x="801" y="734"/>
                    <a:pt x="735" y="734"/>
                    <a:pt x="701" y="734"/>
                  </a:cubicBezTo>
                  <a:cubicBezTo>
                    <a:pt x="635" y="734"/>
                    <a:pt x="568" y="767"/>
                    <a:pt x="535" y="801"/>
                  </a:cubicBezTo>
                  <a:cubicBezTo>
                    <a:pt x="501" y="834"/>
                    <a:pt x="468" y="834"/>
                    <a:pt x="434" y="867"/>
                  </a:cubicBezTo>
                  <a:cubicBezTo>
                    <a:pt x="401" y="901"/>
                    <a:pt x="401" y="934"/>
                    <a:pt x="368" y="934"/>
                  </a:cubicBezTo>
                  <a:lnTo>
                    <a:pt x="368" y="734"/>
                  </a:lnTo>
                  <a:lnTo>
                    <a:pt x="835" y="434"/>
                  </a:lnTo>
                  <a:cubicBezTo>
                    <a:pt x="868" y="434"/>
                    <a:pt x="868" y="434"/>
                    <a:pt x="868" y="400"/>
                  </a:cubicBezTo>
                  <a:cubicBezTo>
                    <a:pt x="868" y="400"/>
                    <a:pt x="868" y="367"/>
                    <a:pt x="868" y="367"/>
                  </a:cubicBezTo>
                  <a:lnTo>
                    <a:pt x="868" y="33"/>
                  </a:lnTo>
                  <a:cubicBezTo>
                    <a:pt x="868" y="0"/>
                    <a:pt x="868" y="0"/>
                    <a:pt x="86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9"/>
            <p:cNvSpPr/>
            <p:nvPr/>
          </p:nvSpPr>
          <p:spPr>
            <a:xfrm>
              <a:off x="2646225" y="3730275"/>
              <a:ext cx="24200" cy="47900"/>
            </a:xfrm>
            <a:custGeom>
              <a:rect b="b" l="l" r="r" t="t"/>
              <a:pathLst>
                <a:path extrusionOk="0" h="1916" w="968">
                  <a:moveTo>
                    <a:pt x="568" y="448"/>
                  </a:moveTo>
                  <a:cubicBezTo>
                    <a:pt x="601" y="448"/>
                    <a:pt x="634" y="448"/>
                    <a:pt x="634" y="481"/>
                  </a:cubicBezTo>
                  <a:cubicBezTo>
                    <a:pt x="634" y="481"/>
                    <a:pt x="668" y="514"/>
                    <a:pt x="668" y="548"/>
                  </a:cubicBezTo>
                  <a:cubicBezTo>
                    <a:pt x="668" y="581"/>
                    <a:pt x="668" y="614"/>
                    <a:pt x="668" y="648"/>
                  </a:cubicBezTo>
                  <a:lnTo>
                    <a:pt x="668" y="1081"/>
                  </a:lnTo>
                  <a:cubicBezTo>
                    <a:pt x="668" y="1115"/>
                    <a:pt x="668" y="1148"/>
                    <a:pt x="668" y="1182"/>
                  </a:cubicBezTo>
                  <a:cubicBezTo>
                    <a:pt x="668" y="1215"/>
                    <a:pt x="634" y="1282"/>
                    <a:pt x="634" y="1315"/>
                  </a:cubicBezTo>
                  <a:cubicBezTo>
                    <a:pt x="634" y="1348"/>
                    <a:pt x="601" y="1382"/>
                    <a:pt x="568" y="1382"/>
                  </a:cubicBezTo>
                  <a:cubicBezTo>
                    <a:pt x="568" y="1415"/>
                    <a:pt x="534" y="1448"/>
                    <a:pt x="501" y="1482"/>
                  </a:cubicBezTo>
                  <a:lnTo>
                    <a:pt x="434" y="1482"/>
                  </a:lnTo>
                  <a:cubicBezTo>
                    <a:pt x="401" y="1482"/>
                    <a:pt x="368" y="1482"/>
                    <a:pt x="368" y="1448"/>
                  </a:cubicBezTo>
                  <a:cubicBezTo>
                    <a:pt x="368" y="1448"/>
                    <a:pt x="334" y="1415"/>
                    <a:pt x="334" y="1382"/>
                  </a:cubicBezTo>
                  <a:cubicBezTo>
                    <a:pt x="334" y="1348"/>
                    <a:pt x="334" y="1315"/>
                    <a:pt x="334" y="1282"/>
                  </a:cubicBezTo>
                  <a:lnTo>
                    <a:pt x="334" y="848"/>
                  </a:lnTo>
                  <a:cubicBezTo>
                    <a:pt x="334" y="815"/>
                    <a:pt x="334" y="781"/>
                    <a:pt x="334" y="748"/>
                  </a:cubicBezTo>
                  <a:cubicBezTo>
                    <a:pt x="334" y="715"/>
                    <a:pt x="368" y="648"/>
                    <a:pt x="368" y="614"/>
                  </a:cubicBezTo>
                  <a:cubicBezTo>
                    <a:pt x="368" y="581"/>
                    <a:pt x="401" y="548"/>
                    <a:pt x="434" y="548"/>
                  </a:cubicBezTo>
                  <a:cubicBezTo>
                    <a:pt x="434" y="514"/>
                    <a:pt x="468" y="481"/>
                    <a:pt x="501" y="481"/>
                  </a:cubicBezTo>
                  <a:cubicBezTo>
                    <a:pt x="534" y="448"/>
                    <a:pt x="568" y="448"/>
                    <a:pt x="568" y="448"/>
                  </a:cubicBezTo>
                  <a:close/>
                  <a:moveTo>
                    <a:pt x="642" y="1"/>
                  </a:moveTo>
                  <a:cubicBezTo>
                    <a:pt x="586" y="1"/>
                    <a:pt x="525" y="32"/>
                    <a:pt x="501" y="81"/>
                  </a:cubicBezTo>
                  <a:cubicBezTo>
                    <a:pt x="401" y="114"/>
                    <a:pt x="334" y="181"/>
                    <a:pt x="267" y="248"/>
                  </a:cubicBezTo>
                  <a:cubicBezTo>
                    <a:pt x="234" y="314"/>
                    <a:pt x="167" y="381"/>
                    <a:pt x="134" y="481"/>
                  </a:cubicBezTo>
                  <a:cubicBezTo>
                    <a:pt x="101" y="548"/>
                    <a:pt x="67" y="648"/>
                    <a:pt x="34" y="748"/>
                  </a:cubicBezTo>
                  <a:cubicBezTo>
                    <a:pt x="34" y="815"/>
                    <a:pt x="1" y="915"/>
                    <a:pt x="1" y="1015"/>
                  </a:cubicBezTo>
                  <a:lnTo>
                    <a:pt x="1" y="1248"/>
                  </a:lnTo>
                  <a:lnTo>
                    <a:pt x="1" y="1448"/>
                  </a:lnTo>
                  <a:cubicBezTo>
                    <a:pt x="1" y="1548"/>
                    <a:pt x="34" y="1615"/>
                    <a:pt x="34" y="1682"/>
                  </a:cubicBezTo>
                  <a:cubicBezTo>
                    <a:pt x="67" y="1749"/>
                    <a:pt x="101" y="1815"/>
                    <a:pt x="134" y="1849"/>
                  </a:cubicBezTo>
                  <a:cubicBezTo>
                    <a:pt x="167" y="1915"/>
                    <a:pt x="234" y="1915"/>
                    <a:pt x="267" y="1915"/>
                  </a:cubicBezTo>
                  <a:cubicBezTo>
                    <a:pt x="368" y="1915"/>
                    <a:pt x="434" y="1915"/>
                    <a:pt x="501" y="1849"/>
                  </a:cubicBezTo>
                  <a:cubicBezTo>
                    <a:pt x="568" y="1815"/>
                    <a:pt x="634" y="1749"/>
                    <a:pt x="701" y="1682"/>
                  </a:cubicBezTo>
                  <a:cubicBezTo>
                    <a:pt x="768" y="1615"/>
                    <a:pt x="801" y="1548"/>
                    <a:pt x="835" y="1448"/>
                  </a:cubicBezTo>
                  <a:cubicBezTo>
                    <a:pt x="868" y="1382"/>
                    <a:pt x="901" y="1282"/>
                    <a:pt x="935" y="1182"/>
                  </a:cubicBezTo>
                  <a:cubicBezTo>
                    <a:pt x="935" y="1115"/>
                    <a:pt x="968" y="1015"/>
                    <a:pt x="968" y="915"/>
                  </a:cubicBezTo>
                  <a:lnTo>
                    <a:pt x="968" y="681"/>
                  </a:lnTo>
                  <a:lnTo>
                    <a:pt x="968" y="481"/>
                  </a:lnTo>
                  <a:cubicBezTo>
                    <a:pt x="968" y="381"/>
                    <a:pt x="935" y="314"/>
                    <a:pt x="935" y="214"/>
                  </a:cubicBezTo>
                  <a:cubicBezTo>
                    <a:pt x="901" y="181"/>
                    <a:pt x="868" y="114"/>
                    <a:pt x="835" y="47"/>
                  </a:cubicBezTo>
                  <a:cubicBezTo>
                    <a:pt x="801" y="14"/>
                    <a:pt x="768" y="14"/>
                    <a:pt x="701" y="14"/>
                  </a:cubicBezTo>
                  <a:cubicBezTo>
                    <a:pt x="683" y="5"/>
                    <a:pt x="663" y="1"/>
                    <a:pt x="64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9"/>
            <p:cNvSpPr/>
            <p:nvPr/>
          </p:nvSpPr>
          <p:spPr>
            <a:xfrm>
              <a:off x="2674575" y="3713925"/>
              <a:ext cx="23375" cy="48400"/>
            </a:xfrm>
            <a:custGeom>
              <a:rect b="b" l="l" r="r" t="t"/>
              <a:pathLst>
                <a:path extrusionOk="0" h="1936" w="935">
                  <a:moveTo>
                    <a:pt x="568" y="435"/>
                  </a:moveTo>
                  <a:cubicBezTo>
                    <a:pt x="601" y="435"/>
                    <a:pt x="601" y="468"/>
                    <a:pt x="635" y="468"/>
                  </a:cubicBezTo>
                  <a:cubicBezTo>
                    <a:pt x="635" y="501"/>
                    <a:pt x="635" y="535"/>
                    <a:pt x="635" y="568"/>
                  </a:cubicBezTo>
                  <a:cubicBezTo>
                    <a:pt x="635" y="601"/>
                    <a:pt x="635" y="635"/>
                    <a:pt x="635" y="668"/>
                  </a:cubicBezTo>
                  <a:lnTo>
                    <a:pt x="635" y="1068"/>
                  </a:lnTo>
                  <a:cubicBezTo>
                    <a:pt x="635" y="1102"/>
                    <a:pt x="635" y="1168"/>
                    <a:pt x="635" y="1202"/>
                  </a:cubicBezTo>
                  <a:cubicBezTo>
                    <a:pt x="635" y="1235"/>
                    <a:pt x="635" y="1268"/>
                    <a:pt x="635" y="1302"/>
                  </a:cubicBezTo>
                  <a:cubicBezTo>
                    <a:pt x="601" y="1335"/>
                    <a:pt x="601" y="1369"/>
                    <a:pt x="568" y="1402"/>
                  </a:cubicBezTo>
                  <a:cubicBezTo>
                    <a:pt x="534" y="1435"/>
                    <a:pt x="501" y="1469"/>
                    <a:pt x="501" y="1469"/>
                  </a:cubicBezTo>
                  <a:cubicBezTo>
                    <a:pt x="468" y="1502"/>
                    <a:pt x="434" y="1502"/>
                    <a:pt x="401" y="1502"/>
                  </a:cubicBezTo>
                  <a:cubicBezTo>
                    <a:pt x="368" y="1502"/>
                    <a:pt x="368" y="1469"/>
                    <a:pt x="368" y="1469"/>
                  </a:cubicBezTo>
                  <a:cubicBezTo>
                    <a:pt x="334" y="1435"/>
                    <a:pt x="334" y="1435"/>
                    <a:pt x="334" y="1402"/>
                  </a:cubicBezTo>
                  <a:cubicBezTo>
                    <a:pt x="301" y="1369"/>
                    <a:pt x="301" y="1302"/>
                    <a:pt x="334" y="1268"/>
                  </a:cubicBezTo>
                  <a:lnTo>
                    <a:pt x="334" y="868"/>
                  </a:lnTo>
                  <a:cubicBezTo>
                    <a:pt x="301" y="835"/>
                    <a:pt x="301" y="768"/>
                    <a:pt x="334" y="735"/>
                  </a:cubicBezTo>
                  <a:cubicBezTo>
                    <a:pt x="334" y="701"/>
                    <a:pt x="334" y="668"/>
                    <a:pt x="368" y="635"/>
                  </a:cubicBezTo>
                  <a:cubicBezTo>
                    <a:pt x="368" y="601"/>
                    <a:pt x="368" y="568"/>
                    <a:pt x="401" y="535"/>
                  </a:cubicBezTo>
                  <a:cubicBezTo>
                    <a:pt x="434" y="501"/>
                    <a:pt x="468" y="501"/>
                    <a:pt x="501" y="468"/>
                  </a:cubicBezTo>
                  <a:cubicBezTo>
                    <a:pt x="501" y="468"/>
                    <a:pt x="534" y="435"/>
                    <a:pt x="568" y="435"/>
                  </a:cubicBezTo>
                  <a:close/>
                  <a:moveTo>
                    <a:pt x="668" y="1"/>
                  </a:moveTo>
                  <a:cubicBezTo>
                    <a:pt x="601" y="1"/>
                    <a:pt x="534" y="34"/>
                    <a:pt x="468" y="68"/>
                  </a:cubicBezTo>
                  <a:cubicBezTo>
                    <a:pt x="401" y="101"/>
                    <a:pt x="301" y="168"/>
                    <a:pt x="268" y="234"/>
                  </a:cubicBezTo>
                  <a:cubicBezTo>
                    <a:pt x="201" y="301"/>
                    <a:pt x="134" y="401"/>
                    <a:pt x="101" y="468"/>
                  </a:cubicBezTo>
                  <a:cubicBezTo>
                    <a:pt x="67" y="568"/>
                    <a:pt x="34" y="668"/>
                    <a:pt x="34" y="735"/>
                  </a:cubicBezTo>
                  <a:cubicBezTo>
                    <a:pt x="1" y="835"/>
                    <a:pt x="1" y="935"/>
                    <a:pt x="1" y="1035"/>
                  </a:cubicBezTo>
                  <a:lnTo>
                    <a:pt x="1" y="1268"/>
                  </a:lnTo>
                  <a:lnTo>
                    <a:pt x="1" y="1469"/>
                  </a:lnTo>
                  <a:cubicBezTo>
                    <a:pt x="1" y="1535"/>
                    <a:pt x="1" y="1635"/>
                    <a:pt x="34" y="1702"/>
                  </a:cubicBezTo>
                  <a:cubicBezTo>
                    <a:pt x="34" y="1769"/>
                    <a:pt x="67" y="1836"/>
                    <a:pt x="101" y="1869"/>
                  </a:cubicBezTo>
                  <a:cubicBezTo>
                    <a:pt x="168" y="1902"/>
                    <a:pt x="201" y="1936"/>
                    <a:pt x="268" y="1936"/>
                  </a:cubicBezTo>
                  <a:cubicBezTo>
                    <a:pt x="334" y="1936"/>
                    <a:pt x="401" y="1902"/>
                    <a:pt x="468" y="1869"/>
                  </a:cubicBezTo>
                  <a:cubicBezTo>
                    <a:pt x="568" y="1836"/>
                    <a:pt x="635" y="1769"/>
                    <a:pt x="668" y="1702"/>
                  </a:cubicBezTo>
                  <a:cubicBezTo>
                    <a:pt x="735" y="1635"/>
                    <a:pt x="801" y="1535"/>
                    <a:pt x="835" y="1469"/>
                  </a:cubicBezTo>
                  <a:cubicBezTo>
                    <a:pt x="868" y="1369"/>
                    <a:pt x="901" y="1302"/>
                    <a:pt x="901" y="1202"/>
                  </a:cubicBezTo>
                  <a:cubicBezTo>
                    <a:pt x="935" y="1102"/>
                    <a:pt x="935" y="1002"/>
                    <a:pt x="935" y="935"/>
                  </a:cubicBezTo>
                  <a:lnTo>
                    <a:pt x="935" y="701"/>
                  </a:lnTo>
                  <a:lnTo>
                    <a:pt x="935" y="468"/>
                  </a:lnTo>
                  <a:cubicBezTo>
                    <a:pt x="935" y="401"/>
                    <a:pt x="935" y="301"/>
                    <a:pt x="901" y="234"/>
                  </a:cubicBezTo>
                  <a:cubicBezTo>
                    <a:pt x="901" y="168"/>
                    <a:pt x="868" y="101"/>
                    <a:pt x="835" y="68"/>
                  </a:cubicBezTo>
                  <a:cubicBezTo>
                    <a:pt x="801" y="34"/>
                    <a:pt x="735" y="1"/>
                    <a:pt x="66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9"/>
            <p:cNvSpPr/>
            <p:nvPr/>
          </p:nvSpPr>
          <p:spPr>
            <a:xfrm>
              <a:off x="2827200" y="2271275"/>
              <a:ext cx="1227550" cy="1471000"/>
            </a:xfrm>
            <a:custGeom>
              <a:rect b="b" l="l" r="r" t="t"/>
              <a:pathLst>
                <a:path extrusionOk="0" h="58840" w="49102">
                  <a:moveTo>
                    <a:pt x="48614" y="1"/>
                  </a:moveTo>
                  <a:cubicBezTo>
                    <a:pt x="48490" y="1"/>
                    <a:pt x="48350" y="43"/>
                    <a:pt x="48201" y="132"/>
                  </a:cubicBezTo>
                  <a:lnTo>
                    <a:pt x="867" y="27419"/>
                  </a:lnTo>
                  <a:cubicBezTo>
                    <a:pt x="334" y="27752"/>
                    <a:pt x="33" y="28353"/>
                    <a:pt x="0" y="28986"/>
                  </a:cubicBezTo>
                  <a:lnTo>
                    <a:pt x="0" y="58207"/>
                  </a:lnTo>
                  <a:cubicBezTo>
                    <a:pt x="0" y="58605"/>
                    <a:pt x="197" y="58839"/>
                    <a:pt x="488" y="58839"/>
                  </a:cubicBezTo>
                  <a:cubicBezTo>
                    <a:pt x="612" y="58839"/>
                    <a:pt x="752" y="58797"/>
                    <a:pt x="901" y="58708"/>
                  </a:cubicBezTo>
                  <a:lnTo>
                    <a:pt x="48201" y="31388"/>
                  </a:lnTo>
                  <a:cubicBezTo>
                    <a:pt x="48735" y="31054"/>
                    <a:pt x="49068" y="30454"/>
                    <a:pt x="49102" y="29820"/>
                  </a:cubicBezTo>
                  <a:lnTo>
                    <a:pt x="49102" y="633"/>
                  </a:lnTo>
                  <a:cubicBezTo>
                    <a:pt x="49102" y="235"/>
                    <a:pt x="48905" y="1"/>
                    <a:pt x="48614"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9"/>
            <p:cNvSpPr/>
            <p:nvPr/>
          </p:nvSpPr>
          <p:spPr>
            <a:xfrm>
              <a:off x="2913075" y="2987575"/>
              <a:ext cx="25875" cy="49225"/>
            </a:xfrm>
            <a:custGeom>
              <a:rect b="b" l="l" r="r" t="t"/>
              <a:pathLst>
                <a:path extrusionOk="0" h="1969" w="1035">
                  <a:moveTo>
                    <a:pt x="701" y="1"/>
                  </a:moveTo>
                  <a:cubicBezTo>
                    <a:pt x="601" y="1"/>
                    <a:pt x="535" y="34"/>
                    <a:pt x="501" y="67"/>
                  </a:cubicBezTo>
                  <a:cubicBezTo>
                    <a:pt x="401" y="101"/>
                    <a:pt x="334" y="168"/>
                    <a:pt x="301" y="268"/>
                  </a:cubicBezTo>
                  <a:cubicBezTo>
                    <a:pt x="234" y="334"/>
                    <a:pt x="201" y="401"/>
                    <a:pt x="168" y="468"/>
                  </a:cubicBezTo>
                  <a:cubicBezTo>
                    <a:pt x="101" y="534"/>
                    <a:pt x="68" y="601"/>
                    <a:pt x="68" y="701"/>
                  </a:cubicBezTo>
                  <a:cubicBezTo>
                    <a:pt x="34" y="768"/>
                    <a:pt x="34" y="835"/>
                    <a:pt x="34" y="901"/>
                  </a:cubicBezTo>
                  <a:cubicBezTo>
                    <a:pt x="1" y="1035"/>
                    <a:pt x="34" y="1135"/>
                    <a:pt x="101" y="1202"/>
                  </a:cubicBezTo>
                  <a:cubicBezTo>
                    <a:pt x="150" y="1250"/>
                    <a:pt x="217" y="1281"/>
                    <a:pt x="275" y="1281"/>
                  </a:cubicBezTo>
                  <a:cubicBezTo>
                    <a:pt x="296" y="1281"/>
                    <a:pt x="317" y="1277"/>
                    <a:pt x="334" y="1268"/>
                  </a:cubicBezTo>
                  <a:lnTo>
                    <a:pt x="501" y="1235"/>
                  </a:lnTo>
                  <a:cubicBezTo>
                    <a:pt x="535" y="1202"/>
                    <a:pt x="568" y="1202"/>
                    <a:pt x="601" y="1202"/>
                  </a:cubicBezTo>
                  <a:lnTo>
                    <a:pt x="668" y="1202"/>
                  </a:lnTo>
                  <a:cubicBezTo>
                    <a:pt x="701" y="1202"/>
                    <a:pt x="701" y="1235"/>
                    <a:pt x="701" y="1235"/>
                  </a:cubicBezTo>
                  <a:cubicBezTo>
                    <a:pt x="701" y="1302"/>
                    <a:pt x="668" y="1335"/>
                    <a:pt x="635" y="1402"/>
                  </a:cubicBezTo>
                  <a:cubicBezTo>
                    <a:pt x="601" y="1435"/>
                    <a:pt x="535" y="1468"/>
                    <a:pt x="501" y="1502"/>
                  </a:cubicBezTo>
                  <a:cubicBezTo>
                    <a:pt x="468" y="1502"/>
                    <a:pt x="435" y="1535"/>
                    <a:pt x="401" y="1535"/>
                  </a:cubicBezTo>
                  <a:lnTo>
                    <a:pt x="368" y="1535"/>
                  </a:lnTo>
                  <a:cubicBezTo>
                    <a:pt x="334" y="1535"/>
                    <a:pt x="334" y="1502"/>
                    <a:pt x="334" y="1502"/>
                  </a:cubicBezTo>
                  <a:lnTo>
                    <a:pt x="334" y="1468"/>
                  </a:lnTo>
                  <a:lnTo>
                    <a:pt x="268" y="1468"/>
                  </a:lnTo>
                  <a:lnTo>
                    <a:pt x="34" y="1602"/>
                  </a:lnTo>
                  <a:cubicBezTo>
                    <a:pt x="34" y="1602"/>
                    <a:pt x="34" y="1635"/>
                    <a:pt x="34" y="1635"/>
                  </a:cubicBezTo>
                  <a:cubicBezTo>
                    <a:pt x="34" y="1635"/>
                    <a:pt x="34" y="1669"/>
                    <a:pt x="34" y="1669"/>
                  </a:cubicBezTo>
                  <a:cubicBezTo>
                    <a:pt x="34" y="1735"/>
                    <a:pt x="34" y="1802"/>
                    <a:pt x="68" y="1835"/>
                  </a:cubicBezTo>
                  <a:cubicBezTo>
                    <a:pt x="101" y="1869"/>
                    <a:pt x="134" y="1935"/>
                    <a:pt x="168" y="1935"/>
                  </a:cubicBezTo>
                  <a:cubicBezTo>
                    <a:pt x="201" y="1969"/>
                    <a:pt x="268" y="1969"/>
                    <a:pt x="334" y="1969"/>
                  </a:cubicBezTo>
                  <a:cubicBezTo>
                    <a:pt x="401" y="1969"/>
                    <a:pt x="468" y="1935"/>
                    <a:pt x="535" y="1902"/>
                  </a:cubicBezTo>
                  <a:cubicBezTo>
                    <a:pt x="601" y="1869"/>
                    <a:pt x="668" y="1802"/>
                    <a:pt x="735" y="1735"/>
                  </a:cubicBezTo>
                  <a:cubicBezTo>
                    <a:pt x="801" y="1702"/>
                    <a:pt x="835" y="1635"/>
                    <a:pt x="902" y="1535"/>
                  </a:cubicBezTo>
                  <a:cubicBezTo>
                    <a:pt x="935" y="1468"/>
                    <a:pt x="968" y="1402"/>
                    <a:pt x="1002" y="1302"/>
                  </a:cubicBezTo>
                  <a:cubicBezTo>
                    <a:pt x="1035" y="1235"/>
                    <a:pt x="1035" y="1168"/>
                    <a:pt x="1035" y="1068"/>
                  </a:cubicBezTo>
                  <a:cubicBezTo>
                    <a:pt x="1035" y="1001"/>
                    <a:pt x="1035" y="935"/>
                    <a:pt x="1002" y="868"/>
                  </a:cubicBezTo>
                  <a:cubicBezTo>
                    <a:pt x="1002" y="835"/>
                    <a:pt x="968" y="801"/>
                    <a:pt x="935" y="768"/>
                  </a:cubicBezTo>
                  <a:cubicBezTo>
                    <a:pt x="902" y="735"/>
                    <a:pt x="868" y="735"/>
                    <a:pt x="835" y="735"/>
                  </a:cubicBezTo>
                  <a:lnTo>
                    <a:pt x="668" y="735"/>
                  </a:lnTo>
                  <a:lnTo>
                    <a:pt x="535" y="768"/>
                  </a:lnTo>
                  <a:lnTo>
                    <a:pt x="368" y="768"/>
                  </a:lnTo>
                  <a:lnTo>
                    <a:pt x="368" y="701"/>
                  </a:lnTo>
                  <a:cubicBezTo>
                    <a:pt x="368" y="701"/>
                    <a:pt x="368" y="668"/>
                    <a:pt x="368" y="635"/>
                  </a:cubicBezTo>
                  <a:cubicBezTo>
                    <a:pt x="401" y="635"/>
                    <a:pt x="401" y="601"/>
                    <a:pt x="401" y="568"/>
                  </a:cubicBezTo>
                  <a:lnTo>
                    <a:pt x="468" y="534"/>
                  </a:lnTo>
                  <a:lnTo>
                    <a:pt x="535" y="501"/>
                  </a:lnTo>
                  <a:cubicBezTo>
                    <a:pt x="535" y="468"/>
                    <a:pt x="568" y="468"/>
                    <a:pt x="601" y="468"/>
                  </a:cubicBezTo>
                  <a:lnTo>
                    <a:pt x="735" y="468"/>
                  </a:lnTo>
                  <a:lnTo>
                    <a:pt x="968" y="334"/>
                  </a:lnTo>
                  <a:cubicBezTo>
                    <a:pt x="968" y="301"/>
                    <a:pt x="968" y="301"/>
                    <a:pt x="968" y="268"/>
                  </a:cubicBezTo>
                  <a:cubicBezTo>
                    <a:pt x="968" y="234"/>
                    <a:pt x="968" y="168"/>
                    <a:pt x="935" y="134"/>
                  </a:cubicBezTo>
                  <a:cubicBezTo>
                    <a:pt x="902" y="67"/>
                    <a:pt x="868" y="34"/>
                    <a:pt x="835" y="34"/>
                  </a:cubicBezTo>
                  <a:cubicBezTo>
                    <a:pt x="801" y="1"/>
                    <a:pt x="735" y="1"/>
                    <a:pt x="70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9"/>
            <p:cNvSpPr/>
            <p:nvPr/>
          </p:nvSpPr>
          <p:spPr>
            <a:xfrm>
              <a:off x="2939775" y="2971725"/>
              <a:ext cx="27550" cy="52575"/>
            </a:xfrm>
            <a:custGeom>
              <a:rect b="b" l="l" r="r" t="t"/>
              <a:pathLst>
                <a:path extrusionOk="0" h="2103" w="1102">
                  <a:moveTo>
                    <a:pt x="567" y="568"/>
                  </a:moveTo>
                  <a:lnTo>
                    <a:pt x="667" y="1068"/>
                  </a:lnTo>
                  <a:lnTo>
                    <a:pt x="434" y="1235"/>
                  </a:lnTo>
                  <a:lnTo>
                    <a:pt x="567" y="568"/>
                  </a:lnTo>
                  <a:close/>
                  <a:moveTo>
                    <a:pt x="667" y="1"/>
                  </a:moveTo>
                  <a:lnTo>
                    <a:pt x="467" y="134"/>
                  </a:lnTo>
                  <a:cubicBezTo>
                    <a:pt x="434" y="134"/>
                    <a:pt x="434" y="168"/>
                    <a:pt x="401" y="201"/>
                  </a:cubicBezTo>
                  <a:cubicBezTo>
                    <a:pt x="401" y="201"/>
                    <a:pt x="401" y="234"/>
                    <a:pt x="401" y="268"/>
                  </a:cubicBezTo>
                  <a:lnTo>
                    <a:pt x="34" y="2036"/>
                  </a:lnTo>
                  <a:cubicBezTo>
                    <a:pt x="34" y="2069"/>
                    <a:pt x="34" y="2069"/>
                    <a:pt x="34" y="2069"/>
                  </a:cubicBezTo>
                  <a:cubicBezTo>
                    <a:pt x="34" y="2102"/>
                    <a:pt x="0" y="2102"/>
                    <a:pt x="34" y="2102"/>
                  </a:cubicBezTo>
                  <a:lnTo>
                    <a:pt x="67" y="2102"/>
                  </a:lnTo>
                  <a:lnTo>
                    <a:pt x="267" y="2002"/>
                  </a:lnTo>
                  <a:cubicBezTo>
                    <a:pt x="267" y="1969"/>
                    <a:pt x="301" y="1969"/>
                    <a:pt x="301" y="1936"/>
                  </a:cubicBezTo>
                  <a:cubicBezTo>
                    <a:pt x="301" y="1936"/>
                    <a:pt x="301" y="1902"/>
                    <a:pt x="301" y="1902"/>
                  </a:cubicBezTo>
                  <a:lnTo>
                    <a:pt x="367" y="1669"/>
                  </a:lnTo>
                  <a:lnTo>
                    <a:pt x="768" y="1402"/>
                  </a:lnTo>
                  <a:lnTo>
                    <a:pt x="801" y="1602"/>
                  </a:lnTo>
                  <a:cubicBezTo>
                    <a:pt x="801" y="1602"/>
                    <a:pt x="834" y="1602"/>
                    <a:pt x="834" y="1635"/>
                  </a:cubicBezTo>
                  <a:lnTo>
                    <a:pt x="868" y="1635"/>
                  </a:lnTo>
                  <a:lnTo>
                    <a:pt x="1101" y="1502"/>
                  </a:lnTo>
                  <a:cubicBezTo>
                    <a:pt x="1101" y="1502"/>
                    <a:pt x="1101" y="1502"/>
                    <a:pt x="1101" y="1469"/>
                  </a:cubicBezTo>
                  <a:cubicBezTo>
                    <a:pt x="1101" y="1469"/>
                    <a:pt x="1101" y="1435"/>
                    <a:pt x="1101" y="1435"/>
                  </a:cubicBezTo>
                  <a:cubicBezTo>
                    <a:pt x="1101" y="1435"/>
                    <a:pt x="1101" y="1402"/>
                    <a:pt x="1101" y="1402"/>
                  </a:cubicBezTo>
                  <a:lnTo>
                    <a:pt x="768" y="34"/>
                  </a:lnTo>
                  <a:cubicBezTo>
                    <a:pt x="734" y="1"/>
                    <a:pt x="734" y="1"/>
                    <a:pt x="73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9"/>
            <p:cNvSpPr/>
            <p:nvPr/>
          </p:nvSpPr>
          <p:spPr>
            <a:xfrm>
              <a:off x="2971450" y="2959225"/>
              <a:ext cx="20050" cy="46725"/>
            </a:xfrm>
            <a:custGeom>
              <a:rect b="b" l="l" r="r" t="t"/>
              <a:pathLst>
                <a:path extrusionOk="0" h="1869" w="802">
                  <a:moveTo>
                    <a:pt x="234" y="1"/>
                  </a:moveTo>
                  <a:lnTo>
                    <a:pt x="34" y="134"/>
                  </a:lnTo>
                  <a:cubicBezTo>
                    <a:pt x="1" y="134"/>
                    <a:pt x="1" y="167"/>
                    <a:pt x="1" y="167"/>
                  </a:cubicBezTo>
                  <a:cubicBezTo>
                    <a:pt x="1" y="167"/>
                    <a:pt x="1" y="201"/>
                    <a:pt x="1" y="234"/>
                  </a:cubicBezTo>
                  <a:lnTo>
                    <a:pt x="1" y="1835"/>
                  </a:lnTo>
                  <a:cubicBezTo>
                    <a:pt x="1" y="1835"/>
                    <a:pt x="1" y="1869"/>
                    <a:pt x="1" y="1869"/>
                  </a:cubicBezTo>
                  <a:lnTo>
                    <a:pt x="34" y="1869"/>
                  </a:lnTo>
                  <a:lnTo>
                    <a:pt x="768" y="1468"/>
                  </a:lnTo>
                  <a:cubicBezTo>
                    <a:pt x="801" y="1435"/>
                    <a:pt x="801" y="1435"/>
                    <a:pt x="801" y="1402"/>
                  </a:cubicBezTo>
                  <a:cubicBezTo>
                    <a:pt x="801" y="1402"/>
                    <a:pt x="801" y="1368"/>
                    <a:pt x="801" y="1368"/>
                  </a:cubicBezTo>
                  <a:lnTo>
                    <a:pt x="801" y="1101"/>
                  </a:lnTo>
                  <a:cubicBezTo>
                    <a:pt x="801" y="1068"/>
                    <a:pt x="801" y="1068"/>
                    <a:pt x="801" y="1068"/>
                  </a:cubicBezTo>
                  <a:lnTo>
                    <a:pt x="768" y="1068"/>
                  </a:lnTo>
                  <a:lnTo>
                    <a:pt x="268" y="1335"/>
                  </a:lnTo>
                  <a:lnTo>
                    <a:pt x="268" y="34"/>
                  </a:lnTo>
                  <a:cubicBezTo>
                    <a:pt x="268" y="34"/>
                    <a:pt x="268" y="1"/>
                    <a:pt x="26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9"/>
            <p:cNvSpPr/>
            <p:nvPr/>
          </p:nvSpPr>
          <p:spPr>
            <a:xfrm>
              <a:off x="2995650" y="2938375"/>
              <a:ext cx="20875" cy="53400"/>
            </a:xfrm>
            <a:custGeom>
              <a:rect b="b" l="l" r="r" t="t"/>
              <a:pathLst>
                <a:path extrusionOk="0" h="2136" w="835">
                  <a:moveTo>
                    <a:pt x="801" y="1"/>
                  </a:moveTo>
                  <a:lnTo>
                    <a:pt x="34" y="401"/>
                  </a:lnTo>
                  <a:cubicBezTo>
                    <a:pt x="34" y="401"/>
                    <a:pt x="0" y="434"/>
                    <a:pt x="0" y="434"/>
                  </a:cubicBezTo>
                  <a:cubicBezTo>
                    <a:pt x="0" y="468"/>
                    <a:pt x="0" y="468"/>
                    <a:pt x="0" y="501"/>
                  </a:cubicBezTo>
                  <a:lnTo>
                    <a:pt x="0" y="2102"/>
                  </a:lnTo>
                  <a:cubicBezTo>
                    <a:pt x="0" y="2136"/>
                    <a:pt x="0" y="2136"/>
                    <a:pt x="0" y="2136"/>
                  </a:cubicBezTo>
                  <a:lnTo>
                    <a:pt x="34" y="2136"/>
                  </a:lnTo>
                  <a:lnTo>
                    <a:pt x="801" y="1702"/>
                  </a:lnTo>
                  <a:cubicBezTo>
                    <a:pt x="834" y="1702"/>
                    <a:pt x="834" y="1702"/>
                    <a:pt x="834" y="1669"/>
                  </a:cubicBezTo>
                  <a:cubicBezTo>
                    <a:pt x="834" y="1635"/>
                    <a:pt x="834" y="1635"/>
                    <a:pt x="834" y="1602"/>
                  </a:cubicBezTo>
                  <a:lnTo>
                    <a:pt x="834" y="1335"/>
                  </a:lnTo>
                  <a:cubicBezTo>
                    <a:pt x="834" y="1335"/>
                    <a:pt x="834" y="1335"/>
                    <a:pt x="834" y="1302"/>
                  </a:cubicBezTo>
                  <a:lnTo>
                    <a:pt x="801" y="1302"/>
                  </a:lnTo>
                  <a:lnTo>
                    <a:pt x="300" y="1602"/>
                  </a:lnTo>
                  <a:lnTo>
                    <a:pt x="300" y="1335"/>
                  </a:lnTo>
                  <a:lnTo>
                    <a:pt x="767" y="1068"/>
                  </a:lnTo>
                  <a:cubicBezTo>
                    <a:pt x="767" y="1068"/>
                    <a:pt x="767" y="1035"/>
                    <a:pt x="801" y="1035"/>
                  </a:cubicBezTo>
                  <a:cubicBezTo>
                    <a:pt x="801" y="1001"/>
                    <a:pt x="801" y="1001"/>
                    <a:pt x="801" y="968"/>
                  </a:cubicBezTo>
                  <a:lnTo>
                    <a:pt x="801" y="701"/>
                  </a:lnTo>
                  <a:cubicBezTo>
                    <a:pt x="801" y="701"/>
                    <a:pt x="801" y="701"/>
                    <a:pt x="801" y="668"/>
                  </a:cubicBezTo>
                  <a:lnTo>
                    <a:pt x="767" y="668"/>
                  </a:lnTo>
                  <a:lnTo>
                    <a:pt x="300" y="935"/>
                  </a:lnTo>
                  <a:lnTo>
                    <a:pt x="300" y="668"/>
                  </a:lnTo>
                  <a:lnTo>
                    <a:pt x="801" y="368"/>
                  </a:lnTo>
                  <a:cubicBezTo>
                    <a:pt x="801" y="368"/>
                    <a:pt x="801" y="368"/>
                    <a:pt x="834" y="334"/>
                  </a:cubicBezTo>
                  <a:cubicBezTo>
                    <a:pt x="834" y="334"/>
                    <a:pt x="834" y="301"/>
                    <a:pt x="834" y="301"/>
                  </a:cubicBezTo>
                  <a:lnTo>
                    <a:pt x="834" y="34"/>
                  </a:lnTo>
                  <a:cubicBezTo>
                    <a:pt x="834" y="1"/>
                    <a:pt x="834" y="1"/>
                    <a:pt x="83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9"/>
            <p:cNvSpPr/>
            <p:nvPr/>
          </p:nvSpPr>
          <p:spPr>
            <a:xfrm>
              <a:off x="3019825" y="2925875"/>
              <a:ext cx="25875" cy="49225"/>
            </a:xfrm>
            <a:custGeom>
              <a:rect b="b" l="l" r="r" t="t"/>
              <a:pathLst>
                <a:path extrusionOk="0" h="1969" w="1035">
                  <a:moveTo>
                    <a:pt x="668" y="0"/>
                  </a:moveTo>
                  <a:cubicBezTo>
                    <a:pt x="601" y="0"/>
                    <a:pt x="534" y="34"/>
                    <a:pt x="501" y="67"/>
                  </a:cubicBezTo>
                  <a:cubicBezTo>
                    <a:pt x="434" y="134"/>
                    <a:pt x="368" y="167"/>
                    <a:pt x="334" y="267"/>
                  </a:cubicBezTo>
                  <a:cubicBezTo>
                    <a:pt x="267" y="301"/>
                    <a:pt x="201" y="401"/>
                    <a:pt x="167" y="467"/>
                  </a:cubicBezTo>
                  <a:cubicBezTo>
                    <a:pt x="134" y="534"/>
                    <a:pt x="101" y="601"/>
                    <a:pt x="67" y="701"/>
                  </a:cubicBezTo>
                  <a:cubicBezTo>
                    <a:pt x="67" y="768"/>
                    <a:pt x="67" y="834"/>
                    <a:pt x="34" y="901"/>
                  </a:cubicBezTo>
                  <a:cubicBezTo>
                    <a:pt x="34" y="1001"/>
                    <a:pt x="67" y="1134"/>
                    <a:pt x="134" y="1201"/>
                  </a:cubicBezTo>
                  <a:cubicBezTo>
                    <a:pt x="173" y="1240"/>
                    <a:pt x="224" y="1256"/>
                    <a:pt x="272" y="1256"/>
                  </a:cubicBezTo>
                  <a:cubicBezTo>
                    <a:pt x="307" y="1256"/>
                    <a:pt x="340" y="1248"/>
                    <a:pt x="368" y="1235"/>
                  </a:cubicBezTo>
                  <a:lnTo>
                    <a:pt x="534" y="1201"/>
                  </a:lnTo>
                  <a:lnTo>
                    <a:pt x="634" y="1201"/>
                  </a:lnTo>
                  <a:cubicBezTo>
                    <a:pt x="651" y="1184"/>
                    <a:pt x="659" y="1176"/>
                    <a:pt x="668" y="1176"/>
                  </a:cubicBezTo>
                  <a:cubicBezTo>
                    <a:pt x="676" y="1176"/>
                    <a:pt x="684" y="1184"/>
                    <a:pt x="701" y="1201"/>
                  </a:cubicBezTo>
                  <a:cubicBezTo>
                    <a:pt x="701" y="1201"/>
                    <a:pt x="701" y="1235"/>
                    <a:pt x="701" y="1235"/>
                  </a:cubicBezTo>
                  <a:cubicBezTo>
                    <a:pt x="701" y="1301"/>
                    <a:pt x="668" y="1335"/>
                    <a:pt x="634" y="1368"/>
                  </a:cubicBezTo>
                  <a:cubicBezTo>
                    <a:pt x="601" y="1435"/>
                    <a:pt x="568" y="1468"/>
                    <a:pt x="501" y="1501"/>
                  </a:cubicBezTo>
                  <a:cubicBezTo>
                    <a:pt x="468" y="1501"/>
                    <a:pt x="434" y="1501"/>
                    <a:pt x="434" y="1535"/>
                  </a:cubicBezTo>
                  <a:lnTo>
                    <a:pt x="368" y="1535"/>
                  </a:lnTo>
                  <a:cubicBezTo>
                    <a:pt x="334" y="1501"/>
                    <a:pt x="334" y="1501"/>
                    <a:pt x="334" y="1501"/>
                  </a:cubicBezTo>
                  <a:lnTo>
                    <a:pt x="334" y="1468"/>
                  </a:lnTo>
                  <a:lnTo>
                    <a:pt x="267" y="1468"/>
                  </a:lnTo>
                  <a:lnTo>
                    <a:pt x="67" y="1601"/>
                  </a:lnTo>
                  <a:cubicBezTo>
                    <a:pt x="34" y="1601"/>
                    <a:pt x="1" y="1635"/>
                    <a:pt x="1" y="1668"/>
                  </a:cubicBezTo>
                  <a:cubicBezTo>
                    <a:pt x="1" y="1735"/>
                    <a:pt x="34" y="1768"/>
                    <a:pt x="67" y="1835"/>
                  </a:cubicBezTo>
                  <a:cubicBezTo>
                    <a:pt x="67" y="1868"/>
                    <a:pt x="101" y="1902"/>
                    <a:pt x="167" y="1935"/>
                  </a:cubicBezTo>
                  <a:cubicBezTo>
                    <a:pt x="201" y="1968"/>
                    <a:pt x="267" y="1968"/>
                    <a:pt x="301" y="1968"/>
                  </a:cubicBezTo>
                  <a:cubicBezTo>
                    <a:pt x="401" y="1968"/>
                    <a:pt x="468" y="1935"/>
                    <a:pt x="534" y="1902"/>
                  </a:cubicBezTo>
                  <a:cubicBezTo>
                    <a:pt x="601" y="1868"/>
                    <a:pt x="668" y="1802"/>
                    <a:pt x="701" y="1735"/>
                  </a:cubicBezTo>
                  <a:cubicBezTo>
                    <a:pt x="768" y="1668"/>
                    <a:pt x="835" y="1601"/>
                    <a:pt x="868" y="1535"/>
                  </a:cubicBezTo>
                  <a:cubicBezTo>
                    <a:pt x="935" y="1468"/>
                    <a:pt x="968" y="1401"/>
                    <a:pt x="968" y="1301"/>
                  </a:cubicBezTo>
                  <a:cubicBezTo>
                    <a:pt x="1001" y="1235"/>
                    <a:pt x="1035" y="1134"/>
                    <a:pt x="1001" y="1068"/>
                  </a:cubicBezTo>
                  <a:cubicBezTo>
                    <a:pt x="1035" y="1001"/>
                    <a:pt x="1035" y="934"/>
                    <a:pt x="1001" y="868"/>
                  </a:cubicBezTo>
                  <a:cubicBezTo>
                    <a:pt x="1001" y="834"/>
                    <a:pt x="968" y="801"/>
                    <a:pt x="968" y="768"/>
                  </a:cubicBezTo>
                  <a:cubicBezTo>
                    <a:pt x="944" y="744"/>
                    <a:pt x="904" y="720"/>
                    <a:pt x="871" y="720"/>
                  </a:cubicBezTo>
                  <a:cubicBezTo>
                    <a:pt x="857" y="720"/>
                    <a:pt x="844" y="724"/>
                    <a:pt x="835" y="734"/>
                  </a:cubicBezTo>
                  <a:cubicBezTo>
                    <a:pt x="823" y="723"/>
                    <a:pt x="809" y="719"/>
                    <a:pt x="791" y="719"/>
                  </a:cubicBezTo>
                  <a:cubicBezTo>
                    <a:pt x="757" y="719"/>
                    <a:pt x="712" y="734"/>
                    <a:pt x="668" y="734"/>
                  </a:cubicBezTo>
                  <a:lnTo>
                    <a:pt x="534" y="768"/>
                  </a:lnTo>
                  <a:lnTo>
                    <a:pt x="434" y="768"/>
                  </a:lnTo>
                  <a:cubicBezTo>
                    <a:pt x="428" y="774"/>
                    <a:pt x="422" y="777"/>
                    <a:pt x="415" y="777"/>
                  </a:cubicBezTo>
                  <a:cubicBezTo>
                    <a:pt x="389" y="777"/>
                    <a:pt x="368" y="728"/>
                    <a:pt x="368" y="701"/>
                  </a:cubicBezTo>
                  <a:cubicBezTo>
                    <a:pt x="368" y="701"/>
                    <a:pt x="368" y="667"/>
                    <a:pt x="368" y="634"/>
                  </a:cubicBezTo>
                  <a:cubicBezTo>
                    <a:pt x="368" y="601"/>
                    <a:pt x="401" y="601"/>
                    <a:pt x="401" y="567"/>
                  </a:cubicBezTo>
                  <a:lnTo>
                    <a:pt x="468" y="534"/>
                  </a:lnTo>
                  <a:lnTo>
                    <a:pt x="501" y="501"/>
                  </a:lnTo>
                  <a:cubicBezTo>
                    <a:pt x="534" y="467"/>
                    <a:pt x="568" y="467"/>
                    <a:pt x="601" y="467"/>
                  </a:cubicBezTo>
                  <a:lnTo>
                    <a:pt x="734" y="467"/>
                  </a:lnTo>
                  <a:lnTo>
                    <a:pt x="935" y="367"/>
                  </a:lnTo>
                  <a:cubicBezTo>
                    <a:pt x="968" y="367"/>
                    <a:pt x="968" y="334"/>
                    <a:pt x="968" y="334"/>
                  </a:cubicBezTo>
                  <a:cubicBezTo>
                    <a:pt x="968" y="301"/>
                    <a:pt x="968" y="301"/>
                    <a:pt x="968" y="301"/>
                  </a:cubicBezTo>
                  <a:cubicBezTo>
                    <a:pt x="968" y="234"/>
                    <a:pt x="968" y="167"/>
                    <a:pt x="935" y="134"/>
                  </a:cubicBezTo>
                  <a:cubicBezTo>
                    <a:pt x="901" y="100"/>
                    <a:pt x="868" y="67"/>
                    <a:pt x="835" y="34"/>
                  </a:cubicBezTo>
                  <a:cubicBezTo>
                    <a:pt x="801" y="0"/>
                    <a:pt x="734" y="0"/>
                    <a:pt x="66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9"/>
            <p:cNvSpPr/>
            <p:nvPr/>
          </p:nvSpPr>
          <p:spPr>
            <a:xfrm>
              <a:off x="3059025" y="2904650"/>
              <a:ext cx="22550" cy="52100"/>
            </a:xfrm>
            <a:custGeom>
              <a:rect b="b" l="l" r="r" t="t"/>
              <a:pathLst>
                <a:path extrusionOk="0" h="2084" w="902">
                  <a:moveTo>
                    <a:pt x="534" y="449"/>
                  </a:moveTo>
                  <a:cubicBezTo>
                    <a:pt x="601" y="449"/>
                    <a:pt x="601" y="482"/>
                    <a:pt x="601" y="549"/>
                  </a:cubicBezTo>
                  <a:cubicBezTo>
                    <a:pt x="601" y="616"/>
                    <a:pt x="567" y="683"/>
                    <a:pt x="534" y="749"/>
                  </a:cubicBezTo>
                  <a:cubicBezTo>
                    <a:pt x="501" y="783"/>
                    <a:pt x="467" y="816"/>
                    <a:pt x="434" y="849"/>
                  </a:cubicBezTo>
                  <a:lnTo>
                    <a:pt x="234" y="949"/>
                  </a:lnTo>
                  <a:lnTo>
                    <a:pt x="234" y="582"/>
                  </a:lnTo>
                  <a:lnTo>
                    <a:pt x="434" y="482"/>
                  </a:lnTo>
                  <a:cubicBezTo>
                    <a:pt x="467" y="449"/>
                    <a:pt x="501" y="449"/>
                    <a:pt x="534" y="449"/>
                  </a:cubicBezTo>
                  <a:close/>
                  <a:moveTo>
                    <a:pt x="669" y="1"/>
                  </a:moveTo>
                  <a:cubicBezTo>
                    <a:pt x="656" y="1"/>
                    <a:pt x="645" y="4"/>
                    <a:pt x="634" y="15"/>
                  </a:cubicBezTo>
                  <a:cubicBezTo>
                    <a:pt x="534" y="15"/>
                    <a:pt x="501" y="49"/>
                    <a:pt x="434" y="82"/>
                  </a:cubicBezTo>
                  <a:lnTo>
                    <a:pt x="34" y="349"/>
                  </a:lnTo>
                  <a:cubicBezTo>
                    <a:pt x="0" y="349"/>
                    <a:pt x="0" y="382"/>
                    <a:pt x="0" y="382"/>
                  </a:cubicBezTo>
                  <a:cubicBezTo>
                    <a:pt x="0" y="416"/>
                    <a:pt x="0" y="416"/>
                    <a:pt x="0" y="449"/>
                  </a:cubicBezTo>
                  <a:lnTo>
                    <a:pt x="0" y="2050"/>
                  </a:lnTo>
                  <a:cubicBezTo>
                    <a:pt x="0" y="2084"/>
                    <a:pt x="0" y="2084"/>
                    <a:pt x="0" y="2084"/>
                  </a:cubicBezTo>
                  <a:lnTo>
                    <a:pt x="34" y="2084"/>
                  </a:lnTo>
                  <a:lnTo>
                    <a:pt x="234" y="1983"/>
                  </a:lnTo>
                  <a:cubicBezTo>
                    <a:pt x="267" y="1983"/>
                    <a:pt x="267" y="1950"/>
                    <a:pt x="267" y="1950"/>
                  </a:cubicBezTo>
                  <a:cubicBezTo>
                    <a:pt x="267" y="1917"/>
                    <a:pt x="267" y="1917"/>
                    <a:pt x="267" y="1883"/>
                  </a:cubicBezTo>
                  <a:lnTo>
                    <a:pt x="267" y="1350"/>
                  </a:lnTo>
                  <a:lnTo>
                    <a:pt x="434" y="1250"/>
                  </a:lnTo>
                  <a:lnTo>
                    <a:pt x="601" y="1683"/>
                  </a:lnTo>
                  <a:lnTo>
                    <a:pt x="601" y="1717"/>
                  </a:lnTo>
                  <a:lnTo>
                    <a:pt x="634" y="1717"/>
                  </a:lnTo>
                  <a:lnTo>
                    <a:pt x="868" y="1583"/>
                  </a:lnTo>
                  <a:cubicBezTo>
                    <a:pt x="868" y="1583"/>
                    <a:pt x="901" y="1550"/>
                    <a:pt x="901" y="1550"/>
                  </a:cubicBezTo>
                  <a:cubicBezTo>
                    <a:pt x="901" y="1550"/>
                    <a:pt x="901" y="1516"/>
                    <a:pt x="901" y="1516"/>
                  </a:cubicBezTo>
                  <a:lnTo>
                    <a:pt x="901" y="1483"/>
                  </a:lnTo>
                  <a:lnTo>
                    <a:pt x="701" y="1016"/>
                  </a:lnTo>
                  <a:cubicBezTo>
                    <a:pt x="768" y="916"/>
                    <a:pt x="801" y="816"/>
                    <a:pt x="834" y="749"/>
                  </a:cubicBezTo>
                  <a:cubicBezTo>
                    <a:pt x="868" y="616"/>
                    <a:pt x="901" y="516"/>
                    <a:pt x="901" y="382"/>
                  </a:cubicBezTo>
                  <a:cubicBezTo>
                    <a:pt x="901" y="316"/>
                    <a:pt x="868" y="249"/>
                    <a:pt x="868" y="149"/>
                  </a:cubicBezTo>
                  <a:cubicBezTo>
                    <a:pt x="834" y="115"/>
                    <a:pt x="801" y="49"/>
                    <a:pt x="768" y="15"/>
                  </a:cubicBezTo>
                  <a:cubicBezTo>
                    <a:pt x="723" y="15"/>
                    <a:pt x="693" y="1"/>
                    <a:pt x="66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9"/>
            <p:cNvSpPr/>
            <p:nvPr/>
          </p:nvSpPr>
          <p:spPr>
            <a:xfrm>
              <a:off x="3086550" y="2885850"/>
              <a:ext cx="20875" cy="54225"/>
            </a:xfrm>
            <a:custGeom>
              <a:rect b="b" l="l" r="r" t="t"/>
              <a:pathLst>
                <a:path extrusionOk="0" h="2169" w="835">
                  <a:moveTo>
                    <a:pt x="801" y="0"/>
                  </a:moveTo>
                  <a:lnTo>
                    <a:pt x="34" y="434"/>
                  </a:lnTo>
                  <a:cubicBezTo>
                    <a:pt x="0" y="434"/>
                    <a:pt x="0" y="467"/>
                    <a:pt x="0" y="467"/>
                  </a:cubicBezTo>
                  <a:cubicBezTo>
                    <a:pt x="0" y="467"/>
                    <a:pt x="0" y="501"/>
                    <a:pt x="0" y="501"/>
                  </a:cubicBezTo>
                  <a:lnTo>
                    <a:pt x="0" y="2135"/>
                  </a:lnTo>
                  <a:cubicBezTo>
                    <a:pt x="0" y="2135"/>
                    <a:pt x="0" y="2168"/>
                    <a:pt x="0" y="2168"/>
                  </a:cubicBezTo>
                  <a:lnTo>
                    <a:pt x="34" y="2168"/>
                  </a:lnTo>
                  <a:lnTo>
                    <a:pt x="801" y="1735"/>
                  </a:lnTo>
                  <a:cubicBezTo>
                    <a:pt x="801" y="1701"/>
                    <a:pt x="801" y="1701"/>
                    <a:pt x="801" y="1701"/>
                  </a:cubicBezTo>
                  <a:cubicBezTo>
                    <a:pt x="801" y="1668"/>
                    <a:pt x="801" y="1668"/>
                    <a:pt x="801" y="1635"/>
                  </a:cubicBezTo>
                  <a:lnTo>
                    <a:pt x="801" y="1368"/>
                  </a:lnTo>
                  <a:cubicBezTo>
                    <a:pt x="834" y="1368"/>
                    <a:pt x="834" y="1334"/>
                    <a:pt x="801" y="1334"/>
                  </a:cubicBezTo>
                  <a:lnTo>
                    <a:pt x="300" y="1635"/>
                  </a:lnTo>
                  <a:lnTo>
                    <a:pt x="300" y="1368"/>
                  </a:lnTo>
                  <a:lnTo>
                    <a:pt x="767" y="1101"/>
                  </a:lnTo>
                  <a:cubicBezTo>
                    <a:pt x="767" y="1101"/>
                    <a:pt x="767" y="1068"/>
                    <a:pt x="801" y="1068"/>
                  </a:cubicBezTo>
                  <a:cubicBezTo>
                    <a:pt x="801" y="1034"/>
                    <a:pt x="801" y="1034"/>
                    <a:pt x="801" y="1001"/>
                  </a:cubicBezTo>
                  <a:lnTo>
                    <a:pt x="801" y="734"/>
                  </a:lnTo>
                  <a:cubicBezTo>
                    <a:pt x="801" y="734"/>
                    <a:pt x="801" y="701"/>
                    <a:pt x="801" y="701"/>
                  </a:cubicBezTo>
                  <a:lnTo>
                    <a:pt x="767" y="701"/>
                  </a:lnTo>
                  <a:lnTo>
                    <a:pt x="300" y="968"/>
                  </a:lnTo>
                  <a:lnTo>
                    <a:pt x="300" y="701"/>
                  </a:lnTo>
                  <a:lnTo>
                    <a:pt x="801" y="400"/>
                  </a:lnTo>
                  <a:cubicBezTo>
                    <a:pt x="801" y="400"/>
                    <a:pt x="801" y="400"/>
                    <a:pt x="834" y="367"/>
                  </a:cubicBezTo>
                  <a:cubicBezTo>
                    <a:pt x="834" y="367"/>
                    <a:pt x="834" y="334"/>
                    <a:pt x="834" y="300"/>
                  </a:cubicBezTo>
                  <a:lnTo>
                    <a:pt x="834" y="34"/>
                  </a:lnTo>
                  <a:cubicBezTo>
                    <a:pt x="834" y="34"/>
                    <a:pt x="834" y="34"/>
                    <a:pt x="83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9"/>
            <p:cNvSpPr/>
            <p:nvPr/>
          </p:nvSpPr>
          <p:spPr>
            <a:xfrm>
              <a:off x="3109900" y="2868325"/>
              <a:ext cx="25875" cy="52575"/>
            </a:xfrm>
            <a:custGeom>
              <a:rect b="b" l="l" r="r" t="t"/>
              <a:pathLst>
                <a:path extrusionOk="0" h="2103" w="1035">
                  <a:moveTo>
                    <a:pt x="1001" y="1"/>
                  </a:moveTo>
                  <a:lnTo>
                    <a:pt x="801" y="134"/>
                  </a:lnTo>
                  <a:cubicBezTo>
                    <a:pt x="767" y="134"/>
                    <a:pt x="734" y="167"/>
                    <a:pt x="734" y="167"/>
                  </a:cubicBezTo>
                  <a:cubicBezTo>
                    <a:pt x="734" y="201"/>
                    <a:pt x="734" y="201"/>
                    <a:pt x="734" y="234"/>
                  </a:cubicBezTo>
                  <a:lnTo>
                    <a:pt x="501" y="1468"/>
                  </a:lnTo>
                  <a:lnTo>
                    <a:pt x="300" y="501"/>
                  </a:lnTo>
                  <a:cubicBezTo>
                    <a:pt x="300" y="468"/>
                    <a:pt x="300" y="468"/>
                    <a:pt x="300" y="468"/>
                  </a:cubicBezTo>
                  <a:lnTo>
                    <a:pt x="234" y="468"/>
                  </a:lnTo>
                  <a:lnTo>
                    <a:pt x="34" y="568"/>
                  </a:lnTo>
                  <a:cubicBezTo>
                    <a:pt x="34" y="568"/>
                    <a:pt x="0" y="601"/>
                    <a:pt x="0" y="601"/>
                  </a:cubicBezTo>
                  <a:cubicBezTo>
                    <a:pt x="0" y="634"/>
                    <a:pt x="0" y="634"/>
                    <a:pt x="0" y="634"/>
                  </a:cubicBezTo>
                  <a:cubicBezTo>
                    <a:pt x="0" y="668"/>
                    <a:pt x="0" y="668"/>
                    <a:pt x="0" y="668"/>
                  </a:cubicBezTo>
                  <a:lnTo>
                    <a:pt x="334" y="2035"/>
                  </a:lnTo>
                  <a:cubicBezTo>
                    <a:pt x="367" y="2102"/>
                    <a:pt x="400" y="2102"/>
                    <a:pt x="434" y="2102"/>
                  </a:cubicBezTo>
                  <a:lnTo>
                    <a:pt x="601" y="1969"/>
                  </a:lnTo>
                  <a:cubicBezTo>
                    <a:pt x="634" y="1935"/>
                    <a:pt x="667" y="1902"/>
                    <a:pt x="701" y="1835"/>
                  </a:cubicBezTo>
                  <a:lnTo>
                    <a:pt x="1001" y="67"/>
                  </a:lnTo>
                  <a:cubicBezTo>
                    <a:pt x="1001" y="67"/>
                    <a:pt x="1001" y="67"/>
                    <a:pt x="1001" y="34"/>
                  </a:cubicBezTo>
                  <a:cubicBezTo>
                    <a:pt x="1034" y="34"/>
                    <a:pt x="1034" y="34"/>
                    <a:pt x="100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9"/>
            <p:cNvSpPr/>
            <p:nvPr/>
          </p:nvSpPr>
          <p:spPr>
            <a:xfrm>
              <a:off x="3139925" y="2854150"/>
              <a:ext cx="21700" cy="54850"/>
            </a:xfrm>
            <a:custGeom>
              <a:rect b="b" l="l" r="r" t="t"/>
              <a:pathLst>
                <a:path extrusionOk="0" h="2194" w="868">
                  <a:moveTo>
                    <a:pt x="801" y="1"/>
                  </a:moveTo>
                  <a:lnTo>
                    <a:pt x="33" y="434"/>
                  </a:lnTo>
                  <a:cubicBezTo>
                    <a:pt x="33" y="434"/>
                    <a:pt x="0" y="468"/>
                    <a:pt x="0" y="468"/>
                  </a:cubicBezTo>
                  <a:cubicBezTo>
                    <a:pt x="0" y="501"/>
                    <a:pt x="0" y="501"/>
                    <a:pt x="0" y="534"/>
                  </a:cubicBezTo>
                  <a:lnTo>
                    <a:pt x="0" y="2135"/>
                  </a:lnTo>
                  <a:cubicBezTo>
                    <a:pt x="0" y="2169"/>
                    <a:pt x="0" y="2169"/>
                    <a:pt x="0" y="2169"/>
                  </a:cubicBezTo>
                  <a:cubicBezTo>
                    <a:pt x="0" y="2185"/>
                    <a:pt x="8" y="2194"/>
                    <a:pt x="17" y="2194"/>
                  </a:cubicBezTo>
                  <a:cubicBezTo>
                    <a:pt x="25" y="2194"/>
                    <a:pt x="33" y="2185"/>
                    <a:pt x="33" y="2169"/>
                  </a:cubicBezTo>
                  <a:lnTo>
                    <a:pt x="801" y="1735"/>
                  </a:lnTo>
                  <a:cubicBezTo>
                    <a:pt x="834" y="1702"/>
                    <a:pt x="834" y="1668"/>
                    <a:pt x="834" y="1635"/>
                  </a:cubicBezTo>
                  <a:lnTo>
                    <a:pt x="834" y="1368"/>
                  </a:lnTo>
                  <a:cubicBezTo>
                    <a:pt x="867" y="1368"/>
                    <a:pt x="867" y="1368"/>
                    <a:pt x="834" y="1335"/>
                  </a:cubicBezTo>
                  <a:lnTo>
                    <a:pt x="300" y="1635"/>
                  </a:lnTo>
                  <a:lnTo>
                    <a:pt x="300" y="1335"/>
                  </a:lnTo>
                  <a:lnTo>
                    <a:pt x="767" y="1068"/>
                  </a:lnTo>
                  <a:cubicBezTo>
                    <a:pt x="801" y="1068"/>
                    <a:pt x="801" y="1068"/>
                    <a:pt x="801" y="1035"/>
                  </a:cubicBezTo>
                  <a:cubicBezTo>
                    <a:pt x="801" y="1035"/>
                    <a:pt x="801" y="1001"/>
                    <a:pt x="801" y="968"/>
                  </a:cubicBezTo>
                  <a:lnTo>
                    <a:pt x="801" y="701"/>
                  </a:lnTo>
                  <a:cubicBezTo>
                    <a:pt x="801" y="701"/>
                    <a:pt x="801" y="701"/>
                    <a:pt x="801" y="668"/>
                  </a:cubicBezTo>
                  <a:lnTo>
                    <a:pt x="767" y="668"/>
                  </a:lnTo>
                  <a:lnTo>
                    <a:pt x="300" y="935"/>
                  </a:lnTo>
                  <a:lnTo>
                    <a:pt x="300" y="668"/>
                  </a:lnTo>
                  <a:lnTo>
                    <a:pt x="801" y="401"/>
                  </a:lnTo>
                  <a:cubicBezTo>
                    <a:pt x="801" y="368"/>
                    <a:pt x="801" y="368"/>
                    <a:pt x="834" y="334"/>
                  </a:cubicBezTo>
                  <a:cubicBezTo>
                    <a:pt x="834" y="334"/>
                    <a:pt x="834" y="301"/>
                    <a:pt x="834" y="301"/>
                  </a:cubicBezTo>
                  <a:lnTo>
                    <a:pt x="834" y="34"/>
                  </a:lnTo>
                  <a:cubicBezTo>
                    <a:pt x="834" y="34"/>
                    <a:pt x="834" y="1"/>
                    <a:pt x="83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9"/>
            <p:cNvSpPr/>
            <p:nvPr/>
          </p:nvSpPr>
          <p:spPr>
            <a:xfrm>
              <a:off x="3167425" y="2838300"/>
              <a:ext cx="23375" cy="55900"/>
            </a:xfrm>
            <a:custGeom>
              <a:rect b="b" l="l" r="r" t="t"/>
              <a:pathLst>
                <a:path extrusionOk="0" h="2236" w="935">
                  <a:moveTo>
                    <a:pt x="901" y="1"/>
                  </a:moveTo>
                  <a:lnTo>
                    <a:pt x="668" y="101"/>
                  </a:lnTo>
                  <a:cubicBezTo>
                    <a:pt x="668" y="134"/>
                    <a:pt x="635" y="134"/>
                    <a:pt x="635" y="134"/>
                  </a:cubicBezTo>
                  <a:cubicBezTo>
                    <a:pt x="635" y="168"/>
                    <a:pt x="635" y="201"/>
                    <a:pt x="635" y="201"/>
                  </a:cubicBezTo>
                  <a:lnTo>
                    <a:pt x="635" y="1035"/>
                  </a:lnTo>
                  <a:lnTo>
                    <a:pt x="268" y="401"/>
                  </a:lnTo>
                  <a:lnTo>
                    <a:pt x="234" y="368"/>
                  </a:lnTo>
                  <a:lnTo>
                    <a:pt x="201" y="368"/>
                  </a:lnTo>
                  <a:lnTo>
                    <a:pt x="34" y="468"/>
                  </a:lnTo>
                  <a:cubicBezTo>
                    <a:pt x="34" y="468"/>
                    <a:pt x="1" y="501"/>
                    <a:pt x="1" y="501"/>
                  </a:cubicBezTo>
                  <a:cubicBezTo>
                    <a:pt x="1" y="535"/>
                    <a:pt x="1" y="535"/>
                    <a:pt x="1" y="568"/>
                  </a:cubicBezTo>
                  <a:lnTo>
                    <a:pt x="1" y="2169"/>
                  </a:lnTo>
                  <a:cubicBezTo>
                    <a:pt x="1" y="2202"/>
                    <a:pt x="1" y="2202"/>
                    <a:pt x="1" y="2236"/>
                  </a:cubicBezTo>
                  <a:lnTo>
                    <a:pt x="34" y="2236"/>
                  </a:lnTo>
                  <a:lnTo>
                    <a:pt x="234" y="2102"/>
                  </a:lnTo>
                  <a:cubicBezTo>
                    <a:pt x="268" y="2069"/>
                    <a:pt x="268" y="2069"/>
                    <a:pt x="268" y="2069"/>
                  </a:cubicBezTo>
                  <a:cubicBezTo>
                    <a:pt x="268" y="2036"/>
                    <a:pt x="268" y="2036"/>
                    <a:pt x="268" y="2002"/>
                  </a:cubicBezTo>
                  <a:lnTo>
                    <a:pt x="268" y="1168"/>
                  </a:lnTo>
                  <a:lnTo>
                    <a:pt x="635" y="1802"/>
                  </a:lnTo>
                  <a:cubicBezTo>
                    <a:pt x="651" y="1819"/>
                    <a:pt x="660" y="1827"/>
                    <a:pt x="668" y="1827"/>
                  </a:cubicBezTo>
                  <a:cubicBezTo>
                    <a:pt x="676" y="1827"/>
                    <a:pt x="685" y="1819"/>
                    <a:pt x="701" y="1802"/>
                  </a:cubicBezTo>
                  <a:lnTo>
                    <a:pt x="901" y="1735"/>
                  </a:lnTo>
                  <a:cubicBezTo>
                    <a:pt x="901" y="1735"/>
                    <a:pt x="901" y="1702"/>
                    <a:pt x="901" y="1702"/>
                  </a:cubicBezTo>
                  <a:cubicBezTo>
                    <a:pt x="901" y="1669"/>
                    <a:pt x="901" y="1669"/>
                    <a:pt x="901" y="1635"/>
                  </a:cubicBezTo>
                  <a:lnTo>
                    <a:pt x="901" y="34"/>
                  </a:lnTo>
                  <a:cubicBezTo>
                    <a:pt x="935" y="1"/>
                    <a:pt x="935" y="1"/>
                    <a:pt x="90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9"/>
            <p:cNvSpPr/>
            <p:nvPr/>
          </p:nvSpPr>
          <p:spPr>
            <a:xfrm>
              <a:off x="3194950" y="2819950"/>
              <a:ext cx="25050" cy="52575"/>
            </a:xfrm>
            <a:custGeom>
              <a:rect b="b" l="l" r="r" t="t"/>
              <a:pathLst>
                <a:path extrusionOk="0" h="2103" w="1002">
                  <a:moveTo>
                    <a:pt x="968" y="1"/>
                  </a:moveTo>
                  <a:lnTo>
                    <a:pt x="701" y="134"/>
                  </a:lnTo>
                  <a:cubicBezTo>
                    <a:pt x="701" y="134"/>
                    <a:pt x="668" y="134"/>
                    <a:pt x="668" y="168"/>
                  </a:cubicBezTo>
                  <a:cubicBezTo>
                    <a:pt x="668" y="168"/>
                    <a:pt x="668" y="201"/>
                    <a:pt x="668" y="234"/>
                  </a:cubicBezTo>
                  <a:lnTo>
                    <a:pt x="668" y="1202"/>
                  </a:lnTo>
                  <a:cubicBezTo>
                    <a:pt x="668" y="1269"/>
                    <a:pt x="668" y="1369"/>
                    <a:pt x="634" y="1469"/>
                  </a:cubicBezTo>
                  <a:cubicBezTo>
                    <a:pt x="601" y="1535"/>
                    <a:pt x="534" y="1602"/>
                    <a:pt x="468" y="1635"/>
                  </a:cubicBezTo>
                  <a:cubicBezTo>
                    <a:pt x="434" y="1652"/>
                    <a:pt x="409" y="1660"/>
                    <a:pt x="388" y="1660"/>
                  </a:cubicBezTo>
                  <a:cubicBezTo>
                    <a:pt x="368" y="1660"/>
                    <a:pt x="351" y="1652"/>
                    <a:pt x="334" y="1635"/>
                  </a:cubicBezTo>
                  <a:cubicBezTo>
                    <a:pt x="301" y="1569"/>
                    <a:pt x="267" y="1502"/>
                    <a:pt x="267" y="1435"/>
                  </a:cubicBezTo>
                  <a:lnTo>
                    <a:pt x="267" y="435"/>
                  </a:lnTo>
                  <a:cubicBezTo>
                    <a:pt x="301" y="435"/>
                    <a:pt x="301" y="401"/>
                    <a:pt x="267" y="401"/>
                  </a:cubicBezTo>
                  <a:lnTo>
                    <a:pt x="34" y="535"/>
                  </a:lnTo>
                  <a:cubicBezTo>
                    <a:pt x="34" y="535"/>
                    <a:pt x="1" y="535"/>
                    <a:pt x="1" y="568"/>
                  </a:cubicBezTo>
                  <a:cubicBezTo>
                    <a:pt x="1" y="568"/>
                    <a:pt x="1" y="601"/>
                    <a:pt x="1" y="601"/>
                  </a:cubicBezTo>
                  <a:lnTo>
                    <a:pt x="1" y="1602"/>
                  </a:lnTo>
                  <a:cubicBezTo>
                    <a:pt x="1" y="1702"/>
                    <a:pt x="34" y="1802"/>
                    <a:pt x="34" y="1902"/>
                  </a:cubicBezTo>
                  <a:cubicBezTo>
                    <a:pt x="67" y="1969"/>
                    <a:pt x="101" y="2002"/>
                    <a:pt x="134" y="2069"/>
                  </a:cubicBezTo>
                  <a:cubicBezTo>
                    <a:pt x="201" y="2102"/>
                    <a:pt x="234" y="2102"/>
                    <a:pt x="301" y="2102"/>
                  </a:cubicBezTo>
                  <a:cubicBezTo>
                    <a:pt x="368" y="2102"/>
                    <a:pt x="434" y="2069"/>
                    <a:pt x="501" y="2036"/>
                  </a:cubicBezTo>
                  <a:cubicBezTo>
                    <a:pt x="568" y="2002"/>
                    <a:pt x="634" y="1936"/>
                    <a:pt x="701" y="1869"/>
                  </a:cubicBezTo>
                  <a:cubicBezTo>
                    <a:pt x="768" y="1802"/>
                    <a:pt x="835" y="1736"/>
                    <a:pt x="868" y="1635"/>
                  </a:cubicBezTo>
                  <a:cubicBezTo>
                    <a:pt x="901" y="1569"/>
                    <a:pt x="935" y="1469"/>
                    <a:pt x="968" y="1369"/>
                  </a:cubicBezTo>
                  <a:cubicBezTo>
                    <a:pt x="1001" y="1269"/>
                    <a:pt x="1001" y="1135"/>
                    <a:pt x="1001" y="1035"/>
                  </a:cubicBezTo>
                  <a:lnTo>
                    <a:pt x="1001" y="34"/>
                  </a:lnTo>
                  <a:cubicBezTo>
                    <a:pt x="1001" y="34"/>
                    <a:pt x="1001" y="1"/>
                    <a:pt x="100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9"/>
            <p:cNvSpPr/>
            <p:nvPr/>
          </p:nvSpPr>
          <p:spPr>
            <a:xfrm>
              <a:off x="3225800" y="2804950"/>
              <a:ext cx="20875" cy="54225"/>
            </a:xfrm>
            <a:custGeom>
              <a:rect b="b" l="l" r="r" t="t"/>
              <a:pathLst>
                <a:path extrusionOk="0" h="2169" w="835">
                  <a:moveTo>
                    <a:pt x="801" y="0"/>
                  </a:moveTo>
                  <a:lnTo>
                    <a:pt x="34" y="434"/>
                  </a:lnTo>
                  <a:cubicBezTo>
                    <a:pt x="34" y="434"/>
                    <a:pt x="1" y="434"/>
                    <a:pt x="1" y="468"/>
                  </a:cubicBezTo>
                  <a:cubicBezTo>
                    <a:pt x="1" y="468"/>
                    <a:pt x="1" y="501"/>
                    <a:pt x="1" y="534"/>
                  </a:cubicBezTo>
                  <a:lnTo>
                    <a:pt x="1" y="2135"/>
                  </a:lnTo>
                  <a:cubicBezTo>
                    <a:pt x="1" y="2135"/>
                    <a:pt x="1" y="2169"/>
                    <a:pt x="1" y="2169"/>
                  </a:cubicBezTo>
                  <a:lnTo>
                    <a:pt x="34" y="2169"/>
                  </a:lnTo>
                  <a:lnTo>
                    <a:pt x="801" y="1735"/>
                  </a:lnTo>
                  <a:cubicBezTo>
                    <a:pt x="835" y="1735"/>
                    <a:pt x="835" y="1702"/>
                    <a:pt x="835" y="1702"/>
                  </a:cubicBezTo>
                  <a:cubicBezTo>
                    <a:pt x="835" y="1668"/>
                    <a:pt x="835" y="1668"/>
                    <a:pt x="835" y="1635"/>
                  </a:cubicBezTo>
                  <a:lnTo>
                    <a:pt x="835" y="1368"/>
                  </a:lnTo>
                  <a:cubicBezTo>
                    <a:pt x="835" y="1368"/>
                    <a:pt x="835" y="1335"/>
                    <a:pt x="835" y="1335"/>
                  </a:cubicBezTo>
                  <a:lnTo>
                    <a:pt x="801" y="1335"/>
                  </a:lnTo>
                  <a:lnTo>
                    <a:pt x="301" y="1635"/>
                  </a:lnTo>
                  <a:lnTo>
                    <a:pt x="301" y="1368"/>
                  </a:lnTo>
                  <a:lnTo>
                    <a:pt x="768" y="1101"/>
                  </a:lnTo>
                  <a:cubicBezTo>
                    <a:pt x="768" y="1101"/>
                    <a:pt x="768" y="1068"/>
                    <a:pt x="801" y="1068"/>
                  </a:cubicBezTo>
                  <a:cubicBezTo>
                    <a:pt x="801" y="1035"/>
                    <a:pt x="801" y="1035"/>
                    <a:pt x="801" y="1001"/>
                  </a:cubicBezTo>
                  <a:lnTo>
                    <a:pt x="801" y="734"/>
                  </a:lnTo>
                  <a:cubicBezTo>
                    <a:pt x="801" y="734"/>
                    <a:pt x="801" y="701"/>
                    <a:pt x="801" y="701"/>
                  </a:cubicBezTo>
                  <a:lnTo>
                    <a:pt x="768" y="701"/>
                  </a:lnTo>
                  <a:lnTo>
                    <a:pt x="301" y="968"/>
                  </a:lnTo>
                  <a:lnTo>
                    <a:pt x="301" y="701"/>
                  </a:lnTo>
                  <a:lnTo>
                    <a:pt x="801" y="401"/>
                  </a:lnTo>
                  <a:cubicBezTo>
                    <a:pt x="835" y="401"/>
                    <a:pt x="835" y="367"/>
                    <a:pt x="835" y="367"/>
                  </a:cubicBezTo>
                  <a:cubicBezTo>
                    <a:pt x="835" y="367"/>
                    <a:pt x="835" y="334"/>
                    <a:pt x="835" y="334"/>
                  </a:cubicBezTo>
                  <a:lnTo>
                    <a:pt x="835" y="34"/>
                  </a:lnTo>
                  <a:cubicBezTo>
                    <a:pt x="835" y="34"/>
                    <a:pt x="835" y="34"/>
                    <a:pt x="835"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9"/>
            <p:cNvSpPr/>
            <p:nvPr/>
          </p:nvSpPr>
          <p:spPr>
            <a:xfrm>
              <a:off x="2910575" y="3065875"/>
              <a:ext cx="113450" cy="91475"/>
            </a:xfrm>
            <a:custGeom>
              <a:rect b="b" l="l" r="r" t="t"/>
              <a:pathLst>
                <a:path extrusionOk="0" h="3659" w="4538">
                  <a:moveTo>
                    <a:pt x="4100" y="1"/>
                  </a:moveTo>
                  <a:cubicBezTo>
                    <a:pt x="3990" y="1"/>
                    <a:pt x="3867" y="35"/>
                    <a:pt x="3737" y="104"/>
                  </a:cubicBezTo>
                  <a:lnTo>
                    <a:pt x="835" y="1772"/>
                  </a:lnTo>
                  <a:cubicBezTo>
                    <a:pt x="334" y="2072"/>
                    <a:pt x="68" y="2573"/>
                    <a:pt x="1" y="3107"/>
                  </a:cubicBezTo>
                  <a:cubicBezTo>
                    <a:pt x="1" y="3456"/>
                    <a:pt x="180" y="3659"/>
                    <a:pt x="446" y="3659"/>
                  </a:cubicBezTo>
                  <a:cubicBezTo>
                    <a:pt x="562" y="3659"/>
                    <a:pt x="694" y="3621"/>
                    <a:pt x="835" y="3540"/>
                  </a:cubicBezTo>
                  <a:lnTo>
                    <a:pt x="3737" y="1872"/>
                  </a:lnTo>
                  <a:cubicBezTo>
                    <a:pt x="4204" y="1572"/>
                    <a:pt x="4504" y="1072"/>
                    <a:pt x="4537" y="538"/>
                  </a:cubicBezTo>
                  <a:cubicBezTo>
                    <a:pt x="4537" y="187"/>
                    <a:pt x="4357" y="1"/>
                    <a:pt x="4100"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9"/>
            <p:cNvSpPr/>
            <p:nvPr/>
          </p:nvSpPr>
          <p:spPr>
            <a:xfrm>
              <a:off x="2910575" y="3196400"/>
              <a:ext cx="113450" cy="91250"/>
            </a:xfrm>
            <a:custGeom>
              <a:rect b="b" l="l" r="r" t="t"/>
              <a:pathLst>
                <a:path extrusionOk="0" h="3650" w="4538">
                  <a:moveTo>
                    <a:pt x="4107" y="1"/>
                  </a:moveTo>
                  <a:cubicBezTo>
                    <a:pt x="3996" y="1"/>
                    <a:pt x="3869" y="39"/>
                    <a:pt x="3737" y="120"/>
                  </a:cubicBezTo>
                  <a:lnTo>
                    <a:pt x="835" y="1788"/>
                  </a:lnTo>
                  <a:cubicBezTo>
                    <a:pt x="368" y="2089"/>
                    <a:pt x="68" y="2556"/>
                    <a:pt x="1" y="3123"/>
                  </a:cubicBezTo>
                  <a:cubicBezTo>
                    <a:pt x="1" y="3463"/>
                    <a:pt x="171" y="3649"/>
                    <a:pt x="427" y="3649"/>
                  </a:cubicBezTo>
                  <a:cubicBezTo>
                    <a:pt x="547" y="3649"/>
                    <a:pt x="686" y="3608"/>
                    <a:pt x="835" y="3523"/>
                  </a:cubicBezTo>
                  <a:lnTo>
                    <a:pt x="3737" y="1855"/>
                  </a:lnTo>
                  <a:cubicBezTo>
                    <a:pt x="4204" y="1588"/>
                    <a:pt x="4504" y="1088"/>
                    <a:pt x="4537" y="521"/>
                  </a:cubicBezTo>
                  <a:cubicBezTo>
                    <a:pt x="4537" y="197"/>
                    <a:pt x="4361" y="1"/>
                    <a:pt x="4107"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9"/>
            <p:cNvSpPr/>
            <p:nvPr/>
          </p:nvSpPr>
          <p:spPr>
            <a:xfrm>
              <a:off x="2910575" y="3326900"/>
              <a:ext cx="113450" cy="91100"/>
            </a:xfrm>
            <a:custGeom>
              <a:rect b="b" l="l" r="r" t="t"/>
              <a:pathLst>
                <a:path extrusionOk="0" h="3644" w="4538">
                  <a:moveTo>
                    <a:pt x="4100" y="0"/>
                  </a:moveTo>
                  <a:cubicBezTo>
                    <a:pt x="3990" y="0"/>
                    <a:pt x="3867" y="34"/>
                    <a:pt x="3737" y="104"/>
                  </a:cubicBezTo>
                  <a:lnTo>
                    <a:pt x="835" y="1772"/>
                  </a:lnTo>
                  <a:cubicBezTo>
                    <a:pt x="334" y="2072"/>
                    <a:pt x="68" y="2573"/>
                    <a:pt x="1" y="3106"/>
                  </a:cubicBezTo>
                  <a:cubicBezTo>
                    <a:pt x="1" y="3457"/>
                    <a:pt x="181" y="3644"/>
                    <a:pt x="450" y="3644"/>
                  </a:cubicBezTo>
                  <a:cubicBezTo>
                    <a:pt x="564" y="3644"/>
                    <a:pt x="695" y="3610"/>
                    <a:pt x="835" y="3540"/>
                  </a:cubicBezTo>
                  <a:lnTo>
                    <a:pt x="3737" y="1872"/>
                  </a:lnTo>
                  <a:cubicBezTo>
                    <a:pt x="4204" y="1572"/>
                    <a:pt x="4504" y="1072"/>
                    <a:pt x="4537" y="538"/>
                  </a:cubicBezTo>
                  <a:cubicBezTo>
                    <a:pt x="4537" y="187"/>
                    <a:pt x="4357" y="0"/>
                    <a:pt x="410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9"/>
            <p:cNvSpPr/>
            <p:nvPr/>
          </p:nvSpPr>
          <p:spPr>
            <a:xfrm>
              <a:off x="2910575" y="3457000"/>
              <a:ext cx="113450" cy="91100"/>
            </a:xfrm>
            <a:custGeom>
              <a:rect b="b" l="l" r="r" t="t"/>
              <a:pathLst>
                <a:path extrusionOk="0" h="3644" w="4538">
                  <a:moveTo>
                    <a:pt x="4100" y="0"/>
                  </a:moveTo>
                  <a:cubicBezTo>
                    <a:pt x="3990" y="0"/>
                    <a:pt x="3867" y="34"/>
                    <a:pt x="3737" y="104"/>
                  </a:cubicBezTo>
                  <a:lnTo>
                    <a:pt x="835" y="1772"/>
                  </a:lnTo>
                  <a:cubicBezTo>
                    <a:pt x="368" y="2072"/>
                    <a:pt x="68" y="2572"/>
                    <a:pt x="1" y="3106"/>
                  </a:cubicBezTo>
                  <a:cubicBezTo>
                    <a:pt x="1" y="3457"/>
                    <a:pt x="181" y="3644"/>
                    <a:pt x="450" y="3644"/>
                  </a:cubicBezTo>
                  <a:cubicBezTo>
                    <a:pt x="564" y="3644"/>
                    <a:pt x="695" y="3610"/>
                    <a:pt x="835" y="3540"/>
                  </a:cubicBezTo>
                  <a:lnTo>
                    <a:pt x="3737" y="1872"/>
                  </a:lnTo>
                  <a:cubicBezTo>
                    <a:pt x="4204" y="1572"/>
                    <a:pt x="4504" y="1071"/>
                    <a:pt x="4537" y="538"/>
                  </a:cubicBezTo>
                  <a:cubicBezTo>
                    <a:pt x="4537" y="187"/>
                    <a:pt x="4357" y="0"/>
                    <a:pt x="410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9"/>
            <p:cNvSpPr/>
            <p:nvPr/>
          </p:nvSpPr>
          <p:spPr>
            <a:xfrm>
              <a:off x="3056525" y="2940625"/>
              <a:ext cx="919400" cy="534000"/>
            </a:xfrm>
            <a:custGeom>
              <a:rect b="b" l="l" r="r" t="t"/>
              <a:pathLst>
                <a:path extrusionOk="0" h="21360" w="36776">
                  <a:moveTo>
                    <a:pt x="36522" y="0"/>
                  </a:moveTo>
                  <a:cubicBezTo>
                    <a:pt x="36502" y="0"/>
                    <a:pt x="36481" y="4"/>
                    <a:pt x="36460" y="11"/>
                  </a:cubicBezTo>
                  <a:lnTo>
                    <a:pt x="134" y="20992"/>
                  </a:lnTo>
                  <a:cubicBezTo>
                    <a:pt x="34" y="21059"/>
                    <a:pt x="0" y="21159"/>
                    <a:pt x="67" y="21259"/>
                  </a:cubicBezTo>
                  <a:cubicBezTo>
                    <a:pt x="100" y="21326"/>
                    <a:pt x="134" y="21359"/>
                    <a:pt x="200" y="21359"/>
                  </a:cubicBezTo>
                  <a:cubicBezTo>
                    <a:pt x="234" y="21359"/>
                    <a:pt x="267" y="21326"/>
                    <a:pt x="301" y="21326"/>
                  </a:cubicBezTo>
                  <a:lnTo>
                    <a:pt x="36626" y="344"/>
                  </a:lnTo>
                  <a:cubicBezTo>
                    <a:pt x="36775" y="225"/>
                    <a:pt x="36685" y="0"/>
                    <a:pt x="36522"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9"/>
            <p:cNvSpPr/>
            <p:nvPr/>
          </p:nvSpPr>
          <p:spPr>
            <a:xfrm>
              <a:off x="3056525" y="2811075"/>
              <a:ext cx="919200" cy="533450"/>
            </a:xfrm>
            <a:custGeom>
              <a:rect b="b" l="l" r="r" t="t"/>
              <a:pathLst>
                <a:path extrusionOk="0" h="21338" w="36768">
                  <a:moveTo>
                    <a:pt x="36546" y="0"/>
                  </a:moveTo>
                  <a:cubicBezTo>
                    <a:pt x="36519" y="0"/>
                    <a:pt x="36490" y="7"/>
                    <a:pt x="36460" y="22"/>
                  </a:cubicBezTo>
                  <a:lnTo>
                    <a:pt x="134" y="21004"/>
                  </a:lnTo>
                  <a:cubicBezTo>
                    <a:pt x="34" y="21037"/>
                    <a:pt x="0" y="21171"/>
                    <a:pt x="67" y="21238"/>
                  </a:cubicBezTo>
                  <a:cubicBezTo>
                    <a:pt x="100" y="21304"/>
                    <a:pt x="134" y="21338"/>
                    <a:pt x="200" y="21338"/>
                  </a:cubicBezTo>
                  <a:cubicBezTo>
                    <a:pt x="234" y="21338"/>
                    <a:pt x="267" y="21338"/>
                    <a:pt x="301" y="21304"/>
                  </a:cubicBezTo>
                  <a:lnTo>
                    <a:pt x="36626" y="323"/>
                  </a:lnTo>
                  <a:cubicBezTo>
                    <a:pt x="36768" y="209"/>
                    <a:pt x="36693" y="0"/>
                    <a:pt x="36546"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9"/>
            <p:cNvSpPr/>
            <p:nvPr/>
          </p:nvSpPr>
          <p:spPr>
            <a:xfrm>
              <a:off x="3056525" y="2680375"/>
              <a:ext cx="919000" cy="534050"/>
            </a:xfrm>
            <a:custGeom>
              <a:rect b="b" l="l" r="r" t="t"/>
              <a:pathLst>
                <a:path extrusionOk="0" h="21362" w="36760">
                  <a:moveTo>
                    <a:pt x="36524" y="0"/>
                  </a:moveTo>
                  <a:cubicBezTo>
                    <a:pt x="36500" y="0"/>
                    <a:pt x="36478" y="4"/>
                    <a:pt x="36460" y="13"/>
                  </a:cubicBezTo>
                  <a:lnTo>
                    <a:pt x="134" y="20995"/>
                  </a:lnTo>
                  <a:cubicBezTo>
                    <a:pt x="34" y="21062"/>
                    <a:pt x="0" y="21162"/>
                    <a:pt x="67" y="21262"/>
                  </a:cubicBezTo>
                  <a:cubicBezTo>
                    <a:pt x="100" y="21295"/>
                    <a:pt x="134" y="21329"/>
                    <a:pt x="200" y="21362"/>
                  </a:cubicBezTo>
                  <a:cubicBezTo>
                    <a:pt x="234" y="21362"/>
                    <a:pt x="267" y="21329"/>
                    <a:pt x="301" y="21329"/>
                  </a:cubicBezTo>
                  <a:lnTo>
                    <a:pt x="36626" y="347"/>
                  </a:lnTo>
                  <a:cubicBezTo>
                    <a:pt x="36727" y="280"/>
                    <a:pt x="36760" y="180"/>
                    <a:pt x="36693" y="80"/>
                  </a:cubicBezTo>
                  <a:cubicBezTo>
                    <a:pt x="36669" y="31"/>
                    <a:pt x="36591" y="0"/>
                    <a:pt x="3652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9"/>
            <p:cNvSpPr/>
            <p:nvPr/>
          </p:nvSpPr>
          <p:spPr>
            <a:xfrm>
              <a:off x="3056525" y="2550350"/>
              <a:ext cx="919400" cy="534000"/>
            </a:xfrm>
            <a:custGeom>
              <a:rect b="b" l="l" r="r" t="t"/>
              <a:pathLst>
                <a:path extrusionOk="0" h="21360" w="36776">
                  <a:moveTo>
                    <a:pt x="36522" y="0"/>
                  </a:moveTo>
                  <a:cubicBezTo>
                    <a:pt x="36502" y="0"/>
                    <a:pt x="36481" y="3"/>
                    <a:pt x="36460" y="11"/>
                  </a:cubicBezTo>
                  <a:lnTo>
                    <a:pt x="134" y="20992"/>
                  </a:lnTo>
                  <a:cubicBezTo>
                    <a:pt x="34" y="21059"/>
                    <a:pt x="0" y="21159"/>
                    <a:pt x="67" y="21259"/>
                  </a:cubicBezTo>
                  <a:cubicBezTo>
                    <a:pt x="100" y="21292"/>
                    <a:pt x="134" y="21326"/>
                    <a:pt x="200" y="21359"/>
                  </a:cubicBezTo>
                  <a:lnTo>
                    <a:pt x="301" y="21359"/>
                  </a:lnTo>
                  <a:lnTo>
                    <a:pt x="36626" y="344"/>
                  </a:lnTo>
                  <a:cubicBezTo>
                    <a:pt x="36775" y="225"/>
                    <a:pt x="36685" y="0"/>
                    <a:pt x="36522"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9"/>
            <p:cNvSpPr/>
            <p:nvPr/>
          </p:nvSpPr>
          <p:spPr>
            <a:xfrm>
              <a:off x="3079025" y="2582300"/>
              <a:ext cx="890675" cy="875650"/>
            </a:xfrm>
            <a:custGeom>
              <a:rect b="b" l="l" r="r" t="t"/>
              <a:pathLst>
                <a:path extrusionOk="0" h="35026" w="35627">
                  <a:moveTo>
                    <a:pt x="35626" y="0"/>
                  </a:moveTo>
                  <a:lnTo>
                    <a:pt x="32257" y="2802"/>
                  </a:lnTo>
                  <a:lnTo>
                    <a:pt x="28855" y="7505"/>
                  </a:lnTo>
                  <a:lnTo>
                    <a:pt x="25486" y="10608"/>
                  </a:lnTo>
                  <a:lnTo>
                    <a:pt x="17013" y="15511"/>
                  </a:lnTo>
                  <a:lnTo>
                    <a:pt x="14478" y="18914"/>
                  </a:lnTo>
                  <a:lnTo>
                    <a:pt x="10242" y="21382"/>
                  </a:lnTo>
                  <a:lnTo>
                    <a:pt x="7606" y="24785"/>
                  </a:lnTo>
                  <a:lnTo>
                    <a:pt x="3470" y="27220"/>
                  </a:lnTo>
                  <a:lnTo>
                    <a:pt x="1" y="29888"/>
                  </a:lnTo>
                  <a:lnTo>
                    <a:pt x="1" y="35025"/>
                  </a:lnTo>
                  <a:lnTo>
                    <a:pt x="35626" y="14511"/>
                  </a:lnTo>
                  <a:lnTo>
                    <a:pt x="35626"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9"/>
            <p:cNvSpPr/>
            <p:nvPr/>
          </p:nvSpPr>
          <p:spPr>
            <a:xfrm>
              <a:off x="3079025" y="2652350"/>
              <a:ext cx="890675" cy="805600"/>
            </a:xfrm>
            <a:custGeom>
              <a:rect b="b" l="l" r="r" t="t"/>
              <a:pathLst>
                <a:path extrusionOk="0" h="32224" w="35627">
                  <a:moveTo>
                    <a:pt x="35626" y="0"/>
                  </a:moveTo>
                  <a:lnTo>
                    <a:pt x="33625" y="1134"/>
                  </a:lnTo>
                  <a:lnTo>
                    <a:pt x="30556" y="4870"/>
                  </a:lnTo>
                  <a:lnTo>
                    <a:pt x="28121" y="8239"/>
                  </a:lnTo>
                  <a:lnTo>
                    <a:pt x="23785" y="10741"/>
                  </a:lnTo>
                  <a:lnTo>
                    <a:pt x="21249" y="14177"/>
                  </a:lnTo>
                  <a:lnTo>
                    <a:pt x="17046" y="16612"/>
                  </a:lnTo>
                  <a:lnTo>
                    <a:pt x="12743" y="20081"/>
                  </a:lnTo>
                  <a:lnTo>
                    <a:pt x="8540" y="22483"/>
                  </a:lnTo>
                  <a:lnTo>
                    <a:pt x="4571" y="25719"/>
                  </a:lnTo>
                  <a:lnTo>
                    <a:pt x="1" y="28387"/>
                  </a:lnTo>
                  <a:lnTo>
                    <a:pt x="1" y="32223"/>
                  </a:lnTo>
                  <a:lnTo>
                    <a:pt x="35626" y="11709"/>
                  </a:lnTo>
                  <a:lnTo>
                    <a:pt x="35626"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9"/>
            <p:cNvSpPr/>
            <p:nvPr/>
          </p:nvSpPr>
          <p:spPr>
            <a:xfrm>
              <a:off x="3079025" y="2652350"/>
              <a:ext cx="890675" cy="805600"/>
            </a:xfrm>
            <a:custGeom>
              <a:rect b="b" l="l" r="r" t="t"/>
              <a:pathLst>
                <a:path extrusionOk="0" h="32224" w="35627">
                  <a:moveTo>
                    <a:pt x="35626" y="0"/>
                  </a:moveTo>
                  <a:lnTo>
                    <a:pt x="33625" y="1134"/>
                  </a:lnTo>
                  <a:lnTo>
                    <a:pt x="30556" y="4870"/>
                  </a:lnTo>
                  <a:lnTo>
                    <a:pt x="28121" y="8239"/>
                  </a:lnTo>
                  <a:lnTo>
                    <a:pt x="23785" y="10741"/>
                  </a:lnTo>
                  <a:lnTo>
                    <a:pt x="21249" y="14177"/>
                  </a:lnTo>
                  <a:lnTo>
                    <a:pt x="17046" y="16612"/>
                  </a:lnTo>
                  <a:lnTo>
                    <a:pt x="12743" y="20081"/>
                  </a:lnTo>
                  <a:lnTo>
                    <a:pt x="8540" y="22483"/>
                  </a:lnTo>
                  <a:lnTo>
                    <a:pt x="4571" y="25719"/>
                  </a:lnTo>
                  <a:lnTo>
                    <a:pt x="1" y="28387"/>
                  </a:lnTo>
                  <a:lnTo>
                    <a:pt x="1" y="32223"/>
                  </a:lnTo>
                  <a:lnTo>
                    <a:pt x="35626" y="11709"/>
                  </a:lnTo>
                  <a:lnTo>
                    <a:pt x="356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9"/>
            <p:cNvSpPr/>
            <p:nvPr/>
          </p:nvSpPr>
          <p:spPr>
            <a:xfrm>
              <a:off x="4138950" y="1904050"/>
              <a:ext cx="551250" cy="1079775"/>
            </a:xfrm>
            <a:custGeom>
              <a:rect b="b" l="l" r="r" t="t"/>
              <a:pathLst>
                <a:path extrusionOk="0" h="43191" w="22050">
                  <a:moveTo>
                    <a:pt x="21512" y="1"/>
                  </a:moveTo>
                  <a:cubicBezTo>
                    <a:pt x="21391" y="1"/>
                    <a:pt x="21256" y="36"/>
                    <a:pt x="21116" y="111"/>
                  </a:cubicBezTo>
                  <a:lnTo>
                    <a:pt x="935" y="11786"/>
                  </a:lnTo>
                  <a:cubicBezTo>
                    <a:pt x="368" y="12153"/>
                    <a:pt x="34" y="12720"/>
                    <a:pt x="1" y="13354"/>
                  </a:cubicBezTo>
                  <a:lnTo>
                    <a:pt x="1" y="42541"/>
                  </a:lnTo>
                  <a:cubicBezTo>
                    <a:pt x="1" y="42966"/>
                    <a:pt x="202" y="43191"/>
                    <a:pt x="497" y="43191"/>
                  </a:cubicBezTo>
                  <a:cubicBezTo>
                    <a:pt x="618" y="43191"/>
                    <a:pt x="756" y="43153"/>
                    <a:pt x="902" y="43075"/>
                  </a:cubicBezTo>
                  <a:lnTo>
                    <a:pt x="21116" y="31400"/>
                  </a:lnTo>
                  <a:cubicBezTo>
                    <a:pt x="21650" y="31033"/>
                    <a:pt x="21983" y="30466"/>
                    <a:pt x="22050" y="29832"/>
                  </a:cubicBezTo>
                  <a:lnTo>
                    <a:pt x="22050" y="644"/>
                  </a:lnTo>
                  <a:cubicBezTo>
                    <a:pt x="22050" y="236"/>
                    <a:pt x="21825" y="1"/>
                    <a:pt x="21512"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9"/>
            <p:cNvSpPr/>
            <p:nvPr/>
          </p:nvSpPr>
          <p:spPr>
            <a:xfrm>
              <a:off x="4308250" y="2574775"/>
              <a:ext cx="99250" cy="89750"/>
            </a:xfrm>
            <a:custGeom>
              <a:rect b="b" l="l" r="r" t="t"/>
              <a:pathLst>
                <a:path extrusionOk="0" h="3590" w="3970">
                  <a:moveTo>
                    <a:pt x="3970" y="1"/>
                  </a:moveTo>
                  <a:cubicBezTo>
                    <a:pt x="3412" y="326"/>
                    <a:pt x="2757" y="506"/>
                    <a:pt x="2106" y="506"/>
                  </a:cubicBezTo>
                  <a:cubicBezTo>
                    <a:pt x="1823" y="506"/>
                    <a:pt x="1541" y="472"/>
                    <a:pt x="1268" y="401"/>
                  </a:cubicBezTo>
                  <a:lnTo>
                    <a:pt x="0" y="3403"/>
                  </a:lnTo>
                  <a:cubicBezTo>
                    <a:pt x="382" y="3527"/>
                    <a:pt x="791" y="3590"/>
                    <a:pt x="1220" y="3590"/>
                  </a:cubicBezTo>
                  <a:cubicBezTo>
                    <a:pt x="2067" y="3590"/>
                    <a:pt x="2996" y="3345"/>
                    <a:pt x="3970" y="2836"/>
                  </a:cubicBezTo>
                  <a:lnTo>
                    <a:pt x="3970"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9"/>
            <p:cNvSpPr/>
            <p:nvPr/>
          </p:nvSpPr>
          <p:spPr>
            <a:xfrm>
              <a:off x="4308250" y="2139475"/>
              <a:ext cx="100100" cy="140125"/>
            </a:xfrm>
            <a:custGeom>
              <a:rect b="b" l="l" r="r" t="t"/>
              <a:pathLst>
                <a:path extrusionOk="0" h="5605" w="4004">
                  <a:moveTo>
                    <a:pt x="4003" y="0"/>
                  </a:moveTo>
                  <a:cubicBezTo>
                    <a:pt x="2402" y="1068"/>
                    <a:pt x="1034" y="2436"/>
                    <a:pt x="0" y="4037"/>
                  </a:cubicBezTo>
                  <a:lnTo>
                    <a:pt x="1268" y="5604"/>
                  </a:lnTo>
                  <a:cubicBezTo>
                    <a:pt x="1968" y="4504"/>
                    <a:pt x="2902" y="3570"/>
                    <a:pt x="4003" y="2836"/>
                  </a:cubicBezTo>
                  <a:lnTo>
                    <a:pt x="4003"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9"/>
            <p:cNvSpPr/>
            <p:nvPr/>
          </p:nvSpPr>
          <p:spPr>
            <a:xfrm>
              <a:off x="4500050" y="2372150"/>
              <a:ext cx="93425" cy="148450"/>
            </a:xfrm>
            <a:custGeom>
              <a:rect b="b" l="l" r="r" t="t"/>
              <a:pathLst>
                <a:path extrusionOk="0" h="5938" w="3737">
                  <a:moveTo>
                    <a:pt x="3737" y="0"/>
                  </a:moveTo>
                  <a:lnTo>
                    <a:pt x="1702" y="300"/>
                  </a:lnTo>
                  <a:cubicBezTo>
                    <a:pt x="1335" y="1735"/>
                    <a:pt x="768" y="3102"/>
                    <a:pt x="1" y="4370"/>
                  </a:cubicBezTo>
                  <a:lnTo>
                    <a:pt x="1268" y="5938"/>
                  </a:lnTo>
                  <a:cubicBezTo>
                    <a:pt x="2369" y="4103"/>
                    <a:pt x="3203" y="2102"/>
                    <a:pt x="373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9"/>
            <p:cNvSpPr/>
            <p:nvPr/>
          </p:nvSpPr>
          <p:spPr>
            <a:xfrm>
              <a:off x="4235700" y="2257050"/>
              <a:ext cx="93425" cy="148475"/>
            </a:xfrm>
            <a:custGeom>
              <a:rect b="b" l="l" r="r" t="t"/>
              <a:pathLst>
                <a:path extrusionOk="0" h="5939" w="3737">
                  <a:moveTo>
                    <a:pt x="2469" y="1"/>
                  </a:moveTo>
                  <a:cubicBezTo>
                    <a:pt x="1335" y="1835"/>
                    <a:pt x="501" y="3837"/>
                    <a:pt x="0" y="5938"/>
                  </a:cubicBezTo>
                  <a:lnTo>
                    <a:pt x="2035" y="5638"/>
                  </a:lnTo>
                  <a:cubicBezTo>
                    <a:pt x="2402" y="4204"/>
                    <a:pt x="2969" y="2803"/>
                    <a:pt x="3736" y="1569"/>
                  </a:cubicBezTo>
                  <a:lnTo>
                    <a:pt x="2469"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9"/>
            <p:cNvSpPr/>
            <p:nvPr/>
          </p:nvSpPr>
          <p:spPr>
            <a:xfrm>
              <a:off x="4224850" y="2417175"/>
              <a:ext cx="57575" cy="146800"/>
            </a:xfrm>
            <a:custGeom>
              <a:rect b="b" l="l" r="r" t="t"/>
              <a:pathLst>
                <a:path extrusionOk="0" h="5872" w="2303">
                  <a:moveTo>
                    <a:pt x="2302" y="0"/>
                  </a:moveTo>
                  <a:lnTo>
                    <a:pt x="301" y="267"/>
                  </a:lnTo>
                  <a:cubicBezTo>
                    <a:pt x="101" y="1268"/>
                    <a:pt x="1" y="2235"/>
                    <a:pt x="1" y="3236"/>
                  </a:cubicBezTo>
                  <a:cubicBezTo>
                    <a:pt x="1" y="4137"/>
                    <a:pt x="101" y="5004"/>
                    <a:pt x="301" y="5871"/>
                  </a:cubicBezTo>
                  <a:lnTo>
                    <a:pt x="2302" y="3836"/>
                  </a:lnTo>
                  <a:cubicBezTo>
                    <a:pt x="2169" y="3236"/>
                    <a:pt x="2102" y="2636"/>
                    <a:pt x="2102" y="2035"/>
                  </a:cubicBezTo>
                  <a:cubicBezTo>
                    <a:pt x="2102" y="1335"/>
                    <a:pt x="2169" y="668"/>
                    <a:pt x="230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9"/>
            <p:cNvSpPr/>
            <p:nvPr/>
          </p:nvSpPr>
          <p:spPr>
            <a:xfrm>
              <a:off x="4235700" y="2527250"/>
              <a:ext cx="92575" cy="128450"/>
            </a:xfrm>
            <a:custGeom>
              <a:rect b="b" l="l" r="r" t="t"/>
              <a:pathLst>
                <a:path extrusionOk="0" h="5138" w="3703">
                  <a:moveTo>
                    <a:pt x="2035" y="1"/>
                  </a:moveTo>
                  <a:lnTo>
                    <a:pt x="0" y="2035"/>
                  </a:lnTo>
                  <a:cubicBezTo>
                    <a:pt x="501" y="3536"/>
                    <a:pt x="1368" y="4604"/>
                    <a:pt x="2469" y="5138"/>
                  </a:cubicBezTo>
                  <a:lnTo>
                    <a:pt x="3703" y="2135"/>
                  </a:lnTo>
                  <a:cubicBezTo>
                    <a:pt x="2902" y="1668"/>
                    <a:pt x="2269" y="901"/>
                    <a:pt x="203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9"/>
            <p:cNvSpPr/>
            <p:nvPr/>
          </p:nvSpPr>
          <p:spPr>
            <a:xfrm>
              <a:off x="4421650" y="2498075"/>
              <a:ext cx="99275" cy="139275"/>
            </a:xfrm>
            <a:custGeom>
              <a:rect b="b" l="l" r="r" t="t"/>
              <a:pathLst>
                <a:path extrusionOk="0" h="5571" w="3971">
                  <a:moveTo>
                    <a:pt x="2736" y="0"/>
                  </a:moveTo>
                  <a:cubicBezTo>
                    <a:pt x="2002" y="1101"/>
                    <a:pt x="1068" y="2035"/>
                    <a:pt x="1" y="2769"/>
                  </a:cubicBezTo>
                  <a:lnTo>
                    <a:pt x="1" y="5571"/>
                  </a:lnTo>
                  <a:cubicBezTo>
                    <a:pt x="1602" y="4537"/>
                    <a:pt x="2936" y="3169"/>
                    <a:pt x="3970" y="1568"/>
                  </a:cubicBezTo>
                  <a:lnTo>
                    <a:pt x="2736"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9"/>
            <p:cNvSpPr/>
            <p:nvPr/>
          </p:nvSpPr>
          <p:spPr>
            <a:xfrm>
              <a:off x="4298250" y="2240375"/>
              <a:ext cx="41700" cy="55900"/>
            </a:xfrm>
            <a:custGeom>
              <a:rect b="b" l="l" r="r" t="t"/>
              <a:pathLst>
                <a:path extrusionOk="0" h="2236" w="1668">
                  <a:moveTo>
                    <a:pt x="400" y="1"/>
                  </a:moveTo>
                  <a:cubicBezTo>
                    <a:pt x="267" y="201"/>
                    <a:pt x="134" y="434"/>
                    <a:pt x="0" y="668"/>
                  </a:cubicBezTo>
                  <a:lnTo>
                    <a:pt x="1234" y="2236"/>
                  </a:lnTo>
                  <a:cubicBezTo>
                    <a:pt x="1368" y="2002"/>
                    <a:pt x="1501" y="1769"/>
                    <a:pt x="1668" y="1568"/>
                  </a:cubicBezTo>
                  <a:lnTo>
                    <a:pt x="400"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9"/>
            <p:cNvSpPr/>
            <p:nvPr/>
          </p:nvSpPr>
          <p:spPr>
            <a:xfrm>
              <a:off x="4231525" y="2398000"/>
              <a:ext cx="55075" cy="25875"/>
            </a:xfrm>
            <a:custGeom>
              <a:rect b="b" l="l" r="r" t="t"/>
              <a:pathLst>
                <a:path extrusionOk="0" h="1035" w="2203">
                  <a:moveTo>
                    <a:pt x="2202" y="0"/>
                  </a:moveTo>
                  <a:lnTo>
                    <a:pt x="167" y="300"/>
                  </a:lnTo>
                  <a:cubicBezTo>
                    <a:pt x="101" y="534"/>
                    <a:pt x="67" y="801"/>
                    <a:pt x="1" y="1034"/>
                  </a:cubicBezTo>
                  <a:lnTo>
                    <a:pt x="2035" y="767"/>
                  </a:lnTo>
                  <a:cubicBezTo>
                    <a:pt x="2069" y="501"/>
                    <a:pt x="2135" y="234"/>
                    <a:pt x="220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9"/>
            <p:cNvSpPr/>
            <p:nvPr/>
          </p:nvSpPr>
          <p:spPr>
            <a:xfrm>
              <a:off x="4232350" y="2513075"/>
              <a:ext cx="54250" cy="65075"/>
            </a:xfrm>
            <a:custGeom>
              <a:rect b="b" l="l" r="r" t="t"/>
              <a:pathLst>
                <a:path extrusionOk="0" h="2603" w="2170">
                  <a:moveTo>
                    <a:pt x="2002" y="0"/>
                  </a:moveTo>
                  <a:lnTo>
                    <a:pt x="1" y="2035"/>
                  </a:lnTo>
                  <a:cubicBezTo>
                    <a:pt x="34" y="2235"/>
                    <a:pt x="101" y="2436"/>
                    <a:pt x="168" y="2602"/>
                  </a:cubicBezTo>
                  <a:lnTo>
                    <a:pt x="2169" y="568"/>
                  </a:lnTo>
                  <a:cubicBezTo>
                    <a:pt x="2102" y="367"/>
                    <a:pt x="2036" y="167"/>
                    <a:pt x="200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9"/>
            <p:cNvSpPr/>
            <p:nvPr/>
          </p:nvSpPr>
          <p:spPr>
            <a:xfrm>
              <a:off x="4421650" y="2113125"/>
              <a:ext cx="99275" cy="89750"/>
            </a:xfrm>
            <a:custGeom>
              <a:rect b="b" l="l" r="r" t="t"/>
              <a:pathLst>
                <a:path extrusionOk="0" h="3590" w="3971">
                  <a:moveTo>
                    <a:pt x="2751" y="1"/>
                  </a:moveTo>
                  <a:cubicBezTo>
                    <a:pt x="1904" y="1"/>
                    <a:pt x="975" y="245"/>
                    <a:pt x="1" y="754"/>
                  </a:cubicBezTo>
                  <a:lnTo>
                    <a:pt x="1" y="3590"/>
                  </a:lnTo>
                  <a:cubicBezTo>
                    <a:pt x="570" y="3248"/>
                    <a:pt x="1200" y="3078"/>
                    <a:pt x="1840" y="3078"/>
                  </a:cubicBezTo>
                  <a:cubicBezTo>
                    <a:pt x="2139" y="3078"/>
                    <a:pt x="2439" y="3115"/>
                    <a:pt x="2736" y="3189"/>
                  </a:cubicBezTo>
                  <a:lnTo>
                    <a:pt x="3970" y="187"/>
                  </a:lnTo>
                  <a:cubicBezTo>
                    <a:pt x="3589" y="64"/>
                    <a:pt x="3180" y="1"/>
                    <a:pt x="2751"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9"/>
            <p:cNvSpPr/>
            <p:nvPr/>
          </p:nvSpPr>
          <p:spPr>
            <a:xfrm>
              <a:off x="4500050" y="2121950"/>
              <a:ext cx="93425" cy="128450"/>
            </a:xfrm>
            <a:custGeom>
              <a:rect b="b" l="l" r="r" t="t"/>
              <a:pathLst>
                <a:path extrusionOk="0" h="5138" w="3737">
                  <a:moveTo>
                    <a:pt x="1268" y="1"/>
                  </a:moveTo>
                  <a:lnTo>
                    <a:pt x="1" y="3003"/>
                  </a:lnTo>
                  <a:cubicBezTo>
                    <a:pt x="834" y="3437"/>
                    <a:pt x="1435" y="4204"/>
                    <a:pt x="1702" y="5138"/>
                  </a:cubicBezTo>
                  <a:lnTo>
                    <a:pt x="3737" y="3103"/>
                  </a:lnTo>
                  <a:cubicBezTo>
                    <a:pt x="3236" y="1569"/>
                    <a:pt x="2369" y="501"/>
                    <a:pt x="126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9"/>
            <p:cNvSpPr/>
            <p:nvPr/>
          </p:nvSpPr>
          <p:spPr>
            <a:xfrm>
              <a:off x="4546750" y="2213700"/>
              <a:ext cx="57575" cy="146800"/>
            </a:xfrm>
            <a:custGeom>
              <a:rect b="b" l="l" r="r" t="t"/>
              <a:pathLst>
                <a:path extrusionOk="0" h="5872" w="2303">
                  <a:moveTo>
                    <a:pt x="2002" y="0"/>
                  </a:moveTo>
                  <a:lnTo>
                    <a:pt x="1" y="2035"/>
                  </a:lnTo>
                  <a:cubicBezTo>
                    <a:pt x="134" y="2635"/>
                    <a:pt x="201" y="3236"/>
                    <a:pt x="201" y="3836"/>
                  </a:cubicBezTo>
                  <a:cubicBezTo>
                    <a:pt x="167" y="4503"/>
                    <a:pt x="134" y="5204"/>
                    <a:pt x="1" y="5871"/>
                  </a:cubicBezTo>
                  <a:lnTo>
                    <a:pt x="2002" y="5571"/>
                  </a:lnTo>
                  <a:cubicBezTo>
                    <a:pt x="2202" y="4604"/>
                    <a:pt x="2302" y="3603"/>
                    <a:pt x="2302" y="2602"/>
                  </a:cubicBezTo>
                  <a:cubicBezTo>
                    <a:pt x="2302" y="1735"/>
                    <a:pt x="2202" y="868"/>
                    <a:pt x="200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9"/>
            <p:cNvSpPr/>
            <p:nvPr/>
          </p:nvSpPr>
          <p:spPr>
            <a:xfrm>
              <a:off x="4489200" y="2117800"/>
              <a:ext cx="41725" cy="79250"/>
            </a:xfrm>
            <a:custGeom>
              <a:rect b="b" l="l" r="r" t="t"/>
              <a:pathLst>
                <a:path extrusionOk="0" h="3170" w="1669">
                  <a:moveTo>
                    <a:pt x="1268" y="0"/>
                  </a:moveTo>
                  <a:lnTo>
                    <a:pt x="1" y="3002"/>
                  </a:lnTo>
                  <a:cubicBezTo>
                    <a:pt x="168" y="3036"/>
                    <a:pt x="301" y="3102"/>
                    <a:pt x="435" y="3169"/>
                  </a:cubicBezTo>
                  <a:lnTo>
                    <a:pt x="1669" y="167"/>
                  </a:lnTo>
                  <a:cubicBezTo>
                    <a:pt x="1535" y="100"/>
                    <a:pt x="1402" y="34"/>
                    <a:pt x="126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9"/>
            <p:cNvSpPr/>
            <p:nvPr/>
          </p:nvSpPr>
          <p:spPr>
            <a:xfrm>
              <a:off x="4542575" y="2198675"/>
              <a:ext cx="54225" cy="65925"/>
            </a:xfrm>
            <a:custGeom>
              <a:rect b="b" l="l" r="r" t="t"/>
              <a:pathLst>
                <a:path extrusionOk="0" h="2637" w="2169">
                  <a:moveTo>
                    <a:pt x="2002" y="1"/>
                  </a:moveTo>
                  <a:lnTo>
                    <a:pt x="1" y="2069"/>
                  </a:lnTo>
                  <a:cubicBezTo>
                    <a:pt x="67" y="2236"/>
                    <a:pt x="134" y="2436"/>
                    <a:pt x="168" y="2636"/>
                  </a:cubicBezTo>
                  <a:lnTo>
                    <a:pt x="2169" y="601"/>
                  </a:lnTo>
                  <a:cubicBezTo>
                    <a:pt x="2136" y="401"/>
                    <a:pt x="2069" y="201"/>
                    <a:pt x="200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9"/>
            <p:cNvSpPr/>
            <p:nvPr/>
          </p:nvSpPr>
          <p:spPr>
            <a:xfrm>
              <a:off x="4542575" y="2352950"/>
              <a:ext cx="54225" cy="26725"/>
            </a:xfrm>
            <a:custGeom>
              <a:rect b="b" l="l" r="r" t="t"/>
              <a:pathLst>
                <a:path extrusionOk="0" h="1069" w="2169">
                  <a:moveTo>
                    <a:pt x="2169" y="1"/>
                  </a:moveTo>
                  <a:lnTo>
                    <a:pt x="168" y="301"/>
                  </a:lnTo>
                  <a:cubicBezTo>
                    <a:pt x="134" y="568"/>
                    <a:pt x="67" y="801"/>
                    <a:pt x="1" y="1068"/>
                  </a:cubicBezTo>
                  <a:lnTo>
                    <a:pt x="2036" y="768"/>
                  </a:lnTo>
                  <a:cubicBezTo>
                    <a:pt x="2069" y="501"/>
                    <a:pt x="2136" y="268"/>
                    <a:pt x="216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9"/>
            <p:cNvSpPr/>
            <p:nvPr/>
          </p:nvSpPr>
          <p:spPr>
            <a:xfrm>
              <a:off x="4297400" y="2580625"/>
              <a:ext cx="41725" cy="79250"/>
            </a:xfrm>
            <a:custGeom>
              <a:rect b="b" l="l" r="r" t="t"/>
              <a:pathLst>
                <a:path extrusionOk="0" h="3170" w="1669">
                  <a:moveTo>
                    <a:pt x="1268" y="0"/>
                  </a:moveTo>
                  <a:lnTo>
                    <a:pt x="1" y="3003"/>
                  </a:lnTo>
                  <a:cubicBezTo>
                    <a:pt x="134" y="3036"/>
                    <a:pt x="268" y="3103"/>
                    <a:pt x="434" y="3169"/>
                  </a:cubicBezTo>
                  <a:lnTo>
                    <a:pt x="1669" y="167"/>
                  </a:lnTo>
                  <a:cubicBezTo>
                    <a:pt x="1535" y="100"/>
                    <a:pt x="1402" y="67"/>
                    <a:pt x="126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9"/>
            <p:cNvSpPr/>
            <p:nvPr/>
          </p:nvSpPr>
          <p:spPr>
            <a:xfrm>
              <a:off x="4408325" y="2567275"/>
              <a:ext cx="12525" cy="78425"/>
            </a:xfrm>
            <a:custGeom>
              <a:rect b="b" l="l" r="r" t="t"/>
              <a:pathLst>
                <a:path extrusionOk="0" h="3137" w="501">
                  <a:moveTo>
                    <a:pt x="501" y="1"/>
                  </a:moveTo>
                  <a:cubicBezTo>
                    <a:pt x="434" y="34"/>
                    <a:pt x="334" y="101"/>
                    <a:pt x="234" y="167"/>
                  </a:cubicBezTo>
                  <a:cubicBezTo>
                    <a:pt x="167" y="201"/>
                    <a:pt x="67" y="234"/>
                    <a:pt x="0" y="301"/>
                  </a:cubicBezTo>
                  <a:lnTo>
                    <a:pt x="0" y="3136"/>
                  </a:lnTo>
                  <a:lnTo>
                    <a:pt x="234" y="2969"/>
                  </a:lnTo>
                  <a:lnTo>
                    <a:pt x="501" y="2803"/>
                  </a:lnTo>
                  <a:lnTo>
                    <a:pt x="501"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9"/>
            <p:cNvSpPr/>
            <p:nvPr/>
          </p:nvSpPr>
          <p:spPr>
            <a:xfrm>
              <a:off x="4408325" y="2131975"/>
              <a:ext cx="12525" cy="78400"/>
            </a:xfrm>
            <a:custGeom>
              <a:rect b="b" l="l" r="r" t="t"/>
              <a:pathLst>
                <a:path extrusionOk="0" h="3136" w="501">
                  <a:moveTo>
                    <a:pt x="501" y="0"/>
                  </a:moveTo>
                  <a:lnTo>
                    <a:pt x="234" y="134"/>
                  </a:lnTo>
                  <a:cubicBezTo>
                    <a:pt x="167" y="200"/>
                    <a:pt x="67" y="267"/>
                    <a:pt x="0" y="300"/>
                  </a:cubicBezTo>
                  <a:lnTo>
                    <a:pt x="0" y="3136"/>
                  </a:lnTo>
                  <a:cubicBezTo>
                    <a:pt x="67" y="3069"/>
                    <a:pt x="167" y="3002"/>
                    <a:pt x="234" y="2969"/>
                  </a:cubicBezTo>
                  <a:cubicBezTo>
                    <a:pt x="334" y="2902"/>
                    <a:pt x="434" y="2869"/>
                    <a:pt x="501" y="2836"/>
                  </a:cubicBezTo>
                  <a:lnTo>
                    <a:pt x="501"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9"/>
            <p:cNvSpPr/>
            <p:nvPr/>
          </p:nvSpPr>
          <p:spPr>
            <a:xfrm>
              <a:off x="4489200" y="2481375"/>
              <a:ext cx="41725" cy="55900"/>
            </a:xfrm>
            <a:custGeom>
              <a:rect b="b" l="l" r="r" t="t"/>
              <a:pathLst>
                <a:path extrusionOk="0" h="2236" w="1669">
                  <a:moveTo>
                    <a:pt x="435" y="1"/>
                  </a:moveTo>
                  <a:cubicBezTo>
                    <a:pt x="301" y="234"/>
                    <a:pt x="168" y="435"/>
                    <a:pt x="1" y="668"/>
                  </a:cubicBezTo>
                  <a:lnTo>
                    <a:pt x="1268" y="2236"/>
                  </a:lnTo>
                  <a:cubicBezTo>
                    <a:pt x="1402" y="2002"/>
                    <a:pt x="1535" y="1802"/>
                    <a:pt x="1669" y="1569"/>
                  </a:cubicBezTo>
                  <a:lnTo>
                    <a:pt x="435"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9"/>
            <p:cNvSpPr/>
            <p:nvPr/>
          </p:nvSpPr>
          <p:spPr>
            <a:xfrm>
              <a:off x="4308250" y="2574775"/>
              <a:ext cx="99250" cy="89750"/>
            </a:xfrm>
            <a:custGeom>
              <a:rect b="b" l="l" r="r" t="t"/>
              <a:pathLst>
                <a:path extrusionOk="0" h="3590" w="3970">
                  <a:moveTo>
                    <a:pt x="3970" y="1"/>
                  </a:moveTo>
                  <a:cubicBezTo>
                    <a:pt x="3412" y="326"/>
                    <a:pt x="2757" y="506"/>
                    <a:pt x="2106" y="506"/>
                  </a:cubicBezTo>
                  <a:cubicBezTo>
                    <a:pt x="1823" y="506"/>
                    <a:pt x="1541" y="472"/>
                    <a:pt x="1268" y="401"/>
                  </a:cubicBezTo>
                  <a:lnTo>
                    <a:pt x="0" y="3403"/>
                  </a:lnTo>
                  <a:cubicBezTo>
                    <a:pt x="382" y="3527"/>
                    <a:pt x="791" y="3590"/>
                    <a:pt x="1220" y="3590"/>
                  </a:cubicBezTo>
                  <a:cubicBezTo>
                    <a:pt x="2067" y="3590"/>
                    <a:pt x="2996" y="3345"/>
                    <a:pt x="3970" y="2836"/>
                  </a:cubicBezTo>
                  <a:lnTo>
                    <a:pt x="397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9"/>
            <p:cNvSpPr/>
            <p:nvPr/>
          </p:nvSpPr>
          <p:spPr>
            <a:xfrm>
              <a:off x="4308250" y="2139475"/>
              <a:ext cx="100100" cy="140125"/>
            </a:xfrm>
            <a:custGeom>
              <a:rect b="b" l="l" r="r" t="t"/>
              <a:pathLst>
                <a:path extrusionOk="0" h="5605" w="4004">
                  <a:moveTo>
                    <a:pt x="4003" y="0"/>
                  </a:moveTo>
                  <a:cubicBezTo>
                    <a:pt x="2402" y="1068"/>
                    <a:pt x="1034" y="2436"/>
                    <a:pt x="0" y="4037"/>
                  </a:cubicBezTo>
                  <a:lnTo>
                    <a:pt x="1268" y="5604"/>
                  </a:lnTo>
                  <a:cubicBezTo>
                    <a:pt x="1968" y="4504"/>
                    <a:pt x="2902" y="3570"/>
                    <a:pt x="4003" y="2836"/>
                  </a:cubicBezTo>
                  <a:lnTo>
                    <a:pt x="400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9"/>
            <p:cNvSpPr/>
            <p:nvPr/>
          </p:nvSpPr>
          <p:spPr>
            <a:xfrm>
              <a:off x="4500050" y="2372150"/>
              <a:ext cx="93425" cy="148450"/>
            </a:xfrm>
            <a:custGeom>
              <a:rect b="b" l="l" r="r" t="t"/>
              <a:pathLst>
                <a:path extrusionOk="0" h="5938" w="3737">
                  <a:moveTo>
                    <a:pt x="3737" y="0"/>
                  </a:moveTo>
                  <a:lnTo>
                    <a:pt x="1702" y="300"/>
                  </a:lnTo>
                  <a:cubicBezTo>
                    <a:pt x="1335" y="1735"/>
                    <a:pt x="768" y="3102"/>
                    <a:pt x="1" y="4370"/>
                  </a:cubicBezTo>
                  <a:lnTo>
                    <a:pt x="1268" y="5938"/>
                  </a:lnTo>
                  <a:cubicBezTo>
                    <a:pt x="2369" y="4103"/>
                    <a:pt x="3203" y="2102"/>
                    <a:pt x="37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9"/>
            <p:cNvSpPr/>
            <p:nvPr/>
          </p:nvSpPr>
          <p:spPr>
            <a:xfrm>
              <a:off x="4235700" y="2257050"/>
              <a:ext cx="93425" cy="148475"/>
            </a:xfrm>
            <a:custGeom>
              <a:rect b="b" l="l" r="r" t="t"/>
              <a:pathLst>
                <a:path extrusionOk="0" h="5939" w="3737">
                  <a:moveTo>
                    <a:pt x="2469" y="1"/>
                  </a:moveTo>
                  <a:cubicBezTo>
                    <a:pt x="1335" y="1835"/>
                    <a:pt x="501" y="3837"/>
                    <a:pt x="0" y="5938"/>
                  </a:cubicBezTo>
                  <a:lnTo>
                    <a:pt x="2035" y="5638"/>
                  </a:lnTo>
                  <a:cubicBezTo>
                    <a:pt x="2402" y="4204"/>
                    <a:pt x="2969" y="2803"/>
                    <a:pt x="3736" y="1569"/>
                  </a:cubicBezTo>
                  <a:lnTo>
                    <a:pt x="246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9"/>
            <p:cNvSpPr/>
            <p:nvPr/>
          </p:nvSpPr>
          <p:spPr>
            <a:xfrm>
              <a:off x="4224850" y="2417175"/>
              <a:ext cx="57575" cy="146800"/>
            </a:xfrm>
            <a:custGeom>
              <a:rect b="b" l="l" r="r" t="t"/>
              <a:pathLst>
                <a:path extrusionOk="0" h="5872" w="2303">
                  <a:moveTo>
                    <a:pt x="2302" y="0"/>
                  </a:moveTo>
                  <a:lnTo>
                    <a:pt x="301" y="267"/>
                  </a:lnTo>
                  <a:cubicBezTo>
                    <a:pt x="101" y="1268"/>
                    <a:pt x="1" y="2235"/>
                    <a:pt x="1" y="3236"/>
                  </a:cubicBezTo>
                  <a:cubicBezTo>
                    <a:pt x="1" y="4137"/>
                    <a:pt x="101" y="5004"/>
                    <a:pt x="301" y="5871"/>
                  </a:cubicBezTo>
                  <a:lnTo>
                    <a:pt x="2302" y="3836"/>
                  </a:lnTo>
                  <a:cubicBezTo>
                    <a:pt x="2169" y="3236"/>
                    <a:pt x="2102" y="2636"/>
                    <a:pt x="2102" y="2035"/>
                  </a:cubicBezTo>
                  <a:cubicBezTo>
                    <a:pt x="2102" y="1335"/>
                    <a:pt x="2169" y="668"/>
                    <a:pt x="230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9"/>
            <p:cNvSpPr/>
            <p:nvPr/>
          </p:nvSpPr>
          <p:spPr>
            <a:xfrm>
              <a:off x="4235700" y="2527250"/>
              <a:ext cx="92575" cy="128450"/>
            </a:xfrm>
            <a:custGeom>
              <a:rect b="b" l="l" r="r" t="t"/>
              <a:pathLst>
                <a:path extrusionOk="0" h="5138" w="3703">
                  <a:moveTo>
                    <a:pt x="2035" y="1"/>
                  </a:moveTo>
                  <a:lnTo>
                    <a:pt x="0" y="2035"/>
                  </a:lnTo>
                  <a:cubicBezTo>
                    <a:pt x="501" y="3536"/>
                    <a:pt x="1368" y="4604"/>
                    <a:pt x="2469" y="5138"/>
                  </a:cubicBezTo>
                  <a:lnTo>
                    <a:pt x="3703" y="2135"/>
                  </a:lnTo>
                  <a:cubicBezTo>
                    <a:pt x="2902" y="1668"/>
                    <a:pt x="2269" y="901"/>
                    <a:pt x="20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9"/>
            <p:cNvSpPr/>
            <p:nvPr/>
          </p:nvSpPr>
          <p:spPr>
            <a:xfrm>
              <a:off x="4421650" y="2498075"/>
              <a:ext cx="99275" cy="139275"/>
            </a:xfrm>
            <a:custGeom>
              <a:rect b="b" l="l" r="r" t="t"/>
              <a:pathLst>
                <a:path extrusionOk="0" h="5571" w="3971">
                  <a:moveTo>
                    <a:pt x="2736" y="0"/>
                  </a:moveTo>
                  <a:cubicBezTo>
                    <a:pt x="2002" y="1101"/>
                    <a:pt x="1068" y="2035"/>
                    <a:pt x="1" y="2769"/>
                  </a:cubicBezTo>
                  <a:lnTo>
                    <a:pt x="1" y="5571"/>
                  </a:lnTo>
                  <a:cubicBezTo>
                    <a:pt x="1602" y="4537"/>
                    <a:pt x="2936" y="3169"/>
                    <a:pt x="3970" y="1568"/>
                  </a:cubicBezTo>
                  <a:lnTo>
                    <a:pt x="273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9"/>
            <p:cNvSpPr/>
            <p:nvPr/>
          </p:nvSpPr>
          <p:spPr>
            <a:xfrm>
              <a:off x="4298250" y="2240375"/>
              <a:ext cx="41700" cy="55900"/>
            </a:xfrm>
            <a:custGeom>
              <a:rect b="b" l="l" r="r" t="t"/>
              <a:pathLst>
                <a:path extrusionOk="0" h="2236" w="1668">
                  <a:moveTo>
                    <a:pt x="400" y="1"/>
                  </a:moveTo>
                  <a:cubicBezTo>
                    <a:pt x="267" y="201"/>
                    <a:pt x="134" y="434"/>
                    <a:pt x="0" y="668"/>
                  </a:cubicBezTo>
                  <a:lnTo>
                    <a:pt x="1234" y="2236"/>
                  </a:lnTo>
                  <a:cubicBezTo>
                    <a:pt x="1368" y="2002"/>
                    <a:pt x="1501" y="1769"/>
                    <a:pt x="1668" y="1568"/>
                  </a:cubicBezTo>
                  <a:lnTo>
                    <a:pt x="40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9"/>
            <p:cNvSpPr/>
            <p:nvPr/>
          </p:nvSpPr>
          <p:spPr>
            <a:xfrm>
              <a:off x="4231525" y="2398000"/>
              <a:ext cx="55075" cy="25875"/>
            </a:xfrm>
            <a:custGeom>
              <a:rect b="b" l="l" r="r" t="t"/>
              <a:pathLst>
                <a:path extrusionOk="0" h="1035" w="2203">
                  <a:moveTo>
                    <a:pt x="2202" y="0"/>
                  </a:moveTo>
                  <a:lnTo>
                    <a:pt x="167" y="300"/>
                  </a:lnTo>
                  <a:cubicBezTo>
                    <a:pt x="101" y="534"/>
                    <a:pt x="67" y="801"/>
                    <a:pt x="1" y="1034"/>
                  </a:cubicBezTo>
                  <a:lnTo>
                    <a:pt x="2035" y="767"/>
                  </a:lnTo>
                  <a:cubicBezTo>
                    <a:pt x="2069" y="501"/>
                    <a:pt x="2135" y="234"/>
                    <a:pt x="220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9"/>
            <p:cNvSpPr/>
            <p:nvPr/>
          </p:nvSpPr>
          <p:spPr>
            <a:xfrm>
              <a:off x="4232350" y="2513075"/>
              <a:ext cx="54250" cy="65075"/>
            </a:xfrm>
            <a:custGeom>
              <a:rect b="b" l="l" r="r" t="t"/>
              <a:pathLst>
                <a:path extrusionOk="0" h="2603" w="2170">
                  <a:moveTo>
                    <a:pt x="2002" y="0"/>
                  </a:moveTo>
                  <a:lnTo>
                    <a:pt x="1" y="2035"/>
                  </a:lnTo>
                  <a:cubicBezTo>
                    <a:pt x="34" y="2235"/>
                    <a:pt x="101" y="2436"/>
                    <a:pt x="168" y="2602"/>
                  </a:cubicBezTo>
                  <a:lnTo>
                    <a:pt x="2169" y="568"/>
                  </a:lnTo>
                  <a:cubicBezTo>
                    <a:pt x="2102" y="367"/>
                    <a:pt x="2036" y="167"/>
                    <a:pt x="200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9"/>
            <p:cNvSpPr/>
            <p:nvPr/>
          </p:nvSpPr>
          <p:spPr>
            <a:xfrm>
              <a:off x="4297400" y="2580625"/>
              <a:ext cx="41725" cy="79250"/>
            </a:xfrm>
            <a:custGeom>
              <a:rect b="b" l="l" r="r" t="t"/>
              <a:pathLst>
                <a:path extrusionOk="0" h="3170" w="1669">
                  <a:moveTo>
                    <a:pt x="1268" y="0"/>
                  </a:moveTo>
                  <a:lnTo>
                    <a:pt x="1" y="3003"/>
                  </a:lnTo>
                  <a:cubicBezTo>
                    <a:pt x="134" y="3036"/>
                    <a:pt x="268" y="3103"/>
                    <a:pt x="434" y="3169"/>
                  </a:cubicBezTo>
                  <a:lnTo>
                    <a:pt x="1669" y="167"/>
                  </a:lnTo>
                  <a:cubicBezTo>
                    <a:pt x="1535" y="100"/>
                    <a:pt x="1402" y="67"/>
                    <a:pt x="12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9"/>
            <p:cNvSpPr/>
            <p:nvPr/>
          </p:nvSpPr>
          <p:spPr>
            <a:xfrm>
              <a:off x="4408325" y="2567275"/>
              <a:ext cx="12525" cy="78425"/>
            </a:xfrm>
            <a:custGeom>
              <a:rect b="b" l="l" r="r" t="t"/>
              <a:pathLst>
                <a:path extrusionOk="0" h="3137" w="501">
                  <a:moveTo>
                    <a:pt x="501" y="1"/>
                  </a:moveTo>
                  <a:cubicBezTo>
                    <a:pt x="434" y="34"/>
                    <a:pt x="334" y="101"/>
                    <a:pt x="234" y="167"/>
                  </a:cubicBezTo>
                  <a:cubicBezTo>
                    <a:pt x="167" y="201"/>
                    <a:pt x="67" y="234"/>
                    <a:pt x="0" y="301"/>
                  </a:cubicBezTo>
                  <a:lnTo>
                    <a:pt x="0" y="3136"/>
                  </a:lnTo>
                  <a:lnTo>
                    <a:pt x="234" y="2969"/>
                  </a:lnTo>
                  <a:lnTo>
                    <a:pt x="501" y="2803"/>
                  </a:lnTo>
                  <a:lnTo>
                    <a:pt x="50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9"/>
            <p:cNvSpPr/>
            <p:nvPr/>
          </p:nvSpPr>
          <p:spPr>
            <a:xfrm>
              <a:off x="4408325" y="2131975"/>
              <a:ext cx="12525" cy="78400"/>
            </a:xfrm>
            <a:custGeom>
              <a:rect b="b" l="l" r="r" t="t"/>
              <a:pathLst>
                <a:path extrusionOk="0" h="3136" w="501">
                  <a:moveTo>
                    <a:pt x="501" y="0"/>
                  </a:moveTo>
                  <a:lnTo>
                    <a:pt x="234" y="134"/>
                  </a:lnTo>
                  <a:cubicBezTo>
                    <a:pt x="167" y="200"/>
                    <a:pt x="67" y="267"/>
                    <a:pt x="0" y="300"/>
                  </a:cubicBezTo>
                  <a:lnTo>
                    <a:pt x="0" y="3136"/>
                  </a:lnTo>
                  <a:cubicBezTo>
                    <a:pt x="67" y="3069"/>
                    <a:pt x="167" y="3002"/>
                    <a:pt x="234" y="2969"/>
                  </a:cubicBezTo>
                  <a:cubicBezTo>
                    <a:pt x="334" y="2902"/>
                    <a:pt x="434" y="2869"/>
                    <a:pt x="501" y="2836"/>
                  </a:cubicBezTo>
                  <a:lnTo>
                    <a:pt x="50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9"/>
            <p:cNvSpPr/>
            <p:nvPr/>
          </p:nvSpPr>
          <p:spPr>
            <a:xfrm>
              <a:off x="4489200" y="2481375"/>
              <a:ext cx="41725" cy="55900"/>
            </a:xfrm>
            <a:custGeom>
              <a:rect b="b" l="l" r="r" t="t"/>
              <a:pathLst>
                <a:path extrusionOk="0" h="2236" w="1669">
                  <a:moveTo>
                    <a:pt x="435" y="1"/>
                  </a:moveTo>
                  <a:cubicBezTo>
                    <a:pt x="301" y="234"/>
                    <a:pt x="168" y="435"/>
                    <a:pt x="1" y="668"/>
                  </a:cubicBezTo>
                  <a:lnTo>
                    <a:pt x="1268" y="2236"/>
                  </a:lnTo>
                  <a:cubicBezTo>
                    <a:pt x="1402" y="2002"/>
                    <a:pt x="1535" y="1802"/>
                    <a:pt x="1669" y="1569"/>
                  </a:cubicBezTo>
                  <a:lnTo>
                    <a:pt x="435"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9"/>
            <p:cNvSpPr/>
            <p:nvPr/>
          </p:nvSpPr>
          <p:spPr>
            <a:xfrm>
              <a:off x="4330775" y="2372975"/>
              <a:ext cx="46725" cy="112600"/>
            </a:xfrm>
            <a:custGeom>
              <a:rect b="b" l="l" r="r" t="t"/>
              <a:pathLst>
                <a:path extrusionOk="0" h="4504" w="1869">
                  <a:moveTo>
                    <a:pt x="1768" y="0"/>
                  </a:moveTo>
                  <a:lnTo>
                    <a:pt x="100" y="968"/>
                  </a:lnTo>
                  <a:cubicBezTo>
                    <a:pt x="67" y="1001"/>
                    <a:pt x="33" y="1001"/>
                    <a:pt x="33" y="1035"/>
                  </a:cubicBezTo>
                  <a:cubicBezTo>
                    <a:pt x="0" y="1101"/>
                    <a:pt x="0" y="1135"/>
                    <a:pt x="0" y="1168"/>
                  </a:cubicBezTo>
                  <a:lnTo>
                    <a:pt x="0" y="1735"/>
                  </a:lnTo>
                  <a:cubicBezTo>
                    <a:pt x="0" y="1768"/>
                    <a:pt x="0" y="1802"/>
                    <a:pt x="33" y="1835"/>
                  </a:cubicBezTo>
                  <a:lnTo>
                    <a:pt x="100" y="1835"/>
                  </a:lnTo>
                  <a:lnTo>
                    <a:pt x="1134" y="1235"/>
                  </a:lnTo>
                  <a:lnTo>
                    <a:pt x="400" y="4370"/>
                  </a:lnTo>
                  <a:lnTo>
                    <a:pt x="400" y="4437"/>
                  </a:lnTo>
                  <a:cubicBezTo>
                    <a:pt x="367" y="4470"/>
                    <a:pt x="400" y="4470"/>
                    <a:pt x="400" y="4504"/>
                  </a:cubicBezTo>
                  <a:lnTo>
                    <a:pt x="467" y="4504"/>
                  </a:lnTo>
                  <a:lnTo>
                    <a:pt x="967" y="4237"/>
                  </a:lnTo>
                  <a:cubicBezTo>
                    <a:pt x="967" y="4203"/>
                    <a:pt x="1001" y="4170"/>
                    <a:pt x="1001" y="4137"/>
                  </a:cubicBezTo>
                  <a:cubicBezTo>
                    <a:pt x="1034" y="4103"/>
                    <a:pt x="1034" y="4070"/>
                    <a:pt x="1067" y="4037"/>
                  </a:cubicBezTo>
                  <a:lnTo>
                    <a:pt x="1801" y="901"/>
                  </a:lnTo>
                  <a:cubicBezTo>
                    <a:pt x="1835" y="801"/>
                    <a:pt x="1868" y="701"/>
                    <a:pt x="1868" y="601"/>
                  </a:cubicBezTo>
                  <a:lnTo>
                    <a:pt x="1868" y="101"/>
                  </a:lnTo>
                  <a:cubicBezTo>
                    <a:pt x="1868" y="67"/>
                    <a:pt x="1868" y="34"/>
                    <a:pt x="1835"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9"/>
            <p:cNvSpPr/>
            <p:nvPr/>
          </p:nvSpPr>
          <p:spPr>
            <a:xfrm>
              <a:off x="4384125" y="2347950"/>
              <a:ext cx="50900" cy="104275"/>
            </a:xfrm>
            <a:custGeom>
              <a:rect b="b" l="l" r="r" t="t"/>
              <a:pathLst>
                <a:path extrusionOk="0" h="4171" w="2036">
                  <a:moveTo>
                    <a:pt x="1202" y="968"/>
                  </a:moveTo>
                  <a:cubicBezTo>
                    <a:pt x="1235" y="968"/>
                    <a:pt x="1302" y="1001"/>
                    <a:pt x="1302" y="1035"/>
                  </a:cubicBezTo>
                  <a:cubicBezTo>
                    <a:pt x="1335" y="1068"/>
                    <a:pt x="1369" y="1135"/>
                    <a:pt x="1369" y="1202"/>
                  </a:cubicBezTo>
                  <a:cubicBezTo>
                    <a:pt x="1402" y="1268"/>
                    <a:pt x="1402" y="1335"/>
                    <a:pt x="1402" y="1435"/>
                  </a:cubicBezTo>
                  <a:lnTo>
                    <a:pt x="1402" y="2336"/>
                  </a:lnTo>
                  <a:cubicBezTo>
                    <a:pt x="1402" y="2402"/>
                    <a:pt x="1369" y="2503"/>
                    <a:pt x="1369" y="2569"/>
                  </a:cubicBezTo>
                  <a:cubicBezTo>
                    <a:pt x="1335" y="2669"/>
                    <a:pt x="1335" y="2736"/>
                    <a:pt x="1302" y="2803"/>
                  </a:cubicBezTo>
                  <a:cubicBezTo>
                    <a:pt x="1268" y="2869"/>
                    <a:pt x="1235" y="2936"/>
                    <a:pt x="1168" y="3003"/>
                  </a:cubicBezTo>
                  <a:cubicBezTo>
                    <a:pt x="1135" y="3070"/>
                    <a:pt x="1068" y="3103"/>
                    <a:pt x="1002" y="3170"/>
                  </a:cubicBezTo>
                  <a:cubicBezTo>
                    <a:pt x="968" y="3203"/>
                    <a:pt x="902" y="3203"/>
                    <a:pt x="835" y="3203"/>
                  </a:cubicBezTo>
                  <a:cubicBezTo>
                    <a:pt x="801" y="3203"/>
                    <a:pt x="735" y="3170"/>
                    <a:pt x="735" y="3136"/>
                  </a:cubicBezTo>
                  <a:cubicBezTo>
                    <a:pt x="701" y="3103"/>
                    <a:pt x="668" y="3036"/>
                    <a:pt x="668" y="2970"/>
                  </a:cubicBezTo>
                  <a:cubicBezTo>
                    <a:pt x="635" y="2903"/>
                    <a:pt x="635" y="2836"/>
                    <a:pt x="668" y="2736"/>
                  </a:cubicBezTo>
                  <a:lnTo>
                    <a:pt x="668" y="1835"/>
                  </a:lnTo>
                  <a:cubicBezTo>
                    <a:pt x="668" y="1769"/>
                    <a:pt x="668" y="1669"/>
                    <a:pt x="668" y="1602"/>
                  </a:cubicBezTo>
                  <a:cubicBezTo>
                    <a:pt x="701" y="1502"/>
                    <a:pt x="701" y="1435"/>
                    <a:pt x="735" y="1368"/>
                  </a:cubicBezTo>
                  <a:cubicBezTo>
                    <a:pt x="768" y="1302"/>
                    <a:pt x="801" y="1235"/>
                    <a:pt x="868" y="1168"/>
                  </a:cubicBezTo>
                  <a:cubicBezTo>
                    <a:pt x="902" y="1102"/>
                    <a:pt x="968" y="1035"/>
                    <a:pt x="1035" y="1001"/>
                  </a:cubicBezTo>
                  <a:cubicBezTo>
                    <a:pt x="1068" y="968"/>
                    <a:pt x="1135" y="968"/>
                    <a:pt x="1202" y="968"/>
                  </a:cubicBezTo>
                  <a:close/>
                  <a:moveTo>
                    <a:pt x="1469" y="1"/>
                  </a:moveTo>
                  <a:cubicBezTo>
                    <a:pt x="1302" y="1"/>
                    <a:pt x="1168" y="67"/>
                    <a:pt x="1035" y="168"/>
                  </a:cubicBezTo>
                  <a:cubicBezTo>
                    <a:pt x="835" y="234"/>
                    <a:pt x="701" y="368"/>
                    <a:pt x="568" y="534"/>
                  </a:cubicBezTo>
                  <a:cubicBezTo>
                    <a:pt x="435" y="668"/>
                    <a:pt x="334" y="835"/>
                    <a:pt x="268" y="1001"/>
                  </a:cubicBezTo>
                  <a:cubicBezTo>
                    <a:pt x="168" y="1202"/>
                    <a:pt x="101" y="1402"/>
                    <a:pt x="68" y="1602"/>
                  </a:cubicBezTo>
                  <a:cubicBezTo>
                    <a:pt x="34" y="1769"/>
                    <a:pt x="1" y="1969"/>
                    <a:pt x="1" y="2169"/>
                  </a:cubicBezTo>
                  <a:lnTo>
                    <a:pt x="1" y="2669"/>
                  </a:lnTo>
                  <a:lnTo>
                    <a:pt x="1" y="3136"/>
                  </a:lnTo>
                  <a:cubicBezTo>
                    <a:pt x="1" y="3303"/>
                    <a:pt x="34" y="3470"/>
                    <a:pt x="68" y="3637"/>
                  </a:cubicBezTo>
                  <a:cubicBezTo>
                    <a:pt x="101" y="3770"/>
                    <a:pt x="168" y="3904"/>
                    <a:pt x="268" y="4004"/>
                  </a:cubicBezTo>
                  <a:cubicBezTo>
                    <a:pt x="334" y="4104"/>
                    <a:pt x="468" y="4137"/>
                    <a:pt x="568" y="4170"/>
                  </a:cubicBezTo>
                  <a:cubicBezTo>
                    <a:pt x="735" y="4137"/>
                    <a:pt x="902" y="4104"/>
                    <a:pt x="1035" y="4004"/>
                  </a:cubicBezTo>
                  <a:cubicBezTo>
                    <a:pt x="1202" y="3904"/>
                    <a:pt x="1369" y="3770"/>
                    <a:pt x="1469" y="3637"/>
                  </a:cubicBezTo>
                  <a:cubicBezTo>
                    <a:pt x="1602" y="3470"/>
                    <a:pt x="1702" y="3303"/>
                    <a:pt x="1802" y="3136"/>
                  </a:cubicBezTo>
                  <a:cubicBezTo>
                    <a:pt x="1869" y="2970"/>
                    <a:pt x="1936" y="2769"/>
                    <a:pt x="1969" y="2569"/>
                  </a:cubicBezTo>
                  <a:cubicBezTo>
                    <a:pt x="2002" y="2369"/>
                    <a:pt x="2036" y="2169"/>
                    <a:pt x="2036" y="1969"/>
                  </a:cubicBezTo>
                  <a:lnTo>
                    <a:pt x="2036" y="1502"/>
                  </a:lnTo>
                  <a:lnTo>
                    <a:pt x="2036" y="1035"/>
                  </a:lnTo>
                  <a:cubicBezTo>
                    <a:pt x="2036" y="835"/>
                    <a:pt x="2002" y="668"/>
                    <a:pt x="1969" y="501"/>
                  </a:cubicBezTo>
                  <a:cubicBezTo>
                    <a:pt x="1936" y="368"/>
                    <a:pt x="1869" y="234"/>
                    <a:pt x="1802" y="134"/>
                  </a:cubicBezTo>
                  <a:cubicBezTo>
                    <a:pt x="1702" y="67"/>
                    <a:pt x="1602" y="1"/>
                    <a:pt x="146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9"/>
            <p:cNvSpPr/>
            <p:nvPr/>
          </p:nvSpPr>
          <p:spPr>
            <a:xfrm>
              <a:off x="4442500" y="2299600"/>
              <a:ext cx="68425" cy="123425"/>
            </a:xfrm>
            <a:custGeom>
              <a:rect b="b" l="l" r="r" t="t"/>
              <a:pathLst>
                <a:path extrusionOk="0" h="4937" w="2737">
                  <a:moveTo>
                    <a:pt x="618" y="1509"/>
                  </a:moveTo>
                  <a:cubicBezTo>
                    <a:pt x="635" y="1509"/>
                    <a:pt x="651" y="1518"/>
                    <a:pt x="668" y="1534"/>
                  </a:cubicBezTo>
                  <a:cubicBezTo>
                    <a:pt x="701" y="1601"/>
                    <a:pt x="701" y="1668"/>
                    <a:pt x="701" y="1735"/>
                  </a:cubicBezTo>
                  <a:lnTo>
                    <a:pt x="701" y="2102"/>
                  </a:lnTo>
                  <a:cubicBezTo>
                    <a:pt x="701" y="2168"/>
                    <a:pt x="701" y="2235"/>
                    <a:pt x="668" y="2335"/>
                  </a:cubicBezTo>
                  <a:cubicBezTo>
                    <a:pt x="635" y="2368"/>
                    <a:pt x="601" y="2435"/>
                    <a:pt x="568" y="2468"/>
                  </a:cubicBezTo>
                  <a:cubicBezTo>
                    <a:pt x="535" y="2485"/>
                    <a:pt x="510" y="2493"/>
                    <a:pt x="493" y="2493"/>
                  </a:cubicBezTo>
                  <a:cubicBezTo>
                    <a:pt x="476" y="2493"/>
                    <a:pt x="468" y="2485"/>
                    <a:pt x="468" y="2468"/>
                  </a:cubicBezTo>
                  <a:cubicBezTo>
                    <a:pt x="435" y="2402"/>
                    <a:pt x="401" y="2335"/>
                    <a:pt x="435" y="2268"/>
                  </a:cubicBezTo>
                  <a:lnTo>
                    <a:pt x="435" y="1901"/>
                  </a:lnTo>
                  <a:cubicBezTo>
                    <a:pt x="435" y="1835"/>
                    <a:pt x="435" y="1768"/>
                    <a:pt x="468" y="1668"/>
                  </a:cubicBezTo>
                  <a:cubicBezTo>
                    <a:pt x="468" y="1635"/>
                    <a:pt x="501" y="1568"/>
                    <a:pt x="568" y="1534"/>
                  </a:cubicBezTo>
                  <a:cubicBezTo>
                    <a:pt x="585" y="1518"/>
                    <a:pt x="601" y="1509"/>
                    <a:pt x="618" y="1509"/>
                  </a:cubicBezTo>
                  <a:close/>
                  <a:moveTo>
                    <a:pt x="801" y="967"/>
                  </a:moveTo>
                  <a:cubicBezTo>
                    <a:pt x="701" y="967"/>
                    <a:pt x="635" y="1001"/>
                    <a:pt x="568" y="1034"/>
                  </a:cubicBezTo>
                  <a:cubicBezTo>
                    <a:pt x="468" y="1101"/>
                    <a:pt x="401" y="1168"/>
                    <a:pt x="301" y="1234"/>
                  </a:cubicBezTo>
                  <a:cubicBezTo>
                    <a:pt x="234" y="1334"/>
                    <a:pt x="201" y="1401"/>
                    <a:pt x="134" y="1501"/>
                  </a:cubicBezTo>
                  <a:cubicBezTo>
                    <a:pt x="101" y="1601"/>
                    <a:pt x="68" y="1701"/>
                    <a:pt x="34" y="1801"/>
                  </a:cubicBezTo>
                  <a:cubicBezTo>
                    <a:pt x="34" y="1901"/>
                    <a:pt x="1" y="2001"/>
                    <a:pt x="1" y="2135"/>
                  </a:cubicBezTo>
                  <a:cubicBezTo>
                    <a:pt x="1" y="2202"/>
                    <a:pt x="1" y="2268"/>
                    <a:pt x="1" y="2335"/>
                  </a:cubicBezTo>
                  <a:cubicBezTo>
                    <a:pt x="1" y="2402"/>
                    <a:pt x="1" y="2468"/>
                    <a:pt x="1" y="2535"/>
                  </a:cubicBezTo>
                  <a:cubicBezTo>
                    <a:pt x="1" y="2635"/>
                    <a:pt x="34" y="2702"/>
                    <a:pt x="34" y="2802"/>
                  </a:cubicBezTo>
                  <a:cubicBezTo>
                    <a:pt x="68" y="2869"/>
                    <a:pt x="101" y="2935"/>
                    <a:pt x="134" y="3002"/>
                  </a:cubicBezTo>
                  <a:cubicBezTo>
                    <a:pt x="201" y="3036"/>
                    <a:pt x="268" y="3069"/>
                    <a:pt x="301" y="3069"/>
                  </a:cubicBezTo>
                  <a:cubicBezTo>
                    <a:pt x="401" y="3036"/>
                    <a:pt x="468" y="3036"/>
                    <a:pt x="568" y="2969"/>
                  </a:cubicBezTo>
                  <a:cubicBezTo>
                    <a:pt x="635" y="2935"/>
                    <a:pt x="735" y="2869"/>
                    <a:pt x="801" y="2769"/>
                  </a:cubicBezTo>
                  <a:cubicBezTo>
                    <a:pt x="868" y="2702"/>
                    <a:pt x="902" y="2602"/>
                    <a:pt x="968" y="2535"/>
                  </a:cubicBezTo>
                  <a:cubicBezTo>
                    <a:pt x="1002" y="2435"/>
                    <a:pt x="1035" y="2335"/>
                    <a:pt x="1068" y="2235"/>
                  </a:cubicBezTo>
                  <a:cubicBezTo>
                    <a:pt x="1068" y="2102"/>
                    <a:pt x="1102" y="2001"/>
                    <a:pt x="1102" y="1901"/>
                  </a:cubicBezTo>
                  <a:lnTo>
                    <a:pt x="1102" y="1501"/>
                  </a:lnTo>
                  <a:cubicBezTo>
                    <a:pt x="1102" y="1401"/>
                    <a:pt x="1068" y="1301"/>
                    <a:pt x="1068" y="1201"/>
                  </a:cubicBezTo>
                  <a:cubicBezTo>
                    <a:pt x="1035" y="1134"/>
                    <a:pt x="1002" y="1101"/>
                    <a:pt x="968" y="1034"/>
                  </a:cubicBezTo>
                  <a:cubicBezTo>
                    <a:pt x="902" y="1001"/>
                    <a:pt x="868" y="967"/>
                    <a:pt x="801" y="967"/>
                  </a:cubicBezTo>
                  <a:close/>
                  <a:moveTo>
                    <a:pt x="2244" y="2477"/>
                  </a:moveTo>
                  <a:cubicBezTo>
                    <a:pt x="2261" y="2477"/>
                    <a:pt x="2269" y="2485"/>
                    <a:pt x="2269" y="2502"/>
                  </a:cubicBezTo>
                  <a:cubicBezTo>
                    <a:pt x="2303" y="2535"/>
                    <a:pt x="2336" y="2602"/>
                    <a:pt x="2303" y="2669"/>
                  </a:cubicBezTo>
                  <a:cubicBezTo>
                    <a:pt x="2336" y="2802"/>
                    <a:pt x="2336" y="2902"/>
                    <a:pt x="2303" y="3036"/>
                  </a:cubicBezTo>
                  <a:cubicBezTo>
                    <a:pt x="2303" y="3102"/>
                    <a:pt x="2303" y="3202"/>
                    <a:pt x="2269" y="3269"/>
                  </a:cubicBezTo>
                  <a:cubicBezTo>
                    <a:pt x="2269" y="3302"/>
                    <a:pt x="2236" y="3369"/>
                    <a:pt x="2169" y="3402"/>
                  </a:cubicBezTo>
                  <a:cubicBezTo>
                    <a:pt x="2152" y="3419"/>
                    <a:pt x="2136" y="3427"/>
                    <a:pt x="2119" y="3427"/>
                  </a:cubicBezTo>
                  <a:cubicBezTo>
                    <a:pt x="2102" y="3427"/>
                    <a:pt x="2086" y="3419"/>
                    <a:pt x="2069" y="3402"/>
                  </a:cubicBezTo>
                  <a:cubicBezTo>
                    <a:pt x="2036" y="3336"/>
                    <a:pt x="2036" y="3269"/>
                    <a:pt x="2036" y="3202"/>
                  </a:cubicBezTo>
                  <a:cubicBezTo>
                    <a:pt x="2036" y="3102"/>
                    <a:pt x="2036" y="2969"/>
                    <a:pt x="2036" y="2869"/>
                  </a:cubicBezTo>
                  <a:cubicBezTo>
                    <a:pt x="2036" y="2769"/>
                    <a:pt x="2036" y="2702"/>
                    <a:pt x="2069" y="2635"/>
                  </a:cubicBezTo>
                  <a:cubicBezTo>
                    <a:pt x="2102" y="2569"/>
                    <a:pt x="2136" y="2535"/>
                    <a:pt x="2169" y="2502"/>
                  </a:cubicBezTo>
                  <a:cubicBezTo>
                    <a:pt x="2202" y="2485"/>
                    <a:pt x="2227" y="2477"/>
                    <a:pt x="2244" y="2477"/>
                  </a:cubicBezTo>
                  <a:close/>
                  <a:moveTo>
                    <a:pt x="2403" y="1901"/>
                  </a:moveTo>
                  <a:cubicBezTo>
                    <a:pt x="2336" y="1935"/>
                    <a:pt x="2236" y="1935"/>
                    <a:pt x="2169" y="2001"/>
                  </a:cubicBezTo>
                  <a:cubicBezTo>
                    <a:pt x="2102" y="2035"/>
                    <a:pt x="2002" y="2102"/>
                    <a:pt x="1936" y="2202"/>
                  </a:cubicBezTo>
                  <a:cubicBezTo>
                    <a:pt x="1869" y="2268"/>
                    <a:pt x="1802" y="2368"/>
                    <a:pt x="1769" y="2435"/>
                  </a:cubicBezTo>
                  <a:cubicBezTo>
                    <a:pt x="1735" y="2535"/>
                    <a:pt x="1702" y="2635"/>
                    <a:pt x="1669" y="2735"/>
                  </a:cubicBezTo>
                  <a:cubicBezTo>
                    <a:pt x="1635" y="2835"/>
                    <a:pt x="1635" y="2969"/>
                    <a:pt x="1635" y="3069"/>
                  </a:cubicBezTo>
                  <a:lnTo>
                    <a:pt x="1635" y="3269"/>
                  </a:lnTo>
                  <a:lnTo>
                    <a:pt x="1635" y="3469"/>
                  </a:lnTo>
                  <a:cubicBezTo>
                    <a:pt x="1635" y="3569"/>
                    <a:pt x="1635" y="3669"/>
                    <a:pt x="1669" y="3736"/>
                  </a:cubicBezTo>
                  <a:cubicBezTo>
                    <a:pt x="1702" y="3803"/>
                    <a:pt x="1735" y="3869"/>
                    <a:pt x="1769" y="3936"/>
                  </a:cubicBezTo>
                  <a:cubicBezTo>
                    <a:pt x="1802" y="3970"/>
                    <a:pt x="1869" y="4003"/>
                    <a:pt x="1936" y="4003"/>
                  </a:cubicBezTo>
                  <a:cubicBezTo>
                    <a:pt x="2036" y="4003"/>
                    <a:pt x="2102" y="3970"/>
                    <a:pt x="2169" y="3936"/>
                  </a:cubicBezTo>
                  <a:cubicBezTo>
                    <a:pt x="2269" y="3869"/>
                    <a:pt x="2336" y="3803"/>
                    <a:pt x="2403" y="3736"/>
                  </a:cubicBezTo>
                  <a:cubicBezTo>
                    <a:pt x="2469" y="3636"/>
                    <a:pt x="2536" y="3569"/>
                    <a:pt x="2569" y="3469"/>
                  </a:cubicBezTo>
                  <a:cubicBezTo>
                    <a:pt x="2636" y="3369"/>
                    <a:pt x="2669" y="3269"/>
                    <a:pt x="2669" y="3169"/>
                  </a:cubicBezTo>
                  <a:cubicBezTo>
                    <a:pt x="2703" y="3069"/>
                    <a:pt x="2736" y="2935"/>
                    <a:pt x="2736" y="2835"/>
                  </a:cubicBezTo>
                  <a:cubicBezTo>
                    <a:pt x="2736" y="2702"/>
                    <a:pt x="2736" y="2569"/>
                    <a:pt x="2736" y="2435"/>
                  </a:cubicBezTo>
                  <a:lnTo>
                    <a:pt x="2703" y="2435"/>
                  </a:lnTo>
                  <a:cubicBezTo>
                    <a:pt x="2703" y="2335"/>
                    <a:pt x="2703" y="2235"/>
                    <a:pt x="2669" y="2168"/>
                  </a:cubicBezTo>
                  <a:cubicBezTo>
                    <a:pt x="2669" y="2102"/>
                    <a:pt x="2636" y="2035"/>
                    <a:pt x="2569" y="1968"/>
                  </a:cubicBezTo>
                  <a:cubicBezTo>
                    <a:pt x="2536" y="1935"/>
                    <a:pt x="2469" y="1901"/>
                    <a:pt x="2403" y="1901"/>
                  </a:cubicBezTo>
                  <a:close/>
                  <a:moveTo>
                    <a:pt x="2369" y="0"/>
                  </a:moveTo>
                  <a:lnTo>
                    <a:pt x="2102" y="167"/>
                  </a:lnTo>
                  <a:cubicBezTo>
                    <a:pt x="2069" y="200"/>
                    <a:pt x="2036" y="234"/>
                    <a:pt x="2002" y="234"/>
                  </a:cubicBezTo>
                  <a:cubicBezTo>
                    <a:pt x="2002" y="267"/>
                    <a:pt x="1969" y="300"/>
                    <a:pt x="1969" y="367"/>
                  </a:cubicBezTo>
                  <a:lnTo>
                    <a:pt x="268" y="4803"/>
                  </a:lnTo>
                  <a:lnTo>
                    <a:pt x="268" y="4870"/>
                  </a:lnTo>
                  <a:cubicBezTo>
                    <a:pt x="268" y="4904"/>
                    <a:pt x="268" y="4937"/>
                    <a:pt x="268" y="4937"/>
                  </a:cubicBezTo>
                  <a:lnTo>
                    <a:pt x="334" y="4937"/>
                  </a:lnTo>
                  <a:lnTo>
                    <a:pt x="635" y="4803"/>
                  </a:lnTo>
                  <a:cubicBezTo>
                    <a:pt x="668" y="4770"/>
                    <a:pt x="668" y="4737"/>
                    <a:pt x="701" y="4737"/>
                  </a:cubicBezTo>
                  <a:cubicBezTo>
                    <a:pt x="701" y="4670"/>
                    <a:pt x="735" y="4637"/>
                    <a:pt x="735" y="4603"/>
                  </a:cubicBezTo>
                  <a:lnTo>
                    <a:pt x="2469" y="133"/>
                  </a:lnTo>
                  <a:cubicBezTo>
                    <a:pt x="2469" y="133"/>
                    <a:pt x="2469" y="100"/>
                    <a:pt x="2469" y="100"/>
                  </a:cubicBezTo>
                  <a:cubicBezTo>
                    <a:pt x="2469" y="100"/>
                    <a:pt x="2469" y="67"/>
                    <a:pt x="2469" y="67"/>
                  </a:cubicBezTo>
                  <a:cubicBezTo>
                    <a:pt x="2469" y="33"/>
                    <a:pt x="2469" y="33"/>
                    <a:pt x="2436"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9"/>
            <p:cNvSpPr/>
            <p:nvPr/>
          </p:nvSpPr>
          <p:spPr>
            <a:xfrm>
              <a:off x="4224025" y="2798275"/>
              <a:ext cx="42550" cy="73425"/>
            </a:xfrm>
            <a:custGeom>
              <a:rect b="b" l="l" r="r" t="t"/>
              <a:pathLst>
                <a:path extrusionOk="0" h="2937" w="1702">
                  <a:moveTo>
                    <a:pt x="1702" y="1"/>
                  </a:moveTo>
                  <a:lnTo>
                    <a:pt x="0" y="968"/>
                  </a:lnTo>
                  <a:lnTo>
                    <a:pt x="0" y="2936"/>
                  </a:lnTo>
                  <a:lnTo>
                    <a:pt x="1702" y="1969"/>
                  </a:lnTo>
                  <a:lnTo>
                    <a:pt x="1702"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9"/>
            <p:cNvSpPr/>
            <p:nvPr/>
          </p:nvSpPr>
          <p:spPr>
            <a:xfrm>
              <a:off x="4456675" y="2664025"/>
              <a:ext cx="41725" cy="73400"/>
            </a:xfrm>
            <a:custGeom>
              <a:rect b="b" l="l" r="r" t="t"/>
              <a:pathLst>
                <a:path extrusionOk="0" h="2936" w="1669">
                  <a:moveTo>
                    <a:pt x="1669" y="0"/>
                  </a:moveTo>
                  <a:lnTo>
                    <a:pt x="1" y="967"/>
                  </a:lnTo>
                  <a:lnTo>
                    <a:pt x="1" y="2936"/>
                  </a:lnTo>
                  <a:lnTo>
                    <a:pt x="1669" y="1968"/>
                  </a:lnTo>
                  <a:lnTo>
                    <a:pt x="1669"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9"/>
            <p:cNvSpPr/>
            <p:nvPr/>
          </p:nvSpPr>
          <p:spPr>
            <a:xfrm>
              <a:off x="4456675" y="2664025"/>
              <a:ext cx="41725" cy="73400"/>
            </a:xfrm>
            <a:custGeom>
              <a:rect b="b" l="l" r="r" t="t"/>
              <a:pathLst>
                <a:path extrusionOk="0" h="2936" w="1669">
                  <a:moveTo>
                    <a:pt x="1669" y="0"/>
                  </a:moveTo>
                  <a:lnTo>
                    <a:pt x="1" y="967"/>
                  </a:lnTo>
                  <a:lnTo>
                    <a:pt x="1" y="2936"/>
                  </a:lnTo>
                  <a:lnTo>
                    <a:pt x="1669" y="1968"/>
                  </a:lnTo>
                  <a:lnTo>
                    <a:pt x="166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9"/>
            <p:cNvSpPr/>
            <p:nvPr/>
          </p:nvSpPr>
          <p:spPr>
            <a:xfrm>
              <a:off x="4287400" y="2730100"/>
              <a:ext cx="127625" cy="88025"/>
            </a:xfrm>
            <a:custGeom>
              <a:rect b="b" l="l" r="r" t="t"/>
              <a:pathLst>
                <a:path extrusionOk="0" h="3521" w="5105">
                  <a:moveTo>
                    <a:pt x="4840" y="0"/>
                  </a:moveTo>
                  <a:cubicBezTo>
                    <a:pt x="4776" y="0"/>
                    <a:pt x="4707" y="19"/>
                    <a:pt x="4637" y="59"/>
                  </a:cubicBezTo>
                  <a:lnTo>
                    <a:pt x="434" y="2494"/>
                  </a:lnTo>
                  <a:cubicBezTo>
                    <a:pt x="201" y="2628"/>
                    <a:pt x="34" y="2928"/>
                    <a:pt x="0" y="3228"/>
                  </a:cubicBezTo>
                  <a:cubicBezTo>
                    <a:pt x="0" y="3415"/>
                    <a:pt x="115" y="3520"/>
                    <a:pt x="265" y="3520"/>
                  </a:cubicBezTo>
                  <a:cubicBezTo>
                    <a:pt x="328" y="3520"/>
                    <a:pt x="398" y="3501"/>
                    <a:pt x="467" y="3462"/>
                  </a:cubicBezTo>
                  <a:lnTo>
                    <a:pt x="4637" y="1026"/>
                  </a:lnTo>
                  <a:cubicBezTo>
                    <a:pt x="4904" y="860"/>
                    <a:pt x="5071" y="593"/>
                    <a:pt x="5104" y="293"/>
                  </a:cubicBezTo>
                  <a:cubicBezTo>
                    <a:pt x="5104" y="105"/>
                    <a:pt x="4989" y="0"/>
                    <a:pt x="484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9"/>
            <p:cNvSpPr/>
            <p:nvPr/>
          </p:nvSpPr>
          <p:spPr>
            <a:xfrm>
              <a:off x="4520075" y="2595825"/>
              <a:ext cx="126775" cy="88025"/>
            </a:xfrm>
            <a:custGeom>
              <a:rect b="b" l="l" r="r" t="t"/>
              <a:pathLst>
                <a:path extrusionOk="0" h="3521" w="5071">
                  <a:moveTo>
                    <a:pt x="4832" y="1"/>
                  </a:moveTo>
                  <a:cubicBezTo>
                    <a:pt x="4773" y="1"/>
                    <a:pt x="4706" y="20"/>
                    <a:pt x="4637" y="60"/>
                  </a:cubicBezTo>
                  <a:lnTo>
                    <a:pt x="434" y="2495"/>
                  </a:lnTo>
                  <a:cubicBezTo>
                    <a:pt x="167" y="2661"/>
                    <a:pt x="33" y="2928"/>
                    <a:pt x="0" y="3228"/>
                  </a:cubicBezTo>
                  <a:cubicBezTo>
                    <a:pt x="0" y="3416"/>
                    <a:pt x="99" y="3521"/>
                    <a:pt x="250" y="3521"/>
                  </a:cubicBezTo>
                  <a:cubicBezTo>
                    <a:pt x="314" y="3521"/>
                    <a:pt x="387" y="3502"/>
                    <a:pt x="467" y="3462"/>
                  </a:cubicBezTo>
                  <a:lnTo>
                    <a:pt x="4637" y="1027"/>
                  </a:lnTo>
                  <a:cubicBezTo>
                    <a:pt x="4904" y="893"/>
                    <a:pt x="5070" y="593"/>
                    <a:pt x="5070" y="293"/>
                  </a:cubicBezTo>
                  <a:cubicBezTo>
                    <a:pt x="5070" y="106"/>
                    <a:pt x="4972" y="1"/>
                    <a:pt x="4832"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9"/>
            <p:cNvSpPr/>
            <p:nvPr/>
          </p:nvSpPr>
          <p:spPr>
            <a:xfrm>
              <a:off x="4504225" y="717225"/>
              <a:ext cx="104500" cy="62975"/>
            </a:xfrm>
            <a:custGeom>
              <a:rect b="b" l="l" r="r" t="t"/>
              <a:pathLst>
                <a:path extrusionOk="0" h="2519" w="4180">
                  <a:moveTo>
                    <a:pt x="3838" y="1"/>
                  </a:moveTo>
                  <a:cubicBezTo>
                    <a:pt x="3795" y="1"/>
                    <a:pt x="3749" y="15"/>
                    <a:pt x="3703" y="50"/>
                  </a:cubicBezTo>
                  <a:lnTo>
                    <a:pt x="134" y="2118"/>
                  </a:lnTo>
                  <a:cubicBezTo>
                    <a:pt x="34" y="2185"/>
                    <a:pt x="0" y="2318"/>
                    <a:pt x="67" y="2418"/>
                  </a:cubicBezTo>
                  <a:cubicBezTo>
                    <a:pt x="100" y="2485"/>
                    <a:pt x="167" y="2518"/>
                    <a:pt x="267" y="2518"/>
                  </a:cubicBezTo>
                  <a:lnTo>
                    <a:pt x="367" y="2518"/>
                  </a:lnTo>
                  <a:lnTo>
                    <a:pt x="3903" y="450"/>
                  </a:lnTo>
                  <a:cubicBezTo>
                    <a:pt x="4179" y="340"/>
                    <a:pt x="4044" y="1"/>
                    <a:pt x="383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9"/>
            <p:cNvSpPr/>
            <p:nvPr/>
          </p:nvSpPr>
          <p:spPr>
            <a:xfrm>
              <a:off x="4504225" y="757625"/>
              <a:ext cx="101750" cy="61750"/>
            </a:xfrm>
            <a:custGeom>
              <a:rect b="b" l="l" r="r" t="t"/>
              <a:pathLst>
                <a:path extrusionOk="0" h="2470" w="4070">
                  <a:moveTo>
                    <a:pt x="3817" y="0"/>
                  </a:moveTo>
                  <a:cubicBezTo>
                    <a:pt x="3778" y="0"/>
                    <a:pt x="3738" y="11"/>
                    <a:pt x="3703" y="35"/>
                  </a:cubicBezTo>
                  <a:lnTo>
                    <a:pt x="134" y="2070"/>
                  </a:lnTo>
                  <a:cubicBezTo>
                    <a:pt x="34" y="2136"/>
                    <a:pt x="0" y="2270"/>
                    <a:pt x="67" y="2370"/>
                  </a:cubicBezTo>
                  <a:cubicBezTo>
                    <a:pt x="100" y="2437"/>
                    <a:pt x="167" y="2470"/>
                    <a:pt x="267" y="2470"/>
                  </a:cubicBezTo>
                  <a:lnTo>
                    <a:pt x="367" y="2470"/>
                  </a:lnTo>
                  <a:lnTo>
                    <a:pt x="3936" y="402"/>
                  </a:lnTo>
                  <a:cubicBezTo>
                    <a:pt x="4037" y="335"/>
                    <a:pt x="4070" y="202"/>
                    <a:pt x="4003" y="102"/>
                  </a:cubicBezTo>
                  <a:cubicBezTo>
                    <a:pt x="3960" y="37"/>
                    <a:pt x="3889" y="0"/>
                    <a:pt x="381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9"/>
            <p:cNvSpPr/>
            <p:nvPr/>
          </p:nvSpPr>
          <p:spPr>
            <a:xfrm>
              <a:off x="4504225" y="796525"/>
              <a:ext cx="101750" cy="62050"/>
            </a:xfrm>
            <a:custGeom>
              <a:rect b="b" l="l" r="r" t="t"/>
              <a:pathLst>
                <a:path extrusionOk="0" h="2482" w="4070">
                  <a:moveTo>
                    <a:pt x="3783" y="1"/>
                  </a:moveTo>
                  <a:cubicBezTo>
                    <a:pt x="3755" y="1"/>
                    <a:pt x="3728" y="5"/>
                    <a:pt x="3703" y="13"/>
                  </a:cubicBezTo>
                  <a:lnTo>
                    <a:pt x="134" y="2081"/>
                  </a:lnTo>
                  <a:cubicBezTo>
                    <a:pt x="34" y="2148"/>
                    <a:pt x="0" y="2282"/>
                    <a:pt x="67" y="2382"/>
                  </a:cubicBezTo>
                  <a:cubicBezTo>
                    <a:pt x="100" y="2448"/>
                    <a:pt x="167" y="2482"/>
                    <a:pt x="267" y="2482"/>
                  </a:cubicBezTo>
                  <a:cubicBezTo>
                    <a:pt x="301" y="2482"/>
                    <a:pt x="334" y="2482"/>
                    <a:pt x="367" y="2448"/>
                  </a:cubicBezTo>
                  <a:lnTo>
                    <a:pt x="3936" y="414"/>
                  </a:lnTo>
                  <a:cubicBezTo>
                    <a:pt x="4037" y="347"/>
                    <a:pt x="4070" y="213"/>
                    <a:pt x="4003" y="113"/>
                  </a:cubicBezTo>
                  <a:cubicBezTo>
                    <a:pt x="3953" y="38"/>
                    <a:pt x="3866" y="1"/>
                    <a:pt x="378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9"/>
            <p:cNvSpPr/>
            <p:nvPr/>
          </p:nvSpPr>
          <p:spPr>
            <a:xfrm>
              <a:off x="4687100" y="660225"/>
              <a:ext cx="67325" cy="62425"/>
            </a:xfrm>
            <a:custGeom>
              <a:rect b="b" l="l" r="r" t="t"/>
              <a:pathLst>
                <a:path extrusionOk="0" h="2497" w="2693">
                  <a:moveTo>
                    <a:pt x="366" y="0"/>
                  </a:moveTo>
                  <a:cubicBezTo>
                    <a:pt x="172" y="0"/>
                    <a:pt x="0" y="245"/>
                    <a:pt x="157" y="428"/>
                  </a:cubicBezTo>
                  <a:lnTo>
                    <a:pt x="2225" y="2430"/>
                  </a:lnTo>
                  <a:cubicBezTo>
                    <a:pt x="2292" y="2463"/>
                    <a:pt x="2326" y="2497"/>
                    <a:pt x="2426" y="2497"/>
                  </a:cubicBezTo>
                  <a:cubicBezTo>
                    <a:pt x="2492" y="2497"/>
                    <a:pt x="2526" y="2463"/>
                    <a:pt x="2592" y="2430"/>
                  </a:cubicBezTo>
                  <a:cubicBezTo>
                    <a:pt x="2692" y="2296"/>
                    <a:pt x="2692" y="2163"/>
                    <a:pt x="2592" y="2063"/>
                  </a:cubicBezTo>
                  <a:lnTo>
                    <a:pt x="524" y="61"/>
                  </a:lnTo>
                  <a:cubicBezTo>
                    <a:pt x="474" y="18"/>
                    <a:pt x="419" y="0"/>
                    <a:pt x="366"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9"/>
            <p:cNvSpPr/>
            <p:nvPr/>
          </p:nvSpPr>
          <p:spPr>
            <a:xfrm>
              <a:off x="4688525" y="630250"/>
              <a:ext cx="65900" cy="122425"/>
            </a:xfrm>
            <a:custGeom>
              <a:rect b="b" l="l" r="r" t="t"/>
              <a:pathLst>
                <a:path extrusionOk="0" h="4897" w="2636">
                  <a:moveTo>
                    <a:pt x="2357" y="0"/>
                  </a:moveTo>
                  <a:cubicBezTo>
                    <a:pt x="2255" y="0"/>
                    <a:pt x="2160" y="62"/>
                    <a:pt x="2135" y="160"/>
                  </a:cubicBezTo>
                  <a:lnTo>
                    <a:pt x="67" y="4529"/>
                  </a:lnTo>
                  <a:cubicBezTo>
                    <a:pt x="0" y="4630"/>
                    <a:pt x="67" y="4796"/>
                    <a:pt x="200" y="4863"/>
                  </a:cubicBezTo>
                  <a:cubicBezTo>
                    <a:pt x="234" y="4863"/>
                    <a:pt x="267" y="4896"/>
                    <a:pt x="300" y="4896"/>
                  </a:cubicBezTo>
                  <a:cubicBezTo>
                    <a:pt x="401" y="4896"/>
                    <a:pt x="467" y="4830"/>
                    <a:pt x="534" y="4763"/>
                  </a:cubicBezTo>
                  <a:lnTo>
                    <a:pt x="2602" y="393"/>
                  </a:lnTo>
                  <a:cubicBezTo>
                    <a:pt x="2635" y="260"/>
                    <a:pt x="2602" y="93"/>
                    <a:pt x="2469" y="26"/>
                  </a:cubicBezTo>
                  <a:cubicBezTo>
                    <a:pt x="2433" y="8"/>
                    <a:pt x="2395" y="0"/>
                    <a:pt x="235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9"/>
            <p:cNvSpPr/>
            <p:nvPr/>
          </p:nvSpPr>
          <p:spPr>
            <a:xfrm>
              <a:off x="3494325" y="847625"/>
              <a:ext cx="897350" cy="591775"/>
            </a:xfrm>
            <a:custGeom>
              <a:rect b="b" l="l" r="r" t="t"/>
              <a:pathLst>
                <a:path extrusionOk="0" h="23671" w="35894">
                  <a:moveTo>
                    <a:pt x="34695" y="0"/>
                  </a:moveTo>
                  <a:cubicBezTo>
                    <a:pt x="34375" y="0"/>
                    <a:pt x="34010" y="109"/>
                    <a:pt x="33625" y="338"/>
                  </a:cubicBezTo>
                  <a:lnTo>
                    <a:pt x="2269" y="18451"/>
                  </a:lnTo>
                  <a:cubicBezTo>
                    <a:pt x="935" y="19285"/>
                    <a:pt x="101" y="20652"/>
                    <a:pt x="1" y="22220"/>
                  </a:cubicBezTo>
                  <a:cubicBezTo>
                    <a:pt x="1" y="23146"/>
                    <a:pt x="483" y="23670"/>
                    <a:pt x="1202" y="23670"/>
                  </a:cubicBezTo>
                  <a:cubicBezTo>
                    <a:pt x="1518" y="23670"/>
                    <a:pt x="1881" y="23569"/>
                    <a:pt x="2269" y="23354"/>
                  </a:cubicBezTo>
                  <a:lnTo>
                    <a:pt x="33625" y="5241"/>
                  </a:lnTo>
                  <a:cubicBezTo>
                    <a:pt x="34926" y="4407"/>
                    <a:pt x="35760" y="3006"/>
                    <a:pt x="35893" y="1472"/>
                  </a:cubicBezTo>
                  <a:cubicBezTo>
                    <a:pt x="35893" y="531"/>
                    <a:pt x="35403" y="0"/>
                    <a:pt x="34695"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9"/>
            <p:cNvSpPr/>
            <p:nvPr/>
          </p:nvSpPr>
          <p:spPr>
            <a:xfrm>
              <a:off x="3486825" y="840600"/>
              <a:ext cx="912350" cy="604225"/>
            </a:xfrm>
            <a:custGeom>
              <a:rect b="b" l="l" r="r" t="t"/>
              <a:pathLst>
                <a:path extrusionOk="0" h="24169" w="36494">
                  <a:moveTo>
                    <a:pt x="34992" y="519"/>
                  </a:moveTo>
                  <a:cubicBezTo>
                    <a:pt x="35159" y="519"/>
                    <a:pt x="35292" y="585"/>
                    <a:pt x="35426" y="652"/>
                  </a:cubicBezTo>
                  <a:cubicBezTo>
                    <a:pt x="35793" y="919"/>
                    <a:pt x="35960" y="1319"/>
                    <a:pt x="35926" y="1753"/>
                  </a:cubicBezTo>
                  <a:cubicBezTo>
                    <a:pt x="35793" y="3187"/>
                    <a:pt x="35026" y="4488"/>
                    <a:pt x="33791" y="5255"/>
                  </a:cubicBezTo>
                  <a:lnTo>
                    <a:pt x="2436" y="23368"/>
                  </a:lnTo>
                  <a:cubicBezTo>
                    <a:pt x="2189" y="23553"/>
                    <a:pt x="1892" y="23650"/>
                    <a:pt x="1591" y="23650"/>
                  </a:cubicBezTo>
                  <a:cubicBezTo>
                    <a:pt x="1403" y="23650"/>
                    <a:pt x="1214" y="23612"/>
                    <a:pt x="1035" y="23535"/>
                  </a:cubicBezTo>
                  <a:cubicBezTo>
                    <a:pt x="701" y="23302"/>
                    <a:pt x="501" y="22868"/>
                    <a:pt x="568" y="22434"/>
                  </a:cubicBezTo>
                  <a:cubicBezTo>
                    <a:pt x="668" y="21000"/>
                    <a:pt x="1468" y="19699"/>
                    <a:pt x="2703" y="18932"/>
                  </a:cubicBezTo>
                  <a:lnTo>
                    <a:pt x="34058" y="819"/>
                  </a:lnTo>
                  <a:cubicBezTo>
                    <a:pt x="34325" y="652"/>
                    <a:pt x="34659" y="552"/>
                    <a:pt x="34992" y="519"/>
                  </a:cubicBezTo>
                  <a:close/>
                  <a:moveTo>
                    <a:pt x="35002" y="1"/>
                  </a:moveTo>
                  <a:cubicBezTo>
                    <a:pt x="34635" y="1"/>
                    <a:pt x="34225" y="129"/>
                    <a:pt x="33791" y="385"/>
                  </a:cubicBezTo>
                  <a:lnTo>
                    <a:pt x="2436" y="18498"/>
                  </a:lnTo>
                  <a:cubicBezTo>
                    <a:pt x="1101" y="19232"/>
                    <a:pt x="34" y="21033"/>
                    <a:pt x="34" y="22434"/>
                  </a:cubicBezTo>
                  <a:cubicBezTo>
                    <a:pt x="1" y="23068"/>
                    <a:pt x="267" y="23635"/>
                    <a:pt x="801" y="24002"/>
                  </a:cubicBezTo>
                  <a:cubicBezTo>
                    <a:pt x="1001" y="24102"/>
                    <a:pt x="1235" y="24169"/>
                    <a:pt x="1502" y="24169"/>
                  </a:cubicBezTo>
                  <a:cubicBezTo>
                    <a:pt x="1902" y="24169"/>
                    <a:pt x="2336" y="24035"/>
                    <a:pt x="2703" y="23802"/>
                  </a:cubicBezTo>
                  <a:lnTo>
                    <a:pt x="34058" y="5722"/>
                  </a:lnTo>
                  <a:cubicBezTo>
                    <a:pt x="35459" y="4855"/>
                    <a:pt x="36327" y="3387"/>
                    <a:pt x="36427" y="1753"/>
                  </a:cubicBezTo>
                  <a:cubicBezTo>
                    <a:pt x="36493" y="1119"/>
                    <a:pt x="36226" y="519"/>
                    <a:pt x="35693" y="185"/>
                  </a:cubicBezTo>
                  <a:cubicBezTo>
                    <a:pt x="35488" y="62"/>
                    <a:pt x="35255" y="1"/>
                    <a:pt x="35002"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9"/>
            <p:cNvSpPr/>
            <p:nvPr/>
          </p:nvSpPr>
          <p:spPr>
            <a:xfrm>
              <a:off x="4281550" y="887850"/>
              <a:ext cx="71750" cy="84150"/>
            </a:xfrm>
            <a:custGeom>
              <a:rect b="b" l="l" r="r" t="t"/>
              <a:pathLst>
                <a:path extrusionOk="0" h="3366" w="2870">
                  <a:moveTo>
                    <a:pt x="1469" y="363"/>
                  </a:moveTo>
                  <a:cubicBezTo>
                    <a:pt x="1502" y="363"/>
                    <a:pt x="1569" y="363"/>
                    <a:pt x="1602" y="397"/>
                  </a:cubicBezTo>
                  <a:cubicBezTo>
                    <a:pt x="1802" y="597"/>
                    <a:pt x="1869" y="864"/>
                    <a:pt x="1869" y="1130"/>
                  </a:cubicBezTo>
                  <a:cubicBezTo>
                    <a:pt x="1869" y="1798"/>
                    <a:pt x="1569" y="2431"/>
                    <a:pt x="1068" y="2898"/>
                  </a:cubicBezTo>
                  <a:cubicBezTo>
                    <a:pt x="1013" y="2953"/>
                    <a:pt x="938" y="2978"/>
                    <a:pt x="865" y="2978"/>
                  </a:cubicBezTo>
                  <a:cubicBezTo>
                    <a:pt x="805" y="2978"/>
                    <a:pt x="746" y="2962"/>
                    <a:pt x="701" y="2932"/>
                  </a:cubicBezTo>
                  <a:cubicBezTo>
                    <a:pt x="501" y="2765"/>
                    <a:pt x="401" y="2465"/>
                    <a:pt x="435" y="2198"/>
                  </a:cubicBezTo>
                  <a:cubicBezTo>
                    <a:pt x="401" y="1531"/>
                    <a:pt x="701" y="864"/>
                    <a:pt x="1235" y="430"/>
                  </a:cubicBezTo>
                  <a:cubicBezTo>
                    <a:pt x="1302" y="397"/>
                    <a:pt x="1369" y="363"/>
                    <a:pt x="1469" y="363"/>
                  </a:cubicBezTo>
                  <a:close/>
                  <a:moveTo>
                    <a:pt x="1426" y="0"/>
                  </a:moveTo>
                  <a:cubicBezTo>
                    <a:pt x="1298" y="0"/>
                    <a:pt x="1174" y="42"/>
                    <a:pt x="1068" y="130"/>
                  </a:cubicBezTo>
                  <a:cubicBezTo>
                    <a:pt x="501" y="430"/>
                    <a:pt x="68" y="1364"/>
                    <a:pt x="68" y="2198"/>
                  </a:cubicBezTo>
                  <a:cubicBezTo>
                    <a:pt x="1" y="2598"/>
                    <a:pt x="168" y="3032"/>
                    <a:pt x="501" y="3265"/>
                  </a:cubicBezTo>
                  <a:cubicBezTo>
                    <a:pt x="601" y="3332"/>
                    <a:pt x="735" y="3365"/>
                    <a:pt x="835" y="3365"/>
                  </a:cubicBezTo>
                  <a:cubicBezTo>
                    <a:pt x="968" y="3365"/>
                    <a:pt x="1135" y="3299"/>
                    <a:pt x="1235" y="3232"/>
                  </a:cubicBezTo>
                  <a:cubicBezTo>
                    <a:pt x="1635" y="2965"/>
                    <a:pt x="1902" y="2598"/>
                    <a:pt x="2069" y="2164"/>
                  </a:cubicBezTo>
                  <a:lnTo>
                    <a:pt x="2569" y="2298"/>
                  </a:lnTo>
                  <a:lnTo>
                    <a:pt x="2603" y="2298"/>
                  </a:lnTo>
                  <a:cubicBezTo>
                    <a:pt x="2803" y="2298"/>
                    <a:pt x="2870" y="2031"/>
                    <a:pt x="2670" y="1931"/>
                  </a:cubicBezTo>
                  <a:lnTo>
                    <a:pt x="2670" y="1931"/>
                  </a:lnTo>
                  <a:lnTo>
                    <a:pt x="2670" y="1964"/>
                  </a:lnTo>
                  <a:lnTo>
                    <a:pt x="2169" y="1798"/>
                  </a:lnTo>
                  <a:cubicBezTo>
                    <a:pt x="2203" y="1597"/>
                    <a:pt x="2236" y="1364"/>
                    <a:pt x="2236" y="1164"/>
                  </a:cubicBezTo>
                  <a:cubicBezTo>
                    <a:pt x="2303" y="730"/>
                    <a:pt x="2102" y="330"/>
                    <a:pt x="1769" y="96"/>
                  </a:cubicBezTo>
                  <a:cubicBezTo>
                    <a:pt x="1659" y="33"/>
                    <a:pt x="1541" y="0"/>
                    <a:pt x="1426"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9"/>
            <p:cNvSpPr/>
            <p:nvPr/>
          </p:nvSpPr>
          <p:spPr>
            <a:xfrm>
              <a:off x="2831350" y="3964750"/>
              <a:ext cx="557925" cy="321500"/>
            </a:xfrm>
            <a:custGeom>
              <a:rect b="b" l="l" r="r" t="t"/>
              <a:pathLst>
                <a:path extrusionOk="0" h="12860" w="22317">
                  <a:moveTo>
                    <a:pt x="11171" y="0"/>
                  </a:moveTo>
                  <a:cubicBezTo>
                    <a:pt x="8315" y="0"/>
                    <a:pt x="5455" y="625"/>
                    <a:pt x="3270" y="1876"/>
                  </a:cubicBezTo>
                  <a:cubicBezTo>
                    <a:pt x="2202" y="2443"/>
                    <a:pt x="1268" y="3311"/>
                    <a:pt x="635" y="4345"/>
                  </a:cubicBezTo>
                  <a:lnTo>
                    <a:pt x="1" y="4345"/>
                  </a:lnTo>
                  <a:lnTo>
                    <a:pt x="1" y="6613"/>
                  </a:lnTo>
                  <a:cubicBezTo>
                    <a:pt x="101" y="8214"/>
                    <a:pt x="1168" y="9782"/>
                    <a:pt x="3270" y="10983"/>
                  </a:cubicBezTo>
                  <a:cubicBezTo>
                    <a:pt x="5455" y="12234"/>
                    <a:pt x="8307" y="12859"/>
                    <a:pt x="11159" y="12859"/>
                  </a:cubicBezTo>
                  <a:cubicBezTo>
                    <a:pt x="14011" y="12859"/>
                    <a:pt x="16863" y="12234"/>
                    <a:pt x="19048" y="10983"/>
                  </a:cubicBezTo>
                  <a:cubicBezTo>
                    <a:pt x="21149" y="9782"/>
                    <a:pt x="22250" y="8214"/>
                    <a:pt x="22317" y="6613"/>
                  </a:cubicBezTo>
                  <a:lnTo>
                    <a:pt x="22317" y="4345"/>
                  </a:lnTo>
                  <a:lnTo>
                    <a:pt x="21716" y="4345"/>
                  </a:lnTo>
                  <a:cubicBezTo>
                    <a:pt x="21049" y="3311"/>
                    <a:pt x="20149" y="2443"/>
                    <a:pt x="19048" y="1876"/>
                  </a:cubicBezTo>
                  <a:cubicBezTo>
                    <a:pt x="16880" y="625"/>
                    <a:pt x="14028" y="0"/>
                    <a:pt x="1117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9"/>
            <p:cNvSpPr/>
            <p:nvPr/>
          </p:nvSpPr>
          <p:spPr>
            <a:xfrm>
              <a:off x="2831350" y="3964750"/>
              <a:ext cx="557925" cy="321500"/>
            </a:xfrm>
            <a:custGeom>
              <a:rect b="b" l="l" r="r" t="t"/>
              <a:pathLst>
                <a:path extrusionOk="0" h="12860" w="22317">
                  <a:moveTo>
                    <a:pt x="11171" y="0"/>
                  </a:moveTo>
                  <a:cubicBezTo>
                    <a:pt x="8315" y="0"/>
                    <a:pt x="5455" y="625"/>
                    <a:pt x="3270" y="1876"/>
                  </a:cubicBezTo>
                  <a:cubicBezTo>
                    <a:pt x="2202" y="2443"/>
                    <a:pt x="1268" y="3311"/>
                    <a:pt x="635" y="4345"/>
                  </a:cubicBezTo>
                  <a:lnTo>
                    <a:pt x="1" y="4345"/>
                  </a:lnTo>
                  <a:lnTo>
                    <a:pt x="1" y="6613"/>
                  </a:lnTo>
                  <a:cubicBezTo>
                    <a:pt x="101" y="8214"/>
                    <a:pt x="1168" y="9782"/>
                    <a:pt x="3270" y="10983"/>
                  </a:cubicBezTo>
                  <a:cubicBezTo>
                    <a:pt x="5455" y="12234"/>
                    <a:pt x="8307" y="12859"/>
                    <a:pt x="11159" y="12859"/>
                  </a:cubicBezTo>
                  <a:cubicBezTo>
                    <a:pt x="14011" y="12859"/>
                    <a:pt x="16863" y="12234"/>
                    <a:pt x="19048" y="10983"/>
                  </a:cubicBezTo>
                  <a:cubicBezTo>
                    <a:pt x="21149" y="9782"/>
                    <a:pt x="22250" y="8214"/>
                    <a:pt x="22317" y="6613"/>
                  </a:cubicBezTo>
                  <a:lnTo>
                    <a:pt x="22317" y="4345"/>
                  </a:lnTo>
                  <a:lnTo>
                    <a:pt x="21716" y="4345"/>
                  </a:lnTo>
                  <a:cubicBezTo>
                    <a:pt x="21049" y="3311"/>
                    <a:pt x="20149" y="2443"/>
                    <a:pt x="19048" y="1876"/>
                  </a:cubicBezTo>
                  <a:cubicBezTo>
                    <a:pt x="16880" y="625"/>
                    <a:pt x="14028" y="0"/>
                    <a:pt x="1117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9"/>
            <p:cNvSpPr/>
            <p:nvPr/>
          </p:nvSpPr>
          <p:spPr>
            <a:xfrm>
              <a:off x="2831350" y="3964125"/>
              <a:ext cx="279400" cy="321900"/>
            </a:xfrm>
            <a:custGeom>
              <a:rect b="b" l="l" r="r" t="t"/>
              <a:pathLst>
                <a:path extrusionOk="0" h="12876" w="11176">
                  <a:moveTo>
                    <a:pt x="11176" y="0"/>
                  </a:moveTo>
                  <a:cubicBezTo>
                    <a:pt x="8307" y="0"/>
                    <a:pt x="5471" y="634"/>
                    <a:pt x="3270" y="1901"/>
                  </a:cubicBezTo>
                  <a:cubicBezTo>
                    <a:pt x="2202" y="2468"/>
                    <a:pt x="1268" y="3336"/>
                    <a:pt x="635" y="4370"/>
                  </a:cubicBezTo>
                  <a:lnTo>
                    <a:pt x="1" y="4370"/>
                  </a:lnTo>
                  <a:lnTo>
                    <a:pt x="1" y="6638"/>
                  </a:lnTo>
                  <a:cubicBezTo>
                    <a:pt x="101" y="8239"/>
                    <a:pt x="1168" y="9807"/>
                    <a:pt x="3270" y="11008"/>
                  </a:cubicBezTo>
                  <a:cubicBezTo>
                    <a:pt x="5438" y="12242"/>
                    <a:pt x="8307" y="12876"/>
                    <a:pt x="11176" y="12876"/>
                  </a:cubicBezTo>
                  <a:lnTo>
                    <a:pt x="1117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9"/>
            <p:cNvSpPr/>
            <p:nvPr/>
          </p:nvSpPr>
          <p:spPr>
            <a:xfrm>
              <a:off x="2831350" y="3990800"/>
              <a:ext cx="126800" cy="269375"/>
            </a:xfrm>
            <a:custGeom>
              <a:rect b="b" l="l" r="r" t="t"/>
              <a:pathLst>
                <a:path extrusionOk="0" h="10775" w="5072">
                  <a:moveTo>
                    <a:pt x="5071" y="0"/>
                  </a:moveTo>
                  <a:cubicBezTo>
                    <a:pt x="4471" y="234"/>
                    <a:pt x="3870" y="501"/>
                    <a:pt x="3270" y="834"/>
                  </a:cubicBezTo>
                  <a:cubicBezTo>
                    <a:pt x="2202" y="1401"/>
                    <a:pt x="1268" y="2269"/>
                    <a:pt x="635" y="3303"/>
                  </a:cubicBezTo>
                  <a:lnTo>
                    <a:pt x="1" y="3303"/>
                  </a:lnTo>
                  <a:lnTo>
                    <a:pt x="1" y="5571"/>
                  </a:lnTo>
                  <a:cubicBezTo>
                    <a:pt x="101" y="7172"/>
                    <a:pt x="1168" y="8740"/>
                    <a:pt x="3270" y="9941"/>
                  </a:cubicBezTo>
                  <a:cubicBezTo>
                    <a:pt x="3837" y="10274"/>
                    <a:pt x="4437" y="10541"/>
                    <a:pt x="5071" y="10775"/>
                  </a:cubicBezTo>
                  <a:lnTo>
                    <a:pt x="507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9"/>
            <p:cNvSpPr/>
            <p:nvPr/>
          </p:nvSpPr>
          <p:spPr>
            <a:xfrm>
              <a:off x="3263325" y="3990800"/>
              <a:ext cx="126800" cy="269375"/>
            </a:xfrm>
            <a:custGeom>
              <a:rect b="b" l="l" r="r" t="t"/>
              <a:pathLst>
                <a:path extrusionOk="0" h="10775" w="5072">
                  <a:moveTo>
                    <a:pt x="1" y="0"/>
                  </a:moveTo>
                  <a:lnTo>
                    <a:pt x="1" y="10775"/>
                  </a:lnTo>
                  <a:cubicBezTo>
                    <a:pt x="601" y="10541"/>
                    <a:pt x="1202" y="10274"/>
                    <a:pt x="1802" y="9941"/>
                  </a:cubicBezTo>
                  <a:cubicBezTo>
                    <a:pt x="3870" y="8740"/>
                    <a:pt x="4971" y="7172"/>
                    <a:pt x="5071" y="5571"/>
                  </a:cubicBezTo>
                  <a:lnTo>
                    <a:pt x="5071" y="3303"/>
                  </a:lnTo>
                  <a:lnTo>
                    <a:pt x="4437" y="3303"/>
                  </a:lnTo>
                  <a:cubicBezTo>
                    <a:pt x="3770" y="2269"/>
                    <a:pt x="2870" y="1401"/>
                    <a:pt x="1769" y="834"/>
                  </a:cubicBezTo>
                  <a:cubicBezTo>
                    <a:pt x="1202" y="501"/>
                    <a:pt x="601" y="234"/>
                    <a:pt x="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9"/>
            <p:cNvSpPr/>
            <p:nvPr/>
          </p:nvSpPr>
          <p:spPr>
            <a:xfrm>
              <a:off x="2804675" y="3913025"/>
              <a:ext cx="612125" cy="321525"/>
            </a:xfrm>
            <a:custGeom>
              <a:rect b="b" l="l" r="r" t="t"/>
              <a:pathLst>
                <a:path extrusionOk="0" h="12861" w="24485">
                  <a:moveTo>
                    <a:pt x="12238" y="1"/>
                  </a:moveTo>
                  <a:cubicBezTo>
                    <a:pt x="9382" y="1"/>
                    <a:pt x="6522" y="626"/>
                    <a:pt x="4337" y="1877"/>
                  </a:cubicBezTo>
                  <a:cubicBezTo>
                    <a:pt x="0" y="4379"/>
                    <a:pt x="0" y="8449"/>
                    <a:pt x="4337" y="10984"/>
                  </a:cubicBezTo>
                  <a:cubicBezTo>
                    <a:pt x="6522" y="12235"/>
                    <a:pt x="9382" y="12860"/>
                    <a:pt x="12238" y="12860"/>
                  </a:cubicBezTo>
                  <a:cubicBezTo>
                    <a:pt x="15095" y="12860"/>
                    <a:pt x="17947" y="12235"/>
                    <a:pt x="20115" y="10984"/>
                  </a:cubicBezTo>
                  <a:cubicBezTo>
                    <a:pt x="24485" y="8482"/>
                    <a:pt x="24485" y="4379"/>
                    <a:pt x="20115" y="1877"/>
                  </a:cubicBezTo>
                  <a:cubicBezTo>
                    <a:pt x="17947" y="626"/>
                    <a:pt x="15095" y="1"/>
                    <a:pt x="1223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9"/>
            <p:cNvSpPr/>
            <p:nvPr/>
          </p:nvSpPr>
          <p:spPr>
            <a:xfrm>
              <a:off x="2804675" y="3913025"/>
              <a:ext cx="612125" cy="321525"/>
            </a:xfrm>
            <a:custGeom>
              <a:rect b="b" l="l" r="r" t="t"/>
              <a:pathLst>
                <a:path extrusionOk="0" h="12861" w="24485">
                  <a:moveTo>
                    <a:pt x="12238" y="1"/>
                  </a:moveTo>
                  <a:cubicBezTo>
                    <a:pt x="9382" y="1"/>
                    <a:pt x="6522" y="626"/>
                    <a:pt x="4337" y="1877"/>
                  </a:cubicBezTo>
                  <a:cubicBezTo>
                    <a:pt x="0" y="4379"/>
                    <a:pt x="0" y="8449"/>
                    <a:pt x="4337" y="10984"/>
                  </a:cubicBezTo>
                  <a:cubicBezTo>
                    <a:pt x="6522" y="12235"/>
                    <a:pt x="9382" y="12860"/>
                    <a:pt x="12238" y="12860"/>
                  </a:cubicBezTo>
                  <a:cubicBezTo>
                    <a:pt x="15095" y="12860"/>
                    <a:pt x="17947" y="12235"/>
                    <a:pt x="20115" y="10984"/>
                  </a:cubicBezTo>
                  <a:cubicBezTo>
                    <a:pt x="24485" y="8482"/>
                    <a:pt x="24485" y="4379"/>
                    <a:pt x="20115" y="1877"/>
                  </a:cubicBezTo>
                  <a:cubicBezTo>
                    <a:pt x="17947" y="626"/>
                    <a:pt x="15095" y="1"/>
                    <a:pt x="1223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9"/>
            <p:cNvSpPr/>
            <p:nvPr/>
          </p:nvSpPr>
          <p:spPr>
            <a:xfrm>
              <a:off x="2925600" y="3974125"/>
              <a:ext cx="370275" cy="198700"/>
            </a:xfrm>
            <a:custGeom>
              <a:rect b="b" l="l" r="r" t="t"/>
              <a:pathLst>
                <a:path extrusionOk="0" h="7948" w="14811">
                  <a:moveTo>
                    <a:pt x="7406" y="0"/>
                  </a:moveTo>
                  <a:cubicBezTo>
                    <a:pt x="5654" y="0"/>
                    <a:pt x="3903" y="367"/>
                    <a:pt x="2269" y="1101"/>
                  </a:cubicBezTo>
                  <a:cubicBezTo>
                    <a:pt x="801" y="1835"/>
                    <a:pt x="0" y="2869"/>
                    <a:pt x="0" y="3970"/>
                  </a:cubicBezTo>
                  <a:cubicBezTo>
                    <a:pt x="0" y="5104"/>
                    <a:pt x="801" y="6105"/>
                    <a:pt x="2269" y="6872"/>
                  </a:cubicBezTo>
                  <a:cubicBezTo>
                    <a:pt x="3903" y="7589"/>
                    <a:pt x="5654" y="7948"/>
                    <a:pt x="7406" y="7948"/>
                  </a:cubicBezTo>
                  <a:cubicBezTo>
                    <a:pt x="9157" y="7948"/>
                    <a:pt x="10908" y="7589"/>
                    <a:pt x="12543" y="6872"/>
                  </a:cubicBezTo>
                  <a:cubicBezTo>
                    <a:pt x="13977" y="6105"/>
                    <a:pt x="14811" y="5071"/>
                    <a:pt x="14811" y="3970"/>
                  </a:cubicBezTo>
                  <a:cubicBezTo>
                    <a:pt x="14811" y="2836"/>
                    <a:pt x="13977" y="1835"/>
                    <a:pt x="12543" y="1101"/>
                  </a:cubicBezTo>
                  <a:cubicBezTo>
                    <a:pt x="10908" y="367"/>
                    <a:pt x="9157" y="0"/>
                    <a:pt x="740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9"/>
            <p:cNvSpPr/>
            <p:nvPr/>
          </p:nvSpPr>
          <p:spPr>
            <a:xfrm>
              <a:off x="2925600" y="3974125"/>
              <a:ext cx="370275" cy="198700"/>
            </a:xfrm>
            <a:custGeom>
              <a:rect b="b" l="l" r="r" t="t"/>
              <a:pathLst>
                <a:path extrusionOk="0" h="7948" w="14811">
                  <a:moveTo>
                    <a:pt x="7406" y="0"/>
                  </a:moveTo>
                  <a:cubicBezTo>
                    <a:pt x="5654" y="0"/>
                    <a:pt x="3903" y="367"/>
                    <a:pt x="2269" y="1101"/>
                  </a:cubicBezTo>
                  <a:cubicBezTo>
                    <a:pt x="801" y="1835"/>
                    <a:pt x="0" y="2869"/>
                    <a:pt x="0" y="3970"/>
                  </a:cubicBezTo>
                  <a:cubicBezTo>
                    <a:pt x="0" y="5104"/>
                    <a:pt x="801" y="6105"/>
                    <a:pt x="2269" y="6872"/>
                  </a:cubicBezTo>
                  <a:cubicBezTo>
                    <a:pt x="3903" y="7589"/>
                    <a:pt x="5654" y="7948"/>
                    <a:pt x="7406" y="7948"/>
                  </a:cubicBezTo>
                  <a:cubicBezTo>
                    <a:pt x="9157" y="7948"/>
                    <a:pt x="10908" y="7589"/>
                    <a:pt x="12543" y="6872"/>
                  </a:cubicBezTo>
                  <a:cubicBezTo>
                    <a:pt x="13977" y="6105"/>
                    <a:pt x="14811" y="5071"/>
                    <a:pt x="14811" y="3970"/>
                  </a:cubicBezTo>
                  <a:cubicBezTo>
                    <a:pt x="14811" y="2836"/>
                    <a:pt x="13977" y="1835"/>
                    <a:pt x="12543" y="1101"/>
                  </a:cubicBezTo>
                  <a:cubicBezTo>
                    <a:pt x="10908" y="367"/>
                    <a:pt x="9157" y="0"/>
                    <a:pt x="740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9"/>
            <p:cNvSpPr/>
            <p:nvPr/>
          </p:nvSpPr>
          <p:spPr>
            <a:xfrm>
              <a:off x="2843875" y="3924075"/>
              <a:ext cx="533725" cy="297750"/>
            </a:xfrm>
            <a:custGeom>
              <a:rect b="b" l="l" r="r" t="t"/>
              <a:pathLst>
                <a:path extrusionOk="0" h="11910" w="21349">
                  <a:moveTo>
                    <a:pt x="10675" y="1969"/>
                  </a:moveTo>
                  <a:cubicBezTo>
                    <a:pt x="12426" y="1969"/>
                    <a:pt x="14177" y="2336"/>
                    <a:pt x="15812" y="3070"/>
                  </a:cubicBezTo>
                  <a:cubicBezTo>
                    <a:pt x="17279" y="3837"/>
                    <a:pt x="18080" y="4838"/>
                    <a:pt x="18080" y="5972"/>
                  </a:cubicBezTo>
                  <a:cubicBezTo>
                    <a:pt x="18080" y="7073"/>
                    <a:pt x="17246" y="8107"/>
                    <a:pt x="15812" y="8841"/>
                  </a:cubicBezTo>
                  <a:cubicBezTo>
                    <a:pt x="14177" y="9574"/>
                    <a:pt x="12426" y="9941"/>
                    <a:pt x="10675" y="9941"/>
                  </a:cubicBezTo>
                  <a:cubicBezTo>
                    <a:pt x="8923" y="9941"/>
                    <a:pt x="7172" y="9574"/>
                    <a:pt x="5538" y="8841"/>
                  </a:cubicBezTo>
                  <a:cubicBezTo>
                    <a:pt x="4070" y="8107"/>
                    <a:pt x="3269" y="7073"/>
                    <a:pt x="3269" y="5972"/>
                  </a:cubicBezTo>
                  <a:cubicBezTo>
                    <a:pt x="3269" y="4838"/>
                    <a:pt x="4070" y="3837"/>
                    <a:pt x="5538" y="3070"/>
                  </a:cubicBezTo>
                  <a:cubicBezTo>
                    <a:pt x="7172" y="2336"/>
                    <a:pt x="8923" y="1969"/>
                    <a:pt x="10675" y="1969"/>
                  </a:cubicBezTo>
                  <a:close/>
                  <a:moveTo>
                    <a:pt x="10675" y="1"/>
                  </a:moveTo>
                  <a:cubicBezTo>
                    <a:pt x="7772" y="1"/>
                    <a:pt x="5071" y="668"/>
                    <a:pt x="3036" y="1836"/>
                  </a:cubicBezTo>
                  <a:cubicBezTo>
                    <a:pt x="1068" y="2970"/>
                    <a:pt x="0" y="4437"/>
                    <a:pt x="0" y="5972"/>
                  </a:cubicBezTo>
                  <a:cubicBezTo>
                    <a:pt x="0" y="7506"/>
                    <a:pt x="1068" y="8974"/>
                    <a:pt x="3036" y="10108"/>
                  </a:cubicBezTo>
                  <a:cubicBezTo>
                    <a:pt x="5071" y="11276"/>
                    <a:pt x="7772" y="11909"/>
                    <a:pt x="10675" y="11909"/>
                  </a:cubicBezTo>
                  <a:cubicBezTo>
                    <a:pt x="13543" y="11909"/>
                    <a:pt x="16279" y="11276"/>
                    <a:pt x="18313" y="10108"/>
                  </a:cubicBezTo>
                  <a:cubicBezTo>
                    <a:pt x="20248" y="8974"/>
                    <a:pt x="21349" y="7506"/>
                    <a:pt x="21349" y="5972"/>
                  </a:cubicBezTo>
                  <a:cubicBezTo>
                    <a:pt x="21349" y="4437"/>
                    <a:pt x="20281" y="2970"/>
                    <a:pt x="18313" y="1836"/>
                  </a:cubicBezTo>
                  <a:cubicBezTo>
                    <a:pt x="16279" y="668"/>
                    <a:pt x="13577" y="1"/>
                    <a:pt x="1067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9"/>
            <p:cNvSpPr/>
            <p:nvPr/>
          </p:nvSpPr>
          <p:spPr>
            <a:xfrm>
              <a:off x="2934775" y="3983300"/>
              <a:ext cx="351100" cy="180150"/>
            </a:xfrm>
            <a:custGeom>
              <a:rect b="b" l="l" r="r" t="t"/>
              <a:pathLst>
                <a:path extrusionOk="0" h="7206" w="14044">
                  <a:moveTo>
                    <a:pt x="7039" y="0"/>
                  </a:moveTo>
                  <a:cubicBezTo>
                    <a:pt x="3169" y="0"/>
                    <a:pt x="0" y="1601"/>
                    <a:pt x="0" y="3603"/>
                  </a:cubicBezTo>
                  <a:cubicBezTo>
                    <a:pt x="0" y="5571"/>
                    <a:pt x="3169" y="7205"/>
                    <a:pt x="7039" y="7205"/>
                  </a:cubicBezTo>
                  <a:cubicBezTo>
                    <a:pt x="10908" y="7205"/>
                    <a:pt x="14044" y="5571"/>
                    <a:pt x="14044" y="3603"/>
                  </a:cubicBezTo>
                  <a:cubicBezTo>
                    <a:pt x="14044" y="1601"/>
                    <a:pt x="10908" y="0"/>
                    <a:pt x="703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9"/>
            <p:cNvSpPr/>
            <p:nvPr/>
          </p:nvSpPr>
          <p:spPr>
            <a:xfrm>
              <a:off x="2934775" y="3983300"/>
              <a:ext cx="351100" cy="180150"/>
            </a:xfrm>
            <a:custGeom>
              <a:rect b="b" l="l" r="r" t="t"/>
              <a:pathLst>
                <a:path extrusionOk="0" h="7206" w="14044">
                  <a:moveTo>
                    <a:pt x="7039" y="0"/>
                  </a:moveTo>
                  <a:cubicBezTo>
                    <a:pt x="3169" y="0"/>
                    <a:pt x="0" y="1601"/>
                    <a:pt x="0" y="3603"/>
                  </a:cubicBezTo>
                  <a:cubicBezTo>
                    <a:pt x="0" y="5571"/>
                    <a:pt x="3169" y="7205"/>
                    <a:pt x="7039" y="7205"/>
                  </a:cubicBezTo>
                  <a:cubicBezTo>
                    <a:pt x="10908" y="7205"/>
                    <a:pt x="14044" y="5571"/>
                    <a:pt x="14044" y="3603"/>
                  </a:cubicBezTo>
                  <a:cubicBezTo>
                    <a:pt x="14044" y="1601"/>
                    <a:pt x="10908" y="0"/>
                    <a:pt x="703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9"/>
            <p:cNvSpPr/>
            <p:nvPr/>
          </p:nvSpPr>
          <p:spPr>
            <a:xfrm>
              <a:off x="2934775" y="3983300"/>
              <a:ext cx="351100" cy="180150"/>
            </a:xfrm>
            <a:custGeom>
              <a:rect b="b" l="l" r="r" t="t"/>
              <a:pathLst>
                <a:path extrusionOk="0" h="7206" w="14044">
                  <a:moveTo>
                    <a:pt x="7039" y="0"/>
                  </a:moveTo>
                  <a:cubicBezTo>
                    <a:pt x="3169" y="0"/>
                    <a:pt x="0" y="1601"/>
                    <a:pt x="0" y="3603"/>
                  </a:cubicBezTo>
                  <a:cubicBezTo>
                    <a:pt x="0" y="5571"/>
                    <a:pt x="3169" y="7205"/>
                    <a:pt x="7039" y="7205"/>
                  </a:cubicBezTo>
                  <a:cubicBezTo>
                    <a:pt x="10908" y="7205"/>
                    <a:pt x="14044" y="5571"/>
                    <a:pt x="14044" y="3603"/>
                  </a:cubicBezTo>
                  <a:cubicBezTo>
                    <a:pt x="14044" y="1601"/>
                    <a:pt x="10908" y="0"/>
                    <a:pt x="703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9"/>
            <p:cNvSpPr/>
            <p:nvPr/>
          </p:nvSpPr>
          <p:spPr>
            <a:xfrm>
              <a:off x="2936425" y="4007050"/>
              <a:ext cx="347775" cy="156825"/>
            </a:xfrm>
            <a:custGeom>
              <a:rect b="b" l="l" r="r" t="t"/>
              <a:pathLst>
                <a:path extrusionOk="0" h="6273" w="13911">
                  <a:moveTo>
                    <a:pt x="6960" y="1"/>
                  </a:moveTo>
                  <a:cubicBezTo>
                    <a:pt x="5163" y="1"/>
                    <a:pt x="3370" y="351"/>
                    <a:pt x="2002" y="1052"/>
                  </a:cubicBezTo>
                  <a:cubicBezTo>
                    <a:pt x="868" y="1619"/>
                    <a:pt x="201" y="2353"/>
                    <a:pt x="1" y="3153"/>
                  </a:cubicBezTo>
                  <a:cubicBezTo>
                    <a:pt x="201" y="3887"/>
                    <a:pt x="868" y="4621"/>
                    <a:pt x="2002" y="5221"/>
                  </a:cubicBezTo>
                  <a:cubicBezTo>
                    <a:pt x="3370" y="5922"/>
                    <a:pt x="5163" y="6272"/>
                    <a:pt x="6960" y="6272"/>
                  </a:cubicBezTo>
                  <a:cubicBezTo>
                    <a:pt x="8757" y="6272"/>
                    <a:pt x="10558" y="5922"/>
                    <a:pt x="11943" y="5221"/>
                  </a:cubicBezTo>
                  <a:cubicBezTo>
                    <a:pt x="13077" y="4654"/>
                    <a:pt x="13711" y="3920"/>
                    <a:pt x="13911" y="3153"/>
                  </a:cubicBezTo>
                  <a:cubicBezTo>
                    <a:pt x="13711" y="2353"/>
                    <a:pt x="13077" y="1619"/>
                    <a:pt x="11943" y="1052"/>
                  </a:cubicBezTo>
                  <a:cubicBezTo>
                    <a:pt x="10558" y="351"/>
                    <a:pt x="8757" y="1"/>
                    <a:pt x="696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9"/>
            <p:cNvSpPr/>
            <p:nvPr/>
          </p:nvSpPr>
          <p:spPr>
            <a:xfrm>
              <a:off x="2936425" y="4007050"/>
              <a:ext cx="347775" cy="156825"/>
            </a:xfrm>
            <a:custGeom>
              <a:rect b="b" l="l" r="r" t="t"/>
              <a:pathLst>
                <a:path extrusionOk="0" h="6273" w="13911">
                  <a:moveTo>
                    <a:pt x="6960" y="1"/>
                  </a:moveTo>
                  <a:cubicBezTo>
                    <a:pt x="5163" y="1"/>
                    <a:pt x="3370" y="351"/>
                    <a:pt x="2002" y="1052"/>
                  </a:cubicBezTo>
                  <a:cubicBezTo>
                    <a:pt x="868" y="1619"/>
                    <a:pt x="201" y="2353"/>
                    <a:pt x="1" y="3153"/>
                  </a:cubicBezTo>
                  <a:cubicBezTo>
                    <a:pt x="201" y="3887"/>
                    <a:pt x="868" y="4621"/>
                    <a:pt x="2002" y="5221"/>
                  </a:cubicBezTo>
                  <a:cubicBezTo>
                    <a:pt x="3370" y="5922"/>
                    <a:pt x="5163" y="6272"/>
                    <a:pt x="6960" y="6272"/>
                  </a:cubicBezTo>
                  <a:cubicBezTo>
                    <a:pt x="8757" y="6272"/>
                    <a:pt x="10558" y="5922"/>
                    <a:pt x="11943" y="5221"/>
                  </a:cubicBezTo>
                  <a:cubicBezTo>
                    <a:pt x="13077" y="4654"/>
                    <a:pt x="13711" y="3920"/>
                    <a:pt x="13911" y="3153"/>
                  </a:cubicBezTo>
                  <a:cubicBezTo>
                    <a:pt x="13711" y="2353"/>
                    <a:pt x="13077" y="1619"/>
                    <a:pt x="11943" y="1052"/>
                  </a:cubicBezTo>
                  <a:cubicBezTo>
                    <a:pt x="10558" y="351"/>
                    <a:pt x="8757" y="1"/>
                    <a:pt x="696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9"/>
            <p:cNvSpPr/>
            <p:nvPr/>
          </p:nvSpPr>
          <p:spPr>
            <a:xfrm>
              <a:off x="3102375" y="4010825"/>
              <a:ext cx="25050" cy="51725"/>
            </a:xfrm>
            <a:custGeom>
              <a:rect b="b" l="l" r="r" t="t"/>
              <a:pathLst>
                <a:path extrusionOk="0" h="2069" w="1002">
                  <a:moveTo>
                    <a:pt x="1002" y="0"/>
                  </a:moveTo>
                  <a:lnTo>
                    <a:pt x="1" y="1001"/>
                  </a:lnTo>
                  <a:lnTo>
                    <a:pt x="1" y="2068"/>
                  </a:lnTo>
                  <a:lnTo>
                    <a:pt x="635" y="1401"/>
                  </a:lnTo>
                  <a:lnTo>
                    <a:pt x="1002" y="1034"/>
                  </a:lnTo>
                  <a:lnTo>
                    <a:pt x="1002"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9"/>
            <p:cNvSpPr/>
            <p:nvPr/>
          </p:nvSpPr>
          <p:spPr>
            <a:xfrm>
              <a:off x="3102375" y="4010825"/>
              <a:ext cx="25050" cy="51725"/>
            </a:xfrm>
            <a:custGeom>
              <a:rect b="b" l="l" r="r" t="t"/>
              <a:pathLst>
                <a:path extrusionOk="0" h="2069" w="1002">
                  <a:moveTo>
                    <a:pt x="1002" y="0"/>
                  </a:moveTo>
                  <a:lnTo>
                    <a:pt x="1" y="1001"/>
                  </a:lnTo>
                  <a:lnTo>
                    <a:pt x="1" y="2068"/>
                  </a:lnTo>
                  <a:lnTo>
                    <a:pt x="635" y="1401"/>
                  </a:lnTo>
                  <a:lnTo>
                    <a:pt x="1002" y="1034"/>
                  </a:lnTo>
                  <a:lnTo>
                    <a:pt x="100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9"/>
            <p:cNvSpPr/>
            <p:nvPr/>
          </p:nvSpPr>
          <p:spPr>
            <a:xfrm>
              <a:off x="3054025" y="4033550"/>
              <a:ext cx="48375" cy="25450"/>
            </a:xfrm>
            <a:custGeom>
              <a:rect b="b" l="l" r="r" t="t"/>
              <a:pathLst>
                <a:path extrusionOk="0" h="1018" w="1935">
                  <a:moveTo>
                    <a:pt x="1379" y="1"/>
                  </a:moveTo>
                  <a:cubicBezTo>
                    <a:pt x="1061" y="1"/>
                    <a:pt x="754" y="90"/>
                    <a:pt x="501" y="259"/>
                  </a:cubicBezTo>
                  <a:cubicBezTo>
                    <a:pt x="0" y="525"/>
                    <a:pt x="67" y="759"/>
                    <a:pt x="300" y="926"/>
                  </a:cubicBezTo>
                  <a:cubicBezTo>
                    <a:pt x="367" y="959"/>
                    <a:pt x="434" y="959"/>
                    <a:pt x="501" y="992"/>
                  </a:cubicBezTo>
                  <a:cubicBezTo>
                    <a:pt x="567" y="1009"/>
                    <a:pt x="642" y="1017"/>
                    <a:pt x="717" y="1017"/>
                  </a:cubicBezTo>
                  <a:cubicBezTo>
                    <a:pt x="792" y="1017"/>
                    <a:pt x="868" y="1009"/>
                    <a:pt x="934" y="992"/>
                  </a:cubicBezTo>
                  <a:cubicBezTo>
                    <a:pt x="1268" y="926"/>
                    <a:pt x="1601" y="826"/>
                    <a:pt x="1935" y="692"/>
                  </a:cubicBezTo>
                  <a:lnTo>
                    <a:pt x="1935" y="92"/>
                  </a:lnTo>
                  <a:cubicBezTo>
                    <a:pt x="1751" y="31"/>
                    <a:pt x="1563" y="1"/>
                    <a:pt x="137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9"/>
            <p:cNvSpPr/>
            <p:nvPr/>
          </p:nvSpPr>
          <p:spPr>
            <a:xfrm>
              <a:off x="3054025" y="4033550"/>
              <a:ext cx="48375" cy="25450"/>
            </a:xfrm>
            <a:custGeom>
              <a:rect b="b" l="l" r="r" t="t"/>
              <a:pathLst>
                <a:path extrusionOk="0" h="1018" w="1935">
                  <a:moveTo>
                    <a:pt x="1379" y="1"/>
                  </a:moveTo>
                  <a:cubicBezTo>
                    <a:pt x="1061" y="1"/>
                    <a:pt x="754" y="90"/>
                    <a:pt x="501" y="259"/>
                  </a:cubicBezTo>
                  <a:cubicBezTo>
                    <a:pt x="0" y="525"/>
                    <a:pt x="67" y="759"/>
                    <a:pt x="300" y="926"/>
                  </a:cubicBezTo>
                  <a:cubicBezTo>
                    <a:pt x="367" y="959"/>
                    <a:pt x="434" y="959"/>
                    <a:pt x="501" y="992"/>
                  </a:cubicBezTo>
                  <a:cubicBezTo>
                    <a:pt x="567" y="1009"/>
                    <a:pt x="642" y="1017"/>
                    <a:pt x="717" y="1017"/>
                  </a:cubicBezTo>
                  <a:cubicBezTo>
                    <a:pt x="792" y="1017"/>
                    <a:pt x="868" y="1009"/>
                    <a:pt x="934" y="992"/>
                  </a:cubicBezTo>
                  <a:cubicBezTo>
                    <a:pt x="1268" y="926"/>
                    <a:pt x="1601" y="826"/>
                    <a:pt x="1935" y="692"/>
                  </a:cubicBezTo>
                  <a:lnTo>
                    <a:pt x="1935" y="92"/>
                  </a:lnTo>
                  <a:cubicBezTo>
                    <a:pt x="1751" y="31"/>
                    <a:pt x="1563" y="1"/>
                    <a:pt x="137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9"/>
            <p:cNvSpPr/>
            <p:nvPr/>
          </p:nvSpPr>
          <p:spPr>
            <a:xfrm>
              <a:off x="3003150" y="4019150"/>
              <a:ext cx="215175" cy="128450"/>
            </a:xfrm>
            <a:custGeom>
              <a:rect b="b" l="l" r="r" t="t"/>
              <a:pathLst>
                <a:path extrusionOk="0" h="5138" w="8607">
                  <a:moveTo>
                    <a:pt x="0" y="1"/>
                  </a:moveTo>
                  <a:lnTo>
                    <a:pt x="0" y="901"/>
                  </a:lnTo>
                  <a:lnTo>
                    <a:pt x="296" y="1065"/>
                  </a:lnTo>
                  <a:lnTo>
                    <a:pt x="296" y="1065"/>
                  </a:lnTo>
                  <a:cubicBezTo>
                    <a:pt x="401" y="830"/>
                    <a:pt x="588" y="636"/>
                    <a:pt x="834" y="501"/>
                  </a:cubicBezTo>
                  <a:lnTo>
                    <a:pt x="0" y="1"/>
                  </a:lnTo>
                  <a:close/>
                  <a:moveTo>
                    <a:pt x="296" y="1065"/>
                  </a:moveTo>
                  <a:lnTo>
                    <a:pt x="296" y="1065"/>
                  </a:lnTo>
                  <a:cubicBezTo>
                    <a:pt x="244" y="1180"/>
                    <a:pt x="212" y="1304"/>
                    <a:pt x="201" y="1435"/>
                  </a:cubicBezTo>
                  <a:cubicBezTo>
                    <a:pt x="201" y="1445"/>
                    <a:pt x="201" y="1455"/>
                    <a:pt x="201" y="1466"/>
                  </a:cubicBezTo>
                  <a:lnTo>
                    <a:pt x="201" y="1466"/>
                  </a:lnTo>
                  <a:lnTo>
                    <a:pt x="301" y="1068"/>
                  </a:lnTo>
                  <a:lnTo>
                    <a:pt x="296" y="1065"/>
                  </a:lnTo>
                  <a:close/>
                  <a:moveTo>
                    <a:pt x="201" y="1466"/>
                  </a:moveTo>
                  <a:lnTo>
                    <a:pt x="201" y="1468"/>
                  </a:lnTo>
                  <a:lnTo>
                    <a:pt x="201" y="2336"/>
                  </a:lnTo>
                  <a:cubicBezTo>
                    <a:pt x="201" y="2636"/>
                    <a:pt x="434" y="2969"/>
                    <a:pt x="934" y="3270"/>
                  </a:cubicBezTo>
                  <a:cubicBezTo>
                    <a:pt x="1428" y="3527"/>
                    <a:pt x="1977" y="3661"/>
                    <a:pt x="2528" y="3661"/>
                  </a:cubicBezTo>
                  <a:cubicBezTo>
                    <a:pt x="2833" y="3661"/>
                    <a:pt x="3139" y="3620"/>
                    <a:pt x="3436" y="3536"/>
                  </a:cubicBezTo>
                  <a:lnTo>
                    <a:pt x="3937" y="3403"/>
                  </a:lnTo>
                  <a:lnTo>
                    <a:pt x="3937" y="3403"/>
                  </a:lnTo>
                  <a:lnTo>
                    <a:pt x="4504" y="2836"/>
                  </a:lnTo>
                  <a:cubicBezTo>
                    <a:pt x="4737" y="2938"/>
                    <a:pt x="4977" y="2989"/>
                    <a:pt x="5215" y="2989"/>
                  </a:cubicBezTo>
                  <a:cubicBezTo>
                    <a:pt x="5521" y="2989"/>
                    <a:pt x="5823" y="2905"/>
                    <a:pt x="6105" y="2736"/>
                  </a:cubicBezTo>
                  <a:cubicBezTo>
                    <a:pt x="6472" y="2536"/>
                    <a:pt x="6572" y="2302"/>
                    <a:pt x="6238" y="2102"/>
                  </a:cubicBezTo>
                  <a:cubicBezTo>
                    <a:pt x="6098" y="2023"/>
                    <a:pt x="5948" y="1990"/>
                    <a:pt x="5787" y="1990"/>
                  </a:cubicBezTo>
                  <a:cubicBezTo>
                    <a:pt x="5335" y="1990"/>
                    <a:pt x="4792" y="2248"/>
                    <a:pt x="4103" y="2469"/>
                  </a:cubicBezTo>
                  <a:cubicBezTo>
                    <a:pt x="3586" y="2630"/>
                    <a:pt x="3031" y="2771"/>
                    <a:pt x="2458" y="2771"/>
                  </a:cubicBezTo>
                  <a:cubicBezTo>
                    <a:pt x="1959" y="2771"/>
                    <a:pt x="1447" y="2664"/>
                    <a:pt x="934" y="2369"/>
                  </a:cubicBezTo>
                  <a:cubicBezTo>
                    <a:pt x="449" y="2078"/>
                    <a:pt x="215" y="1787"/>
                    <a:pt x="201" y="1466"/>
                  </a:cubicBezTo>
                  <a:close/>
                  <a:moveTo>
                    <a:pt x="8607" y="3603"/>
                  </a:moveTo>
                  <a:lnTo>
                    <a:pt x="7506" y="4237"/>
                  </a:lnTo>
                  <a:lnTo>
                    <a:pt x="6672" y="3770"/>
                  </a:lnTo>
                  <a:cubicBezTo>
                    <a:pt x="6099" y="4022"/>
                    <a:pt x="5494" y="4148"/>
                    <a:pt x="4879" y="4148"/>
                  </a:cubicBezTo>
                  <a:cubicBezTo>
                    <a:pt x="4600" y="4148"/>
                    <a:pt x="4318" y="4122"/>
                    <a:pt x="4037" y="4070"/>
                  </a:cubicBezTo>
                  <a:cubicBezTo>
                    <a:pt x="3837" y="4037"/>
                    <a:pt x="3636" y="3970"/>
                    <a:pt x="3436" y="3903"/>
                  </a:cubicBezTo>
                  <a:lnTo>
                    <a:pt x="3436" y="4804"/>
                  </a:lnTo>
                  <a:cubicBezTo>
                    <a:pt x="3916" y="4969"/>
                    <a:pt x="4410" y="5053"/>
                    <a:pt x="4902" y="5053"/>
                  </a:cubicBezTo>
                  <a:cubicBezTo>
                    <a:pt x="5504" y="5053"/>
                    <a:pt x="6103" y="4928"/>
                    <a:pt x="6672" y="4671"/>
                  </a:cubicBezTo>
                  <a:lnTo>
                    <a:pt x="7506" y="5138"/>
                  </a:lnTo>
                  <a:lnTo>
                    <a:pt x="8607" y="4504"/>
                  </a:lnTo>
                  <a:lnTo>
                    <a:pt x="8607" y="3603"/>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9"/>
            <p:cNvSpPr/>
            <p:nvPr/>
          </p:nvSpPr>
          <p:spPr>
            <a:xfrm>
              <a:off x="3008150" y="4045850"/>
              <a:ext cx="210175" cy="101750"/>
            </a:xfrm>
            <a:custGeom>
              <a:rect b="b" l="l" r="r" t="t"/>
              <a:pathLst>
                <a:path extrusionOk="0" h="4070" w="8407">
                  <a:moveTo>
                    <a:pt x="101" y="0"/>
                  </a:moveTo>
                  <a:lnTo>
                    <a:pt x="1" y="367"/>
                  </a:lnTo>
                  <a:cubicBezTo>
                    <a:pt x="1" y="377"/>
                    <a:pt x="1" y="387"/>
                    <a:pt x="1" y="398"/>
                  </a:cubicBezTo>
                  <a:lnTo>
                    <a:pt x="1" y="398"/>
                  </a:lnTo>
                  <a:lnTo>
                    <a:pt x="101" y="0"/>
                  </a:lnTo>
                  <a:close/>
                  <a:moveTo>
                    <a:pt x="1" y="398"/>
                  </a:moveTo>
                  <a:lnTo>
                    <a:pt x="1" y="400"/>
                  </a:lnTo>
                  <a:lnTo>
                    <a:pt x="1" y="1268"/>
                  </a:lnTo>
                  <a:cubicBezTo>
                    <a:pt x="1" y="1568"/>
                    <a:pt x="234" y="1901"/>
                    <a:pt x="734" y="2202"/>
                  </a:cubicBezTo>
                  <a:cubicBezTo>
                    <a:pt x="1228" y="2459"/>
                    <a:pt x="1777" y="2593"/>
                    <a:pt x="2328" y="2593"/>
                  </a:cubicBezTo>
                  <a:cubicBezTo>
                    <a:pt x="2633" y="2593"/>
                    <a:pt x="2939" y="2552"/>
                    <a:pt x="3236" y="2468"/>
                  </a:cubicBezTo>
                  <a:lnTo>
                    <a:pt x="3737" y="2335"/>
                  </a:lnTo>
                  <a:lnTo>
                    <a:pt x="3737" y="2335"/>
                  </a:lnTo>
                  <a:lnTo>
                    <a:pt x="4304" y="1768"/>
                  </a:lnTo>
                  <a:cubicBezTo>
                    <a:pt x="4529" y="1873"/>
                    <a:pt x="4774" y="1924"/>
                    <a:pt x="5022" y="1924"/>
                  </a:cubicBezTo>
                  <a:cubicBezTo>
                    <a:pt x="5324" y="1924"/>
                    <a:pt x="5630" y="1848"/>
                    <a:pt x="5905" y="1701"/>
                  </a:cubicBezTo>
                  <a:cubicBezTo>
                    <a:pt x="6272" y="1468"/>
                    <a:pt x="6372" y="1234"/>
                    <a:pt x="6038" y="1034"/>
                  </a:cubicBezTo>
                  <a:cubicBezTo>
                    <a:pt x="5898" y="955"/>
                    <a:pt x="5748" y="922"/>
                    <a:pt x="5587" y="922"/>
                  </a:cubicBezTo>
                  <a:cubicBezTo>
                    <a:pt x="5135" y="922"/>
                    <a:pt x="4592" y="1180"/>
                    <a:pt x="3903" y="1401"/>
                  </a:cubicBezTo>
                  <a:cubicBezTo>
                    <a:pt x="3368" y="1562"/>
                    <a:pt x="2814" y="1703"/>
                    <a:pt x="2246" y="1703"/>
                  </a:cubicBezTo>
                  <a:cubicBezTo>
                    <a:pt x="1752" y="1703"/>
                    <a:pt x="1247" y="1596"/>
                    <a:pt x="734" y="1301"/>
                  </a:cubicBezTo>
                  <a:cubicBezTo>
                    <a:pt x="249" y="1010"/>
                    <a:pt x="15" y="719"/>
                    <a:pt x="1" y="398"/>
                  </a:cubicBezTo>
                  <a:close/>
                  <a:moveTo>
                    <a:pt x="8407" y="2535"/>
                  </a:moveTo>
                  <a:lnTo>
                    <a:pt x="7306" y="3169"/>
                  </a:lnTo>
                  <a:lnTo>
                    <a:pt x="6472" y="2702"/>
                  </a:lnTo>
                  <a:cubicBezTo>
                    <a:pt x="5899" y="2954"/>
                    <a:pt x="5278" y="3080"/>
                    <a:pt x="4664" y="3080"/>
                  </a:cubicBezTo>
                  <a:cubicBezTo>
                    <a:pt x="4385" y="3080"/>
                    <a:pt x="4108" y="3054"/>
                    <a:pt x="3837" y="3002"/>
                  </a:cubicBezTo>
                  <a:cubicBezTo>
                    <a:pt x="3637" y="2969"/>
                    <a:pt x="3436" y="2902"/>
                    <a:pt x="3236" y="2835"/>
                  </a:cubicBezTo>
                  <a:lnTo>
                    <a:pt x="3236" y="3736"/>
                  </a:lnTo>
                  <a:cubicBezTo>
                    <a:pt x="3695" y="3894"/>
                    <a:pt x="4167" y="3971"/>
                    <a:pt x="4638" y="3971"/>
                  </a:cubicBezTo>
                  <a:cubicBezTo>
                    <a:pt x="5261" y="3971"/>
                    <a:pt x="5883" y="3835"/>
                    <a:pt x="6472" y="3569"/>
                  </a:cubicBezTo>
                  <a:lnTo>
                    <a:pt x="7306" y="4070"/>
                  </a:lnTo>
                  <a:lnTo>
                    <a:pt x="8407" y="3402"/>
                  </a:lnTo>
                  <a:lnTo>
                    <a:pt x="8407" y="2535"/>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9"/>
            <p:cNvSpPr/>
            <p:nvPr/>
          </p:nvSpPr>
          <p:spPr>
            <a:xfrm>
              <a:off x="3002325" y="4019150"/>
              <a:ext cx="20875" cy="26725"/>
            </a:xfrm>
            <a:custGeom>
              <a:rect b="b" l="l" r="r" t="t"/>
              <a:pathLst>
                <a:path extrusionOk="0" h="1069" w="835">
                  <a:moveTo>
                    <a:pt x="0" y="1"/>
                  </a:moveTo>
                  <a:lnTo>
                    <a:pt x="0" y="901"/>
                  </a:lnTo>
                  <a:lnTo>
                    <a:pt x="300" y="1068"/>
                  </a:lnTo>
                  <a:cubicBezTo>
                    <a:pt x="434" y="835"/>
                    <a:pt x="634" y="634"/>
                    <a:pt x="834" y="501"/>
                  </a:cubicBez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9"/>
            <p:cNvSpPr/>
            <p:nvPr/>
          </p:nvSpPr>
          <p:spPr>
            <a:xfrm>
              <a:off x="3197450" y="4075850"/>
              <a:ext cx="16700" cy="30050"/>
            </a:xfrm>
            <a:custGeom>
              <a:rect b="b" l="l" r="r" t="t"/>
              <a:pathLst>
                <a:path extrusionOk="0" h="1202" w="668">
                  <a:moveTo>
                    <a:pt x="668" y="1"/>
                  </a:moveTo>
                  <a:cubicBezTo>
                    <a:pt x="601" y="368"/>
                    <a:pt x="368" y="701"/>
                    <a:pt x="1" y="868"/>
                  </a:cubicBezTo>
                  <a:lnTo>
                    <a:pt x="568" y="1202"/>
                  </a:lnTo>
                  <a:cubicBezTo>
                    <a:pt x="634" y="1068"/>
                    <a:pt x="668" y="902"/>
                    <a:pt x="668" y="768"/>
                  </a:cubicBezTo>
                  <a:cubicBezTo>
                    <a:pt x="668" y="735"/>
                    <a:pt x="668" y="234"/>
                    <a:pt x="66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9"/>
            <p:cNvSpPr/>
            <p:nvPr/>
          </p:nvSpPr>
          <p:spPr>
            <a:xfrm>
              <a:off x="3197450" y="4075850"/>
              <a:ext cx="16700" cy="30050"/>
            </a:xfrm>
            <a:custGeom>
              <a:rect b="b" l="l" r="r" t="t"/>
              <a:pathLst>
                <a:path extrusionOk="0" h="1202" w="668">
                  <a:moveTo>
                    <a:pt x="668" y="1"/>
                  </a:moveTo>
                  <a:cubicBezTo>
                    <a:pt x="601" y="368"/>
                    <a:pt x="368" y="701"/>
                    <a:pt x="1" y="868"/>
                  </a:cubicBezTo>
                  <a:lnTo>
                    <a:pt x="568" y="1202"/>
                  </a:lnTo>
                  <a:cubicBezTo>
                    <a:pt x="634" y="1068"/>
                    <a:pt x="668" y="902"/>
                    <a:pt x="668" y="768"/>
                  </a:cubicBezTo>
                  <a:cubicBezTo>
                    <a:pt x="668" y="735"/>
                    <a:pt x="668" y="234"/>
                    <a:pt x="6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9"/>
            <p:cNvSpPr/>
            <p:nvPr/>
          </p:nvSpPr>
          <p:spPr>
            <a:xfrm>
              <a:off x="3003150" y="4002475"/>
              <a:ext cx="216000" cy="122600"/>
            </a:xfrm>
            <a:custGeom>
              <a:rect b="b" l="l" r="r" t="t"/>
              <a:pathLst>
                <a:path extrusionOk="0" h="4904" w="8640">
                  <a:moveTo>
                    <a:pt x="1135" y="0"/>
                  </a:moveTo>
                  <a:lnTo>
                    <a:pt x="0" y="668"/>
                  </a:lnTo>
                  <a:lnTo>
                    <a:pt x="834" y="1135"/>
                  </a:lnTo>
                  <a:cubicBezTo>
                    <a:pt x="501" y="1335"/>
                    <a:pt x="267" y="1702"/>
                    <a:pt x="201" y="2102"/>
                  </a:cubicBezTo>
                  <a:cubicBezTo>
                    <a:pt x="201" y="2402"/>
                    <a:pt x="467" y="2736"/>
                    <a:pt x="934" y="3003"/>
                  </a:cubicBezTo>
                  <a:cubicBezTo>
                    <a:pt x="1457" y="3303"/>
                    <a:pt x="1979" y="3416"/>
                    <a:pt x="2488" y="3416"/>
                  </a:cubicBezTo>
                  <a:cubicBezTo>
                    <a:pt x="3050" y="3416"/>
                    <a:pt x="3595" y="3278"/>
                    <a:pt x="4103" y="3103"/>
                  </a:cubicBezTo>
                  <a:cubicBezTo>
                    <a:pt x="4778" y="2886"/>
                    <a:pt x="5314" y="2651"/>
                    <a:pt x="5761" y="2651"/>
                  </a:cubicBezTo>
                  <a:cubicBezTo>
                    <a:pt x="5932" y="2651"/>
                    <a:pt x="6090" y="2686"/>
                    <a:pt x="6238" y="2769"/>
                  </a:cubicBezTo>
                  <a:cubicBezTo>
                    <a:pt x="6572" y="2969"/>
                    <a:pt x="6472" y="3169"/>
                    <a:pt x="6105" y="3403"/>
                  </a:cubicBezTo>
                  <a:cubicBezTo>
                    <a:pt x="5838" y="3555"/>
                    <a:pt x="5528" y="3632"/>
                    <a:pt x="5217" y="3632"/>
                  </a:cubicBezTo>
                  <a:cubicBezTo>
                    <a:pt x="4984" y="3632"/>
                    <a:pt x="4751" y="3589"/>
                    <a:pt x="4537" y="3503"/>
                  </a:cubicBezTo>
                  <a:lnTo>
                    <a:pt x="3470" y="4537"/>
                  </a:lnTo>
                  <a:cubicBezTo>
                    <a:pt x="3636" y="4637"/>
                    <a:pt x="3837" y="4670"/>
                    <a:pt x="4037" y="4737"/>
                  </a:cubicBezTo>
                  <a:cubicBezTo>
                    <a:pt x="4370" y="4804"/>
                    <a:pt x="4737" y="4804"/>
                    <a:pt x="5071" y="4804"/>
                  </a:cubicBezTo>
                  <a:cubicBezTo>
                    <a:pt x="5638" y="4771"/>
                    <a:pt x="6172" y="4637"/>
                    <a:pt x="6672" y="4404"/>
                  </a:cubicBezTo>
                  <a:lnTo>
                    <a:pt x="7506" y="4904"/>
                  </a:lnTo>
                  <a:lnTo>
                    <a:pt x="8640" y="4237"/>
                  </a:lnTo>
                  <a:lnTo>
                    <a:pt x="8440" y="4170"/>
                  </a:lnTo>
                  <a:lnTo>
                    <a:pt x="7773" y="3770"/>
                  </a:lnTo>
                  <a:cubicBezTo>
                    <a:pt x="8173" y="3603"/>
                    <a:pt x="8440" y="3236"/>
                    <a:pt x="8440" y="2802"/>
                  </a:cubicBezTo>
                  <a:cubicBezTo>
                    <a:pt x="8440" y="2769"/>
                    <a:pt x="8440" y="2736"/>
                    <a:pt x="8440" y="2702"/>
                  </a:cubicBezTo>
                  <a:cubicBezTo>
                    <a:pt x="8406" y="2402"/>
                    <a:pt x="8173" y="2102"/>
                    <a:pt x="7706" y="1835"/>
                  </a:cubicBezTo>
                  <a:cubicBezTo>
                    <a:pt x="7272" y="1568"/>
                    <a:pt x="6739" y="1435"/>
                    <a:pt x="6205" y="1435"/>
                  </a:cubicBezTo>
                  <a:lnTo>
                    <a:pt x="5671" y="1435"/>
                  </a:lnTo>
                  <a:cubicBezTo>
                    <a:pt x="5438" y="1468"/>
                    <a:pt x="5204" y="1535"/>
                    <a:pt x="4971" y="1602"/>
                  </a:cubicBezTo>
                  <a:cubicBezTo>
                    <a:pt x="4837" y="1635"/>
                    <a:pt x="4737" y="1668"/>
                    <a:pt x="4604" y="1702"/>
                  </a:cubicBezTo>
                  <a:lnTo>
                    <a:pt x="4137" y="1868"/>
                  </a:lnTo>
                  <a:lnTo>
                    <a:pt x="3970" y="1902"/>
                  </a:lnTo>
                  <a:cubicBezTo>
                    <a:pt x="3636" y="2035"/>
                    <a:pt x="3303" y="2135"/>
                    <a:pt x="2969" y="2202"/>
                  </a:cubicBezTo>
                  <a:cubicBezTo>
                    <a:pt x="2903" y="2219"/>
                    <a:pt x="2836" y="2227"/>
                    <a:pt x="2765" y="2227"/>
                  </a:cubicBezTo>
                  <a:cubicBezTo>
                    <a:pt x="2694" y="2227"/>
                    <a:pt x="2619" y="2219"/>
                    <a:pt x="2536" y="2202"/>
                  </a:cubicBezTo>
                  <a:cubicBezTo>
                    <a:pt x="2469" y="2169"/>
                    <a:pt x="2402" y="2135"/>
                    <a:pt x="2335" y="2102"/>
                  </a:cubicBezTo>
                  <a:cubicBezTo>
                    <a:pt x="2102" y="1969"/>
                    <a:pt x="2069" y="1735"/>
                    <a:pt x="2536" y="1468"/>
                  </a:cubicBezTo>
                  <a:cubicBezTo>
                    <a:pt x="2798" y="1307"/>
                    <a:pt x="3097" y="1218"/>
                    <a:pt x="3396" y="1218"/>
                  </a:cubicBezTo>
                  <a:cubicBezTo>
                    <a:pt x="3591" y="1218"/>
                    <a:pt x="3786" y="1256"/>
                    <a:pt x="3970" y="1335"/>
                  </a:cubicBezTo>
                  <a:lnTo>
                    <a:pt x="4971" y="301"/>
                  </a:lnTo>
                  <a:cubicBezTo>
                    <a:pt x="4567" y="175"/>
                    <a:pt x="4141" y="114"/>
                    <a:pt x="3713" y="114"/>
                  </a:cubicBezTo>
                  <a:cubicBezTo>
                    <a:pt x="3114" y="114"/>
                    <a:pt x="2513" y="234"/>
                    <a:pt x="1969" y="467"/>
                  </a:cubicBezTo>
                  <a:lnTo>
                    <a:pt x="1135"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9"/>
            <p:cNvSpPr/>
            <p:nvPr/>
          </p:nvSpPr>
          <p:spPr>
            <a:xfrm>
              <a:off x="3169925" y="4113375"/>
              <a:ext cx="20875" cy="34225"/>
            </a:xfrm>
            <a:custGeom>
              <a:rect b="b" l="l" r="r" t="t"/>
              <a:pathLst>
                <a:path extrusionOk="0" h="1369" w="835">
                  <a:moveTo>
                    <a:pt x="1" y="1"/>
                  </a:moveTo>
                  <a:lnTo>
                    <a:pt x="1" y="902"/>
                  </a:lnTo>
                  <a:lnTo>
                    <a:pt x="835" y="1369"/>
                  </a:lnTo>
                  <a:lnTo>
                    <a:pt x="835" y="468"/>
                  </a:lnTo>
                  <a:lnTo>
                    <a:pt x="1"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9"/>
            <p:cNvSpPr/>
            <p:nvPr/>
          </p:nvSpPr>
          <p:spPr>
            <a:xfrm>
              <a:off x="3169925" y="4113375"/>
              <a:ext cx="20875" cy="34225"/>
            </a:xfrm>
            <a:custGeom>
              <a:rect b="b" l="l" r="r" t="t"/>
              <a:pathLst>
                <a:path extrusionOk="0" h="1369" w="835">
                  <a:moveTo>
                    <a:pt x="1" y="1"/>
                  </a:moveTo>
                  <a:lnTo>
                    <a:pt x="1" y="902"/>
                  </a:lnTo>
                  <a:lnTo>
                    <a:pt x="835" y="1369"/>
                  </a:lnTo>
                  <a:lnTo>
                    <a:pt x="835" y="468"/>
                  </a:lnTo>
                  <a:lnTo>
                    <a:pt x="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9"/>
            <p:cNvSpPr/>
            <p:nvPr/>
          </p:nvSpPr>
          <p:spPr>
            <a:xfrm>
              <a:off x="3002325" y="4003300"/>
              <a:ext cx="49225" cy="15875"/>
            </a:xfrm>
            <a:custGeom>
              <a:rect b="b" l="l" r="r" t="t"/>
              <a:pathLst>
                <a:path extrusionOk="0" h="635" w="1969">
                  <a:moveTo>
                    <a:pt x="1134" y="1"/>
                  </a:moveTo>
                  <a:lnTo>
                    <a:pt x="0" y="635"/>
                  </a:lnTo>
                  <a:lnTo>
                    <a:pt x="0" y="635"/>
                  </a:lnTo>
                  <a:lnTo>
                    <a:pt x="1168" y="134"/>
                  </a:lnTo>
                  <a:lnTo>
                    <a:pt x="1968" y="468"/>
                  </a:lnTo>
                  <a:lnTo>
                    <a:pt x="1968" y="468"/>
                  </a:lnTo>
                  <a:lnTo>
                    <a:pt x="1134"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9"/>
            <p:cNvSpPr/>
            <p:nvPr/>
          </p:nvSpPr>
          <p:spPr>
            <a:xfrm>
              <a:off x="3066525" y="4010825"/>
              <a:ext cx="60900" cy="29200"/>
            </a:xfrm>
            <a:custGeom>
              <a:rect b="b" l="l" r="r" t="t"/>
              <a:pathLst>
                <a:path extrusionOk="0" h="1168" w="2436">
                  <a:moveTo>
                    <a:pt x="2436" y="0"/>
                  </a:moveTo>
                  <a:lnTo>
                    <a:pt x="1435" y="901"/>
                  </a:lnTo>
                  <a:cubicBezTo>
                    <a:pt x="1286" y="847"/>
                    <a:pt x="1127" y="821"/>
                    <a:pt x="966" y="821"/>
                  </a:cubicBezTo>
                  <a:cubicBezTo>
                    <a:pt x="623" y="821"/>
                    <a:pt x="273" y="940"/>
                    <a:pt x="1" y="1168"/>
                  </a:cubicBezTo>
                  <a:cubicBezTo>
                    <a:pt x="275" y="999"/>
                    <a:pt x="590" y="910"/>
                    <a:pt x="902" y="910"/>
                  </a:cubicBezTo>
                  <a:cubicBezTo>
                    <a:pt x="1083" y="910"/>
                    <a:pt x="1264" y="940"/>
                    <a:pt x="1435" y="1001"/>
                  </a:cubicBezTo>
                  <a:lnTo>
                    <a:pt x="2436"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9"/>
            <p:cNvSpPr/>
            <p:nvPr/>
          </p:nvSpPr>
          <p:spPr>
            <a:xfrm>
              <a:off x="3089050" y="4090875"/>
              <a:ext cx="40050" cy="32550"/>
            </a:xfrm>
            <a:custGeom>
              <a:rect b="b" l="l" r="r" t="t"/>
              <a:pathLst>
                <a:path extrusionOk="0" h="1302" w="1602">
                  <a:moveTo>
                    <a:pt x="1068" y="0"/>
                  </a:moveTo>
                  <a:lnTo>
                    <a:pt x="0" y="1034"/>
                  </a:lnTo>
                  <a:cubicBezTo>
                    <a:pt x="200" y="1101"/>
                    <a:pt x="401" y="1168"/>
                    <a:pt x="601" y="1201"/>
                  </a:cubicBezTo>
                  <a:cubicBezTo>
                    <a:pt x="934" y="1301"/>
                    <a:pt x="1268" y="1301"/>
                    <a:pt x="1601" y="1301"/>
                  </a:cubicBezTo>
                  <a:cubicBezTo>
                    <a:pt x="1101" y="1301"/>
                    <a:pt x="634" y="1201"/>
                    <a:pt x="167" y="1001"/>
                  </a:cubicBezTo>
                  <a:lnTo>
                    <a:pt x="1068"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9"/>
            <p:cNvSpPr/>
            <p:nvPr/>
          </p:nvSpPr>
          <p:spPr>
            <a:xfrm>
              <a:off x="3169925" y="4109225"/>
              <a:ext cx="48400" cy="15850"/>
            </a:xfrm>
            <a:custGeom>
              <a:rect b="b" l="l" r="r" t="t"/>
              <a:pathLst>
                <a:path extrusionOk="0" h="634" w="1936">
                  <a:moveTo>
                    <a:pt x="1936" y="0"/>
                  </a:moveTo>
                  <a:lnTo>
                    <a:pt x="835" y="534"/>
                  </a:lnTo>
                  <a:lnTo>
                    <a:pt x="1" y="167"/>
                  </a:lnTo>
                  <a:lnTo>
                    <a:pt x="1" y="167"/>
                  </a:lnTo>
                  <a:lnTo>
                    <a:pt x="835" y="634"/>
                  </a:lnTo>
                  <a:lnTo>
                    <a:pt x="1936"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9"/>
            <p:cNvSpPr/>
            <p:nvPr/>
          </p:nvSpPr>
          <p:spPr>
            <a:xfrm>
              <a:off x="2843875" y="3924075"/>
              <a:ext cx="266875" cy="149300"/>
            </a:xfrm>
            <a:custGeom>
              <a:rect b="b" l="l" r="r" t="t"/>
              <a:pathLst>
                <a:path extrusionOk="0" h="5972" w="10675">
                  <a:moveTo>
                    <a:pt x="10675" y="1"/>
                  </a:moveTo>
                  <a:cubicBezTo>
                    <a:pt x="7772" y="1"/>
                    <a:pt x="5071" y="668"/>
                    <a:pt x="3036" y="1836"/>
                  </a:cubicBezTo>
                  <a:cubicBezTo>
                    <a:pt x="1068" y="2970"/>
                    <a:pt x="0" y="4404"/>
                    <a:pt x="0" y="5972"/>
                  </a:cubicBezTo>
                  <a:cubicBezTo>
                    <a:pt x="0" y="5972"/>
                    <a:pt x="100" y="3804"/>
                    <a:pt x="3102" y="1969"/>
                  </a:cubicBezTo>
                  <a:cubicBezTo>
                    <a:pt x="6071" y="201"/>
                    <a:pt x="10675" y="1"/>
                    <a:pt x="1067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9"/>
            <p:cNvSpPr/>
            <p:nvPr/>
          </p:nvSpPr>
          <p:spPr>
            <a:xfrm>
              <a:off x="3089050" y="4055000"/>
              <a:ext cx="310225" cy="178950"/>
            </a:xfrm>
            <a:custGeom>
              <a:rect b="b" l="l" r="r" t="t"/>
              <a:pathLst>
                <a:path extrusionOk="0" h="7158" w="12409">
                  <a:moveTo>
                    <a:pt x="11942" y="1"/>
                  </a:moveTo>
                  <a:cubicBezTo>
                    <a:pt x="11942" y="2"/>
                    <a:pt x="12408" y="3070"/>
                    <a:pt x="8573" y="5171"/>
                  </a:cubicBezTo>
                  <a:cubicBezTo>
                    <a:pt x="5140" y="7036"/>
                    <a:pt x="1050" y="7141"/>
                    <a:pt x="171" y="7141"/>
                  </a:cubicBezTo>
                  <a:cubicBezTo>
                    <a:pt x="60" y="7141"/>
                    <a:pt x="0" y="7139"/>
                    <a:pt x="0" y="7139"/>
                  </a:cubicBezTo>
                  <a:lnTo>
                    <a:pt x="0" y="7139"/>
                  </a:lnTo>
                  <a:cubicBezTo>
                    <a:pt x="284" y="7151"/>
                    <a:pt x="569" y="7158"/>
                    <a:pt x="853" y="7158"/>
                  </a:cubicBezTo>
                  <a:cubicBezTo>
                    <a:pt x="3709" y="7158"/>
                    <a:pt x="6559" y="6546"/>
                    <a:pt x="8773" y="5271"/>
                  </a:cubicBezTo>
                  <a:cubicBezTo>
                    <a:pt x="11275" y="3837"/>
                    <a:pt x="12309" y="1902"/>
                    <a:pt x="11942"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9"/>
            <p:cNvSpPr/>
            <p:nvPr/>
          </p:nvSpPr>
          <p:spPr>
            <a:xfrm>
              <a:off x="2813025" y="3883850"/>
              <a:ext cx="557075" cy="321500"/>
            </a:xfrm>
            <a:custGeom>
              <a:rect b="b" l="l" r="r" t="t"/>
              <a:pathLst>
                <a:path extrusionOk="0" h="12860" w="22283">
                  <a:moveTo>
                    <a:pt x="11137" y="0"/>
                  </a:moveTo>
                  <a:cubicBezTo>
                    <a:pt x="8281" y="0"/>
                    <a:pt x="5421" y="626"/>
                    <a:pt x="3236" y="1877"/>
                  </a:cubicBezTo>
                  <a:cubicBezTo>
                    <a:pt x="2168" y="2477"/>
                    <a:pt x="1234" y="3311"/>
                    <a:pt x="600" y="4345"/>
                  </a:cubicBezTo>
                  <a:lnTo>
                    <a:pt x="0" y="4345"/>
                  </a:lnTo>
                  <a:lnTo>
                    <a:pt x="0" y="6613"/>
                  </a:lnTo>
                  <a:cubicBezTo>
                    <a:pt x="67" y="8215"/>
                    <a:pt x="1134" y="9782"/>
                    <a:pt x="3236" y="10983"/>
                  </a:cubicBezTo>
                  <a:cubicBezTo>
                    <a:pt x="5421" y="12234"/>
                    <a:pt x="8281" y="12860"/>
                    <a:pt x="11137" y="12860"/>
                  </a:cubicBezTo>
                  <a:cubicBezTo>
                    <a:pt x="13993" y="12860"/>
                    <a:pt x="16845" y="12234"/>
                    <a:pt x="19014" y="10983"/>
                  </a:cubicBezTo>
                  <a:cubicBezTo>
                    <a:pt x="21115" y="9782"/>
                    <a:pt x="22216" y="8215"/>
                    <a:pt x="22283" y="6613"/>
                  </a:cubicBezTo>
                  <a:lnTo>
                    <a:pt x="22283" y="4345"/>
                  </a:lnTo>
                  <a:lnTo>
                    <a:pt x="21682" y="4345"/>
                  </a:lnTo>
                  <a:cubicBezTo>
                    <a:pt x="21015" y="3311"/>
                    <a:pt x="20114" y="2477"/>
                    <a:pt x="19014" y="1877"/>
                  </a:cubicBezTo>
                  <a:cubicBezTo>
                    <a:pt x="16845" y="626"/>
                    <a:pt x="13993" y="0"/>
                    <a:pt x="1113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9"/>
            <p:cNvSpPr/>
            <p:nvPr/>
          </p:nvSpPr>
          <p:spPr>
            <a:xfrm>
              <a:off x="2813025" y="3883850"/>
              <a:ext cx="557075" cy="321500"/>
            </a:xfrm>
            <a:custGeom>
              <a:rect b="b" l="l" r="r" t="t"/>
              <a:pathLst>
                <a:path extrusionOk="0" h="12860" w="22283">
                  <a:moveTo>
                    <a:pt x="11137" y="0"/>
                  </a:moveTo>
                  <a:cubicBezTo>
                    <a:pt x="8281" y="0"/>
                    <a:pt x="5421" y="626"/>
                    <a:pt x="3236" y="1877"/>
                  </a:cubicBezTo>
                  <a:cubicBezTo>
                    <a:pt x="2168" y="2477"/>
                    <a:pt x="1234" y="3311"/>
                    <a:pt x="600" y="4345"/>
                  </a:cubicBezTo>
                  <a:lnTo>
                    <a:pt x="0" y="4345"/>
                  </a:lnTo>
                  <a:lnTo>
                    <a:pt x="0" y="6613"/>
                  </a:lnTo>
                  <a:cubicBezTo>
                    <a:pt x="67" y="8215"/>
                    <a:pt x="1134" y="9782"/>
                    <a:pt x="3236" y="10983"/>
                  </a:cubicBezTo>
                  <a:cubicBezTo>
                    <a:pt x="5421" y="12234"/>
                    <a:pt x="8281" y="12860"/>
                    <a:pt x="11137" y="12860"/>
                  </a:cubicBezTo>
                  <a:cubicBezTo>
                    <a:pt x="13993" y="12860"/>
                    <a:pt x="16845" y="12234"/>
                    <a:pt x="19014" y="10983"/>
                  </a:cubicBezTo>
                  <a:cubicBezTo>
                    <a:pt x="21115" y="9782"/>
                    <a:pt x="22216" y="8215"/>
                    <a:pt x="22283" y="6613"/>
                  </a:cubicBezTo>
                  <a:lnTo>
                    <a:pt x="22283" y="4345"/>
                  </a:lnTo>
                  <a:lnTo>
                    <a:pt x="21682" y="4345"/>
                  </a:lnTo>
                  <a:cubicBezTo>
                    <a:pt x="21015" y="3311"/>
                    <a:pt x="20114" y="2477"/>
                    <a:pt x="19014" y="1877"/>
                  </a:cubicBezTo>
                  <a:cubicBezTo>
                    <a:pt x="16845" y="626"/>
                    <a:pt x="13993" y="0"/>
                    <a:pt x="111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9"/>
            <p:cNvSpPr/>
            <p:nvPr/>
          </p:nvSpPr>
          <p:spPr>
            <a:xfrm>
              <a:off x="2812175" y="3884050"/>
              <a:ext cx="279400" cy="321925"/>
            </a:xfrm>
            <a:custGeom>
              <a:rect b="b" l="l" r="r" t="t"/>
              <a:pathLst>
                <a:path extrusionOk="0" h="12877" w="11176">
                  <a:moveTo>
                    <a:pt x="11175" y="1"/>
                  </a:moveTo>
                  <a:cubicBezTo>
                    <a:pt x="8307" y="1"/>
                    <a:pt x="5471" y="635"/>
                    <a:pt x="3270" y="1869"/>
                  </a:cubicBezTo>
                  <a:cubicBezTo>
                    <a:pt x="2202" y="2469"/>
                    <a:pt x="1268" y="3303"/>
                    <a:pt x="601" y="4337"/>
                  </a:cubicBezTo>
                  <a:lnTo>
                    <a:pt x="1" y="4337"/>
                  </a:lnTo>
                  <a:lnTo>
                    <a:pt x="1" y="6605"/>
                  </a:lnTo>
                  <a:cubicBezTo>
                    <a:pt x="101" y="8207"/>
                    <a:pt x="1168" y="9774"/>
                    <a:pt x="3270" y="10975"/>
                  </a:cubicBezTo>
                  <a:cubicBezTo>
                    <a:pt x="5438" y="12243"/>
                    <a:pt x="8307" y="12877"/>
                    <a:pt x="11175" y="12877"/>
                  </a:cubicBezTo>
                  <a:lnTo>
                    <a:pt x="11175"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9"/>
            <p:cNvSpPr/>
            <p:nvPr/>
          </p:nvSpPr>
          <p:spPr>
            <a:xfrm>
              <a:off x="2813025" y="3909900"/>
              <a:ext cx="125925" cy="269400"/>
            </a:xfrm>
            <a:custGeom>
              <a:rect b="b" l="l" r="r" t="t"/>
              <a:pathLst>
                <a:path extrusionOk="0" h="10776" w="5037">
                  <a:moveTo>
                    <a:pt x="5037" y="1"/>
                  </a:moveTo>
                  <a:cubicBezTo>
                    <a:pt x="4437" y="234"/>
                    <a:pt x="3836" y="501"/>
                    <a:pt x="3236" y="835"/>
                  </a:cubicBezTo>
                  <a:cubicBezTo>
                    <a:pt x="2168" y="1402"/>
                    <a:pt x="1234" y="2269"/>
                    <a:pt x="600" y="3303"/>
                  </a:cubicBezTo>
                  <a:lnTo>
                    <a:pt x="0" y="3303"/>
                  </a:lnTo>
                  <a:lnTo>
                    <a:pt x="0" y="5571"/>
                  </a:lnTo>
                  <a:cubicBezTo>
                    <a:pt x="67" y="7173"/>
                    <a:pt x="1134" y="8740"/>
                    <a:pt x="3236" y="9941"/>
                  </a:cubicBezTo>
                  <a:cubicBezTo>
                    <a:pt x="3803" y="10275"/>
                    <a:pt x="4403" y="10542"/>
                    <a:pt x="5037" y="10775"/>
                  </a:cubicBezTo>
                  <a:lnTo>
                    <a:pt x="503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9"/>
            <p:cNvSpPr/>
            <p:nvPr/>
          </p:nvSpPr>
          <p:spPr>
            <a:xfrm>
              <a:off x="3243325" y="3909900"/>
              <a:ext cx="126775" cy="269400"/>
            </a:xfrm>
            <a:custGeom>
              <a:rect b="b" l="l" r="r" t="t"/>
              <a:pathLst>
                <a:path extrusionOk="0" h="10776" w="5071">
                  <a:moveTo>
                    <a:pt x="34" y="1"/>
                  </a:moveTo>
                  <a:lnTo>
                    <a:pt x="0" y="10775"/>
                  </a:lnTo>
                  <a:cubicBezTo>
                    <a:pt x="634" y="10542"/>
                    <a:pt x="1235" y="10275"/>
                    <a:pt x="1802" y="9941"/>
                  </a:cubicBezTo>
                  <a:cubicBezTo>
                    <a:pt x="3903" y="8740"/>
                    <a:pt x="5004" y="7173"/>
                    <a:pt x="5071" y="5571"/>
                  </a:cubicBezTo>
                  <a:lnTo>
                    <a:pt x="5071" y="3303"/>
                  </a:lnTo>
                  <a:lnTo>
                    <a:pt x="4470" y="3303"/>
                  </a:lnTo>
                  <a:cubicBezTo>
                    <a:pt x="3803" y="2269"/>
                    <a:pt x="2902" y="1402"/>
                    <a:pt x="1802" y="835"/>
                  </a:cubicBezTo>
                  <a:cubicBezTo>
                    <a:pt x="1235" y="501"/>
                    <a:pt x="634" y="234"/>
                    <a:pt x="3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9"/>
            <p:cNvSpPr/>
            <p:nvPr/>
          </p:nvSpPr>
          <p:spPr>
            <a:xfrm>
              <a:off x="2785500" y="3832150"/>
              <a:ext cx="612125" cy="321500"/>
            </a:xfrm>
            <a:custGeom>
              <a:rect b="b" l="l" r="r" t="t"/>
              <a:pathLst>
                <a:path extrusionOk="0" h="12860" w="24485">
                  <a:moveTo>
                    <a:pt x="12238" y="0"/>
                  </a:moveTo>
                  <a:cubicBezTo>
                    <a:pt x="9382" y="0"/>
                    <a:pt x="6522" y="626"/>
                    <a:pt x="4337" y="1877"/>
                  </a:cubicBezTo>
                  <a:cubicBezTo>
                    <a:pt x="0" y="4378"/>
                    <a:pt x="0" y="8448"/>
                    <a:pt x="4337" y="10983"/>
                  </a:cubicBezTo>
                  <a:cubicBezTo>
                    <a:pt x="6522" y="12234"/>
                    <a:pt x="9382" y="12859"/>
                    <a:pt x="12238" y="12859"/>
                  </a:cubicBezTo>
                  <a:cubicBezTo>
                    <a:pt x="15094" y="12859"/>
                    <a:pt x="17946" y="12234"/>
                    <a:pt x="20115" y="10983"/>
                  </a:cubicBezTo>
                  <a:cubicBezTo>
                    <a:pt x="24484" y="8481"/>
                    <a:pt x="24484" y="4378"/>
                    <a:pt x="20115" y="1877"/>
                  </a:cubicBezTo>
                  <a:cubicBezTo>
                    <a:pt x="17946" y="626"/>
                    <a:pt x="15094" y="0"/>
                    <a:pt x="1223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9"/>
            <p:cNvSpPr/>
            <p:nvPr/>
          </p:nvSpPr>
          <p:spPr>
            <a:xfrm>
              <a:off x="2785500" y="3832150"/>
              <a:ext cx="612125" cy="321500"/>
            </a:xfrm>
            <a:custGeom>
              <a:rect b="b" l="l" r="r" t="t"/>
              <a:pathLst>
                <a:path extrusionOk="0" h="12860" w="24485">
                  <a:moveTo>
                    <a:pt x="12238" y="0"/>
                  </a:moveTo>
                  <a:cubicBezTo>
                    <a:pt x="9382" y="0"/>
                    <a:pt x="6522" y="626"/>
                    <a:pt x="4337" y="1877"/>
                  </a:cubicBezTo>
                  <a:cubicBezTo>
                    <a:pt x="0" y="4378"/>
                    <a:pt x="0" y="8448"/>
                    <a:pt x="4337" y="10983"/>
                  </a:cubicBezTo>
                  <a:cubicBezTo>
                    <a:pt x="6522" y="12234"/>
                    <a:pt x="9382" y="12859"/>
                    <a:pt x="12238" y="12859"/>
                  </a:cubicBezTo>
                  <a:cubicBezTo>
                    <a:pt x="15094" y="12859"/>
                    <a:pt x="17946" y="12234"/>
                    <a:pt x="20115" y="10983"/>
                  </a:cubicBezTo>
                  <a:cubicBezTo>
                    <a:pt x="24484" y="8481"/>
                    <a:pt x="24484" y="4378"/>
                    <a:pt x="20115" y="1877"/>
                  </a:cubicBezTo>
                  <a:cubicBezTo>
                    <a:pt x="17946" y="626"/>
                    <a:pt x="15094" y="0"/>
                    <a:pt x="1223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9"/>
            <p:cNvSpPr/>
            <p:nvPr/>
          </p:nvSpPr>
          <p:spPr>
            <a:xfrm>
              <a:off x="2906425" y="3893225"/>
              <a:ext cx="370275" cy="198725"/>
            </a:xfrm>
            <a:custGeom>
              <a:rect b="b" l="l" r="r" t="t"/>
              <a:pathLst>
                <a:path extrusionOk="0" h="7949" w="14811">
                  <a:moveTo>
                    <a:pt x="7405" y="1"/>
                  </a:moveTo>
                  <a:cubicBezTo>
                    <a:pt x="5654" y="1"/>
                    <a:pt x="3903" y="368"/>
                    <a:pt x="2268" y="1101"/>
                  </a:cubicBezTo>
                  <a:cubicBezTo>
                    <a:pt x="801" y="1835"/>
                    <a:pt x="0" y="2869"/>
                    <a:pt x="0" y="3970"/>
                  </a:cubicBezTo>
                  <a:cubicBezTo>
                    <a:pt x="0" y="5104"/>
                    <a:pt x="801" y="6105"/>
                    <a:pt x="2268" y="6872"/>
                  </a:cubicBezTo>
                  <a:cubicBezTo>
                    <a:pt x="3903" y="7589"/>
                    <a:pt x="5654" y="7948"/>
                    <a:pt x="7405" y="7948"/>
                  </a:cubicBezTo>
                  <a:cubicBezTo>
                    <a:pt x="9157" y="7948"/>
                    <a:pt x="10908" y="7589"/>
                    <a:pt x="12542" y="6872"/>
                  </a:cubicBezTo>
                  <a:cubicBezTo>
                    <a:pt x="14010" y="6105"/>
                    <a:pt x="14811" y="5104"/>
                    <a:pt x="14811" y="3970"/>
                  </a:cubicBezTo>
                  <a:cubicBezTo>
                    <a:pt x="14811" y="2869"/>
                    <a:pt x="14010" y="1835"/>
                    <a:pt x="12542" y="1101"/>
                  </a:cubicBezTo>
                  <a:cubicBezTo>
                    <a:pt x="10908" y="368"/>
                    <a:pt x="9157" y="1"/>
                    <a:pt x="740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9"/>
            <p:cNvSpPr/>
            <p:nvPr/>
          </p:nvSpPr>
          <p:spPr>
            <a:xfrm>
              <a:off x="2906425" y="3893225"/>
              <a:ext cx="370275" cy="198725"/>
            </a:xfrm>
            <a:custGeom>
              <a:rect b="b" l="l" r="r" t="t"/>
              <a:pathLst>
                <a:path extrusionOk="0" h="7949" w="14811">
                  <a:moveTo>
                    <a:pt x="7405" y="1"/>
                  </a:moveTo>
                  <a:cubicBezTo>
                    <a:pt x="5654" y="1"/>
                    <a:pt x="3903" y="368"/>
                    <a:pt x="2268" y="1101"/>
                  </a:cubicBezTo>
                  <a:cubicBezTo>
                    <a:pt x="801" y="1835"/>
                    <a:pt x="0" y="2869"/>
                    <a:pt x="0" y="3970"/>
                  </a:cubicBezTo>
                  <a:cubicBezTo>
                    <a:pt x="0" y="5104"/>
                    <a:pt x="801" y="6105"/>
                    <a:pt x="2268" y="6872"/>
                  </a:cubicBezTo>
                  <a:cubicBezTo>
                    <a:pt x="3903" y="7589"/>
                    <a:pt x="5654" y="7948"/>
                    <a:pt x="7405" y="7948"/>
                  </a:cubicBezTo>
                  <a:cubicBezTo>
                    <a:pt x="9157" y="7948"/>
                    <a:pt x="10908" y="7589"/>
                    <a:pt x="12542" y="6872"/>
                  </a:cubicBezTo>
                  <a:cubicBezTo>
                    <a:pt x="14010" y="6105"/>
                    <a:pt x="14811" y="5104"/>
                    <a:pt x="14811" y="3970"/>
                  </a:cubicBezTo>
                  <a:cubicBezTo>
                    <a:pt x="14811" y="2869"/>
                    <a:pt x="14010" y="1835"/>
                    <a:pt x="12542" y="1101"/>
                  </a:cubicBezTo>
                  <a:cubicBezTo>
                    <a:pt x="10908" y="368"/>
                    <a:pt x="9157" y="1"/>
                    <a:pt x="74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9"/>
            <p:cNvSpPr/>
            <p:nvPr/>
          </p:nvSpPr>
          <p:spPr>
            <a:xfrm>
              <a:off x="2824700" y="3844025"/>
              <a:ext cx="533725" cy="297750"/>
            </a:xfrm>
            <a:custGeom>
              <a:rect b="b" l="l" r="r" t="t"/>
              <a:pathLst>
                <a:path extrusionOk="0" h="11910" w="21349">
                  <a:moveTo>
                    <a:pt x="10674" y="1960"/>
                  </a:moveTo>
                  <a:cubicBezTo>
                    <a:pt x="12426" y="1960"/>
                    <a:pt x="14177" y="2319"/>
                    <a:pt x="15811" y="3036"/>
                  </a:cubicBezTo>
                  <a:cubicBezTo>
                    <a:pt x="17279" y="3803"/>
                    <a:pt x="18080" y="4837"/>
                    <a:pt x="18080" y="5938"/>
                  </a:cubicBezTo>
                  <a:cubicBezTo>
                    <a:pt x="18080" y="7072"/>
                    <a:pt x="17279" y="8073"/>
                    <a:pt x="15811" y="8840"/>
                  </a:cubicBezTo>
                  <a:cubicBezTo>
                    <a:pt x="14177" y="9557"/>
                    <a:pt x="12426" y="9916"/>
                    <a:pt x="10674" y="9916"/>
                  </a:cubicBezTo>
                  <a:cubicBezTo>
                    <a:pt x="8923" y="9916"/>
                    <a:pt x="7172" y="9557"/>
                    <a:pt x="5537" y="8840"/>
                  </a:cubicBezTo>
                  <a:cubicBezTo>
                    <a:pt x="4070" y="8073"/>
                    <a:pt x="3269" y="7072"/>
                    <a:pt x="3269" y="5938"/>
                  </a:cubicBezTo>
                  <a:cubicBezTo>
                    <a:pt x="3269" y="4837"/>
                    <a:pt x="4070" y="3803"/>
                    <a:pt x="5537" y="3036"/>
                  </a:cubicBezTo>
                  <a:cubicBezTo>
                    <a:pt x="7172" y="2319"/>
                    <a:pt x="8923" y="1960"/>
                    <a:pt x="10674" y="1960"/>
                  </a:cubicBezTo>
                  <a:close/>
                  <a:moveTo>
                    <a:pt x="10674" y="1"/>
                  </a:moveTo>
                  <a:cubicBezTo>
                    <a:pt x="7772" y="1"/>
                    <a:pt x="5070" y="634"/>
                    <a:pt x="3036" y="1802"/>
                  </a:cubicBezTo>
                  <a:cubicBezTo>
                    <a:pt x="1067" y="2936"/>
                    <a:pt x="0" y="4404"/>
                    <a:pt x="0" y="5938"/>
                  </a:cubicBezTo>
                  <a:cubicBezTo>
                    <a:pt x="0" y="7473"/>
                    <a:pt x="1067" y="8940"/>
                    <a:pt x="3036" y="10074"/>
                  </a:cubicBezTo>
                  <a:cubicBezTo>
                    <a:pt x="5070" y="11242"/>
                    <a:pt x="7772" y="11909"/>
                    <a:pt x="10674" y="11909"/>
                  </a:cubicBezTo>
                  <a:cubicBezTo>
                    <a:pt x="13576" y="11909"/>
                    <a:pt x="16278" y="11242"/>
                    <a:pt x="18313" y="10074"/>
                  </a:cubicBezTo>
                  <a:cubicBezTo>
                    <a:pt x="20248" y="8940"/>
                    <a:pt x="21349" y="7473"/>
                    <a:pt x="21349" y="5938"/>
                  </a:cubicBezTo>
                  <a:cubicBezTo>
                    <a:pt x="21349" y="4404"/>
                    <a:pt x="20281" y="2969"/>
                    <a:pt x="18313" y="1802"/>
                  </a:cubicBezTo>
                  <a:cubicBezTo>
                    <a:pt x="16278" y="634"/>
                    <a:pt x="13576" y="1"/>
                    <a:pt x="1067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9"/>
            <p:cNvSpPr/>
            <p:nvPr/>
          </p:nvSpPr>
          <p:spPr>
            <a:xfrm>
              <a:off x="2898900" y="3902825"/>
              <a:ext cx="385300" cy="179950"/>
            </a:xfrm>
            <a:custGeom>
              <a:rect b="b" l="l" r="r" t="t"/>
              <a:pathLst>
                <a:path extrusionOk="0" h="7198" w="15412">
                  <a:moveTo>
                    <a:pt x="7706" y="0"/>
                  </a:moveTo>
                  <a:cubicBezTo>
                    <a:pt x="5905" y="0"/>
                    <a:pt x="4104" y="351"/>
                    <a:pt x="2736" y="1051"/>
                  </a:cubicBezTo>
                  <a:cubicBezTo>
                    <a:pt x="1" y="2452"/>
                    <a:pt x="1" y="4720"/>
                    <a:pt x="2736" y="6121"/>
                  </a:cubicBezTo>
                  <a:cubicBezTo>
                    <a:pt x="4104" y="6839"/>
                    <a:pt x="5905" y="7197"/>
                    <a:pt x="7706" y="7197"/>
                  </a:cubicBezTo>
                  <a:cubicBezTo>
                    <a:pt x="9508" y="7197"/>
                    <a:pt x="11309" y="6839"/>
                    <a:pt x="12677" y="6121"/>
                  </a:cubicBezTo>
                  <a:cubicBezTo>
                    <a:pt x="15412" y="4720"/>
                    <a:pt x="15412" y="2452"/>
                    <a:pt x="12677" y="1051"/>
                  </a:cubicBezTo>
                  <a:cubicBezTo>
                    <a:pt x="11309" y="351"/>
                    <a:pt x="9508" y="0"/>
                    <a:pt x="770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9"/>
            <p:cNvSpPr/>
            <p:nvPr/>
          </p:nvSpPr>
          <p:spPr>
            <a:xfrm>
              <a:off x="2898900" y="3902825"/>
              <a:ext cx="385300" cy="179950"/>
            </a:xfrm>
            <a:custGeom>
              <a:rect b="b" l="l" r="r" t="t"/>
              <a:pathLst>
                <a:path extrusionOk="0" h="7198" w="15412">
                  <a:moveTo>
                    <a:pt x="7706" y="0"/>
                  </a:moveTo>
                  <a:cubicBezTo>
                    <a:pt x="5905" y="0"/>
                    <a:pt x="4104" y="351"/>
                    <a:pt x="2736" y="1051"/>
                  </a:cubicBezTo>
                  <a:cubicBezTo>
                    <a:pt x="1" y="2452"/>
                    <a:pt x="1" y="4720"/>
                    <a:pt x="2736" y="6121"/>
                  </a:cubicBezTo>
                  <a:cubicBezTo>
                    <a:pt x="4104" y="6839"/>
                    <a:pt x="5905" y="7197"/>
                    <a:pt x="7706" y="7197"/>
                  </a:cubicBezTo>
                  <a:cubicBezTo>
                    <a:pt x="9508" y="7197"/>
                    <a:pt x="11309" y="6839"/>
                    <a:pt x="12677" y="6121"/>
                  </a:cubicBezTo>
                  <a:cubicBezTo>
                    <a:pt x="15412" y="4720"/>
                    <a:pt x="15412" y="2452"/>
                    <a:pt x="12677" y="1051"/>
                  </a:cubicBezTo>
                  <a:cubicBezTo>
                    <a:pt x="11309" y="351"/>
                    <a:pt x="9508" y="0"/>
                    <a:pt x="770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9"/>
            <p:cNvSpPr/>
            <p:nvPr/>
          </p:nvSpPr>
          <p:spPr>
            <a:xfrm>
              <a:off x="2898900" y="3902825"/>
              <a:ext cx="385300" cy="179950"/>
            </a:xfrm>
            <a:custGeom>
              <a:rect b="b" l="l" r="r" t="t"/>
              <a:pathLst>
                <a:path extrusionOk="0" h="7198" w="15412">
                  <a:moveTo>
                    <a:pt x="7706" y="0"/>
                  </a:moveTo>
                  <a:cubicBezTo>
                    <a:pt x="5905" y="0"/>
                    <a:pt x="4104" y="351"/>
                    <a:pt x="2736" y="1051"/>
                  </a:cubicBezTo>
                  <a:cubicBezTo>
                    <a:pt x="1" y="2452"/>
                    <a:pt x="1" y="4720"/>
                    <a:pt x="2736" y="6121"/>
                  </a:cubicBezTo>
                  <a:cubicBezTo>
                    <a:pt x="4104" y="6839"/>
                    <a:pt x="5905" y="7197"/>
                    <a:pt x="7706" y="7197"/>
                  </a:cubicBezTo>
                  <a:cubicBezTo>
                    <a:pt x="9508" y="7197"/>
                    <a:pt x="11309" y="6839"/>
                    <a:pt x="12677" y="6121"/>
                  </a:cubicBezTo>
                  <a:cubicBezTo>
                    <a:pt x="15412" y="4720"/>
                    <a:pt x="15412" y="2452"/>
                    <a:pt x="12677" y="1051"/>
                  </a:cubicBezTo>
                  <a:cubicBezTo>
                    <a:pt x="11309" y="351"/>
                    <a:pt x="9508" y="0"/>
                    <a:pt x="770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9"/>
            <p:cNvSpPr/>
            <p:nvPr/>
          </p:nvSpPr>
          <p:spPr>
            <a:xfrm>
              <a:off x="2917250" y="3926175"/>
              <a:ext cx="347775" cy="157425"/>
            </a:xfrm>
            <a:custGeom>
              <a:rect b="b" l="l" r="r" t="t"/>
              <a:pathLst>
                <a:path extrusionOk="0" h="6297" w="13911">
                  <a:moveTo>
                    <a:pt x="6972" y="0"/>
                  </a:moveTo>
                  <a:cubicBezTo>
                    <a:pt x="5171" y="0"/>
                    <a:pt x="3370" y="351"/>
                    <a:pt x="2002" y="1051"/>
                  </a:cubicBezTo>
                  <a:cubicBezTo>
                    <a:pt x="868" y="1651"/>
                    <a:pt x="201" y="2385"/>
                    <a:pt x="1" y="3153"/>
                  </a:cubicBezTo>
                  <a:cubicBezTo>
                    <a:pt x="201" y="3920"/>
                    <a:pt x="868" y="4654"/>
                    <a:pt x="2002" y="5221"/>
                  </a:cubicBezTo>
                  <a:cubicBezTo>
                    <a:pt x="3370" y="5938"/>
                    <a:pt x="5163" y="6296"/>
                    <a:pt x="6960" y="6296"/>
                  </a:cubicBezTo>
                  <a:cubicBezTo>
                    <a:pt x="8757" y="6296"/>
                    <a:pt x="10558" y="5938"/>
                    <a:pt x="11943" y="5221"/>
                  </a:cubicBezTo>
                  <a:cubicBezTo>
                    <a:pt x="13077" y="4654"/>
                    <a:pt x="13744" y="3920"/>
                    <a:pt x="13911" y="3153"/>
                  </a:cubicBezTo>
                  <a:cubicBezTo>
                    <a:pt x="13744" y="2385"/>
                    <a:pt x="13077" y="1651"/>
                    <a:pt x="11943" y="1051"/>
                  </a:cubicBezTo>
                  <a:cubicBezTo>
                    <a:pt x="10575" y="351"/>
                    <a:pt x="8774" y="0"/>
                    <a:pt x="697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9"/>
            <p:cNvSpPr/>
            <p:nvPr/>
          </p:nvSpPr>
          <p:spPr>
            <a:xfrm>
              <a:off x="2917250" y="3926175"/>
              <a:ext cx="347775" cy="157425"/>
            </a:xfrm>
            <a:custGeom>
              <a:rect b="b" l="l" r="r" t="t"/>
              <a:pathLst>
                <a:path extrusionOk="0" h="6297" w="13911">
                  <a:moveTo>
                    <a:pt x="6972" y="0"/>
                  </a:moveTo>
                  <a:cubicBezTo>
                    <a:pt x="5171" y="0"/>
                    <a:pt x="3370" y="351"/>
                    <a:pt x="2002" y="1051"/>
                  </a:cubicBezTo>
                  <a:cubicBezTo>
                    <a:pt x="868" y="1651"/>
                    <a:pt x="201" y="2385"/>
                    <a:pt x="1" y="3153"/>
                  </a:cubicBezTo>
                  <a:cubicBezTo>
                    <a:pt x="201" y="3920"/>
                    <a:pt x="868" y="4654"/>
                    <a:pt x="2002" y="5221"/>
                  </a:cubicBezTo>
                  <a:cubicBezTo>
                    <a:pt x="3370" y="5938"/>
                    <a:pt x="5163" y="6296"/>
                    <a:pt x="6960" y="6296"/>
                  </a:cubicBezTo>
                  <a:cubicBezTo>
                    <a:pt x="8757" y="6296"/>
                    <a:pt x="10558" y="5938"/>
                    <a:pt x="11943" y="5221"/>
                  </a:cubicBezTo>
                  <a:cubicBezTo>
                    <a:pt x="13077" y="4654"/>
                    <a:pt x="13744" y="3920"/>
                    <a:pt x="13911" y="3153"/>
                  </a:cubicBezTo>
                  <a:cubicBezTo>
                    <a:pt x="13744" y="2385"/>
                    <a:pt x="13077" y="1651"/>
                    <a:pt x="11943" y="1051"/>
                  </a:cubicBezTo>
                  <a:cubicBezTo>
                    <a:pt x="10575" y="351"/>
                    <a:pt x="8774" y="0"/>
                    <a:pt x="697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9"/>
            <p:cNvSpPr/>
            <p:nvPr/>
          </p:nvSpPr>
          <p:spPr>
            <a:xfrm>
              <a:off x="3083200" y="3929925"/>
              <a:ext cx="25050" cy="52550"/>
            </a:xfrm>
            <a:custGeom>
              <a:rect b="b" l="l" r="r" t="t"/>
              <a:pathLst>
                <a:path extrusionOk="0" h="2102" w="1002">
                  <a:moveTo>
                    <a:pt x="1001" y="0"/>
                  </a:moveTo>
                  <a:lnTo>
                    <a:pt x="1" y="1034"/>
                  </a:lnTo>
                  <a:lnTo>
                    <a:pt x="1" y="2102"/>
                  </a:lnTo>
                  <a:lnTo>
                    <a:pt x="635" y="1401"/>
                  </a:lnTo>
                  <a:lnTo>
                    <a:pt x="1001" y="1034"/>
                  </a:lnTo>
                  <a:lnTo>
                    <a:pt x="1001"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9"/>
            <p:cNvSpPr/>
            <p:nvPr/>
          </p:nvSpPr>
          <p:spPr>
            <a:xfrm>
              <a:off x="3083200" y="3929925"/>
              <a:ext cx="25050" cy="52550"/>
            </a:xfrm>
            <a:custGeom>
              <a:rect b="b" l="l" r="r" t="t"/>
              <a:pathLst>
                <a:path extrusionOk="0" h="2102" w="1002">
                  <a:moveTo>
                    <a:pt x="1001" y="0"/>
                  </a:moveTo>
                  <a:lnTo>
                    <a:pt x="1" y="1034"/>
                  </a:lnTo>
                  <a:lnTo>
                    <a:pt x="1" y="2102"/>
                  </a:lnTo>
                  <a:lnTo>
                    <a:pt x="635" y="1401"/>
                  </a:lnTo>
                  <a:lnTo>
                    <a:pt x="1001" y="1034"/>
                  </a:lnTo>
                  <a:lnTo>
                    <a:pt x="100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9"/>
            <p:cNvSpPr/>
            <p:nvPr/>
          </p:nvSpPr>
          <p:spPr>
            <a:xfrm>
              <a:off x="3035675" y="3953500"/>
              <a:ext cx="47550" cy="24600"/>
            </a:xfrm>
            <a:custGeom>
              <a:rect b="b" l="l" r="r" t="t"/>
              <a:pathLst>
                <a:path extrusionOk="0" h="984" w="1902">
                  <a:moveTo>
                    <a:pt x="1355" y="1"/>
                  </a:moveTo>
                  <a:cubicBezTo>
                    <a:pt x="1043" y="1"/>
                    <a:pt x="742" y="89"/>
                    <a:pt x="467" y="258"/>
                  </a:cubicBezTo>
                  <a:cubicBezTo>
                    <a:pt x="0" y="525"/>
                    <a:pt x="34" y="725"/>
                    <a:pt x="267" y="892"/>
                  </a:cubicBezTo>
                  <a:cubicBezTo>
                    <a:pt x="334" y="925"/>
                    <a:pt x="401" y="959"/>
                    <a:pt x="467" y="959"/>
                  </a:cubicBezTo>
                  <a:cubicBezTo>
                    <a:pt x="534" y="975"/>
                    <a:pt x="609" y="984"/>
                    <a:pt x="684" y="984"/>
                  </a:cubicBezTo>
                  <a:cubicBezTo>
                    <a:pt x="759" y="984"/>
                    <a:pt x="834" y="975"/>
                    <a:pt x="901" y="959"/>
                  </a:cubicBezTo>
                  <a:cubicBezTo>
                    <a:pt x="1235" y="892"/>
                    <a:pt x="1568" y="825"/>
                    <a:pt x="1902" y="692"/>
                  </a:cubicBezTo>
                  <a:lnTo>
                    <a:pt x="1902" y="91"/>
                  </a:lnTo>
                  <a:cubicBezTo>
                    <a:pt x="1718" y="30"/>
                    <a:pt x="1535" y="1"/>
                    <a:pt x="135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9"/>
            <p:cNvSpPr/>
            <p:nvPr/>
          </p:nvSpPr>
          <p:spPr>
            <a:xfrm>
              <a:off x="3035675" y="3953500"/>
              <a:ext cx="47550" cy="24600"/>
            </a:xfrm>
            <a:custGeom>
              <a:rect b="b" l="l" r="r" t="t"/>
              <a:pathLst>
                <a:path extrusionOk="0" h="984" w="1902">
                  <a:moveTo>
                    <a:pt x="1355" y="1"/>
                  </a:moveTo>
                  <a:cubicBezTo>
                    <a:pt x="1043" y="1"/>
                    <a:pt x="742" y="89"/>
                    <a:pt x="467" y="258"/>
                  </a:cubicBezTo>
                  <a:cubicBezTo>
                    <a:pt x="0" y="525"/>
                    <a:pt x="34" y="725"/>
                    <a:pt x="267" y="892"/>
                  </a:cubicBezTo>
                  <a:cubicBezTo>
                    <a:pt x="334" y="925"/>
                    <a:pt x="401" y="959"/>
                    <a:pt x="467" y="959"/>
                  </a:cubicBezTo>
                  <a:cubicBezTo>
                    <a:pt x="534" y="975"/>
                    <a:pt x="609" y="984"/>
                    <a:pt x="684" y="984"/>
                  </a:cubicBezTo>
                  <a:cubicBezTo>
                    <a:pt x="759" y="984"/>
                    <a:pt x="834" y="975"/>
                    <a:pt x="901" y="959"/>
                  </a:cubicBezTo>
                  <a:cubicBezTo>
                    <a:pt x="1235" y="892"/>
                    <a:pt x="1568" y="825"/>
                    <a:pt x="1902" y="692"/>
                  </a:cubicBezTo>
                  <a:lnTo>
                    <a:pt x="1902" y="91"/>
                  </a:lnTo>
                  <a:cubicBezTo>
                    <a:pt x="1718" y="30"/>
                    <a:pt x="1535" y="1"/>
                    <a:pt x="135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9"/>
            <p:cNvSpPr/>
            <p:nvPr/>
          </p:nvSpPr>
          <p:spPr>
            <a:xfrm>
              <a:off x="2983125" y="3939100"/>
              <a:ext cx="216025" cy="127600"/>
            </a:xfrm>
            <a:custGeom>
              <a:rect b="b" l="l" r="r" t="t"/>
              <a:pathLst>
                <a:path extrusionOk="0" h="5104" w="8641">
                  <a:moveTo>
                    <a:pt x="1" y="0"/>
                  </a:moveTo>
                  <a:lnTo>
                    <a:pt x="1" y="868"/>
                  </a:lnTo>
                  <a:lnTo>
                    <a:pt x="326" y="1062"/>
                  </a:lnTo>
                  <a:lnTo>
                    <a:pt x="326" y="1062"/>
                  </a:lnTo>
                  <a:cubicBezTo>
                    <a:pt x="429" y="815"/>
                    <a:pt x="609" y="603"/>
                    <a:pt x="835" y="467"/>
                  </a:cubicBezTo>
                  <a:lnTo>
                    <a:pt x="1" y="0"/>
                  </a:lnTo>
                  <a:close/>
                  <a:moveTo>
                    <a:pt x="326" y="1062"/>
                  </a:moveTo>
                  <a:cubicBezTo>
                    <a:pt x="277" y="1180"/>
                    <a:pt x="245" y="1306"/>
                    <a:pt x="234" y="1435"/>
                  </a:cubicBezTo>
                  <a:lnTo>
                    <a:pt x="334" y="1068"/>
                  </a:lnTo>
                  <a:lnTo>
                    <a:pt x="326" y="1062"/>
                  </a:lnTo>
                  <a:close/>
                  <a:moveTo>
                    <a:pt x="234" y="1435"/>
                  </a:moveTo>
                  <a:lnTo>
                    <a:pt x="234" y="2302"/>
                  </a:lnTo>
                  <a:cubicBezTo>
                    <a:pt x="234" y="2636"/>
                    <a:pt x="468" y="2936"/>
                    <a:pt x="968" y="3236"/>
                  </a:cubicBezTo>
                  <a:cubicBezTo>
                    <a:pt x="1467" y="3518"/>
                    <a:pt x="2022" y="3659"/>
                    <a:pt x="2578" y="3659"/>
                  </a:cubicBezTo>
                  <a:cubicBezTo>
                    <a:pt x="2878" y="3659"/>
                    <a:pt x="3178" y="3618"/>
                    <a:pt x="3470" y="3536"/>
                  </a:cubicBezTo>
                  <a:lnTo>
                    <a:pt x="3970" y="3369"/>
                  </a:lnTo>
                  <a:lnTo>
                    <a:pt x="3970" y="3369"/>
                  </a:lnTo>
                  <a:lnTo>
                    <a:pt x="3811" y="3540"/>
                  </a:lnTo>
                  <a:lnTo>
                    <a:pt x="3811" y="3540"/>
                  </a:lnTo>
                  <a:lnTo>
                    <a:pt x="4537" y="2836"/>
                  </a:lnTo>
                  <a:cubicBezTo>
                    <a:pt x="4766" y="2921"/>
                    <a:pt x="5001" y="2964"/>
                    <a:pt x="5234" y="2964"/>
                  </a:cubicBezTo>
                  <a:cubicBezTo>
                    <a:pt x="5545" y="2964"/>
                    <a:pt x="5853" y="2888"/>
                    <a:pt x="6139" y="2736"/>
                  </a:cubicBezTo>
                  <a:cubicBezTo>
                    <a:pt x="6506" y="2502"/>
                    <a:pt x="6606" y="2302"/>
                    <a:pt x="6272" y="2102"/>
                  </a:cubicBezTo>
                  <a:cubicBezTo>
                    <a:pt x="6124" y="2019"/>
                    <a:pt x="5966" y="1984"/>
                    <a:pt x="5794" y="1984"/>
                  </a:cubicBezTo>
                  <a:cubicBezTo>
                    <a:pt x="5348" y="1984"/>
                    <a:pt x="4812" y="2218"/>
                    <a:pt x="4137" y="2435"/>
                  </a:cubicBezTo>
                  <a:cubicBezTo>
                    <a:pt x="3611" y="2611"/>
                    <a:pt x="3067" y="2749"/>
                    <a:pt x="2509" y="2749"/>
                  </a:cubicBezTo>
                  <a:cubicBezTo>
                    <a:pt x="2006" y="2749"/>
                    <a:pt x="1491" y="2636"/>
                    <a:pt x="968" y="2335"/>
                  </a:cubicBezTo>
                  <a:cubicBezTo>
                    <a:pt x="468" y="2068"/>
                    <a:pt x="234" y="1735"/>
                    <a:pt x="234" y="1435"/>
                  </a:cubicBezTo>
                  <a:close/>
                  <a:moveTo>
                    <a:pt x="3811" y="3540"/>
                  </a:moveTo>
                  <a:lnTo>
                    <a:pt x="3470" y="3870"/>
                  </a:lnTo>
                  <a:cubicBezTo>
                    <a:pt x="3478" y="3872"/>
                    <a:pt x="3486" y="3875"/>
                    <a:pt x="3494" y="3878"/>
                  </a:cubicBezTo>
                  <a:lnTo>
                    <a:pt x="3494" y="3878"/>
                  </a:lnTo>
                  <a:lnTo>
                    <a:pt x="3811" y="3540"/>
                  </a:lnTo>
                  <a:close/>
                  <a:moveTo>
                    <a:pt x="8640" y="3570"/>
                  </a:moveTo>
                  <a:lnTo>
                    <a:pt x="7540" y="4203"/>
                  </a:lnTo>
                  <a:lnTo>
                    <a:pt x="6706" y="3736"/>
                  </a:lnTo>
                  <a:cubicBezTo>
                    <a:pt x="6132" y="3989"/>
                    <a:pt x="5527" y="4115"/>
                    <a:pt x="4913" y="4115"/>
                  </a:cubicBezTo>
                  <a:cubicBezTo>
                    <a:pt x="4633" y="4115"/>
                    <a:pt x="4352" y="4089"/>
                    <a:pt x="4070" y="4037"/>
                  </a:cubicBezTo>
                  <a:cubicBezTo>
                    <a:pt x="3878" y="4004"/>
                    <a:pt x="3686" y="3942"/>
                    <a:pt x="3494" y="3878"/>
                  </a:cubicBezTo>
                  <a:lnTo>
                    <a:pt x="3494" y="3878"/>
                  </a:lnTo>
                  <a:lnTo>
                    <a:pt x="3470" y="3903"/>
                  </a:lnTo>
                  <a:lnTo>
                    <a:pt x="3470" y="4770"/>
                  </a:lnTo>
                  <a:cubicBezTo>
                    <a:pt x="3942" y="4948"/>
                    <a:pt x="4428" y="5033"/>
                    <a:pt x="4912" y="5033"/>
                  </a:cubicBezTo>
                  <a:cubicBezTo>
                    <a:pt x="5522" y="5033"/>
                    <a:pt x="6129" y="4897"/>
                    <a:pt x="6706" y="4637"/>
                  </a:cubicBezTo>
                  <a:lnTo>
                    <a:pt x="7540" y="5104"/>
                  </a:lnTo>
                  <a:lnTo>
                    <a:pt x="8640" y="4470"/>
                  </a:lnTo>
                  <a:lnTo>
                    <a:pt x="8640" y="357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9"/>
            <p:cNvSpPr/>
            <p:nvPr/>
          </p:nvSpPr>
          <p:spPr>
            <a:xfrm>
              <a:off x="2988975" y="3974950"/>
              <a:ext cx="210175" cy="91750"/>
            </a:xfrm>
            <a:custGeom>
              <a:rect b="b" l="l" r="r" t="t"/>
              <a:pathLst>
                <a:path extrusionOk="0" h="3670" w="8407">
                  <a:moveTo>
                    <a:pt x="0" y="1"/>
                  </a:moveTo>
                  <a:lnTo>
                    <a:pt x="0" y="868"/>
                  </a:lnTo>
                  <a:cubicBezTo>
                    <a:pt x="0" y="1202"/>
                    <a:pt x="234" y="1502"/>
                    <a:pt x="734" y="1802"/>
                  </a:cubicBezTo>
                  <a:cubicBezTo>
                    <a:pt x="1230" y="2060"/>
                    <a:pt x="1781" y="2208"/>
                    <a:pt x="2334" y="2208"/>
                  </a:cubicBezTo>
                  <a:cubicBezTo>
                    <a:pt x="2637" y="2208"/>
                    <a:pt x="2941" y="2163"/>
                    <a:pt x="3236" y="2069"/>
                  </a:cubicBezTo>
                  <a:lnTo>
                    <a:pt x="3736" y="1935"/>
                  </a:lnTo>
                  <a:lnTo>
                    <a:pt x="3236" y="2436"/>
                  </a:lnTo>
                  <a:lnTo>
                    <a:pt x="4303" y="1402"/>
                  </a:lnTo>
                  <a:cubicBezTo>
                    <a:pt x="4518" y="1487"/>
                    <a:pt x="4751" y="1530"/>
                    <a:pt x="4986" y="1530"/>
                  </a:cubicBezTo>
                  <a:cubicBezTo>
                    <a:pt x="5300" y="1530"/>
                    <a:pt x="5619" y="1454"/>
                    <a:pt x="5905" y="1302"/>
                  </a:cubicBezTo>
                  <a:cubicBezTo>
                    <a:pt x="6272" y="1068"/>
                    <a:pt x="6372" y="868"/>
                    <a:pt x="6038" y="668"/>
                  </a:cubicBezTo>
                  <a:cubicBezTo>
                    <a:pt x="5890" y="585"/>
                    <a:pt x="5732" y="550"/>
                    <a:pt x="5560" y="550"/>
                  </a:cubicBezTo>
                  <a:cubicBezTo>
                    <a:pt x="5114" y="550"/>
                    <a:pt x="4578" y="784"/>
                    <a:pt x="3903" y="1001"/>
                  </a:cubicBezTo>
                  <a:cubicBezTo>
                    <a:pt x="3377" y="1177"/>
                    <a:pt x="2833" y="1315"/>
                    <a:pt x="2275" y="1315"/>
                  </a:cubicBezTo>
                  <a:cubicBezTo>
                    <a:pt x="1772" y="1315"/>
                    <a:pt x="1257" y="1202"/>
                    <a:pt x="734" y="901"/>
                  </a:cubicBezTo>
                  <a:cubicBezTo>
                    <a:pt x="234" y="634"/>
                    <a:pt x="0" y="301"/>
                    <a:pt x="0" y="1"/>
                  </a:cubicBezTo>
                  <a:close/>
                  <a:moveTo>
                    <a:pt x="8406" y="2136"/>
                  </a:moveTo>
                  <a:lnTo>
                    <a:pt x="7306" y="2769"/>
                  </a:lnTo>
                  <a:lnTo>
                    <a:pt x="6472" y="2302"/>
                  </a:lnTo>
                  <a:cubicBezTo>
                    <a:pt x="5877" y="2564"/>
                    <a:pt x="5231" y="2707"/>
                    <a:pt x="4596" y="2707"/>
                  </a:cubicBezTo>
                  <a:cubicBezTo>
                    <a:pt x="4340" y="2707"/>
                    <a:pt x="4085" y="2684"/>
                    <a:pt x="3836" y="2636"/>
                  </a:cubicBezTo>
                  <a:cubicBezTo>
                    <a:pt x="3636" y="2569"/>
                    <a:pt x="3436" y="2536"/>
                    <a:pt x="3236" y="2436"/>
                  </a:cubicBezTo>
                  <a:lnTo>
                    <a:pt x="3236" y="3336"/>
                  </a:lnTo>
                  <a:cubicBezTo>
                    <a:pt x="3716" y="3501"/>
                    <a:pt x="4210" y="3586"/>
                    <a:pt x="4702" y="3586"/>
                  </a:cubicBezTo>
                  <a:cubicBezTo>
                    <a:pt x="5304" y="3586"/>
                    <a:pt x="5903" y="3460"/>
                    <a:pt x="6472" y="3203"/>
                  </a:cubicBezTo>
                  <a:lnTo>
                    <a:pt x="7306" y="3670"/>
                  </a:lnTo>
                  <a:lnTo>
                    <a:pt x="8406" y="3036"/>
                  </a:lnTo>
                  <a:lnTo>
                    <a:pt x="8406" y="2136"/>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9"/>
            <p:cNvSpPr/>
            <p:nvPr/>
          </p:nvSpPr>
          <p:spPr>
            <a:xfrm>
              <a:off x="2983125" y="3939100"/>
              <a:ext cx="20875" cy="26700"/>
            </a:xfrm>
            <a:custGeom>
              <a:rect b="b" l="l" r="r" t="t"/>
              <a:pathLst>
                <a:path extrusionOk="0" h="1068" w="835">
                  <a:moveTo>
                    <a:pt x="1" y="0"/>
                  </a:moveTo>
                  <a:lnTo>
                    <a:pt x="1" y="868"/>
                  </a:lnTo>
                  <a:lnTo>
                    <a:pt x="301" y="1068"/>
                  </a:lnTo>
                  <a:cubicBezTo>
                    <a:pt x="435" y="834"/>
                    <a:pt x="601" y="601"/>
                    <a:pt x="835" y="467"/>
                  </a:cubicBez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9"/>
            <p:cNvSpPr/>
            <p:nvPr/>
          </p:nvSpPr>
          <p:spPr>
            <a:xfrm>
              <a:off x="3178275" y="3995800"/>
              <a:ext cx="16700" cy="28375"/>
            </a:xfrm>
            <a:custGeom>
              <a:rect b="b" l="l" r="r" t="t"/>
              <a:pathLst>
                <a:path extrusionOk="0" h="1135" w="668">
                  <a:moveTo>
                    <a:pt x="668" y="1"/>
                  </a:moveTo>
                  <a:cubicBezTo>
                    <a:pt x="601" y="368"/>
                    <a:pt x="367" y="668"/>
                    <a:pt x="0" y="835"/>
                  </a:cubicBezTo>
                  <a:lnTo>
                    <a:pt x="568" y="1135"/>
                  </a:lnTo>
                  <a:cubicBezTo>
                    <a:pt x="634" y="1001"/>
                    <a:pt x="668" y="868"/>
                    <a:pt x="668" y="734"/>
                  </a:cubicBezTo>
                  <a:cubicBezTo>
                    <a:pt x="668" y="701"/>
                    <a:pt x="668" y="234"/>
                    <a:pt x="66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9"/>
            <p:cNvSpPr/>
            <p:nvPr/>
          </p:nvSpPr>
          <p:spPr>
            <a:xfrm>
              <a:off x="3178275" y="3995800"/>
              <a:ext cx="16700" cy="28375"/>
            </a:xfrm>
            <a:custGeom>
              <a:rect b="b" l="l" r="r" t="t"/>
              <a:pathLst>
                <a:path extrusionOk="0" h="1135" w="668">
                  <a:moveTo>
                    <a:pt x="668" y="1"/>
                  </a:moveTo>
                  <a:cubicBezTo>
                    <a:pt x="601" y="368"/>
                    <a:pt x="367" y="668"/>
                    <a:pt x="0" y="835"/>
                  </a:cubicBezTo>
                  <a:lnTo>
                    <a:pt x="568" y="1135"/>
                  </a:lnTo>
                  <a:cubicBezTo>
                    <a:pt x="634" y="1001"/>
                    <a:pt x="668" y="868"/>
                    <a:pt x="668" y="734"/>
                  </a:cubicBezTo>
                  <a:cubicBezTo>
                    <a:pt x="668" y="701"/>
                    <a:pt x="668" y="234"/>
                    <a:pt x="6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9"/>
            <p:cNvSpPr/>
            <p:nvPr/>
          </p:nvSpPr>
          <p:spPr>
            <a:xfrm>
              <a:off x="2983125" y="3921575"/>
              <a:ext cx="216025" cy="122625"/>
            </a:xfrm>
            <a:custGeom>
              <a:rect b="b" l="l" r="r" t="t"/>
              <a:pathLst>
                <a:path extrusionOk="0" h="4905" w="8641">
                  <a:moveTo>
                    <a:pt x="1168" y="1"/>
                  </a:moveTo>
                  <a:lnTo>
                    <a:pt x="1" y="701"/>
                  </a:lnTo>
                  <a:lnTo>
                    <a:pt x="835" y="1168"/>
                  </a:lnTo>
                  <a:cubicBezTo>
                    <a:pt x="501" y="1368"/>
                    <a:pt x="268" y="1735"/>
                    <a:pt x="234" y="2136"/>
                  </a:cubicBezTo>
                  <a:cubicBezTo>
                    <a:pt x="234" y="2436"/>
                    <a:pt x="468" y="2736"/>
                    <a:pt x="968" y="3036"/>
                  </a:cubicBezTo>
                  <a:cubicBezTo>
                    <a:pt x="1480" y="3331"/>
                    <a:pt x="1985" y="3438"/>
                    <a:pt x="2480" y="3438"/>
                  </a:cubicBezTo>
                  <a:cubicBezTo>
                    <a:pt x="3048" y="3438"/>
                    <a:pt x="3602" y="3297"/>
                    <a:pt x="4137" y="3136"/>
                  </a:cubicBezTo>
                  <a:cubicBezTo>
                    <a:pt x="4784" y="2921"/>
                    <a:pt x="5328" y="2671"/>
                    <a:pt x="5781" y="2671"/>
                  </a:cubicBezTo>
                  <a:cubicBezTo>
                    <a:pt x="5958" y="2671"/>
                    <a:pt x="6122" y="2709"/>
                    <a:pt x="6272" y="2803"/>
                  </a:cubicBezTo>
                  <a:cubicBezTo>
                    <a:pt x="6606" y="2970"/>
                    <a:pt x="6472" y="3203"/>
                    <a:pt x="6105" y="3437"/>
                  </a:cubicBezTo>
                  <a:cubicBezTo>
                    <a:pt x="5848" y="3583"/>
                    <a:pt x="5551" y="3659"/>
                    <a:pt x="5253" y="3659"/>
                  </a:cubicBezTo>
                  <a:cubicBezTo>
                    <a:pt x="5008" y="3659"/>
                    <a:pt x="4763" y="3608"/>
                    <a:pt x="4537" y="3503"/>
                  </a:cubicBezTo>
                  <a:lnTo>
                    <a:pt x="3470" y="4571"/>
                  </a:lnTo>
                  <a:cubicBezTo>
                    <a:pt x="3670" y="4637"/>
                    <a:pt x="3870" y="4704"/>
                    <a:pt x="4070" y="4738"/>
                  </a:cubicBezTo>
                  <a:cubicBezTo>
                    <a:pt x="4404" y="4804"/>
                    <a:pt x="4738" y="4838"/>
                    <a:pt x="5071" y="4838"/>
                  </a:cubicBezTo>
                  <a:cubicBezTo>
                    <a:pt x="5638" y="4771"/>
                    <a:pt x="6172" y="4637"/>
                    <a:pt x="6706" y="4437"/>
                  </a:cubicBezTo>
                  <a:lnTo>
                    <a:pt x="7540" y="4904"/>
                  </a:lnTo>
                  <a:lnTo>
                    <a:pt x="8640" y="4271"/>
                  </a:lnTo>
                  <a:lnTo>
                    <a:pt x="8474" y="4170"/>
                  </a:lnTo>
                  <a:lnTo>
                    <a:pt x="7840" y="3804"/>
                  </a:lnTo>
                  <a:cubicBezTo>
                    <a:pt x="8207" y="3603"/>
                    <a:pt x="8474" y="3236"/>
                    <a:pt x="8474" y="2803"/>
                  </a:cubicBezTo>
                  <a:lnTo>
                    <a:pt x="8474" y="2736"/>
                  </a:lnTo>
                  <a:cubicBezTo>
                    <a:pt x="8374" y="2336"/>
                    <a:pt x="8107" y="2002"/>
                    <a:pt x="7740" y="1869"/>
                  </a:cubicBezTo>
                  <a:cubicBezTo>
                    <a:pt x="7273" y="1602"/>
                    <a:pt x="6772" y="1469"/>
                    <a:pt x="6239" y="1469"/>
                  </a:cubicBezTo>
                  <a:lnTo>
                    <a:pt x="5705" y="1469"/>
                  </a:lnTo>
                  <a:cubicBezTo>
                    <a:pt x="5471" y="1502"/>
                    <a:pt x="5238" y="1535"/>
                    <a:pt x="5004" y="1602"/>
                  </a:cubicBezTo>
                  <a:cubicBezTo>
                    <a:pt x="4871" y="1635"/>
                    <a:pt x="4771" y="1669"/>
                    <a:pt x="4638" y="1702"/>
                  </a:cubicBezTo>
                  <a:lnTo>
                    <a:pt x="4171" y="1869"/>
                  </a:lnTo>
                  <a:lnTo>
                    <a:pt x="4004" y="1936"/>
                  </a:lnTo>
                  <a:cubicBezTo>
                    <a:pt x="3670" y="2036"/>
                    <a:pt x="3337" y="2136"/>
                    <a:pt x="3003" y="2202"/>
                  </a:cubicBezTo>
                  <a:cubicBezTo>
                    <a:pt x="2936" y="2219"/>
                    <a:pt x="2870" y="2227"/>
                    <a:pt x="2803" y="2227"/>
                  </a:cubicBezTo>
                  <a:cubicBezTo>
                    <a:pt x="2736" y="2227"/>
                    <a:pt x="2669" y="2219"/>
                    <a:pt x="2603" y="2202"/>
                  </a:cubicBezTo>
                  <a:cubicBezTo>
                    <a:pt x="2503" y="2202"/>
                    <a:pt x="2436" y="2169"/>
                    <a:pt x="2403" y="2136"/>
                  </a:cubicBezTo>
                  <a:cubicBezTo>
                    <a:pt x="2136" y="1969"/>
                    <a:pt x="2102" y="1769"/>
                    <a:pt x="2569" y="1502"/>
                  </a:cubicBezTo>
                  <a:cubicBezTo>
                    <a:pt x="2833" y="1319"/>
                    <a:pt x="3135" y="1235"/>
                    <a:pt x="3435" y="1235"/>
                  </a:cubicBezTo>
                  <a:cubicBezTo>
                    <a:pt x="3628" y="1235"/>
                    <a:pt x="3821" y="1270"/>
                    <a:pt x="4004" y="1335"/>
                  </a:cubicBezTo>
                  <a:lnTo>
                    <a:pt x="5004" y="334"/>
                  </a:lnTo>
                  <a:cubicBezTo>
                    <a:pt x="4580" y="193"/>
                    <a:pt x="4144" y="123"/>
                    <a:pt x="3710" y="123"/>
                  </a:cubicBezTo>
                  <a:cubicBezTo>
                    <a:pt x="3122" y="123"/>
                    <a:pt x="2540" y="251"/>
                    <a:pt x="2002" y="501"/>
                  </a:cubicBezTo>
                  <a:lnTo>
                    <a:pt x="1168"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9"/>
            <p:cNvSpPr/>
            <p:nvPr/>
          </p:nvSpPr>
          <p:spPr>
            <a:xfrm>
              <a:off x="3150750" y="4032500"/>
              <a:ext cx="20875" cy="34200"/>
            </a:xfrm>
            <a:custGeom>
              <a:rect b="b" l="l" r="r" t="t"/>
              <a:pathLst>
                <a:path extrusionOk="0" h="1368" w="835">
                  <a:moveTo>
                    <a:pt x="1" y="0"/>
                  </a:moveTo>
                  <a:lnTo>
                    <a:pt x="1" y="901"/>
                  </a:lnTo>
                  <a:lnTo>
                    <a:pt x="835" y="1368"/>
                  </a:lnTo>
                  <a:lnTo>
                    <a:pt x="835" y="501"/>
                  </a:lnTo>
                  <a:lnTo>
                    <a:pt x="1"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9"/>
            <p:cNvSpPr/>
            <p:nvPr/>
          </p:nvSpPr>
          <p:spPr>
            <a:xfrm>
              <a:off x="3150750" y="4032500"/>
              <a:ext cx="20875" cy="34200"/>
            </a:xfrm>
            <a:custGeom>
              <a:rect b="b" l="l" r="r" t="t"/>
              <a:pathLst>
                <a:path extrusionOk="0" h="1368" w="835">
                  <a:moveTo>
                    <a:pt x="1" y="0"/>
                  </a:moveTo>
                  <a:lnTo>
                    <a:pt x="1" y="901"/>
                  </a:lnTo>
                  <a:lnTo>
                    <a:pt x="835" y="1368"/>
                  </a:lnTo>
                  <a:lnTo>
                    <a:pt x="835" y="501"/>
                  </a:ln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9"/>
            <p:cNvSpPr/>
            <p:nvPr/>
          </p:nvSpPr>
          <p:spPr>
            <a:xfrm>
              <a:off x="2983125" y="3922425"/>
              <a:ext cx="49225" cy="16700"/>
            </a:xfrm>
            <a:custGeom>
              <a:rect b="b" l="l" r="r" t="t"/>
              <a:pathLst>
                <a:path extrusionOk="0" h="668" w="1969">
                  <a:moveTo>
                    <a:pt x="1135" y="0"/>
                  </a:moveTo>
                  <a:lnTo>
                    <a:pt x="1" y="667"/>
                  </a:lnTo>
                  <a:lnTo>
                    <a:pt x="1" y="667"/>
                  </a:lnTo>
                  <a:lnTo>
                    <a:pt x="1168" y="134"/>
                  </a:lnTo>
                  <a:lnTo>
                    <a:pt x="1969" y="467"/>
                  </a:lnTo>
                  <a:lnTo>
                    <a:pt x="1135"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9"/>
            <p:cNvSpPr/>
            <p:nvPr/>
          </p:nvSpPr>
          <p:spPr>
            <a:xfrm>
              <a:off x="3046525" y="3930750"/>
              <a:ext cx="61725" cy="29225"/>
            </a:xfrm>
            <a:custGeom>
              <a:rect b="b" l="l" r="r" t="t"/>
              <a:pathLst>
                <a:path extrusionOk="0" h="1169" w="2469">
                  <a:moveTo>
                    <a:pt x="2468" y="1"/>
                  </a:moveTo>
                  <a:lnTo>
                    <a:pt x="1468" y="901"/>
                  </a:lnTo>
                  <a:cubicBezTo>
                    <a:pt x="1308" y="848"/>
                    <a:pt x="1145" y="822"/>
                    <a:pt x="983" y="822"/>
                  </a:cubicBezTo>
                  <a:cubicBezTo>
                    <a:pt x="637" y="822"/>
                    <a:pt x="295" y="941"/>
                    <a:pt x="0" y="1168"/>
                  </a:cubicBezTo>
                  <a:cubicBezTo>
                    <a:pt x="264" y="985"/>
                    <a:pt x="565" y="902"/>
                    <a:pt x="873" y="902"/>
                  </a:cubicBezTo>
                  <a:cubicBezTo>
                    <a:pt x="1071" y="902"/>
                    <a:pt x="1272" y="936"/>
                    <a:pt x="1468" y="1001"/>
                  </a:cubicBezTo>
                  <a:lnTo>
                    <a:pt x="2468"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9"/>
            <p:cNvSpPr/>
            <p:nvPr/>
          </p:nvSpPr>
          <p:spPr>
            <a:xfrm>
              <a:off x="3069875" y="4009975"/>
              <a:ext cx="40875" cy="32875"/>
            </a:xfrm>
            <a:custGeom>
              <a:rect b="b" l="l" r="r" t="t"/>
              <a:pathLst>
                <a:path extrusionOk="0" h="1315" w="1635">
                  <a:moveTo>
                    <a:pt x="1067" y="1"/>
                  </a:moveTo>
                  <a:lnTo>
                    <a:pt x="0" y="1068"/>
                  </a:lnTo>
                  <a:cubicBezTo>
                    <a:pt x="200" y="1135"/>
                    <a:pt x="400" y="1168"/>
                    <a:pt x="600" y="1235"/>
                  </a:cubicBezTo>
                  <a:cubicBezTo>
                    <a:pt x="845" y="1284"/>
                    <a:pt x="1089" y="1315"/>
                    <a:pt x="1346" y="1315"/>
                  </a:cubicBezTo>
                  <a:cubicBezTo>
                    <a:pt x="1440" y="1315"/>
                    <a:pt x="1536" y="1311"/>
                    <a:pt x="1635" y="1302"/>
                  </a:cubicBezTo>
                  <a:cubicBezTo>
                    <a:pt x="1134" y="1302"/>
                    <a:pt x="634" y="1202"/>
                    <a:pt x="167" y="1001"/>
                  </a:cubicBezTo>
                  <a:lnTo>
                    <a:pt x="1067"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9"/>
            <p:cNvSpPr/>
            <p:nvPr/>
          </p:nvSpPr>
          <p:spPr>
            <a:xfrm>
              <a:off x="3150750" y="4028325"/>
              <a:ext cx="48400" cy="16700"/>
            </a:xfrm>
            <a:custGeom>
              <a:rect b="b" l="l" r="r" t="t"/>
              <a:pathLst>
                <a:path extrusionOk="0" h="668" w="1936">
                  <a:moveTo>
                    <a:pt x="1935" y="1"/>
                  </a:moveTo>
                  <a:lnTo>
                    <a:pt x="835" y="568"/>
                  </a:lnTo>
                  <a:lnTo>
                    <a:pt x="1" y="167"/>
                  </a:lnTo>
                  <a:lnTo>
                    <a:pt x="1" y="167"/>
                  </a:lnTo>
                  <a:lnTo>
                    <a:pt x="835" y="668"/>
                  </a:lnTo>
                  <a:lnTo>
                    <a:pt x="1935"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9"/>
            <p:cNvSpPr/>
            <p:nvPr/>
          </p:nvSpPr>
          <p:spPr>
            <a:xfrm>
              <a:off x="2824700" y="3844025"/>
              <a:ext cx="266875" cy="148475"/>
            </a:xfrm>
            <a:custGeom>
              <a:rect b="b" l="l" r="r" t="t"/>
              <a:pathLst>
                <a:path extrusionOk="0" h="5939" w="10675">
                  <a:moveTo>
                    <a:pt x="10674" y="1"/>
                  </a:moveTo>
                  <a:cubicBezTo>
                    <a:pt x="7772" y="1"/>
                    <a:pt x="5070" y="634"/>
                    <a:pt x="3036" y="1802"/>
                  </a:cubicBezTo>
                  <a:cubicBezTo>
                    <a:pt x="1067" y="2936"/>
                    <a:pt x="0" y="4404"/>
                    <a:pt x="0" y="5938"/>
                  </a:cubicBezTo>
                  <a:cubicBezTo>
                    <a:pt x="0" y="5938"/>
                    <a:pt x="100" y="3803"/>
                    <a:pt x="3102" y="1969"/>
                  </a:cubicBezTo>
                  <a:cubicBezTo>
                    <a:pt x="6071" y="167"/>
                    <a:pt x="10674" y="1"/>
                    <a:pt x="10674"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9"/>
            <p:cNvSpPr/>
            <p:nvPr/>
          </p:nvSpPr>
          <p:spPr>
            <a:xfrm>
              <a:off x="3069875" y="3974950"/>
              <a:ext cx="311050" cy="178925"/>
            </a:xfrm>
            <a:custGeom>
              <a:rect b="b" l="l" r="r" t="t"/>
              <a:pathLst>
                <a:path extrusionOk="0" h="7157" w="12442">
                  <a:moveTo>
                    <a:pt x="11975" y="1"/>
                  </a:moveTo>
                  <a:cubicBezTo>
                    <a:pt x="11975" y="2"/>
                    <a:pt x="12441" y="3037"/>
                    <a:pt x="8573" y="5138"/>
                  </a:cubicBezTo>
                  <a:cubicBezTo>
                    <a:pt x="5070" y="7056"/>
                    <a:pt x="817" y="7140"/>
                    <a:pt x="104" y="7140"/>
                  </a:cubicBezTo>
                  <a:cubicBezTo>
                    <a:pt x="36" y="7140"/>
                    <a:pt x="0" y="7139"/>
                    <a:pt x="0" y="7139"/>
                  </a:cubicBezTo>
                  <a:lnTo>
                    <a:pt x="0" y="7139"/>
                  </a:lnTo>
                  <a:cubicBezTo>
                    <a:pt x="273" y="7151"/>
                    <a:pt x="547" y="7157"/>
                    <a:pt x="821" y="7157"/>
                  </a:cubicBezTo>
                  <a:cubicBezTo>
                    <a:pt x="3693" y="7157"/>
                    <a:pt x="6580" y="6520"/>
                    <a:pt x="8773" y="5271"/>
                  </a:cubicBezTo>
                  <a:cubicBezTo>
                    <a:pt x="11275" y="3837"/>
                    <a:pt x="12309" y="1869"/>
                    <a:pt x="1197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9"/>
            <p:cNvSpPr/>
            <p:nvPr/>
          </p:nvSpPr>
          <p:spPr>
            <a:xfrm>
              <a:off x="2852200" y="3806300"/>
              <a:ext cx="557925" cy="321500"/>
            </a:xfrm>
            <a:custGeom>
              <a:rect b="b" l="l" r="r" t="t"/>
              <a:pathLst>
                <a:path extrusionOk="0" h="12860" w="22317">
                  <a:moveTo>
                    <a:pt x="11171" y="0"/>
                  </a:moveTo>
                  <a:cubicBezTo>
                    <a:pt x="8315" y="0"/>
                    <a:pt x="5455" y="626"/>
                    <a:pt x="3270" y="1877"/>
                  </a:cubicBezTo>
                  <a:cubicBezTo>
                    <a:pt x="2202" y="2444"/>
                    <a:pt x="1268" y="3311"/>
                    <a:pt x="601" y="4345"/>
                  </a:cubicBezTo>
                  <a:lnTo>
                    <a:pt x="1" y="4345"/>
                  </a:lnTo>
                  <a:lnTo>
                    <a:pt x="1" y="6613"/>
                  </a:lnTo>
                  <a:cubicBezTo>
                    <a:pt x="101" y="8181"/>
                    <a:pt x="1168" y="9782"/>
                    <a:pt x="3270" y="10983"/>
                  </a:cubicBezTo>
                  <a:cubicBezTo>
                    <a:pt x="5455" y="12234"/>
                    <a:pt x="8307" y="12859"/>
                    <a:pt x="11159" y="12859"/>
                  </a:cubicBezTo>
                  <a:cubicBezTo>
                    <a:pt x="14011" y="12859"/>
                    <a:pt x="16863" y="12234"/>
                    <a:pt x="19048" y="10983"/>
                  </a:cubicBezTo>
                  <a:cubicBezTo>
                    <a:pt x="21116" y="9782"/>
                    <a:pt x="22250" y="8181"/>
                    <a:pt x="22317" y="6613"/>
                  </a:cubicBezTo>
                  <a:lnTo>
                    <a:pt x="22317" y="4345"/>
                  </a:lnTo>
                  <a:lnTo>
                    <a:pt x="21716" y="4345"/>
                  </a:lnTo>
                  <a:cubicBezTo>
                    <a:pt x="21049" y="3311"/>
                    <a:pt x="20149" y="2444"/>
                    <a:pt x="19048" y="1877"/>
                  </a:cubicBezTo>
                  <a:cubicBezTo>
                    <a:pt x="16880" y="626"/>
                    <a:pt x="14027" y="0"/>
                    <a:pt x="1117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9"/>
            <p:cNvSpPr/>
            <p:nvPr/>
          </p:nvSpPr>
          <p:spPr>
            <a:xfrm>
              <a:off x="2852200" y="3806300"/>
              <a:ext cx="557925" cy="321500"/>
            </a:xfrm>
            <a:custGeom>
              <a:rect b="b" l="l" r="r" t="t"/>
              <a:pathLst>
                <a:path extrusionOk="0" h="12860" w="22317">
                  <a:moveTo>
                    <a:pt x="11171" y="0"/>
                  </a:moveTo>
                  <a:cubicBezTo>
                    <a:pt x="8315" y="0"/>
                    <a:pt x="5455" y="626"/>
                    <a:pt x="3270" y="1877"/>
                  </a:cubicBezTo>
                  <a:cubicBezTo>
                    <a:pt x="2202" y="2444"/>
                    <a:pt x="1268" y="3311"/>
                    <a:pt x="601" y="4345"/>
                  </a:cubicBezTo>
                  <a:lnTo>
                    <a:pt x="1" y="4345"/>
                  </a:lnTo>
                  <a:lnTo>
                    <a:pt x="1" y="6613"/>
                  </a:lnTo>
                  <a:cubicBezTo>
                    <a:pt x="101" y="8181"/>
                    <a:pt x="1168" y="9782"/>
                    <a:pt x="3270" y="10983"/>
                  </a:cubicBezTo>
                  <a:cubicBezTo>
                    <a:pt x="5455" y="12234"/>
                    <a:pt x="8307" y="12859"/>
                    <a:pt x="11159" y="12859"/>
                  </a:cubicBezTo>
                  <a:cubicBezTo>
                    <a:pt x="14011" y="12859"/>
                    <a:pt x="16863" y="12234"/>
                    <a:pt x="19048" y="10983"/>
                  </a:cubicBezTo>
                  <a:cubicBezTo>
                    <a:pt x="21116" y="9782"/>
                    <a:pt x="22250" y="8181"/>
                    <a:pt x="22317" y="6613"/>
                  </a:cubicBezTo>
                  <a:lnTo>
                    <a:pt x="22317" y="4345"/>
                  </a:lnTo>
                  <a:lnTo>
                    <a:pt x="21716" y="4345"/>
                  </a:lnTo>
                  <a:cubicBezTo>
                    <a:pt x="21049" y="3311"/>
                    <a:pt x="20149" y="2444"/>
                    <a:pt x="19048" y="1877"/>
                  </a:cubicBezTo>
                  <a:cubicBezTo>
                    <a:pt x="16880" y="626"/>
                    <a:pt x="14027" y="0"/>
                    <a:pt x="1117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9"/>
            <p:cNvSpPr/>
            <p:nvPr/>
          </p:nvSpPr>
          <p:spPr>
            <a:xfrm>
              <a:off x="2852200" y="3805675"/>
              <a:ext cx="279400" cy="321925"/>
            </a:xfrm>
            <a:custGeom>
              <a:rect b="b" l="l" r="r" t="t"/>
              <a:pathLst>
                <a:path extrusionOk="0" h="12877" w="11176">
                  <a:moveTo>
                    <a:pt x="11175" y="0"/>
                  </a:moveTo>
                  <a:cubicBezTo>
                    <a:pt x="8307" y="0"/>
                    <a:pt x="5471" y="634"/>
                    <a:pt x="3270" y="1902"/>
                  </a:cubicBezTo>
                  <a:cubicBezTo>
                    <a:pt x="2202" y="2469"/>
                    <a:pt x="1268" y="3336"/>
                    <a:pt x="601" y="4370"/>
                  </a:cubicBezTo>
                  <a:lnTo>
                    <a:pt x="1" y="4370"/>
                  </a:lnTo>
                  <a:lnTo>
                    <a:pt x="1" y="6638"/>
                  </a:lnTo>
                  <a:cubicBezTo>
                    <a:pt x="101" y="8206"/>
                    <a:pt x="1168" y="9807"/>
                    <a:pt x="3270" y="11008"/>
                  </a:cubicBezTo>
                  <a:cubicBezTo>
                    <a:pt x="5438" y="12242"/>
                    <a:pt x="8307" y="12876"/>
                    <a:pt x="11175" y="12876"/>
                  </a:cubicBezTo>
                  <a:lnTo>
                    <a:pt x="1117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9"/>
            <p:cNvSpPr/>
            <p:nvPr/>
          </p:nvSpPr>
          <p:spPr>
            <a:xfrm>
              <a:off x="2852200" y="3832350"/>
              <a:ext cx="126800" cy="269375"/>
            </a:xfrm>
            <a:custGeom>
              <a:rect b="b" l="l" r="r" t="t"/>
              <a:pathLst>
                <a:path extrusionOk="0" h="10775" w="5072">
                  <a:moveTo>
                    <a:pt x="5071" y="1"/>
                  </a:moveTo>
                  <a:cubicBezTo>
                    <a:pt x="4437" y="201"/>
                    <a:pt x="3837" y="501"/>
                    <a:pt x="3270" y="835"/>
                  </a:cubicBezTo>
                  <a:cubicBezTo>
                    <a:pt x="2202" y="1402"/>
                    <a:pt x="1268" y="2236"/>
                    <a:pt x="601" y="3270"/>
                  </a:cubicBezTo>
                  <a:lnTo>
                    <a:pt x="1" y="3270"/>
                  </a:lnTo>
                  <a:lnTo>
                    <a:pt x="1" y="5571"/>
                  </a:lnTo>
                  <a:cubicBezTo>
                    <a:pt x="101" y="7139"/>
                    <a:pt x="1168" y="8707"/>
                    <a:pt x="3270" y="9941"/>
                  </a:cubicBezTo>
                  <a:cubicBezTo>
                    <a:pt x="3837" y="10241"/>
                    <a:pt x="4437" y="10541"/>
                    <a:pt x="5071" y="10775"/>
                  </a:cubicBezTo>
                  <a:lnTo>
                    <a:pt x="507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9"/>
            <p:cNvSpPr/>
            <p:nvPr/>
          </p:nvSpPr>
          <p:spPr>
            <a:xfrm>
              <a:off x="3283350" y="3832350"/>
              <a:ext cx="127625" cy="269375"/>
            </a:xfrm>
            <a:custGeom>
              <a:rect b="b" l="l" r="r" t="t"/>
              <a:pathLst>
                <a:path extrusionOk="0" h="10775" w="5105">
                  <a:moveTo>
                    <a:pt x="0" y="1"/>
                  </a:moveTo>
                  <a:lnTo>
                    <a:pt x="34" y="10775"/>
                  </a:lnTo>
                  <a:cubicBezTo>
                    <a:pt x="634" y="10541"/>
                    <a:pt x="1235" y="10241"/>
                    <a:pt x="1835" y="9941"/>
                  </a:cubicBezTo>
                  <a:cubicBezTo>
                    <a:pt x="3903" y="8707"/>
                    <a:pt x="5004" y="7139"/>
                    <a:pt x="5104" y="5571"/>
                  </a:cubicBezTo>
                  <a:lnTo>
                    <a:pt x="5104" y="3270"/>
                  </a:lnTo>
                  <a:lnTo>
                    <a:pt x="4470" y="3270"/>
                  </a:lnTo>
                  <a:cubicBezTo>
                    <a:pt x="3803" y="2236"/>
                    <a:pt x="2903" y="1402"/>
                    <a:pt x="1802" y="835"/>
                  </a:cubicBezTo>
                  <a:cubicBezTo>
                    <a:pt x="1235" y="501"/>
                    <a:pt x="634" y="201"/>
                    <a:pt x="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9"/>
            <p:cNvSpPr/>
            <p:nvPr/>
          </p:nvSpPr>
          <p:spPr>
            <a:xfrm>
              <a:off x="2825525" y="3753750"/>
              <a:ext cx="612125" cy="321500"/>
            </a:xfrm>
            <a:custGeom>
              <a:rect b="b" l="l" r="r" t="t"/>
              <a:pathLst>
                <a:path extrusionOk="0" h="12860" w="24485">
                  <a:moveTo>
                    <a:pt x="12238" y="1"/>
                  </a:moveTo>
                  <a:cubicBezTo>
                    <a:pt x="9382" y="1"/>
                    <a:pt x="6522" y="626"/>
                    <a:pt x="4337" y="1877"/>
                  </a:cubicBezTo>
                  <a:cubicBezTo>
                    <a:pt x="0" y="4379"/>
                    <a:pt x="0" y="8482"/>
                    <a:pt x="4337" y="10984"/>
                  </a:cubicBezTo>
                  <a:cubicBezTo>
                    <a:pt x="6522" y="12234"/>
                    <a:pt x="9382" y="12860"/>
                    <a:pt x="12238" y="12860"/>
                  </a:cubicBezTo>
                  <a:cubicBezTo>
                    <a:pt x="15094" y="12860"/>
                    <a:pt x="17947" y="12234"/>
                    <a:pt x="20115" y="10984"/>
                  </a:cubicBezTo>
                  <a:cubicBezTo>
                    <a:pt x="24485" y="8482"/>
                    <a:pt x="24485" y="4412"/>
                    <a:pt x="20115" y="1877"/>
                  </a:cubicBezTo>
                  <a:cubicBezTo>
                    <a:pt x="17947" y="626"/>
                    <a:pt x="15094" y="1"/>
                    <a:pt x="1223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9"/>
            <p:cNvSpPr/>
            <p:nvPr/>
          </p:nvSpPr>
          <p:spPr>
            <a:xfrm>
              <a:off x="2825525" y="3753750"/>
              <a:ext cx="612125" cy="321500"/>
            </a:xfrm>
            <a:custGeom>
              <a:rect b="b" l="l" r="r" t="t"/>
              <a:pathLst>
                <a:path extrusionOk="0" h="12860" w="24485">
                  <a:moveTo>
                    <a:pt x="12238" y="1"/>
                  </a:moveTo>
                  <a:cubicBezTo>
                    <a:pt x="9382" y="1"/>
                    <a:pt x="6522" y="626"/>
                    <a:pt x="4337" y="1877"/>
                  </a:cubicBezTo>
                  <a:cubicBezTo>
                    <a:pt x="0" y="4379"/>
                    <a:pt x="0" y="8482"/>
                    <a:pt x="4337" y="10984"/>
                  </a:cubicBezTo>
                  <a:cubicBezTo>
                    <a:pt x="6522" y="12234"/>
                    <a:pt x="9382" y="12860"/>
                    <a:pt x="12238" y="12860"/>
                  </a:cubicBezTo>
                  <a:cubicBezTo>
                    <a:pt x="15094" y="12860"/>
                    <a:pt x="17947" y="12234"/>
                    <a:pt x="20115" y="10984"/>
                  </a:cubicBezTo>
                  <a:cubicBezTo>
                    <a:pt x="24485" y="8482"/>
                    <a:pt x="24485" y="4412"/>
                    <a:pt x="20115" y="1877"/>
                  </a:cubicBezTo>
                  <a:cubicBezTo>
                    <a:pt x="17947" y="626"/>
                    <a:pt x="15094" y="1"/>
                    <a:pt x="1223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9"/>
            <p:cNvSpPr/>
            <p:nvPr/>
          </p:nvSpPr>
          <p:spPr>
            <a:xfrm>
              <a:off x="2946450" y="3814850"/>
              <a:ext cx="369450" cy="199325"/>
            </a:xfrm>
            <a:custGeom>
              <a:rect b="b" l="l" r="r" t="t"/>
              <a:pathLst>
                <a:path extrusionOk="0" h="7973" w="14778">
                  <a:moveTo>
                    <a:pt x="7405" y="0"/>
                  </a:moveTo>
                  <a:cubicBezTo>
                    <a:pt x="5654" y="0"/>
                    <a:pt x="3903" y="367"/>
                    <a:pt x="2268" y="1101"/>
                  </a:cubicBezTo>
                  <a:cubicBezTo>
                    <a:pt x="801" y="1868"/>
                    <a:pt x="0" y="2869"/>
                    <a:pt x="0" y="4003"/>
                  </a:cubicBezTo>
                  <a:cubicBezTo>
                    <a:pt x="0" y="5104"/>
                    <a:pt x="801" y="6138"/>
                    <a:pt x="2268" y="6872"/>
                  </a:cubicBezTo>
                  <a:cubicBezTo>
                    <a:pt x="3903" y="7606"/>
                    <a:pt x="5654" y="7972"/>
                    <a:pt x="7405" y="7972"/>
                  </a:cubicBezTo>
                  <a:cubicBezTo>
                    <a:pt x="9157" y="7972"/>
                    <a:pt x="10908" y="7606"/>
                    <a:pt x="12542" y="6872"/>
                  </a:cubicBezTo>
                  <a:cubicBezTo>
                    <a:pt x="13977" y="6138"/>
                    <a:pt x="14777" y="5104"/>
                    <a:pt x="14777" y="4003"/>
                  </a:cubicBezTo>
                  <a:cubicBezTo>
                    <a:pt x="14777" y="2869"/>
                    <a:pt x="13977" y="1868"/>
                    <a:pt x="12542" y="1101"/>
                  </a:cubicBezTo>
                  <a:cubicBezTo>
                    <a:pt x="10908" y="367"/>
                    <a:pt x="9157" y="0"/>
                    <a:pt x="7405"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9"/>
            <p:cNvSpPr/>
            <p:nvPr/>
          </p:nvSpPr>
          <p:spPr>
            <a:xfrm>
              <a:off x="2946450" y="3814850"/>
              <a:ext cx="369450" cy="199325"/>
            </a:xfrm>
            <a:custGeom>
              <a:rect b="b" l="l" r="r" t="t"/>
              <a:pathLst>
                <a:path extrusionOk="0" h="7973" w="14778">
                  <a:moveTo>
                    <a:pt x="7405" y="0"/>
                  </a:moveTo>
                  <a:cubicBezTo>
                    <a:pt x="5654" y="0"/>
                    <a:pt x="3903" y="367"/>
                    <a:pt x="2268" y="1101"/>
                  </a:cubicBezTo>
                  <a:cubicBezTo>
                    <a:pt x="801" y="1868"/>
                    <a:pt x="0" y="2869"/>
                    <a:pt x="0" y="4003"/>
                  </a:cubicBezTo>
                  <a:cubicBezTo>
                    <a:pt x="0" y="5104"/>
                    <a:pt x="801" y="6138"/>
                    <a:pt x="2268" y="6872"/>
                  </a:cubicBezTo>
                  <a:cubicBezTo>
                    <a:pt x="3903" y="7606"/>
                    <a:pt x="5654" y="7972"/>
                    <a:pt x="7405" y="7972"/>
                  </a:cubicBezTo>
                  <a:cubicBezTo>
                    <a:pt x="9157" y="7972"/>
                    <a:pt x="10908" y="7606"/>
                    <a:pt x="12542" y="6872"/>
                  </a:cubicBezTo>
                  <a:cubicBezTo>
                    <a:pt x="13977" y="6138"/>
                    <a:pt x="14777" y="5104"/>
                    <a:pt x="14777" y="4003"/>
                  </a:cubicBezTo>
                  <a:cubicBezTo>
                    <a:pt x="14777" y="2869"/>
                    <a:pt x="13977" y="1868"/>
                    <a:pt x="12542" y="1101"/>
                  </a:cubicBezTo>
                  <a:cubicBezTo>
                    <a:pt x="10908" y="367"/>
                    <a:pt x="9157" y="0"/>
                    <a:pt x="74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9"/>
            <p:cNvSpPr/>
            <p:nvPr/>
          </p:nvSpPr>
          <p:spPr>
            <a:xfrm>
              <a:off x="2864725" y="3765650"/>
              <a:ext cx="533725" cy="297725"/>
            </a:xfrm>
            <a:custGeom>
              <a:rect b="b" l="l" r="r" t="t"/>
              <a:pathLst>
                <a:path extrusionOk="0" h="11909" w="21349">
                  <a:moveTo>
                    <a:pt x="10674" y="1968"/>
                  </a:moveTo>
                  <a:cubicBezTo>
                    <a:pt x="12426" y="1968"/>
                    <a:pt x="14177" y="2335"/>
                    <a:pt x="15811" y="3069"/>
                  </a:cubicBezTo>
                  <a:cubicBezTo>
                    <a:pt x="17279" y="3803"/>
                    <a:pt x="18080" y="4837"/>
                    <a:pt x="18080" y="5971"/>
                  </a:cubicBezTo>
                  <a:cubicBezTo>
                    <a:pt x="18080" y="7072"/>
                    <a:pt x="17246" y="8106"/>
                    <a:pt x="15811" y="8840"/>
                  </a:cubicBezTo>
                  <a:cubicBezTo>
                    <a:pt x="14177" y="9574"/>
                    <a:pt x="12426" y="9940"/>
                    <a:pt x="10674" y="9940"/>
                  </a:cubicBezTo>
                  <a:cubicBezTo>
                    <a:pt x="8923" y="9940"/>
                    <a:pt x="7172" y="9574"/>
                    <a:pt x="5537" y="8840"/>
                  </a:cubicBezTo>
                  <a:cubicBezTo>
                    <a:pt x="4070" y="8106"/>
                    <a:pt x="3269" y="7072"/>
                    <a:pt x="3269" y="5971"/>
                  </a:cubicBezTo>
                  <a:cubicBezTo>
                    <a:pt x="3269" y="4837"/>
                    <a:pt x="4070" y="3803"/>
                    <a:pt x="5537" y="3069"/>
                  </a:cubicBezTo>
                  <a:cubicBezTo>
                    <a:pt x="7172" y="2335"/>
                    <a:pt x="8923" y="1968"/>
                    <a:pt x="10674" y="1968"/>
                  </a:cubicBezTo>
                  <a:close/>
                  <a:moveTo>
                    <a:pt x="10674" y="0"/>
                  </a:moveTo>
                  <a:cubicBezTo>
                    <a:pt x="7772" y="0"/>
                    <a:pt x="5070" y="667"/>
                    <a:pt x="3036" y="1835"/>
                  </a:cubicBezTo>
                  <a:cubicBezTo>
                    <a:pt x="1068" y="2935"/>
                    <a:pt x="0" y="4403"/>
                    <a:pt x="0" y="5971"/>
                  </a:cubicBezTo>
                  <a:cubicBezTo>
                    <a:pt x="0" y="7505"/>
                    <a:pt x="1068" y="8973"/>
                    <a:pt x="3036" y="10107"/>
                  </a:cubicBezTo>
                  <a:cubicBezTo>
                    <a:pt x="5070" y="11275"/>
                    <a:pt x="7772" y="11909"/>
                    <a:pt x="10674" y="11909"/>
                  </a:cubicBezTo>
                  <a:cubicBezTo>
                    <a:pt x="13577" y="11909"/>
                    <a:pt x="16278" y="11275"/>
                    <a:pt x="18313" y="10107"/>
                  </a:cubicBezTo>
                  <a:cubicBezTo>
                    <a:pt x="20248" y="8973"/>
                    <a:pt x="21349" y="7505"/>
                    <a:pt x="21349" y="5971"/>
                  </a:cubicBezTo>
                  <a:cubicBezTo>
                    <a:pt x="21349" y="4437"/>
                    <a:pt x="20248" y="2969"/>
                    <a:pt x="18313" y="1835"/>
                  </a:cubicBezTo>
                  <a:cubicBezTo>
                    <a:pt x="16278" y="667"/>
                    <a:pt x="13577" y="0"/>
                    <a:pt x="1067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9"/>
            <p:cNvSpPr/>
            <p:nvPr/>
          </p:nvSpPr>
          <p:spPr>
            <a:xfrm>
              <a:off x="2955625" y="3824850"/>
              <a:ext cx="351100" cy="180150"/>
            </a:xfrm>
            <a:custGeom>
              <a:rect b="b" l="l" r="r" t="t"/>
              <a:pathLst>
                <a:path extrusionOk="0" h="7206" w="14044">
                  <a:moveTo>
                    <a:pt x="7038" y="0"/>
                  </a:moveTo>
                  <a:cubicBezTo>
                    <a:pt x="3169" y="0"/>
                    <a:pt x="0" y="1602"/>
                    <a:pt x="0" y="3603"/>
                  </a:cubicBezTo>
                  <a:cubicBezTo>
                    <a:pt x="0" y="5571"/>
                    <a:pt x="3169" y="7206"/>
                    <a:pt x="7038" y="7206"/>
                  </a:cubicBezTo>
                  <a:cubicBezTo>
                    <a:pt x="10908" y="7206"/>
                    <a:pt x="14043" y="5571"/>
                    <a:pt x="14043" y="3603"/>
                  </a:cubicBezTo>
                  <a:cubicBezTo>
                    <a:pt x="14043" y="1602"/>
                    <a:pt x="10908" y="0"/>
                    <a:pt x="703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9"/>
            <p:cNvSpPr/>
            <p:nvPr/>
          </p:nvSpPr>
          <p:spPr>
            <a:xfrm>
              <a:off x="2955625" y="3824850"/>
              <a:ext cx="351100" cy="180150"/>
            </a:xfrm>
            <a:custGeom>
              <a:rect b="b" l="l" r="r" t="t"/>
              <a:pathLst>
                <a:path extrusionOk="0" h="7206" w="14044">
                  <a:moveTo>
                    <a:pt x="7038" y="0"/>
                  </a:moveTo>
                  <a:cubicBezTo>
                    <a:pt x="3169" y="0"/>
                    <a:pt x="0" y="1602"/>
                    <a:pt x="0" y="3603"/>
                  </a:cubicBezTo>
                  <a:cubicBezTo>
                    <a:pt x="0" y="5571"/>
                    <a:pt x="3169" y="7206"/>
                    <a:pt x="7038" y="7206"/>
                  </a:cubicBezTo>
                  <a:cubicBezTo>
                    <a:pt x="10908" y="7206"/>
                    <a:pt x="14043" y="5571"/>
                    <a:pt x="14043" y="3603"/>
                  </a:cubicBezTo>
                  <a:cubicBezTo>
                    <a:pt x="14043" y="1602"/>
                    <a:pt x="10908" y="0"/>
                    <a:pt x="703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9"/>
            <p:cNvSpPr/>
            <p:nvPr/>
          </p:nvSpPr>
          <p:spPr>
            <a:xfrm>
              <a:off x="2955625" y="3824850"/>
              <a:ext cx="351100" cy="180150"/>
            </a:xfrm>
            <a:custGeom>
              <a:rect b="b" l="l" r="r" t="t"/>
              <a:pathLst>
                <a:path extrusionOk="0" h="7206" w="14044">
                  <a:moveTo>
                    <a:pt x="7038" y="0"/>
                  </a:moveTo>
                  <a:cubicBezTo>
                    <a:pt x="3169" y="0"/>
                    <a:pt x="0" y="1602"/>
                    <a:pt x="0" y="3603"/>
                  </a:cubicBezTo>
                  <a:cubicBezTo>
                    <a:pt x="0" y="5571"/>
                    <a:pt x="3169" y="7206"/>
                    <a:pt x="7038" y="7206"/>
                  </a:cubicBezTo>
                  <a:cubicBezTo>
                    <a:pt x="10908" y="7206"/>
                    <a:pt x="14043" y="5571"/>
                    <a:pt x="14043" y="3603"/>
                  </a:cubicBezTo>
                  <a:cubicBezTo>
                    <a:pt x="14043" y="1602"/>
                    <a:pt x="10908" y="0"/>
                    <a:pt x="703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9"/>
            <p:cNvSpPr/>
            <p:nvPr/>
          </p:nvSpPr>
          <p:spPr>
            <a:xfrm>
              <a:off x="2957275" y="3848625"/>
              <a:ext cx="347775" cy="156800"/>
            </a:xfrm>
            <a:custGeom>
              <a:rect b="b" l="l" r="r" t="t"/>
              <a:pathLst>
                <a:path extrusionOk="0" h="6272" w="13911">
                  <a:moveTo>
                    <a:pt x="6960" y="0"/>
                  </a:moveTo>
                  <a:cubicBezTo>
                    <a:pt x="5163" y="0"/>
                    <a:pt x="3370" y="350"/>
                    <a:pt x="2002" y="1051"/>
                  </a:cubicBezTo>
                  <a:cubicBezTo>
                    <a:pt x="868" y="1618"/>
                    <a:pt x="201" y="2352"/>
                    <a:pt x="1" y="3119"/>
                  </a:cubicBezTo>
                  <a:cubicBezTo>
                    <a:pt x="201" y="3886"/>
                    <a:pt x="868" y="4620"/>
                    <a:pt x="2002" y="5220"/>
                  </a:cubicBezTo>
                  <a:cubicBezTo>
                    <a:pt x="3370" y="5921"/>
                    <a:pt x="5163" y="6271"/>
                    <a:pt x="6960" y="6271"/>
                  </a:cubicBezTo>
                  <a:cubicBezTo>
                    <a:pt x="8757" y="6271"/>
                    <a:pt x="10558" y="5921"/>
                    <a:pt x="11943" y="5220"/>
                  </a:cubicBezTo>
                  <a:cubicBezTo>
                    <a:pt x="13043" y="4653"/>
                    <a:pt x="13711" y="3920"/>
                    <a:pt x="13911" y="3119"/>
                  </a:cubicBezTo>
                  <a:cubicBezTo>
                    <a:pt x="13711" y="2352"/>
                    <a:pt x="13043" y="1618"/>
                    <a:pt x="11943" y="1051"/>
                  </a:cubicBezTo>
                  <a:cubicBezTo>
                    <a:pt x="10558" y="350"/>
                    <a:pt x="8757" y="0"/>
                    <a:pt x="6960"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9"/>
            <p:cNvSpPr/>
            <p:nvPr/>
          </p:nvSpPr>
          <p:spPr>
            <a:xfrm>
              <a:off x="2957275" y="3848625"/>
              <a:ext cx="347775" cy="156800"/>
            </a:xfrm>
            <a:custGeom>
              <a:rect b="b" l="l" r="r" t="t"/>
              <a:pathLst>
                <a:path extrusionOk="0" h="6272" w="13911">
                  <a:moveTo>
                    <a:pt x="6960" y="0"/>
                  </a:moveTo>
                  <a:cubicBezTo>
                    <a:pt x="5163" y="0"/>
                    <a:pt x="3370" y="350"/>
                    <a:pt x="2002" y="1051"/>
                  </a:cubicBezTo>
                  <a:cubicBezTo>
                    <a:pt x="868" y="1618"/>
                    <a:pt x="201" y="2352"/>
                    <a:pt x="1" y="3119"/>
                  </a:cubicBezTo>
                  <a:cubicBezTo>
                    <a:pt x="201" y="3886"/>
                    <a:pt x="868" y="4620"/>
                    <a:pt x="2002" y="5220"/>
                  </a:cubicBezTo>
                  <a:cubicBezTo>
                    <a:pt x="3370" y="5921"/>
                    <a:pt x="5163" y="6271"/>
                    <a:pt x="6960" y="6271"/>
                  </a:cubicBezTo>
                  <a:cubicBezTo>
                    <a:pt x="8757" y="6271"/>
                    <a:pt x="10558" y="5921"/>
                    <a:pt x="11943" y="5220"/>
                  </a:cubicBezTo>
                  <a:cubicBezTo>
                    <a:pt x="13043" y="4653"/>
                    <a:pt x="13711" y="3920"/>
                    <a:pt x="13911" y="3119"/>
                  </a:cubicBezTo>
                  <a:cubicBezTo>
                    <a:pt x="13711" y="2352"/>
                    <a:pt x="13043" y="1618"/>
                    <a:pt x="11943" y="1051"/>
                  </a:cubicBezTo>
                  <a:cubicBezTo>
                    <a:pt x="10558" y="350"/>
                    <a:pt x="8757" y="0"/>
                    <a:pt x="696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9"/>
            <p:cNvSpPr/>
            <p:nvPr/>
          </p:nvSpPr>
          <p:spPr>
            <a:xfrm>
              <a:off x="3123225" y="3852375"/>
              <a:ext cx="25050" cy="51725"/>
            </a:xfrm>
            <a:custGeom>
              <a:rect b="b" l="l" r="r" t="t"/>
              <a:pathLst>
                <a:path extrusionOk="0" h="2069" w="1002">
                  <a:moveTo>
                    <a:pt x="1002" y="0"/>
                  </a:moveTo>
                  <a:lnTo>
                    <a:pt x="1" y="1001"/>
                  </a:lnTo>
                  <a:lnTo>
                    <a:pt x="1" y="2068"/>
                  </a:lnTo>
                  <a:lnTo>
                    <a:pt x="635" y="1401"/>
                  </a:lnTo>
                  <a:lnTo>
                    <a:pt x="1002" y="1034"/>
                  </a:lnTo>
                  <a:lnTo>
                    <a:pt x="1002"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9"/>
            <p:cNvSpPr/>
            <p:nvPr/>
          </p:nvSpPr>
          <p:spPr>
            <a:xfrm>
              <a:off x="3123225" y="3852375"/>
              <a:ext cx="25050" cy="51725"/>
            </a:xfrm>
            <a:custGeom>
              <a:rect b="b" l="l" r="r" t="t"/>
              <a:pathLst>
                <a:path extrusionOk="0" h="2069" w="1002">
                  <a:moveTo>
                    <a:pt x="1002" y="0"/>
                  </a:moveTo>
                  <a:lnTo>
                    <a:pt x="1" y="1001"/>
                  </a:lnTo>
                  <a:lnTo>
                    <a:pt x="1" y="2068"/>
                  </a:lnTo>
                  <a:lnTo>
                    <a:pt x="635" y="1401"/>
                  </a:lnTo>
                  <a:lnTo>
                    <a:pt x="1002" y="1034"/>
                  </a:lnTo>
                  <a:lnTo>
                    <a:pt x="100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9"/>
            <p:cNvSpPr/>
            <p:nvPr/>
          </p:nvSpPr>
          <p:spPr>
            <a:xfrm>
              <a:off x="3075700" y="3875100"/>
              <a:ext cx="47550" cy="25450"/>
            </a:xfrm>
            <a:custGeom>
              <a:rect b="b" l="l" r="r" t="t"/>
              <a:pathLst>
                <a:path extrusionOk="0" h="1018" w="1902">
                  <a:moveTo>
                    <a:pt x="1346" y="1"/>
                  </a:moveTo>
                  <a:cubicBezTo>
                    <a:pt x="1028" y="1"/>
                    <a:pt x="721" y="90"/>
                    <a:pt x="468" y="259"/>
                  </a:cubicBezTo>
                  <a:cubicBezTo>
                    <a:pt x="1" y="526"/>
                    <a:pt x="34" y="759"/>
                    <a:pt x="267" y="892"/>
                  </a:cubicBezTo>
                  <a:cubicBezTo>
                    <a:pt x="334" y="926"/>
                    <a:pt x="401" y="959"/>
                    <a:pt x="468" y="993"/>
                  </a:cubicBezTo>
                  <a:cubicBezTo>
                    <a:pt x="534" y="1009"/>
                    <a:pt x="609" y="1018"/>
                    <a:pt x="684" y="1018"/>
                  </a:cubicBezTo>
                  <a:cubicBezTo>
                    <a:pt x="759" y="1018"/>
                    <a:pt x="834" y="1009"/>
                    <a:pt x="901" y="993"/>
                  </a:cubicBezTo>
                  <a:cubicBezTo>
                    <a:pt x="1235" y="926"/>
                    <a:pt x="1568" y="826"/>
                    <a:pt x="1902" y="692"/>
                  </a:cubicBezTo>
                  <a:lnTo>
                    <a:pt x="1902" y="92"/>
                  </a:lnTo>
                  <a:cubicBezTo>
                    <a:pt x="1718" y="31"/>
                    <a:pt x="1530" y="1"/>
                    <a:pt x="134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9"/>
            <p:cNvSpPr/>
            <p:nvPr/>
          </p:nvSpPr>
          <p:spPr>
            <a:xfrm>
              <a:off x="3075700" y="3875100"/>
              <a:ext cx="47550" cy="25450"/>
            </a:xfrm>
            <a:custGeom>
              <a:rect b="b" l="l" r="r" t="t"/>
              <a:pathLst>
                <a:path extrusionOk="0" h="1018" w="1902">
                  <a:moveTo>
                    <a:pt x="1346" y="1"/>
                  </a:moveTo>
                  <a:cubicBezTo>
                    <a:pt x="1028" y="1"/>
                    <a:pt x="721" y="90"/>
                    <a:pt x="468" y="259"/>
                  </a:cubicBezTo>
                  <a:cubicBezTo>
                    <a:pt x="1" y="526"/>
                    <a:pt x="34" y="759"/>
                    <a:pt x="267" y="892"/>
                  </a:cubicBezTo>
                  <a:cubicBezTo>
                    <a:pt x="334" y="926"/>
                    <a:pt x="401" y="959"/>
                    <a:pt x="468" y="993"/>
                  </a:cubicBezTo>
                  <a:cubicBezTo>
                    <a:pt x="534" y="1009"/>
                    <a:pt x="609" y="1018"/>
                    <a:pt x="684" y="1018"/>
                  </a:cubicBezTo>
                  <a:cubicBezTo>
                    <a:pt x="759" y="1018"/>
                    <a:pt x="834" y="1009"/>
                    <a:pt x="901" y="993"/>
                  </a:cubicBezTo>
                  <a:cubicBezTo>
                    <a:pt x="1235" y="926"/>
                    <a:pt x="1568" y="826"/>
                    <a:pt x="1902" y="692"/>
                  </a:cubicBezTo>
                  <a:lnTo>
                    <a:pt x="1902" y="92"/>
                  </a:lnTo>
                  <a:cubicBezTo>
                    <a:pt x="1718" y="31"/>
                    <a:pt x="1530" y="1"/>
                    <a:pt x="134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9"/>
            <p:cNvSpPr/>
            <p:nvPr/>
          </p:nvSpPr>
          <p:spPr>
            <a:xfrm>
              <a:off x="3023175" y="3860700"/>
              <a:ext cx="216000" cy="128450"/>
            </a:xfrm>
            <a:custGeom>
              <a:rect b="b" l="l" r="r" t="t"/>
              <a:pathLst>
                <a:path extrusionOk="0" h="5138" w="8640">
                  <a:moveTo>
                    <a:pt x="0" y="1"/>
                  </a:moveTo>
                  <a:lnTo>
                    <a:pt x="0" y="901"/>
                  </a:lnTo>
                  <a:lnTo>
                    <a:pt x="327" y="1065"/>
                  </a:lnTo>
                  <a:lnTo>
                    <a:pt x="327" y="1065"/>
                  </a:lnTo>
                  <a:cubicBezTo>
                    <a:pt x="431" y="830"/>
                    <a:pt x="610" y="636"/>
                    <a:pt x="834" y="501"/>
                  </a:cubicBezTo>
                  <a:lnTo>
                    <a:pt x="0" y="1"/>
                  </a:lnTo>
                  <a:close/>
                  <a:moveTo>
                    <a:pt x="327" y="1065"/>
                  </a:moveTo>
                  <a:lnTo>
                    <a:pt x="327" y="1065"/>
                  </a:lnTo>
                  <a:cubicBezTo>
                    <a:pt x="277" y="1180"/>
                    <a:pt x="244" y="1304"/>
                    <a:pt x="234" y="1435"/>
                  </a:cubicBezTo>
                  <a:cubicBezTo>
                    <a:pt x="234" y="1445"/>
                    <a:pt x="234" y="1456"/>
                    <a:pt x="234" y="1466"/>
                  </a:cubicBezTo>
                  <a:lnTo>
                    <a:pt x="234" y="1466"/>
                  </a:lnTo>
                  <a:lnTo>
                    <a:pt x="334" y="1068"/>
                  </a:lnTo>
                  <a:lnTo>
                    <a:pt x="327" y="1065"/>
                  </a:lnTo>
                  <a:close/>
                  <a:moveTo>
                    <a:pt x="234" y="1466"/>
                  </a:moveTo>
                  <a:lnTo>
                    <a:pt x="234" y="1468"/>
                  </a:lnTo>
                  <a:lnTo>
                    <a:pt x="234" y="2302"/>
                  </a:lnTo>
                  <a:cubicBezTo>
                    <a:pt x="234" y="2636"/>
                    <a:pt x="467" y="2970"/>
                    <a:pt x="967" y="3270"/>
                  </a:cubicBezTo>
                  <a:cubicBezTo>
                    <a:pt x="1461" y="3527"/>
                    <a:pt x="2010" y="3661"/>
                    <a:pt x="2561" y="3661"/>
                  </a:cubicBezTo>
                  <a:cubicBezTo>
                    <a:pt x="2866" y="3661"/>
                    <a:pt x="3172" y="3620"/>
                    <a:pt x="3469" y="3537"/>
                  </a:cubicBezTo>
                  <a:lnTo>
                    <a:pt x="3970" y="3403"/>
                  </a:lnTo>
                  <a:lnTo>
                    <a:pt x="4537" y="2836"/>
                  </a:lnTo>
                  <a:cubicBezTo>
                    <a:pt x="4777" y="2941"/>
                    <a:pt x="5024" y="2992"/>
                    <a:pt x="5269" y="2992"/>
                  </a:cubicBezTo>
                  <a:cubicBezTo>
                    <a:pt x="5567" y="2992"/>
                    <a:pt x="5863" y="2916"/>
                    <a:pt x="6138" y="2769"/>
                  </a:cubicBezTo>
                  <a:cubicBezTo>
                    <a:pt x="6505" y="2536"/>
                    <a:pt x="6605" y="2302"/>
                    <a:pt x="6271" y="2102"/>
                  </a:cubicBezTo>
                  <a:cubicBezTo>
                    <a:pt x="6131" y="2023"/>
                    <a:pt x="5981" y="1990"/>
                    <a:pt x="5820" y="1990"/>
                  </a:cubicBezTo>
                  <a:cubicBezTo>
                    <a:pt x="5368" y="1990"/>
                    <a:pt x="4825" y="2248"/>
                    <a:pt x="4136" y="2469"/>
                  </a:cubicBezTo>
                  <a:cubicBezTo>
                    <a:pt x="3601" y="2630"/>
                    <a:pt x="3047" y="2771"/>
                    <a:pt x="2479" y="2771"/>
                  </a:cubicBezTo>
                  <a:cubicBezTo>
                    <a:pt x="1985" y="2771"/>
                    <a:pt x="1480" y="2664"/>
                    <a:pt x="967" y="2369"/>
                  </a:cubicBezTo>
                  <a:cubicBezTo>
                    <a:pt x="482" y="2078"/>
                    <a:pt x="248" y="1787"/>
                    <a:pt x="234" y="1466"/>
                  </a:cubicBezTo>
                  <a:close/>
                  <a:moveTo>
                    <a:pt x="8640" y="3603"/>
                  </a:moveTo>
                  <a:lnTo>
                    <a:pt x="7539" y="4237"/>
                  </a:lnTo>
                  <a:lnTo>
                    <a:pt x="6705" y="3770"/>
                  </a:lnTo>
                  <a:cubicBezTo>
                    <a:pt x="6131" y="4022"/>
                    <a:pt x="5527" y="4148"/>
                    <a:pt x="4912" y="4148"/>
                  </a:cubicBezTo>
                  <a:cubicBezTo>
                    <a:pt x="4633" y="4148"/>
                    <a:pt x="4351" y="4122"/>
                    <a:pt x="4070" y="4070"/>
                  </a:cubicBezTo>
                  <a:cubicBezTo>
                    <a:pt x="3869" y="4037"/>
                    <a:pt x="3669" y="3970"/>
                    <a:pt x="3469" y="3904"/>
                  </a:cubicBezTo>
                  <a:lnTo>
                    <a:pt x="3469" y="4804"/>
                  </a:lnTo>
                  <a:cubicBezTo>
                    <a:pt x="3926" y="4966"/>
                    <a:pt x="4409" y="5050"/>
                    <a:pt x="4896" y="5050"/>
                  </a:cubicBezTo>
                  <a:cubicBezTo>
                    <a:pt x="5509" y="5050"/>
                    <a:pt x="6128" y="4917"/>
                    <a:pt x="6705" y="4637"/>
                  </a:cubicBezTo>
                  <a:lnTo>
                    <a:pt x="7539" y="5138"/>
                  </a:lnTo>
                  <a:lnTo>
                    <a:pt x="8640" y="4471"/>
                  </a:lnTo>
                  <a:lnTo>
                    <a:pt x="8640" y="3603"/>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9"/>
            <p:cNvSpPr/>
            <p:nvPr/>
          </p:nvSpPr>
          <p:spPr>
            <a:xfrm>
              <a:off x="3029000" y="3897400"/>
              <a:ext cx="210175" cy="91750"/>
            </a:xfrm>
            <a:custGeom>
              <a:rect b="b" l="l" r="r" t="t"/>
              <a:pathLst>
                <a:path extrusionOk="0" h="3670" w="8407">
                  <a:moveTo>
                    <a:pt x="1" y="0"/>
                  </a:moveTo>
                  <a:lnTo>
                    <a:pt x="1" y="834"/>
                  </a:lnTo>
                  <a:cubicBezTo>
                    <a:pt x="1" y="1168"/>
                    <a:pt x="234" y="1502"/>
                    <a:pt x="734" y="1802"/>
                  </a:cubicBezTo>
                  <a:cubicBezTo>
                    <a:pt x="1228" y="2059"/>
                    <a:pt x="1777" y="2193"/>
                    <a:pt x="2328" y="2193"/>
                  </a:cubicBezTo>
                  <a:cubicBezTo>
                    <a:pt x="2633" y="2193"/>
                    <a:pt x="2939" y="2152"/>
                    <a:pt x="3236" y="2069"/>
                  </a:cubicBezTo>
                  <a:lnTo>
                    <a:pt x="3737" y="1935"/>
                  </a:lnTo>
                  <a:lnTo>
                    <a:pt x="3236" y="2436"/>
                  </a:lnTo>
                  <a:lnTo>
                    <a:pt x="3236" y="2436"/>
                  </a:lnTo>
                  <a:lnTo>
                    <a:pt x="4304" y="1401"/>
                  </a:lnTo>
                  <a:cubicBezTo>
                    <a:pt x="4518" y="1487"/>
                    <a:pt x="4751" y="1530"/>
                    <a:pt x="4984" y="1530"/>
                  </a:cubicBezTo>
                  <a:cubicBezTo>
                    <a:pt x="5294" y="1530"/>
                    <a:pt x="5605" y="1454"/>
                    <a:pt x="5871" y="1301"/>
                  </a:cubicBezTo>
                  <a:cubicBezTo>
                    <a:pt x="6272" y="1068"/>
                    <a:pt x="6372" y="834"/>
                    <a:pt x="6038" y="668"/>
                  </a:cubicBezTo>
                  <a:cubicBezTo>
                    <a:pt x="5888" y="574"/>
                    <a:pt x="5727" y="535"/>
                    <a:pt x="5553" y="535"/>
                  </a:cubicBezTo>
                  <a:cubicBezTo>
                    <a:pt x="5108" y="535"/>
                    <a:pt x="4574" y="785"/>
                    <a:pt x="3903" y="1001"/>
                  </a:cubicBezTo>
                  <a:cubicBezTo>
                    <a:pt x="3368" y="1162"/>
                    <a:pt x="2814" y="1303"/>
                    <a:pt x="2246" y="1303"/>
                  </a:cubicBezTo>
                  <a:cubicBezTo>
                    <a:pt x="1752" y="1303"/>
                    <a:pt x="1247" y="1196"/>
                    <a:pt x="734" y="901"/>
                  </a:cubicBezTo>
                  <a:cubicBezTo>
                    <a:pt x="234" y="601"/>
                    <a:pt x="1" y="301"/>
                    <a:pt x="1" y="0"/>
                  </a:cubicBezTo>
                  <a:close/>
                  <a:moveTo>
                    <a:pt x="8407" y="2135"/>
                  </a:moveTo>
                  <a:lnTo>
                    <a:pt x="7306" y="2769"/>
                  </a:lnTo>
                  <a:lnTo>
                    <a:pt x="6472" y="2302"/>
                  </a:lnTo>
                  <a:cubicBezTo>
                    <a:pt x="5898" y="2554"/>
                    <a:pt x="5278" y="2680"/>
                    <a:pt x="4664" y="2680"/>
                  </a:cubicBezTo>
                  <a:cubicBezTo>
                    <a:pt x="4385" y="2680"/>
                    <a:pt x="4108" y="2654"/>
                    <a:pt x="3837" y="2602"/>
                  </a:cubicBezTo>
                  <a:cubicBezTo>
                    <a:pt x="3636" y="2569"/>
                    <a:pt x="3436" y="2502"/>
                    <a:pt x="3236" y="2436"/>
                  </a:cubicBezTo>
                  <a:lnTo>
                    <a:pt x="3236" y="3336"/>
                  </a:lnTo>
                  <a:cubicBezTo>
                    <a:pt x="3693" y="3498"/>
                    <a:pt x="4176" y="3582"/>
                    <a:pt x="4663" y="3582"/>
                  </a:cubicBezTo>
                  <a:cubicBezTo>
                    <a:pt x="5276" y="3582"/>
                    <a:pt x="5895" y="3449"/>
                    <a:pt x="6472" y="3169"/>
                  </a:cubicBezTo>
                  <a:lnTo>
                    <a:pt x="7306" y="3670"/>
                  </a:lnTo>
                  <a:lnTo>
                    <a:pt x="8407" y="3003"/>
                  </a:lnTo>
                  <a:lnTo>
                    <a:pt x="8407" y="2135"/>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9"/>
            <p:cNvSpPr/>
            <p:nvPr/>
          </p:nvSpPr>
          <p:spPr>
            <a:xfrm>
              <a:off x="3023175" y="3860700"/>
              <a:ext cx="20850" cy="26725"/>
            </a:xfrm>
            <a:custGeom>
              <a:rect b="b" l="l" r="r" t="t"/>
              <a:pathLst>
                <a:path extrusionOk="0" h="1069" w="834">
                  <a:moveTo>
                    <a:pt x="0" y="1"/>
                  </a:moveTo>
                  <a:lnTo>
                    <a:pt x="0" y="901"/>
                  </a:lnTo>
                  <a:lnTo>
                    <a:pt x="300" y="1068"/>
                  </a:lnTo>
                  <a:cubicBezTo>
                    <a:pt x="434" y="835"/>
                    <a:pt x="634" y="635"/>
                    <a:pt x="834" y="468"/>
                  </a:cubicBez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9"/>
            <p:cNvSpPr/>
            <p:nvPr/>
          </p:nvSpPr>
          <p:spPr>
            <a:xfrm>
              <a:off x="3218300" y="3917425"/>
              <a:ext cx="16700" cy="29200"/>
            </a:xfrm>
            <a:custGeom>
              <a:rect b="b" l="l" r="r" t="t"/>
              <a:pathLst>
                <a:path extrusionOk="0" h="1168" w="668">
                  <a:moveTo>
                    <a:pt x="634" y="0"/>
                  </a:moveTo>
                  <a:cubicBezTo>
                    <a:pt x="601" y="367"/>
                    <a:pt x="368" y="667"/>
                    <a:pt x="1" y="834"/>
                  </a:cubicBezTo>
                  <a:lnTo>
                    <a:pt x="568" y="1168"/>
                  </a:lnTo>
                  <a:cubicBezTo>
                    <a:pt x="634" y="1034"/>
                    <a:pt x="668" y="901"/>
                    <a:pt x="668" y="734"/>
                  </a:cubicBezTo>
                  <a:cubicBezTo>
                    <a:pt x="668" y="734"/>
                    <a:pt x="668" y="234"/>
                    <a:pt x="63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9"/>
            <p:cNvSpPr/>
            <p:nvPr/>
          </p:nvSpPr>
          <p:spPr>
            <a:xfrm>
              <a:off x="3218300" y="3917425"/>
              <a:ext cx="16700" cy="29200"/>
            </a:xfrm>
            <a:custGeom>
              <a:rect b="b" l="l" r="r" t="t"/>
              <a:pathLst>
                <a:path extrusionOk="0" h="1168" w="668">
                  <a:moveTo>
                    <a:pt x="634" y="0"/>
                  </a:moveTo>
                  <a:cubicBezTo>
                    <a:pt x="601" y="367"/>
                    <a:pt x="368" y="667"/>
                    <a:pt x="1" y="834"/>
                  </a:cubicBezTo>
                  <a:lnTo>
                    <a:pt x="568" y="1168"/>
                  </a:lnTo>
                  <a:cubicBezTo>
                    <a:pt x="634" y="1034"/>
                    <a:pt x="668" y="901"/>
                    <a:pt x="668" y="734"/>
                  </a:cubicBezTo>
                  <a:cubicBezTo>
                    <a:pt x="668" y="734"/>
                    <a:pt x="668" y="234"/>
                    <a:pt x="63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9"/>
            <p:cNvSpPr/>
            <p:nvPr/>
          </p:nvSpPr>
          <p:spPr>
            <a:xfrm>
              <a:off x="3024000" y="3844025"/>
              <a:ext cx="216000" cy="121775"/>
            </a:xfrm>
            <a:custGeom>
              <a:rect b="b" l="l" r="r" t="t"/>
              <a:pathLst>
                <a:path extrusionOk="0" h="4871" w="8640">
                  <a:moveTo>
                    <a:pt x="1135" y="1"/>
                  </a:moveTo>
                  <a:lnTo>
                    <a:pt x="0" y="668"/>
                  </a:lnTo>
                  <a:lnTo>
                    <a:pt x="834" y="1135"/>
                  </a:lnTo>
                  <a:cubicBezTo>
                    <a:pt x="467" y="1335"/>
                    <a:pt x="267" y="1702"/>
                    <a:pt x="201" y="2102"/>
                  </a:cubicBezTo>
                  <a:cubicBezTo>
                    <a:pt x="201" y="2402"/>
                    <a:pt x="467" y="2736"/>
                    <a:pt x="934" y="3003"/>
                  </a:cubicBezTo>
                  <a:cubicBezTo>
                    <a:pt x="1457" y="3304"/>
                    <a:pt x="1979" y="3416"/>
                    <a:pt x="2491" y="3416"/>
                  </a:cubicBezTo>
                  <a:cubicBezTo>
                    <a:pt x="3058" y="3416"/>
                    <a:pt x="3611" y="3278"/>
                    <a:pt x="4137" y="3103"/>
                  </a:cubicBezTo>
                  <a:cubicBezTo>
                    <a:pt x="4788" y="2886"/>
                    <a:pt x="5316" y="2651"/>
                    <a:pt x="5761" y="2651"/>
                  </a:cubicBezTo>
                  <a:cubicBezTo>
                    <a:pt x="5932" y="2651"/>
                    <a:pt x="6090" y="2686"/>
                    <a:pt x="6238" y="2769"/>
                  </a:cubicBezTo>
                  <a:cubicBezTo>
                    <a:pt x="6572" y="2936"/>
                    <a:pt x="6472" y="3170"/>
                    <a:pt x="6105" y="3403"/>
                  </a:cubicBezTo>
                  <a:cubicBezTo>
                    <a:pt x="5819" y="3556"/>
                    <a:pt x="5511" y="3632"/>
                    <a:pt x="5207" y="3632"/>
                  </a:cubicBezTo>
                  <a:cubicBezTo>
                    <a:pt x="4978" y="3632"/>
                    <a:pt x="4751" y="3589"/>
                    <a:pt x="4537" y="3503"/>
                  </a:cubicBezTo>
                  <a:lnTo>
                    <a:pt x="3470" y="4537"/>
                  </a:lnTo>
                  <a:cubicBezTo>
                    <a:pt x="3636" y="4604"/>
                    <a:pt x="3836" y="4671"/>
                    <a:pt x="4037" y="4704"/>
                  </a:cubicBezTo>
                  <a:cubicBezTo>
                    <a:pt x="4370" y="4804"/>
                    <a:pt x="4737" y="4804"/>
                    <a:pt x="5071" y="4804"/>
                  </a:cubicBezTo>
                  <a:cubicBezTo>
                    <a:pt x="5638" y="4771"/>
                    <a:pt x="6171" y="4637"/>
                    <a:pt x="6672" y="4404"/>
                  </a:cubicBezTo>
                  <a:lnTo>
                    <a:pt x="7506" y="4871"/>
                  </a:lnTo>
                  <a:lnTo>
                    <a:pt x="8640" y="4237"/>
                  </a:lnTo>
                  <a:lnTo>
                    <a:pt x="8440" y="4170"/>
                  </a:lnTo>
                  <a:lnTo>
                    <a:pt x="7773" y="3770"/>
                  </a:lnTo>
                  <a:cubicBezTo>
                    <a:pt x="8173" y="3603"/>
                    <a:pt x="8406" y="3236"/>
                    <a:pt x="8440" y="2803"/>
                  </a:cubicBezTo>
                  <a:cubicBezTo>
                    <a:pt x="8440" y="2769"/>
                    <a:pt x="8440" y="2736"/>
                    <a:pt x="8440" y="2703"/>
                  </a:cubicBezTo>
                  <a:cubicBezTo>
                    <a:pt x="8406" y="2402"/>
                    <a:pt x="8173" y="2102"/>
                    <a:pt x="7706" y="1835"/>
                  </a:cubicBezTo>
                  <a:cubicBezTo>
                    <a:pt x="7239" y="1568"/>
                    <a:pt x="6739" y="1435"/>
                    <a:pt x="6205" y="1435"/>
                  </a:cubicBezTo>
                  <a:lnTo>
                    <a:pt x="5671" y="1435"/>
                  </a:lnTo>
                  <a:cubicBezTo>
                    <a:pt x="5438" y="1468"/>
                    <a:pt x="5204" y="1535"/>
                    <a:pt x="4971" y="1602"/>
                  </a:cubicBezTo>
                  <a:lnTo>
                    <a:pt x="4604" y="1702"/>
                  </a:lnTo>
                  <a:lnTo>
                    <a:pt x="4137" y="1835"/>
                  </a:lnTo>
                  <a:lnTo>
                    <a:pt x="3970" y="1902"/>
                  </a:lnTo>
                  <a:cubicBezTo>
                    <a:pt x="3636" y="2035"/>
                    <a:pt x="3303" y="2135"/>
                    <a:pt x="2969" y="2202"/>
                  </a:cubicBezTo>
                  <a:cubicBezTo>
                    <a:pt x="2902" y="2219"/>
                    <a:pt x="2836" y="2227"/>
                    <a:pt x="2769" y="2227"/>
                  </a:cubicBezTo>
                  <a:cubicBezTo>
                    <a:pt x="2702" y="2227"/>
                    <a:pt x="2636" y="2219"/>
                    <a:pt x="2569" y="2202"/>
                  </a:cubicBezTo>
                  <a:cubicBezTo>
                    <a:pt x="2469" y="2169"/>
                    <a:pt x="2402" y="2135"/>
                    <a:pt x="2369" y="2102"/>
                  </a:cubicBezTo>
                  <a:cubicBezTo>
                    <a:pt x="2102" y="1969"/>
                    <a:pt x="2069" y="1735"/>
                    <a:pt x="2536" y="1468"/>
                  </a:cubicBezTo>
                  <a:cubicBezTo>
                    <a:pt x="2798" y="1307"/>
                    <a:pt x="3097" y="1219"/>
                    <a:pt x="3396" y="1219"/>
                  </a:cubicBezTo>
                  <a:cubicBezTo>
                    <a:pt x="3591" y="1219"/>
                    <a:pt x="3786" y="1256"/>
                    <a:pt x="3970" y="1335"/>
                  </a:cubicBezTo>
                  <a:lnTo>
                    <a:pt x="4971" y="301"/>
                  </a:lnTo>
                  <a:cubicBezTo>
                    <a:pt x="4553" y="176"/>
                    <a:pt x="4124" y="114"/>
                    <a:pt x="3698" y="114"/>
                  </a:cubicBezTo>
                  <a:cubicBezTo>
                    <a:pt x="3103" y="114"/>
                    <a:pt x="2513" y="234"/>
                    <a:pt x="1968" y="468"/>
                  </a:cubicBezTo>
                  <a:lnTo>
                    <a:pt x="1135"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9"/>
            <p:cNvSpPr/>
            <p:nvPr/>
          </p:nvSpPr>
          <p:spPr>
            <a:xfrm>
              <a:off x="3190775" y="3954950"/>
              <a:ext cx="20875" cy="34200"/>
            </a:xfrm>
            <a:custGeom>
              <a:rect b="b" l="l" r="r" t="t"/>
              <a:pathLst>
                <a:path extrusionOk="0" h="1368" w="835">
                  <a:moveTo>
                    <a:pt x="1" y="0"/>
                  </a:moveTo>
                  <a:lnTo>
                    <a:pt x="1" y="867"/>
                  </a:lnTo>
                  <a:lnTo>
                    <a:pt x="835" y="1368"/>
                  </a:lnTo>
                  <a:lnTo>
                    <a:pt x="835" y="467"/>
                  </a:lnTo>
                  <a:lnTo>
                    <a:pt x="1"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9"/>
            <p:cNvSpPr/>
            <p:nvPr/>
          </p:nvSpPr>
          <p:spPr>
            <a:xfrm>
              <a:off x="3190775" y="3954950"/>
              <a:ext cx="20875" cy="34200"/>
            </a:xfrm>
            <a:custGeom>
              <a:rect b="b" l="l" r="r" t="t"/>
              <a:pathLst>
                <a:path extrusionOk="0" h="1368" w="835">
                  <a:moveTo>
                    <a:pt x="1" y="0"/>
                  </a:moveTo>
                  <a:lnTo>
                    <a:pt x="1" y="867"/>
                  </a:lnTo>
                  <a:lnTo>
                    <a:pt x="835" y="1368"/>
                  </a:lnTo>
                  <a:lnTo>
                    <a:pt x="835" y="467"/>
                  </a:ln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9"/>
            <p:cNvSpPr/>
            <p:nvPr/>
          </p:nvSpPr>
          <p:spPr>
            <a:xfrm>
              <a:off x="3023175" y="3844850"/>
              <a:ext cx="49225" cy="15875"/>
            </a:xfrm>
            <a:custGeom>
              <a:rect b="b" l="l" r="r" t="t"/>
              <a:pathLst>
                <a:path extrusionOk="0" h="635" w="1969">
                  <a:moveTo>
                    <a:pt x="1134" y="1"/>
                  </a:moveTo>
                  <a:lnTo>
                    <a:pt x="0" y="635"/>
                  </a:lnTo>
                  <a:lnTo>
                    <a:pt x="1134" y="134"/>
                  </a:lnTo>
                  <a:lnTo>
                    <a:pt x="1968" y="468"/>
                  </a:lnTo>
                  <a:lnTo>
                    <a:pt x="1134"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9"/>
            <p:cNvSpPr/>
            <p:nvPr/>
          </p:nvSpPr>
          <p:spPr>
            <a:xfrm>
              <a:off x="3086550" y="3852375"/>
              <a:ext cx="61725" cy="29200"/>
            </a:xfrm>
            <a:custGeom>
              <a:rect b="b" l="l" r="r" t="t"/>
              <a:pathLst>
                <a:path extrusionOk="0" h="1168" w="2469">
                  <a:moveTo>
                    <a:pt x="2469" y="0"/>
                  </a:moveTo>
                  <a:lnTo>
                    <a:pt x="1468" y="901"/>
                  </a:lnTo>
                  <a:cubicBezTo>
                    <a:pt x="1308" y="848"/>
                    <a:pt x="1142" y="822"/>
                    <a:pt x="976" y="822"/>
                  </a:cubicBezTo>
                  <a:cubicBezTo>
                    <a:pt x="623" y="822"/>
                    <a:pt x="273" y="940"/>
                    <a:pt x="0" y="1168"/>
                  </a:cubicBezTo>
                  <a:cubicBezTo>
                    <a:pt x="275" y="999"/>
                    <a:pt x="590" y="910"/>
                    <a:pt x="910" y="910"/>
                  </a:cubicBezTo>
                  <a:cubicBezTo>
                    <a:pt x="1096" y="910"/>
                    <a:pt x="1284" y="940"/>
                    <a:pt x="1468" y="1001"/>
                  </a:cubicBezTo>
                  <a:lnTo>
                    <a:pt x="2469"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9"/>
            <p:cNvSpPr/>
            <p:nvPr/>
          </p:nvSpPr>
          <p:spPr>
            <a:xfrm>
              <a:off x="3109900" y="3931600"/>
              <a:ext cx="40050" cy="33375"/>
            </a:xfrm>
            <a:custGeom>
              <a:rect b="b" l="l" r="r" t="t"/>
              <a:pathLst>
                <a:path extrusionOk="0" h="1335" w="1602">
                  <a:moveTo>
                    <a:pt x="1068" y="0"/>
                  </a:moveTo>
                  <a:lnTo>
                    <a:pt x="0" y="1068"/>
                  </a:lnTo>
                  <a:cubicBezTo>
                    <a:pt x="200" y="1134"/>
                    <a:pt x="400" y="1201"/>
                    <a:pt x="601" y="1234"/>
                  </a:cubicBezTo>
                  <a:cubicBezTo>
                    <a:pt x="934" y="1301"/>
                    <a:pt x="1268" y="1334"/>
                    <a:pt x="1601" y="1334"/>
                  </a:cubicBezTo>
                  <a:cubicBezTo>
                    <a:pt x="1101" y="1334"/>
                    <a:pt x="634" y="1234"/>
                    <a:pt x="167" y="1034"/>
                  </a:cubicBezTo>
                  <a:lnTo>
                    <a:pt x="1068"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9"/>
            <p:cNvSpPr/>
            <p:nvPr/>
          </p:nvSpPr>
          <p:spPr>
            <a:xfrm>
              <a:off x="3190775" y="3950775"/>
              <a:ext cx="48400" cy="15875"/>
            </a:xfrm>
            <a:custGeom>
              <a:rect b="b" l="l" r="r" t="t"/>
              <a:pathLst>
                <a:path extrusionOk="0" h="635" w="1936">
                  <a:moveTo>
                    <a:pt x="1936" y="0"/>
                  </a:moveTo>
                  <a:lnTo>
                    <a:pt x="835" y="534"/>
                  </a:lnTo>
                  <a:lnTo>
                    <a:pt x="1" y="167"/>
                  </a:lnTo>
                  <a:lnTo>
                    <a:pt x="1" y="167"/>
                  </a:lnTo>
                  <a:lnTo>
                    <a:pt x="835" y="634"/>
                  </a:lnTo>
                  <a:lnTo>
                    <a:pt x="1936"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9"/>
            <p:cNvSpPr/>
            <p:nvPr/>
          </p:nvSpPr>
          <p:spPr>
            <a:xfrm>
              <a:off x="2864725" y="3765650"/>
              <a:ext cx="266875" cy="149275"/>
            </a:xfrm>
            <a:custGeom>
              <a:rect b="b" l="l" r="r" t="t"/>
              <a:pathLst>
                <a:path extrusionOk="0" h="5971" w="10675">
                  <a:moveTo>
                    <a:pt x="10674" y="0"/>
                  </a:moveTo>
                  <a:cubicBezTo>
                    <a:pt x="7772" y="0"/>
                    <a:pt x="5070" y="667"/>
                    <a:pt x="3036" y="1835"/>
                  </a:cubicBezTo>
                  <a:cubicBezTo>
                    <a:pt x="1068" y="2935"/>
                    <a:pt x="0" y="4403"/>
                    <a:pt x="0" y="5971"/>
                  </a:cubicBezTo>
                  <a:cubicBezTo>
                    <a:pt x="0" y="5971"/>
                    <a:pt x="100" y="3803"/>
                    <a:pt x="3102" y="1968"/>
                  </a:cubicBezTo>
                  <a:cubicBezTo>
                    <a:pt x="6071" y="167"/>
                    <a:pt x="10674" y="0"/>
                    <a:pt x="10674"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9"/>
            <p:cNvSpPr/>
            <p:nvPr/>
          </p:nvSpPr>
          <p:spPr>
            <a:xfrm>
              <a:off x="3109900" y="3896575"/>
              <a:ext cx="310225" cy="178925"/>
            </a:xfrm>
            <a:custGeom>
              <a:rect b="b" l="l" r="r" t="t"/>
              <a:pathLst>
                <a:path extrusionOk="0" h="7157" w="12409">
                  <a:moveTo>
                    <a:pt x="11942" y="0"/>
                  </a:moveTo>
                  <a:cubicBezTo>
                    <a:pt x="11942" y="1"/>
                    <a:pt x="12408" y="3069"/>
                    <a:pt x="8573" y="5170"/>
                  </a:cubicBezTo>
                  <a:cubicBezTo>
                    <a:pt x="5045" y="7056"/>
                    <a:pt x="824" y="7139"/>
                    <a:pt x="106" y="7139"/>
                  </a:cubicBezTo>
                  <a:cubicBezTo>
                    <a:pt x="37" y="7139"/>
                    <a:pt x="0" y="7139"/>
                    <a:pt x="0" y="7139"/>
                  </a:cubicBezTo>
                  <a:lnTo>
                    <a:pt x="0" y="7139"/>
                  </a:lnTo>
                  <a:cubicBezTo>
                    <a:pt x="284" y="7151"/>
                    <a:pt x="568" y="7157"/>
                    <a:pt x="853" y="7157"/>
                  </a:cubicBezTo>
                  <a:cubicBezTo>
                    <a:pt x="3709" y="7157"/>
                    <a:pt x="6555" y="6545"/>
                    <a:pt x="8740" y="5271"/>
                  </a:cubicBezTo>
                  <a:cubicBezTo>
                    <a:pt x="11242" y="3836"/>
                    <a:pt x="12309" y="1868"/>
                    <a:pt x="11942"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9"/>
            <p:cNvSpPr/>
            <p:nvPr/>
          </p:nvSpPr>
          <p:spPr>
            <a:xfrm>
              <a:off x="2825525" y="3727075"/>
              <a:ext cx="557075" cy="321500"/>
            </a:xfrm>
            <a:custGeom>
              <a:rect b="b" l="l" r="r" t="t"/>
              <a:pathLst>
                <a:path extrusionOk="0" h="12860" w="22283">
                  <a:moveTo>
                    <a:pt x="11146" y="0"/>
                  </a:moveTo>
                  <a:cubicBezTo>
                    <a:pt x="8290" y="0"/>
                    <a:pt x="5438" y="626"/>
                    <a:pt x="3269" y="1877"/>
                  </a:cubicBezTo>
                  <a:cubicBezTo>
                    <a:pt x="2169" y="2444"/>
                    <a:pt x="1268" y="3311"/>
                    <a:pt x="601" y="4345"/>
                  </a:cubicBezTo>
                  <a:lnTo>
                    <a:pt x="0" y="4345"/>
                  </a:lnTo>
                  <a:lnTo>
                    <a:pt x="0" y="6613"/>
                  </a:lnTo>
                  <a:cubicBezTo>
                    <a:pt x="67" y="8214"/>
                    <a:pt x="1168" y="9782"/>
                    <a:pt x="3236" y="10983"/>
                  </a:cubicBezTo>
                  <a:cubicBezTo>
                    <a:pt x="5421" y="12234"/>
                    <a:pt x="8281" y="12859"/>
                    <a:pt x="11138" y="12859"/>
                  </a:cubicBezTo>
                  <a:cubicBezTo>
                    <a:pt x="13994" y="12859"/>
                    <a:pt x="16846" y="12234"/>
                    <a:pt x="19014" y="10983"/>
                  </a:cubicBezTo>
                  <a:cubicBezTo>
                    <a:pt x="21115" y="9782"/>
                    <a:pt x="22216" y="8214"/>
                    <a:pt x="22283" y="6613"/>
                  </a:cubicBezTo>
                  <a:lnTo>
                    <a:pt x="22283" y="4345"/>
                  </a:lnTo>
                  <a:lnTo>
                    <a:pt x="21683" y="4345"/>
                  </a:lnTo>
                  <a:cubicBezTo>
                    <a:pt x="21049" y="3311"/>
                    <a:pt x="20115" y="2444"/>
                    <a:pt x="19047" y="1877"/>
                  </a:cubicBezTo>
                  <a:cubicBezTo>
                    <a:pt x="16862" y="626"/>
                    <a:pt x="14002" y="0"/>
                    <a:pt x="1114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9"/>
            <p:cNvSpPr/>
            <p:nvPr/>
          </p:nvSpPr>
          <p:spPr>
            <a:xfrm>
              <a:off x="2825525" y="3727075"/>
              <a:ext cx="557075" cy="321500"/>
            </a:xfrm>
            <a:custGeom>
              <a:rect b="b" l="l" r="r" t="t"/>
              <a:pathLst>
                <a:path extrusionOk="0" h="12860" w="22283">
                  <a:moveTo>
                    <a:pt x="11146" y="0"/>
                  </a:moveTo>
                  <a:cubicBezTo>
                    <a:pt x="8290" y="0"/>
                    <a:pt x="5438" y="626"/>
                    <a:pt x="3269" y="1877"/>
                  </a:cubicBezTo>
                  <a:cubicBezTo>
                    <a:pt x="2169" y="2444"/>
                    <a:pt x="1268" y="3311"/>
                    <a:pt x="601" y="4345"/>
                  </a:cubicBezTo>
                  <a:lnTo>
                    <a:pt x="0" y="4345"/>
                  </a:lnTo>
                  <a:lnTo>
                    <a:pt x="0" y="6613"/>
                  </a:lnTo>
                  <a:cubicBezTo>
                    <a:pt x="67" y="8214"/>
                    <a:pt x="1168" y="9782"/>
                    <a:pt x="3236" y="10983"/>
                  </a:cubicBezTo>
                  <a:cubicBezTo>
                    <a:pt x="5421" y="12234"/>
                    <a:pt x="8281" y="12859"/>
                    <a:pt x="11138" y="12859"/>
                  </a:cubicBezTo>
                  <a:cubicBezTo>
                    <a:pt x="13994" y="12859"/>
                    <a:pt x="16846" y="12234"/>
                    <a:pt x="19014" y="10983"/>
                  </a:cubicBezTo>
                  <a:cubicBezTo>
                    <a:pt x="21115" y="9782"/>
                    <a:pt x="22216" y="8214"/>
                    <a:pt x="22283" y="6613"/>
                  </a:cubicBezTo>
                  <a:lnTo>
                    <a:pt x="22283" y="4345"/>
                  </a:lnTo>
                  <a:lnTo>
                    <a:pt x="21683" y="4345"/>
                  </a:lnTo>
                  <a:cubicBezTo>
                    <a:pt x="21049" y="3311"/>
                    <a:pt x="20115" y="2444"/>
                    <a:pt x="19047" y="1877"/>
                  </a:cubicBezTo>
                  <a:cubicBezTo>
                    <a:pt x="16862" y="626"/>
                    <a:pt x="14002" y="0"/>
                    <a:pt x="1114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9"/>
            <p:cNvSpPr/>
            <p:nvPr/>
          </p:nvSpPr>
          <p:spPr>
            <a:xfrm>
              <a:off x="2825525" y="3727275"/>
              <a:ext cx="278550" cy="321925"/>
            </a:xfrm>
            <a:custGeom>
              <a:rect b="b" l="l" r="r" t="t"/>
              <a:pathLst>
                <a:path extrusionOk="0" h="12877" w="11142">
                  <a:moveTo>
                    <a:pt x="11142" y="1"/>
                  </a:moveTo>
                  <a:cubicBezTo>
                    <a:pt x="8306" y="1"/>
                    <a:pt x="5438" y="601"/>
                    <a:pt x="3269" y="1869"/>
                  </a:cubicBezTo>
                  <a:cubicBezTo>
                    <a:pt x="2169" y="2436"/>
                    <a:pt x="1268" y="3303"/>
                    <a:pt x="601" y="4337"/>
                  </a:cubicBezTo>
                  <a:lnTo>
                    <a:pt x="0" y="4337"/>
                  </a:lnTo>
                  <a:lnTo>
                    <a:pt x="0" y="6605"/>
                  </a:lnTo>
                  <a:cubicBezTo>
                    <a:pt x="67" y="8206"/>
                    <a:pt x="1168" y="9774"/>
                    <a:pt x="3236" y="10975"/>
                  </a:cubicBezTo>
                  <a:cubicBezTo>
                    <a:pt x="5438" y="12243"/>
                    <a:pt x="8273" y="12876"/>
                    <a:pt x="11142" y="12876"/>
                  </a:cubicBezTo>
                  <a:lnTo>
                    <a:pt x="11142"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9"/>
            <p:cNvSpPr/>
            <p:nvPr/>
          </p:nvSpPr>
          <p:spPr>
            <a:xfrm>
              <a:off x="2825525" y="3753125"/>
              <a:ext cx="126775" cy="269400"/>
            </a:xfrm>
            <a:custGeom>
              <a:rect b="b" l="l" r="r" t="t"/>
              <a:pathLst>
                <a:path extrusionOk="0" h="10776" w="5071">
                  <a:moveTo>
                    <a:pt x="5071" y="1"/>
                  </a:moveTo>
                  <a:lnTo>
                    <a:pt x="5071" y="1"/>
                  </a:lnTo>
                  <a:cubicBezTo>
                    <a:pt x="4437" y="234"/>
                    <a:pt x="3836" y="501"/>
                    <a:pt x="3269" y="835"/>
                  </a:cubicBezTo>
                  <a:cubicBezTo>
                    <a:pt x="2169" y="1402"/>
                    <a:pt x="1268" y="2269"/>
                    <a:pt x="601" y="3303"/>
                  </a:cubicBezTo>
                  <a:lnTo>
                    <a:pt x="0" y="3303"/>
                  </a:lnTo>
                  <a:lnTo>
                    <a:pt x="0" y="5571"/>
                  </a:lnTo>
                  <a:cubicBezTo>
                    <a:pt x="67" y="7172"/>
                    <a:pt x="1168" y="8740"/>
                    <a:pt x="3269" y="9941"/>
                  </a:cubicBezTo>
                  <a:cubicBezTo>
                    <a:pt x="3836" y="10275"/>
                    <a:pt x="4437" y="10542"/>
                    <a:pt x="5037" y="10775"/>
                  </a:cubicBezTo>
                  <a:lnTo>
                    <a:pt x="507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9"/>
            <p:cNvSpPr/>
            <p:nvPr/>
          </p:nvSpPr>
          <p:spPr>
            <a:xfrm>
              <a:off x="3256675" y="3753125"/>
              <a:ext cx="126775" cy="269400"/>
            </a:xfrm>
            <a:custGeom>
              <a:rect b="b" l="l" r="r" t="t"/>
              <a:pathLst>
                <a:path extrusionOk="0" h="10776" w="5071">
                  <a:moveTo>
                    <a:pt x="0" y="1"/>
                  </a:moveTo>
                  <a:lnTo>
                    <a:pt x="0" y="10775"/>
                  </a:lnTo>
                  <a:cubicBezTo>
                    <a:pt x="600" y="10542"/>
                    <a:pt x="1201" y="10275"/>
                    <a:pt x="1801" y="9941"/>
                  </a:cubicBezTo>
                  <a:cubicBezTo>
                    <a:pt x="3869" y="8740"/>
                    <a:pt x="4970" y="7172"/>
                    <a:pt x="5070" y="5571"/>
                  </a:cubicBezTo>
                  <a:lnTo>
                    <a:pt x="5070" y="3303"/>
                  </a:lnTo>
                  <a:lnTo>
                    <a:pt x="4437" y="3303"/>
                  </a:lnTo>
                  <a:cubicBezTo>
                    <a:pt x="3803" y="2269"/>
                    <a:pt x="2869" y="1402"/>
                    <a:pt x="1801" y="835"/>
                  </a:cubicBezTo>
                  <a:cubicBezTo>
                    <a:pt x="1201" y="501"/>
                    <a:pt x="600" y="234"/>
                    <a:pt x="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9"/>
            <p:cNvSpPr/>
            <p:nvPr/>
          </p:nvSpPr>
          <p:spPr>
            <a:xfrm>
              <a:off x="2798000" y="3675375"/>
              <a:ext cx="612975" cy="321500"/>
            </a:xfrm>
            <a:custGeom>
              <a:rect b="b" l="l" r="r" t="t"/>
              <a:pathLst>
                <a:path extrusionOk="0" h="12860" w="24519">
                  <a:moveTo>
                    <a:pt x="12247" y="0"/>
                  </a:moveTo>
                  <a:cubicBezTo>
                    <a:pt x="9391" y="0"/>
                    <a:pt x="6539" y="626"/>
                    <a:pt x="4370" y="1876"/>
                  </a:cubicBezTo>
                  <a:cubicBezTo>
                    <a:pt x="1" y="4378"/>
                    <a:pt x="1" y="8448"/>
                    <a:pt x="4370" y="10983"/>
                  </a:cubicBezTo>
                  <a:cubicBezTo>
                    <a:pt x="6539" y="12234"/>
                    <a:pt x="9391" y="12859"/>
                    <a:pt x="12247" y="12859"/>
                  </a:cubicBezTo>
                  <a:cubicBezTo>
                    <a:pt x="15103" y="12859"/>
                    <a:pt x="17963" y="12234"/>
                    <a:pt x="20148" y="10983"/>
                  </a:cubicBezTo>
                  <a:cubicBezTo>
                    <a:pt x="24485" y="8481"/>
                    <a:pt x="24518" y="4378"/>
                    <a:pt x="20148" y="1876"/>
                  </a:cubicBezTo>
                  <a:cubicBezTo>
                    <a:pt x="17963" y="626"/>
                    <a:pt x="15103" y="0"/>
                    <a:pt x="1224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9"/>
            <p:cNvSpPr/>
            <p:nvPr/>
          </p:nvSpPr>
          <p:spPr>
            <a:xfrm>
              <a:off x="2798000" y="3675375"/>
              <a:ext cx="612975" cy="321500"/>
            </a:xfrm>
            <a:custGeom>
              <a:rect b="b" l="l" r="r" t="t"/>
              <a:pathLst>
                <a:path extrusionOk="0" h="12860" w="24519">
                  <a:moveTo>
                    <a:pt x="12247" y="0"/>
                  </a:moveTo>
                  <a:cubicBezTo>
                    <a:pt x="9391" y="0"/>
                    <a:pt x="6539" y="626"/>
                    <a:pt x="4370" y="1876"/>
                  </a:cubicBezTo>
                  <a:cubicBezTo>
                    <a:pt x="1" y="4378"/>
                    <a:pt x="1" y="8448"/>
                    <a:pt x="4370" y="10983"/>
                  </a:cubicBezTo>
                  <a:cubicBezTo>
                    <a:pt x="6539" y="12234"/>
                    <a:pt x="9391" y="12859"/>
                    <a:pt x="12247" y="12859"/>
                  </a:cubicBezTo>
                  <a:cubicBezTo>
                    <a:pt x="15103" y="12859"/>
                    <a:pt x="17963" y="12234"/>
                    <a:pt x="20148" y="10983"/>
                  </a:cubicBezTo>
                  <a:cubicBezTo>
                    <a:pt x="24485" y="8481"/>
                    <a:pt x="24518" y="4378"/>
                    <a:pt x="20148" y="1876"/>
                  </a:cubicBezTo>
                  <a:cubicBezTo>
                    <a:pt x="17963" y="626"/>
                    <a:pt x="15103" y="0"/>
                    <a:pt x="122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9"/>
            <p:cNvSpPr/>
            <p:nvPr/>
          </p:nvSpPr>
          <p:spPr>
            <a:xfrm>
              <a:off x="2918925" y="3736450"/>
              <a:ext cx="370275" cy="198700"/>
            </a:xfrm>
            <a:custGeom>
              <a:rect b="b" l="l" r="r" t="t"/>
              <a:pathLst>
                <a:path extrusionOk="0" h="7948" w="14811">
                  <a:moveTo>
                    <a:pt x="7406" y="1"/>
                  </a:moveTo>
                  <a:cubicBezTo>
                    <a:pt x="5654" y="1"/>
                    <a:pt x="3903" y="367"/>
                    <a:pt x="2269" y="1101"/>
                  </a:cubicBezTo>
                  <a:cubicBezTo>
                    <a:pt x="801" y="1835"/>
                    <a:pt x="0" y="2869"/>
                    <a:pt x="0" y="3970"/>
                  </a:cubicBezTo>
                  <a:cubicBezTo>
                    <a:pt x="0" y="5071"/>
                    <a:pt x="801" y="6105"/>
                    <a:pt x="2269" y="6872"/>
                  </a:cubicBezTo>
                  <a:cubicBezTo>
                    <a:pt x="3903" y="7589"/>
                    <a:pt x="5654" y="7948"/>
                    <a:pt x="7406" y="7948"/>
                  </a:cubicBezTo>
                  <a:cubicBezTo>
                    <a:pt x="9157" y="7948"/>
                    <a:pt x="10908" y="7589"/>
                    <a:pt x="12543" y="6872"/>
                  </a:cubicBezTo>
                  <a:cubicBezTo>
                    <a:pt x="14010" y="6105"/>
                    <a:pt x="14811" y="5071"/>
                    <a:pt x="14811" y="3970"/>
                  </a:cubicBezTo>
                  <a:cubicBezTo>
                    <a:pt x="14811" y="2869"/>
                    <a:pt x="14010" y="1835"/>
                    <a:pt x="12543" y="1101"/>
                  </a:cubicBezTo>
                  <a:cubicBezTo>
                    <a:pt x="10908" y="367"/>
                    <a:pt x="9157" y="1"/>
                    <a:pt x="740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9"/>
            <p:cNvSpPr/>
            <p:nvPr/>
          </p:nvSpPr>
          <p:spPr>
            <a:xfrm>
              <a:off x="2918925" y="3736450"/>
              <a:ext cx="370275" cy="198700"/>
            </a:xfrm>
            <a:custGeom>
              <a:rect b="b" l="l" r="r" t="t"/>
              <a:pathLst>
                <a:path extrusionOk="0" h="7948" w="14811">
                  <a:moveTo>
                    <a:pt x="7406" y="1"/>
                  </a:moveTo>
                  <a:cubicBezTo>
                    <a:pt x="5654" y="1"/>
                    <a:pt x="3903" y="367"/>
                    <a:pt x="2269" y="1101"/>
                  </a:cubicBezTo>
                  <a:cubicBezTo>
                    <a:pt x="801" y="1835"/>
                    <a:pt x="0" y="2869"/>
                    <a:pt x="0" y="3970"/>
                  </a:cubicBezTo>
                  <a:cubicBezTo>
                    <a:pt x="0" y="5071"/>
                    <a:pt x="801" y="6105"/>
                    <a:pt x="2269" y="6872"/>
                  </a:cubicBezTo>
                  <a:cubicBezTo>
                    <a:pt x="3903" y="7589"/>
                    <a:pt x="5654" y="7948"/>
                    <a:pt x="7406" y="7948"/>
                  </a:cubicBezTo>
                  <a:cubicBezTo>
                    <a:pt x="9157" y="7948"/>
                    <a:pt x="10908" y="7589"/>
                    <a:pt x="12543" y="6872"/>
                  </a:cubicBezTo>
                  <a:cubicBezTo>
                    <a:pt x="14010" y="6105"/>
                    <a:pt x="14811" y="5071"/>
                    <a:pt x="14811" y="3970"/>
                  </a:cubicBezTo>
                  <a:cubicBezTo>
                    <a:pt x="14811" y="2869"/>
                    <a:pt x="14010" y="1835"/>
                    <a:pt x="12543" y="1101"/>
                  </a:cubicBezTo>
                  <a:cubicBezTo>
                    <a:pt x="10908" y="367"/>
                    <a:pt x="9157" y="1"/>
                    <a:pt x="740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9"/>
            <p:cNvSpPr/>
            <p:nvPr/>
          </p:nvSpPr>
          <p:spPr>
            <a:xfrm>
              <a:off x="2837200" y="3687250"/>
              <a:ext cx="533725" cy="297725"/>
            </a:xfrm>
            <a:custGeom>
              <a:rect b="b" l="l" r="r" t="t"/>
              <a:pathLst>
                <a:path extrusionOk="0" h="11909" w="21349">
                  <a:moveTo>
                    <a:pt x="10675" y="1960"/>
                  </a:moveTo>
                  <a:cubicBezTo>
                    <a:pt x="12426" y="1960"/>
                    <a:pt x="14177" y="2319"/>
                    <a:pt x="15812" y="3036"/>
                  </a:cubicBezTo>
                  <a:cubicBezTo>
                    <a:pt x="17279" y="3803"/>
                    <a:pt x="18080" y="4837"/>
                    <a:pt x="18080" y="5938"/>
                  </a:cubicBezTo>
                  <a:cubicBezTo>
                    <a:pt x="18080" y="7039"/>
                    <a:pt x="17279" y="8073"/>
                    <a:pt x="15812" y="8840"/>
                  </a:cubicBezTo>
                  <a:cubicBezTo>
                    <a:pt x="14177" y="9557"/>
                    <a:pt x="12426" y="9916"/>
                    <a:pt x="10675" y="9916"/>
                  </a:cubicBezTo>
                  <a:cubicBezTo>
                    <a:pt x="8923" y="9916"/>
                    <a:pt x="7172" y="9557"/>
                    <a:pt x="5538" y="8840"/>
                  </a:cubicBezTo>
                  <a:cubicBezTo>
                    <a:pt x="4103" y="8073"/>
                    <a:pt x="3303" y="7039"/>
                    <a:pt x="3303" y="5938"/>
                  </a:cubicBezTo>
                  <a:cubicBezTo>
                    <a:pt x="3303" y="4837"/>
                    <a:pt x="4103" y="3803"/>
                    <a:pt x="5538" y="3036"/>
                  </a:cubicBezTo>
                  <a:cubicBezTo>
                    <a:pt x="7172" y="2319"/>
                    <a:pt x="8923" y="1960"/>
                    <a:pt x="10675" y="1960"/>
                  </a:cubicBezTo>
                  <a:close/>
                  <a:moveTo>
                    <a:pt x="10675" y="0"/>
                  </a:moveTo>
                  <a:cubicBezTo>
                    <a:pt x="7773" y="0"/>
                    <a:pt x="5071" y="634"/>
                    <a:pt x="3036" y="1802"/>
                  </a:cubicBezTo>
                  <a:cubicBezTo>
                    <a:pt x="1068" y="2936"/>
                    <a:pt x="0" y="4404"/>
                    <a:pt x="0" y="5938"/>
                  </a:cubicBezTo>
                  <a:cubicBezTo>
                    <a:pt x="0" y="7472"/>
                    <a:pt x="1068" y="8940"/>
                    <a:pt x="3036" y="10074"/>
                  </a:cubicBezTo>
                  <a:cubicBezTo>
                    <a:pt x="5071" y="11242"/>
                    <a:pt x="7773" y="11909"/>
                    <a:pt x="10675" y="11909"/>
                  </a:cubicBezTo>
                  <a:cubicBezTo>
                    <a:pt x="13577" y="11909"/>
                    <a:pt x="16279" y="11242"/>
                    <a:pt x="18313" y="10074"/>
                  </a:cubicBezTo>
                  <a:cubicBezTo>
                    <a:pt x="20282" y="8940"/>
                    <a:pt x="21349" y="7472"/>
                    <a:pt x="21349" y="5938"/>
                  </a:cubicBezTo>
                  <a:cubicBezTo>
                    <a:pt x="21349" y="4404"/>
                    <a:pt x="20282" y="2936"/>
                    <a:pt x="18313" y="1802"/>
                  </a:cubicBezTo>
                  <a:cubicBezTo>
                    <a:pt x="16279" y="634"/>
                    <a:pt x="13577" y="0"/>
                    <a:pt x="10675"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9"/>
            <p:cNvSpPr/>
            <p:nvPr/>
          </p:nvSpPr>
          <p:spPr>
            <a:xfrm>
              <a:off x="2928925" y="3745625"/>
              <a:ext cx="351125" cy="180150"/>
            </a:xfrm>
            <a:custGeom>
              <a:rect b="b" l="l" r="r" t="t"/>
              <a:pathLst>
                <a:path extrusionOk="0" h="7206" w="14045">
                  <a:moveTo>
                    <a:pt x="7006" y="0"/>
                  </a:moveTo>
                  <a:cubicBezTo>
                    <a:pt x="3136" y="0"/>
                    <a:pt x="1" y="1602"/>
                    <a:pt x="1" y="3603"/>
                  </a:cubicBezTo>
                  <a:cubicBezTo>
                    <a:pt x="1" y="5604"/>
                    <a:pt x="3136" y="7206"/>
                    <a:pt x="7006" y="7206"/>
                  </a:cubicBezTo>
                  <a:cubicBezTo>
                    <a:pt x="10875" y="7206"/>
                    <a:pt x="14044" y="5604"/>
                    <a:pt x="14044" y="3603"/>
                  </a:cubicBezTo>
                  <a:cubicBezTo>
                    <a:pt x="14044" y="1602"/>
                    <a:pt x="10875" y="0"/>
                    <a:pt x="700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9"/>
            <p:cNvSpPr/>
            <p:nvPr/>
          </p:nvSpPr>
          <p:spPr>
            <a:xfrm>
              <a:off x="2928925" y="3745625"/>
              <a:ext cx="351125" cy="180150"/>
            </a:xfrm>
            <a:custGeom>
              <a:rect b="b" l="l" r="r" t="t"/>
              <a:pathLst>
                <a:path extrusionOk="0" h="7206" w="14045">
                  <a:moveTo>
                    <a:pt x="7006" y="0"/>
                  </a:moveTo>
                  <a:cubicBezTo>
                    <a:pt x="3136" y="0"/>
                    <a:pt x="1" y="1602"/>
                    <a:pt x="1" y="3603"/>
                  </a:cubicBezTo>
                  <a:cubicBezTo>
                    <a:pt x="1" y="5604"/>
                    <a:pt x="3136" y="7206"/>
                    <a:pt x="7006" y="7206"/>
                  </a:cubicBezTo>
                  <a:cubicBezTo>
                    <a:pt x="10875" y="7206"/>
                    <a:pt x="14044" y="5604"/>
                    <a:pt x="14044" y="3603"/>
                  </a:cubicBezTo>
                  <a:cubicBezTo>
                    <a:pt x="14044" y="1602"/>
                    <a:pt x="10875" y="0"/>
                    <a:pt x="700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9"/>
            <p:cNvSpPr/>
            <p:nvPr/>
          </p:nvSpPr>
          <p:spPr>
            <a:xfrm>
              <a:off x="2928925" y="3745625"/>
              <a:ext cx="351125" cy="180150"/>
            </a:xfrm>
            <a:custGeom>
              <a:rect b="b" l="l" r="r" t="t"/>
              <a:pathLst>
                <a:path extrusionOk="0" h="7206" w="14045">
                  <a:moveTo>
                    <a:pt x="7006" y="0"/>
                  </a:moveTo>
                  <a:cubicBezTo>
                    <a:pt x="3136" y="0"/>
                    <a:pt x="1" y="1602"/>
                    <a:pt x="1" y="3603"/>
                  </a:cubicBezTo>
                  <a:cubicBezTo>
                    <a:pt x="1" y="5604"/>
                    <a:pt x="3136" y="7206"/>
                    <a:pt x="7006" y="7206"/>
                  </a:cubicBezTo>
                  <a:cubicBezTo>
                    <a:pt x="10875" y="7206"/>
                    <a:pt x="14044" y="5604"/>
                    <a:pt x="14044" y="3603"/>
                  </a:cubicBezTo>
                  <a:cubicBezTo>
                    <a:pt x="14044" y="1602"/>
                    <a:pt x="10875" y="0"/>
                    <a:pt x="700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9"/>
            <p:cNvSpPr/>
            <p:nvPr/>
          </p:nvSpPr>
          <p:spPr>
            <a:xfrm>
              <a:off x="2930600" y="3769400"/>
              <a:ext cx="347775" cy="156800"/>
            </a:xfrm>
            <a:custGeom>
              <a:rect b="b" l="l" r="r" t="t"/>
              <a:pathLst>
                <a:path extrusionOk="0" h="6272" w="13911">
                  <a:moveTo>
                    <a:pt x="6951" y="0"/>
                  </a:moveTo>
                  <a:cubicBezTo>
                    <a:pt x="5154" y="0"/>
                    <a:pt x="3353" y="350"/>
                    <a:pt x="1968" y="1051"/>
                  </a:cubicBezTo>
                  <a:cubicBezTo>
                    <a:pt x="834" y="1651"/>
                    <a:pt x="201" y="2385"/>
                    <a:pt x="0" y="3152"/>
                  </a:cubicBezTo>
                  <a:cubicBezTo>
                    <a:pt x="201" y="3920"/>
                    <a:pt x="834" y="4620"/>
                    <a:pt x="1968" y="5221"/>
                  </a:cubicBezTo>
                  <a:cubicBezTo>
                    <a:pt x="3353" y="5921"/>
                    <a:pt x="5154" y="6271"/>
                    <a:pt x="6951" y="6271"/>
                  </a:cubicBezTo>
                  <a:cubicBezTo>
                    <a:pt x="8748" y="6271"/>
                    <a:pt x="10541" y="5921"/>
                    <a:pt x="11909" y="5221"/>
                  </a:cubicBezTo>
                  <a:cubicBezTo>
                    <a:pt x="13043" y="4653"/>
                    <a:pt x="13710" y="3920"/>
                    <a:pt x="13910" y="3152"/>
                  </a:cubicBezTo>
                  <a:cubicBezTo>
                    <a:pt x="13710" y="2385"/>
                    <a:pt x="13043" y="1651"/>
                    <a:pt x="11909" y="1051"/>
                  </a:cubicBezTo>
                  <a:cubicBezTo>
                    <a:pt x="10541" y="350"/>
                    <a:pt x="8748" y="0"/>
                    <a:pt x="695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9"/>
            <p:cNvSpPr/>
            <p:nvPr/>
          </p:nvSpPr>
          <p:spPr>
            <a:xfrm>
              <a:off x="2930600" y="3769400"/>
              <a:ext cx="347775" cy="156800"/>
            </a:xfrm>
            <a:custGeom>
              <a:rect b="b" l="l" r="r" t="t"/>
              <a:pathLst>
                <a:path extrusionOk="0" h="6272" w="13911">
                  <a:moveTo>
                    <a:pt x="6951" y="0"/>
                  </a:moveTo>
                  <a:cubicBezTo>
                    <a:pt x="5154" y="0"/>
                    <a:pt x="3353" y="350"/>
                    <a:pt x="1968" y="1051"/>
                  </a:cubicBezTo>
                  <a:cubicBezTo>
                    <a:pt x="834" y="1651"/>
                    <a:pt x="201" y="2385"/>
                    <a:pt x="0" y="3152"/>
                  </a:cubicBezTo>
                  <a:cubicBezTo>
                    <a:pt x="201" y="3920"/>
                    <a:pt x="834" y="4620"/>
                    <a:pt x="1968" y="5221"/>
                  </a:cubicBezTo>
                  <a:cubicBezTo>
                    <a:pt x="3353" y="5921"/>
                    <a:pt x="5154" y="6271"/>
                    <a:pt x="6951" y="6271"/>
                  </a:cubicBezTo>
                  <a:cubicBezTo>
                    <a:pt x="8748" y="6271"/>
                    <a:pt x="10541" y="5921"/>
                    <a:pt x="11909" y="5221"/>
                  </a:cubicBezTo>
                  <a:cubicBezTo>
                    <a:pt x="13043" y="4653"/>
                    <a:pt x="13710" y="3920"/>
                    <a:pt x="13910" y="3152"/>
                  </a:cubicBezTo>
                  <a:cubicBezTo>
                    <a:pt x="13710" y="2385"/>
                    <a:pt x="13043" y="1651"/>
                    <a:pt x="11909" y="1051"/>
                  </a:cubicBezTo>
                  <a:cubicBezTo>
                    <a:pt x="10541" y="350"/>
                    <a:pt x="8748" y="0"/>
                    <a:pt x="695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9"/>
            <p:cNvSpPr/>
            <p:nvPr/>
          </p:nvSpPr>
          <p:spPr>
            <a:xfrm>
              <a:off x="3095725" y="3773150"/>
              <a:ext cx="25025" cy="52550"/>
            </a:xfrm>
            <a:custGeom>
              <a:rect b="b" l="l" r="r" t="t"/>
              <a:pathLst>
                <a:path extrusionOk="0" h="2102" w="1001">
                  <a:moveTo>
                    <a:pt x="1001" y="0"/>
                  </a:moveTo>
                  <a:lnTo>
                    <a:pt x="0" y="1034"/>
                  </a:lnTo>
                  <a:lnTo>
                    <a:pt x="0" y="2102"/>
                  </a:lnTo>
                  <a:lnTo>
                    <a:pt x="667" y="1401"/>
                  </a:lnTo>
                  <a:lnTo>
                    <a:pt x="1001" y="1034"/>
                  </a:lnTo>
                  <a:lnTo>
                    <a:pt x="1001"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9"/>
            <p:cNvSpPr/>
            <p:nvPr/>
          </p:nvSpPr>
          <p:spPr>
            <a:xfrm>
              <a:off x="3095725" y="3773150"/>
              <a:ext cx="25025" cy="52550"/>
            </a:xfrm>
            <a:custGeom>
              <a:rect b="b" l="l" r="r" t="t"/>
              <a:pathLst>
                <a:path extrusionOk="0" h="2102" w="1001">
                  <a:moveTo>
                    <a:pt x="1001" y="0"/>
                  </a:moveTo>
                  <a:lnTo>
                    <a:pt x="0" y="1034"/>
                  </a:lnTo>
                  <a:lnTo>
                    <a:pt x="0" y="2102"/>
                  </a:lnTo>
                  <a:lnTo>
                    <a:pt x="667" y="1401"/>
                  </a:lnTo>
                  <a:lnTo>
                    <a:pt x="1001" y="1034"/>
                  </a:lnTo>
                  <a:lnTo>
                    <a:pt x="100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9"/>
            <p:cNvSpPr/>
            <p:nvPr/>
          </p:nvSpPr>
          <p:spPr>
            <a:xfrm>
              <a:off x="3048175" y="3796075"/>
              <a:ext cx="47575" cy="25250"/>
            </a:xfrm>
            <a:custGeom>
              <a:rect b="b" l="l" r="r" t="t"/>
              <a:pathLst>
                <a:path extrusionOk="0" h="1010" w="1903">
                  <a:moveTo>
                    <a:pt x="1329" y="1"/>
                  </a:moveTo>
                  <a:cubicBezTo>
                    <a:pt x="1030" y="1"/>
                    <a:pt x="730" y="89"/>
                    <a:pt x="468" y="251"/>
                  </a:cubicBezTo>
                  <a:cubicBezTo>
                    <a:pt x="1" y="551"/>
                    <a:pt x="34" y="751"/>
                    <a:pt x="268" y="918"/>
                  </a:cubicBezTo>
                  <a:cubicBezTo>
                    <a:pt x="334" y="951"/>
                    <a:pt x="401" y="951"/>
                    <a:pt x="501" y="985"/>
                  </a:cubicBezTo>
                  <a:cubicBezTo>
                    <a:pt x="568" y="1001"/>
                    <a:pt x="635" y="1010"/>
                    <a:pt x="701" y="1010"/>
                  </a:cubicBezTo>
                  <a:cubicBezTo>
                    <a:pt x="768" y="1010"/>
                    <a:pt x="835" y="1001"/>
                    <a:pt x="901" y="985"/>
                  </a:cubicBezTo>
                  <a:cubicBezTo>
                    <a:pt x="1235" y="918"/>
                    <a:pt x="1569" y="818"/>
                    <a:pt x="1902" y="718"/>
                  </a:cubicBezTo>
                  <a:lnTo>
                    <a:pt x="1902" y="117"/>
                  </a:lnTo>
                  <a:cubicBezTo>
                    <a:pt x="1718" y="38"/>
                    <a:pt x="1523" y="1"/>
                    <a:pt x="132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9"/>
            <p:cNvSpPr/>
            <p:nvPr/>
          </p:nvSpPr>
          <p:spPr>
            <a:xfrm>
              <a:off x="3048175" y="3796075"/>
              <a:ext cx="47575" cy="25250"/>
            </a:xfrm>
            <a:custGeom>
              <a:rect b="b" l="l" r="r" t="t"/>
              <a:pathLst>
                <a:path extrusionOk="0" h="1010" w="1903">
                  <a:moveTo>
                    <a:pt x="1329" y="1"/>
                  </a:moveTo>
                  <a:cubicBezTo>
                    <a:pt x="1030" y="1"/>
                    <a:pt x="730" y="89"/>
                    <a:pt x="468" y="251"/>
                  </a:cubicBezTo>
                  <a:cubicBezTo>
                    <a:pt x="1" y="551"/>
                    <a:pt x="34" y="751"/>
                    <a:pt x="268" y="918"/>
                  </a:cubicBezTo>
                  <a:cubicBezTo>
                    <a:pt x="334" y="951"/>
                    <a:pt x="401" y="951"/>
                    <a:pt x="501" y="985"/>
                  </a:cubicBezTo>
                  <a:cubicBezTo>
                    <a:pt x="568" y="1001"/>
                    <a:pt x="635" y="1010"/>
                    <a:pt x="701" y="1010"/>
                  </a:cubicBezTo>
                  <a:cubicBezTo>
                    <a:pt x="768" y="1010"/>
                    <a:pt x="835" y="1001"/>
                    <a:pt x="901" y="985"/>
                  </a:cubicBezTo>
                  <a:cubicBezTo>
                    <a:pt x="1235" y="918"/>
                    <a:pt x="1569" y="818"/>
                    <a:pt x="1902" y="718"/>
                  </a:cubicBezTo>
                  <a:lnTo>
                    <a:pt x="1902" y="117"/>
                  </a:lnTo>
                  <a:cubicBezTo>
                    <a:pt x="1718" y="38"/>
                    <a:pt x="1523" y="1"/>
                    <a:pt x="13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9"/>
            <p:cNvSpPr/>
            <p:nvPr/>
          </p:nvSpPr>
          <p:spPr>
            <a:xfrm>
              <a:off x="2996475" y="3782325"/>
              <a:ext cx="216025" cy="127600"/>
            </a:xfrm>
            <a:custGeom>
              <a:rect b="b" l="l" r="r" t="t"/>
              <a:pathLst>
                <a:path extrusionOk="0" h="5104" w="8641">
                  <a:moveTo>
                    <a:pt x="1" y="0"/>
                  </a:moveTo>
                  <a:lnTo>
                    <a:pt x="1" y="867"/>
                  </a:lnTo>
                  <a:lnTo>
                    <a:pt x="301" y="1068"/>
                  </a:lnTo>
                  <a:lnTo>
                    <a:pt x="274" y="1213"/>
                  </a:lnTo>
                  <a:lnTo>
                    <a:pt x="274" y="1213"/>
                  </a:lnTo>
                  <a:cubicBezTo>
                    <a:pt x="360" y="910"/>
                    <a:pt x="565" y="656"/>
                    <a:pt x="835" y="467"/>
                  </a:cubicBezTo>
                  <a:lnTo>
                    <a:pt x="1" y="0"/>
                  </a:lnTo>
                  <a:close/>
                  <a:moveTo>
                    <a:pt x="274" y="1213"/>
                  </a:moveTo>
                  <a:cubicBezTo>
                    <a:pt x="254" y="1284"/>
                    <a:pt x="240" y="1358"/>
                    <a:pt x="234" y="1435"/>
                  </a:cubicBezTo>
                  <a:lnTo>
                    <a:pt x="274" y="1213"/>
                  </a:lnTo>
                  <a:close/>
                  <a:moveTo>
                    <a:pt x="234" y="1435"/>
                  </a:moveTo>
                  <a:lnTo>
                    <a:pt x="234" y="2302"/>
                  </a:lnTo>
                  <a:cubicBezTo>
                    <a:pt x="234" y="2635"/>
                    <a:pt x="468" y="2936"/>
                    <a:pt x="968" y="3236"/>
                  </a:cubicBezTo>
                  <a:cubicBezTo>
                    <a:pt x="1430" y="3509"/>
                    <a:pt x="1959" y="3650"/>
                    <a:pt x="2504" y="3650"/>
                  </a:cubicBezTo>
                  <a:cubicBezTo>
                    <a:pt x="2824" y="3650"/>
                    <a:pt x="3149" y="3601"/>
                    <a:pt x="3470" y="3503"/>
                  </a:cubicBezTo>
                  <a:lnTo>
                    <a:pt x="3970" y="3369"/>
                  </a:lnTo>
                  <a:lnTo>
                    <a:pt x="3470" y="3903"/>
                  </a:lnTo>
                  <a:lnTo>
                    <a:pt x="4537" y="2836"/>
                  </a:lnTo>
                  <a:cubicBezTo>
                    <a:pt x="4752" y="2921"/>
                    <a:pt x="4984" y="2964"/>
                    <a:pt x="5220" y="2964"/>
                  </a:cubicBezTo>
                  <a:cubicBezTo>
                    <a:pt x="5534" y="2964"/>
                    <a:pt x="5852" y="2888"/>
                    <a:pt x="6138" y="2735"/>
                  </a:cubicBezTo>
                  <a:cubicBezTo>
                    <a:pt x="6505" y="2535"/>
                    <a:pt x="6605" y="2302"/>
                    <a:pt x="6272" y="2102"/>
                  </a:cubicBezTo>
                  <a:cubicBezTo>
                    <a:pt x="6131" y="2023"/>
                    <a:pt x="5982" y="1990"/>
                    <a:pt x="5820" y="1990"/>
                  </a:cubicBezTo>
                  <a:cubicBezTo>
                    <a:pt x="5369" y="1990"/>
                    <a:pt x="4825" y="2247"/>
                    <a:pt x="4137" y="2469"/>
                  </a:cubicBezTo>
                  <a:cubicBezTo>
                    <a:pt x="3619" y="2624"/>
                    <a:pt x="3083" y="2753"/>
                    <a:pt x="2534" y="2753"/>
                  </a:cubicBezTo>
                  <a:cubicBezTo>
                    <a:pt x="2022" y="2753"/>
                    <a:pt x="1499" y="2641"/>
                    <a:pt x="968" y="2335"/>
                  </a:cubicBezTo>
                  <a:cubicBezTo>
                    <a:pt x="468" y="2068"/>
                    <a:pt x="234" y="1768"/>
                    <a:pt x="234" y="1435"/>
                  </a:cubicBezTo>
                  <a:close/>
                  <a:moveTo>
                    <a:pt x="8640" y="3569"/>
                  </a:moveTo>
                  <a:lnTo>
                    <a:pt x="7539" y="4237"/>
                  </a:lnTo>
                  <a:lnTo>
                    <a:pt x="6705" y="3736"/>
                  </a:lnTo>
                  <a:cubicBezTo>
                    <a:pt x="6127" y="4014"/>
                    <a:pt x="5501" y="4147"/>
                    <a:pt x="4882" y="4147"/>
                  </a:cubicBezTo>
                  <a:cubicBezTo>
                    <a:pt x="4608" y="4147"/>
                    <a:pt x="4336" y="4121"/>
                    <a:pt x="4070" y="4070"/>
                  </a:cubicBezTo>
                  <a:cubicBezTo>
                    <a:pt x="3870" y="4036"/>
                    <a:pt x="3670" y="3970"/>
                    <a:pt x="3470" y="3903"/>
                  </a:cubicBezTo>
                  <a:lnTo>
                    <a:pt x="3470" y="4770"/>
                  </a:lnTo>
                  <a:cubicBezTo>
                    <a:pt x="3927" y="4947"/>
                    <a:pt x="4411" y="5033"/>
                    <a:pt x="4895" y="5033"/>
                  </a:cubicBezTo>
                  <a:cubicBezTo>
                    <a:pt x="5505" y="5033"/>
                    <a:pt x="6114" y="4897"/>
                    <a:pt x="6672" y="4637"/>
                  </a:cubicBezTo>
                  <a:lnTo>
                    <a:pt x="7506" y="5104"/>
                  </a:lnTo>
                  <a:lnTo>
                    <a:pt x="8640" y="4470"/>
                  </a:lnTo>
                  <a:lnTo>
                    <a:pt x="8640" y="3569"/>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9"/>
            <p:cNvSpPr/>
            <p:nvPr/>
          </p:nvSpPr>
          <p:spPr>
            <a:xfrm>
              <a:off x="3001475" y="3818175"/>
              <a:ext cx="211025" cy="91750"/>
            </a:xfrm>
            <a:custGeom>
              <a:rect b="b" l="l" r="r" t="t"/>
              <a:pathLst>
                <a:path extrusionOk="0" h="3670" w="8441">
                  <a:moveTo>
                    <a:pt x="1" y="1"/>
                  </a:moveTo>
                  <a:lnTo>
                    <a:pt x="1" y="868"/>
                  </a:lnTo>
                  <a:cubicBezTo>
                    <a:pt x="1" y="1168"/>
                    <a:pt x="234" y="1502"/>
                    <a:pt x="735" y="1802"/>
                  </a:cubicBezTo>
                  <a:cubicBezTo>
                    <a:pt x="1228" y="2059"/>
                    <a:pt x="1778" y="2193"/>
                    <a:pt x="2329" y="2193"/>
                  </a:cubicBezTo>
                  <a:cubicBezTo>
                    <a:pt x="2634" y="2193"/>
                    <a:pt x="2939" y="2152"/>
                    <a:pt x="3236" y="2069"/>
                  </a:cubicBezTo>
                  <a:lnTo>
                    <a:pt x="3747" y="1941"/>
                  </a:lnTo>
                  <a:lnTo>
                    <a:pt x="3747" y="1941"/>
                  </a:lnTo>
                  <a:lnTo>
                    <a:pt x="4304" y="1402"/>
                  </a:lnTo>
                  <a:cubicBezTo>
                    <a:pt x="4533" y="1487"/>
                    <a:pt x="4767" y="1530"/>
                    <a:pt x="5001" y="1530"/>
                  </a:cubicBezTo>
                  <a:cubicBezTo>
                    <a:pt x="5311" y="1530"/>
                    <a:pt x="5619" y="1454"/>
                    <a:pt x="5905" y="1301"/>
                  </a:cubicBezTo>
                  <a:cubicBezTo>
                    <a:pt x="6272" y="1068"/>
                    <a:pt x="6372" y="868"/>
                    <a:pt x="6038" y="668"/>
                  </a:cubicBezTo>
                  <a:cubicBezTo>
                    <a:pt x="5890" y="584"/>
                    <a:pt x="5732" y="550"/>
                    <a:pt x="5561" y="550"/>
                  </a:cubicBezTo>
                  <a:cubicBezTo>
                    <a:pt x="5114" y="550"/>
                    <a:pt x="4579" y="784"/>
                    <a:pt x="3904" y="1001"/>
                  </a:cubicBezTo>
                  <a:cubicBezTo>
                    <a:pt x="3378" y="1176"/>
                    <a:pt x="2834" y="1315"/>
                    <a:pt x="2276" y="1315"/>
                  </a:cubicBezTo>
                  <a:cubicBezTo>
                    <a:pt x="1772" y="1315"/>
                    <a:pt x="1257" y="1202"/>
                    <a:pt x="735" y="901"/>
                  </a:cubicBezTo>
                  <a:cubicBezTo>
                    <a:pt x="234" y="634"/>
                    <a:pt x="1" y="301"/>
                    <a:pt x="1" y="1"/>
                  </a:cubicBezTo>
                  <a:close/>
                  <a:moveTo>
                    <a:pt x="3770" y="1935"/>
                  </a:moveTo>
                  <a:lnTo>
                    <a:pt x="3747" y="1941"/>
                  </a:lnTo>
                  <a:lnTo>
                    <a:pt x="3747" y="1941"/>
                  </a:lnTo>
                  <a:lnTo>
                    <a:pt x="3236" y="2436"/>
                  </a:lnTo>
                  <a:lnTo>
                    <a:pt x="3770" y="1935"/>
                  </a:lnTo>
                  <a:close/>
                  <a:moveTo>
                    <a:pt x="8440" y="2135"/>
                  </a:moveTo>
                  <a:lnTo>
                    <a:pt x="7306" y="2769"/>
                  </a:lnTo>
                  <a:lnTo>
                    <a:pt x="6472" y="2302"/>
                  </a:lnTo>
                  <a:cubicBezTo>
                    <a:pt x="5901" y="2554"/>
                    <a:pt x="5298" y="2695"/>
                    <a:pt x="4685" y="2695"/>
                  </a:cubicBezTo>
                  <a:cubicBezTo>
                    <a:pt x="4404" y="2695"/>
                    <a:pt x="4120" y="2665"/>
                    <a:pt x="3837" y="2602"/>
                  </a:cubicBezTo>
                  <a:cubicBezTo>
                    <a:pt x="3637" y="2569"/>
                    <a:pt x="3437" y="2502"/>
                    <a:pt x="3236" y="2436"/>
                  </a:cubicBezTo>
                  <a:lnTo>
                    <a:pt x="3236" y="3336"/>
                  </a:lnTo>
                  <a:cubicBezTo>
                    <a:pt x="3717" y="3501"/>
                    <a:pt x="4217" y="3585"/>
                    <a:pt x="4714" y="3585"/>
                  </a:cubicBezTo>
                  <a:cubicBezTo>
                    <a:pt x="5321" y="3585"/>
                    <a:pt x="5922" y="3460"/>
                    <a:pt x="6472" y="3203"/>
                  </a:cubicBezTo>
                  <a:lnTo>
                    <a:pt x="7306" y="3670"/>
                  </a:lnTo>
                  <a:lnTo>
                    <a:pt x="8440" y="3036"/>
                  </a:lnTo>
                  <a:lnTo>
                    <a:pt x="8440" y="2135"/>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9"/>
            <p:cNvSpPr/>
            <p:nvPr/>
          </p:nvSpPr>
          <p:spPr>
            <a:xfrm>
              <a:off x="2996475" y="3782325"/>
              <a:ext cx="20050" cy="26700"/>
            </a:xfrm>
            <a:custGeom>
              <a:rect b="b" l="l" r="r" t="t"/>
              <a:pathLst>
                <a:path extrusionOk="0" h="1068" w="802">
                  <a:moveTo>
                    <a:pt x="1" y="0"/>
                  </a:moveTo>
                  <a:lnTo>
                    <a:pt x="1" y="901"/>
                  </a:lnTo>
                  <a:lnTo>
                    <a:pt x="301" y="1068"/>
                  </a:lnTo>
                  <a:cubicBezTo>
                    <a:pt x="434" y="834"/>
                    <a:pt x="601" y="634"/>
                    <a:pt x="801" y="467"/>
                  </a:cubicBez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9"/>
            <p:cNvSpPr/>
            <p:nvPr/>
          </p:nvSpPr>
          <p:spPr>
            <a:xfrm>
              <a:off x="3191625" y="3838200"/>
              <a:ext cx="15850" cy="29200"/>
            </a:xfrm>
            <a:custGeom>
              <a:rect b="b" l="l" r="r" t="t"/>
              <a:pathLst>
                <a:path extrusionOk="0" h="1168" w="634">
                  <a:moveTo>
                    <a:pt x="634" y="0"/>
                  </a:moveTo>
                  <a:cubicBezTo>
                    <a:pt x="567" y="367"/>
                    <a:pt x="334" y="701"/>
                    <a:pt x="0" y="867"/>
                  </a:cubicBezTo>
                  <a:lnTo>
                    <a:pt x="567" y="1168"/>
                  </a:lnTo>
                  <a:cubicBezTo>
                    <a:pt x="601" y="1034"/>
                    <a:pt x="634" y="901"/>
                    <a:pt x="634" y="767"/>
                  </a:cubicBezTo>
                  <a:cubicBezTo>
                    <a:pt x="634" y="734"/>
                    <a:pt x="634" y="267"/>
                    <a:pt x="63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9"/>
            <p:cNvSpPr/>
            <p:nvPr/>
          </p:nvSpPr>
          <p:spPr>
            <a:xfrm>
              <a:off x="3191625" y="3838200"/>
              <a:ext cx="15850" cy="29200"/>
            </a:xfrm>
            <a:custGeom>
              <a:rect b="b" l="l" r="r" t="t"/>
              <a:pathLst>
                <a:path extrusionOk="0" h="1168" w="634">
                  <a:moveTo>
                    <a:pt x="634" y="0"/>
                  </a:moveTo>
                  <a:cubicBezTo>
                    <a:pt x="567" y="367"/>
                    <a:pt x="334" y="701"/>
                    <a:pt x="0" y="867"/>
                  </a:cubicBezTo>
                  <a:lnTo>
                    <a:pt x="567" y="1168"/>
                  </a:lnTo>
                  <a:cubicBezTo>
                    <a:pt x="601" y="1034"/>
                    <a:pt x="634" y="901"/>
                    <a:pt x="634" y="767"/>
                  </a:cubicBezTo>
                  <a:cubicBezTo>
                    <a:pt x="634" y="734"/>
                    <a:pt x="634" y="267"/>
                    <a:pt x="63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9"/>
            <p:cNvSpPr/>
            <p:nvPr/>
          </p:nvSpPr>
          <p:spPr>
            <a:xfrm>
              <a:off x="2996475" y="3765650"/>
              <a:ext cx="216025" cy="122600"/>
            </a:xfrm>
            <a:custGeom>
              <a:rect b="b" l="l" r="r" t="t"/>
              <a:pathLst>
                <a:path extrusionOk="0" h="4904" w="8641">
                  <a:moveTo>
                    <a:pt x="1135" y="0"/>
                  </a:moveTo>
                  <a:lnTo>
                    <a:pt x="1" y="667"/>
                  </a:lnTo>
                  <a:lnTo>
                    <a:pt x="835" y="1134"/>
                  </a:lnTo>
                  <a:cubicBezTo>
                    <a:pt x="468" y="1368"/>
                    <a:pt x="234" y="1701"/>
                    <a:pt x="201" y="2102"/>
                  </a:cubicBezTo>
                  <a:cubicBezTo>
                    <a:pt x="201" y="2435"/>
                    <a:pt x="434" y="2735"/>
                    <a:pt x="935" y="3036"/>
                  </a:cubicBezTo>
                  <a:cubicBezTo>
                    <a:pt x="1455" y="3319"/>
                    <a:pt x="1968" y="3424"/>
                    <a:pt x="2470" y="3424"/>
                  </a:cubicBezTo>
                  <a:cubicBezTo>
                    <a:pt x="3030" y="3424"/>
                    <a:pt x="3576" y="3294"/>
                    <a:pt x="4104" y="3136"/>
                  </a:cubicBezTo>
                  <a:cubicBezTo>
                    <a:pt x="4792" y="2914"/>
                    <a:pt x="5335" y="2657"/>
                    <a:pt x="5787" y="2657"/>
                  </a:cubicBezTo>
                  <a:cubicBezTo>
                    <a:pt x="5948" y="2657"/>
                    <a:pt x="6098" y="2690"/>
                    <a:pt x="6238" y="2769"/>
                  </a:cubicBezTo>
                  <a:cubicBezTo>
                    <a:pt x="6572" y="2969"/>
                    <a:pt x="6472" y="3202"/>
                    <a:pt x="6105" y="3402"/>
                  </a:cubicBezTo>
                  <a:cubicBezTo>
                    <a:pt x="5819" y="3555"/>
                    <a:pt x="5511" y="3631"/>
                    <a:pt x="5201" y="3631"/>
                  </a:cubicBezTo>
                  <a:cubicBezTo>
                    <a:pt x="4967" y="3631"/>
                    <a:pt x="4733" y="3588"/>
                    <a:pt x="4504" y="3503"/>
                  </a:cubicBezTo>
                  <a:lnTo>
                    <a:pt x="3436" y="4570"/>
                  </a:lnTo>
                  <a:cubicBezTo>
                    <a:pt x="3637" y="4637"/>
                    <a:pt x="3837" y="4703"/>
                    <a:pt x="4037" y="4737"/>
                  </a:cubicBezTo>
                  <a:cubicBezTo>
                    <a:pt x="4281" y="4786"/>
                    <a:pt x="4525" y="4817"/>
                    <a:pt x="4782" y="4817"/>
                  </a:cubicBezTo>
                  <a:cubicBezTo>
                    <a:pt x="4877" y="4817"/>
                    <a:pt x="4973" y="4812"/>
                    <a:pt x="5071" y="4803"/>
                  </a:cubicBezTo>
                  <a:cubicBezTo>
                    <a:pt x="5605" y="4770"/>
                    <a:pt x="6172" y="4637"/>
                    <a:pt x="6672" y="4403"/>
                  </a:cubicBezTo>
                  <a:lnTo>
                    <a:pt x="7506" y="4904"/>
                  </a:lnTo>
                  <a:lnTo>
                    <a:pt x="8640" y="4236"/>
                  </a:lnTo>
                  <a:lnTo>
                    <a:pt x="8440" y="4136"/>
                  </a:lnTo>
                  <a:lnTo>
                    <a:pt x="7806" y="3769"/>
                  </a:lnTo>
                  <a:cubicBezTo>
                    <a:pt x="8173" y="3569"/>
                    <a:pt x="8440" y="3202"/>
                    <a:pt x="8440" y="2769"/>
                  </a:cubicBezTo>
                  <a:cubicBezTo>
                    <a:pt x="8440" y="2735"/>
                    <a:pt x="8440" y="2702"/>
                    <a:pt x="8440" y="2702"/>
                  </a:cubicBezTo>
                  <a:cubicBezTo>
                    <a:pt x="8407" y="2368"/>
                    <a:pt x="8173" y="2068"/>
                    <a:pt x="7739" y="1801"/>
                  </a:cubicBezTo>
                  <a:cubicBezTo>
                    <a:pt x="7272" y="1568"/>
                    <a:pt x="6739" y="1434"/>
                    <a:pt x="6238" y="1434"/>
                  </a:cubicBezTo>
                  <a:lnTo>
                    <a:pt x="5705" y="1434"/>
                  </a:lnTo>
                  <a:cubicBezTo>
                    <a:pt x="5438" y="1468"/>
                    <a:pt x="5204" y="1501"/>
                    <a:pt x="4971" y="1568"/>
                  </a:cubicBezTo>
                  <a:lnTo>
                    <a:pt x="4637" y="1668"/>
                  </a:lnTo>
                  <a:lnTo>
                    <a:pt x="4170" y="1835"/>
                  </a:lnTo>
                  <a:lnTo>
                    <a:pt x="3970" y="1901"/>
                  </a:lnTo>
                  <a:cubicBezTo>
                    <a:pt x="3670" y="2035"/>
                    <a:pt x="3303" y="2102"/>
                    <a:pt x="2969" y="2168"/>
                  </a:cubicBezTo>
                  <a:cubicBezTo>
                    <a:pt x="2903" y="2185"/>
                    <a:pt x="2836" y="2193"/>
                    <a:pt x="2769" y="2193"/>
                  </a:cubicBezTo>
                  <a:cubicBezTo>
                    <a:pt x="2703" y="2193"/>
                    <a:pt x="2636" y="2185"/>
                    <a:pt x="2569" y="2168"/>
                  </a:cubicBezTo>
                  <a:cubicBezTo>
                    <a:pt x="2502" y="2168"/>
                    <a:pt x="2436" y="2135"/>
                    <a:pt x="2369" y="2102"/>
                  </a:cubicBezTo>
                  <a:cubicBezTo>
                    <a:pt x="2102" y="1935"/>
                    <a:pt x="2069" y="1735"/>
                    <a:pt x="2536" y="1468"/>
                  </a:cubicBezTo>
                  <a:cubicBezTo>
                    <a:pt x="2800" y="1285"/>
                    <a:pt x="3101" y="1201"/>
                    <a:pt x="3401" y="1201"/>
                  </a:cubicBezTo>
                  <a:cubicBezTo>
                    <a:pt x="3595" y="1201"/>
                    <a:pt x="3787" y="1236"/>
                    <a:pt x="3970" y="1301"/>
                  </a:cubicBezTo>
                  <a:lnTo>
                    <a:pt x="4971" y="300"/>
                  </a:lnTo>
                  <a:cubicBezTo>
                    <a:pt x="4560" y="159"/>
                    <a:pt x="4132" y="89"/>
                    <a:pt x="3701" y="89"/>
                  </a:cubicBezTo>
                  <a:cubicBezTo>
                    <a:pt x="3116" y="89"/>
                    <a:pt x="2526" y="217"/>
                    <a:pt x="1969" y="467"/>
                  </a:cubicBezTo>
                  <a:lnTo>
                    <a:pt x="1135"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9"/>
            <p:cNvSpPr/>
            <p:nvPr/>
          </p:nvSpPr>
          <p:spPr>
            <a:xfrm>
              <a:off x="3163275" y="3875725"/>
              <a:ext cx="20850" cy="34200"/>
            </a:xfrm>
            <a:custGeom>
              <a:rect b="b" l="l" r="r" t="t"/>
              <a:pathLst>
                <a:path extrusionOk="0" h="1368" w="834">
                  <a:moveTo>
                    <a:pt x="0" y="0"/>
                  </a:moveTo>
                  <a:lnTo>
                    <a:pt x="0" y="901"/>
                  </a:lnTo>
                  <a:lnTo>
                    <a:pt x="834" y="1368"/>
                  </a:lnTo>
                  <a:lnTo>
                    <a:pt x="834" y="501"/>
                  </a:lnTo>
                  <a:lnTo>
                    <a:pt x="0"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9"/>
            <p:cNvSpPr/>
            <p:nvPr/>
          </p:nvSpPr>
          <p:spPr>
            <a:xfrm>
              <a:off x="3163275" y="3875725"/>
              <a:ext cx="20850" cy="34200"/>
            </a:xfrm>
            <a:custGeom>
              <a:rect b="b" l="l" r="r" t="t"/>
              <a:pathLst>
                <a:path extrusionOk="0" h="1368" w="834">
                  <a:moveTo>
                    <a:pt x="0" y="0"/>
                  </a:moveTo>
                  <a:lnTo>
                    <a:pt x="0" y="901"/>
                  </a:lnTo>
                  <a:lnTo>
                    <a:pt x="834" y="1368"/>
                  </a:lnTo>
                  <a:lnTo>
                    <a:pt x="834" y="501"/>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9"/>
            <p:cNvSpPr/>
            <p:nvPr/>
          </p:nvSpPr>
          <p:spPr>
            <a:xfrm>
              <a:off x="2996475" y="3765650"/>
              <a:ext cx="49225" cy="16700"/>
            </a:xfrm>
            <a:custGeom>
              <a:rect b="b" l="l" r="r" t="t"/>
              <a:pathLst>
                <a:path extrusionOk="0" h="668" w="1969">
                  <a:moveTo>
                    <a:pt x="1135" y="0"/>
                  </a:moveTo>
                  <a:lnTo>
                    <a:pt x="1" y="667"/>
                  </a:lnTo>
                  <a:lnTo>
                    <a:pt x="1" y="667"/>
                  </a:lnTo>
                  <a:lnTo>
                    <a:pt x="1135" y="133"/>
                  </a:lnTo>
                  <a:lnTo>
                    <a:pt x="1969" y="467"/>
                  </a:lnTo>
                  <a:lnTo>
                    <a:pt x="1135"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9"/>
            <p:cNvSpPr/>
            <p:nvPr/>
          </p:nvSpPr>
          <p:spPr>
            <a:xfrm>
              <a:off x="3059850" y="3773150"/>
              <a:ext cx="60900" cy="29200"/>
            </a:xfrm>
            <a:custGeom>
              <a:rect b="b" l="l" r="r" t="t"/>
              <a:pathLst>
                <a:path extrusionOk="0" h="1168" w="2436">
                  <a:moveTo>
                    <a:pt x="2436" y="0"/>
                  </a:moveTo>
                  <a:lnTo>
                    <a:pt x="1435" y="934"/>
                  </a:lnTo>
                  <a:cubicBezTo>
                    <a:pt x="1262" y="865"/>
                    <a:pt x="1084" y="832"/>
                    <a:pt x="910" y="832"/>
                  </a:cubicBezTo>
                  <a:cubicBezTo>
                    <a:pt x="581" y="832"/>
                    <a:pt x="262" y="950"/>
                    <a:pt x="1" y="1168"/>
                  </a:cubicBezTo>
                  <a:cubicBezTo>
                    <a:pt x="263" y="1006"/>
                    <a:pt x="563" y="918"/>
                    <a:pt x="862" y="918"/>
                  </a:cubicBezTo>
                  <a:cubicBezTo>
                    <a:pt x="1056" y="918"/>
                    <a:pt x="1251" y="955"/>
                    <a:pt x="1435" y="1034"/>
                  </a:cubicBezTo>
                  <a:lnTo>
                    <a:pt x="2436"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9"/>
            <p:cNvSpPr/>
            <p:nvPr/>
          </p:nvSpPr>
          <p:spPr>
            <a:xfrm>
              <a:off x="3082375" y="3853200"/>
              <a:ext cx="40875" cy="32875"/>
            </a:xfrm>
            <a:custGeom>
              <a:rect b="b" l="l" r="r" t="t"/>
              <a:pathLst>
                <a:path extrusionOk="0" h="1315" w="1635">
                  <a:moveTo>
                    <a:pt x="1068" y="1"/>
                  </a:moveTo>
                  <a:lnTo>
                    <a:pt x="0" y="1068"/>
                  </a:lnTo>
                  <a:cubicBezTo>
                    <a:pt x="201" y="1135"/>
                    <a:pt x="401" y="1168"/>
                    <a:pt x="601" y="1235"/>
                  </a:cubicBezTo>
                  <a:cubicBezTo>
                    <a:pt x="845" y="1284"/>
                    <a:pt x="1089" y="1315"/>
                    <a:pt x="1346" y="1315"/>
                  </a:cubicBezTo>
                  <a:cubicBezTo>
                    <a:pt x="1441" y="1315"/>
                    <a:pt x="1537" y="1310"/>
                    <a:pt x="1635" y="1301"/>
                  </a:cubicBezTo>
                  <a:cubicBezTo>
                    <a:pt x="1135" y="1301"/>
                    <a:pt x="634" y="1201"/>
                    <a:pt x="167" y="1001"/>
                  </a:cubicBezTo>
                  <a:lnTo>
                    <a:pt x="1068"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9"/>
            <p:cNvSpPr/>
            <p:nvPr/>
          </p:nvSpPr>
          <p:spPr>
            <a:xfrm>
              <a:off x="3163275" y="3871550"/>
              <a:ext cx="49225" cy="16700"/>
            </a:xfrm>
            <a:custGeom>
              <a:rect b="b" l="l" r="r" t="t"/>
              <a:pathLst>
                <a:path extrusionOk="0" h="668" w="1969">
                  <a:moveTo>
                    <a:pt x="1968" y="0"/>
                  </a:moveTo>
                  <a:lnTo>
                    <a:pt x="834" y="567"/>
                  </a:lnTo>
                  <a:lnTo>
                    <a:pt x="0" y="167"/>
                  </a:lnTo>
                  <a:lnTo>
                    <a:pt x="834" y="668"/>
                  </a:lnTo>
                  <a:lnTo>
                    <a:pt x="1968"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9"/>
            <p:cNvSpPr/>
            <p:nvPr/>
          </p:nvSpPr>
          <p:spPr>
            <a:xfrm>
              <a:off x="2837200" y="3687250"/>
              <a:ext cx="266875" cy="148475"/>
            </a:xfrm>
            <a:custGeom>
              <a:rect b="b" l="l" r="r" t="t"/>
              <a:pathLst>
                <a:path extrusionOk="0" h="5939" w="10675">
                  <a:moveTo>
                    <a:pt x="10675" y="0"/>
                  </a:moveTo>
                  <a:cubicBezTo>
                    <a:pt x="7773" y="0"/>
                    <a:pt x="5071" y="634"/>
                    <a:pt x="3036" y="1802"/>
                  </a:cubicBezTo>
                  <a:cubicBezTo>
                    <a:pt x="1068" y="2936"/>
                    <a:pt x="0" y="4404"/>
                    <a:pt x="0" y="5938"/>
                  </a:cubicBezTo>
                  <a:cubicBezTo>
                    <a:pt x="0" y="5938"/>
                    <a:pt x="100" y="3803"/>
                    <a:pt x="3136" y="1969"/>
                  </a:cubicBezTo>
                  <a:cubicBezTo>
                    <a:pt x="6071" y="167"/>
                    <a:pt x="10675" y="0"/>
                    <a:pt x="1067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9"/>
            <p:cNvSpPr/>
            <p:nvPr/>
          </p:nvSpPr>
          <p:spPr>
            <a:xfrm>
              <a:off x="3082375" y="3818175"/>
              <a:ext cx="311050" cy="178925"/>
            </a:xfrm>
            <a:custGeom>
              <a:rect b="b" l="l" r="r" t="t"/>
              <a:pathLst>
                <a:path extrusionOk="0" h="7157" w="12442">
                  <a:moveTo>
                    <a:pt x="11976" y="1"/>
                  </a:moveTo>
                  <a:cubicBezTo>
                    <a:pt x="11976" y="2"/>
                    <a:pt x="12442" y="3036"/>
                    <a:pt x="8573" y="5138"/>
                  </a:cubicBezTo>
                  <a:cubicBezTo>
                    <a:pt x="5071" y="7056"/>
                    <a:pt x="817" y="7140"/>
                    <a:pt x="104" y="7140"/>
                  </a:cubicBezTo>
                  <a:cubicBezTo>
                    <a:pt x="36" y="7140"/>
                    <a:pt x="0" y="7139"/>
                    <a:pt x="0" y="7139"/>
                  </a:cubicBezTo>
                  <a:lnTo>
                    <a:pt x="0" y="7139"/>
                  </a:lnTo>
                  <a:cubicBezTo>
                    <a:pt x="274" y="7151"/>
                    <a:pt x="547" y="7156"/>
                    <a:pt x="822" y="7156"/>
                  </a:cubicBezTo>
                  <a:cubicBezTo>
                    <a:pt x="3693" y="7156"/>
                    <a:pt x="6581" y="6519"/>
                    <a:pt x="8773" y="5271"/>
                  </a:cubicBezTo>
                  <a:cubicBezTo>
                    <a:pt x="11275" y="3803"/>
                    <a:pt x="12343" y="1869"/>
                    <a:pt x="11976"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9"/>
            <p:cNvSpPr/>
            <p:nvPr/>
          </p:nvSpPr>
          <p:spPr>
            <a:xfrm>
              <a:off x="3293350" y="4243275"/>
              <a:ext cx="557925" cy="321500"/>
            </a:xfrm>
            <a:custGeom>
              <a:rect b="b" l="l" r="r" t="t"/>
              <a:pathLst>
                <a:path extrusionOk="0" h="12860" w="22317">
                  <a:moveTo>
                    <a:pt x="11159" y="0"/>
                  </a:moveTo>
                  <a:cubicBezTo>
                    <a:pt x="8307" y="0"/>
                    <a:pt x="5455" y="626"/>
                    <a:pt x="3270" y="1877"/>
                  </a:cubicBezTo>
                  <a:cubicBezTo>
                    <a:pt x="2169" y="2444"/>
                    <a:pt x="1268" y="3278"/>
                    <a:pt x="601" y="4345"/>
                  </a:cubicBezTo>
                  <a:lnTo>
                    <a:pt x="1" y="4345"/>
                  </a:lnTo>
                  <a:lnTo>
                    <a:pt x="1" y="6613"/>
                  </a:lnTo>
                  <a:cubicBezTo>
                    <a:pt x="67" y="8181"/>
                    <a:pt x="1168" y="9749"/>
                    <a:pt x="3270" y="10983"/>
                  </a:cubicBezTo>
                  <a:cubicBezTo>
                    <a:pt x="5438" y="12234"/>
                    <a:pt x="8290" y="12860"/>
                    <a:pt x="11146" y="12860"/>
                  </a:cubicBezTo>
                  <a:cubicBezTo>
                    <a:pt x="14002" y="12860"/>
                    <a:pt x="16863" y="12234"/>
                    <a:pt x="19048" y="10983"/>
                  </a:cubicBezTo>
                  <a:cubicBezTo>
                    <a:pt x="21116" y="9749"/>
                    <a:pt x="22217" y="8181"/>
                    <a:pt x="22317" y="6613"/>
                  </a:cubicBezTo>
                  <a:lnTo>
                    <a:pt x="22317" y="4345"/>
                  </a:lnTo>
                  <a:lnTo>
                    <a:pt x="21716" y="4345"/>
                  </a:lnTo>
                  <a:cubicBezTo>
                    <a:pt x="21049" y="3278"/>
                    <a:pt x="20115" y="2444"/>
                    <a:pt x="19048" y="1877"/>
                  </a:cubicBezTo>
                  <a:cubicBezTo>
                    <a:pt x="16863" y="626"/>
                    <a:pt x="14011" y="0"/>
                    <a:pt x="1115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9"/>
            <p:cNvSpPr/>
            <p:nvPr/>
          </p:nvSpPr>
          <p:spPr>
            <a:xfrm>
              <a:off x="3293350" y="4243275"/>
              <a:ext cx="557925" cy="321500"/>
            </a:xfrm>
            <a:custGeom>
              <a:rect b="b" l="l" r="r" t="t"/>
              <a:pathLst>
                <a:path extrusionOk="0" h="12860" w="22317">
                  <a:moveTo>
                    <a:pt x="11159" y="0"/>
                  </a:moveTo>
                  <a:cubicBezTo>
                    <a:pt x="8307" y="0"/>
                    <a:pt x="5455" y="626"/>
                    <a:pt x="3270" y="1877"/>
                  </a:cubicBezTo>
                  <a:cubicBezTo>
                    <a:pt x="2169" y="2444"/>
                    <a:pt x="1268" y="3278"/>
                    <a:pt x="601" y="4345"/>
                  </a:cubicBezTo>
                  <a:lnTo>
                    <a:pt x="1" y="4345"/>
                  </a:lnTo>
                  <a:lnTo>
                    <a:pt x="1" y="6613"/>
                  </a:lnTo>
                  <a:cubicBezTo>
                    <a:pt x="67" y="8181"/>
                    <a:pt x="1168" y="9749"/>
                    <a:pt x="3270" y="10983"/>
                  </a:cubicBezTo>
                  <a:cubicBezTo>
                    <a:pt x="5438" y="12234"/>
                    <a:pt x="8290" y="12860"/>
                    <a:pt x="11146" y="12860"/>
                  </a:cubicBezTo>
                  <a:cubicBezTo>
                    <a:pt x="14002" y="12860"/>
                    <a:pt x="16863" y="12234"/>
                    <a:pt x="19048" y="10983"/>
                  </a:cubicBezTo>
                  <a:cubicBezTo>
                    <a:pt x="21116" y="9749"/>
                    <a:pt x="22217" y="8181"/>
                    <a:pt x="22317" y="6613"/>
                  </a:cubicBezTo>
                  <a:lnTo>
                    <a:pt x="22317" y="4345"/>
                  </a:lnTo>
                  <a:lnTo>
                    <a:pt x="21716" y="4345"/>
                  </a:lnTo>
                  <a:cubicBezTo>
                    <a:pt x="21049" y="3278"/>
                    <a:pt x="20115" y="2444"/>
                    <a:pt x="19048" y="1877"/>
                  </a:cubicBezTo>
                  <a:cubicBezTo>
                    <a:pt x="16863" y="626"/>
                    <a:pt x="14011" y="0"/>
                    <a:pt x="1115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9"/>
            <p:cNvSpPr/>
            <p:nvPr/>
          </p:nvSpPr>
          <p:spPr>
            <a:xfrm>
              <a:off x="3293350" y="4242650"/>
              <a:ext cx="278575" cy="321925"/>
            </a:xfrm>
            <a:custGeom>
              <a:rect b="b" l="l" r="r" t="t"/>
              <a:pathLst>
                <a:path extrusionOk="0" h="12877" w="11143">
                  <a:moveTo>
                    <a:pt x="11142" y="0"/>
                  </a:moveTo>
                  <a:cubicBezTo>
                    <a:pt x="8307" y="0"/>
                    <a:pt x="5438" y="634"/>
                    <a:pt x="3270" y="1902"/>
                  </a:cubicBezTo>
                  <a:cubicBezTo>
                    <a:pt x="2169" y="2469"/>
                    <a:pt x="1268" y="3303"/>
                    <a:pt x="601" y="4370"/>
                  </a:cubicBezTo>
                  <a:lnTo>
                    <a:pt x="1" y="4370"/>
                  </a:lnTo>
                  <a:lnTo>
                    <a:pt x="1" y="6638"/>
                  </a:lnTo>
                  <a:cubicBezTo>
                    <a:pt x="67" y="8206"/>
                    <a:pt x="1168" y="9774"/>
                    <a:pt x="3270" y="11008"/>
                  </a:cubicBezTo>
                  <a:cubicBezTo>
                    <a:pt x="5438" y="12242"/>
                    <a:pt x="8307" y="12876"/>
                    <a:pt x="11142" y="12876"/>
                  </a:cubicBezTo>
                  <a:lnTo>
                    <a:pt x="1114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9"/>
            <p:cNvSpPr/>
            <p:nvPr/>
          </p:nvSpPr>
          <p:spPr>
            <a:xfrm>
              <a:off x="3293350" y="4268500"/>
              <a:ext cx="126800" cy="269375"/>
            </a:xfrm>
            <a:custGeom>
              <a:rect b="b" l="l" r="r" t="t"/>
              <a:pathLst>
                <a:path extrusionOk="0" h="10775" w="5072">
                  <a:moveTo>
                    <a:pt x="5071" y="0"/>
                  </a:moveTo>
                  <a:cubicBezTo>
                    <a:pt x="4437" y="234"/>
                    <a:pt x="3837" y="534"/>
                    <a:pt x="3270" y="834"/>
                  </a:cubicBezTo>
                  <a:cubicBezTo>
                    <a:pt x="2169" y="1435"/>
                    <a:pt x="1268" y="2269"/>
                    <a:pt x="601" y="3303"/>
                  </a:cubicBezTo>
                  <a:lnTo>
                    <a:pt x="1" y="3303"/>
                  </a:lnTo>
                  <a:lnTo>
                    <a:pt x="1" y="5604"/>
                  </a:lnTo>
                  <a:cubicBezTo>
                    <a:pt x="67" y="7172"/>
                    <a:pt x="1168" y="8740"/>
                    <a:pt x="3270" y="9941"/>
                  </a:cubicBezTo>
                  <a:cubicBezTo>
                    <a:pt x="3837" y="10274"/>
                    <a:pt x="4437" y="10541"/>
                    <a:pt x="5071" y="10775"/>
                  </a:cubicBezTo>
                  <a:lnTo>
                    <a:pt x="507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9"/>
            <p:cNvSpPr/>
            <p:nvPr/>
          </p:nvSpPr>
          <p:spPr>
            <a:xfrm>
              <a:off x="3724500" y="4268500"/>
              <a:ext cx="126775" cy="269375"/>
            </a:xfrm>
            <a:custGeom>
              <a:rect b="b" l="l" r="r" t="t"/>
              <a:pathLst>
                <a:path extrusionOk="0" h="10775" w="5071">
                  <a:moveTo>
                    <a:pt x="0" y="0"/>
                  </a:moveTo>
                  <a:lnTo>
                    <a:pt x="0" y="10775"/>
                  </a:lnTo>
                  <a:cubicBezTo>
                    <a:pt x="634" y="10541"/>
                    <a:pt x="1235" y="10274"/>
                    <a:pt x="1802" y="9941"/>
                  </a:cubicBezTo>
                  <a:cubicBezTo>
                    <a:pt x="3903" y="8740"/>
                    <a:pt x="4971" y="7172"/>
                    <a:pt x="5071" y="5604"/>
                  </a:cubicBezTo>
                  <a:lnTo>
                    <a:pt x="5071" y="3303"/>
                  </a:lnTo>
                  <a:lnTo>
                    <a:pt x="4470" y="3303"/>
                  </a:lnTo>
                  <a:cubicBezTo>
                    <a:pt x="3803" y="2269"/>
                    <a:pt x="2869" y="1435"/>
                    <a:pt x="1802" y="834"/>
                  </a:cubicBezTo>
                  <a:cubicBezTo>
                    <a:pt x="1235" y="534"/>
                    <a:pt x="634" y="234"/>
                    <a:pt x="0"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9"/>
            <p:cNvSpPr/>
            <p:nvPr/>
          </p:nvSpPr>
          <p:spPr>
            <a:xfrm>
              <a:off x="3265825" y="4190725"/>
              <a:ext cx="612150" cy="321525"/>
            </a:xfrm>
            <a:custGeom>
              <a:rect b="b" l="l" r="r" t="t"/>
              <a:pathLst>
                <a:path extrusionOk="0" h="12861" w="24486">
                  <a:moveTo>
                    <a:pt x="12260" y="1"/>
                  </a:moveTo>
                  <a:cubicBezTo>
                    <a:pt x="9408" y="1"/>
                    <a:pt x="6556" y="626"/>
                    <a:pt x="4371" y="1877"/>
                  </a:cubicBezTo>
                  <a:cubicBezTo>
                    <a:pt x="1" y="4379"/>
                    <a:pt x="1" y="8482"/>
                    <a:pt x="4371" y="10984"/>
                  </a:cubicBezTo>
                  <a:cubicBezTo>
                    <a:pt x="6539" y="12235"/>
                    <a:pt x="9391" y="12860"/>
                    <a:pt x="12247" y="12860"/>
                  </a:cubicBezTo>
                  <a:cubicBezTo>
                    <a:pt x="15103" y="12860"/>
                    <a:pt x="17964" y="12235"/>
                    <a:pt x="20149" y="10984"/>
                  </a:cubicBezTo>
                  <a:cubicBezTo>
                    <a:pt x="24485" y="8482"/>
                    <a:pt x="24485" y="4379"/>
                    <a:pt x="20149" y="1877"/>
                  </a:cubicBezTo>
                  <a:cubicBezTo>
                    <a:pt x="17964" y="626"/>
                    <a:pt x="15112" y="1"/>
                    <a:pt x="1226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9"/>
            <p:cNvSpPr/>
            <p:nvPr/>
          </p:nvSpPr>
          <p:spPr>
            <a:xfrm>
              <a:off x="3265825" y="4190725"/>
              <a:ext cx="612150" cy="321525"/>
            </a:xfrm>
            <a:custGeom>
              <a:rect b="b" l="l" r="r" t="t"/>
              <a:pathLst>
                <a:path extrusionOk="0" h="12861" w="24486">
                  <a:moveTo>
                    <a:pt x="12260" y="1"/>
                  </a:moveTo>
                  <a:cubicBezTo>
                    <a:pt x="9408" y="1"/>
                    <a:pt x="6556" y="626"/>
                    <a:pt x="4371" y="1877"/>
                  </a:cubicBezTo>
                  <a:cubicBezTo>
                    <a:pt x="1" y="4379"/>
                    <a:pt x="1" y="8482"/>
                    <a:pt x="4371" y="10984"/>
                  </a:cubicBezTo>
                  <a:cubicBezTo>
                    <a:pt x="6539" y="12235"/>
                    <a:pt x="9391" y="12860"/>
                    <a:pt x="12247" y="12860"/>
                  </a:cubicBezTo>
                  <a:cubicBezTo>
                    <a:pt x="15103" y="12860"/>
                    <a:pt x="17964" y="12235"/>
                    <a:pt x="20149" y="10984"/>
                  </a:cubicBezTo>
                  <a:cubicBezTo>
                    <a:pt x="24485" y="8482"/>
                    <a:pt x="24485" y="4379"/>
                    <a:pt x="20149" y="1877"/>
                  </a:cubicBezTo>
                  <a:cubicBezTo>
                    <a:pt x="17964" y="626"/>
                    <a:pt x="15112" y="1"/>
                    <a:pt x="1226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9"/>
            <p:cNvSpPr/>
            <p:nvPr/>
          </p:nvSpPr>
          <p:spPr>
            <a:xfrm>
              <a:off x="3387600" y="4251825"/>
              <a:ext cx="369450" cy="199325"/>
            </a:xfrm>
            <a:custGeom>
              <a:rect b="b" l="l" r="r" t="t"/>
              <a:pathLst>
                <a:path extrusionOk="0" h="7973" w="14778">
                  <a:moveTo>
                    <a:pt x="7372" y="0"/>
                  </a:moveTo>
                  <a:cubicBezTo>
                    <a:pt x="5621" y="0"/>
                    <a:pt x="3870" y="367"/>
                    <a:pt x="2235" y="1101"/>
                  </a:cubicBezTo>
                  <a:cubicBezTo>
                    <a:pt x="801" y="1835"/>
                    <a:pt x="0" y="2869"/>
                    <a:pt x="0" y="4003"/>
                  </a:cubicBezTo>
                  <a:cubicBezTo>
                    <a:pt x="0" y="5104"/>
                    <a:pt x="801" y="6138"/>
                    <a:pt x="2235" y="6872"/>
                  </a:cubicBezTo>
                  <a:cubicBezTo>
                    <a:pt x="3870" y="7606"/>
                    <a:pt x="5621" y="7973"/>
                    <a:pt x="7372" y="7973"/>
                  </a:cubicBezTo>
                  <a:cubicBezTo>
                    <a:pt x="9123" y="7973"/>
                    <a:pt x="10875" y="7606"/>
                    <a:pt x="12509" y="6872"/>
                  </a:cubicBezTo>
                  <a:cubicBezTo>
                    <a:pt x="13977" y="6138"/>
                    <a:pt x="14777" y="5104"/>
                    <a:pt x="14777" y="4003"/>
                  </a:cubicBezTo>
                  <a:cubicBezTo>
                    <a:pt x="14777" y="2869"/>
                    <a:pt x="13977" y="1835"/>
                    <a:pt x="12509" y="1101"/>
                  </a:cubicBezTo>
                  <a:cubicBezTo>
                    <a:pt x="10875" y="367"/>
                    <a:pt x="9123" y="0"/>
                    <a:pt x="737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9"/>
            <p:cNvSpPr/>
            <p:nvPr/>
          </p:nvSpPr>
          <p:spPr>
            <a:xfrm>
              <a:off x="3387600" y="4251825"/>
              <a:ext cx="369450" cy="199325"/>
            </a:xfrm>
            <a:custGeom>
              <a:rect b="b" l="l" r="r" t="t"/>
              <a:pathLst>
                <a:path extrusionOk="0" h="7973" w="14778">
                  <a:moveTo>
                    <a:pt x="7372" y="0"/>
                  </a:moveTo>
                  <a:cubicBezTo>
                    <a:pt x="5621" y="0"/>
                    <a:pt x="3870" y="367"/>
                    <a:pt x="2235" y="1101"/>
                  </a:cubicBezTo>
                  <a:cubicBezTo>
                    <a:pt x="801" y="1835"/>
                    <a:pt x="0" y="2869"/>
                    <a:pt x="0" y="4003"/>
                  </a:cubicBezTo>
                  <a:cubicBezTo>
                    <a:pt x="0" y="5104"/>
                    <a:pt x="801" y="6138"/>
                    <a:pt x="2235" y="6872"/>
                  </a:cubicBezTo>
                  <a:cubicBezTo>
                    <a:pt x="3870" y="7606"/>
                    <a:pt x="5621" y="7973"/>
                    <a:pt x="7372" y="7973"/>
                  </a:cubicBezTo>
                  <a:cubicBezTo>
                    <a:pt x="9123" y="7973"/>
                    <a:pt x="10875" y="7606"/>
                    <a:pt x="12509" y="6872"/>
                  </a:cubicBezTo>
                  <a:cubicBezTo>
                    <a:pt x="13977" y="6138"/>
                    <a:pt x="14777" y="5104"/>
                    <a:pt x="14777" y="4003"/>
                  </a:cubicBezTo>
                  <a:cubicBezTo>
                    <a:pt x="14777" y="2869"/>
                    <a:pt x="13977" y="1835"/>
                    <a:pt x="12509" y="1101"/>
                  </a:cubicBezTo>
                  <a:cubicBezTo>
                    <a:pt x="10875" y="367"/>
                    <a:pt x="9123" y="0"/>
                    <a:pt x="737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9"/>
            <p:cNvSpPr/>
            <p:nvPr/>
          </p:nvSpPr>
          <p:spPr>
            <a:xfrm>
              <a:off x="3305875" y="4202625"/>
              <a:ext cx="532900" cy="297725"/>
            </a:xfrm>
            <a:custGeom>
              <a:rect b="b" l="l" r="r" t="t"/>
              <a:pathLst>
                <a:path extrusionOk="0" h="11909" w="21316">
                  <a:moveTo>
                    <a:pt x="10658" y="1968"/>
                  </a:moveTo>
                  <a:cubicBezTo>
                    <a:pt x="12409" y="1968"/>
                    <a:pt x="14160" y="2335"/>
                    <a:pt x="15778" y="3069"/>
                  </a:cubicBezTo>
                  <a:cubicBezTo>
                    <a:pt x="17246" y="3803"/>
                    <a:pt x="18046" y="4837"/>
                    <a:pt x="18046" y="5971"/>
                  </a:cubicBezTo>
                  <a:cubicBezTo>
                    <a:pt x="18046" y="7072"/>
                    <a:pt x="17246" y="8106"/>
                    <a:pt x="15778" y="8840"/>
                  </a:cubicBezTo>
                  <a:lnTo>
                    <a:pt x="15811" y="8840"/>
                  </a:lnTo>
                  <a:cubicBezTo>
                    <a:pt x="14177" y="9574"/>
                    <a:pt x="12417" y="9941"/>
                    <a:pt x="10662" y="9941"/>
                  </a:cubicBezTo>
                  <a:cubicBezTo>
                    <a:pt x="8906" y="9941"/>
                    <a:pt x="7155" y="9574"/>
                    <a:pt x="5537" y="8840"/>
                  </a:cubicBezTo>
                  <a:cubicBezTo>
                    <a:pt x="4070" y="8106"/>
                    <a:pt x="3269" y="7072"/>
                    <a:pt x="3269" y="5971"/>
                  </a:cubicBezTo>
                  <a:cubicBezTo>
                    <a:pt x="3269" y="4837"/>
                    <a:pt x="4070" y="3803"/>
                    <a:pt x="5537" y="3069"/>
                  </a:cubicBezTo>
                  <a:cubicBezTo>
                    <a:pt x="7155" y="2335"/>
                    <a:pt x="8906" y="1968"/>
                    <a:pt x="10658" y="1968"/>
                  </a:cubicBezTo>
                  <a:close/>
                  <a:moveTo>
                    <a:pt x="10641" y="0"/>
                  </a:moveTo>
                  <a:cubicBezTo>
                    <a:pt x="7772" y="0"/>
                    <a:pt x="5037" y="634"/>
                    <a:pt x="3002" y="1835"/>
                  </a:cubicBezTo>
                  <a:cubicBezTo>
                    <a:pt x="1068" y="2936"/>
                    <a:pt x="0" y="4403"/>
                    <a:pt x="0" y="5971"/>
                  </a:cubicBezTo>
                  <a:cubicBezTo>
                    <a:pt x="0" y="7506"/>
                    <a:pt x="1068" y="8973"/>
                    <a:pt x="3002" y="10107"/>
                  </a:cubicBezTo>
                  <a:cubicBezTo>
                    <a:pt x="5037" y="11275"/>
                    <a:pt x="7772" y="11909"/>
                    <a:pt x="10641" y="11909"/>
                  </a:cubicBezTo>
                  <a:cubicBezTo>
                    <a:pt x="13543" y="11909"/>
                    <a:pt x="16245" y="11275"/>
                    <a:pt x="18280" y="10107"/>
                  </a:cubicBezTo>
                  <a:cubicBezTo>
                    <a:pt x="20248" y="8973"/>
                    <a:pt x="21315" y="7506"/>
                    <a:pt x="21315" y="5971"/>
                  </a:cubicBezTo>
                  <a:cubicBezTo>
                    <a:pt x="21315" y="4403"/>
                    <a:pt x="20248" y="2936"/>
                    <a:pt x="18313" y="1835"/>
                  </a:cubicBezTo>
                  <a:cubicBezTo>
                    <a:pt x="16278" y="634"/>
                    <a:pt x="13543" y="0"/>
                    <a:pt x="1064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9"/>
            <p:cNvSpPr/>
            <p:nvPr/>
          </p:nvSpPr>
          <p:spPr>
            <a:xfrm>
              <a:off x="3380075" y="4261400"/>
              <a:ext cx="384475" cy="180175"/>
            </a:xfrm>
            <a:custGeom>
              <a:rect b="b" l="l" r="r" t="t"/>
              <a:pathLst>
                <a:path extrusionOk="0" h="7207" w="15379">
                  <a:moveTo>
                    <a:pt x="7690" y="1"/>
                  </a:moveTo>
                  <a:cubicBezTo>
                    <a:pt x="5897" y="1"/>
                    <a:pt x="4104" y="351"/>
                    <a:pt x="2736" y="1052"/>
                  </a:cubicBezTo>
                  <a:cubicBezTo>
                    <a:pt x="1" y="2453"/>
                    <a:pt x="1" y="4754"/>
                    <a:pt x="2736" y="6155"/>
                  </a:cubicBezTo>
                  <a:cubicBezTo>
                    <a:pt x="4104" y="6856"/>
                    <a:pt x="5897" y="7206"/>
                    <a:pt x="7690" y="7206"/>
                  </a:cubicBezTo>
                  <a:cubicBezTo>
                    <a:pt x="9483" y="7206"/>
                    <a:pt x="11276" y="6856"/>
                    <a:pt x="12643" y="6155"/>
                  </a:cubicBezTo>
                  <a:cubicBezTo>
                    <a:pt x="15379" y="4754"/>
                    <a:pt x="15379" y="2453"/>
                    <a:pt x="12643" y="1052"/>
                  </a:cubicBezTo>
                  <a:cubicBezTo>
                    <a:pt x="11276" y="351"/>
                    <a:pt x="9483" y="1"/>
                    <a:pt x="769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9"/>
            <p:cNvSpPr/>
            <p:nvPr/>
          </p:nvSpPr>
          <p:spPr>
            <a:xfrm>
              <a:off x="3380075" y="4261400"/>
              <a:ext cx="384475" cy="180175"/>
            </a:xfrm>
            <a:custGeom>
              <a:rect b="b" l="l" r="r" t="t"/>
              <a:pathLst>
                <a:path extrusionOk="0" h="7207" w="15379">
                  <a:moveTo>
                    <a:pt x="7690" y="1"/>
                  </a:moveTo>
                  <a:cubicBezTo>
                    <a:pt x="5897" y="1"/>
                    <a:pt x="4104" y="351"/>
                    <a:pt x="2736" y="1052"/>
                  </a:cubicBezTo>
                  <a:cubicBezTo>
                    <a:pt x="1" y="2453"/>
                    <a:pt x="1" y="4754"/>
                    <a:pt x="2736" y="6155"/>
                  </a:cubicBezTo>
                  <a:cubicBezTo>
                    <a:pt x="4104" y="6856"/>
                    <a:pt x="5897" y="7206"/>
                    <a:pt x="7690" y="7206"/>
                  </a:cubicBezTo>
                  <a:cubicBezTo>
                    <a:pt x="9483" y="7206"/>
                    <a:pt x="11276" y="6856"/>
                    <a:pt x="12643" y="6155"/>
                  </a:cubicBezTo>
                  <a:cubicBezTo>
                    <a:pt x="15379" y="4754"/>
                    <a:pt x="15379" y="2453"/>
                    <a:pt x="12643" y="1052"/>
                  </a:cubicBezTo>
                  <a:cubicBezTo>
                    <a:pt x="11276" y="351"/>
                    <a:pt x="9483" y="1"/>
                    <a:pt x="769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9"/>
            <p:cNvSpPr/>
            <p:nvPr/>
          </p:nvSpPr>
          <p:spPr>
            <a:xfrm>
              <a:off x="3380075" y="4261400"/>
              <a:ext cx="384475" cy="180175"/>
            </a:xfrm>
            <a:custGeom>
              <a:rect b="b" l="l" r="r" t="t"/>
              <a:pathLst>
                <a:path extrusionOk="0" h="7207" w="15379">
                  <a:moveTo>
                    <a:pt x="7690" y="1"/>
                  </a:moveTo>
                  <a:cubicBezTo>
                    <a:pt x="5897" y="1"/>
                    <a:pt x="4104" y="351"/>
                    <a:pt x="2736" y="1052"/>
                  </a:cubicBezTo>
                  <a:cubicBezTo>
                    <a:pt x="1" y="2453"/>
                    <a:pt x="1" y="4754"/>
                    <a:pt x="2736" y="6155"/>
                  </a:cubicBezTo>
                  <a:cubicBezTo>
                    <a:pt x="4104" y="6856"/>
                    <a:pt x="5897" y="7206"/>
                    <a:pt x="7690" y="7206"/>
                  </a:cubicBezTo>
                  <a:cubicBezTo>
                    <a:pt x="9483" y="7206"/>
                    <a:pt x="11276" y="6856"/>
                    <a:pt x="12643" y="6155"/>
                  </a:cubicBezTo>
                  <a:cubicBezTo>
                    <a:pt x="15379" y="4754"/>
                    <a:pt x="15379" y="2453"/>
                    <a:pt x="12643" y="1052"/>
                  </a:cubicBezTo>
                  <a:cubicBezTo>
                    <a:pt x="11276" y="351"/>
                    <a:pt x="9483" y="1"/>
                    <a:pt x="769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9"/>
            <p:cNvSpPr/>
            <p:nvPr/>
          </p:nvSpPr>
          <p:spPr>
            <a:xfrm>
              <a:off x="3398425" y="4285600"/>
              <a:ext cx="347775" cy="156800"/>
            </a:xfrm>
            <a:custGeom>
              <a:rect b="b" l="l" r="r" t="t"/>
              <a:pathLst>
                <a:path extrusionOk="0" h="6272" w="13911">
                  <a:moveTo>
                    <a:pt x="6956" y="0"/>
                  </a:moveTo>
                  <a:cubicBezTo>
                    <a:pt x="5163" y="0"/>
                    <a:pt x="3370" y="350"/>
                    <a:pt x="2002" y="1051"/>
                  </a:cubicBezTo>
                  <a:cubicBezTo>
                    <a:pt x="868" y="1618"/>
                    <a:pt x="201" y="2352"/>
                    <a:pt x="1" y="3119"/>
                  </a:cubicBezTo>
                  <a:cubicBezTo>
                    <a:pt x="201" y="3886"/>
                    <a:pt x="868" y="4620"/>
                    <a:pt x="2002" y="5221"/>
                  </a:cubicBezTo>
                  <a:cubicBezTo>
                    <a:pt x="3370" y="5921"/>
                    <a:pt x="5163" y="6271"/>
                    <a:pt x="6956" y="6271"/>
                  </a:cubicBezTo>
                  <a:cubicBezTo>
                    <a:pt x="8749" y="6271"/>
                    <a:pt x="10542" y="5921"/>
                    <a:pt x="11909" y="5221"/>
                  </a:cubicBezTo>
                  <a:cubicBezTo>
                    <a:pt x="13043" y="4620"/>
                    <a:pt x="13711" y="3886"/>
                    <a:pt x="13911" y="3119"/>
                  </a:cubicBezTo>
                  <a:cubicBezTo>
                    <a:pt x="13711" y="2352"/>
                    <a:pt x="13043" y="1618"/>
                    <a:pt x="11909" y="1051"/>
                  </a:cubicBezTo>
                  <a:cubicBezTo>
                    <a:pt x="10542" y="350"/>
                    <a:pt x="8749" y="0"/>
                    <a:pt x="695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9"/>
            <p:cNvSpPr/>
            <p:nvPr/>
          </p:nvSpPr>
          <p:spPr>
            <a:xfrm>
              <a:off x="3398425" y="4285600"/>
              <a:ext cx="347775" cy="156800"/>
            </a:xfrm>
            <a:custGeom>
              <a:rect b="b" l="l" r="r" t="t"/>
              <a:pathLst>
                <a:path extrusionOk="0" h="6272" w="13911">
                  <a:moveTo>
                    <a:pt x="6956" y="0"/>
                  </a:moveTo>
                  <a:cubicBezTo>
                    <a:pt x="5163" y="0"/>
                    <a:pt x="3370" y="350"/>
                    <a:pt x="2002" y="1051"/>
                  </a:cubicBezTo>
                  <a:cubicBezTo>
                    <a:pt x="868" y="1618"/>
                    <a:pt x="201" y="2352"/>
                    <a:pt x="1" y="3119"/>
                  </a:cubicBezTo>
                  <a:cubicBezTo>
                    <a:pt x="201" y="3886"/>
                    <a:pt x="868" y="4620"/>
                    <a:pt x="2002" y="5221"/>
                  </a:cubicBezTo>
                  <a:cubicBezTo>
                    <a:pt x="3370" y="5921"/>
                    <a:pt x="5163" y="6271"/>
                    <a:pt x="6956" y="6271"/>
                  </a:cubicBezTo>
                  <a:cubicBezTo>
                    <a:pt x="8749" y="6271"/>
                    <a:pt x="10542" y="5921"/>
                    <a:pt x="11909" y="5221"/>
                  </a:cubicBezTo>
                  <a:cubicBezTo>
                    <a:pt x="13043" y="4620"/>
                    <a:pt x="13711" y="3886"/>
                    <a:pt x="13911" y="3119"/>
                  </a:cubicBezTo>
                  <a:cubicBezTo>
                    <a:pt x="13711" y="2352"/>
                    <a:pt x="13043" y="1618"/>
                    <a:pt x="11909" y="1051"/>
                  </a:cubicBezTo>
                  <a:cubicBezTo>
                    <a:pt x="10542" y="350"/>
                    <a:pt x="8749" y="0"/>
                    <a:pt x="695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9"/>
            <p:cNvSpPr/>
            <p:nvPr/>
          </p:nvSpPr>
          <p:spPr>
            <a:xfrm>
              <a:off x="3563550" y="4289350"/>
              <a:ext cx="25050" cy="51725"/>
            </a:xfrm>
            <a:custGeom>
              <a:rect b="b" l="l" r="r" t="t"/>
              <a:pathLst>
                <a:path extrusionOk="0" h="2069" w="1002">
                  <a:moveTo>
                    <a:pt x="1001" y="0"/>
                  </a:moveTo>
                  <a:lnTo>
                    <a:pt x="0" y="1001"/>
                  </a:lnTo>
                  <a:lnTo>
                    <a:pt x="0" y="2068"/>
                  </a:lnTo>
                  <a:lnTo>
                    <a:pt x="668" y="1401"/>
                  </a:lnTo>
                  <a:lnTo>
                    <a:pt x="1001" y="1034"/>
                  </a:lnTo>
                  <a:lnTo>
                    <a:pt x="1001"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9"/>
            <p:cNvSpPr/>
            <p:nvPr/>
          </p:nvSpPr>
          <p:spPr>
            <a:xfrm>
              <a:off x="3563550" y="4289350"/>
              <a:ext cx="25050" cy="51725"/>
            </a:xfrm>
            <a:custGeom>
              <a:rect b="b" l="l" r="r" t="t"/>
              <a:pathLst>
                <a:path extrusionOk="0" h="2069" w="1002">
                  <a:moveTo>
                    <a:pt x="1001" y="0"/>
                  </a:moveTo>
                  <a:lnTo>
                    <a:pt x="0" y="1001"/>
                  </a:lnTo>
                  <a:lnTo>
                    <a:pt x="0" y="2068"/>
                  </a:lnTo>
                  <a:lnTo>
                    <a:pt x="668" y="1401"/>
                  </a:lnTo>
                  <a:lnTo>
                    <a:pt x="1001" y="1034"/>
                  </a:lnTo>
                  <a:lnTo>
                    <a:pt x="100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9"/>
            <p:cNvSpPr/>
            <p:nvPr/>
          </p:nvSpPr>
          <p:spPr>
            <a:xfrm>
              <a:off x="3516025" y="4311875"/>
              <a:ext cx="47550" cy="24825"/>
            </a:xfrm>
            <a:custGeom>
              <a:rect b="b" l="l" r="r" t="t"/>
              <a:pathLst>
                <a:path extrusionOk="0" h="993" w="1902">
                  <a:moveTo>
                    <a:pt x="1333" y="0"/>
                  </a:moveTo>
                  <a:cubicBezTo>
                    <a:pt x="1032" y="0"/>
                    <a:pt x="731" y="84"/>
                    <a:pt x="467" y="267"/>
                  </a:cubicBezTo>
                  <a:cubicBezTo>
                    <a:pt x="0" y="534"/>
                    <a:pt x="33" y="734"/>
                    <a:pt x="300" y="901"/>
                  </a:cubicBezTo>
                  <a:cubicBezTo>
                    <a:pt x="367" y="934"/>
                    <a:pt x="434" y="967"/>
                    <a:pt x="500" y="967"/>
                  </a:cubicBezTo>
                  <a:cubicBezTo>
                    <a:pt x="567" y="984"/>
                    <a:pt x="634" y="992"/>
                    <a:pt x="701" y="992"/>
                  </a:cubicBezTo>
                  <a:cubicBezTo>
                    <a:pt x="767" y="992"/>
                    <a:pt x="834" y="984"/>
                    <a:pt x="901" y="967"/>
                  </a:cubicBezTo>
                  <a:cubicBezTo>
                    <a:pt x="1234" y="901"/>
                    <a:pt x="1601" y="801"/>
                    <a:pt x="1901" y="700"/>
                  </a:cubicBezTo>
                  <a:lnTo>
                    <a:pt x="1901" y="100"/>
                  </a:lnTo>
                  <a:cubicBezTo>
                    <a:pt x="1719" y="35"/>
                    <a:pt x="1526" y="0"/>
                    <a:pt x="133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9"/>
            <p:cNvSpPr/>
            <p:nvPr/>
          </p:nvSpPr>
          <p:spPr>
            <a:xfrm>
              <a:off x="3516025" y="4311875"/>
              <a:ext cx="47550" cy="24825"/>
            </a:xfrm>
            <a:custGeom>
              <a:rect b="b" l="l" r="r" t="t"/>
              <a:pathLst>
                <a:path extrusionOk="0" h="993" w="1902">
                  <a:moveTo>
                    <a:pt x="1333" y="0"/>
                  </a:moveTo>
                  <a:cubicBezTo>
                    <a:pt x="1032" y="0"/>
                    <a:pt x="731" y="84"/>
                    <a:pt x="467" y="267"/>
                  </a:cubicBezTo>
                  <a:cubicBezTo>
                    <a:pt x="0" y="534"/>
                    <a:pt x="33" y="734"/>
                    <a:pt x="300" y="901"/>
                  </a:cubicBezTo>
                  <a:cubicBezTo>
                    <a:pt x="367" y="934"/>
                    <a:pt x="434" y="967"/>
                    <a:pt x="500" y="967"/>
                  </a:cubicBezTo>
                  <a:cubicBezTo>
                    <a:pt x="567" y="984"/>
                    <a:pt x="634" y="992"/>
                    <a:pt x="701" y="992"/>
                  </a:cubicBezTo>
                  <a:cubicBezTo>
                    <a:pt x="767" y="992"/>
                    <a:pt x="834" y="984"/>
                    <a:pt x="901" y="967"/>
                  </a:cubicBezTo>
                  <a:cubicBezTo>
                    <a:pt x="1234" y="901"/>
                    <a:pt x="1601" y="801"/>
                    <a:pt x="1901" y="700"/>
                  </a:cubicBezTo>
                  <a:lnTo>
                    <a:pt x="1901" y="100"/>
                  </a:lnTo>
                  <a:cubicBezTo>
                    <a:pt x="1719" y="35"/>
                    <a:pt x="1526" y="0"/>
                    <a:pt x="133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9"/>
            <p:cNvSpPr/>
            <p:nvPr/>
          </p:nvSpPr>
          <p:spPr>
            <a:xfrm>
              <a:off x="3464300" y="4297675"/>
              <a:ext cx="216025" cy="128450"/>
            </a:xfrm>
            <a:custGeom>
              <a:rect b="b" l="l" r="r" t="t"/>
              <a:pathLst>
                <a:path extrusionOk="0" h="5138" w="8641">
                  <a:moveTo>
                    <a:pt x="1" y="1"/>
                  </a:moveTo>
                  <a:lnTo>
                    <a:pt x="1" y="902"/>
                  </a:lnTo>
                  <a:lnTo>
                    <a:pt x="301" y="1068"/>
                  </a:lnTo>
                  <a:lnTo>
                    <a:pt x="275" y="1214"/>
                  </a:lnTo>
                  <a:lnTo>
                    <a:pt x="275" y="1214"/>
                  </a:lnTo>
                  <a:cubicBezTo>
                    <a:pt x="361" y="913"/>
                    <a:pt x="565" y="663"/>
                    <a:pt x="835" y="501"/>
                  </a:cubicBezTo>
                  <a:lnTo>
                    <a:pt x="1" y="1"/>
                  </a:lnTo>
                  <a:close/>
                  <a:moveTo>
                    <a:pt x="275" y="1214"/>
                  </a:moveTo>
                  <a:cubicBezTo>
                    <a:pt x="254" y="1285"/>
                    <a:pt x="241" y="1359"/>
                    <a:pt x="234" y="1435"/>
                  </a:cubicBezTo>
                  <a:lnTo>
                    <a:pt x="275" y="1214"/>
                  </a:lnTo>
                  <a:close/>
                  <a:moveTo>
                    <a:pt x="234" y="1435"/>
                  </a:moveTo>
                  <a:lnTo>
                    <a:pt x="234" y="2303"/>
                  </a:lnTo>
                  <a:cubicBezTo>
                    <a:pt x="201" y="2636"/>
                    <a:pt x="468" y="2970"/>
                    <a:pt x="968" y="3237"/>
                  </a:cubicBezTo>
                  <a:cubicBezTo>
                    <a:pt x="1445" y="3518"/>
                    <a:pt x="1993" y="3659"/>
                    <a:pt x="2556" y="3659"/>
                  </a:cubicBezTo>
                  <a:cubicBezTo>
                    <a:pt x="2859" y="3659"/>
                    <a:pt x="3167" y="3619"/>
                    <a:pt x="3470" y="3537"/>
                  </a:cubicBezTo>
                  <a:lnTo>
                    <a:pt x="3970" y="3403"/>
                  </a:lnTo>
                  <a:lnTo>
                    <a:pt x="3970" y="3403"/>
                  </a:lnTo>
                  <a:lnTo>
                    <a:pt x="4538" y="2836"/>
                  </a:lnTo>
                  <a:cubicBezTo>
                    <a:pt x="4752" y="2922"/>
                    <a:pt x="4985" y="2965"/>
                    <a:pt x="5218" y="2965"/>
                  </a:cubicBezTo>
                  <a:cubicBezTo>
                    <a:pt x="5528" y="2965"/>
                    <a:pt x="5838" y="2889"/>
                    <a:pt x="6105" y="2736"/>
                  </a:cubicBezTo>
                  <a:cubicBezTo>
                    <a:pt x="6472" y="2536"/>
                    <a:pt x="6572" y="2303"/>
                    <a:pt x="6272" y="2102"/>
                  </a:cubicBezTo>
                  <a:cubicBezTo>
                    <a:pt x="6132" y="2023"/>
                    <a:pt x="5980" y="1991"/>
                    <a:pt x="5816" y="1991"/>
                  </a:cubicBezTo>
                  <a:cubicBezTo>
                    <a:pt x="5356" y="1991"/>
                    <a:pt x="4801" y="2248"/>
                    <a:pt x="4137" y="2469"/>
                  </a:cubicBezTo>
                  <a:cubicBezTo>
                    <a:pt x="3602" y="2630"/>
                    <a:pt x="3039" y="2771"/>
                    <a:pt x="2467" y="2771"/>
                  </a:cubicBezTo>
                  <a:cubicBezTo>
                    <a:pt x="1969" y="2771"/>
                    <a:pt x="1465" y="2664"/>
                    <a:pt x="968" y="2369"/>
                  </a:cubicBezTo>
                  <a:cubicBezTo>
                    <a:pt x="468" y="2069"/>
                    <a:pt x="234" y="1769"/>
                    <a:pt x="234" y="1435"/>
                  </a:cubicBezTo>
                  <a:close/>
                  <a:moveTo>
                    <a:pt x="8640" y="3603"/>
                  </a:moveTo>
                  <a:lnTo>
                    <a:pt x="7506" y="4237"/>
                  </a:lnTo>
                  <a:lnTo>
                    <a:pt x="6672" y="3737"/>
                  </a:lnTo>
                  <a:cubicBezTo>
                    <a:pt x="6117" y="4014"/>
                    <a:pt x="5498" y="4148"/>
                    <a:pt x="4881" y="4148"/>
                  </a:cubicBezTo>
                  <a:cubicBezTo>
                    <a:pt x="4609" y="4148"/>
                    <a:pt x="4336" y="4122"/>
                    <a:pt x="4071" y="4070"/>
                  </a:cubicBezTo>
                  <a:cubicBezTo>
                    <a:pt x="3837" y="4037"/>
                    <a:pt x="3670" y="3970"/>
                    <a:pt x="3470" y="3904"/>
                  </a:cubicBezTo>
                  <a:lnTo>
                    <a:pt x="3470" y="4804"/>
                  </a:lnTo>
                  <a:cubicBezTo>
                    <a:pt x="3915" y="4962"/>
                    <a:pt x="4385" y="5040"/>
                    <a:pt x="4855" y="5040"/>
                  </a:cubicBezTo>
                  <a:cubicBezTo>
                    <a:pt x="5478" y="5040"/>
                    <a:pt x="6102" y="4904"/>
                    <a:pt x="6672" y="4638"/>
                  </a:cubicBezTo>
                  <a:lnTo>
                    <a:pt x="7506" y="5138"/>
                  </a:lnTo>
                  <a:lnTo>
                    <a:pt x="8640" y="4471"/>
                  </a:lnTo>
                  <a:lnTo>
                    <a:pt x="8640" y="3603"/>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9"/>
            <p:cNvSpPr/>
            <p:nvPr/>
          </p:nvSpPr>
          <p:spPr>
            <a:xfrm>
              <a:off x="3469325" y="4333550"/>
              <a:ext cx="211000" cy="92575"/>
            </a:xfrm>
            <a:custGeom>
              <a:rect b="b" l="l" r="r" t="t"/>
              <a:pathLst>
                <a:path extrusionOk="0" h="3703" w="8440">
                  <a:moveTo>
                    <a:pt x="0" y="0"/>
                  </a:moveTo>
                  <a:lnTo>
                    <a:pt x="0" y="868"/>
                  </a:lnTo>
                  <a:cubicBezTo>
                    <a:pt x="0" y="1201"/>
                    <a:pt x="234" y="1535"/>
                    <a:pt x="767" y="1802"/>
                  </a:cubicBezTo>
                  <a:cubicBezTo>
                    <a:pt x="1244" y="2083"/>
                    <a:pt x="1792" y="2224"/>
                    <a:pt x="2355" y="2224"/>
                  </a:cubicBezTo>
                  <a:cubicBezTo>
                    <a:pt x="2658" y="2224"/>
                    <a:pt x="2966" y="2184"/>
                    <a:pt x="3269" y="2102"/>
                  </a:cubicBezTo>
                  <a:lnTo>
                    <a:pt x="3769" y="1968"/>
                  </a:lnTo>
                  <a:lnTo>
                    <a:pt x="3769" y="1968"/>
                  </a:lnTo>
                  <a:lnTo>
                    <a:pt x="4337" y="1401"/>
                  </a:lnTo>
                  <a:cubicBezTo>
                    <a:pt x="4551" y="1487"/>
                    <a:pt x="4778" y="1530"/>
                    <a:pt x="5006" y="1530"/>
                  </a:cubicBezTo>
                  <a:cubicBezTo>
                    <a:pt x="5311" y="1530"/>
                    <a:pt x="5618" y="1454"/>
                    <a:pt x="5904" y="1301"/>
                  </a:cubicBezTo>
                  <a:cubicBezTo>
                    <a:pt x="6271" y="1101"/>
                    <a:pt x="6371" y="868"/>
                    <a:pt x="6038" y="667"/>
                  </a:cubicBezTo>
                  <a:cubicBezTo>
                    <a:pt x="5897" y="588"/>
                    <a:pt x="5748" y="556"/>
                    <a:pt x="5586" y="556"/>
                  </a:cubicBezTo>
                  <a:cubicBezTo>
                    <a:pt x="5135" y="556"/>
                    <a:pt x="4591" y="813"/>
                    <a:pt x="3903" y="1034"/>
                  </a:cubicBezTo>
                  <a:cubicBezTo>
                    <a:pt x="3386" y="1195"/>
                    <a:pt x="2830" y="1336"/>
                    <a:pt x="2257" y="1336"/>
                  </a:cubicBezTo>
                  <a:cubicBezTo>
                    <a:pt x="1758" y="1336"/>
                    <a:pt x="1246" y="1229"/>
                    <a:pt x="734" y="934"/>
                  </a:cubicBezTo>
                  <a:cubicBezTo>
                    <a:pt x="267" y="634"/>
                    <a:pt x="0" y="334"/>
                    <a:pt x="0" y="0"/>
                  </a:cubicBezTo>
                  <a:close/>
                  <a:moveTo>
                    <a:pt x="8439" y="2135"/>
                  </a:moveTo>
                  <a:lnTo>
                    <a:pt x="7305" y="2802"/>
                  </a:lnTo>
                  <a:lnTo>
                    <a:pt x="6471" y="2302"/>
                  </a:lnTo>
                  <a:cubicBezTo>
                    <a:pt x="5893" y="2579"/>
                    <a:pt x="5283" y="2713"/>
                    <a:pt x="4663" y="2713"/>
                  </a:cubicBezTo>
                  <a:cubicBezTo>
                    <a:pt x="4389" y="2713"/>
                    <a:pt x="4112" y="2687"/>
                    <a:pt x="3836" y="2635"/>
                  </a:cubicBezTo>
                  <a:cubicBezTo>
                    <a:pt x="3636" y="2602"/>
                    <a:pt x="3436" y="2535"/>
                    <a:pt x="3269" y="2469"/>
                  </a:cubicBezTo>
                  <a:lnTo>
                    <a:pt x="3269" y="3336"/>
                  </a:lnTo>
                  <a:cubicBezTo>
                    <a:pt x="3727" y="3513"/>
                    <a:pt x="4211" y="3599"/>
                    <a:pt x="4694" y="3599"/>
                  </a:cubicBezTo>
                  <a:cubicBezTo>
                    <a:pt x="5304" y="3599"/>
                    <a:pt x="5914" y="3463"/>
                    <a:pt x="6471" y="3203"/>
                  </a:cubicBezTo>
                  <a:lnTo>
                    <a:pt x="7305" y="3703"/>
                  </a:lnTo>
                  <a:lnTo>
                    <a:pt x="8439" y="3036"/>
                  </a:lnTo>
                  <a:lnTo>
                    <a:pt x="8439" y="2135"/>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9"/>
            <p:cNvSpPr/>
            <p:nvPr/>
          </p:nvSpPr>
          <p:spPr>
            <a:xfrm>
              <a:off x="3464300" y="4297675"/>
              <a:ext cx="20875" cy="26725"/>
            </a:xfrm>
            <a:custGeom>
              <a:rect b="b" l="l" r="r" t="t"/>
              <a:pathLst>
                <a:path extrusionOk="0" h="1069" w="835">
                  <a:moveTo>
                    <a:pt x="1" y="1"/>
                  </a:moveTo>
                  <a:lnTo>
                    <a:pt x="1" y="902"/>
                  </a:lnTo>
                  <a:lnTo>
                    <a:pt x="301" y="1068"/>
                  </a:lnTo>
                  <a:cubicBezTo>
                    <a:pt x="435" y="835"/>
                    <a:pt x="601" y="635"/>
                    <a:pt x="835" y="501"/>
                  </a:cubicBezTo>
                  <a:lnTo>
                    <a:pt x="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9"/>
            <p:cNvSpPr/>
            <p:nvPr/>
          </p:nvSpPr>
          <p:spPr>
            <a:xfrm>
              <a:off x="3659450" y="4354400"/>
              <a:ext cx="15875" cy="29200"/>
            </a:xfrm>
            <a:custGeom>
              <a:rect b="b" l="l" r="r" t="t"/>
              <a:pathLst>
                <a:path extrusionOk="0" h="1168" w="635">
                  <a:moveTo>
                    <a:pt x="634" y="0"/>
                  </a:moveTo>
                  <a:cubicBezTo>
                    <a:pt x="568" y="367"/>
                    <a:pt x="334" y="701"/>
                    <a:pt x="1" y="834"/>
                  </a:cubicBezTo>
                  <a:lnTo>
                    <a:pt x="568" y="1168"/>
                  </a:lnTo>
                  <a:cubicBezTo>
                    <a:pt x="601" y="1034"/>
                    <a:pt x="634" y="901"/>
                    <a:pt x="634" y="734"/>
                  </a:cubicBezTo>
                  <a:cubicBezTo>
                    <a:pt x="634" y="734"/>
                    <a:pt x="634" y="234"/>
                    <a:pt x="63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9"/>
            <p:cNvSpPr/>
            <p:nvPr/>
          </p:nvSpPr>
          <p:spPr>
            <a:xfrm>
              <a:off x="3659450" y="4354400"/>
              <a:ext cx="15875" cy="29200"/>
            </a:xfrm>
            <a:custGeom>
              <a:rect b="b" l="l" r="r" t="t"/>
              <a:pathLst>
                <a:path extrusionOk="0" h="1168" w="635">
                  <a:moveTo>
                    <a:pt x="634" y="0"/>
                  </a:moveTo>
                  <a:cubicBezTo>
                    <a:pt x="568" y="367"/>
                    <a:pt x="334" y="701"/>
                    <a:pt x="1" y="834"/>
                  </a:cubicBezTo>
                  <a:lnTo>
                    <a:pt x="568" y="1168"/>
                  </a:lnTo>
                  <a:cubicBezTo>
                    <a:pt x="601" y="1034"/>
                    <a:pt x="634" y="901"/>
                    <a:pt x="634" y="734"/>
                  </a:cubicBezTo>
                  <a:cubicBezTo>
                    <a:pt x="634" y="734"/>
                    <a:pt x="634" y="234"/>
                    <a:pt x="63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9"/>
            <p:cNvSpPr/>
            <p:nvPr/>
          </p:nvSpPr>
          <p:spPr>
            <a:xfrm>
              <a:off x="3464300" y="4281000"/>
              <a:ext cx="216025" cy="121775"/>
            </a:xfrm>
            <a:custGeom>
              <a:rect b="b" l="l" r="r" t="t"/>
              <a:pathLst>
                <a:path extrusionOk="0" h="4871" w="8641">
                  <a:moveTo>
                    <a:pt x="1135" y="1"/>
                  </a:moveTo>
                  <a:lnTo>
                    <a:pt x="1" y="668"/>
                  </a:lnTo>
                  <a:lnTo>
                    <a:pt x="835" y="1135"/>
                  </a:lnTo>
                  <a:cubicBezTo>
                    <a:pt x="468" y="1335"/>
                    <a:pt x="268" y="1702"/>
                    <a:pt x="201" y="2102"/>
                  </a:cubicBezTo>
                  <a:cubicBezTo>
                    <a:pt x="201" y="2402"/>
                    <a:pt x="468" y="2736"/>
                    <a:pt x="935" y="3003"/>
                  </a:cubicBezTo>
                  <a:cubicBezTo>
                    <a:pt x="1457" y="3304"/>
                    <a:pt x="1980" y="3417"/>
                    <a:pt x="2488" y="3417"/>
                  </a:cubicBezTo>
                  <a:cubicBezTo>
                    <a:pt x="3051" y="3417"/>
                    <a:pt x="3596" y="3278"/>
                    <a:pt x="4104" y="3103"/>
                  </a:cubicBezTo>
                  <a:cubicBezTo>
                    <a:pt x="4779" y="2886"/>
                    <a:pt x="5314" y="2652"/>
                    <a:pt x="5761" y="2652"/>
                  </a:cubicBezTo>
                  <a:cubicBezTo>
                    <a:pt x="5932" y="2652"/>
                    <a:pt x="6091" y="2686"/>
                    <a:pt x="6239" y="2769"/>
                  </a:cubicBezTo>
                  <a:cubicBezTo>
                    <a:pt x="6572" y="2970"/>
                    <a:pt x="6472" y="3170"/>
                    <a:pt x="6105" y="3403"/>
                  </a:cubicBezTo>
                  <a:cubicBezTo>
                    <a:pt x="5819" y="3556"/>
                    <a:pt x="5512" y="3632"/>
                    <a:pt x="5207" y="3632"/>
                  </a:cubicBezTo>
                  <a:cubicBezTo>
                    <a:pt x="4979" y="3632"/>
                    <a:pt x="4752" y="3589"/>
                    <a:pt x="4538" y="3503"/>
                  </a:cubicBezTo>
                  <a:lnTo>
                    <a:pt x="3470" y="4537"/>
                  </a:lnTo>
                  <a:cubicBezTo>
                    <a:pt x="3637" y="4604"/>
                    <a:pt x="3837" y="4671"/>
                    <a:pt x="4037" y="4737"/>
                  </a:cubicBezTo>
                  <a:cubicBezTo>
                    <a:pt x="4371" y="4804"/>
                    <a:pt x="4738" y="4804"/>
                    <a:pt x="5071" y="4804"/>
                  </a:cubicBezTo>
                  <a:cubicBezTo>
                    <a:pt x="5638" y="4771"/>
                    <a:pt x="6172" y="4637"/>
                    <a:pt x="6672" y="4404"/>
                  </a:cubicBezTo>
                  <a:lnTo>
                    <a:pt x="7506" y="4871"/>
                  </a:lnTo>
                  <a:lnTo>
                    <a:pt x="8640" y="4237"/>
                  </a:lnTo>
                  <a:lnTo>
                    <a:pt x="8440" y="4137"/>
                  </a:lnTo>
                  <a:lnTo>
                    <a:pt x="7807" y="3770"/>
                  </a:lnTo>
                  <a:cubicBezTo>
                    <a:pt x="8207" y="3603"/>
                    <a:pt x="8440" y="3203"/>
                    <a:pt x="8440" y="2803"/>
                  </a:cubicBezTo>
                  <a:cubicBezTo>
                    <a:pt x="8440" y="2769"/>
                    <a:pt x="8440" y="2736"/>
                    <a:pt x="8440" y="2703"/>
                  </a:cubicBezTo>
                  <a:cubicBezTo>
                    <a:pt x="8440" y="2402"/>
                    <a:pt x="8207" y="2102"/>
                    <a:pt x="7740" y="1835"/>
                  </a:cubicBezTo>
                  <a:cubicBezTo>
                    <a:pt x="7273" y="1569"/>
                    <a:pt x="6772" y="1435"/>
                    <a:pt x="6239" y="1435"/>
                  </a:cubicBezTo>
                  <a:lnTo>
                    <a:pt x="5672" y="1435"/>
                  </a:lnTo>
                  <a:cubicBezTo>
                    <a:pt x="5438" y="1468"/>
                    <a:pt x="5205" y="1535"/>
                    <a:pt x="4971" y="1602"/>
                  </a:cubicBezTo>
                  <a:lnTo>
                    <a:pt x="4604" y="1702"/>
                  </a:lnTo>
                  <a:lnTo>
                    <a:pt x="4137" y="1835"/>
                  </a:lnTo>
                  <a:lnTo>
                    <a:pt x="3970" y="1902"/>
                  </a:lnTo>
                  <a:cubicBezTo>
                    <a:pt x="3637" y="2036"/>
                    <a:pt x="3303" y="2136"/>
                    <a:pt x="2970" y="2202"/>
                  </a:cubicBezTo>
                  <a:cubicBezTo>
                    <a:pt x="2903" y="2219"/>
                    <a:pt x="2836" y="2227"/>
                    <a:pt x="2770" y="2227"/>
                  </a:cubicBezTo>
                  <a:cubicBezTo>
                    <a:pt x="2703" y="2227"/>
                    <a:pt x="2636" y="2219"/>
                    <a:pt x="2569" y="2202"/>
                  </a:cubicBezTo>
                  <a:cubicBezTo>
                    <a:pt x="2469" y="2169"/>
                    <a:pt x="2403" y="2136"/>
                    <a:pt x="2369" y="2102"/>
                  </a:cubicBezTo>
                  <a:cubicBezTo>
                    <a:pt x="2102" y="1969"/>
                    <a:pt x="2069" y="1735"/>
                    <a:pt x="2536" y="1468"/>
                  </a:cubicBezTo>
                  <a:cubicBezTo>
                    <a:pt x="2799" y="1307"/>
                    <a:pt x="3098" y="1219"/>
                    <a:pt x="3397" y="1219"/>
                  </a:cubicBezTo>
                  <a:cubicBezTo>
                    <a:pt x="3592" y="1219"/>
                    <a:pt x="3786" y="1256"/>
                    <a:pt x="3970" y="1335"/>
                  </a:cubicBezTo>
                  <a:lnTo>
                    <a:pt x="4971" y="301"/>
                  </a:lnTo>
                  <a:cubicBezTo>
                    <a:pt x="4554" y="176"/>
                    <a:pt x="4125" y="114"/>
                    <a:pt x="3699" y="114"/>
                  </a:cubicBezTo>
                  <a:cubicBezTo>
                    <a:pt x="3103" y="114"/>
                    <a:pt x="2514" y="234"/>
                    <a:pt x="1969" y="468"/>
                  </a:cubicBezTo>
                  <a:lnTo>
                    <a:pt x="1135"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9"/>
            <p:cNvSpPr/>
            <p:nvPr/>
          </p:nvSpPr>
          <p:spPr>
            <a:xfrm>
              <a:off x="3631100" y="4391925"/>
              <a:ext cx="20875" cy="34200"/>
            </a:xfrm>
            <a:custGeom>
              <a:rect b="b" l="l" r="r" t="t"/>
              <a:pathLst>
                <a:path extrusionOk="0" h="1368" w="835">
                  <a:moveTo>
                    <a:pt x="0" y="0"/>
                  </a:moveTo>
                  <a:lnTo>
                    <a:pt x="0" y="868"/>
                  </a:lnTo>
                  <a:lnTo>
                    <a:pt x="834" y="1368"/>
                  </a:lnTo>
                  <a:lnTo>
                    <a:pt x="834" y="467"/>
                  </a:lnTo>
                  <a:lnTo>
                    <a:pt x="0"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9"/>
            <p:cNvSpPr/>
            <p:nvPr/>
          </p:nvSpPr>
          <p:spPr>
            <a:xfrm>
              <a:off x="3631100" y="4391925"/>
              <a:ext cx="20875" cy="34200"/>
            </a:xfrm>
            <a:custGeom>
              <a:rect b="b" l="l" r="r" t="t"/>
              <a:pathLst>
                <a:path extrusionOk="0" h="1368" w="835">
                  <a:moveTo>
                    <a:pt x="0" y="0"/>
                  </a:moveTo>
                  <a:lnTo>
                    <a:pt x="0" y="868"/>
                  </a:lnTo>
                  <a:lnTo>
                    <a:pt x="834" y="1368"/>
                  </a:lnTo>
                  <a:lnTo>
                    <a:pt x="834" y="467"/>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9"/>
            <p:cNvSpPr/>
            <p:nvPr/>
          </p:nvSpPr>
          <p:spPr>
            <a:xfrm>
              <a:off x="3464300" y="4281850"/>
              <a:ext cx="49250" cy="15850"/>
            </a:xfrm>
            <a:custGeom>
              <a:rect b="b" l="l" r="r" t="t"/>
              <a:pathLst>
                <a:path extrusionOk="0" h="634" w="1970">
                  <a:moveTo>
                    <a:pt x="1135" y="0"/>
                  </a:moveTo>
                  <a:lnTo>
                    <a:pt x="1" y="634"/>
                  </a:lnTo>
                  <a:lnTo>
                    <a:pt x="1135" y="134"/>
                  </a:lnTo>
                  <a:lnTo>
                    <a:pt x="1969" y="467"/>
                  </a:lnTo>
                  <a:lnTo>
                    <a:pt x="1135"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9"/>
            <p:cNvSpPr/>
            <p:nvPr/>
          </p:nvSpPr>
          <p:spPr>
            <a:xfrm>
              <a:off x="3527700" y="4289350"/>
              <a:ext cx="60900" cy="29200"/>
            </a:xfrm>
            <a:custGeom>
              <a:rect b="b" l="l" r="r" t="t"/>
              <a:pathLst>
                <a:path extrusionOk="0" h="1168" w="2436">
                  <a:moveTo>
                    <a:pt x="2435" y="0"/>
                  </a:moveTo>
                  <a:lnTo>
                    <a:pt x="1434" y="901"/>
                  </a:lnTo>
                  <a:cubicBezTo>
                    <a:pt x="1275" y="848"/>
                    <a:pt x="1112" y="822"/>
                    <a:pt x="951" y="822"/>
                  </a:cubicBezTo>
                  <a:cubicBezTo>
                    <a:pt x="607" y="822"/>
                    <a:pt x="273" y="941"/>
                    <a:pt x="0" y="1168"/>
                  </a:cubicBezTo>
                  <a:cubicBezTo>
                    <a:pt x="264" y="985"/>
                    <a:pt x="565" y="901"/>
                    <a:pt x="866" y="901"/>
                  </a:cubicBezTo>
                  <a:cubicBezTo>
                    <a:pt x="1059" y="901"/>
                    <a:pt x="1252" y="936"/>
                    <a:pt x="1434" y="1001"/>
                  </a:cubicBezTo>
                  <a:lnTo>
                    <a:pt x="2435"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9"/>
            <p:cNvSpPr/>
            <p:nvPr/>
          </p:nvSpPr>
          <p:spPr>
            <a:xfrm>
              <a:off x="3551050" y="4368575"/>
              <a:ext cx="40050" cy="33375"/>
            </a:xfrm>
            <a:custGeom>
              <a:rect b="b" l="l" r="r" t="t"/>
              <a:pathLst>
                <a:path extrusionOk="0" h="1335" w="1602">
                  <a:moveTo>
                    <a:pt x="1068" y="0"/>
                  </a:moveTo>
                  <a:lnTo>
                    <a:pt x="0" y="1068"/>
                  </a:lnTo>
                  <a:cubicBezTo>
                    <a:pt x="167" y="1134"/>
                    <a:pt x="367" y="1201"/>
                    <a:pt x="567" y="1234"/>
                  </a:cubicBezTo>
                  <a:cubicBezTo>
                    <a:pt x="901" y="1301"/>
                    <a:pt x="1268" y="1335"/>
                    <a:pt x="1601" y="1335"/>
                  </a:cubicBezTo>
                  <a:cubicBezTo>
                    <a:pt x="1101" y="1335"/>
                    <a:pt x="601" y="1234"/>
                    <a:pt x="167" y="1034"/>
                  </a:cubicBezTo>
                  <a:lnTo>
                    <a:pt x="1068"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9"/>
            <p:cNvSpPr/>
            <p:nvPr/>
          </p:nvSpPr>
          <p:spPr>
            <a:xfrm>
              <a:off x="3631100" y="4387750"/>
              <a:ext cx="49225" cy="15875"/>
            </a:xfrm>
            <a:custGeom>
              <a:rect b="b" l="l" r="r" t="t"/>
              <a:pathLst>
                <a:path extrusionOk="0" h="635" w="1969">
                  <a:moveTo>
                    <a:pt x="1968" y="0"/>
                  </a:moveTo>
                  <a:lnTo>
                    <a:pt x="834" y="534"/>
                  </a:lnTo>
                  <a:lnTo>
                    <a:pt x="0" y="167"/>
                  </a:lnTo>
                  <a:lnTo>
                    <a:pt x="0" y="167"/>
                  </a:lnTo>
                  <a:lnTo>
                    <a:pt x="834" y="634"/>
                  </a:lnTo>
                  <a:lnTo>
                    <a:pt x="1968"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9"/>
            <p:cNvSpPr/>
            <p:nvPr/>
          </p:nvSpPr>
          <p:spPr>
            <a:xfrm>
              <a:off x="3305875" y="4202625"/>
              <a:ext cx="266050" cy="149300"/>
            </a:xfrm>
            <a:custGeom>
              <a:rect b="b" l="l" r="r" t="t"/>
              <a:pathLst>
                <a:path extrusionOk="0" h="5972" w="10642">
                  <a:moveTo>
                    <a:pt x="10641" y="0"/>
                  </a:moveTo>
                  <a:cubicBezTo>
                    <a:pt x="7772" y="0"/>
                    <a:pt x="5037" y="634"/>
                    <a:pt x="3002" y="1835"/>
                  </a:cubicBezTo>
                  <a:cubicBezTo>
                    <a:pt x="1068" y="2936"/>
                    <a:pt x="0" y="4403"/>
                    <a:pt x="0" y="5971"/>
                  </a:cubicBezTo>
                  <a:cubicBezTo>
                    <a:pt x="0" y="5971"/>
                    <a:pt x="100" y="3803"/>
                    <a:pt x="3102" y="1968"/>
                  </a:cubicBezTo>
                  <a:cubicBezTo>
                    <a:pt x="6038" y="167"/>
                    <a:pt x="10641" y="0"/>
                    <a:pt x="10641"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9"/>
            <p:cNvSpPr/>
            <p:nvPr/>
          </p:nvSpPr>
          <p:spPr>
            <a:xfrm>
              <a:off x="3551050" y="4333550"/>
              <a:ext cx="310225" cy="178925"/>
            </a:xfrm>
            <a:custGeom>
              <a:rect b="b" l="l" r="r" t="t"/>
              <a:pathLst>
                <a:path extrusionOk="0" h="7157" w="12409">
                  <a:moveTo>
                    <a:pt x="11942" y="0"/>
                  </a:moveTo>
                  <a:cubicBezTo>
                    <a:pt x="11942" y="1"/>
                    <a:pt x="12408" y="3070"/>
                    <a:pt x="8540" y="5171"/>
                  </a:cubicBezTo>
                  <a:cubicBezTo>
                    <a:pt x="5042" y="7056"/>
                    <a:pt x="823" y="7139"/>
                    <a:pt x="106" y="7139"/>
                  </a:cubicBezTo>
                  <a:cubicBezTo>
                    <a:pt x="37" y="7139"/>
                    <a:pt x="0" y="7139"/>
                    <a:pt x="0" y="7139"/>
                  </a:cubicBezTo>
                  <a:lnTo>
                    <a:pt x="0" y="7139"/>
                  </a:lnTo>
                  <a:cubicBezTo>
                    <a:pt x="284" y="7151"/>
                    <a:pt x="568" y="7157"/>
                    <a:pt x="853" y="7157"/>
                  </a:cubicBezTo>
                  <a:cubicBezTo>
                    <a:pt x="3709" y="7157"/>
                    <a:pt x="6555" y="6545"/>
                    <a:pt x="8740" y="5271"/>
                  </a:cubicBezTo>
                  <a:cubicBezTo>
                    <a:pt x="11241" y="3836"/>
                    <a:pt x="12309" y="1868"/>
                    <a:pt x="11942"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9"/>
            <p:cNvSpPr/>
            <p:nvPr/>
          </p:nvSpPr>
          <p:spPr>
            <a:xfrm>
              <a:off x="3310025" y="4164875"/>
              <a:ext cx="557100" cy="321500"/>
            </a:xfrm>
            <a:custGeom>
              <a:rect b="b" l="l" r="r" t="t"/>
              <a:pathLst>
                <a:path extrusionOk="0" h="12860" w="22284">
                  <a:moveTo>
                    <a:pt x="11159" y="1"/>
                  </a:moveTo>
                  <a:cubicBezTo>
                    <a:pt x="8307" y="1"/>
                    <a:pt x="5455" y="626"/>
                    <a:pt x="3270" y="1877"/>
                  </a:cubicBezTo>
                  <a:cubicBezTo>
                    <a:pt x="2169" y="2444"/>
                    <a:pt x="1268" y="3311"/>
                    <a:pt x="601" y="4346"/>
                  </a:cubicBezTo>
                  <a:lnTo>
                    <a:pt x="1" y="4346"/>
                  </a:lnTo>
                  <a:lnTo>
                    <a:pt x="1" y="6614"/>
                  </a:lnTo>
                  <a:cubicBezTo>
                    <a:pt x="68" y="8182"/>
                    <a:pt x="1168" y="9749"/>
                    <a:pt x="3270" y="10984"/>
                  </a:cubicBezTo>
                  <a:cubicBezTo>
                    <a:pt x="5438" y="12235"/>
                    <a:pt x="8290" y="12860"/>
                    <a:pt x="11146" y="12860"/>
                  </a:cubicBezTo>
                  <a:cubicBezTo>
                    <a:pt x="14003" y="12860"/>
                    <a:pt x="16863" y="12235"/>
                    <a:pt x="19048" y="10984"/>
                  </a:cubicBezTo>
                  <a:cubicBezTo>
                    <a:pt x="21116" y="9783"/>
                    <a:pt x="22217" y="8182"/>
                    <a:pt x="22283" y="6614"/>
                  </a:cubicBezTo>
                  <a:lnTo>
                    <a:pt x="22283" y="4346"/>
                  </a:lnTo>
                  <a:lnTo>
                    <a:pt x="21716" y="4346"/>
                  </a:lnTo>
                  <a:cubicBezTo>
                    <a:pt x="21049" y="3311"/>
                    <a:pt x="20115" y="2444"/>
                    <a:pt x="19048" y="1877"/>
                  </a:cubicBezTo>
                  <a:cubicBezTo>
                    <a:pt x="16863" y="626"/>
                    <a:pt x="14011" y="1"/>
                    <a:pt x="1115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9"/>
            <p:cNvSpPr/>
            <p:nvPr/>
          </p:nvSpPr>
          <p:spPr>
            <a:xfrm>
              <a:off x="3310025" y="4164875"/>
              <a:ext cx="557100" cy="321500"/>
            </a:xfrm>
            <a:custGeom>
              <a:rect b="b" l="l" r="r" t="t"/>
              <a:pathLst>
                <a:path extrusionOk="0" h="12860" w="22284">
                  <a:moveTo>
                    <a:pt x="11159" y="1"/>
                  </a:moveTo>
                  <a:cubicBezTo>
                    <a:pt x="8307" y="1"/>
                    <a:pt x="5455" y="626"/>
                    <a:pt x="3270" y="1877"/>
                  </a:cubicBezTo>
                  <a:cubicBezTo>
                    <a:pt x="2169" y="2444"/>
                    <a:pt x="1268" y="3311"/>
                    <a:pt x="601" y="4346"/>
                  </a:cubicBezTo>
                  <a:lnTo>
                    <a:pt x="1" y="4346"/>
                  </a:lnTo>
                  <a:lnTo>
                    <a:pt x="1" y="6614"/>
                  </a:lnTo>
                  <a:cubicBezTo>
                    <a:pt x="68" y="8182"/>
                    <a:pt x="1168" y="9749"/>
                    <a:pt x="3270" y="10984"/>
                  </a:cubicBezTo>
                  <a:cubicBezTo>
                    <a:pt x="5438" y="12235"/>
                    <a:pt x="8290" y="12860"/>
                    <a:pt x="11146" y="12860"/>
                  </a:cubicBezTo>
                  <a:cubicBezTo>
                    <a:pt x="14003" y="12860"/>
                    <a:pt x="16863" y="12235"/>
                    <a:pt x="19048" y="10984"/>
                  </a:cubicBezTo>
                  <a:cubicBezTo>
                    <a:pt x="21116" y="9783"/>
                    <a:pt x="22217" y="8182"/>
                    <a:pt x="22283" y="6614"/>
                  </a:cubicBezTo>
                  <a:lnTo>
                    <a:pt x="22283" y="4346"/>
                  </a:lnTo>
                  <a:lnTo>
                    <a:pt x="21716" y="4346"/>
                  </a:lnTo>
                  <a:cubicBezTo>
                    <a:pt x="21049" y="3311"/>
                    <a:pt x="20115" y="2444"/>
                    <a:pt x="19048" y="1877"/>
                  </a:cubicBezTo>
                  <a:cubicBezTo>
                    <a:pt x="16863" y="626"/>
                    <a:pt x="14011" y="1"/>
                    <a:pt x="1115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9"/>
            <p:cNvSpPr/>
            <p:nvPr/>
          </p:nvSpPr>
          <p:spPr>
            <a:xfrm>
              <a:off x="3310025" y="4164250"/>
              <a:ext cx="278575" cy="321925"/>
            </a:xfrm>
            <a:custGeom>
              <a:rect b="b" l="l" r="r" t="t"/>
              <a:pathLst>
                <a:path extrusionOk="0" h="12877" w="11143">
                  <a:moveTo>
                    <a:pt x="11142" y="1"/>
                  </a:moveTo>
                  <a:cubicBezTo>
                    <a:pt x="8307" y="1"/>
                    <a:pt x="5438" y="635"/>
                    <a:pt x="3270" y="1902"/>
                  </a:cubicBezTo>
                  <a:cubicBezTo>
                    <a:pt x="2169" y="2469"/>
                    <a:pt x="1268" y="3336"/>
                    <a:pt x="601" y="4371"/>
                  </a:cubicBezTo>
                  <a:lnTo>
                    <a:pt x="1" y="4371"/>
                  </a:lnTo>
                  <a:lnTo>
                    <a:pt x="1" y="6639"/>
                  </a:lnTo>
                  <a:cubicBezTo>
                    <a:pt x="68" y="8207"/>
                    <a:pt x="1168" y="9774"/>
                    <a:pt x="3270" y="11009"/>
                  </a:cubicBezTo>
                  <a:cubicBezTo>
                    <a:pt x="5438" y="12243"/>
                    <a:pt x="8307" y="12877"/>
                    <a:pt x="11142" y="12877"/>
                  </a:cubicBezTo>
                  <a:lnTo>
                    <a:pt x="11142"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9"/>
            <p:cNvSpPr/>
            <p:nvPr/>
          </p:nvSpPr>
          <p:spPr>
            <a:xfrm>
              <a:off x="3310025" y="4190950"/>
              <a:ext cx="126800" cy="269375"/>
            </a:xfrm>
            <a:custGeom>
              <a:rect b="b" l="l" r="r" t="t"/>
              <a:pathLst>
                <a:path extrusionOk="0" h="10775" w="5072">
                  <a:moveTo>
                    <a:pt x="5071" y="0"/>
                  </a:moveTo>
                  <a:lnTo>
                    <a:pt x="5071" y="0"/>
                  </a:lnTo>
                  <a:cubicBezTo>
                    <a:pt x="4437" y="200"/>
                    <a:pt x="3837" y="501"/>
                    <a:pt x="3270" y="834"/>
                  </a:cubicBezTo>
                  <a:cubicBezTo>
                    <a:pt x="2169" y="1401"/>
                    <a:pt x="1268" y="2235"/>
                    <a:pt x="601" y="3269"/>
                  </a:cubicBezTo>
                  <a:lnTo>
                    <a:pt x="1" y="3269"/>
                  </a:lnTo>
                  <a:lnTo>
                    <a:pt x="1" y="5571"/>
                  </a:lnTo>
                  <a:cubicBezTo>
                    <a:pt x="68" y="7139"/>
                    <a:pt x="1168" y="8706"/>
                    <a:pt x="3270" y="9941"/>
                  </a:cubicBezTo>
                  <a:cubicBezTo>
                    <a:pt x="3837" y="10241"/>
                    <a:pt x="4437" y="10541"/>
                    <a:pt x="5038" y="10775"/>
                  </a:cubicBezTo>
                  <a:lnTo>
                    <a:pt x="507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9"/>
            <p:cNvSpPr/>
            <p:nvPr/>
          </p:nvSpPr>
          <p:spPr>
            <a:xfrm>
              <a:off x="3741175" y="4190950"/>
              <a:ext cx="126775" cy="269375"/>
            </a:xfrm>
            <a:custGeom>
              <a:rect b="b" l="l" r="r" t="t"/>
              <a:pathLst>
                <a:path extrusionOk="0" h="10775" w="5071">
                  <a:moveTo>
                    <a:pt x="1" y="0"/>
                  </a:moveTo>
                  <a:lnTo>
                    <a:pt x="1" y="10775"/>
                  </a:lnTo>
                  <a:cubicBezTo>
                    <a:pt x="634" y="10541"/>
                    <a:pt x="1235" y="10241"/>
                    <a:pt x="1802" y="9941"/>
                  </a:cubicBezTo>
                  <a:cubicBezTo>
                    <a:pt x="3903" y="8706"/>
                    <a:pt x="4971" y="7139"/>
                    <a:pt x="5071" y="5571"/>
                  </a:cubicBezTo>
                  <a:lnTo>
                    <a:pt x="5071" y="3269"/>
                  </a:lnTo>
                  <a:lnTo>
                    <a:pt x="4470" y="3269"/>
                  </a:lnTo>
                  <a:cubicBezTo>
                    <a:pt x="3803" y="2235"/>
                    <a:pt x="2869" y="1401"/>
                    <a:pt x="1802" y="834"/>
                  </a:cubicBezTo>
                  <a:cubicBezTo>
                    <a:pt x="1235" y="501"/>
                    <a:pt x="634" y="200"/>
                    <a:pt x="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9"/>
            <p:cNvSpPr/>
            <p:nvPr/>
          </p:nvSpPr>
          <p:spPr>
            <a:xfrm>
              <a:off x="3282525" y="4112350"/>
              <a:ext cx="612125" cy="321800"/>
            </a:xfrm>
            <a:custGeom>
              <a:rect b="b" l="l" r="r" t="t"/>
              <a:pathLst>
                <a:path extrusionOk="0" h="12872" w="24485">
                  <a:moveTo>
                    <a:pt x="12246" y="0"/>
                  </a:moveTo>
                  <a:cubicBezTo>
                    <a:pt x="9390" y="0"/>
                    <a:pt x="6538" y="626"/>
                    <a:pt x="4370" y="1877"/>
                  </a:cubicBezTo>
                  <a:cubicBezTo>
                    <a:pt x="0" y="4378"/>
                    <a:pt x="0" y="8481"/>
                    <a:pt x="4370" y="10983"/>
                  </a:cubicBezTo>
                  <a:cubicBezTo>
                    <a:pt x="6531" y="12247"/>
                    <a:pt x="9371" y="12872"/>
                    <a:pt x="12218" y="12872"/>
                  </a:cubicBezTo>
                  <a:cubicBezTo>
                    <a:pt x="15084" y="12872"/>
                    <a:pt x="17956" y="12238"/>
                    <a:pt x="20148" y="10983"/>
                  </a:cubicBezTo>
                  <a:cubicBezTo>
                    <a:pt x="24484" y="8481"/>
                    <a:pt x="24484" y="4412"/>
                    <a:pt x="20148" y="1877"/>
                  </a:cubicBezTo>
                  <a:cubicBezTo>
                    <a:pt x="17963" y="626"/>
                    <a:pt x="15103" y="0"/>
                    <a:pt x="1224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9"/>
            <p:cNvSpPr/>
            <p:nvPr/>
          </p:nvSpPr>
          <p:spPr>
            <a:xfrm>
              <a:off x="3282525" y="4112350"/>
              <a:ext cx="612125" cy="321800"/>
            </a:xfrm>
            <a:custGeom>
              <a:rect b="b" l="l" r="r" t="t"/>
              <a:pathLst>
                <a:path extrusionOk="0" h="12872" w="24485">
                  <a:moveTo>
                    <a:pt x="12246" y="0"/>
                  </a:moveTo>
                  <a:cubicBezTo>
                    <a:pt x="9390" y="0"/>
                    <a:pt x="6538" y="626"/>
                    <a:pt x="4370" y="1877"/>
                  </a:cubicBezTo>
                  <a:cubicBezTo>
                    <a:pt x="0" y="4378"/>
                    <a:pt x="0" y="8481"/>
                    <a:pt x="4370" y="10983"/>
                  </a:cubicBezTo>
                  <a:cubicBezTo>
                    <a:pt x="6531" y="12247"/>
                    <a:pt x="9371" y="12872"/>
                    <a:pt x="12218" y="12872"/>
                  </a:cubicBezTo>
                  <a:cubicBezTo>
                    <a:pt x="15084" y="12872"/>
                    <a:pt x="17956" y="12238"/>
                    <a:pt x="20148" y="10983"/>
                  </a:cubicBezTo>
                  <a:cubicBezTo>
                    <a:pt x="24484" y="8481"/>
                    <a:pt x="24484" y="4412"/>
                    <a:pt x="20148" y="1877"/>
                  </a:cubicBezTo>
                  <a:cubicBezTo>
                    <a:pt x="17963" y="626"/>
                    <a:pt x="15103" y="0"/>
                    <a:pt x="1224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9"/>
            <p:cNvSpPr/>
            <p:nvPr/>
          </p:nvSpPr>
          <p:spPr>
            <a:xfrm>
              <a:off x="3404275" y="4173425"/>
              <a:ext cx="369450" cy="199350"/>
            </a:xfrm>
            <a:custGeom>
              <a:rect b="b" l="l" r="r" t="t"/>
              <a:pathLst>
                <a:path extrusionOk="0" h="7974" w="14778">
                  <a:moveTo>
                    <a:pt x="7372" y="1"/>
                  </a:moveTo>
                  <a:cubicBezTo>
                    <a:pt x="5621" y="1"/>
                    <a:pt x="3870" y="368"/>
                    <a:pt x="2235" y="1101"/>
                  </a:cubicBezTo>
                  <a:cubicBezTo>
                    <a:pt x="801" y="1869"/>
                    <a:pt x="0" y="2869"/>
                    <a:pt x="0" y="4004"/>
                  </a:cubicBezTo>
                  <a:cubicBezTo>
                    <a:pt x="0" y="5104"/>
                    <a:pt x="767" y="6138"/>
                    <a:pt x="2235" y="6872"/>
                  </a:cubicBezTo>
                  <a:cubicBezTo>
                    <a:pt x="3870" y="7606"/>
                    <a:pt x="5621" y="7973"/>
                    <a:pt x="7372" y="7973"/>
                  </a:cubicBezTo>
                  <a:cubicBezTo>
                    <a:pt x="9123" y="7973"/>
                    <a:pt x="10875" y="7606"/>
                    <a:pt x="12509" y="6872"/>
                  </a:cubicBezTo>
                  <a:cubicBezTo>
                    <a:pt x="13977" y="6138"/>
                    <a:pt x="14777" y="5104"/>
                    <a:pt x="14777" y="4004"/>
                  </a:cubicBezTo>
                  <a:cubicBezTo>
                    <a:pt x="14777" y="2869"/>
                    <a:pt x="13977" y="1869"/>
                    <a:pt x="12509" y="1101"/>
                  </a:cubicBezTo>
                  <a:cubicBezTo>
                    <a:pt x="10875" y="368"/>
                    <a:pt x="9123" y="1"/>
                    <a:pt x="737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9"/>
            <p:cNvSpPr/>
            <p:nvPr/>
          </p:nvSpPr>
          <p:spPr>
            <a:xfrm>
              <a:off x="3404275" y="4173425"/>
              <a:ext cx="369450" cy="199350"/>
            </a:xfrm>
            <a:custGeom>
              <a:rect b="b" l="l" r="r" t="t"/>
              <a:pathLst>
                <a:path extrusionOk="0" h="7974" w="14778">
                  <a:moveTo>
                    <a:pt x="7372" y="1"/>
                  </a:moveTo>
                  <a:cubicBezTo>
                    <a:pt x="5621" y="1"/>
                    <a:pt x="3870" y="368"/>
                    <a:pt x="2235" y="1101"/>
                  </a:cubicBezTo>
                  <a:cubicBezTo>
                    <a:pt x="801" y="1869"/>
                    <a:pt x="0" y="2869"/>
                    <a:pt x="0" y="4004"/>
                  </a:cubicBezTo>
                  <a:cubicBezTo>
                    <a:pt x="0" y="5104"/>
                    <a:pt x="767" y="6138"/>
                    <a:pt x="2235" y="6872"/>
                  </a:cubicBezTo>
                  <a:cubicBezTo>
                    <a:pt x="3870" y="7606"/>
                    <a:pt x="5621" y="7973"/>
                    <a:pt x="7372" y="7973"/>
                  </a:cubicBezTo>
                  <a:cubicBezTo>
                    <a:pt x="9123" y="7973"/>
                    <a:pt x="10875" y="7606"/>
                    <a:pt x="12509" y="6872"/>
                  </a:cubicBezTo>
                  <a:cubicBezTo>
                    <a:pt x="13977" y="6138"/>
                    <a:pt x="14777" y="5104"/>
                    <a:pt x="14777" y="4004"/>
                  </a:cubicBezTo>
                  <a:cubicBezTo>
                    <a:pt x="14777" y="2869"/>
                    <a:pt x="13977" y="1869"/>
                    <a:pt x="12509" y="1101"/>
                  </a:cubicBezTo>
                  <a:cubicBezTo>
                    <a:pt x="10875" y="368"/>
                    <a:pt x="9123" y="1"/>
                    <a:pt x="73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9"/>
            <p:cNvSpPr/>
            <p:nvPr/>
          </p:nvSpPr>
          <p:spPr>
            <a:xfrm>
              <a:off x="3322550" y="4124225"/>
              <a:ext cx="532900" cy="297750"/>
            </a:xfrm>
            <a:custGeom>
              <a:rect b="b" l="l" r="r" t="t"/>
              <a:pathLst>
                <a:path extrusionOk="0" h="11910" w="21316">
                  <a:moveTo>
                    <a:pt x="10675" y="1969"/>
                  </a:moveTo>
                  <a:cubicBezTo>
                    <a:pt x="12426" y="1969"/>
                    <a:pt x="14177" y="2336"/>
                    <a:pt x="15812" y="3069"/>
                  </a:cubicBezTo>
                  <a:cubicBezTo>
                    <a:pt x="17246" y="3837"/>
                    <a:pt x="18046" y="4837"/>
                    <a:pt x="18046" y="5972"/>
                  </a:cubicBezTo>
                  <a:cubicBezTo>
                    <a:pt x="18046" y="7072"/>
                    <a:pt x="17246" y="8106"/>
                    <a:pt x="15778" y="8840"/>
                  </a:cubicBezTo>
                  <a:lnTo>
                    <a:pt x="15812" y="8840"/>
                  </a:lnTo>
                  <a:cubicBezTo>
                    <a:pt x="14177" y="9574"/>
                    <a:pt x="12426" y="9941"/>
                    <a:pt x="10675" y="9941"/>
                  </a:cubicBezTo>
                  <a:cubicBezTo>
                    <a:pt x="8923" y="9941"/>
                    <a:pt x="7172" y="9574"/>
                    <a:pt x="5538" y="8840"/>
                  </a:cubicBezTo>
                  <a:cubicBezTo>
                    <a:pt x="4070" y="8106"/>
                    <a:pt x="3269" y="7072"/>
                    <a:pt x="3269" y="5972"/>
                  </a:cubicBezTo>
                  <a:cubicBezTo>
                    <a:pt x="3269" y="4837"/>
                    <a:pt x="4070" y="3837"/>
                    <a:pt x="5538" y="3069"/>
                  </a:cubicBezTo>
                  <a:cubicBezTo>
                    <a:pt x="7172" y="2336"/>
                    <a:pt x="8923" y="1969"/>
                    <a:pt x="10675" y="1969"/>
                  </a:cubicBezTo>
                  <a:close/>
                  <a:moveTo>
                    <a:pt x="10641" y="1"/>
                  </a:moveTo>
                  <a:cubicBezTo>
                    <a:pt x="7739" y="1"/>
                    <a:pt x="5037" y="668"/>
                    <a:pt x="3002" y="1835"/>
                  </a:cubicBezTo>
                  <a:cubicBezTo>
                    <a:pt x="1068" y="2969"/>
                    <a:pt x="0" y="4404"/>
                    <a:pt x="0" y="5972"/>
                  </a:cubicBezTo>
                  <a:cubicBezTo>
                    <a:pt x="0" y="7506"/>
                    <a:pt x="1068" y="8974"/>
                    <a:pt x="3002" y="10108"/>
                  </a:cubicBezTo>
                  <a:cubicBezTo>
                    <a:pt x="5037" y="11275"/>
                    <a:pt x="7739" y="11909"/>
                    <a:pt x="10641" y="11909"/>
                  </a:cubicBezTo>
                  <a:cubicBezTo>
                    <a:pt x="13543" y="11909"/>
                    <a:pt x="16245" y="11275"/>
                    <a:pt x="18280" y="10108"/>
                  </a:cubicBezTo>
                  <a:cubicBezTo>
                    <a:pt x="20248" y="8974"/>
                    <a:pt x="21315" y="7506"/>
                    <a:pt x="21315" y="5972"/>
                  </a:cubicBezTo>
                  <a:cubicBezTo>
                    <a:pt x="21315" y="4437"/>
                    <a:pt x="20248" y="2969"/>
                    <a:pt x="18313" y="1835"/>
                  </a:cubicBezTo>
                  <a:cubicBezTo>
                    <a:pt x="16279" y="668"/>
                    <a:pt x="13543" y="1"/>
                    <a:pt x="10641"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9"/>
            <p:cNvSpPr/>
            <p:nvPr/>
          </p:nvSpPr>
          <p:spPr>
            <a:xfrm>
              <a:off x="3396775" y="4183025"/>
              <a:ext cx="384450" cy="180150"/>
            </a:xfrm>
            <a:custGeom>
              <a:rect b="b" l="l" r="r" t="t"/>
              <a:pathLst>
                <a:path extrusionOk="0" h="7206" w="15378">
                  <a:moveTo>
                    <a:pt x="7689" y="0"/>
                  </a:moveTo>
                  <a:cubicBezTo>
                    <a:pt x="5896" y="0"/>
                    <a:pt x="4103" y="351"/>
                    <a:pt x="2735" y="1051"/>
                  </a:cubicBezTo>
                  <a:cubicBezTo>
                    <a:pt x="0" y="2452"/>
                    <a:pt x="0" y="4754"/>
                    <a:pt x="2735" y="6155"/>
                  </a:cubicBezTo>
                  <a:cubicBezTo>
                    <a:pt x="4103" y="6855"/>
                    <a:pt x="5896" y="7205"/>
                    <a:pt x="7689" y="7205"/>
                  </a:cubicBezTo>
                  <a:cubicBezTo>
                    <a:pt x="9482" y="7205"/>
                    <a:pt x="11275" y="6855"/>
                    <a:pt x="12642" y="6155"/>
                  </a:cubicBezTo>
                  <a:cubicBezTo>
                    <a:pt x="15378" y="4754"/>
                    <a:pt x="15378" y="2452"/>
                    <a:pt x="12642" y="1051"/>
                  </a:cubicBezTo>
                  <a:cubicBezTo>
                    <a:pt x="11275" y="351"/>
                    <a:pt x="9482" y="0"/>
                    <a:pt x="76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9"/>
            <p:cNvSpPr/>
            <p:nvPr/>
          </p:nvSpPr>
          <p:spPr>
            <a:xfrm>
              <a:off x="3396775" y="4183025"/>
              <a:ext cx="384450" cy="180150"/>
            </a:xfrm>
            <a:custGeom>
              <a:rect b="b" l="l" r="r" t="t"/>
              <a:pathLst>
                <a:path extrusionOk="0" h="7206" w="15378">
                  <a:moveTo>
                    <a:pt x="7689" y="0"/>
                  </a:moveTo>
                  <a:cubicBezTo>
                    <a:pt x="5896" y="0"/>
                    <a:pt x="4103" y="351"/>
                    <a:pt x="2735" y="1051"/>
                  </a:cubicBezTo>
                  <a:cubicBezTo>
                    <a:pt x="0" y="2452"/>
                    <a:pt x="0" y="4754"/>
                    <a:pt x="2735" y="6155"/>
                  </a:cubicBezTo>
                  <a:cubicBezTo>
                    <a:pt x="4103" y="6855"/>
                    <a:pt x="5896" y="7205"/>
                    <a:pt x="7689" y="7205"/>
                  </a:cubicBezTo>
                  <a:cubicBezTo>
                    <a:pt x="9482" y="7205"/>
                    <a:pt x="11275" y="6855"/>
                    <a:pt x="12642" y="6155"/>
                  </a:cubicBezTo>
                  <a:cubicBezTo>
                    <a:pt x="15378" y="4754"/>
                    <a:pt x="15378" y="2452"/>
                    <a:pt x="12642" y="1051"/>
                  </a:cubicBezTo>
                  <a:cubicBezTo>
                    <a:pt x="11275" y="351"/>
                    <a:pt x="9482" y="0"/>
                    <a:pt x="768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9"/>
            <p:cNvSpPr/>
            <p:nvPr/>
          </p:nvSpPr>
          <p:spPr>
            <a:xfrm>
              <a:off x="3396775" y="4183025"/>
              <a:ext cx="384450" cy="180150"/>
            </a:xfrm>
            <a:custGeom>
              <a:rect b="b" l="l" r="r" t="t"/>
              <a:pathLst>
                <a:path extrusionOk="0" h="7206" w="15378">
                  <a:moveTo>
                    <a:pt x="7689" y="0"/>
                  </a:moveTo>
                  <a:cubicBezTo>
                    <a:pt x="5896" y="0"/>
                    <a:pt x="4103" y="351"/>
                    <a:pt x="2735" y="1051"/>
                  </a:cubicBezTo>
                  <a:cubicBezTo>
                    <a:pt x="0" y="2452"/>
                    <a:pt x="0" y="4754"/>
                    <a:pt x="2735" y="6155"/>
                  </a:cubicBezTo>
                  <a:cubicBezTo>
                    <a:pt x="4103" y="6855"/>
                    <a:pt x="5896" y="7205"/>
                    <a:pt x="7689" y="7205"/>
                  </a:cubicBezTo>
                  <a:cubicBezTo>
                    <a:pt x="9482" y="7205"/>
                    <a:pt x="11275" y="6855"/>
                    <a:pt x="12642" y="6155"/>
                  </a:cubicBezTo>
                  <a:cubicBezTo>
                    <a:pt x="15378" y="4754"/>
                    <a:pt x="15378" y="2452"/>
                    <a:pt x="12642" y="1051"/>
                  </a:cubicBezTo>
                  <a:cubicBezTo>
                    <a:pt x="11275" y="351"/>
                    <a:pt x="9482" y="0"/>
                    <a:pt x="76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9"/>
            <p:cNvSpPr/>
            <p:nvPr/>
          </p:nvSpPr>
          <p:spPr>
            <a:xfrm>
              <a:off x="3415100" y="4207200"/>
              <a:ext cx="347775" cy="156800"/>
            </a:xfrm>
            <a:custGeom>
              <a:rect b="b" l="l" r="r" t="t"/>
              <a:pathLst>
                <a:path extrusionOk="0" h="6272" w="13911">
                  <a:moveTo>
                    <a:pt x="6956" y="1"/>
                  </a:moveTo>
                  <a:cubicBezTo>
                    <a:pt x="5163" y="1"/>
                    <a:pt x="3370" y="351"/>
                    <a:pt x="2002" y="1051"/>
                  </a:cubicBezTo>
                  <a:cubicBezTo>
                    <a:pt x="868" y="1618"/>
                    <a:pt x="201" y="2352"/>
                    <a:pt x="1" y="3120"/>
                  </a:cubicBezTo>
                  <a:cubicBezTo>
                    <a:pt x="201" y="3887"/>
                    <a:pt x="868" y="4621"/>
                    <a:pt x="2002" y="5221"/>
                  </a:cubicBezTo>
                  <a:cubicBezTo>
                    <a:pt x="3370" y="5922"/>
                    <a:pt x="5163" y="6272"/>
                    <a:pt x="6956" y="6272"/>
                  </a:cubicBezTo>
                  <a:cubicBezTo>
                    <a:pt x="8749" y="6272"/>
                    <a:pt x="10542" y="5922"/>
                    <a:pt x="11909" y="5221"/>
                  </a:cubicBezTo>
                  <a:cubicBezTo>
                    <a:pt x="13044" y="4654"/>
                    <a:pt x="13711" y="3920"/>
                    <a:pt x="13911" y="3120"/>
                  </a:cubicBezTo>
                  <a:cubicBezTo>
                    <a:pt x="13711" y="2352"/>
                    <a:pt x="13044" y="1618"/>
                    <a:pt x="11909" y="1051"/>
                  </a:cubicBezTo>
                  <a:cubicBezTo>
                    <a:pt x="10542" y="351"/>
                    <a:pt x="8749" y="1"/>
                    <a:pt x="695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9"/>
            <p:cNvSpPr/>
            <p:nvPr/>
          </p:nvSpPr>
          <p:spPr>
            <a:xfrm>
              <a:off x="3415100" y="4207200"/>
              <a:ext cx="347775" cy="156800"/>
            </a:xfrm>
            <a:custGeom>
              <a:rect b="b" l="l" r="r" t="t"/>
              <a:pathLst>
                <a:path extrusionOk="0" h="6272" w="13911">
                  <a:moveTo>
                    <a:pt x="6956" y="1"/>
                  </a:moveTo>
                  <a:cubicBezTo>
                    <a:pt x="5163" y="1"/>
                    <a:pt x="3370" y="351"/>
                    <a:pt x="2002" y="1051"/>
                  </a:cubicBezTo>
                  <a:cubicBezTo>
                    <a:pt x="868" y="1618"/>
                    <a:pt x="201" y="2352"/>
                    <a:pt x="1" y="3120"/>
                  </a:cubicBezTo>
                  <a:cubicBezTo>
                    <a:pt x="201" y="3887"/>
                    <a:pt x="868" y="4621"/>
                    <a:pt x="2002" y="5221"/>
                  </a:cubicBezTo>
                  <a:cubicBezTo>
                    <a:pt x="3370" y="5922"/>
                    <a:pt x="5163" y="6272"/>
                    <a:pt x="6956" y="6272"/>
                  </a:cubicBezTo>
                  <a:cubicBezTo>
                    <a:pt x="8749" y="6272"/>
                    <a:pt x="10542" y="5922"/>
                    <a:pt x="11909" y="5221"/>
                  </a:cubicBezTo>
                  <a:cubicBezTo>
                    <a:pt x="13044" y="4654"/>
                    <a:pt x="13711" y="3920"/>
                    <a:pt x="13911" y="3120"/>
                  </a:cubicBezTo>
                  <a:cubicBezTo>
                    <a:pt x="13711" y="2352"/>
                    <a:pt x="13044" y="1618"/>
                    <a:pt x="11909" y="1051"/>
                  </a:cubicBezTo>
                  <a:cubicBezTo>
                    <a:pt x="10542" y="351"/>
                    <a:pt x="8749" y="1"/>
                    <a:pt x="695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9"/>
            <p:cNvSpPr/>
            <p:nvPr/>
          </p:nvSpPr>
          <p:spPr>
            <a:xfrm>
              <a:off x="3580225" y="4210950"/>
              <a:ext cx="25050" cy="51725"/>
            </a:xfrm>
            <a:custGeom>
              <a:rect b="b" l="l" r="r" t="t"/>
              <a:pathLst>
                <a:path extrusionOk="0" h="2069" w="1002">
                  <a:moveTo>
                    <a:pt x="1001" y="1"/>
                  </a:moveTo>
                  <a:lnTo>
                    <a:pt x="1" y="1001"/>
                  </a:lnTo>
                  <a:lnTo>
                    <a:pt x="1" y="2069"/>
                  </a:lnTo>
                  <a:lnTo>
                    <a:pt x="668" y="1402"/>
                  </a:lnTo>
                  <a:lnTo>
                    <a:pt x="1001" y="1035"/>
                  </a:lnTo>
                  <a:lnTo>
                    <a:pt x="1001"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9"/>
            <p:cNvSpPr/>
            <p:nvPr/>
          </p:nvSpPr>
          <p:spPr>
            <a:xfrm>
              <a:off x="3580225" y="4210950"/>
              <a:ext cx="25050" cy="51725"/>
            </a:xfrm>
            <a:custGeom>
              <a:rect b="b" l="l" r="r" t="t"/>
              <a:pathLst>
                <a:path extrusionOk="0" h="2069" w="1002">
                  <a:moveTo>
                    <a:pt x="1001" y="1"/>
                  </a:moveTo>
                  <a:lnTo>
                    <a:pt x="1" y="1001"/>
                  </a:lnTo>
                  <a:lnTo>
                    <a:pt x="1" y="2069"/>
                  </a:lnTo>
                  <a:lnTo>
                    <a:pt x="668" y="1402"/>
                  </a:lnTo>
                  <a:lnTo>
                    <a:pt x="1001" y="1035"/>
                  </a:lnTo>
                  <a:lnTo>
                    <a:pt x="100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9"/>
            <p:cNvSpPr/>
            <p:nvPr/>
          </p:nvSpPr>
          <p:spPr>
            <a:xfrm>
              <a:off x="3532700" y="4233700"/>
              <a:ext cx="47550" cy="25450"/>
            </a:xfrm>
            <a:custGeom>
              <a:rect b="b" l="l" r="r" t="t"/>
              <a:pathLst>
                <a:path extrusionOk="0" h="1018" w="1902">
                  <a:moveTo>
                    <a:pt x="1369" y="1"/>
                  </a:moveTo>
                  <a:cubicBezTo>
                    <a:pt x="1057" y="1"/>
                    <a:pt x="742" y="89"/>
                    <a:pt x="467" y="258"/>
                  </a:cubicBezTo>
                  <a:cubicBezTo>
                    <a:pt x="0" y="558"/>
                    <a:pt x="34" y="759"/>
                    <a:pt x="300" y="925"/>
                  </a:cubicBezTo>
                  <a:cubicBezTo>
                    <a:pt x="367" y="959"/>
                    <a:pt x="434" y="959"/>
                    <a:pt x="501" y="992"/>
                  </a:cubicBezTo>
                  <a:cubicBezTo>
                    <a:pt x="567" y="1009"/>
                    <a:pt x="634" y="1017"/>
                    <a:pt x="701" y="1017"/>
                  </a:cubicBezTo>
                  <a:cubicBezTo>
                    <a:pt x="767" y="1017"/>
                    <a:pt x="834" y="1009"/>
                    <a:pt x="901" y="992"/>
                  </a:cubicBezTo>
                  <a:cubicBezTo>
                    <a:pt x="1234" y="925"/>
                    <a:pt x="1601" y="825"/>
                    <a:pt x="1902" y="725"/>
                  </a:cubicBezTo>
                  <a:lnTo>
                    <a:pt x="1902" y="91"/>
                  </a:lnTo>
                  <a:cubicBezTo>
                    <a:pt x="1730" y="30"/>
                    <a:pt x="1550" y="1"/>
                    <a:pt x="136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9"/>
            <p:cNvSpPr/>
            <p:nvPr/>
          </p:nvSpPr>
          <p:spPr>
            <a:xfrm>
              <a:off x="3532700" y="4233700"/>
              <a:ext cx="47550" cy="25450"/>
            </a:xfrm>
            <a:custGeom>
              <a:rect b="b" l="l" r="r" t="t"/>
              <a:pathLst>
                <a:path extrusionOk="0" h="1018" w="1902">
                  <a:moveTo>
                    <a:pt x="1369" y="1"/>
                  </a:moveTo>
                  <a:cubicBezTo>
                    <a:pt x="1057" y="1"/>
                    <a:pt x="742" y="89"/>
                    <a:pt x="467" y="258"/>
                  </a:cubicBezTo>
                  <a:cubicBezTo>
                    <a:pt x="0" y="558"/>
                    <a:pt x="34" y="759"/>
                    <a:pt x="300" y="925"/>
                  </a:cubicBezTo>
                  <a:cubicBezTo>
                    <a:pt x="367" y="959"/>
                    <a:pt x="434" y="959"/>
                    <a:pt x="501" y="992"/>
                  </a:cubicBezTo>
                  <a:cubicBezTo>
                    <a:pt x="567" y="1009"/>
                    <a:pt x="634" y="1017"/>
                    <a:pt x="701" y="1017"/>
                  </a:cubicBezTo>
                  <a:cubicBezTo>
                    <a:pt x="767" y="1017"/>
                    <a:pt x="834" y="1009"/>
                    <a:pt x="901" y="992"/>
                  </a:cubicBezTo>
                  <a:cubicBezTo>
                    <a:pt x="1234" y="925"/>
                    <a:pt x="1601" y="825"/>
                    <a:pt x="1902" y="725"/>
                  </a:cubicBezTo>
                  <a:lnTo>
                    <a:pt x="1902" y="91"/>
                  </a:lnTo>
                  <a:cubicBezTo>
                    <a:pt x="1730" y="30"/>
                    <a:pt x="1550" y="1"/>
                    <a:pt x="136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9"/>
            <p:cNvSpPr/>
            <p:nvPr/>
          </p:nvSpPr>
          <p:spPr>
            <a:xfrm>
              <a:off x="3481000" y="4219300"/>
              <a:ext cx="216000" cy="128450"/>
            </a:xfrm>
            <a:custGeom>
              <a:rect b="b" l="l" r="r" t="t"/>
              <a:pathLst>
                <a:path extrusionOk="0" h="5138" w="8640">
                  <a:moveTo>
                    <a:pt x="0" y="0"/>
                  </a:moveTo>
                  <a:lnTo>
                    <a:pt x="0" y="901"/>
                  </a:lnTo>
                  <a:lnTo>
                    <a:pt x="300" y="1068"/>
                  </a:lnTo>
                  <a:lnTo>
                    <a:pt x="200" y="1468"/>
                  </a:lnTo>
                  <a:lnTo>
                    <a:pt x="200" y="2302"/>
                  </a:lnTo>
                  <a:cubicBezTo>
                    <a:pt x="200" y="2636"/>
                    <a:pt x="434" y="2969"/>
                    <a:pt x="967" y="3269"/>
                  </a:cubicBezTo>
                  <a:cubicBezTo>
                    <a:pt x="1440" y="3527"/>
                    <a:pt x="1981" y="3660"/>
                    <a:pt x="2538" y="3660"/>
                  </a:cubicBezTo>
                  <a:cubicBezTo>
                    <a:pt x="2847" y="3660"/>
                    <a:pt x="3160" y="3619"/>
                    <a:pt x="3469" y="3536"/>
                  </a:cubicBezTo>
                  <a:lnTo>
                    <a:pt x="3945" y="3409"/>
                  </a:lnTo>
                  <a:lnTo>
                    <a:pt x="4537" y="2836"/>
                  </a:lnTo>
                  <a:cubicBezTo>
                    <a:pt x="4762" y="2941"/>
                    <a:pt x="5007" y="2992"/>
                    <a:pt x="5252" y="2992"/>
                  </a:cubicBezTo>
                  <a:cubicBezTo>
                    <a:pt x="5551" y="2992"/>
                    <a:pt x="5848" y="2916"/>
                    <a:pt x="6104" y="2769"/>
                  </a:cubicBezTo>
                  <a:cubicBezTo>
                    <a:pt x="6505" y="2535"/>
                    <a:pt x="6605" y="2302"/>
                    <a:pt x="6271" y="2102"/>
                  </a:cubicBezTo>
                  <a:cubicBezTo>
                    <a:pt x="6131" y="2023"/>
                    <a:pt x="5981" y="1990"/>
                    <a:pt x="5820" y="1990"/>
                  </a:cubicBezTo>
                  <a:cubicBezTo>
                    <a:pt x="5368" y="1990"/>
                    <a:pt x="4825" y="2248"/>
                    <a:pt x="4136" y="2469"/>
                  </a:cubicBezTo>
                  <a:cubicBezTo>
                    <a:pt x="3601" y="2629"/>
                    <a:pt x="3047" y="2771"/>
                    <a:pt x="2479" y="2771"/>
                  </a:cubicBezTo>
                  <a:cubicBezTo>
                    <a:pt x="1985" y="2771"/>
                    <a:pt x="1480" y="2664"/>
                    <a:pt x="967" y="2369"/>
                  </a:cubicBezTo>
                  <a:cubicBezTo>
                    <a:pt x="467" y="2068"/>
                    <a:pt x="234" y="1768"/>
                    <a:pt x="234" y="1435"/>
                  </a:cubicBezTo>
                  <a:cubicBezTo>
                    <a:pt x="267" y="1034"/>
                    <a:pt x="500" y="701"/>
                    <a:pt x="834" y="501"/>
                  </a:cubicBezTo>
                  <a:lnTo>
                    <a:pt x="0" y="0"/>
                  </a:lnTo>
                  <a:close/>
                  <a:moveTo>
                    <a:pt x="3970" y="3403"/>
                  </a:moveTo>
                  <a:lnTo>
                    <a:pt x="3945" y="3409"/>
                  </a:lnTo>
                  <a:lnTo>
                    <a:pt x="3436" y="3903"/>
                  </a:lnTo>
                  <a:cubicBezTo>
                    <a:pt x="3447" y="3907"/>
                    <a:pt x="3458" y="3911"/>
                    <a:pt x="3469" y="3914"/>
                  </a:cubicBezTo>
                  <a:lnTo>
                    <a:pt x="3469" y="3914"/>
                  </a:lnTo>
                  <a:lnTo>
                    <a:pt x="3469" y="3903"/>
                  </a:lnTo>
                  <a:lnTo>
                    <a:pt x="3970" y="3403"/>
                  </a:lnTo>
                  <a:close/>
                  <a:moveTo>
                    <a:pt x="8640" y="3603"/>
                  </a:moveTo>
                  <a:lnTo>
                    <a:pt x="7505" y="4237"/>
                  </a:lnTo>
                  <a:lnTo>
                    <a:pt x="6672" y="3770"/>
                  </a:lnTo>
                  <a:cubicBezTo>
                    <a:pt x="6098" y="4022"/>
                    <a:pt x="5478" y="4148"/>
                    <a:pt x="4864" y="4148"/>
                  </a:cubicBezTo>
                  <a:cubicBezTo>
                    <a:pt x="4585" y="4148"/>
                    <a:pt x="4307" y="4122"/>
                    <a:pt x="4036" y="4070"/>
                  </a:cubicBezTo>
                  <a:cubicBezTo>
                    <a:pt x="3847" y="4038"/>
                    <a:pt x="3658" y="3977"/>
                    <a:pt x="3469" y="3914"/>
                  </a:cubicBezTo>
                  <a:lnTo>
                    <a:pt x="3469" y="3914"/>
                  </a:lnTo>
                  <a:lnTo>
                    <a:pt x="3469" y="4804"/>
                  </a:lnTo>
                  <a:cubicBezTo>
                    <a:pt x="3914" y="4962"/>
                    <a:pt x="4384" y="5039"/>
                    <a:pt x="4854" y="5039"/>
                  </a:cubicBezTo>
                  <a:cubicBezTo>
                    <a:pt x="5477" y="5039"/>
                    <a:pt x="6101" y="4903"/>
                    <a:pt x="6672" y="4637"/>
                  </a:cubicBezTo>
                  <a:lnTo>
                    <a:pt x="7505" y="5137"/>
                  </a:lnTo>
                  <a:lnTo>
                    <a:pt x="8640" y="4470"/>
                  </a:lnTo>
                  <a:lnTo>
                    <a:pt x="8640" y="3603"/>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9"/>
            <p:cNvSpPr/>
            <p:nvPr/>
          </p:nvSpPr>
          <p:spPr>
            <a:xfrm>
              <a:off x="3486000" y="4245975"/>
              <a:ext cx="210175" cy="101775"/>
            </a:xfrm>
            <a:custGeom>
              <a:rect b="b" l="l" r="r" t="t"/>
              <a:pathLst>
                <a:path extrusionOk="0" h="4071" w="8407">
                  <a:moveTo>
                    <a:pt x="100" y="1"/>
                  </a:moveTo>
                  <a:lnTo>
                    <a:pt x="0" y="368"/>
                  </a:lnTo>
                  <a:cubicBezTo>
                    <a:pt x="0" y="378"/>
                    <a:pt x="1" y="388"/>
                    <a:pt x="1" y="398"/>
                  </a:cubicBezTo>
                  <a:lnTo>
                    <a:pt x="1" y="398"/>
                  </a:lnTo>
                  <a:lnTo>
                    <a:pt x="100" y="1"/>
                  </a:lnTo>
                  <a:close/>
                  <a:moveTo>
                    <a:pt x="1" y="398"/>
                  </a:moveTo>
                  <a:lnTo>
                    <a:pt x="0" y="401"/>
                  </a:lnTo>
                  <a:lnTo>
                    <a:pt x="0" y="1235"/>
                  </a:lnTo>
                  <a:cubicBezTo>
                    <a:pt x="0" y="1569"/>
                    <a:pt x="234" y="1902"/>
                    <a:pt x="734" y="2202"/>
                  </a:cubicBezTo>
                  <a:cubicBezTo>
                    <a:pt x="1228" y="2460"/>
                    <a:pt x="1777" y="2593"/>
                    <a:pt x="2328" y="2593"/>
                  </a:cubicBezTo>
                  <a:cubicBezTo>
                    <a:pt x="2633" y="2593"/>
                    <a:pt x="2939" y="2552"/>
                    <a:pt x="3236" y="2469"/>
                  </a:cubicBezTo>
                  <a:lnTo>
                    <a:pt x="3736" y="2336"/>
                  </a:lnTo>
                  <a:lnTo>
                    <a:pt x="3736" y="2336"/>
                  </a:lnTo>
                  <a:lnTo>
                    <a:pt x="4303" y="1769"/>
                  </a:lnTo>
                  <a:cubicBezTo>
                    <a:pt x="4544" y="1874"/>
                    <a:pt x="4791" y="1925"/>
                    <a:pt x="5035" y="1925"/>
                  </a:cubicBezTo>
                  <a:cubicBezTo>
                    <a:pt x="5334" y="1925"/>
                    <a:pt x="5629" y="1849"/>
                    <a:pt x="5904" y="1702"/>
                  </a:cubicBezTo>
                  <a:cubicBezTo>
                    <a:pt x="6271" y="1468"/>
                    <a:pt x="6371" y="1235"/>
                    <a:pt x="6038" y="1035"/>
                  </a:cubicBezTo>
                  <a:cubicBezTo>
                    <a:pt x="5897" y="956"/>
                    <a:pt x="5748" y="923"/>
                    <a:pt x="5587" y="923"/>
                  </a:cubicBezTo>
                  <a:cubicBezTo>
                    <a:pt x="5135" y="923"/>
                    <a:pt x="4591" y="1181"/>
                    <a:pt x="3903" y="1402"/>
                  </a:cubicBezTo>
                  <a:cubicBezTo>
                    <a:pt x="3386" y="1562"/>
                    <a:pt x="2830" y="1704"/>
                    <a:pt x="2257" y="1704"/>
                  </a:cubicBezTo>
                  <a:cubicBezTo>
                    <a:pt x="1759" y="1704"/>
                    <a:pt x="1246" y="1597"/>
                    <a:pt x="734" y="1302"/>
                  </a:cubicBezTo>
                  <a:cubicBezTo>
                    <a:pt x="281" y="1011"/>
                    <a:pt x="17" y="720"/>
                    <a:pt x="1" y="398"/>
                  </a:cubicBezTo>
                  <a:close/>
                  <a:moveTo>
                    <a:pt x="8406" y="2536"/>
                  </a:moveTo>
                  <a:lnTo>
                    <a:pt x="7305" y="3170"/>
                  </a:lnTo>
                  <a:lnTo>
                    <a:pt x="6472" y="2703"/>
                  </a:lnTo>
                  <a:cubicBezTo>
                    <a:pt x="5898" y="2955"/>
                    <a:pt x="5278" y="3081"/>
                    <a:pt x="4664" y="3081"/>
                  </a:cubicBezTo>
                  <a:cubicBezTo>
                    <a:pt x="4385" y="3081"/>
                    <a:pt x="4107" y="3055"/>
                    <a:pt x="3836" y="3003"/>
                  </a:cubicBezTo>
                  <a:cubicBezTo>
                    <a:pt x="3636" y="2970"/>
                    <a:pt x="3436" y="2903"/>
                    <a:pt x="3236" y="2836"/>
                  </a:cubicBezTo>
                  <a:lnTo>
                    <a:pt x="3236" y="3737"/>
                  </a:lnTo>
                  <a:cubicBezTo>
                    <a:pt x="3695" y="3895"/>
                    <a:pt x="4167" y="3972"/>
                    <a:pt x="4637" y="3972"/>
                  </a:cubicBezTo>
                  <a:cubicBezTo>
                    <a:pt x="5261" y="3972"/>
                    <a:pt x="5882" y="3836"/>
                    <a:pt x="6472" y="3570"/>
                  </a:cubicBezTo>
                  <a:lnTo>
                    <a:pt x="7305" y="4070"/>
                  </a:lnTo>
                  <a:lnTo>
                    <a:pt x="8406" y="3403"/>
                  </a:lnTo>
                  <a:lnTo>
                    <a:pt x="8406" y="2536"/>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9"/>
            <p:cNvSpPr/>
            <p:nvPr/>
          </p:nvSpPr>
          <p:spPr>
            <a:xfrm>
              <a:off x="3481000" y="4219300"/>
              <a:ext cx="20875" cy="26700"/>
            </a:xfrm>
            <a:custGeom>
              <a:rect b="b" l="l" r="r" t="t"/>
              <a:pathLst>
                <a:path extrusionOk="0" h="1068" w="835">
                  <a:moveTo>
                    <a:pt x="0" y="0"/>
                  </a:moveTo>
                  <a:lnTo>
                    <a:pt x="0" y="901"/>
                  </a:lnTo>
                  <a:lnTo>
                    <a:pt x="300" y="1068"/>
                  </a:lnTo>
                  <a:cubicBezTo>
                    <a:pt x="434" y="834"/>
                    <a:pt x="601" y="634"/>
                    <a:pt x="834" y="501"/>
                  </a:cubicBez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9"/>
            <p:cNvSpPr/>
            <p:nvPr/>
          </p:nvSpPr>
          <p:spPr>
            <a:xfrm>
              <a:off x="3676125" y="4276000"/>
              <a:ext cx="15875" cy="29225"/>
            </a:xfrm>
            <a:custGeom>
              <a:rect b="b" l="l" r="r" t="t"/>
              <a:pathLst>
                <a:path extrusionOk="0" h="1169" w="635">
                  <a:moveTo>
                    <a:pt x="634" y="1"/>
                  </a:moveTo>
                  <a:cubicBezTo>
                    <a:pt x="568" y="368"/>
                    <a:pt x="334" y="701"/>
                    <a:pt x="1" y="835"/>
                  </a:cubicBezTo>
                  <a:lnTo>
                    <a:pt x="568" y="1168"/>
                  </a:lnTo>
                  <a:cubicBezTo>
                    <a:pt x="601" y="1035"/>
                    <a:pt x="634" y="901"/>
                    <a:pt x="634" y="734"/>
                  </a:cubicBezTo>
                  <a:cubicBezTo>
                    <a:pt x="634" y="734"/>
                    <a:pt x="634" y="234"/>
                    <a:pt x="63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9"/>
            <p:cNvSpPr/>
            <p:nvPr/>
          </p:nvSpPr>
          <p:spPr>
            <a:xfrm>
              <a:off x="3676125" y="4276000"/>
              <a:ext cx="15875" cy="29225"/>
            </a:xfrm>
            <a:custGeom>
              <a:rect b="b" l="l" r="r" t="t"/>
              <a:pathLst>
                <a:path extrusionOk="0" h="1169" w="635">
                  <a:moveTo>
                    <a:pt x="634" y="1"/>
                  </a:moveTo>
                  <a:cubicBezTo>
                    <a:pt x="568" y="368"/>
                    <a:pt x="334" y="701"/>
                    <a:pt x="1" y="835"/>
                  </a:cubicBezTo>
                  <a:lnTo>
                    <a:pt x="568" y="1168"/>
                  </a:lnTo>
                  <a:cubicBezTo>
                    <a:pt x="601" y="1035"/>
                    <a:pt x="634" y="901"/>
                    <a:pt x="634" y="734"/>
                  </a:cubicBezTo>
                  <a:cubicBezTo>
                    <a:pt x="634" y="734"/>
                    <a:pt x="634" y="234"/>
                    <a:pt x="6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9"/>
            <p:cNvSpPr/>
            <p:nvPr/>
          </p:nvSpPr>
          <p:spPr>
            <a:xfrm>
              <a:off x="3481000" y="4202625"/>
              <a:ext cx="215175" cy="122600"/>
            </a:xfrm>
            <a:custGeom>
              <a:rect b="b" l="l" r="r" t="t"/>
              <a:pathLst>
                <a:path extrusionOk="0" h="4904" w="8607">
                  <a:moveTo>
                    <a:pt x="1134" y="0"/>
                  </a:moveTo>
                  <a:lnTo>
                    <a:pt x="0" y="634"/>
                  </a:lnTo>
                  <a:lnTo>
                    <a:pt x="834" y="1134"/>
                  </a:lnTo>
                  <a:cubicBezTo>
                    <a:pt x="500" y="1334"/>
                    <a:pt x="267" y="1668"/>
                    <a:pt x="200" y="2068"/>
                  </a:cubicBezTo>
                  <a:cubicBezTo>
                    <a:pt x="200" y="2402"/>
                    <a:pt x="467" y="2702"/>
                    <a:pt x="967" y="3002"/>
                  </a:cubicBezTo>
                  <a:cubicBezTo>
                    <a:pt x="1464" y="3297"/>
                    <a:pt x="1968" y="3404"/>
                    <a:pt x="2466" y="3404"/>
                  </a:cubicBezTo>
                  <a:cubicBezTo>
                    <a:pt x="3038" y="3404"/>
                    <a:pt x="3601" y="3263"/>
                    <a:pt x="4136" y="3102"/>
                  </a:cubicBezTo>
                  <a:cubicBezTo>
                    <a:pt x="4800" y="2881"/>
                    <a:pt x="5355" y="2624"/>
                    <a:pt x="5801" y="2624"/>
                  </a:cubicBezTo>
                  <a:cubicBezTo>
                    <a:pt x="5961" y="2624"/>
                    <a:pt x="6106" y="2657"/>
                    <a:pt x="6238" y="2735"/>
                  </a:cubicBezTo>
                  <a:cubicBezTo>
                    <a:pt x="6571" y="2936"/>
                    <a:pt x="6471" y="3169"/>
                    <a:pt x="6104" y="3403"/>
                  </a:cubicBezTo>
                  <a:cubicBezTo>
                    <a:pt x="5848" y="3549"/>
                    <a:pt x="5551" y="3625"/>
                    <a:pt x="5252" y="3625"/>
                  </a:cubicBezTo>
                  <a:cubicBezTo>
                    <a:pt x="5007" y="3625"/>
                    <a:pt x="4762" y="3574"/>
                    <a:pt x="4537" y="3469"/>
                  </a:cubicBezTo>
                  <a:lnTo>
                    <a:pt x="3436" y="4570"/>
                  </a:lnTo>
                  <a:cubicBezTo>
                    <a:pt x="3636" y="4637"/>
                    <a:pt x="3836" y="4704"/>
                    <a:pt x="4036" y="4737"/>
                  </a:cubicBezTo>
                  <a:cubicBezTo>
                    <a:pt x="4370" y="4804"/>
                    <a:pt x="4703" y="4837"/>
                    <a:pt x="5037" y="4837"/>
                  </a:cubicBezTo>
                  <a:cubicBezTo>
                    <a:pt x="5604" y="4770"/>
                    <a:pt x="6138" y="4637"/>
                    <a:pt x="6672" y="4437"/>
                  </a:cubicBezTo>
                  <a:lnTo>
                    <a:pt x="7505" y="4904"/>
                  </a:lnTo>
                  <a:lnTo>
                    <a:pt x="8606" y="4270"/>
                  </a:lnTo>
                  <a:lnTo>
                    <a:pt x="8439" y="4170"/>
                  </a:lnTo>
                  <a:lnTo>
                    <a:pt x="7806" y="3770"/>
                  </a:lnTo>
                  <a:cubicBezTo>
                    <a:pt x="8173" y="3603"/>
                    <a:pt x="8439" y="3202"/>
                    <a:pt x="8439" y="2802"/>
                  </a:cubicBezTo>
                  <a:cubicBezTo>
                    <a:pt x="8439" y="2769"/>
                    <a:pt x="8439" y="2735"/>
                    <a:pt x="8439" y="2702"/>
                  </a:cubicBezTo>
                  <a:cubicBezTo>
                    <a:pt x="8373" y="2302"/>
                    <a:pt x="8106" y="1968"/>
                    <a:pt x="7739" y="1835"/>
                  </a:cubicBezTo>
                  <a:cubicBezTo>
                    <a:pt x="7272" y="1568"/>
                    <a:pt x="6738" y="1435"/>
                    <a:pt x="6238" y="1435"/>
                  </a:cubicBezTo>
                  <a:lnTo>
                    <a:pt x="5704" y="1435"/>
                  </a:lnTo>
                  <a:cubicBezTo>
                    <a:pt x="5437" y="1468"/>
                    <a:pt x="5204" y="1535"/>
                    <a:pt x="4970" y="1601"/>
                  </a:cubicBezTo>
                  <a:cubicBezTo>
                    <a:pt x="4837" y="1601"/>
                    <a:pt x="4737" y="1635"/>
                    <a:pt x="4637" y="1701"/>
                  </a:cubicBezTo>
                  <a:lnTo>
                    <a:pt x="4170" y="1835"/>
                  </a:lnTo>
                  <a:lnTo>
                    <a:pt x="3970" y="1902"/>
                  </a:lnTo>
                  <a:cubicBezTo>
                    <a:pt x="3669" y="2035"/>
                    <a:pt x="3336" y="2135"/>
                    <a:pt x="2969" y="2202"/>
                  </a:cubicBezTo>
                  <a:lnTo>
                    <a:pt x="2569" y="2202"/>
                  </a:lnTo>
                  <a:cubicBezTo>
                    <a:pt x="2502" y="2168"/>
                    <a:pt x="2435" y="2135"/>
                    <a:pt x="2368" y="2102"/>
                  </a:cubicBezTo>
                  <a:cubicBezTo>
                    <a:pt x="2102" y="1968"/>
                    <a:pt x="2068" y="1735"/>
                    <a:pt x="2535" y="1468"/>
                  </a:cubicBezTo>
                  <a:cubicBezTo>
                    <a:pt x="2810" y="1299"/>
                    <a:pt x="3125" y="1210"/>
                    <a:pt x="3446" y="1210"/>
                  </a:cubicBezTo>
                  <a:cubicBezTo>
                    <a:pt x="3631" y="1210"/>
                    <a:pt x="3819" y="1240"/>
                    <a:pt x="4003" y="1301"/>
                  </a:cubicBezTo>
                  <a:lnTo>
                    <a:pt x="5004" y="300"/>
                  </a:lnTo>
                  <a:cubicBezTo>
                    <a:pt x="4572" y="171"/>
                    <a:pt x="4128" y="103"/>
                    <a:pt x="3685" y="103"/>
                  </a:cubicBezTo>
                  <a:cubicBezTo>
                    <a:pt x="3101" y="103"/>
                    <a:pt x="2518" y="221"/>
                    <a:pt x="1968" y="467"/>
                  </a:cubicBezTo>
                  <a:lnTo>
                    <a:pt x="1134"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9"/>
            <p:cNvSpPr/>
            <p:nvPr/>
          </p:nvSpPr>
          <p:spPr>
            <a:xfrm>
              <a:off x="3647775" y="4313525"/>
              <a:ext cx="20875" cy="34225"/>
            </a:xfrm>
            <a:custGeom>
              <a:rect b="b" l="l" r="r" t="t"/>
              <a:pathLst>
                <a:path extrusionOk="0" h="1369" w="835">
                  <a:moveTo>
                    <a:pt x="1" y="1"/>
                  </a:moveTo>
                  <a:lnTo>
                    <a:pt x="1" y="868"/>
                  </a:lnTo>
                  <a:lnTo>
                    <a:pt x="834" y="1368"/>
                  </a:lnTo>
                  <a:lnTo>
                    <a:pt x="834" y="468"/>
                  </a:lnTo>
                  <a:lnTo>
                    <a:pt x="1"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9"/>
            <p:cNvSpPr/>
            <p:nvPr/>
          </p:nvSpPr>
          <p:spPr>
            <a:xfrm>
              <a:off x="3647775" y="4313525"/>
              <a:ext cx="20875" cy="34225"/>
            </a:xfrm>
            <a:custGeom>
              <a:rect b="b" l="l" r="r" t="t"/>
              <a:pathLst>
                <a:path extrusionOk="0" h="1369" w="835">
                  <a:moveTo>
                    <a:pt x="1" y="1"/>
                  </a:moveTo>
                  <a:lnTo>
                    <a:pt x="1" y="868"/>
                  </a:lnTo>
                  <a:lnTo>
                    <a:pt x="834" y="1368"/>
                  </a:lnTo>
                  <a:lnTo>
                    <a:pt x="834" y="468"/>
                  </a:lnTo>
                  <a:lnTo>
                    <a:pt x="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9"/>
            <p:cNvSpPr/>
            <p:nvPr/>
          </p:nvSpPr>
          <p:spPr>
            <a:xfrm>
              <a:off x="3481000" y="4203450"/>
              <a:ext cx="49225" cy="15875"/>
            </a:xfrm>
            <a:custGeom>
              <a:rect b="b" l="l" r="r" t="t"/>
              <a:pathLst>
                <a:path extrusionOk="0" h="635" w="1969">
                  <a:moveTo>
                    <a:pt x="1134" y="1"/>
                  </a:moveTo>
                  <a:lnTo>
                    <a:pt x="0" y="634"/>
                  </a:lnTo>
                  <a:lnTo>
                    <a:pt x="0" y="634"/>
                  </a:lnTo>
                  <a:lnTo>
                    <a:pt x="1134" y="134"/>
                  </a:lnTo>
                  <a:lnTo>
                    <a:pt x="1968" y="468"/>
                  </a:lnTo>
                  <a:lnTo>
                    <a:pt x="1134"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9"/>
            <p:cNvSpPr/>
            <p:nvPr/>
          </p:nvSpPr>
          <p:spPr>
            <a:xfrm>
              <a:off x="3544375" y="4210950"/>
              <a:ext cx="60900" cy="29225"/>
            </a:xfrm>
            <a:custGeom>
              <a:rect b="b" l="l" r="r" t="t"/>
              <a:pathLst>
                <a:path extrusionOk="0" h="1169" w="2436">
                  <a:moveTo>
                    <a:pt x="2435" y="1"/>
                  </a:moveTo>
                  <a:lnTo>
                    <a:pt x="1435" y="901"/>
                  </a:lnTo>
                  <a:cubicBezTo>
                    <a:pt x="1275" y="848"/>
                    <a:pt x="1112" y="822"/>
                    <a:pt x="951" y="822"/>
                  </a:cubicBezTo>
                  <a:cubicBezTo>
                    <a:pt x="607" y="822"/>
                    <a:pt x="273" y="941"/>
                    <a:pt x="0" y="1168"/>
                  </a:cubicBezTo>
                  <a:cubicBezTo>
                    <a:pt x="275" y="999"/>
                    <a:pt x="590" y="911"/>
                    <a:pt x="902" y="911"/>
                  </a:cubicBezTo>
                  <a:cubicBezTo>
                    <a:pt x="1083" y="911"/>
                    <a:pt x="1263" y="940"/>
                    <a:pt x="1435" y="1001"/>
                  </a:cubicBezTo>
                  <a:lnTo>
                    <a:pt x="2435"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9"/>
            <p:cNvSpPr/>
            <p:nvPr/>
          </p:nvSpPr>
          <p:spPr>
            <a:xfrm>
              <a:off x="3566875" y="4291025"/>
              <a:ext cx="40075" cy="32525"/>
            </a:xfrm>
            <a:custGeom>
              <a:rect b="b" l="l" r="r" t="t"/>
              <a:pathLst>
                <a:path extrusionOk="0" h="1301" w="1603">
                  <a:moveTo>
                    <a:pt x="1068" y="0"/>
                  </a:moveTo>
                  <a:lnTo>
                    <a:pt x="1" y="1034"/>
                  </a:lnTo>
                  <a:cubicBezTo>
                    <a:pt x="201" y="1101"/>
                    <a:pt x="401" y="1168"/>
                    <a:pt x="601" y="1201"/>
                  </a:cubicBezTo>
                  <a:cubicBezTo>
                    <a:pt x="935" y="1268"/>
                    <a:pt x="1268" y="1301"/>
                    <a:pt x="1602" y="1301"/>
                  </a:cubicBezTo>
                  <a:cubicBezTo>
                    <a:pt x="1102" y="1301"/>
                    <a:pt x="635" y="1201"/>
                    <a:pt x="168" y="1001"/>
                  </a:cubicBezTo>
                  <a:lnTo>
                    <a:pt x="1068"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9"/>
            <p:cNvSpPr/>
            <p:nvPr/>
          </p:nvSpPr>
          <p:spPr>
            <a:xfrm>
              <a:off x="3647775" y="4309350"/>
              <a:ext cx="49225" cy="15875"/>
            </a:xfrm>
            <a:custGeom>
              <a:rect b="b" l="l" r="r" t="t"/>
              <a:pathLst>
                <a:path extrusionOk="0" h="635" w="1969">
                  <a:moveTo>
                    <a:pt x="1969" y="1"/>
                  </a:moveTo>
                  <a:lnTo>
                    <a:pt x="834" y="535"/>
                  </a:lnTo>
                  <a:lnTo>
                    <a:pt x="1" y="168"/>
                  </a:lnTo>
                  <a:lnTo>
                    <a:pt x="1" y="168"/>
                  </a:lnTo>
                  <a:lnTo>
                    <a:pt x="834" y="635"/>
                  </a:lnTo>
                  <a:lnTo>
                    <a:pt x="1969"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9"/>
            <p:cNvSpPr/>
            <p:nvPr/>
          </p:nvSpPr>
          <p:spPr>
            <a:xfrm>
              <a:off x="3322550" y="4124225"/>
              <a:ext cx="266875" cy="149300"/>
            </a:xfrm>
            <a:custGeom>
              <a:rect b="b" l="l" r="r" t="t"/>
              <a:pathLst>
                <a:path extrusionOk="0" h="5972" w="10675">
                  <a:moveTo>
                    <a:pt x="10675" y="1"/>
                  </a:moveTo>
                  <a:cubicBezTo>
                    <a:pt x="7772" y="1"/>
                    <a:pt x="5037" y="668"/>
                    <a:pt x="3002" y="1835"/>
                  </a:cubicBezTo>
                  <a:cubicBezTo>
                    <a:pt x="1068" y="2969"/>
                    <a:pt x="0" y="4404"/>
                    <a:pt x="0" y="5972"/>
                  </a:cubicBezTo>
                  <a:cubicBezTo>
                    <a:pt x="0" y="5972"/>
                    <a:pt x="100" y="3803"/>
                    <a:pt x="3102" y="1969"/>
                  </a:cubicBezTo>
                  <a:cubicBezTo>
                    <a:pt x="6071" y="167"/>
                    <a:pt x="10675" y="1"/>
                    <a:pt x="1067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9"/>
            <p:cNvSpPr/>
            <p:nvPr/>
          </p:nvSpPr>
          <p:spPr>
            <a:xfrm>
              <a:off x="3566875" y="4255150"/>
              <a:ext cx="310225" cy="178950"/>
            </a:xfrm>
            <a:custGeom>
              <a:rect b="b" l="l" r="r" t="t"/>
              <a:pathLst>
                <a:path extrusionOk="0" h="7158" w="12409">
                  <a:moveTo>
                    <a:pt x="11943" y="1"/>
                  </a:moveTo>
                  <a:cubicBezTo>
                    <a:pt x="11943" y="2"/>
                    <a:pt x="12409" y="3070"/>
                    <a:pt x="8574" y="5171"/>
                  </a:cubicBezTo>
                  <a:cubicBezTo>
                    <a:pt x="5140" y="7036"/>
                    <a:pt x="1050" y="7141"/>
                    <a:pt x="172" y="7141"/>
                  </a:cubicBezTo>
                  <a:cubicBezTo>
                    <a:pt x="61" y="7141"/>
                    <a:pt x="1" y="7139"/>
                    <a:pt x="1" y="7139"/>
                  </a:cubicBezTo>
                  <a:lnTo>
                    <a:pt x="1" y="7139"/>
                  </a:lnTo>
                  <a:cubicBezTo>
                    <a:pt x="285" y="7151"/>
                    <a:pt x="569" y="7157"/>
                    <a:pt x="854" y="7157"/>
                  </a:cubicBezTo>
                  <a:cubicBezTo>
                    <a:pt x="3710" y="7157"/>
                    <a:pt x="6559" y="6545"/>
                    <a:pt x="8774" y="5271"/>
                  </a:cubicBezTo>
                  <a:cubicBezTo>
                    <a:pt x="11276" y="3837"/>
                    <a:pt x="12310" y="1902"/>
                    <a:pt x="11943"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9"/>
            <p:cNvSpPr/>
            <p:nvPr/>
          </p:nvSpPr>
          <p:spPr>
            <a:xfrm>
              <a:off x="4732725" y="2743025"/>
              <a:ext cx="557925" cy="321500"/>
            </a:xfrm>
            <a:custGeom>
              <a:rect b="b" l="l" r="r" t="t"/>
              <a:pathLst>
                <a:path extrusionOk="0" h="12860" w="22317">
                  <a:moveTo>
                    <a:pt x="11171" y="1"/>
                  </a:moveTo>
                  <a:cubicBezTo>
                    <a:pt x="8314" y="1"/>
                    <a:pt x="5454" y="626"/>
                    <a:pt x="3269" y="1877"/>
                  </a:cubicBezTo>
                  <a:cubicBezTo>
                    <a:pt x="2202" y="2444"/>
                    <a:pt x="1268" y="3278"/>
                    <a:pt x="601" y="4346"/>
                  </a:cubicBezTo>
                  <a:lnTo>
                    <a:pt x="0" y="4346"/>
                  </a:lnTo>
                  <a:lnTo>
                    <a:pt x="0" y="6614"/>
                  </a:lnTo>
                  <a:cubicBezTo>
                    <a:pt x="100" y="8182"/>
                    <a:pt x="1168" y="9749"/>
                    <a:pt x="3269" y="10984"/>
                  </a:cubicBezTo>
                  <a:cubicBezTo>
                    <a:pt x="5454" y="12234"/>
                    <a:pt x="8314" y="12860"/>
                    <a:pt x="11171" y="12860"/>
                  </a:cubicBezTo>
                  <a:cubicBezTo>
                    <a:pt x="14027" y="12860"/>
                    <a:pt x="16879" y="12234"/>
                    <a:pt x="19047" y="10984"/>
                  </a:cubicBezTo>
                  <a:cubicBezTo>
                    <a:pt x="21149" y="9749"/>
                    <a:pt x="22249" y="8182"/>
                    <a:pt x="22316" y="6614"/>
                  </a:cubicBezTo>
                  <a:lnTo>
                    <a:pt x="22316" y="4312"/>
                  </a:lnTo>
                  <a:lnTo>
                    <a:pt x="21716" y="4346"/>
                  </a:lnTo>
                  <a:cubicBezTo>
                    <a:pt x="21049" y="3278"/>
                    <a:pt x="20148" y="2444"/>
                    <a:pt x="19047" y="1877"/>
                  </a:cubicBezTo>
                  <a:cubicBezTo>
                    <a:pt x="16879" y="626"/>
                    <a:pt x="14027" y="1"/>
                    <a:pt x="11171"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9"/>
            <p:cNvSpPr/>
            <p:nvPr/>
          </p:nvSpPr>
          <p:spPr>
            <a:xfrm>
              <a:off x="4732725" y="2743025"/>
              <a:ext cx="557925" cy="321500"/>
            </a:xfrm>
            <a:custGeom>
              <a:rect b="b" l="l" r="r" t="t"/>
              <a:pathLst>
                <a:path extrusionOk="0" h="12860" w="22317">
                  <a:moveTo>
                    <a:pt x="11171" y="1"/>
                  </a:moveTo>
                  <a:cubicBezTo>
                    <a:pt x="8314" y="1"/>
                    <a:pt x="5454" y="626"/>
                    <a:pt x="3269" y="1877"/>
                  </a:cubicBezTo>
                  <a:cubicBezTo>
                    <a:pt x="2202" y="2444"/>
                    <a:pt x="1268" y="3278"/>
                    <a:pt x="601" y="4346"/>
                  </a:cubicBezTo>
                  <a:lnTo>
                    <a:pt x="0" y="4346"/>
                  </a:lnTo>
                  <a:lnTo>
                    <a:pt x="0" y="6614"/>
                  </a:lnTo>
                  <a:cubicBezTo>
                    <a:pt x="100" y="8182"/>
                    <a:pt x="1168" y="9749"/>
                    <a:pt x="3269" y="10984"/>
                  </a:cubicBezTo>
                  <a:cubicBezTo>
                    <a:pt x="5454" y="12234"/>
                    <a:pt x="8314" y="12860"/>
                    <a:pt x="11171" y="12860"/>
                  </a:cubicBezTo>
                  <a:cubicBezTo>
                    <a:pt x="14027" y="12860"/>
                    <a:pt x="16879" y="12234"/>
                    <a:pt x="19047" y="10984"/>
                  </a:cubicBezTo>
                  <a:cubicBezTo>
                    <a:pt x="21149" y="9749"/>
                    <a:pt x="22249" y="8182"/>
                    <a:pt x="22316" y="6614"/>
                  </a:cubicBezTo>
                  <a:lnTo>
                    <a:pt x="22316" y="4312"/>
                  </a:lnTo>
                  <a:lnTo>
                    <a:pt x="21716" y="4346"/>
                  </a:lnTo>
                  <a:cubicBezTo>
                    <a:pt x="21049" y="3278"/>
                    <a:pt x="20148" y="2444"/>
                    <a:pt x="19047" y="1877"/>
                  </a:cubicBezTo>
                  <a:cubicBezTo>
                    <a:pt x="16879" y="626"/>
                    <a:pt x="14027" y="1"/>
                    <a:pt x="1117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9"/>
            <p:cNvSpPr/>
            <p:nvPr/>
          </p:nvSpPr>
          <p:spPr>
            <a:xfrm>
              <a:off x="4732725" y="2742400"/>
              <a:ext cx="279375" cy="321925"/>
            </a:xfrm>
            <a:custGeom>
              <a:rect b="b" l="l" r="r" t="t"/>
              <a:pathLst>
                <a:path extrusionOk="0" h="12877" w="11175">
                  <a:moveTo>
                    <a:pt x="11175" y="1"/>
                  </a:moveTo>
                  <a:cubicBezTo>
                    <a:pt x="8306" y="1"/>
                    <a:pt x="5471" y="634"/>
                    <a:pt x="3269" y="1902"/>
                  </a:cubicBezTo>
                  <a:cubicBezTo>
                    <a:pt x="2202" y="2469"/>
                    <a:pt x="1268" y="3303"/>
                    <a:pt x="601" y="4371"/>
                  </a:cubicBezTo>
                  <a:lnTo>
                    <a:pt x="0" y="4371"/>
                  </a:lnTo>
                  <a:lnTo>
                    <a:pt x="0" y="6639"/>
                  </a:lnTo>
                  <a:cubicBezTo>
                    <a:pt x="100" y="8207"/>
                    <a:pt x="1168" y="9774"/>
                    <a:pt x="3269" y="11009"/>
                  </a:cubicBezTo>
                  <a:cubicBezTo>
                    <a:pt x="5471" y="12243"/>
                    <a:pt x="8306" y="12877"/>
                    <a:pt x="11175" y="12877"/>
                  </a:cubicBezTo>
                  <a:lnTo>
                    <a:pt x="11175"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9"/>
            <p:cNvSpPr/>
            <p:nvPr/>
          </p:nvSpPr>
          <p:spPr>
            <a:xfrm>
              <a:off x="4732725" y="2768250"/>
              <a:ext cx="126775" cy="269400"/>
            </a:xfrm>
            <a:custGeom>
              <a:rect b="b" l="l" r="r" t="t"/>
              <a:pathLst>
                <a:path extrusionOk="0" h="10776" w="5071">
                  <a:moveTo>
                    <a:pt x="5070" y="1"/>
                  </a:moveTo>
                  <a:cubicBezTo>
                    <a:pt x="4437" y="234"/>
                    <a:pt x="3836" y="534"/>
                    <a:pt x="3269" y="835"/>
                  </a:cubicBezTo>
                  <a:cubicBezTo>
                    <a:pt x="2202" y="1435"/>
                    <a:pt x="1268" y="2269"/>
                    <a:pt x="601" y="3303"/>
                  </a:cubicBezTo>
                  <a:lnTo>
                    <a:pt x="0" y="3303"/>
                  </a:lnTo>
                  <a:lnTo>
                    <a:pt x="0" y="5605"/>
                  </a:lnTo>
                  <a:cubicBezTo>
                    <a:pt x="100" y="7173"/>
                    <a:pt x="1168" y="8740"/>
                    <a:pt x="3269" y="9941"/>
                  </a:cubicBezTo>
                  <a:cubicBezTo>
                    <a:pt x="3836" y="10275"/>
                    <a:pt x="4437" y="10542"/>
                    <a:pt x="5070" y="10775"/>
                  </a:cubicBezTo>
                  <a:lnTo>
                    <a:pt x="507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9"/>
            <p:cNvSpPr/>
            <p:nvPr/>
          </p:nvSpPr>
          <p:spPr>
            <a:xfrm>
              <a:off x="5163850" y="2768250"/>
              <a:ext cx="126800" cy="269400"/>
            </a:xfrm>
            <a:custGeom>
              <a:rect b="b" l="l" r="r" t="t"/>
              <a:pathLst>
                <a:path extrusionOk="0" h="10776" w="5072">
                  <a:moveTo>
                    <a:pt x="1" y="1"/>
                  </a:moveTo>
                  <a:lnTo>
                    <a:pt x="1" y="10775"/>
                  </a:lnTo>
                  <a:cubicBezTo>
                    <a:pt x="635" y="10542"/>
                    <a:pt x="1235" y="10275"/>
                    <a:pt x="1802" y="9941"/>
                  </a:cubicBezTo>
                  <a:cubicBezTo>
                    <a:pt x="3904" y="8740"/>
                    <a:pt x="5004" y="7173"/>
                    <a:pt x="5071" y="5605"/>
                  </a:cubicBezTo>
                  <a:lnTo>
                    <a:pt x="5071" y="3303"/>
                  </a:lnTo>
                  <a:lnTo>
                    <a:pt x="4471" y="3303"/>
                  </a:lnTo>
                  <a:cubicBezTo>
                    <a:pt x="3804" y="2269"/>
                    <a:pt x="2903" y="1435"/>
                    <a:pt x="1802" y="835"/>
                  </a:cubicBezTo>
                  <a:cubicBezTo>
                    <a:pt x="1235" y="534"/>
                    <a:pt x="635" y="234"/>
                    <a:pt x="1"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9"/>
            <p:cNvSpPr/>
            <p:nvPr/>
          </p:nvSpPr>
          <p:spPr>
            <a:xfrm>
              <a:off x="4706025" y="2690500"/>
              <a:ext cx="612125" cy="321500"/>
            </a:xfrm>
            <a:custGeom>
              <a:rect b="b" l="l" r="r" t="t"/>
              <a:pathLst>
                <a:path extrusionOk="0" h="12860" w="24485">
                  <a:moveTo>
                    <a:pt x="12239" y="0"/>
                  </a:moveTo>
                  <a:cubicBezTo>
                    <a:pt x="9382" y="0"/>
                    <a:pt x="6522" y="626"/>
                    <a:pt x="4337" y="1877"/>
                  </a:cubicBezTo>
                  <a:cubicBezTo>
                    <a:pt x="1" y="4378"/>
                    <a:pt x="1" y="8481"/>
                    <a:pt x="4337" y="10983"/>
                  </a:cubicBezTo>
                  <a:cubicBezTo>
                    <a:pt x="6522" y="12234"/>
                    <a:pt x="9382" y="12859"/>
                    <a:pt x="12239" y="12859"/>
                  </a:cubicBezTo>
                  <a:cubicBezTo>
                    <a:pt x="15095" y="12859"/>
                    <a:pt x="17947" y="12234"/>
                    <a:pt x="20115" y="10983"/>
                  </a:cubicBezTo>
                  <a:cubicBezTo>
                    <a:pt x="24485" y="8481"/>
                    <a:pt x="24485" y="4378"/>
                    <a:pt x="20115" y="1877"/>
                  </a:cubicBezTo>
                  <a:cubicBezTo>
                    <a:pt x="17947" y="626"/>
                    <a:pt x="15095" y="0"/>
                    <a:pt x="1223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9"/>
            <p:cNvSpPr/>
            <p:nvPr/>
          </p:nvSpPr>
          <p:spPr>
            <a:xfrm>
              <a:off x="4706025" y="2690500"/>
              <a:ext cx="612125" cy="321500"/>
            </a:xfrm>
            <a:custGeom>
              <a:rect b="b" l="l" r="r" t="t"/>
              <a:pathLst>
                <a:path extrusionOk="0" h="12860" w="24485">
                  <a:moveTo>
                    <a:pt x="12239" y="0"/>
                  </a:moveTo>
                  <a:cubicBezTo>
                    <a:pt x="9382" y="0"/>
                    <a:pt x="6522" y="626"/>
                    <a:pt x="4337" y="1877"/>
                  </a:cubicBezTo>
                  <a:cubicBezTo>
                    <a:pt x="1" y="4378"/>
                    <a:pt x="1" y="8481"/>
                    <a:pt x="4337" y="10983"/>
                  </a:cubicBezTo>
                  <a:cubicBezTo>
                    <a:pt x="6522" y="12234"/>
                    <a:pt x="9382" y="12859"/>
                    <a:pt x="12239" y="12859"/>
                  </a:cubicBezTo>
                  <a:cubicBezTo>
                    <a:pt x="15095" y="12859"/>
                    <a:pt x="17947" y="12234"/>
                    <a:pt x="20115" y="10983"/>
                  </a:cubicBezTo>
                  <a:cubicBezTo>
                    <a:pt x="24485" y="8481"/>
                    <a:pt x="24485" y="4378"/>
                    <a:pt x="20115" y="1877"/>
                  </a:cubicBezTo>
                  <a:cubicBezTo>
                    <a:pt x="17947" y="626"/>
                    <a:pt x="15095" y="0"/>
                    <a:pt x="1223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9"/>
            <p:cNvSpPr/>
            <p:nvPr/>
          </p:nvSpPr>
          <p:spPr>
            <a:xfrm>
              <a:off x="4826950" y="2751575"/>
              <a:ext cx="370300" cy="199350"/>
            </a:xfrm>
            <a:custGeom>
              <a:rect b="b" l="l" r="r" t="t"/>
              <a:pathLst>
                <a:path extrusionOk="0" h="7974" w="14812">
                  <a:moveTo>
                    <a:pt x="7406" y="1"/>
                  </a:moveTo>
                  <a:cubicBezTo>
                    <a:pt x="5655" y="1"/>
                    <a:pt x="3903" y="368"/>
                    <a:pt x="2269" y="1101"/>
                  </a:cubicBezTo>
                  <a:cubicBezTo>
                    <a:pt x="801" y="1835"/>
                    <a:pt x="1" y="2869"/>
                    <a:pt x="1" y="3970"/>
                  </a:cubicBezTo>
                  <a:cubicBezTo>
                    <a:pt x="1" y="5104"/>
                    <a:pt x="801" y="6138"/>
                    <a:pt x="2269" y="6872"/>
                  </a:cubicBezTo>
                  <a:cubicBezTo>
                    <a:pt x="3903" y="7606"/>
                    <a:pt x="5655" y="7973"/>
                    <a:pt x="7406" y="7973"/>
                  </a:cubicBezTo>
                  <a:cubicBezTo>
                    <a:pt x="9157" y="7973"/>
                    <a:pt x="10908" y="7606"/>
                    <a:pt x="12543" y="6872"/>
                  </a:cubicBezTo>
                  <a:cubicBezTo>
                    <a:pt x="14011" y="6138"/>
                    <a:pt x="14811" y="5104"/>
                    <a:pt x="14811" y="3970"/>
                  </a:cubicBezTo>
                  <a:cubicBezTo>
                    <a:pt x="14811" y="2869"/>
                    <a:pt x="14011" y="1835"/>
                    <a:pt x="12543" y="1101"/>
                  </a:cubicBezTo>
                  <a:cubicBezTo>
                    <a:pt x="10908" y="368"/>
                    <a:pt x="9157" y="1"/>
                    <a:pt x="740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9"/>
            <p:cNvSpPr/>
            <p:nvPr/>
          </p:nvSpPr>
          <p:spPr>
            <a:xfrm>
              <a:off x="4826950" y="2751575"/>
              <a:ext cx="370300" cy="199350"/>
            </a:xfrm>
            <a:custGeom>
              <a:rect b="b" l="l" r="r" t="t"/>
              <a:pathLst>
                <a:path extrusionOk="0" h="7974" w="14812">
                  <a:moveTo>
                    <a:pt x="7406" y="1"/>
                  </a:moveTo>
                  <a:cubicBezTo>
                    <a:pt x="5655" y="1"/>
                    <a:pt x="3903" y="368"/>
                    <a:pt x="2269" y="1101"/>
                  </a:cubicBezTo>
                  <a:cubicBezTo>
                    <a:pt x="801" y="1835"/>
                    <a:pt x="1" y="2869"/>
                    <a:pt x="1" y="3970"/>
                  </a:cubicBezTo>
                  <a:cubicBezTo>
                    <a:pt x="1" y="5104"/>
                    <a:pt x="801" y="6138"/>
                    <a:pt x="2269" y="6872"/>
                  </a:cubicBezTo>
                  <a:cubicBezTo>
                    <a:pt x="3903" y="7606"/>
                    <a:pt x="5655" y="7973"/>
                    <a:pt x="7406" y="7973"/>
                  </a:cubicBezTo>
                  <a:cubicBezTo>
                    <a:pt x="9157" y="7973"/>
                    <a:pt x="10908" y="7606"/>
                    <a:pt x="12543" y="6872"/>
                  </a:cubicBezTo>
                  <a:cubicBezTo>
                    <a:pt x="14011" y="6138"/>
                    <a:pt x="14811" y="5104"/>
                    <a:pt x="14811" y="3970"/>
                  </a:cubicBezTo>
                  <a:cubicBezTo>
                    <a:pt x="14811" y="2869"/>
                    <a:pt x="14011" y="1835"/>
                    <a:pt x="12543" y="1101"/>
                  </a:cubicBezTo>
                  <a:cubicBezTo>
                    <a:pt x="10908" y="368"/>
                    <a:pt x="9157" y="1"/>
                    <a:pt x="740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9"/>
            <p:cNvSpPr/>
            <p:nvPr/>
          </p:nvSpPr>
          <p:spPr>
            <a:xfrm>
              <a:off x="4746050" y="2702375"/>
              <a:ext cx="532925" cy="297750"/>
            </a:xfrm>
            <a:custGeom>
              <a:rect b="b" l="l" r="r" t="t"/>
              <a:pathLst>
                <a:path extrusionOk="0" h="11910" w="21317">
                  <a:moveTo>
                    <a:pt x="10663" y="1969"/>
                  </a:moveTo>
                  <a:cubicBezTo>
                    <a:pt x="12418" y="1969"/>
                    <a:pt x="14178" y="2336"/>
                    <a:pt x="15812" y="3069"/>
                  </a:cubicBezTo>
                  <a:cubicBezTo>
                    <a:pt x="17247" y="3803"/>
                    <a:pt x="18047" y="4837"/>
                    <a:pt x="18047" y="5972"/>
                  </a:cubicBezTo>
                  <a:cubicBezTo>
                    <a:pt x="18047" y="7072"/>
                    <a:pt x="17247" y="8106"/>
                    <a:pt x="15779" y="8840"/>
                  </a:cubicBezTo>
                  <a:lnTo>
                    <a:pt x="15812" y="8840"/>
                  </a:lnTo>
                  <a:cubicBezTo>
                    <a:pt x="14178" y="9574"/>
                    <a:pt x="12418" y="9941"/>
                    <a:pt x="10663" y="9941"/>
                  </a:cubicBezTo>
                  <a:cubicBezTo>
                    <a:pt x="8907" y="9941"/>
                    <a:pt x="7156" y="9574"/>
                    <a:pt x="5538" y="8840"/>
                  </a:cubicBezTo>
                  <a:cubicBezTo>
                    <a:pt x="4070" y="8106"/>
                    <a:pt x="3270" y="7072"/>
                    <a:pt x="3270" y="5972"/>
                  </a:cubicBezTo>
                  <a:cubicBezTo>
                    <a:pt x="3270" y="4837"/>
                    <a:pt x="4070" y="3803"/>
                    <a:pt x="5538" y="3069"/>
                  </a:cubicBezTo>
                  <a:cubicBezTo>
                    <a:pt x="7156" y="2336"/>
                    <a:pt x="8907" y="1969"/>
                    <a:pt x="10663" y="1969"/>
                  </a:cubicBezTo>
                  <a:close/>
                  <a:moveTo>
                    <a:pt x="10642" y="1"/>
                  </a:moveTo>
                  <a:cubicBezTo>
                    <a:pt x="7773" y="1"/>
                    <a:pt x="5038" y="634"/>
                    <a:pt x="3003" y="1835"/>
                  </a:cubicBezTo>
                  <a:cubicBezTo>
                    <a:pt x="1068" y="2936"/>
                    <a:pt x="1" y="4404"/>
                    <a:pt x="1" y="5972"/>
                  </a:cubicBezTo>
                  <a:cubicBezTo>
                    <a:pt x="1" y="7506"/>
                    <a:pt x="1068" y="8974"/>
                    <a:pt x="3003" y="10108"/>
                  </a:cubicBezTo>
                  <a:cubicBezTo>
                    <a:pt x="5038" y="11275"/>
                    <a:pt x="7773" y="11909"/>
                    <a:pt x="10642" y="11909"/>
                  </a:cubicBezTo>
                  <a:cubicBezTo>
                    <a:pt x="13544" y="11909"/>
                    <a:pt x="16279" y="11275"/>
                    <a:pt x="18314" y="10108"/>
                  </a:cubicBezTo>
                  <a:cubicBezTo>
                    <a:pt x="20249" y="8974"/>
                    <a:pt x="21316" y="7506"/>
                    <a:pt x="21316" y="5972"/>
                  </a:cubicBezTo>
                  <a:cubicBezTo>
                    <a:pt x="21316" y="4404"/>
                    <a:pt x="20215" y="2936"/>
                    <a:pt x="18314" y="1835"/>
                  </a:cubicBezTo>
                  <a:cubicBezTo>
                    <a:pt x="16279" y="634"/>
                    <a:pt x="13544" y="1"/>
                    <a:pt x="1064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9"/>
            <p:cNvSpPr/>
            <p:nvPr/>
          </p:nvSpPr>
          <p:spPr>
            <a:xfrm>
              <a:off x="4819450" y="2761175"/>
              <a:ext cx="385300" cy="180150"/>
            </a:xfrm>
            <a:custGeom>
              <a:rect b="b" l="l" r="r" t="t"/>
              <a:pathLst>
                <a:path extrusionOk="0" h="7206" w="15412">
                  <a:moveTo>
                    <a:pt x="7693" y="0"/>
                  </a:moveTo>
                  <a:cubicBezTo>
                    <a:pt x="5896" y="0"/>
                    <a:pt x="4103" y="350"/>
                    <a:pt x="2736" y="1051"/>
                  </a:cubicBezTo>
                  <a:cubicBezTo>
                    <a:pt x="0" y="2452"/>
                    <a:pt x="0" y="4754"/>
                    <a:pt x="2736" y="6155"/>
                  </a:cubicBezTo>
                  <a:cubicBezTo>
                    <a:pt x="4103" y="6855"/>
                    <a:pt x="5905" y="7205"/>
                    <a:pt x="7706" y="7205"/>
                  </a:cubicBezTo>
                  <a:cubicBezTo>
                    <a:pt x="9507" y="7205"/>
                    <a:pt x="11308" y="6855"/>
                    <a:pt x="12676" y="6155"/>
                  </a:cubicBezTo>
                  <a:cubicBezTo>
                    <a:pt x="15411" y="4754"/>
                    <a:pt x="15411" y="2452"/>
                    <a:pt x="12676" y="1051"/>
                  </a:cubicBezTo>
                  <a:cubicBezTo>
                    <a:pt x="11292" y="350"/>
                    <a:pt x="9490" y="0"/>
                    <a:pt x="76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9"/>
            <p:cNvSpPr/>
            <p:nvPr/>
          </p:nvSpPr>
          <p:spPr>
            <a:xfrm>
              <a:off x="4819450" y="2761175"/>
              <a:ext cx="385300" cy="180150"/>
            </a:xfrm>
            <a:custGeom>
              <a:rect b="b" l="l" r="r" t="t"/>
              <a:pathLst>
                <a:path extrusionOk="0" h="7206" w="15412">
                  <a:moveTo>
                    <a:pt x="7693" y="0"/>
                  </a:moveTo>
                  <a:cubicBezTo>
                    <a:pt x="5896" y="0"/>
                    <a:pt x="4103" y="350"/>
                    <a:pt x="2736" y="1051"/>
                  </a:cubicBezTo>
                  <a:cubicBezTo>
                    <a:pt x="0" y="2452"/>
                    <a:pt x="0" y="4754"/>
                    <a:pt x="2736" y="6155"/>
                  </a:cubicBezTo>
                  <a:cubicBezTo>
                    <a:pt x="4103" y="6855"/>
                    <a:pt x="5905" y="7205"/>
                    <a:pt x="7706" y="7205"/>
                  </a:cubicBezTo>
                  <a:cubicBezTo>
                    <a:pt x="9507" y="7205"/>
                    <a:pt x="11308" y="6855"/>
                    <a:pt x="12676" y="6155"/>
                  </a:cubicBezTo>
                  <a:cubicBezTo>
                    <a:pt x="15411" y="4754"/>
                    <a:pt x="15411" y="2452"/>
                    <a:pt x="12676" y="1051"/>
                  </a:cubicBezTo>
                  <a:cubicBezTo>
                    <a:pt x="11292" y="350"/>
                    <a:pt x="9490" y="0"/>
                    <a:pt x="769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9"/>
            <p:cNvSpPr/>
            <p:nvPr/>
          </p:nvSpPr>
          <p:spPr>
            <a:xfrm>
              <a:off x="4819450" y="2761175"/>
              <a:ext cx="385300" cy="180150"/>
            </a:xfrm>
            <a:custGeom>
              <a:rect b="b" l="l" r="r" t="t"/>
              <a:pathLst>
                <a:path extrusionOk="0" h="7206" w="15412">
                  <a:moveTo>
                    <a:pt x="7693" y="0"/>
                  </a:moveTo>
                  <a:cubicBezTo>
                    <a:pt x="5896" y="0"/>
                    <a:pt x="4103" y="350"/>
                    <a:pt x="2736" y="1051"/>
                  </a:cubicBezTo>
                  <a:cubicBezTo>
                    <a:pt x="0" y="2452"/>
                    <a:pt x="0" y="4754"/>
                    <a:pt x="2736" y="6155"/>
                  </a:cubicBezTo>
                  <a:cubicBezTo>
                    <a:pt x="4103" y="6855"/>
                    <a:pt x="5905" y="7205"/>
                    <a:pt x="7706" y="7205"/>
                  </a:cubicBezTo>
                  <a:cubicBezTo>
                    <a:pt x="9507" y="7205"/>
                    <a:pt x="11308" y="6855"/>
                    <a:pt x="12676" y="6155"/>
                  </a:cubicBezTo>
                  <a:cubicBezTo>
                    <a:pt x="15411" y="4754"/>
                    <a:pt x="15411" y="2452"/>
                    <a:pt x="12676" y="1051"/>
                  </a:cubicBezTo>
                  <a:cubicBezTo>
                    <a:pt x="11292" y="350"/>
                    <a:pt x="9490" y="0"/>
                    <a:pt x="76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9"/>
            <p:cNvSpPr/>
            <p:nvPr/>
          </p:nvSpPr>
          <p:spPr>
            <a:xfrm>
              <a:off x="4837800" y="2785350"/>
              <a:ext cx="347775" cy="156800"/>
            </a:xfrm>
            <a:custGeom>
              <a:rect b="b" l="l" r="r" t="t"/>
              <a:pathLst>
                <a:path extrusionOk="0" h="6272" w="13911">
                  <a:moveTo>
                    <a:pt x="6959" y="1"/>
                  </a:moveTo>
                  <a:cubicBezTo>
                    <a:pt x="5162" y="1"/>
                    <a:pt x="3369" y="351"/>
                    <a:pt x="2002" y="1051"/>
                  </a:cubicBezTo>
                  <a:cubicBezTo>
                    <a:pt x="867" y="1618"/>
                    <a:pt x="200" y="2352"/>
                    <a:pt x="0" y="3120"/>
                  </a:cubicBezTo>
                  <a:cubicBezTo>
                    <a:pt x="200" y="3887"/>
                    <a:pt x="867" y="4621"/>
                    <a:pt x="2002" y="5221"/>
                  </a:cubicBezTo>
                  <a:cubicBezTo>
                    <a:pt x="3369" y="5922"/>
                    <a:pt x="5162" y="6272"/>
                    <a:pt x="6959" y="6272"/>
                  </a:cubicBezTo>
                  <a:cubicBezTo>
                    <a:pt x="8756" y="6272"/>
                    <a:pt x="10558" y="5922"/>
                    <a:pt x="11942" y="5221"/>
                  </a:cubicBezTo>
                  <a:cubicBezTo>
                    <a:pt x="13043" y="4621"/>
                    <a:pt x="13710" y="3887"/>
                    <a:pt x="13910" y="3120"/>
                  </a:cubicBezTo>
                  <a:cubicBezTo>
                    <a:pt x="13710" y="2352"/>
                    <a:pt x="13043" y="1618"/>
                    <a:pt x="11942" y="1051"/>
                  </a:cubicBezTo>
                  <a:cubicBezTo>
                    <a:pt x="10558" y="351"/>
                    <a:pt x="8756" y="1"/>
                    <a:pt x="695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39"/>
            <p:cNvSpPr/>
            <p:nvPr/>
          </p:nvSpPr>
          <p:spPr>
            <a:xfrm>
              <a:off x="4837800" y="2785350"/>
              <a:ext cx="347775" cy="156800"/>
            </a:xfrm>
            <a:custGeom>
              <a:rect b="b" l="l" r="r" t="t"/>
              <a:pathLst>
                <a:path extrusionOk="0" h="6272" w="13911">
                  <a:moveTo>
                    <a:pt x="6959" y="1"/>
                  </a:moveTo>
                  <a:cubicBezTo>
                    <a:pt x="5162" y="1"/>
                    <a:pt x="3369" y="351"/>
                    <a:pt x="2002" y="1051"/>
                  </a:cubicBezTo>
                  <a:cubicBezTo>
                    <a:pt x="867" y="1618"/>
                    <a:pt x="200" y="2352"/>
                    <a:pt x="0" y="3120"/>
                  </a:cubicBezTo>
                  <a:cubicBezTo>
                    <a:pt x="200" y="3887"/>
                    <a:pt x="867" y="4621"/>
                    <a:pt x="2002" y="5221"/>
                  </a:cubicBezTo>
                  <a:cubicBezTo>
                    <a:pt x="3369" y="5922"/>
                    <a:pt x="5162" y="6272"/>
                    <a:pt x="6959" y="6272"/>
                  </a:cubicBezTo>
                  <a:cubicBezTo>
                    <a:pt x="8756" y="6272"/>
                    <a:pt x="10558" y="5922"/>
                    <a:pt x="11942" y="5221"/>
                  </a:cubicBezTo>
                  <a:cubicBezTo>
                    <a:pt x="13043" y="4621"/>
                    <a:pt x="13710" y="3887"/>
                    <a:pt x="13910" y="3120"/>
                  </a:cubicBezTo>
                  <a:cubicBezTo>
                    <a:pt x="13710" y="2352"/>
                    <a:pt x="13043" y="1618"/>
                    <a:pt x="11942" y="1051"/>
                  </a:cubicBezTo>
                  <a:cubicBezTo>
                    <a:pt x="10558" y="351"/>
                    <a:pt x="8756" y="1"/>
                    <a:pt x="695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9"/>
            <p:cNvSpPr/>
            <p:nvPr/>
          </p:nvSpPr>
          <p:spPr>
            <a:xfrm>
              <a:off x="5003750" y="2789100"/>
              <a:ext cx="25025" cy="51725"/>
            </a:xfrm>
            <a:custGeom>
              <a:rect b="b" l="l" r="r" t="t"/>
              <a:pathLst>
                <a:path extrusionOk="0" h="2069" w="1001">
                  <a:moveTo>
                    <a:pt x="1001" y="1"/>
                  </a:moveTo>
                  <a:lnTo>
                    <a:pt x="0" y="1001"/>
                  </a:lnTo>
                  <a:lnTo>
                    <a:pt x="0" y="2069"/>
                  </a:lnTo>
                  <a:lnTo>
                    <a:pt x="634" y="1402"/>
                  </a:lnTo>
                  <a:lnTo>
                    <a:pt x="1001" y="1035"/>
                  </a:lnTo>
                  <a:lnTo>
                    <a:pt x="1001"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9"/>
            <p:cNvSpPr/>
            <p:nvPr/>
          </p:nvSpPr>
          <p:spPr>
            <a:xfrm>
              <a:off x="5003750" y="2789100"/>
              <a:ext cx="25025" cy="51725"/>
            </a:xfrm>
            <a:custGeom>
              <a:rect b="b" l="l" r="r" t="t"/>
              <a:pathLst>
                <a:path extrusionOk="0" h="2069" w="1001">
                  <a:moveTo>
                    <a:pt x="1001" y="1"/>
                  </a:moveTo>
                  <a:lnTo>
                    <a:pt x="0" y="1001"/>
                  </a:lnTo>
                  <a:lnTo>
                    <a:pt x="0" y="2069"/>
                  </a:lnTo>
                  <a:lnTo>
                    <a:pt x="634" y="1402"/>
                  </a:lnTo>
                  <a:lnTo>
                    <a:pt x="1001" y="1035"/>
                  </a:lnTo>
                  <a:lnTo>
                    <a:pt x="100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9"/>
            <p:cNvSpPr/>
            <p:nvPr/>
          </p:nvSpPr>
          <p:spPr>
            <a:xfrm>
              <a:off x="4956200" y="2811850"/>
              <a:ext cx="47575" cy="25450"/>
            </a:xfrm>
            <a:custGeom>
              <a:rect b="b" l="l" r="r" t="t"/>
              <a:pathLst>
                <a:path extrusionOk="0" h="1018" w="1903">
                  <a:moveTo>
                    <a:pt x="1347" y="0"/>
                  </a:moveTo>
                  <a:cubicBezTo>
                    <a:pt x="1028" y="0"/>
                    <a:pt x="721" y="89"/>
                    <a:pt x="468" y="258"/>
                  </a:cubicBezTo>
                  <a:cubicBezTo>
                    <a:pt x="1" y="525"/>
                    <a:pt x="34" y="759"/>
                    <a:pt x="268" y="892"/>
                  </a:cubicBezTo>
                  <a:cubicBezTo>
                    <a:pt x="334" y="925"/>
                    <a:pt x="401" y="959"/>
                    <a:pt x="468" y="992"/>
                  </a:cubicBezTo>
                  <a:cubicBezTo>
                    <a:pt x="535" y="1009"/>
                    <a:pt x="610" y="1017"/>
                    <a:pt x="685" y="1017"/>
                  </a:cubicBezTo>
                  <a:cubicBezTo>
                    <a:pt x="760" y="1017"/>
                    <a:pt x="835" y="1009"/>
                    <a:pt x="902" y="992"/>
                  </a:cubicBezTo>
                  <a:cubicBezTo>
                    <a:pt x="1235" y="925"/>
                    <a:pt x="1569" y="825"/>
                    <a:pt x="1902" y="692"/>
                  </a:cubicBezTo>
                  <a:lnTo>
                    <a:pt x="1902" y="91"/>
                  </a:lnTo>
                  <a:cubicBezTo>
                    <a:pt x="1719" y="30"/>
                    <a:pt x="1531" y="0"/>
                    <a:pt x="134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9"/>
            <p:cNvSpPr/>
            <p:nvPr/>
          </p:nvSpPr>
          <p:spPr>
            <a:xfrm>
              <a:off x="4956200" y="2811850"/>
              <a:ext cx="47575" cy="25450"/>
            </a:xfrm>
            <a:custGeom>
              <a:rect b="b" l="l" r="r" t="t"/>
              <a:pathLst>
                <a:path extrusionOk="0" h="1018" w="1903">
                  <a:moveTo>
                    <a:pt x="1347" y="0"/>
                  </a:moveTo>
                  <a:cubicBezTo>
                    <a:pt x="1028" y="0"/>
                    <a:pt x="721" y="89"/>
                    <a:pt x="468" y="258"/>
                  </a:cubicBezTo>
                  <a:cubicBezTo>
                    <a:pt x="1" y="525"/>
                    <a:pt x="34" y="759"/>
                    <a:pt x="268" y="892"/>
                  </a:cubicBezTo>
                  <a:cubicBezTo>
                    <a:pt x="334" y="925"/>
                    <a:pt x="401" y="959"/>
                    <a:pt x="468" y="992"/>
                  </a:cubicBezTo>
                  <a:cubicBezTo>
                    <a:pt x="535" y="1009"/>
                    <a:pt x="610" y="1017"/>
                    <a:pt x="685" y="1017"/>
                  </a:cubicBezTo>
                  <a:cubicBezTo>
                    <a:pt x="760" y="1017"/>
                    <a:pt x="835" y="1009"/>
                    <a:pt x="902" y="992"/>
                  </a:cubicBezTo>
                  <a:cubicBezTo>
                    <a:pt x="1235" y="925"/>
                    <a:pt x="1569" y="825"/>
                    <a:pt x="1902" y="692"/>
                  </a:cubicBezTo>
                  <a:lnTo>
                    <a:pt x="1902" y="91"/>
                  </a:lnTo>
                  <a:cubicBezTo>
                    <a:pt x="1719" y="30"/>
                    <a:pt x="1531" y="0"/>
                    <a:pt x="13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9"/>
            <p:cNvSpPr/>
            <p:nvPr/>
          </p:nvSpPr>
          <p:spPr>
            <a:xfrm>
              <a:off x="4904500" y="2797450"/>
              <a:ext cx="216025" cy="128450"/>
            </a:xfrm>
            <a:custGeom>
              <a:rect b="b" l="l" r="r" t="t"/>
              <a:pathLst>
                <a:path extrusionOk="0" h="5138" w="8641">
                  <a:moveTo>
                    <a:pt x="1" y="0"/>
                  </a:moveTo>
                  <a:lnTo>
                    <a:pt x="1" y="901"/>
                  </a:lnTo>
                  <a:lnTo>
                    <a:pt x="296" y="1065"/>
                  </a:lnTo>
                  <a:lnTo>
                    <a:pt x="296" y="1065"/>
                  </a:lnTo>
                  <a:cubicBezTo>
                    <a:pt x="402" y="830"/>
                    <a:pt x="588" y="635"/>
                    <a:pt x="835" y="501"/>
                  </a:cubicBezTo>
                  <a:lnTo>
                    <a:pt x="1" y="0"/>
                  </a:lnTo>
                  <a:close/>
                  <a:moveTo>
                    <a:pt x="296" y="1065"/>
                  </a:moveTo>
                  <a:cubicBezTo>
                    <a:pt x="244" y="1179"/>
                    <a:pt x="212" y="1303"/>
                    <a:pt x="201" y="1435"/>
                  </a:cubicBezTo>
                  <a:cubicBezTo>
                    <a:pt x="201" y="1445"/>
                    <a:pt x="201" y="1455"/>
                    <a:pt x="202" y="1465"/>
                  </a:cubicBezTo>
                  <a:lnTo>
                    <a:pt x="202" y="1465"/>
                  </a:lnTo>
                  <a:lnTo>
                    <a:pt x="301" y="1068"/>
                  </a:lnTo>
                  <a:lnTo>
                    <a:pt x="296" y="1065"/>
                  </a:lnTo>
                  <a:close/>
                  <a:moveTo>
                    <a:pt x="202" y="1465"/>
                  </a:moveTo>
                  <a:lnTo>
                    <a:pt x="201" y="1468"/>
                  </a:lnTo>
                  <a:lnTo>
                    <a:pt x="201" y="2302"/>
                  </a:lnTo>
                  <a:cubicBezTo>
                    <a:pt x="201" y="2636"/>
                    <a:pt x="434" y="2969"/>
                    <a:pt x="935" y="3236"/>
                  </a:cubicBezTo>
                  <a:cubicBezTo>
                    <a:pt x="1433" y="3518"/>
                    <a:pt x="1989" y="3659"/>
                    <a:pt x="2545" y="3659"/>
                  </a:cubicBezTo>
                  <a:cubicBezTo>
                    <a:pt x="2845" y="3659"/>
                    <a:pt x="3145" y="3618"/>
                    <a:pt x="3437" y="3536"/>
                  </a:cubicBezTo>
                  <a:lnTo>
                    <a:pt x="3937" y="3403"/>
                  </a:lnTo>
                  <a:lnTo>
                    <a:pt x="3937" y="3403"/>
                  </a:lnTo>
                  <a:lnTo>
                    <a:pt x="4504" y="2836"/>
                  </a:lnTo>
                  <a:cubicBezTo>
                    <a:pt x="4737" y="2938"/>
                    <a:pt x="4977" y="2989"/>
                    <a:pt x="5215" y="2989"/>
                  </a:cubicBezTo>
                  <a:cubicBezTo>
                    <a:pt x="5521" y="2989"/>
                    <a:pt x="5824" y="2904"/>
                    <a:pt x="6105" y="2736"/>
                  </a:cubicBezTo>
                  <a:cubicBezTo>
                    <a:pt x="6472" y="2535"/>
                    <a:pt x="6572" y="2302"/>
                    <a:pt x="6239" y="2102"/>
                  </a:cubicBezTo>
                  <a:cubicBezTo>
                    <a:pt x="6098" y="2023"/>
                    <a:pt x="5949" y="1990"/>
                    <a:pt x="5787" y="1990"/>
                  </a:cubicBezTo>
                  <a:cubicBezTo>
                    <a:pt x="5335" y="1990"/>
                    <a:pt x="4792" y="2247"/>
                    <a:pt x="4104" y="2469"/>
                  </a:cubicBezTo>
                  <a:cubicBezTo>
                    <a:pt x="3569" y="2629"/>
                    <a:pt x="3014" y="2771"/>
                    <a:pt x="2446" y="2771"/>
                  </a:cubicBezTo>
                  <a:cubicBezTo>
                    <a:pt x="1952" y="2771"/>
                    <a:pt x="1447" y="2664"/>
                    <a:pt x="935" y="2369"/>
                  </a:cubicBezTo>
                  <a:cubicBezTo>
                    <a:pt x="450" y="2078"/>
                    <a:pt x="216" y="1787"/>
                    <a:pt x="202" y="1465"/>
                  </a:cubicBezTo>
                  <a:close/>
                  <a:moveTo>
                    <a:pt x="8640" y="3603"/>
                  </a:moveTo>
                  <a:lnTo>
                    <a:pt x="7506" y="4237"/>
                  </a:lnTo>
                  <a:lnTo>
                    <a:pt x="6672" y="3770"/>
                  </a:lnTo>
                  <a:cubicBezTo>
                    <a:pt x="6099" y="4022"/>
                    <a:pt x="5494" y="4148"/>
                    <a:pt x="4879" y="4148"/>
                  </a:cubicBezTo>
                  <a:cubicBezTo>
                    <a:pt x="4600" y="4148"/>
                    <a:pt x="4318" y="4122"/>
                    <a:pt x="4037" y="4070"/>
                  </a:cubicBezTo>
                  <a:cubicBezTo>
                    <a:pt x="3837" y="4037"/>
                    <a:pt x="3637" y="3970"/>
                    <a:pt x="3437" y="3903"/>
                  </a:cubicBezTo>
                  <a:lnTo>
                    <a:pt x="3437" y="4804"/>
                  </a:lnTo>
                  <a:cubicBezTo>
                    <a:pt x="3896" y="4962"/>
                    <a:pt x="4367" y="5039"/>
                    <a:pt x="4838" y="5039"/>
                  </a:cubicBezTo>
                  <a:cubicBezTo>
                    <a:pt x="5461" y="5039"/>
                    <a:pt x="6083" y="4903"/>
                    <a:pt x="6672" y="4637"/>
                  </a:cubicBezTo>
                  <a:lnTo>
                    <a:pt x="7506" y="5137"/>
                  </a:lnTo>
                  <a:lnTo>
                    <a:pt x="8640" y="4470"/>
                  </a:lnTo>
                  <a:lnTo>
                    <a:pt x="8640" y="3603"/>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9"/>
            <p:cNvSpPr/>
            <p:nvPr/>
          </p:nvSpPr>
          <p:spPr>
            <a:xfrm>
              <a:off x="4909500" y="2834150"/>
              <a:ext cx="210175" cy="91750"/>
            </a:xfrm>
            <a:custGeom>
              <a:rect b="b" l="l" r="r" t="t"/>
              <a:pathLst>
                <a:path extrusionOk="0" h="3670" w="8407">
                  <a:moveTo>
                    <a:pt x="1" y="0"/>
                  </a:moveTo>
                  <a:lnTo>
                    <a:pt x="1" y="867"/>
                  </a:lnTo>
                  <a:cubicBezTo>
                    <a:pt x="1" y="1168"/>
                    <a:pt x="234" y="1501"/>
                    <a:pt x="735" y="1801"/>
                  </a:cubicBezTo>
                  <a:cubicBezTo>
                    <a:pt x="1229" y="2059"/>
                    <a:pt x="1778" y="2192"/>
                    <a:pt x="2329" y="2192"/>
                  </a:cubicBezTo>
                  <a:cubicBezTo>
                    <a:pt x="2634" y="2192"/>
                    <a:pt x="2939" y="2151"/>
                    <a:pt x="3237" y="2068"/>
                  </a:cubicBezTo>
                  <a:lnTo>
                    <a:pt x="3737" y="1935"/>
                  </a:lnTo>
                  <a:lnTo>
                    <a:pt x="3237" y="2435"/>
                  </a:lnTo>
                  <a:lnTo>
                    <a:pt x="4304" y="1401"/>
                  </a:lnTo>
                  <a:cubicBezTo>
                    <a:pt x="4518" y="1487"/>
                    <a:pt x="4751" y="1530"/>
                    <a:pt x="4984" y="1530"/>
                  </a:cubicBezTo>
                  <a:cubicBezTo>
                    <a:pt x="5294" y="1530"/>
                    <a:pt x="5605" y="1453"/>
                    <a:pt x="5872" y="1301"/>
                  </a:cubicBezTo>
                  <a:cubicBezTo>
                    <a:pt x="6272" y="1067"/>
                    <a:pt x="6372" y="834"/>
                    <a:pt x="6039" y="667"/>
                  </a:cubicBezTo>
                  <a:cubicBezTo>
                    <a:pt x="5888" y="573"/>
                    <a:pt x="5728" y="535"/>
                    <a:pt x="5553" y="535"/>
                  </a:cubicBezTo>
                  <a:cubicBezTo>
                    <a:pt x="5108" y="535"/>
                    <a:pt x="4575" y="785"/>
                    <a:pt x="3904" y="1001"/>
                  </a:cubicBezTo>
                  <a:cubicBezTo>
                    <a:pt x="3369" y="1161"/>
                    <a:pt x="2814" y="1303"/>
                    <a:pt x="2246" y="1303"/>
                  </a:cubicBezTo>
                  <a:cubicBezTo>
                    <a:pt x="1752" y="1303"/>
                    <a:pt x="1247" y="1196"/>
                    <a:pt x="735" y="901"/>
                  </a:cubicBezTo>
                  <a:cubicBezTo>
                    <a:pt x="234" y="600"/>
                    <a:pt x="1" y="300"/>
                    <a:pt x="1" y="0"/>
                  </a:cubicBezTo>
                  <a:close/>
                  <a:moveTo>
                    <a:pt x="8407" y="2135"/>
                  </a:moveTo>
                  <a:lnTo>
                    <a:pt x="7306" y="2769"/>
                  </a:lnTo>
                  <a:lnTo>
                    <a:pt x="6472" y="2302"/>
                  </a:lnTo>
                  <a:cubicBezTo>
                    <a:pt x="5899" y="2554"/>
                    <a:pt x="5278" y="2680"/>
                    <a:pt x="4665" y="2680"/>
                  </a:cubicBezTo>
                  <a:cubicBezTo>
                    <a:pt x="4386" y="2680"/>
                    <a:pt x="4108" y="2654"/>
                    <a:pt x="3837" y="2602"/>
                  </a:cubicBezTo>
                  <a:cubicBezTo>
                    <a:pt x="3637" y="2569"/>
                    <a:pt x="3437" y="2502"/>
                    <a:pt x="3237" y="2435"/>
                  </a:cubicBezTo>
                  <a:lnTo>
                    <a:pt x="3237" y="3336"/>
                  </a:lnTo>
                  <a:cubicBezTo>
                    <a:pt x="3696" y="3494"/>
                    <a:pt x="4167" y="3571"/>
                    <a:pt x="4638" y="3571"/>
                  </a:cubicBezTo>
                  <a:cubicBezTo>
                    <a:pt x="5261" y="3571"/>
                    <a:pt x="5883" y="3435"/>
                    <a:pt x="6472" y="3169"/>
                  </a:cubicBezTo>
                  <a:lnTo>
                    <a:pt x="7306" y="3669"/>
                  </a:lnTo>
                  <a:lnTo>
                    <a:pt x="8407" y="3002"/>
                  </a:lnTo>
                  <a:lnTo>
                    <a:pt x="8407" y="2135"/>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9"/>
            <p:cNvSpPr/>
            <p:nvPr/>
          </p:nvSpPr>
          <p:spPr>
            <a:xfrm>
              <a:off x="4903675" y="2797450"/>
              <a:ext cx="20875" cy="26700"/>
            </a:xfrm>
            <a:custGeom>
              <a:rect b="b" l="l" r="r" t="t"/>
              <a:pathLst>
                <a:path extrusionOk="0" h="1068" w="835">
                  <a:moveTo>
                    <a:pt x="0" y="0"/>
                  </a:moveTo>
                  <a:lnTo>
                    <a:pt x="0" y="901"/>
                  </a:lnTo>
                  <a:lnTo>
                    <a:pt x="301" y="1068"/>
                  </a:lnTo>
                  <a:cubicBezTo>
                    <a:pt x="434" y="834"/>
                    <a:pt x="634" y="634"/>
                    <a:pt x="834" y="501"/>
                  </a:cubicBez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9"/>
            <p:cNvSpPr/>
            <p:nvPr/>
          </p:nvSpPr>
          <p:spPr>
            <a:xfrm>
              <a:off x="5099650" y="2854975"/>
              <a:ext cx="15875" cy="28400"/>
            </a:xfrm>
            <a:custGeom>
              <a:rect b="b" l="l" r="r" t="t"/>
              <a:pathLst>
                <a:path extrusionOk="0" h="1136" w="635">
                  <a:moveTo>
                    <a:pt x="634" y="1"/>
                  </a:moveTo>
                  <a:cubicBezTo>
                    <a:pt x="567" y="368"/>
                    <a:pt x="334" y="668"/>
                    <a:pt x="0" y="835"/>
                  </a:cubicBezTo>
                  <a:lnTo>
                    <a:pt x="534" y="1135"/>
                  </a:lnTo>
                  <a:cubicBezTo>
                    <a:pt x="601" y="1002"/>
                    <a:pt x="634" y="868"/>
                    <a:pt x="634" y="701"/>
                  </a:cubicBezTo>
                  <a:cubicBezTo>
                    <a:pt x="634" y="701"/>
                    <a:pt x="634" y="201"/>
                    <a:pt x="63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9"/>
            <p:cNvSpPr/>
            <p:nvPr/>
          </p:nvSpPr>
          <p:spPr>
            <a:xfrm>
              <a:off x="5099650" y="2854975"/>
              <a:ext cx="15875" cy="28400"/>
            </a:xfrm>
            <a:custGeom>
              <a:rect b="b" l="l" r="r" t="t"/>
              <a:pathLst>
                <a:path extrusionOk="0" h="1136" w="635">
                  <a:moveTo>
                    <a:pt x="634" y="1"/>
                  </a:moveTo>
                  <a:cubicBezTo>
                    <a:pt x="567" y="368"/>
                    <a:pt x="334" y="668"/>
                    <a:pt x="0" y="835"/>
                  </a:cubicBezTo>
                  <a:lnTo>
                    <a:pt x="534" y="1135"/>
                  </a:lnTo>
                  <a:cubicBezTo>
                    <a:pt x="601" y="1002"/>
                    <a:pt x="634" y="868"/>
                    <a:pt x="634" y="701"/>
                  </a:cubicBezTo>
                  <a:cubicBezTo>
                    <a:pt x="634" y="701"/>
                    <a:pt x="634" y="201"/>
                    <a:pt x="6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9"/>
            <p:cNvSpPr/>
            <p:nvPr/>
          </p:nvSpPr>
          <p:spPr>
            <a:xfrm>
              <a:off x="4904500" y="2781600"/>
              <a:ext cx="216025" cy="121775"/>
            </a:xfrm>
            <a:custGeom>
              <a:rect b="b" l="l" r="r" t="t"/>
              <a:pathLst>
                <a:path extrusionOk="0" h="4871" w="8641">
                  <a:moveTo>
                    <a:pt x="1135" y="0"/>
                  </a:moveTo>
                  <a:lnTo>
                    <a:pt x="1" y="668"/>
                  </a:lnTo>
                  <a:lnTo>
                    <a:pt x="835" y="1135"/>
                  </a:lnTo>
                  <a:cubicBezTo>
                    <a:pt x="468" y="1335"/>
                    <a:pt x="234" y="1702"/>
                    <a:pt x="201" y="2102"/>
                  </a:cubicBezTo>
                  <a:cubicBezTo>
                    <a:pt x="201" y="2402"/>
                    <a:pt x="434" y="2736"/>
                    <a:pt x="935" y="3003"/>
                  </a:cubicBezTo>
                  <a:cubicBezTo>
                    <a:pt x="1457" y="3303"/>
                    <a:pt x="1972" y="3416"/>
                    <a:pt x="2476" y="3416"/>
                  </a:cubicBezTo>
                  <a:cubicBezTo>
                    <a:pt x="3034" y="3416"/>
                    <a:pt x="3578" y="3278"/>
                    <a:pt x="4104" y="3103"/>
                  </a:cubicBezTo>
                  <a:cubicBezTo>
                    <a:pt x="4779" y="2886"/>
                    <a:pt x="5314" y="2651"/>
                    <a:pt x="5761" y="2651"/>
                  </a:cubicBezTo>
                  <a:cubicBezTo>
                    <a:pt x="5932" y="2651"/>
                    <a:pt x="6091" y="2686"/>
                    <a:pt x="6239" y="2769"/>
                  </a:cubicBezTo>
                  <a:cubicBezTo>
                    <a:pt x="6572" y="2969"/>
                    <a:pt x="6472" y="3169"/>
                    <a:pt x="6105" y="3403"/>
                  </a:cubicBezTo>
                  <a:cubicBezTo>
                    <a:pt x="5819" y="3555"/>
                    <a:pt x="5512" y="3632"/>
                    <a:pt x="5201" y="3632"/>
                  </a:cubicBezTo>
                  <a:cubicBezTo>
                    <a:pt x="4968" y="3632"/>
                    <a:pt x="4733" y="3589"/>
                    <a:pt x="4504" y="3503"/>
                  </a:cubicBezTo>
                  <a:lnTo>
                    <a:pt x="3437" y="4537"/>
                  </a:lnTo>
                  <a:cubicBezTo>
                    <a:pt x="3902" y="4712"/>
                    <a:pt x="4368" y="4810"/>
                    <a:pt x="4857" y="4810"/>
                  </a:cubicBezTo>
                  <a:cubicBezTo>
                    <a:pt x="4928" y="4810"/>
                    <a:pt x="4999" y="4808"/>
                    <a:pt x="5071" y="4804"/>
                  </a:cubicBezTo>
                  <a:cubicBezTo>
                    <a:pt x="5605" y="4771"/>
                    <a:pt x="6172" y="4637"/>
                    <a:pt x="6672" y="4404"/>
                  </a:cubicBezTo>
                  <a:lnTo>
                    <a:pt x="7506" y="4871"/>
                  </a:lnTo>
                  <a:lnTo>
                    <a:pt x="8640" y="4237"/>
                  </a:lnTo>
                  <a:lnTo>
                    <a:pt x="8440" y="4103"/>
                  </a:lnTo>
                  <a:lnTo>
                    <a:pt x="7806" y="3770"/>
                  </a:lnTo>
                  <a:cubicBezTo>
                    <a:pt x="8173" y="3570"/>
                    <a:pt x="8440" y="3203"/>
                    <a:pt x="8440" y="2769"/>
                  </a:cubicBezTo>
                  <a:lnTo>
                    <a:pt x="8440" y="2669"/>
                  </a:lnTo>
                  <a:cubicBezTo>
                    <a:pt x="8340" y="2302"/>
                    <a:pt x="8073" y="1969"/>
                    <a:pt x="7706" y="1802"/>
                  </a:cubicBezTo>
                  <a:cubicBezTo>
                    <a:pt x="7273" y="1535"/>
                    <a:pt x="6739" y="1402"/>
                    <a:pt x="6205" y="1402"/>
                  </a:cubicBezTo>
                  <a:lnTo>
                    <a:pt x="5705" y="1402"/>
                  </a:lnTo>
                  <a:cubicBezTo>
                    <a:pt x="5438" y="1468"/>
                    <a:pt x="5204" y="1502"/>
                    <a:pt x="4971" y="1568"/>
                  </a:cubicBezTo>
                  <a:cubicBezTo>
                    <a:pt x="4838" y="1602"/>
                    <a:pt x="4737" y="1635"/>
                    <a:pt x="4637" y="1668"/>
                  </a:cubicBezTo>
                  <a:lnTo>
                    <a:pt x="4137" y="1835"/>
                  </a:lnTo>
                  <a:lnTo>
                    <a:pt x="3970" y="1902"/>
                  </a:lnTo>
                  <a:cubicBezTo>
                    <a:pt x="3637" y="2002"/>
                    <a:pt x="3303" y="2102"/>
                    <a:pt x="2970" y="2169"/>
                  </a:cubicBezTo>
                  <a:cubicBezTo>
                    <a:pt x="2903" y="2185"/>
                    <a:pt x="2836" y="2194"/>
                    <a:pt x="2769" y="2194"/>
                  </a:cubicBezTo>
                  <a:cubicBezTo>
                    <a:pt x="2703" y="2194"/>
                    <a:pt x="2636" y="2185"/>
                    <a:pt x="2569" y="2169"/>
                  </a:cubicBezTo>
                  <a:cubicBezTo>
                    <a:pt x="2503" y="2135"/>
                    <a:pt x="2436" y="2135"/>
                    <a:pt x="2369" y="2102"/>
                  </a:cubicBezTo>
                  <a:cubicBezTo>
                    <a:pt x="2102" y="1935"/>
                    <a:pt x="2069" y="1735"/>
                    <a:pt x="2536" y="1435"/>
                  </a:cubicBezTo>
                  <a:cubicBezTo>
                    <a:pt x="2795" y="1276"/>
                    <a:pt x="3089" y="1199"/>
                    <a:pt x="3384" y="1199"/>
                  </a:cubicBezTo>
                  <a:cubicBezTo>
                    <a:pt x="3583" y="1199"/>
                    <a:pt x="3782" y="1234"/>
                    <a:pt x="3970" y="1301"/>
                  </a:cubicBezTo>
                  <a:lnTo>
                    <a:pt x="4971" y="301"/>
                  </a:lnTo>
                  <a:cubicBezTo>
                    <a:pt x="4561" y="159"/>
                    <a:pt x="4126" y="90"/>
                    <a:pt x="3691" y="90"/>
                  </a:cubicBezTo>
                  <a:cubicBezTo>
                    <a:pt x="3100" y="90"/>
                    <a:pt x="2507" y="218"/>
                    <a:pt x="1969" y="467"/>
                  </a:cubicBezTo>
                  <a:lnTo>
                    <a:pt x="1135"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9"/>
            <p:cNvSpPr/>
            <p:nvPr/>
          </p:nvSpPr>
          <p:spPr>
            <a:xfrm>
              <a:off x="5071300" y="2891675"/>
              <a:ext cx="20875" cy="34225"/>
            </a:xfrm>
            <a:custGeom>
              <a:rect b="b" l="l" r="r" t="t"/>
              <a:pathLst>
                <a:path extrusionOk="0" h="1369" w="835">
                  <a:moveTo>
                    <a:pt x="0" y="1"/>
                  </a:moveTo>
                  <a:lnTo>
                    <a:pt x="0" y="868"/>
                  </a:lnTo>
                  <a:lnTo>
                    <a:pt x="834" y="1368"/>
                  </a:lnTo>
                  <a:lnTo>
                    <a:pt x="834" y="468"/>
                  </a:lnTo>
                  <a:lnTo>
                    <a:pt x="0"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9"/>
            <p:cNvSpPr/>
            <p:nvPr/>
          </p:nvSpPr>
          <p:spPr>
            <a:xfrm>
              <a:off x="5071300" y="2891675"/>
              <a:ext cx="20875" cy="34225"/>
            </a:xfrm>
            <a:custGeom>
              <a:rect b="b" l="l" r="r" t="t"/>
              <a:pathLst>
                <a:path extrusionOk="0" h="1369" w="835">
                  <a:moveTo>
                    <a:pt x="0" y="1"/>
                  </a:moveTo>
                  <a:lnTo>
                    <a:pt x="0" y="868"/>
                  </a:lnTo>
                  <a:lnTo>
                    <a:pt x="834" y="1368"/>
                  </a:lnTo>
                  <a:lnTo>
                    <a:pt x="834" y="468"/>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9"/>
            <p:cNvSpPr/>
            <p:nvPr/>
          </p:nvSpPr>
          <p:spPr>
            <a:xfrm>
              <a:off x="4903675" y="2781600"/>
              <a:ext cx="49225" cy="15875"/>
            </a:xfrm>
            <a:custGeom>
              <a:rect b="b" l="l" r="r" t="t"/>
              <a:pathLst>
                <a:path extrusionOk="0" h="635" w="1969">
                  <a:moveTo>
                    <a:pt x="1135" y="0"/>
                  </a:moveTo>
                  <a:lnTo>
                    <a:pt x="0" y="634"/>
                  </a:lnTo>
                  <a:lnTo>
                    <a:pt x="1135" y="134"/>
                  </a:lnTo>
                  <a:lnTo>
                    <a:pt x="1968" y="467"/>
                  </a:lnTo>
                  <a:lnTo>
                    <a:pt x="1135"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9"/>
            <p:cNvSpPr/>
            <p:nvPr/>
          </p:nvSpPr>
          <p:spPr>
            <a:xfrm>
              <a:off x="4967050" y="2789100"/>
              <a:ext cx="61725" cy="29225"/>
            </a:xfrm>
            <a:custGeom>
              <a:rect b="b" l="l" r="r" t="t"/>
              <a:pathLst>
                <a:path extrusionOk="0" h="1169" w="2469">
                  <a:moveTo>
                    <a:pt x="2469" y="1"/>
                  </a:moveTo>
                  <a:lnTo>
                    <a:pt x="1468" y="901"/>
                  </a:lnTo>
                  <a:cubicBezTo>
                    <a:pt x="1309" y="848"/>
                    <a:pt x="1142" y="822"/>
                    <a:pt x="977" y="822"/>
                  </a:cubicBezTo>
                  <a:cubicBezTo>
                    <a:pt x="623" y="822"/>
                    <a:pt x="273" y="941"/>
                    <a:pt x="1" y="1168"/>
                  </a:cubicBezTo>
                  <a:cubicBezTo>
                    <a:pt x="265" y="985"/>
                    <a:pt x="566" y="902"/>
                    <a:pt x="874" y="902"/>
                  </a:cubicBezTo>
                  <a:cubicBezTo>
                    <a:pt x="1072" y="902"/>
                    <a:pt x="1273" y="936"/>
                    <a:pt x="1468" y="1001"/>
                  </a:cubicBezTo>
                  <a:lnTo>
                    <a:pt x="2469"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9"/>
            <p:cNvSpPr/>
            <p:nvPr/>
          </p:nvSpPr>
          <p:spPr>
            <a:xfrm>
              <a:off x="4990400" y="2868325"/>
              <a:ext cx="40050" cy="33550"/>
            </a:xfrm>
            <a:custGeom>
              <a:rect b="b" l="l" r="r" t="t"/>
              <a:pathLst>
                <a:path extrusionOk="0" h="1342" w="1602">
                  <a:moveTo>
                    <a:pt x="1068" y="1"/>
                  </a:moveTo>
                  <a:lnTo>
                    <a:pt x="1" y="1068"/>
                  </a:lnTo>
                  <a:cubicBezTo>
                    <a:pt x="437" y="1243"/>
                    <a:pt x="925" y="1341"/>
                    <a:pt x="1397" y="1341"/>
                  </a:cubicBezTo>
                  <a:cubicBezTo>
                    <a:pt x="1466" y="1341"/>
                    <a:pt x="1534" y="1339"/>
                    <a:pt x="1602" y="1335"/>
                  </a:cubicBezTo>
                  <a:cubicBezTo>
                    <a:pt x="1101" y="1335"/>
                    <a:pt x="634" y="1235"/>
                    <a:pt x="167" y="1035"/>
                  </a:cubicBezTo>
                  <a:lnTo>
                    <a:pt x="1068"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9"/>
            <p:cNvSpPr/>
            <p:nvPr/>
          </p:nvSpPr>
          <p:spPr>
            <a:xfrm>
              <a:off x="5071300" y="2887500"/>
              <a:ext cx="48375" cy="15875"/>
            </a:xfrm>
            <a:custGeom>
              <a:rect b="b" l="l" r="r" t="t"/>
              <a:pathLst>
                <a:path extrusionOk="0" h="635" w="1935">
                  <a:moveTo>
                    <a:pt x="1935" y="1"/>
                  </a:moveTo>
                  <a:lnTo>
                    <a:pt x="834" y="535"/>
                  </a:lnTo>
                  <a:lnTo>
                    <a:pt x="0" y="168"/>
                  </a:lnTo>
                  <a:lnTo>
                    <a:pt x="0" y="168"/>
                  </a:lnTo>
                  <a:lnTo>
                    <a:pt x="834" y="635"/>
                  </a:lnTo>
                  <a:lnTo>
                    <a:pt x="1935"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9"/>
            <p:cNvSpPr/>
            <p:nvPr/>
          </p:nvSpPr>
          <p:spPr>
            <a:xfrm>
              <a:off x="4745225" y="2702375"/>
              <a:ext cx="266875" cy="149300"/>
            </a:xfrm>
            <a:custGeom>
              <a:rect b="b" l="l" r="r" t="t"/>
              <a:pathLst>
                <a:path extrusionOk="0" h="5972" w="10675">
                  <a:moveTo>
                    <a:pt x="10675" y="1"/>
                  </a:moveTo>
                  <a:cubicBezTo>
                    <a:pt x="7773" y="1"/>
                    <a:pt x="5071" y="634"/>
                    <a:pt x="3036" y="1835"/>
                  </a:cubicBezTo>
                  <a:cubicBezTo>
                    <a:pt x="1068" y="2936"/>
                    <a:pt x="1" y="4404"/>
                    <a:pt x="1" y="5972"/>
                  </a:cubicBezTo>
                  <a:cubicBezTo>
                    <a:pt x="1" y="5972"/>
                    <a:pt x="101" y="3803"/>
                    <a:pt x="3103" y="1969"/>
                  </a:cubicBezTo>
                  <a:cubicBezTo>
                    <a:pt x="6072" y="167"/>
                    <a:pt x="10675" y="1"/>
                    <a:pt x="1067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9"/>
            <p:cNvSpPr/>
            <p:nvPr/>
          </p:nvSpPr>
          <p:spPr>
            <a:xfrm>
              <a:off x="4990400" y="2833300"/>
              <a:ext cx="310225" cy="178925"/>
            </a:xfrm>
            <a:custGeom>
              <a:rect b="b" l="l" r="r" t="t"/>
              <a:pathLst>
                <a:path extrusionOk="0" h="7157" w="12409">
                  <a:moveTo>
                    <a:pt x="11942" y="1"/>
                  </a:moveTo>
                  <a:cubicBezTo>
                    <a:pt x="11943" y="2"/>
                    <a:pt x="12409" y="3070"/>
                    <a:pt x="8573" y="5171"/>
                  </a:cubicBezTo>
                  <a:cubicBezTo>
                    <a:pt x="5045" y="7057"/>
                    <a:pt x="824" y="7140"/>
                    <a:pt x="107" y="7140"/>
                  </a:cubicBezTo>
                  <a:cubicBezTo>
                    <a:pt x="37" y="7140"/>
                    <a:pt x="1" y="7139"/>
                    <a:pt x="1" y="7139"/>
                  </a:cubicBezTo>
                  <a:lnTo>
                    <a:pt x="1" y="7139"/>
                  </a:lnTo>
                  <a:cubicBezTo>
                    <a:pt x="274" y="7151"/>
                    <a:pt x="547" y="7157"/>
                    <a:pt x="821" y="7157"/>
                  </a:cubicBezTo>
                  <a:cubicBezTo>
                    <a:pt x="3688" y="7157"/>
                    <a:pt x="6548" y="6520"/>
                    <a:pt x="8740" y="5271"/>
                  </a:cubicBezTo>
                  <a:cubicBezTo>
                    <a:pt x="11242" y="3837"/>
                    <a:pt x="12309" y="1869"/>
                    <a:pt x="11942"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9"/>
            <p:cNvSpPr/>
            <p:nvPr/>
          </p:nvSpPr>
          <p:spPr>
            <a:xfrm>
              <a:off x="4749400" y="2664650"/>
              <a:ext cx="557925" cy="321500"/>
            </a:xfrm>
            <a:custGeom>
              <a:rect b="b" l="l" r="r" t="t"/>
              <a:pathLst>
                <a:path extrusionOk="0" h="12860" w="22317">
                  <a:moveTo>
                    <a:pt x="11171" y="0"/>
                  </a:moveTo>
                  <a:cubicBezTo>
                    <a:pt x="8315" y="0"/>
                    <a:pt x="5454" y="626"/>
                    <a:pt x="3269" y="1876"/>
                  </a:cubicBezTo>
                  <a:cubicBezTo>
                    <a:pt x="2202" y="2444"/>
                    <a:pt x="1268" y="3311"/>
                    <a:pt x="601" y="4345"/>
                  </a:cubicBezTo>
                  <a:lnTo>
                    <a:pt x="0" y="4345"/>
                  </a:lnTo>
                  <a:lnTo>
                    <a:pt x="0" y="6613"/>
                  </a:lnTo>
                  <a:cubicBezTo>
                    <a:pt x="100" y="8181"/>
                    <a:pt x="1168" y="9782"/>
                    <a:pt x="3269" y="10983"/>
                  </a:cubicBezTo>
                  <a:cubicBezTo>
                    <a:pt x="5454" y="12234"/>
                    <a:pt x="8306" y="12859"/>
                    <a:pt x="11158" y="12859"/>
                  </a:cubicBezTo>
                  <a:cubicBezTo>
                    <a:pt x="14010" y="12859"/>
                    <a:pt x="16862" y="12234"/>
                    <a:pt x="19047" y="10983"/>
                  </a:cubicBezTo>
                  <a:cubicBezTo>
                    <a:pt x="21115" y="9782"/>
                    <a:pt x="22250" y="8181"/>
                    <a:pt x="22316" y="6613"/>
                  </a:cubicBezTo>
                  <a:lnTo>
                    <a:pt x="22316" y="4345"/>
                  </a:lnTo>
                  <a:lnTo>
                    <a:pt x="21716" y="4345"/>
                  </a:lnTo>
                  <a:cubicBezTo>
                    <a:pt x="21049" y="3311"/>
                    <a:pt x="20148" y="2444"/>
                    <a:pt x="19047" y="1876"/>
                  </a:cubicBezTo>
                  <a:cubicBezTo>
                    <a:pt x="16879" y="626"/>
                    <a:pt x="14027" y="0"/>
                    <a:pt x="1117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9"/>
            <p:cNvSpPr/>
            <p:nvPr/>
          </p:nvSpPr>
          <p:spPr>
            <a:xfrm>
              <a:off x="4749400" y="2664650"/>
              <a:ext cx="557925" cy="321500"/>
            </a:xfrm>
            <a:custGeom>
              <a:rect b="b" l="l" r="r" t="t"/>
              <a:pathLst>
                <a:path extrusionOk="0" h="12860" w="22317">
                  <a:moveTo>
                    <a:pt x="11171" y="0"/>
                  </a:moveTo>
                  <a:cubicBezTo>
                    <a:pt x="8315" y="0"/>
                    <a:pt x="5454" y="626"/>
                    <a:pt x="3269" y="1876"/>
                  </a:cubicBezTo>
                  <a:cubicBezTo>
                    <a:pt x="2202" y="2444"/>
                    <a:pt x="1268" y="3311"/>
                    <a:pt x="601" y="4345"/>
                  </a:cubicBezTo>
                  <a:lnTo>
                    <a:pt x="0" y="4345"/>
                  </a:lnTo>
                  <a:lnTo>
                    <a:pt x="0" y="6613"/>
                  </a:lnTo>
                  <a:cubicBezTo>
                    <a:pt x="100" y="8181"/>
                    <a:pt x="1168" y="9782"/>
                    <a:pt x="3269" y="10983"/>
                  </a:cubicBezTo>
                  <a:cubicBezTo>
                    <a:pt x="5454" y="12234"/>
                    <a:pt x="8306" y="12859"/>
                    <a:pt x="11158" y="12859"/>
                  </a:cubicBezTo>
                  <a:cubicBezTo>
                    <a:pt x="14010" y="12859"/>
                    <a:pt x="16862" y="12234"/>
                    <a:pt x="19047" y="10983"/>
                  </a:cubicBezTo>
                  <a:cubicBezTo>
                    <a:pt x="21115" y="9782"/>
                    <a:pt x="22250" y="8181"/>
                    <a:pt x="22316" y="6613"/>
                  </a:cubicBezTo>
                  <a:lnTo>
                    <a:pt x="22316" y="4345"/>
                  </a:lnTo>
                  <a:lnTo>
                    <a:pt x="21716" y="4345"/>
                  </a:lnTo>
                  <a:cubicBezTo>
                    <a:pt x="21049" y="3311"/>
                    <a:pt x="20148" y="2444"/>
                    <a:pt x="19047" y="1876"/>
                  </a:cubicBezTo>
                  <a:cubicBezTo>
                    <a:pt x="16879" y="626"/>
                    <a:pt x="14027" y="0"/>
                    <a:pt x="1117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9"/>
            <p:cNvSpPr/>
            <p:nvPr/>
          </p:nvSpPr>
          <p:spPr>
            <a:xfrm>
              <a:off x="4749400" y="2664025"/>
              <a:ext cx="279375" cy="321925"/>
            </a:xfrm>
            <a:custGeom>
              <a:rect b="b" l="l" r="r" t="t"/>
              <a:pathLst>
                <a:path extrusionOk="0" h="12877" w="11175">
                  <a:moveTo>
                    <a:pt x="11175" y="0"/>
                  </a:moveTo>
                  <a:cubicBezTo>
                    <a:pt x="8306" y="0"/>
                    <a:pt x="5471" y="634"/>
                    <a:pt x="3269" y="1901"/>
                  </a:cubicBezTo>
                  <a:cubicBezTo>
                    <a:pt x="2202" y="2469"/>
                    <a:pt x="1268" y="3336"/>
                    <a:pt x="601" y="4370"/>
                  </a:cubicBezTo>
                  <a:lnTo>
                    <a:pt x="0" y="4370"/>
                  </a:lnTo>
                  <a:lnTo>
                    <a:pt x="0" y="6638"/>
                  </a:lnTo>
                  <a:cubicBezTo>
                    <a:pt x="100" y="8206"/>
                    <a:pt x="1168" y="9807"/>
                    <a:pt x="3269" y="11008"/>
                  </a:cubicBezTo>
                  <a:cubicBezTo>
                    <a:pt x="5438" y="12242"/>
                    <a:pt x="8306" y="12876"/>
                    <a:pt x="11175" y="12876"/>
                  </a:cubicBezTo>
                  <a:lnTo>
                    <a:pt x="1117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9"/>
            <p:cNvSpPr/>
            <p:nvPr/>
          </p:nvSpPr>
          <p:spPr>
            <a:xfrm>
              <a:off x="4749400" y="2690700"/>
              <a:ext cx="126775" cy="269375"/>
            </a:xfrm>
            <a:custGeom>
              <a:rect b="b" l="l" r="r" t="t"/>
              <a:pathLst>
                <a:path extrusionOk="0" h="10775" w="5071">
                  <a:moveTo>
                    <a:pt x="5071" y="1"/>
                  </a:moveTo>
                  <a:cubicBezTo>
                    <a:pt x="4437" y="201"/>
                    <a:pt x="3836" y="501"/>
                    <a:pt x="3269" y="834"/>
                  </a:cubicBezTo>
                  <a:cubicBezTo>
                    <a:pt x="2202" y="1402"/>
                    <a:pt x="1268" y="2235"/>
                    <a:pt x="601" y="3270"/>
                  </a:cubicBezTo>
                  <a:lnTo>
                    <a:pt x="0" y="3270"/>
                  </a:lnTo>
                  <a:lnTo>
                    <a:pt x="0" y="5571"/>
                  </a:lnTo>
                  <a:cubicBezTo>
                    <a:pt x="100" y="7139"/>
                    <a:pt x="1168" y="8707"/>
                    <a:pt x="3269" y="9941"/>
                  </a:cubicBezTo>
                  <a:cubicBezTo>
                    <a:pt x="3836" y="10241"/>
                    <a:pt x="4437" y="10541"/>
                    <a:pt x="5071" y="10775"/>
                  </a:cubicBezTo>
                  <a:lnTo>
                    <a:pt x="507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9"/>
            <p:cNvSpPr/>
            <p:nvPr/>
          </p:nvSpPr>
          <p:spPr>
            <a:xfrm>
              <a:off x="5180525" y="2690700"/>
              <a:ext cx="127625" cy="269375"/>
            </a:xfrm>
            <a:custGeom>
              <a:rect b="b" l="l" r="r" t="t"/>
              <a:pathLst>
                <a:path extrusionOk="0" h="10775" w="5105">
                  <a:moveTo>
                    <a:pt x="1" y="1"/>
                  </a:moveTo>
                  <a:lnTo>
                    <a:pt x="34" y="10775"/>
                  </a:lnTo>
                  <a:cubicBezTo>
                    <a:pt x="635" y="10541"/>
                    <a:pt x="1235" y="10241"/>
                    <a:pt x="1836" y="9941"/>
                  </a:cubicBezTo>
                  <a:cubicBezTo>
                    <a:pt x="3904" y="8707"/>
                    <a:pt x="5005" y="7139"/>
                    <a:pt x="5105" y="5571"/>
                  </a:cubicBezTo>
                  <a:lnTo>
                    <a:pt x="5105" y="3270"/>
                  </a:lnTo>
                  <a:lnTo>
                    <a:pt x="4471" y="3270"/>
                  </a:lnTo>
                  <a:cubicBezTo>
                    <a:pt x="3804" y="2235"/>
                    <a:pt x="2903" y="1402"/>
                    <a:pt x="1802" y="834"/>
                  </a:cubicBezTo>
                  <a:cubicBezTo>
                    <a:pt x="1235" y="501"/>
                    <a:pt x="635" y="201"/>
                    <a:pt x="1"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9"/>
            <p:cNvSpPr/>
            <p:nvPr/>
          </p:nvSpPr>
          <p:spPr>
            <a:xfrm>
              <a:off x="4722700" y="2612100"/>
              <a:ext cx="612150" cy="321825"/>
            </a:xfrm>
            <a:custGeom>
              <a:rect b="b" l="l" r="r" t="t"/>
              <a:pathLst>
                <a:path extrusionOk="0" h="12873" w="24486">
                  <a:moveTo>
                    <a:pt x="12239" y="1"/>
                  </a:moveTo>
                  <a:cubicBezTo>
                    <a:pt x="9383" y="1"/>
                    <a:pt x="6522" y="626"/>
                    <a:pt x="4337" y="1877"/>
                  </a:cubicBezTo>
                  <a:cubicBezTo>
                    <a:pt x="1" y="4379"/>
                    <a:pt x="1" y="8482"/>
                    <a:pt x="4337" y="10984"/>
                  </a:cubicBezTo>
                  <a:cubicBezTo>
                    <a:pt x="6515" y="12247"/>
                    <a:pt x="9364" y="12872"/>
                    <a:pt x="12210" y="12872"/>
                  </a:cubicBezTo>
                  <a:cubicBezTo>
                    <a:pt x="15076" y="12872"/>
                    <a:pt x="17940" y="12239"/>
                    <a:pt x="20115" y="10984"/>
                  </a:cubicBezTo>
                  <a:cubicBezTo>
                    <a:pt x="24485" y="8482"/>
                    <a:pt x="24485" y="4412"/>
                    <a:pt x="20115" y="1877"/>
                  </a:cubicBezTo>
                  <a:cubicBezTo>
                    <a:pt x="17947" y="626"/>
                    <a:pt x="15095" y="1"/>
                    <a:pt x="1223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9"/>
            <p:cNvSpPr/>
            <p:nvPr/>
          </p:nvSpPr>
          <p:spPr>
            <a:xfrm>
              <a:off x="4722700" y="2612100"/>
              <a:ext cx="612150" cy="321825"/>
            </a:xfrm>
            <a:custGeom>
              <a:rect b="b" l="l" r="r" t="t"/>
              <a:pathLst>
                <a:path extrusionOk="0" h="12873" w="24486">
                  <a:moveTo>
                    <a:pt x="12239" y="1"/>
                  </a:moveTo>
                  <a:cubicBezTo>
                    <a:pt x="9383" y="1"/>
                    <a:pt x="6522" y="626"/>
                    <a:pt x="4337" y="1877"/>
                  </a:cubicBezTo>
                  <a:cubicBezTo>
                    <a:pt x="1" y="4379"/>
                    <a:pt x="1" y="8482"/>
                    <a:pt x="4337" y="10984"/>
                  </a:cubicBezTo>
                  <a:cubicBezTo>
                    <a:pt x="6515" y="12247"/>
                    <a:pt x="9364" y="12872"/>
                    <a:pt x="12210" y="12872"/>
                  </a:cubicBezTo>
                  <a:cubicBezTo>
                    <a:pt x="15076" y="12872"/>
                    <a:pt x="17940" y="12239"/>
                    <a:pt x="20115" y="10984"/>
                  </a:cubicBezTo>
                  <a:cubicBezTo>
                    <a:pt x="24485" y="8482"/>
                    <a:pt x="24485" y="4412"/>
                    <a:pt x="20115" y="1877"/>
                  </a:cubicBezTo>
                  <a:cubicBezTo>
                    <a:pt x="17947" y="626"/>
                    <a:pt x="15095" y="1"/>
                    <a:pt x="1223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9"/>
            <p:cNvSpPr/>
            <p:nvPr/>
          </p:nvSpPr>
          <p:spPr>
            <a:xfrm>
              <a:off x="4843625" y="2673200"/>
              <a:ext cx="370300" cy="199325"/>
            </a:xfrm>
            <a:custGeom>
              <a:rect b="b" l="l" r="r" t="t"/>
              <a:pathLst>
                <a:path extrusionOk="0" h="7973" w="14812">
                  <a:moveTo>
                    <a:pt x="7406" y="0"/>
                  </a:moveTo>
                  <a:cubicBezTo>
                    <a:pt x="5655" y="0"/>
                    <a:pt x="3903" y="367"/>
                    <a:pt x="2269" y="1101"/>
                  </a:cubicBezTo>
                  <a:cubicBezTo>
                    <a:pt x="801" y="1868"/>
                    <a:pt x="1" y="2869"/>
                    <a:pt x="1" y="4003"/>
                  </a:cubicBezTo>
                  <a:cubicBezTo>
                    <a:pt x="1" y="5104"/>
                    <a:pt x="801" y="6138"/>
                    <a:pt x="2269" y="6872"/>
                  </a:cubicBezTo>
                  <a:cubicBezTo>
                    <a:pt x="3903" y="7606"/>
                    <a:pt x="5655" y="7972"/>
                    <a:pt x="7406" y="7972"/>
                  </a:cubicBezTo>
                  <a:cubicBezTo>
                    <a:pt x="9157" y="7972"/>
                    <a:pt x="10908" y="7606"/>
                    <a:pt x="12543" y="6872"/>
                  </a:cubicBezTo>
                  <a:cubicBezTo>
                    <a:pt x="13977" y="6138"/>
                    <a:pt x="14811" y="5104"/>
                    <a:pt x="14811" y="4003"/>
                  </a:cubicBezTo>
                  <a:cubicBezTo>
                    <a:pt x="14811" y="2869"/>
                    <a:pt x="13977" y="1835"/>
                    <a:pt x="12543" y="1101"/>
                  </a:cubicBezTo>
                  <a:cubicBezTo>
                    <a:pt x="10908" y="367"/>
                    <a:pt x="9157" y="0"/>
                    <a:pt x="740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9"/>
            <p:cNvSpPr/>
            <p:nvPr/>
          </p:nvSpPr>
          <p:spPr>
            <a:xfrm>
              <a:off x="4843625" y="2673200"/>
              <a:ext cx="370300" cy="199325"/>
            </a:xfrm>
            <a:custGeom>
              <a:rect b="b" l="l" r="r" t="t"/>
              <a:pathLst>
                <a:path extrusionOk="0" h="7973" w="14812">
                  <a:moveTo>
                    <a:pt x="7406" y="0"/>
                  </a:moveTo>
                  <a:cubicBezTo>
                    <a:pt x="5655" y="0"/>
                    <a:pt x="3903" y="367"/>
                    <a:pt x="2269" y="1101"/>
                  </a:cubicBezTo>
                  <a:cubicBezTo>
                    <a:pt x="801" y="1868"/>
                    <a:pt x="1" y="2869"/>
                    <a:pt x="1" y="4003"/>
                  </a:cubicBezTo>
                  <a:cubicBezTo>
                    <a:pt x="1" y="5104"/>
                    <a:pt x="801" y="6138"/>
                    <a:pt x="2269" y="6872"/>
                  </a:cubicBezTo>
                  <a:cubicBezTo>
                    <a:pt x="3903" y="7606"/>
                    <a:pt x="5655" y="7972"/>
                    <a:pt x="7406" y="7972"/>
                  </a:cubicBezTo>
                  <a:cubicBezTo>
                    <a:pt x="9157" y="7972"/>
                    <a:pt x="10908" y="7606"/>
                    <a:pt x="12543" y="6872"/>
                  </a:cubicBezTo>
                  <a:cubicBezTo>
                    <a:pt x="13977" y="6138"/>
                    <a:pt x="14811" y="5104"/>
                    <a:pt x="14811" y="4003"/>
                  </a:cubicBezTo>
                  <a:cubicBezTo>
                    <a:pt x="14811" y="2869"/>
                    <a:pt x="13977" y="1835"/>
                    <a:pt x="12543" y="1101"/>
                  </a:cubicBezTo>
                  <a:cubicBezTo>
                    <a:pt x="10908" y="367"/>
                    <a:pt x="9157" y="0"/>
                    <a:pt x="740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9"/>
            <p:cNvSpPr/>
            <p:nvPr/>
          </p:nvSpPr>
          <p:spPr>
            <a:xfrm>
              <a:off x="4761900" y="2623975"/>
              <a:ext cx="533750" cy="297750"/>
            </a:xfrm>
            <a:custGeom>
              <a:rect b="b" l="l" r="r" t="t"/>
              <a:pathLst>
                <a:path extrusionOk="0" h="11910" w="21350">
                  <a:moveTo>
                    <a:pt x="10675" y="1969"/>
                  </a:moveTo>
                  <a:cubicBezTo>
                    <a:pt x="12426" y="1969"/>
                    <a:pt x="14177" y="2336"/>
                    <a:pt x="15812" y="3070"/>
                  </a:cubicBezTo>
                  <a:cubicBezTo>
                    <a:pt x="17246" y="3804"/>
                    <a:pt x="18080" y="4838"/>
                    <a:pt x="18080" y="5972"/>
                  </a:cubicBezTo>
                  <a:cubicBezTo>
                    <a:pt x="18080" y="7073"/>
                    <a:pt x="17246" y="8107"/>
                    <a:pt x="15812" y="8841"/>
                  </a:cubicBezTo>
                  <a:cubicBezTo>
                    <a:pt x="14177" y="9575"/>
                    <a:pt x="12426" y="9941"/>
                    <a:pt x="10675" y="9941"/>
                  </a:cubicBezTo>
                  <a:cubicBezTo>
                    <a:pt x="8924" y="9941"/>
                    <a:pt x="7172" y="9575"/>
                    <a:pt x="5538" y="8841"/>
                  </a:cubicBezTo>
                  <a:cubicBezTo>
                    <a:pt x="4070" y="8107"/>
                    <a:pt x="3270" y="7073"/>
                    <a:pt x="3270" y="5972"/>
                  </a:cubicBezTo>
                  <a:cubicBezTo>
                    <a:pt x="3270" y="4838"/>
                    <a:pt x="4070" y="3837"/>
                    <a:pt x="5538" y="3070"/>
                  </a:cubicBezTo>
                  <a:cubicBezTo>
                    <a:pt x="7172" y="2336"/>
                    <a:pt x="8924" y="1969"/>
                    <a:pt x="10675" y="1969"/>
                  </a:cubicBezTo>
                  <a:close/>
                  <a:moveTo>
                    <a:pt x="10675" y="1"/>
                  </a:moveTo>
                  <a:cubicBezTo>
                    <a:pt x="7773" y="1"/>
                    <a:pt x="5071" y="668"/>
                    <a:pt x="3036" y="1836"/>
                  </a:cubicBezTo>
                  <a:cubicBezTo>
                    <a:pt x="1068" y="2936"/>
                    <a:pt x="1" y="4404"/>
                    <a:pt x="1" y="5972"/>
                  </a:cubicBezTo>
                  <a:cubicBezTo>
                    <a:pt x="1" y="7506"/>
                    <a:pt x="1068" y="8974"/>
                    <a:pt x="3036" y="10108"/>
                  </a:cubicBezTo>
                  <a:cubicBezTo>
                    <a:pt x="5071" y="11276"/>
                    <a:pt x="7773" y="11910"/>
                    <a:pt x="10675" y="11910"/>
                  </a:cubicBezTo>
                  <a:cubicBezTo>
                    <a:pt x="13544" y="11910"/>
                    <a:pt x="16279" y="11276"/>
                    <a:pt x="18314" y="10108"/>
                  </a:cubicBezTo>
                  <a:cubicBezTo>
                    <a:pt x="20248" y="8974"/>
                    <a:pt x="21349" y="7506"/>
                    <a:pt x="21349" y="5972"/>
                  </a:cubicBezTo>
                  <a:cubicBezTo>
                    <a:pt x="21349" y="4437"/>
                    <a:pt x="20248" y="2970"/>
                    <a:pt x="18314" y="1836"/>
                  </a:cubicBezTo>
                  <a:cubicBezTo>
                    <a:pt x="16279" y="668"/>
                    <a:pt x="13577" y="1"/>
                    <a:pt x="1067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9"/>
            <p:cNvSpPr/>
            <p:nvPr/>
          </p:nvSpPr>
          <p:spPr>
            <a:xfrm>
              <a:off x="4836125" y="2682775"/>
              <a:ext cx="385300" cy="180150"/>
            </a:xfrm>
            <a:custGeom>
              <a:rect b="b" l="l" r="r" t="t"/>
              <a:pathLst>
                <a:path extrusionOk="0" h="7206" w="15412">
                  <a:moveTo>
                    <a:pt x="7689" y="1"/>
                  </a:moveTo>
                  <a:cubicBezTo>
                    <a:pt x="5896" y="1"/>
                    <a:pt x="4103" y="351"/>
                    <a:pt x="2736" y="1051"/>
                  </a:cubicBezTo>
                  <a:cubicBezTo>
                    <a:pt x="0" y="2452"/>
                    <a:pt x="0" y="4754"/>
                    <a:pt x="2736" y="6155"/>
                  </a:cubicBezTo>
                  <a:cubicBezTo>
                    <a:pt x="4103" y="6856"/>
                    <a:pt x="5896" y="7206"/>
                    <a:pt x="7689" y="7206"/>
                  </a:cubicBezTo>
                  <a:cubicBezTo>
                    <a:pt x="9482" y="7206"/>
                    <a:pt x="11275" y="6856"/>
                    <a:pt x="12643" y="6155"/>
                  </a:cubicBezTo>
                  <a:cubicBezTo>
                    <a:pt x="15411" y="4754"/>
                    <a:pt x="15411" y="2452"/>
                    <a:pt x="12643" y="1051"/>
                  </a:cubicBezTo>
                  <a:cubicBezTo>
                    <a:pt x="11275" y="351"/>
                    <a:pt x="9482" y="1"/>
                    <a:pt x="76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9"/>
            <p:cNvSpPr/>
            <p:nvPr/>
          </p:nvSpPr>
          <p:spPr>
            <a:xfrm>
              <a:off x="4836125" y="2682775"/>
              <a:ext cx="385300" cy="180150"/>
            </a:xfrm>
            <a:custGeom>
              <a:rect b="b" l="l" r="r" t="t"/>
              <a:pathLst>
                <a:path extrusionOk="0" h="7206" w="15412">
                  <a:moveTo>
                    <a:pt x="7689" y="1"/>
                  </a:moveTo>
                  <a:cubicBezTo>
                    <a:pt x="5896" y="1"/>
                    <a:pt x="4103" y="351"/>
                    <a:pt x="2736" y="1051"/>
                  </a:cubicBezTo>
                  <a:cubicBezTo>
                    <a:pt x="0" y="2452"/>
                    <a:pt x="0" y="4754"/>
                    <a:pt x="2736" y="6155"/>
                  </a:cubicBezTo>
                  <a:cubicBezTo>
                    <a:pt x="4103" y="6856"/>
                    <a:pt x="5896" y="7206"/>
                    <a:pt x="7689" y="7206"/>
                  </a:cubicBezTo>
                  <a:cubicBezTo>
                    <a:pt x="9482" y="7206"/>
                    <a:pt x="11275" y="6856"/>
                    <a:pt x="12643" y="6155"/>
                  </a:cubicBezTo>
                  <a:cubicBezTo>
                    <a:pt x="15411" y="4754"/>
                    <a:pt x="15411" y="2452"/>
                    <a:pt x="12643" y="1051"/>
                  </a:cubicBezTo>
                  <a:cubicBezTo>
                    <a:pt x="11275" y="351"/>
                    <a:pt x="9482" y="1"/>
                    <a:pt x="768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9"/>
            <p:cNvSpPr/>
            <p:nvPr/>
          </p:nvSpPr>
          <p:spPr>
            <a:xfrm>
              <a:off x="4836125" y="2682775"/>
              <a:ext cx="385300" cy="180150"/>
            </a:xfrm>
            <a:custGeom>
              <a:rect b="b" l="l" r="r" t="t"/>
              <a:pathLst>
                <a:path extrusionOk="0" h="7206" w="15412">
                  <a:moveTo>
                    <a:pt x="7689" y="1"/>
                  </a:moveTo>
                  <a:cubicBezTo>
                    <a:pt x="5896" y="1"/>
                    <a:pt x="4103" y="351"/>
                    <a:pt x="2736" y="1051"/>
                  </a:cubicBezTo>
                  <a:cubicBezTo>
                    <a:pt x="0" y="2452"/>
                    <a:pt x="0" y="4754"/>
                    <a:pt x="2736" y="6155"/>
                  </a:cubicBezTo>
                  <a:cubicBezTo>
                    <a:pt x="4103" y="6856"/>
                    <a:pt x="5896" y="7206"/>
                    <a:pt x="7689" y="7206"/>
                  </a:cubicBezTo>
                  <a:cubicBezTo>
                    <a:pt x="9482" y="7206"/>
                    <a:pt x="11275" y="6856"/>
                    <a:pt x="12643" y="6155"/>
                  </a:cubicBezTo>
                  <a:cubicBezTo>
                    <a:pt x="15411" y="4754"/>
                    <a:pt x="15411" y="2452"/>
                    <a:pt x="12643" y="1051"/>
                  </a:cubicBezTo>
                  <a:cubicBezTo>
                    <a:pt x="11275" y="351"/>
                    <a:pt x="9482" y="1"/>
                    <a:pt x="76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9"/>
            <p:cNvSpPr/>
            <p:nvPr/>
          </p:nvSpPr>
          <p:spPr>
            <a:xfrm>
              <a:off x="4854475" y="2706975"/>
              <a:ext cx="347775" cy="156800"/>
            </a:xfrm>
            <a:custGeom>
              <a:rect b="b" l="l" r="r" t="t"/>
              <a:pathLst>
                <a:path extrusionOk="0" h="6272" w="13911">
                  <a:moveTo>
                    <a:pt x="6955" y="0"/>
                  </a:moveTo>
                  <a:cubicBezTo>
                    <a:pt x="5162" y="0"/>
                    <a:pt x="3369" y="350"/>
                    <a:pt x="2002" y="1051"/>
                  </a:cubicBezTo>
                  <a:cubicBezTo>
                    <a:pt x="868" y="1618"/>
                    <a:pt x="200" y="2352"/>
                    <a:pt x="0" y="3119"/>
                  </a:cubicBezTo>
                  <a:cubicBezTo>
                    <a:pt x="200" y="3886"/>
                    <a:pt x="868" y="4620"/>
                    <a:pt x="2002" y="5220"/>
                  </a:cubicBezTo>
                  <a:cubicBezTo>
                    <a:pt x="3369" y="5921"/>
                    <a:pt x="5162" y="6271"/>
                    <a:pt x="6955" y="6271"/>
                  </a:cubicBezTo>
                  <a:cubicBezTo>
                    <a:pt x="8748" y="6271"/>
                    <a:pt x="10541" y="5921"/>
                    <a:pt x="11909" y="5220"/>
                  </a:cubicBezTo>
                  <a:cubicBezTo>
                    <a:pt x="13043" y="4653"/>
                    <a:pt x="13710" y="3919"/>
                    <a:pt x="13910" y="3119"/>
                  </a:cubicBezTo>
                  <a:cubicBezTo>
                    <a:pt x="13710" y="2352"/>
                    <a:pt x="13043" y="1618"/>
                    <a:pt x="11909" y="1051"/>
                  </a:cubicBezTo>
                  <a:cubicBezTo>
                    <a:pt x="10541" y="350"/>
                    <a:pt x="8748" y="0"/>
                    <a:pt x="6955"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9"/>
            <p:cNvSpPr/>
            <p:nvPr/>
          </p:nvSpPr>
          <p:spPr>
            <a:xfrm>
              <a:off x="4854475" y="2706975"/>
              <a:ext cx="347775" cy="156800"/>
            </a:xfrm>
            <a:custGeom>
              <a:rect b="b" l="l" r="r" t="t"/>
              <a:pathLst>
                <a:path extrusionOk="0" h="6272" w="13911">
                  <a:moveTo>
                    <a:pt x="6955" y="0"/>
                  </a:moveTo>
                  <a:cubicBezTo>
                    <a:pt x="5162" y="0"/>
                    <a:pt x="3369" y="350"/>
                    <a:pt x="2002" y="1051"/>
                  </a:cubicBezTo>
                  <a:cubicBezTo>
                    <a:pt x="868" y="1618"/>
                    <a:pt x="200" y="2352"/>
                    <a:pt x="0" y="3119"/>
                  </a:cubicBezTo>
                  <a:cubicBezTo>
                    <a:pt x="200" y="3886"/>
                    <a:pt x="868" y="4620"/>
                    <a:pt x="2002" y="5220"/>
                  </a:cubicBezTo>
                  <a:cubicBezTo>
                    <a:pt x="3369" y="5921"/>
                    <a:pt x="5162" y="6271"/>
                    <a:pt x="6955" y="6271"/>
                  </a:cubicBezTo>
                  <a:cubicBezTo>
                    <a:pt x="8748" y="6271"/>
                    <a:pt x="10541" y="5921"/>
                    <a:pt x="11909" y="5220"/>
                  </a:cubicBezTo>
                  <a:cubicBezTo>
                    <a:pt x="13043" y="4653"/>
                    <a:pt x="13710" y="3919"/>
                    <a:pt x="13910" y="3119"/>
                  </a:cubicBezTo>
                  <a:cubicBezTo>
                    <a:pt x="13710" y="2352"/>
                    <a:pt x="13043" y="1618"/>
                    <a:pt x="11909" y="1051"/>
                  </a:cubicBezTo>
                  <a:cubicBezTo>
                    <a:pt x="10541" y="350"/>
                    <a:pt x="8748" y="0"/>
                    <a:pt x="695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9"/>
            <p:cNvSpPr/>
            <p:nvPr/>
          </p:nvSpPr>
          <p:spPr>
            <a:xfrm>
              <a:off x="5020425" y="2710725"/>
              <a:ext cx="25050" cy="51725"/>
            </a:xfrm>
            <a:custGeom>
              <a:rect b="b" l="l" r="r" t="t"/>
              <a:pathLst>
                <a:path extrusionOk="0" h="2069" w="1002">
                  <a:moveTo>
                    <a:pt x="1001" y="0"/>
                  </a:moveTo>
                  <a:lnTo>
                    <a:pt x="0" y="1001"/>
                  </a:lnTo>
                  <a:lnTo>
                    <a:pt x="0" y="2068"/>
                  </a:lnTo>
                  <a:lnTo>
                    <a:pt x="634" y="1401"/>
                  </a:lnTo>
                  <a:lnTo>
                    <a:pt x="1001" y="1034"/>
                  </a:lnTo>
                  <a:lnTo>
                    <a:pt x="1001"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9"/>
            <p:cNvSpPr/>
            <p:nvPr/>
          </p:nvSpPr>
          <p:spPr>
            <a:xfrm>
              <a:off x="5020425" y="2710725"/>
              <a:ext cx="25050" cy="51725"/>
            </a:xfrm>
            <a:custGeom>
              <a:rect b="b" l="l" r="r" t="t"/>
              <a:pathLst>
                <a:path extrusionOk="0" h="2069" w="1002">
                  <a:moveTo>
                    <a:pt x="1001" y="0"/>
                  </a:moveTo>
                  <a:lnTo>
                    <a:pt x="0" y="1001"/>
                  </a:lnTo>
                  <a:lnTo>
                    <a:pt x="0" y="2068"/>
                  </a:lnTo>
                  <a:lnTo>
                    <a:pt x="634" y="1401"/>
                  </a:lnTo>
                  <a:lnTo>
                    <a:pt x="1001" y="1034"/>
                  </a:lnTo>
                  <a:lnTo>
                    <a:pt x="100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9"/>
            <p:cNvSpPr/>
            <p:nvPr/>
          </p:nvSpPr>
          <p:spPr>
            <a:xfrm>
              <a:off x="4972050" y="2733450"/>
              <a:ext cx="48400" cy="25450"/>
            </a:xfrm>
            <a:custGeom>
              <a:rect b="b" l="l" r="r" t="t"/>
              <a:pathLst>
                <a:path extrusionOk="0" h="1018" w="1936">
                  <a:moveTo>
                    <a:pt x="1380" y="1"/>
                  </a:moveTo>
                  <a:cubicBezTo>
                    <a:pt x="1062" y="1"/>
                    <a:pt x="755" y="90"/>
                    <a:pt x="501" y="259"/>
                  </a:cubicBezTo>
                  <a:cubicBezTo>
                    <a:pt x="1" y="525"/>
                    <a:pt x="67" y="759"/>
                    <a:pt x="301" y="892"/>
                  </a:cubicBezTo>
                  <a:cubicBezTo>
                    <a:pt x="368" y="926"/>
                    <a:pt x="434" y="959"/>
                    <a:pt x="501" y="992"/>
                  </a:cubicBezTo>
                  <a:cubicBezTo>
                    <a:pt x="568" y="1009"/>
                    <a:pt x="643" y="1018"/>
                    <a:pt x="718" y="1018"/>
                  </a:cubicBezTo>
                  <a:cubicBezTo>
                    <a:pt x="793" y="1018"/>
                    <a:pt x="868" y="1009"/>
                    <a:pt x="935" y="992"/>
                  </a:cubicBezTo>
                  <a:cubicBezTo>
                    <a:pt x="1268" y="926"/>
                    <a:pt x="1602" y="826"/>
                    <a:pt x="1935" y="692"/>
                  </a:cubicBezTo>
                  <a:lnTo>
                    <a:pt x="1935" y="92"/>
                  </a:lnTo>
                  <a:cubicBezTo>
                    <a:pt x="1752" y="31"/>
                    <a:pt x="1564" y="1"/>
                    <a:pt x="138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9"/>
            <p:cNvSpPr/>
            <p:nvPr/>
          </p:nvSpPr>
          <p:spPr>
            <a:xfrm>
              <a:off x="4972050" y="2733450"/>
              <a:ext cx="48400" cy="25450"/>
            </a:xfrm>
            <a:custGeom>
              <a:rect b="b" l="l" r="r" t="t"/>
              <a:pathLst>
                <a:path extrusionOk="0" h="1018" w="1936">
                  <a:moveTo>
                    <a:pt x="1380" y="1"/>
                  </a:moveTo>
                  <a:cubicBezTo>
                    <a:pt x="1062" y="1"/>
                    <a:pt x="755" y="90"/>
                    <a:pt x="501" y="259"/>
                  </a:cubicBezTo>
                  <a:cubicBezTo>
                    <a:pt x="1" y="525"/>
                    <a:pt x="67" y="759"/>
                    <a:pt x="301" y="892"/>
                  </a:cubicBezTo>
                  <a:cubicBezTo>
                    <a:pt x="368" y="926"/>
                    <a:pt x="434" y="959"/>
                    <a:pt x="501" y="992"/>
                  </a:cubicBezTo>
                  <a:cubicBezTo>
                    <a:pt x="568" y="1009"/>
                    <a:pt x="643" y="1018"/>
                    <a:pt x="718" y="1018"/>
                  </a:cubicBezTo>
                  <a:cubicBezTo>
                    <a:pt x="793" y="1018"/>
                    <a:pt x="868" y="1009"/>
                    <a:pt x="935" y="992"/>
                  </a:cubicBezTo>
                  <a:cubicBezTo>
                    <a:pt x="1268" y="926"/>
                    <a:pt x="1602" y="826"/>
                    <a:pt x="1935" y="692"/>
                  </a:cubicBezTo>
                  <a:lnTo>
                    <a:pt x="1935" y="92"/>
                  </a:lnTo>
                  <a:cubicBezTo>
                    <a:pt x="1752" y="31"/>
                    <a:pt x="1564" y="1"/>
                    <a:pt x="138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9"/>
            <p:cNvSpPr/>
            <p:nvPr/>
          </p:nvSpPr>
          <p:spPr>
            <a:xfrm>
              <a:off x="4920350" y="2719050"/>
              <a:ext cx="216025" cy="128450"/>
            </a:xfrm>
            <a:custGeom>
              <a:rect b="b" l="l" r="r" t="t"/>
              <a:pathLst>
                <a:path extrusionOk="0" h="5138" w="8641">
                  <a:moveTo>
                    <a:pt x="1" y="1"/>
                  </a:moveTo>
                  <a:lnTo>
                    <a:pt x="1" y="901"/>
                  </a:lnTo>
                  <a:lnTo>
                    <a:pt x="301" y="1068"/>
                  </a:lnTo>
                  <a:lnTo>
                    <a:pt x="279" y="1196"/>
                  </a:lnTo>
                  <a:lnTo>
                    <a:pt x="279" y="1196"/>
                  </a:lnTo>
                  <a:cubicBezTo>
                    <a:pt x="368" y="903"/>
                    <a:pt x="570" y="660"/>
                    <a:pt x="834" y="501"/>
                  </a:cubicBezTo>
                  <a:lnTo>
                    <a:pt x="1" y="1"/>
                  </a:lnTo>
                  <a:close/>
                  <a:moveTo>
                    <a:pt x="279" y="1196"/>
                  </a:moveTo>
                  <a:cubicBezTo>
                    <a:pt x="256" y="1273"/>
                    <a:pt x="241" y="1352"/>
                    <a:pt x="234" y="1435"/>
                  </a:cubicBezTo>
                  <a:cubicBezTo>
                    <a:pt x="234" y="1445"/>
                    <a:pt x="234" y="1455"/>
                    <a:pt x="235" y="1465"/>
                  </a:cubicBezTo>
                  <a:lnTo>
                    <a:pt x="235" y="1465"/>
                  </a:lnTo>
                  <a:lnTo>
                    <a:pt x="279" y="1196"/>
                  </a:lnTo>
                  <a:close/>
                  <a:moveTo>
                    <a:pt x="235" y="1465"/>
                  </a:moveTo>
                  <a:lnTo>
                    <a:pt x="234" y="1468"/>
                  </a:lnTo>
                  <a:lnTo>
                    <a:pt x="234" y="2302"/>
                  </a:lnTo>
                  <a:cubicBezTo>
                    <a:pt x="234" y="2636"/>
                    <a:pt x="468" y="2969"/>
                    <a:pt x="968" y="3270"/>
                  </a:cubicBezTo>
                  <a:cubicBezTo>
                    <a:pt x="1462" y="3527"/>
                    <a:pt x="2011" y="3661"/>
                    <a:pt x="2562" y="3661"/>
                  </a:cubicBezTo>
                  <a:cubicBezTo>
                    <a:pt x="2867" y="3661"/>
                    <a:pt x="3173" y="3620"/>
                    <a:pt x="3470" y="3537"/>
                  </a:cubicBezTo>
                  <a:lnTo>
                    <a:pt x="3970" y="3403"/>
                  </a:lnTo>
                  <a:lnTo>
                    <a:pt x="3970" y="3403"/>
                  </a:lnTo>
                  <a:lnTo>
                    <a:pt x="4537" y="2836"/>
                  </a:lnTo>
                  <a:cubicBezTo>
                    <a:pt x="4752" y="2922"/>
                    <a:pt x="4984" y="2965"/>
                    <a:pt x="5220" y="2965"/>
                  </a:cubicBezTo>
                  <a:cubicBezTo>
                    <a:pt x="5534" y="2965"/>
                    <a:pt x="5852" y="2888"/>
                    <a:pt x="6138" y="2736"/>
                  </a:cubicBezTo>
                  <a:cubicBezTo>
                    <a:pt x="6505" y="2536"/>
                    <a:pt x="6605" y="2302"/>
                    <a:pt x="6272" y="2102"/>
                  </a:cubicBezTo>
                  <a:cubicBezTo>
                    <a:pt x="6131" y="2023"/>
                    <a:pt x="5982" y="1990"/>
                    <a:pt x="5820" y="1990"/>
                  </a:cubicBezTo>
                  <a:cubicBezTo>
                    <a:pt x="5369" y="1990"/>
                    <a:pt x="4825" y="2248"/>
                    <a:pt x="4137" y="2469"/>
                  </a:cubicBezTo>
                  <a:cubicBezTo>
                    <a:pt x="3602" y="2630"/>
                    <a:pt x="3048" y="2771"/>
                    <a:pt x="2480" y="2771"/>
                  </a:cubicBezTo>
                  <a:cubicBezTo>
                    <a:pt x="1985" y="2771"/>
                    <a:pt x="1480" y="2664"/>
                    <a:pt x="968" y="2369"/>
                  </a:cubicBezTo>
                  <a:cubicBezTo>
                    <a:pt x="482" y="2078"/>
                    <a:pt x="248" y="1786"/>
                    <a:pt x="235" y="1465"/>
                  </a:cubicBezTo>
                  <a:close/>
                  <a:moveTo>
                    <a:pt x="8640" y="3603"/>
                  </a:moveTo>
                  <a:lnTo>
                    <a:pt x="7539" y="4237"/>
                  </a:lnTo>
                  <a:lnTo>
                    <a:pt x="6705" y="3737"/>
                  </a:lnTo>
                  <a:cubicBezTo>
                    <a:pt x="6127" y="4014"/>
                    <a:pt x="5501" y="4147"/>
                    <a:pt x="4882" y="4147"/>
                  </a:cubicBezTo>
                  <a:cubicBezTo>
                    <a:pt x="4608" y="4147"/>
                    <a:pt x="4336" y="4121"/>
                    <a:pt x="4070" y="4070"/>
                  </a:cubicBezTo>
                  <a:cubicBezTo>
                    <a:pt x="3870" y="4037"/>
                    <a:pt x="3670" y="3970"/>
                    <a:pt x="3470" y="3904"/>
                  </a:cubicBezTo>
                  <a:lnTo>
                    <a:pt x="3470" y="4804"/>
                  </a:lnTo>
                  <a:cubicBezTo>
                    <a:pt x="3927" y="4966"/>
                    <a:pt x="4410" y="5050"/>
                    <a:pt x="4896" y="5050"/>
                  </a:cubicBezTo>
                  <a:cubicBezTo>
                    <a:pt x="5510" y="5050"/>
                    <a:pt x="6128" y="4917"/>
                    <a:pt x="6705" y="4637"/>
                  </a:cubicBezTo>
                  <a:lnTo>
                    <a:pt x="7539" y="5138"/>
                  </a:lnTo>
                  <a:lnTo>
                    <a:pt x="8640" y="4471"/>
                  </a:lnTo>
                  <a:lnTo>
                    <a:pt x="8640" y="3603"/>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9"/>
            <p:cNvSpPr/>
            <p:nvPr/>
          </p:nvSpPr>
          <p:spPr>
            <a:xfrm>
              <a:off x="4926200" y="2754925"/>
              <a:ext cx="210175" cy="92575"/>
            </a:xfrm>
            <a:custGeom>
              <a:rect b="b" l="l" r="r" t="t"/>
              <a:pathLst>
                <a:path extrusionOk="0" h="3703" w="8407">
                  <a:moveTo>
                    <a:pt x="0" y="0"/>
                  </a:moveTo>
                  <a:lnTo>
                    <a:pt x="0" y="867"/>
                  </a:lnTo>
                  <a:cubicBezTo>
                    <a:pt x="0" y="1201"/>
                    <a:pt x="234" y="1534"/>
                    <a:pt x="734" y="1801"/>
                  </a:cubicBezTo>
                  <a:cubicBezTo>
                    <a:pt x="1233" y="2083"/>
                    <a:pt x="1788" y="2224"/>
                    <a:pt x="2344" y="2224"/>
                  </a:cubicBezTo>
                  <a:cubicBezTo>
                    <a:pt x="2644" y="2224"/>
                    <a:pt x="2944" y="2183"/>
                    <a:pt x="3236" y="2102"/>
                  </a:cubicBezTo>
                  <a:lnTo>
                    <a:pt x="3736" y="1968"/>
                  </a:lnTo>
                  <a:lnTo>
                    <a:pt x="3736" y="1968"/>
                  </a:lnTo>
                  <a:lnTo>
                    <a:pt x="4303" y="1401"/>
                  </a:lnTo>
                  <a:cubicBezTo>
                    <a:pt x="4528" y="1506"/>
                    <a:pt x="4774" y="1557"/>
                    <a:pt x="5018" y="1557"/>
                  </a:cubicBezTo>
                  <a:cubicBezTo>
                    <a:pt x="5317" y="1557"/>
                    <a:pt x="5614" y="1481"/>
                    <a:pt x="5871" y="1334"/>
                  </a:cubicBezTo>
                  <a:cubicBezTo>
                    <a:pt x="6271" y="1101"/>
                    <a:pt x="6371" y="867"/>
                    <a:pt x="6038" y="667"/>
                  </a:cubicBezTo>
                  <a:cubicBezTo>
                    <a:pt x="5897" y="588"/>
                    <a:pt x="5748" y="555"/>
                    <a:pt x="5586" y="555"/>
                  </a:cubicBezTo>
                  <a:cubicBezTo>
                    <a:pt x="5135" y="555"/>
                    <a:pt x="4591" y="813"/>
                    <a:pt x="3903" y="1034"/>
                  </a:cubicBezTo>
                  <a:cubicBezTo>
                    <a:pt x="3368" y="1195"/>
                    <a:pt x="2814" y="1336"/>
                    <a:pt x="2246" y="1336"/>
                  </a:cubicBezTo>
                  <a:cubicBezTo>
                    <a:pt x="1751" y="1336"/>
                    <a:pt x="1246" y="1229"/>
                    <a:pt x="734" y="934"/>
                  </a:cubicBezTo>
                  <a:cubicBezTo>
                    <a:pt x="234" y="634"/>
                    <a:pt x="0" y="334"/>
                    <a:pt x="0" y="0"/>
                  </a:cubicBezTo>
                  <a:close/>
                  <a:moveTo>
                    <a:pt x="8406" y="2168"/>
                  </a:moveTo>
                  <a:lnTo>
                    <a:pt x="7305" y="2802"/>
                  </a:lnTo>
                  <a:lnTo>
                    <a:pt x="6471" y="2335"/>
                  </a:lnTo>
                  <a:cubicBezTo>
                    <a:pt x="5898" y="2587"/>
                    <a:pt x="5277" y="2713"/>
                    <a:pt x="4664" y="2713"/>
                  </a:cubicBezTo>
                  <a:cubicBezTo>
                    <a:pt x="4385" y="2713"/>
                    <a:pt x="4107" y="2687"/>
                    <a:pt x="3836" y="2635"/>
                  </a:cubicBezTo>
                  <a:cubicBezTo>
                    <a:pt x="3636" y="2602"/>
                    <a:pt x="3436" y="2535"/>
                    <a:pt x="3236" y="2469"/>
                  </a:cubicBezTo>
                  <a:lnTo>
                    <a:pt x="3236" y="3369"/>
                  </a:lnTo>
                  <a:cubicBezTo>
                    <a:pt x="3681" y="3527"/>
                    <a:pt x="4150" y="3605"/>
                    <a:pt x="4623" y="3605"/>
                  </a:cubicBezTo>
                  <a:cubicBezTo>
                    <a:pt x="5250" y="3605"/>
                    <a:pt x="5882" y="3468"/>
                    <a:pt x="6471" y="3202"/>
                  </a:cubicBezTo>
                  <a:lnTo>
                    <a:pt x="7305" y="3703"/>
                  </a:lnTo>
                  <a:lnTo>
                    <a:pt x="8406" y="3036"/>
                  </a:lnTo>
                  <a:lnTo>
                    <a:pt x="8406" y="2168"/>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9"/>
            <p:cNvSpPr/>
            <p:nvPr/>
          </p:nvSpPr>
          <p:spPr>
            <a:xfrm>
              <a:off x="4920350" y="2719050"/>
              <a:ext cx="20875" cy="26725"/>
            </a:xfrm>
            <a:custGeom>
              <a:rect b="b" l="l" r="r" t="t"/>
              <a:pathLst>
                <a:path extrusionOk="0" h="1069" w="835">
                  <a:moveTo>
                    <a:pt x="1" y="1"/>
                  </a:moveTo>
                  <a:lnTo>
                    <a:pt x="1" y="901"/>
                  </a:lnTo>
                  <a:lnTo>
                    <a:pt x="301" y="1068"/>
                  </a:lnTo>
                  <a:cubicBezTo>
                    <a:pt x="434" y="835"/>
                    <a:pt x="634" y="634"/>
                    <a:pt x="834" y="468"/>
                  </a:cubicBezTo>
                  <a:lnTo>
                    <a:pt x="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9"/>
            <p:cNvSpPr/>
            <p:nvPr/>
          </p:nvSpPr>
          <p:spPr>
            <a:xfrm>
              <a:off x="5115500" y="2774925"/>
              <a:ext cx="16700" cy="30050"/>
            </a:xfrm>
            <a:custGeom>
              <a:rect b="b" l="l" r="r" t="t"/>
              <a:pathLst>
                <a:path extrusionOk="0" h="1202" w="668">
                  <a:moveTo>
                    <a:pt x="634" y="1"/>
                  </a:moveTo>
                  <a:cubicBezTo>
                    <a:pt x="601" y="401"/>
                    <a:pt x="367" y="734"/>
                    <a:pt x="0" y="868"/>
                  </a:cubicBezTo>
                  <a:lnTo>
                    <a:pt x="567" y="1201"/>
                  </a:lnTo>
                  <a:cubicBezTo>
                    <a:pt x="634" y="1068"/>
                    <a:pt x="667" y="935"/>
                    <a:pt x="667" y="768"/>
                  </a:cubicBezTo>
                  <a:cubicBezTo>
                    <a:pt x="667" y="768"/>
                    <a:pt x="667" y="267"/>
                    <a:pt x="63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9"/>
            <p:cNvSpPr/>
            <p:nvPr/>
          </p:nvSpPr>
          <p:spPr>
            <a:xfrm>
              <a:off x="5115500" y="2774925"/>
              <a:ext cx="16700" cy="30050"/>
            </a:xfrm>
            <a:custGeom>
              <a:rect b="b" l="l" r="r" t="t"/>
              <a:pathLst>
                <a:path extrusionOk="0" h="1202" w="668">
                  <a:moveTo>
                    <a:pt x="634" y="1"/>
                  </a:moveTo>
                  <a:cubicBezTo>
                    <a:pt x="601" y="401"/>
                    <a:pt x="367" y="734"/>
                    <a:pt x="0" y="868"/>
                  </a:cubicBezTo>
                  <a:lnTo>
                    <a:pt x="567" y="1201"/>
                  </a:lnTo>
                  <a:cubicBezTo>
                    <a:pt x="634" y="1068"/>
                    <a:pt x="667" y="935"/>
                    <a:pt x="667" y="768"/>
                  </a:cubicBezTo>
                  <a:cubicBezTo>
                    <a:pt x="667" y="768"/>
                    <a:pt x="667" y="267"/>
                    <a:pt x="6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9"/>
            <p:cNvSpPr/>
            <p:nvPr/>
          </p:nvSpPr>
          <p:spPr>
            <a:xfrm>
              <a:off x="4920350" y="2702375"/>
              <a:ext cx="216025" cy="123450"/>
            </a:xfrm>
            <a:custGeom>
              <a:rect b="b" l="l" r="r" t="t"/>
              <a:pathLst>
                <a:path extrusionOk="0" h="4938" w="8641">
                  <a:moveTo>
                    <a:pt x="1168" y="1"/>
                  </a:moveTo>
                  <a:lnTo>
                    <a:pt x="1" y="668"/>
                  </a:lnTo>
                  <a:lnTo>
                    <a:pt x="834" y="1135"/>
                  </a:lnTo>
                  <a:cubicBezTo>
                    <a:pt x="501" y="1335"/>
                    <a:pt x="267" y="1702"/>
                    <a:pt x="234" y="2102"/>
                  </a:cubicBezTo>
                  <a:cubicBezTo>
                    <a:pt x="234" y="2436"/>
                    <a:pt x="468" y="2736"/>
                    <a:pt x="968" y="3003"/>
                  </a:cubicBezTo>
                  <a:cubicBezTo>
                    <a:pt x="1499" y="3308"/>
                    <a:pt x="2022" y="3420"/>
                    <a:pt x="2534" y="3420"/>
                  </a:cubicBezTo>
                  <a:cubicBezTo>
                    <a:pt x="3083" y="3420"/>
                    <a:pt x="3619" y="3292"/>
                    <a:pt x="4137" y="3136"/>
                  </a:cubicBezTo>
                  <a:cubicBezTo>
                    <a:pt x="4825" y="2915"/>
                    <a:pt x="5369" y="2657"/>
                    <a:pt x="5820" y="2657"/>
                  </a:cubicBezTo>
                  <a:cubicBezTo>
                    <a:pt x="5982" y="2657"/>
                    <a:pt x="6131" y="2690"/>
                    <a:pt x="6272" y="2769"/>
                  </a:cubicBezTo>
                  <a:cubicBezTo>
                    <a:pt x="6605" y="2969"/>
                    <a:pt x="6505" y="3203"/>
                    <a:pt x="6105" y="3403"/>
                  </a:cubicBezTo>
                  <a:cubicBezTo>
                    <a:pt x="5838" y="3555"/>
                    <a:pt x="5528" y="3632"/>
                    <a:pt x="5217" y="3632"/>
                  </a:cubicBezTo>
                  <a:cubicBezTo>
                    <a:pt x="4984" y="3632"/>
                    <a:pt x="4752" y="3589"/>
                    <a:pt x="4537" y="3503"/>
                  </a:cubicBezTo>
                  <a:lnTo>
                    <a:pt x="3470" y="4571"/>
                  </a:lnTo>
                  <a:cubicBezTo>
                    <a:pt x="3670" y="4637"/>
                    <a:pt x="3870" y="4671"/>
                    <a:pt x="4070" y="4737"/>
                  </a:cubicBezTo>
                  <a:cubicBezTo>
                    <a:pt x="4370" y="4804"/>
                    <a:pt x="4737" y="4837"/>
                    <a:pt x="5071" y="4837"/>
                  </a:cubicBezTo>
                  <a:cubicBezTo>
                    <a:pt x="5638" y="4804"/>
                    <a:pt x="6172" y="4671"/>
                    <a:pt x="6672" y="4437"/>
                  </a:cubicBezTo>
                  <a:lnTo>
                    <a:pt x="7506" y="4937"/>
                  </a:lnTo>
                  <a:lnTo>
                    <a:pt x="8640" y="4270"/>
                  </a:lnTo>
                  <a:lnTo>
                    <a:pt x="8473" y="4170"/>
                  </a:lnTo>
                  <a:lnTo>
                    <a:pt x="7806" y="3770"/>
                  </a:lnTo>
                  <a:cubicBezTo>
                    <a:pt x="8206" y="3603"/>
                    <a:pt x="8440" y="3236"/>
                    <a:pt x="8473" y="2803"/>
                  </a:cubicBezTo>
                  <a:cubicBezTo>
                    <a:pt x="8473" y="2769"/>
                    <a:pt x="8473" y="2736"/>
                    <a:pt x="8473" y="2702"/>
                  </a:cubicBezTo>
                  <a:cubicBezTo>
                    <a:pt x="8440" y="2402"/>
                    <a:pt x="8206" y="2102"/>
                    <a:pt x="7739" y="1835"/>
                  </a:cubicBezTo>
                  <a:cubicBezTo>
                    <a:pt x="7272" y="1568"/>
                    <a:pt x="6772" y="1435"/>
                    <a:pt x="6238" y="1435"/>
                  </a:cubicBezTo>
                  <a:lnTo>
                    <a:pt x="5705" y="1435"/>
                  </a:lnTo>
                  <a:cubicBezTo>
                    <a:pt x="5471" y="1468"/>
                    <a:pt x="5238" y="1535"/>
                    <a:pt x="5004" y="1602"/>
                  </a:cubicBezTo>
                  <a:cubicBezTo>
                    <a:pt x="4871" y="1635"/>
                    <a:pt x="4771" y="1668"/>
                    <a:pt x="4637" y="1702"/>
                  </a:cubicBezTo>
                  <a:lnTo>
                    <a:pt x="4170" y="1835"/>
                  </a:lnTo>
                  <a:lnTo>
                    <a:pt x="4003" y="1902"/>
                  </a:lnTo>
                  <a:cubicBezTo>
                    <a:pt x="3670" y="2035"/>
                    <a:pt x="3336" y="2135"/>
                    <a:pt x="3003" y="2202"/>
                  </a:cubicBezTo>
                  <a:cubicBezTo>
                    <a:pt x="2936" y="2219"/>
                    <a:pt x="2869" y="2227"/>
                    <a:pt x="2803" y="2227"/>
                  </a:cubicBezTo>
                  <a:cubicBezTo>
                    <a:pt x="2736" y="2227"/>
                    <a:pt x="2669" y="2219"/>
                    <a:pt x="2602" y="2202"/>
                  </a:cubicBezTo>
                  <a:cubicBezTo>
                    <a:pt x="2502" y="2169"/>
                    <a:pt x="2436" y="2135"/>
                    <a:pt x="2369" y="2102"/>
                  </a:cubicBezTo>
                  <a:cubicBezTo>
                    <a:pt x="2135" y="1969"/>
                    <a:pt x="2102" y="1735"/>
                    <a:pt x="2569" y="1468"/>
                  </a:cubicBezTo>
                  <a:cubicBezTo>
                    <a:pt x="2832" y="1307"/>
                    <a:pt x="3131" y="1218"/>
                    <a:pt x="3430" y="1218"/>
                  </a:cubicBezTo>
                  <a:cubicBezTo>
                    <a:pt x="3625" y="1218"/>
                    <a:pt x="3819" y="1256"/>
                    <a:pt x="4003" y="1335"/>
                  </a:cubicBezTo>
                  <a:lnTo>
                    <a:pt x="5004" y="301"/>
                  </a:lnTo>
                  <a:cubicBezTo>
                    <a:pt x="4587" y="176"/>
                    <a:pt x="4158" y="114"/>
                    <a:pt x="3732" y="114"/>
                  </a:cubicBezTo>
                  <a:cubicBezTo>
                    <a:pt x="3136" y="114"/>
                    <a:pt x="2547" y="234"/>
                    <a:pt x="2002" y="468"/>
                  </a:cubicBezTo>
                  <a:lnTo>
                    <a:pt x="1168"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9"/>
            <p:cNvSpPr/>
            <p:nvPr/>
          </p:nvSpPr>
          <p:spPr>
            <a:xfrm>
              <a:off x="5087975" y="2813300"/>
              <a:ext cx="20875" cy="34200"/>
            </a:xfrm>
            <a:custGeom>
              <a:rect b="b" l="l" r="r" t="t"/>
              <a:pathLst>
                <a:path extrusionOk="0" h="1368" w="835">
                  <a:moveTo>
                    <a:pt x="0" y="0"/>
                  </a:moveTo>
                  <a:lnTo>
                    <a:pt x="0" y="867"/>
                  </a:lnTo>
                  <a:lnTo>
                    <a:pt x="834" y="1368"/>
                  </a:lnTo>
                  <a:lnTo>
                    <a:pt x="834" y="467"/>
                  </a:lnTo>
                  <a:lnTo>
                    <a:pt x="0"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9"/>
            <p:cNvSpPr/>
            <p:nvPr/>
          </p:nvSpPr>
          <p:spPr>
            <a:xfrm>
              <a:off x="5087975" y="2813300"/>
              <a:ext cx="20875" cy="34200"/>
            </a:xfrm>
            <a:custGeom>
              <a:rect b="b" l="l" r="r" t="t"/>
              <a:pathLst>
                <a:path extrusionOk="0" h="1368" w="835">
                  <a:moveTo>
                    <a:pt x="0" y="0"/>
                  </a:moveTo>
                  <a:lnTo>
                    <a:pt x="0" y="867"/>
                  </a:lnTo>
                  <a:lnTo>
                    <a:pt x="834" y="1368"/>
                  </a:lnTo>
                  <a:lnTo>
                    <a:pt x="834" y="467"/>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9"/>
            <p:cNvSpPr/>
            <p:nvPr/>
          </p:nvSpPr>
          <p:spPr>
            <a:xfrm>
              <a:off x="4920350" y="2703200"/>
              <a:ext cx="49225" cy="15875"/>
            </a:xfrm>
            <a:custGeom>
              <a:rect b="b" l="l" r="r" t="t"/>
              <a:pathLst>
                <a:path extrusionOk="0" h="635" w="1969">
                  <a:moveTo>
                    <a:pt x="1135" y="1"/>
                  </a:moveTo>
                  <a:lnTo>
                    <a:pt x="1" y="635"/>
                  </a:lnTo>
                  <a:lnTo>
                    <a:pt x="1135" y="134"/>
                  </a:lnTo>
                  <a:lnTo>
                    <a:pt x="1969" y="468"/>
                  </a:lnTo>
                  <a:lnTo>
                    <a:pt x="1135"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9"/>
            <p:cNvSpPr/>
            <p:nvPr/>
          </p:nvSpPr>
          <p:spPr>
            <a:xfrm>
              <a:off x="4983725" y="2710725"/>
              <a:ext cx="61750" cy="29200"/>
            </a:xfrm>
            <a:custGeom>
              <a:rect b="b" l="l" r="r" t="t"/>
              <a:pathLst>
                <a:path extrusionOk="0" h="1168" w="2470">
                  <a:moveTo>
                    <a:pt x="2469" y="0"/>
                  </a:moveTo>
                  <a:lnTo>
                    <a:pt x="1468" y="901"/>
                  </a:lnTo>
                  <a:cubicBezTo>
                    <a:pt x="1309" y="848"/>
                    <a:pt x="1143" y="822"/>
                    <a:pt x="977" y="822"/>
                  </a:cubicBezTo>
                  <a:cubicBezTo>
                    <a:pt x="623" y="822"/>
                    <a:pt x="273" y="940"/>
                    <a:pt x="1" y="1168"/>
                  </a:cubicBezTo>
                  <a:cubicBezTo>
                    <a:pt x="263" y="1006"/>
                    <a:pt x="563" y="918"/>
                    <a:pt x="869" y="918"/>
                  </a:cubicBezTo>
                  <a:cubicBezTo>
                    <a:pt x="1068" y="918"/>
                    <a:pt x="1271" y="955"/>
                    <a:pt x="1468" y="1034"/>
                  </a:cubicBezTo>
                  <a:lnTo>
                    <a:pt x="2469"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9"/>
            <p:cNvSpPr/>
            <p:nvPr/>
          </p:nvSpPr>
          <p:spPr>
            <a:xfrm>
              <a:off x="5007075" y="2790775"/>
              <a:ext cx="40050" cy="32550"/>
            </a:xfrm>
            <a:custGeom>
              <a:rect b="b" l="l" r="r" t="t"/>
              <a:pathLst>
                <a:path extrusionOk="0" h="1302" w="1602">
                  <a:moveTo>
                    <a:pt x="1035" y="0"/>
                  </a:moveTo>
                  <a:lnTo>
                    <a:pt x="1" y="1035"/>
                  </a:lnTo>
                  <a:cubicBezTo>
                    <a:pt x="201" y="1101"/>
                    <a:pt x="401" y="1168"/>
                    <a:pt x="601" y="1201"/>
                  </a:cubicBezTo>
                  <a:cubicBezTo>
                    <a:pt x="901" y="1301"/>
                    <a:pt x="1268" y="1301"/>
                    <a:pt x="1602" y="1301"/>
                  </a:cubicBezTo>
                  <a:cubicBezTo>
                    <a:pt x="1101" y="1301"/>
                    <a:pt x="601" y="1201"/>
                    <a:pt x="167" y="1001"/>
                  </a:cubicBezTo>
                  <a:lnTo>
                    <a:pt x="1035"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9"/>
            <p:cNvSpPr/>
            <p:nvPr/>
          </p:nvSpPr>
          <p:spPr>
            <a:xfrm>
              <a:off x="5087975" y="2809125"/>
              <a:ext cx="48400" cy="15875"/>
            </a:xfrm>
            <a:custGeom>
              <a:rect b="b" l="l" r="r" t="t"/>
              <a:pathLst>
                <a:path extrusionOk="0" h="635" w="1936">
                  <a:moveTo>
                    <a:pt x="1935" y="0"/>
                  </a:moveTo>
                  <a:lnTo>
                    <a:pt x="834" y="534"/>
                  </a:lnTo>
                  <a:lnTo>
                    <a:pt x="0" y="167"/>
                  </a:lnTo>
                  <a:lnTo>
                    <a:pt x="834" y="634"/>
                  </a:lnTo>
                  <a:lnTo>
                    <a:pt x="1935"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9"/>
            <p:cNvSpPr/>
            <p:nvPr/>
          </p:nvSpPr>
          <p:spPr>
            <a:xfrm>
              <a:off x="4761900" y="2623975"/>
              <a:ext cx="266875" cy="149300"/>
            </a:xfrm>
            <a:custGeom>
              <a:rect b="b" l="l" r="r" t="t"/>
              <a:pathLst>
                <a:path extrusionOk="0" h="5972" w="10675">
                  <a:moveTo>
                    <a:pt x="10675" y="1"/>
                  </a:moveTo>
                  <a:cubicBezTo>
                    <a:pt x="7773" y="1"/>
                    <a:pt x="5071" y="668"/>
                    <a:pt x="3036" y="1836"/>
                  </a:cubicBezTo>
                  <a:cubicBezTo>
                    <a:pt x="1068" y="2970"/>
                    <a:pt x="1" y="4404"/>
                    <a:pt x="1" y="5972"/>
                  </a:cubicBezTo>
                  <a:cubicBezTo>
                    <a:pt x="1" y="5972"/>
                    <a:pt x="101" y="3804"/>
                    <a:pt x="3103" y="1969"/>
                  </a:cubicBezTo>
                  <a:cubicBezTo>
                    <a:pt x="6072" y="168"/>
                    <a:pt x="10675" y="1"/>
                    <a:pt x="1067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9"/>
            <p:cNvSpPr/>
            <p:nvPr/>
          </p:nvSpPr>
          <p:spPr>
            <a:xfrm>
              <a:off x="5007075" y="2754925"/>
              <a:ext cx="310225" cy="178925"/>
            </a:xfrm>
            <a:custGeom>
              <a:rect b="b" l="l" r="r" t="t"/>
              <a:pathLst>
                <a:path extrusionOk="0" h="7157" w="12409">
                  <a:moveTo>
                    <a:pt x="11943" y="0"/>
                  </a:moveTo>
                  <a:cubicBezTo>
                    <a:pt x="11943" y="2"/>
                    <a:pt x="12409" y="3069"/>
                    <a:pt x="8573" y="5170"/>
                  </a:cubicBezTo>
                  <a:cubicBezTo>
                    <a:pt x="5140" y="7035"/>
                    <a:pt x="1050" y="7140"/>
                    <a:pt x="172" y="7140"/>
                  </a:cubicBezTo>
                  <a:cubicBezTo>
                    <a:pt x="60" y="7140"/>
                    <a:pt x="1" y="7139"/>
                    <a:pt x="1" y="7139"/>
                  </a:cubicBezTo>
                  <a:lnTo>
                    <a:pt x="1" y="7139"/>
                  </a:lnTo>
                  <a:cubicBezTo>
                    <a:pt x="285" y="7151"/>
                    <a:pt x="569" y="7157"/>
                    <a:pt x="853" y="7157"/>
                  </a:cubicBezTo>
                  <a:cubicBezTo>
                    <a:pt x="3710" y="7157"/>
                    <a:pt x="6556" y="6545"/>
                    <a:pt x="8740" y="5271"/>
                  </a:cubicBezTo>
                  <a:cubicBezTo>
                    <a:pt x="11242" y="3836"/>
                    <a:pt x="12309" y="1901"/>
                    <a:pt x="11943"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9"/>
            <p:cNvSpPr/>
            <p:nvPr/>
          </p:nvSpPr>
          <p:spPr>
            <a:xfrm>
              <a:off x="4053900" y="3015925"/>
              <a:ext cx="63400" cy="391150"/>
            </a:xfrm>
            <a:custGeom>
              <a:rect b="b" l="l" r="r" t="t"/>
              <a:pathLst>
                <a:path extrusionOk="0" h="15646" w="2536">
                  <a:moveTo>
                    <a:pt x="1401" y="1"/>
                  </a:moveTo>
                  <a:lnTo>
                    <a:pt x="0" y="34"/>
                  </a:lnTo>
                  <a:lnTo>
                    <a:pt x="1135" y="15645"/>
                  </a:lnTo>
                  <a:lnTo>
                    <a:pt x="2536" y="15612"/>
                  </a:lnTo>
                  <a:lnTo>
                    <a:pt x="1401"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9"/>
            <p:cNvSpPr/>
            <p:nvPr/>
          </p:nvSpPr>
          <p:spPr>
            <a:xfrm>
              <a:off x="3752850" y="3181050"/>
              <a:ext cx="65075" cy="391150"/>
            </a:xfrm>
            <a:custGeom>
              <a:rect b="b" l="l" r="r" t="t"/>
              <a:pathLst>
                <a:path extrusionOk="0" h="15646" w="2603">
                  <a:moveTo>
                    <a:pt x="1435" y="1"/>
                  </a:moveTo>
                  <a:lnTo>
                    <a:pt x="1" y="34"/>
                  </a:lnTo>
                  <a:lnTo>
                    <a:pt x="1168" y="15645"/>
                  </a:lnTo>
                  <a:lnTo>
                    <a:pt x="2602" y="15612"/>
                  </a:lnTo>
                  <a:lnTo>
                    <a:pt x="1435"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9"/>
            <p:cNvSpPr/>
            <p:nvPr/>
          </p:nvSpPr>
          <p:spPr>
            <a:xfrm>
              <a:off x="3686125" y="3605525"/>
              <a:ext cx="143475" cy="612950"/>
            </a:xfrm>
            <a:custGeom>
              <a:rect b="b" l="l" r="r" t="t"/>
              <a:pathLst>
                <a:path extrusionOk="0" h="24518" w="5739">
                  <a:moveTo>
                    <a:pt x="3403" y="0"/>
                  </a:moveTo>
                  <a:lnTo>
                    <a:pt x="34" y="24151"/>
                  </a:lnTo>
                  <a:cubicBezTo>
                    <a:pt x="1" y="24251"/>
                    <a:pt x="101" y="24351"/>
                    <a:pt x="201" y="24418"/>
                  </a:cubicBezTo>
                  <a:cubicBezTo>
                    <a:pt x="318" y="24485"/>
                    <a:pt x="460" y="24518"/>
                    <a:pt x="606" y="24518"/>
                  </a:cubicBezTo>
                  <a:cubicBezTo>
                    <a:pt x="752" y="24518"/>
                    <a:pt x="902" y="24485"/>
                    <a:pt x="1035" y="24418"/>
                  </a:cubicBezTo>
                  <a:cubicBezTo>
                    <a:pt x="1102" y="24351"/>
                    <a:pt x="1168" y="24284"/>
                    <a:pt x="1202" y="24218"/>
                  </a:cubicBezTo>
                  <a:lnTo>
                    <a:pt x="5738"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9"/>
            <p:cNvSpPr/>
            <p:nvPr/>
          </p:nvSpPr>
          <p:spPr>
            <a:xfrm>
              <a:off x="4035550" y="3402875"/>
              <a:ext cx="142625" cy="612975"/>
            </a:xfrm>
            <a:custGeom>
              <a:rect b="b" l="l" r="r" t="t"/>
              <a:pathLst>
                <a:path extrusionOk="0" h="24519" w="5705">
                  <a:moveTo>
                    <a:pt x="3403" y="1"/>
                  </a:moveTo>
                  <a:lnTo>
                    <a:pt x="34" y="24185"/>
                  </a:lnTo>
                  <a:cubicBezTo>
                    <a:pt x="1" y="24285"/>
                    <a:pt x="101" y="24385"/>
                    <a:pt x="201" y="24418"/>
                  </a:cubicBezTo>
                  <a:cubicBezTo>
                    <a:pt x="318" y="24485"/>
                    <a:pt x="459" y="24518"/>
                    <a:pt x="605" y="24518"/>
                  </a:cubicBezTo>
                  <a:cubicBezTo>
                    <a:pt x="751" y="24518"/>
                    <a:pt x="901" y="24485"/>
                    <a:pt x="1035" y="24418"/>
                  </a:cubicBezTo>
                  <a:cubicBezTo>
                    <a:pt x="1101" y="24385"/>
                    <a:pt x="1168" y="24318"/>
                    <a:pt x="1201" y="24218"/>
                  </a:cubicBezTo>
                  <a:lnTo>
                    <a:pt x="5705"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9"/>
            <p:cNvSpPr/>
            <p:nvPr/>
          </p:nvSpPr>
          <p:spPr>
            <a:xfrm>
              <a:off x="4469200" y="3605525"/>
              <a:ext cx="159300" cy="601275"/>
            </a:xfrm>
            <a:custGeom>
              <a:rect b="b" l="l" r="r" t="t"/>
              <a:pathLst>
                <a:path extrusionOk="0" h="24051" w="6372">
                  <a:moveTo>
                    <a:pt x="0" y="0"/>
                  </a:moveTo>
                  <a:lnTo>
                    <a:pt x="5204" y="23751"/>
                  </a:lnTo>
                  <a:cubicBezTo>
                    <a:pt x="5204" y="23851"/>
                    <a:pt x="5271" y="23918"/>
                    <a:pt x="5337" y="23951"/>
                  </a:cubicBezTo>
                  <a:cubicBezTo>
                    <a:pt x="5471" y="24018"/>
                    <a:pt x="5621" y="24051"/>
                    <a:pt x="5771" y="24051"/>
                  </a:cubicBezTo>
                  <a:cubicBezTo>
                    <a:pt x="5921" y="24051"/>
                    <a:pt x="6071" y="24018"/>
                    <a:pt x="6205" y="23951"/>
                  </a:cubicBezTo>
                  <a:cubicBezTo>
                    <a:pt x="6305" y="23918"/>
                    <a:pt x="6372" y="23817"/>
                    <a:pt x="6338" y="23684"/>
                  </a:cubicBezTo>
                  <a:lnTo>
                    <a:pt x="2335"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9"/>
            <p:cNvSpPr/>
            <p:nvPr/>
          </p:nvSpPr>
          <p:spPr>
            <a:xfrm>
              <a:off x="4107275" y="3812350"/>
              <a:ext cx="142625" cy="612950"/>
            </a:xfrm>
            <a:custGeom>
              <a:rect b="b" l="l" r="r" t="t"/>
              <a:pathLst>
                <a:path extrusionOk="0" h="24518" w="5705">
                  <a:moveTo>
                    <a:pt x="0" y="0"/>
                  </a:moveTo>
                  <a:lnTo>
                    <a:pt x="4537" y="24217"/>
                  </a:lnTo>
                  <a:cubicBezTo>
                    <a:pt x="4537" y="24284"/>
                    <a:pt x="4604" y="24384"/>
                    <a:pt x="4704" y="24417"/>
                  </a:cubicBezTo>
                  <a:cubicBezTo>
                    <a:pt x="4837" y="24484"/>
                    <a:pt x="4979" y="24518"/>
                    <a:pt x="5121" y="24518"/>
                  </a:cubicBezTo>
                  <a:cubicBezTo>
                    <a:pt x="5262" y="24518"/>
                    <a:pt x="5404" y="24484"/>
                    <a:pt x="5538" y="24417"/>
                  </a:cubicBezTo>
                  <a:cubicBezTo>
                    <a:pt x="5638" y="24351"/>
                    <a:pt x="5704" y="24251"/>
                    <a:pt x="5704" y="24151"/>
                  </a:cubicBezTo>
                  <a:lnTo>
                    <a:pt x="2302"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9"/>
            <p:cNvSpPr/>
            <p:nvPr/>
          </p:nvSpPr>
          <p:spPr>
            <a:xfrm>
              <a:off x="4469200" y="3605525"/>
              <a:ext cx="69225" cy="108425"/>
            </a:xfrm>
            <a:custGeom>
              <a:rect b="b" l="l" r="r" t="t"/>
              <a:pathLst>
                <a:path extrusionOk="0" h="4337" w="2769">
                  <a:moveTo>
                    <a:pt x="0" y="0"/>
                  </a:moveTo>
                  <a:lnTo>
                    <a:pt x="934" y="4337"/>
                  </a:lnTo>
                  <a:cubicBezTo>
                    <a:pt x="1468" y="3903"/>
                    <a:pt x="2002" y="3436"/>
                    <a:pt x="2502" y="2969"/>
                  </a:cubicBezTo>
                  <a:cubicBezTo>
                    <a:pt x="2602" y="2869"/>
                    <a:pt x="2702" y="2736"/>
                    <a:pt x="2769" y="2602"/>
                  </a:cubicBezTo>
                  <a:lnTo>
                    <a:pt x="2335"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9"/>
            <p:cNvSpPr/>
            <p:nvPr/>
          </p:nvSpPr>
          <p:spPr>
            <a:xfrm>
              <a:off x="3761200" y="3605525"/>
              <a:ext cx="68400" cy="121775"/>
            </a:xfrm>
            <a:custGeom>
              <a:rect b="b" l="l" r="r" t="t"/>
              <a:pathLst>
                <a:path extrusionOk="0" h="4871" w="2736">
                  <a:moveTo>
                    <a:pt x="400" y="0"/>
                  </a:moveTo>
                  <a:lnTo>
                    <a:pt x="0" y="2869"/>
                  </a:lnTo>
                  <a:cubicBezTo>
                    <a:pt x="67" y="3169"/>
                    <a:pt x="234" y="3436"/>
                    <a:pt x="434" y="3670"/>
                  </a:cubicBezTo>
                  <a:cubicBezTo>
                    <a:pt x="867" y="4070"/>
                    <a:pt x="1334" y="4470"/>
                    <a:pt x="1801" y="4871"/>
                  </a:cubicBezTo>
                  <a:lnTo>
                    <a:pt x="2735"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9"/>
            <p:cNvSpPr/>
            <p:nvPr/>
          </p:nvSpPr>
          <p:spPr>
            <a:xfrm>
              <a:off x="4107275" y="3812350"/>
              <a:ext cx="69225" cy="100925"/>
            </a:xfrm>
            <a:custGeom>
              <a:rect b="b" l="l" r="r" t="t"/>
              <a:pathLst>
                <a:path extrusionOk="0" h="4037" w="2769">
                  <a:moveTo>
                    <a:pt x="0" y="0"/>
                  </a:moveTo>
                  <a:lnTo>
                    <a:pt x="734" y="4036"/>
                  </a:lnTo>
                  <a:cubicBezTo>
                    <a:pt x="1435" y="3803"/>
                    <a:pt x="2102" y="3569"/>
                    <a:pt x="2769" y="3336"/>
                  </a:cubicBezTo>
                  <a:lnTo>
                    <a:pt x="2302"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9"/>
            <p:cNvSpPr/>
            <p:nvPr/>
          </p:nvSpPr>
          <p:spPr>
            <a:xfrm>
              <a:off x="4052225" y="3417900"/>
              <a:ext cx="120950" cy="488700"/>
            </a:xfrm>
            <a:custGeom>
              <a:rect b="b" l="l" r="r" t="t"/>
              <a:pathLst>
                <a:path extrusionOk="0" h="19548" w="4838">
                  <a:moveTo>
                    <a:pt x="2636" y="0"/>
                  </a:moveTo>
                  <a:lnTo>
                    <a:pt x="1" y="18880"/>
                  </a:lnTo>
                  <a:cubicBezTo>
                    <a:pt x="401" y="19114"/>
                    <a:pt x="835" y="19347"/>
                    <a:pt x="1268" y="19547"/>
                  </a:cubicBezTo>
                  <a:lnTo>
                    <a:pt x="4838" y="434"/>
                  </a:lnTo>
                  <a:cubicBezTo>
                    <a:pt x="4237" y="300"/>
                    <a:pt x="3603" y="133"/>
                    <a:pt x="2936" y="33"/>
                  </a:cubicBezTo>
                  <a:cubicBezTo>
                    <a:pt x="2836" y="0"/>
                    <a:pt x="2736" y="0"/>
                    <a:pt x="2636"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9"/>
            <p:cNvSpPr/>
            <p:nvPr/>
          </p:nvSpPr>
          <p:spPr>
            <a:xfrm>
              <a:off x="3759525" y="3372000"/>
              <a:ext cx="785575" cy="497650"/>
            </a:xfrm>
            <a:custGeom>
              <a:rect b="b" l="l" r="r" t="t"/>
              <a:pathLst>
                <a:path extrusionOk="0" h="19906" w="31423">
                  <a:moveTo>
                    <a:pt x="14181" y="0"/>
                  </a:moveTo>
                  <a:cubicBezTo>
                    <a:pt x="13880" y="0"/>
                    <a:pt x="13578" y="37"/>
                    <a:pt x="13277" y="101"/>
                  </a:cubicBezTo>
                  <a:cubicBezTo>
                    <a:pt x="7706" y="1803"/>
                    <a:pt x="3436" y="4238"/>
                    <a:pt x="501" y="7440"/>
                  </a:cubicBezTo>
                  <a:cubicBezTo>
                    <a:pt x="201" y="7774"/>
                    <a:pt x="34" y="8241"/>
                    <a:pt x="0" y="8674"/>
                  </a:cubicBezTo>
                  <a:lnTo>
                    <a:pt x="0" y="9942"/>
                  </a:lnTo>
                  <a:cubicBezTo>
                    <a:pt x="34" y="10375"/>
                    <a:pt x="201" y="10809"/>
                    <a:pt x="534" y="11143"/>
                  </a:cubicBezTo>
                  <a:cubicBezTo>
                    <a:pt x="3870" y="14212"/>
                    <a:pt x="8607" y="17347"/>
                    <a:pt x="13310" y="19749"/>
                  </a:cubicBezTo>
                  <a:cubicBezTo>
                    <a:pt x="13581" y="19853"/>
                    <a:pt x="13865" y="19905"/>
                    <a:pt x="14146" y="19905"/>
                  </a:cubicBezTo>
                  <a:cubicBezTo>
                    <a:pt x="14314" y="19905"/>
                    <a:pt x="14482" y="19886"/>
                    <a:pt x="14644" y="19849"/>
                  </a:cubicBezTo>
                  <a:cubicBezTo>
                    <a:pt x="20648" y="17914"/>
                    <a:pt x="26219" y="14712"/>
                    <a:pt x="30889" y="10476"/>
                  </a:cubicBezTo>
                  <a:cubicBezTo>
                    <a:pt x="31223" y="10142"/>
                    <a:pt x="31389" y="9708"/>
                    <a:pt x="31423" y="9275"/>
                  </a:cubicBezTo>
                  <a:lnTo>
                    <a:pt x="31423" y="8007"/>
                  </a:lnTo>
                  <a:cubicBezTo>
                    <a:pt x="31389" y="7573"/>
                    <a:pt x="31189" y="7140"/>
                    <a:pt x="30856" y="6873"/>
                  </a:cubicBezTo>
                  <a:cubicBezTo>
                    <a:pt x="26019" y="3404"/>
                    <a:pt x="20515" y="1069"/>
                    <a:pt x="14678" y="35"/>
                  </a:cubicBezTo>
                  <a:cubicBezTo>
                    <a:pt x="14512" y="11"/>
                    <a:pt x="14347" y="0"/>
                    <a:pt x="1418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9"/>
            <p:cNvSpPr/>
            <p:nvPr/>
          </p:nvSpPr>
          <p:spPr>
            <a:xfrm>
              <a:off x="4107275" y="3371475"/>
              <a:ext cx="437000" cy="497925"/>
            </a:xfrm>
            <a:custGeom>
              <a:rect b="b" l="l" r="r" t="t"/>
              <a:pathLst>
                <a:path extrusionOk="0" h="19917" w="17480">
                  <a:moveTo>
                    <a:pt x="303" y="0"/>
                  </a:moveTo>
                  <a:cubicBezTo>
                    <a:pt x="199" y="0"/>
                    <a:pt x="97" y="9"/>
                    <a:pt x="0" y="22"/>
                  </a:cubicBezTo>
                  <a:lnTo>
                    <a:pt x="0" y="19903"/>
                  </a:lnTo>
                  <a:cubicBezTo>
                    <a:pt x="63" y="19912"/>
                    <a:pt x="128" y="19916"/>
                    <a:pt x="194" y="19916"/>
                  </a:cubicBezTo>
                  <a:cubicBezTo>
                    <a:pt x="374" y="19916"/>
                    <a:pt x="563" y="19885"/>
                    <a:pt x="734" y="19837"/>
                  </a:cubicBezTo>
                  <a:cubicBezTo>
                    <a:pt x="6738" y="17935"/>
                    <a:pt x="12276" y="14733"/>
                    <a:pt x="16979" y="10497"/>
                  </a:cubicBezTo>
                  <a:cubicBezTo>
                    <a:pt x="17279" y="10163"/>
                    <a:pt x="17479" y="9729"/>
                    <a:pt x="17479" y="9262"/>
                  </a:cubicBezTo>
                  <a:lnTo>
                    <a:pt x="17479" y="8028"/>
                  </a:lnTo>
                  <a:cubicBezTo>
                    <a:pt x="17479" y="7594"/>
                    <a:pt x="17279" y="7161"/>
                    <a:pt x="16912" y="6894"/>
                  </a:cubicBezTo>
                  <a:cubicBezTo>
                    <a:pt x="12109" y="3425"/>
                    <a:pt x="6572" y="1090"/>
                    <a:pt x="734" y="56"/>
                  </a:cubicBezTo>
                  <a:cubicBezTo>
                    <a:pt x="597" y="17"/>
                    <a:pt x="449" y="0"/>
                    <a:pt x="30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9"/>
            <p:cNvSpPr/>
            <p:nvPr/>
          </p:nvSpPr>
          <p:spPr>
            <a:xfrm>
              <a:off x="3759525" y="3372025"/>
              <a:ext cx="347775" cy="497050"/>
            </a:xfrm>
            <a:custGeom>
              <a:rect b="b" l="l" r="r" t="t"/>
              <a:pathLst>
                <a:path extrusionOk="0" h="19882" w="13911">
                  <a:moveTo>
                    <a:pt x="13910" y="0"/>
                  </a:moveTo>
                  <a:cubicBezTo>
                    <a:pt x="13677" y="0"/>
                    <a:pt x="13477" y="34"/>
                    <a:pt x="13277" y="100"/>
                  </a:cubicBezTo>
                  <a:cubicBezTo>
                    <a:pt x="7706" y="1802"/>
                    <a:pt x="3436" y="4237"/>
                    <a:pt x="467" y="7439"/>
                  </a:cubicBezTo>
                  <a:cubicBezTo>
                    <a:pt x="167" y="7773"/>
                    <a:pt x="0" y="8240"/>
                    <a:pt x="0" y="8673"/>
                  </a:cubicBezTo>
                  <a:lnTo>
                    <a:pt x="0" y="9941"/>
                  </a:lnTo>
                  <a:cubicBezTo>
                    <a:pt x="0" y="10374"/>
                    <a:pt x="201" y="10808"/>
                    <a:pt x="501" y="11142"/>
                  </a:cubicBezTo>
                  <a:cubicBezTo>
                    <a:pt x="3836" y="14211"/>
                    <a:pt x="8607" y="17346"/>
                    <a:pt x="13310" y="19748"/>
                  </a:cubicBezTo>
                  <a:cubicBezTo>
                    <a:pt x="13510" y="19815"/>
                    <a:pt x="13710" y="19881"/>
                    <a:pt x="13910" y="19881"/>
                  </a:cubicBezTo>
                  <a:lnTo>
                    <a:pt x="1391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9"/>
            <p:cNvSpPr/>
            <p:nvPr/>
          </p:nvSpPr>
          <p:spPr>
            <a:xfrm>
              <a:off x="3764525" y="3372000"/>
              <a:ext cx="774750" cy="430050"/>
            </a:xfrm>
            <a:custGeom>
              <a:rect b="b" l="l" r="r" t="t"/>
              <a:pathLst>
                <a:path extrusionOk="0" h="17202" w="30990">
                  <a:moveTo>
                    <a:pt x="13981" y="0"/>
                  </a:moveTo>
                  <a:cubicBezTo>
                    <a:pt x="13680" y="0"/>
                    <a:pt x="13378" y="37"/>
                    <a:pt x="13077" y="101"/>
                  </a:cubicBezTo>
                  <a:cubicBezTo>
                    <a:pt x="7506" y="1803"/>
                    <a:pt x="3270" y="4238"/>
                    <a:pt x="301" y="7407"/>
                  </a:cubicBezTo>
                  <a:cubicBezTo>
                    <a:pt x="1" y="7707"/>
                    <a:pt x="34" y="8174"/>
                    <a:pt x="301" y="8441"/>
                  </a:cubicBezTo>
                  <a:cubicBezTo>
                    <a:pt x="3636" y="11510"/>
                    <a:pt x="8407" y="14645"/>
                    <a:pt x="13110" y="17014"/>
                  </a:cubicBezTo>
                  <a:cubicBezTo>
                    <a:pt x="13388" y="17142"/>
                    <a:pt x="13666" y="17202"/>
                    <a:pt x="13953" y="17202"/>
                  </a:cubicBezTo>
                  <a:cubicBezTo>
                    <a:pt x="14113" y="17202"/>
                    <a:pt x="14277" y="17183"/>
                    <a:pt x="14444" y="17147"/>
                  </a:cubicBezTo>
                  <a:cubicBezTo>
                    <a:pt x="20448" y="15212"/>
                    <a:pt x="26019" y="12043"/>
                    <a:pt x="30689" y="7774"/>
                  </a:cubicBezTo>
                  <a:cubicBezTo>
                    <a:pt x="30989" y="7540"/>
                    <a:pt x="30956" y="7073"/>
                    <a:pt x="30656" y="6873"/>
                  </a:cubicBezTo>
                  <a:cubicBezTo>
                    <a:pt x="25819" y="3404"/>
                    <a:pt x="20315" y="1069"/>
                    <a:pt x="14478" y="35"/>
                  </a:cubicBezTo>
                  <a:cubicBezTo>
                    <a:pt x="14312" y="11"/>
                    <a:pt x="14147" y="0"/>
                    <a:pt x="1398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9"/>
            <p:cNvSpPr/>
            <p:nvPr/>
          </p:nvSpPr>
          <p:spPr>
            <a:xfrm>
              <a:off x="3764525" y="3372000"/>
              <a:ext cx="774750" cy="430050"/>
            </a:xfrm>
            <a:custGeom>
              <a:rect b="b" l="l" r="r" t="t"/>
              <a:pathLst>
                <a:path extrusionOk="0" h="17202" w="30990">
                  <a:moveTo>
                    <a:pt x="13981" y="0"/>
                  </a:moveTo>
                  <a:cubicBezTo>
                    <a:pt x="13680" y="0"/>
                    <a:pt x="13378" y="37"/>
                    <a:pt x="13077" y="101"/>
                  </a:cubicBezTo>
                  <a:cubicBezTo>
                    <a:pt x="7506" y="1803"/>
                    <a:pt x="3270" y="4238"/>
                    <a:pt x="301" y="7407"/>
                  </a:cubicBezTo>
                  <a:cubicBezTo>
                    <a:pt x="1" y="7707"/>
                    <a:pt x="34" y="8174"/>
                    <a:pt x="301" y="8441"/>
                  </a:cubicBezTo>
                  <a:cubicBezTo>
                    <a:pt x="3636" y="11510"/>
                    <a:pt x="8407" y="14645"/>
                    <a:pt x="13110" y="17014"/>
                  </a:cubicBezTo>
                  <a:cubicBezTo>
                    <a:pt x="13388" y="17142"/>
                    <a:pt x="13666" y="17202"/>
                    <a:pt x="13953" y="17202"/>
                  </a:cubicBezTo>
                  <a:cubicBezTo>
                    <a:pt x="14113" y="17202"/>
                    <a:pt x="14277" y="17183"/>
                    <a:pt x="14444" y="17147"/>
                  </a:cubicBezTo>
                  <a:cubicBezTo>
                    <a:pt x="20448" y="15212"/>
                    <a:pt x="26019" y="12043"/>
                    <a:pt x="30689" y="7774"/>
                  </a:cubicBezTo>
                  <a:cubicBezTo>
                    <a:pt x="30989" y="7540"/>
                    <a:pt x="30956" y="7073"/>
                    <a:pt x="30656" y="6873"/>
                  </a:cubicBezTo>
                  <a:cubicBezTo>
                    <a:pt x="25819" y="3404"/>
                    <a:pt x="20315" y="1069"/>
                    <a:pt x="14478" y="35"/>
                  </a:cubicBezTo>
                  <a:cubicBezTo>
                    <a:pt x="14312" y="11"/>
                    <a:pt x="14147" y="0"/>
                    <a:pt x="1398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9"/>
            <p:cNvSpPr/>
            <p:nvPr/>
          </p:nvSpPr>
          <p:spPr>
            <a:xfrm>
              <a:off x="3673625" y="2864800"/>
              <a:ext cx="494550" cy="445050"/>
            </a:xfrm>
            <a:custGeom>
              <a:rect b="b" l="l" r="r" t="t"/>
              <a:pathLst>
                <a:path extrusionOk="0" h="17802" w="19782">
                  <a:moveTo>
                    <a:pt x="18124" y="0"/>
                  </a:moveTo>
                  <a:cubicBezTo>
                    <a:pt x="18054" y="0"/>
                    <a:pt x="17984" y="3"/>
                    <a:pt x="17913" y="8"/>
                  </a:cubicBezTo>
                  <a:cubicBezTo>
                    <a:pt x="10942" y="876"/>
                    <a:pt x="4637" y="4511"/>
                    <a:pt x="434" y="10082"/>
                  </a:cubicBezTo>
                  <a:cubicBezTo>
                    <a:pt x="167" y="10482"/>
                    <a:pt x="1" y="10916"/>
                    <a:pt x="1" y="11383"/>
                  </a:cubicBezTo>
                  <a:lnTo>
                    <a:pt x="1" y="16653"/>
                  </a:lnTo>
                  <a:cubicBezTo>
                    <a:pt x="1" y="17087"/>
                    <a:pt x="234" y="17487"/>
                    <a:pt x="568" y="17721"/>
                  </a:cubicBezTo>
                  <a:cubicBezTo>
                    <a:pt x="687" y="17775"/>
                    <a:pt x="810" y="17801"/>
                    <a:pt x="931" y="17801"/>
                  </a:cubicBezTo>
                  <a:cubicBezTo>
                    <a:pt x="1181" y="17801"/>
                    <a:pt x="1422" y="17690"/>
                    <a:pt x="1602" y="17487"/>
                  </a:cubicBezTo>
                  <a:cubicBezTo>
                    <a:pt x="5805" y="11883"/>
                    <a:pt x="12109" y="8247"/>
                    <a:pt x="19048" y="7414"/>
                  </a:cubicBezTo>
                  <a:cubicBezTo>
                    <a:pt x="19481" y="7347"/>
                    <a:pt x="19748" y="7013"/>
                    <a:pt x="19781" y="6580"/>
                  </a:cubicBezTo>
                  <a:lnTo>
                    <a:pt x="19781" y="1309"/>
                  </a:lnTo>
                  <a:cubicBezTo>
                    <a:pt x="19748" y="876"/>
                    <a:pt x="19548" y="509"/>
                    <a:pt x="19181" y="242"/>
                  </a:cubicBezTo>
                  <a:cubicBezTo>
                    <a:pt x="18846" y="74"/>
                    <a:pt x="18487" y="0"/>
                    <a:pt x="1812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9"/>
            <p:cNvSpPr/>
            <p:nvPr/>
          </p:nvSpPr>
          <p:spPr>
            <a:xfrm>
              <a:off x="3673625" y="3133525"/>
              <a:ext cx="129275" cy="177125"/>
            </a:xfrm>
            <a:custGeom>
              <a:rect b="b" l="l" r="r" t="t"/>
              <a:pathLst>
                <a:path extrusionOk="0" h="7085" w="5171">
                  <a:moveTo>
                    <a:pt x="101" y="0"/>
                  </a:moveTo>
                  <a:cubicBezTo>
                    <a:pt x="34" y="200"/>
                    <a:pt x="1" y="401"/>
                    <a:pt x="1" y="634"/>
                  </a:cubicBezTo>
                  <a:lnTo>
                    <a:pt x="1" y="5938"/>
                  </a:lnTo>
                  <a:cubicBezTo>
                    <a:pt x="1" y="6371"/>
                    <a:pt x="234" y="6738"/>
                    <a:pt x="568" y="7005"/>
                  </a:cubicBezTo>
                  <a:cubicBezTo>
                    <a:pt x="685" y="7058"/>
                    <a:pt x="805" y="7084"/>
                    <a:pt x="923" y="7084"/>
                  </a:cubicBezTo>
                  <a:cubicBezTo>
                    <a:pt x="1176" y="7084"/>
                    <a:pt x="1420" y="6966"/>
                    <a:pt x="1602" y="6738"/>
                  </a:cubicBezTo>
                  <a:cubicBezTo>
                    <a:pt x="2669" y="5371"/>
                    <a:pt x="3870" y="4070"/>
                    <a:pt x="5171" y="2902"/>
                  </a:cubicBezTo>
                  <a:lnTo>
                    <a:pt x="10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9"/>
            <p:cNvSpPr/>
            <p:nvPr/>
          </p:nvSpPr>
          <p:spPr>
            <a:xfrm>
              <a:off x="3676125" y="2864800"/>
              <a:ext cx="492050" cy="341300"/>
            </a:xfrm>
            <a:custGeom>
              <a:rect b="b" l="l" r="r" t="t"/>
              <a:pathLst>
                <a:path extrusionOk="0" h="13652" w="19682">
                  <a:moveTo>
                    <a:pt x="18024" y="0"/>
                  </a:moveTo>
                  <a:cubicBezTo>
                    <a:pt x="17954" y="0"/>
                    <a:pt x="17884" y="3"/>
                    <a:pt x="17813" y="8"/>
                  </a:cubicBezTo>
                  <a:cubicBezTo>
                    <a:pt x="10842" y="876"/>
                    <a:pt x="4537" y="4511"/>
                    <a:pt x="334" y="10082"/>
                  </a:cubicBezTo>
                  <a:cubicBezTo>
                    <a:pt x="201" y="10282"/>
                    <a:pt x="67" y="10516"/>
                    <a:pt x="1" y="10716"/>
                  </a:cubicBezTo>
                  <a:lnTo>
                    <a:pt x="5071" y="13651"/>
                  </a:lnTo>
                  <a:cubicBezTo>
                    <a:pt x="8974" y="10216"/>
                    <a:pt x="13811" y="8047"/>
                    <a:pt x="18948" y="7414"/>
                  </a:cubicBezTo>
                  <a:cubicBezTo>
                    <a:pt x="19381" y="7347"/>
                    <a:pt x="19648" y="7013"/>
                    <a:pt x="19681" y="6580"/>
                  </a:cubicBezTo>
                  <a:lnTo>
                    <a:pt x="19681" y="1309"/>
                  </a:lnTo>
                  <a:cubicBezTo>
                    <a:pt x="19648" y="876"/>
                    <a:pt x="19448" y="509"/>
                    <a:pt x="19081" y="242"/>
                  </a:cubicBezTo>
                  <a:cubicBezTo>
                    <a:pt x="18746" y="74"/>
                    <a:pt x="18387" y="0"/>
                    <a:pt x="1802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9"/>
            <p:cNvSpPr/>
            <p:nvPr/>
          </p:nvSpPr>
          <p:spPr>
            <a:xfrm>
              <a:off x="3703175" y="2881450"/>
              <a:ext cx="465750" cy="425275"/>
            </a:xfrm>
            <a:custGeom>
              <a:rect b="b" l="l" r="r" t="t"/>
              <a:pathLst>
                <a:path extrusionOk="0" h="17011" w="18630">
                  <a:moveTo>
                    <a:pt x="18002" y="0"/>
                  </a:moveTo>
                  <a:cubicBezTo>
                    <a:pt x="17968" y="0"/>
                    <a:pt x="17933" y="3"/>
                    <a:pt x="17899" y="9"/>
                  </a:cubicBezTo>
                  <a:cubicBezTo>
                    <a:pt x="10961" y="877"/>
                    <a:pt x="4656" y="4513"/>
                    <a:pt x="420" y="10117"/>
                  </a:cubicBezTo>
                  <a:cubicBezTo>
                    <a:pt x="186" y="10484"/>
                    <a:pt x="19" y="10917"/>
                    <a:pt x="19" y="11384"/>
                  </a:cubicBezTo>
                  <a:lnTo>
                    <a:pt x="19" y="16688"/>
                  </a:lnTo>
                  <a:cubicBezTo>
                    <a:pt x="0" y="16899"/>
                    <a:pt x="58" y="17010"/>
                    <a:pt x="155" y="17010"/>
                  </a:cubicBezTo>
                  <a:cubicBezTo>
                    <a:pt x="227" y="17010"/>
                    <a:pt x="320" y="16949"/>
                    <a:pt x="420" y="16821"/>
                  </a:cubicBezTo>
                  <a:cubicBezTo>
                    <a:pt x="4623" y="11217"/>
                    <a:pt x="10927" y="7581"/>
                    <a:pt x="17899" y="6748"/>
                  </a:cubicBezTo>
                  <a:cubicBezTo>
                    <a:pt x="18299" y="6681"/>
                    <a:pt x="18599" y="6347"/>
                    <a:pt x="18599" y="5914"/>
                  </a:cubicBezTo>
                  <a:lnTo>
                    <a:pt x="18599" y="643"/>
                  </a:lnTo>
                  <a:cubicBezTo>
                    <a:pt x="18630" y="281"/>
                    <a:pt x="18331" y="0"/>
                    <a:pt x="1800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9"/>
            <p:cNvSpPr/>
            <p:nvPr/>
          </p:nvSpPr>
          <p:spPr>
            <a:xfrm>
              <a:off x="3703175" y="2881450"/>
              <a:ext cx="465750" cy="425275"/>
            </a:xfrm>
            <a:custGeom>
              <a:rect b="b" l="l" r="r" t="t"/>
              <a:pathLst>
                <a:path extrusionOk="0" h="17011" w="18630">
                  <a:moveTo>
                    <a:pt x="18002" y="0"/>
                  </a:moveTo>
                  <a:cubicBezTo>
                    <a:pt x="17968" y="0"/>
                    <a:pt x="17933" y="3"/>
                    <a:pt x="17899" y="9"/>
                  </a:cubicBezTo>
                  <a:cubicBezTo>
                    <a:pt x="10961" y="877"/>
                    <a:pt x="4656" y="4513"/>
                    <a:pt x="420" y="10117"/>
                  </a:cubicBezTo>
                  <a:cubicBezTo>
                    <a:pt x="186" y="10484"/>
                    <a:pt x="19" y="10917"/>
                    <a:pt x="19" y="11384"/>
                  </a:cubicBezTo>
                  <a:lnTo>
                    <a:pt x="19" y="16688"/>
                  </a:lnTo>
                  <a:cubicBezTo>
                    <a:pt x="0" y="16899"/>
                    <a:pt x="58" y="17010"/>
                    <a:pt x="155" y="17010"/>
                  </a:cubicBezTo>
                  <a:cubicBezTo>
                    <a:pt x="227" y="17010"/>
                    <a:pt x="320" y="16949"/>
                    <a:pt x="420" y="16821"/>
                  </a:cubicBezTo>
                  <a:cubicBezTo>
                    <a:pt x="4623" y="11217"/>
                    <a:pt x="10927" y="7581"/>
                    <a:pt x="17899" y="6748"/>
                  </a:cubicBezTo>
                  <a:cubicBezTo>
                    <a:pt x="18299" y="6681"/>
                    <a:pt x="18599" y="6347"/>
                    <a:pt x="18599" y="5914"/>
                  </a:cubicBezTo>
                  <a:lnTo>
                    <a:pt x="18599" y="643"/>
                  </a:lnTo>
                  <a:cubicBezTo>
                    <a:pt x="18630" y="281"/>
                    <a:pt x="18331" y="0"/>
                    <a:pt x="1800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9"/>
            <p:cNvSpPr/>
            <p:nvPr/>
          </p:nvSpPr>
          <p:spPr>
            <a:xfrm>
              <a:off x="4459200" y="4344375"/>
              <a:ext cx="359375" cy="281300"/>
            </a:xfrm>
            <a:custGeom>
              <a:rect b="b" l="l" r="r" t="t"/>
              <a:pathLst>
                <a:path extrusionOk="0" h="11252" w="14375">
                  <a:moveTo>
                    <a:pt x="600" y="1"/>
                  </a:moveTo>
                  <a:cubicBezTo>
                    <a:pt x="200" y="1"/>
                    <a:pt x="200" y="468"/>
                    <a:pt x="167" y="1502"/>
                  </a:cubicBezTo>
                  <a:cubicBezTo>
                    <a:pt x="0" y="2603"/>
                    <a:pt x="67" y="3704"/>
                    <a:pt x="400" y="4738"/>
                  </a:cubicBezTo>
                  <a:cubicBezTo>
                    <a:pt x="1468" y="6405"/>
                    <a:pt x="2702" y="6339"/>
                    <a:pt x="4003" y="8007"/>
                  </a:cubicBezTo>
                  <a:cubicBezTo>
                    <a:pt x="5037" y="9374"/>
                    <a:pt x="6538" y="11076"/>
                    <a:pt x="9407" y="11242"/>
                  </a:cubicBezTo>
                  <a:cubicBezTo>
                    <a:pt x="9540" y="11249"/>
                    <a:pt x="9670" y="11252"/>
                    <a:pt x="9797" y="11252"/>
                  </a:cubicBezTo>
                  <a:cubicBezTo>
                    <a:pt x="13080" y="11252"/>
                    <a:pt x="14374" y="9243"/>
                    <a:pt x="13443" y="8440"/>
                  </a:cubicBezTo>
                  <a:cubicBezTo>
                    <a:pt x="12409" y="7540"/>
                    <a:pt x="9874" y="6405"/>
                    <a:pt x="6872" y="2903"/>
                  </a:cubicBezTo>
                  <a:cubicBezTo>
                    <a:pt x="5404" y="1135"/>
                    <a:pt x="600" y="1"/>
                    <a:pt x="60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9"/>
            <p:cNvSpPr/>
            <p:nvPr/>
          </p:nvSpPr>
          <p:spPr>
            <a:xfrm>
              <a:off x="4418325" y="4165925"/>
              <a:ext cx="334425" cy="384800"/>
            </a:xfrm>
            <a:custGeom>
              <a:rect b="b" l="l" r="r" t="t"/>
              <a:pathLst>
                <a:path extrusionOk="0" h="15392" w="13377">
                  <a:moveTo>
                    <a:pt x="5471" y="0"/>
                  </a:moveTo>
                  <a:lnTo>
                    <a:pt x="1" y="301"/>
                  </a:lnTo>
                  <a:cubicBezTo>
                    <a:pt x="267" y="734"/>
                    <a:pt x="1802" y="5037"/>
                    <a:pt x="2035" y="5738"/>
                  </a:cubicBezTo>
                  <a:cubicBezTo>
                    <a:pt x="2235" y="6305"/>
                    <a:pt x="2302" y="6872"/>
                    <a:pt x="2235" y="7406"/>
                  </a:cubicBezTo>
                  <a:cubicBezTo>
                    <a:pt x="2202" y="7839"/>
                    <a:pt x="2269" y="8273"/>
                    <a:pt x="2469" y="8673"/>
                  </a:cubicBezTo>
                  <a:cubicBezTo>
                    <a:pt x="2836" y="9274"/>
                    <a:pt x="3270" y="9807"/>
                    <a:pt x="3770" y="10241"/>
                  </a:cubicBezTo>
                  <a:cubicBezTo>
                    <a:pt x="5338" y="11776"/>
                    <a:pt x="6072" y="12776"/>
                    <a:pt x="7873" y="14077"/>
                  </a:cubicBezTo>
                  <a:cubicBezTo>
                    <a:pt x="9129" y="14959"/>
                    <a:pt x="10277" y="15391"/>
                    <a:pt x="11422" y="15391"/>
                  </a:cubicBezTo>
                  <a:cubicBezTo>
                    <a:pt x="11706" y="15391"/>
                    <a:pt x="11991" y="15365"/>
                    <a:pt x="12276" y="15311"/>
                  </a:cubicBezTo>
                  <a:cubicBezTo>
                    <a:pt x="12876" y="15178"/>
                    <a:pt x="13377" y="14811"/>
                    <a:pt x="12743" y="14211"/>
                  </a:cubicBezTo>
                  <a:cubicBezTo>
                    <a:pt x="12443" y="13944"/>
                    <a:pt x="11742" y="13277"/>
                    <a:pt x="11409" y="12910"/>
                  </a:cubicBezTo>
                  <a:cubicBezTo>
                    <a:pt x="9874" y="11242"/>
                    <a:pt x="8273" y="9407"/>
                    <a:pt x="7272" y="7639"/>
                  </a:cubicBezTo>
                  <a:cubicBezTo>
                    <a:pt x="6205" y="5771"/>
                    <a:pt x="5471" y="0"/>
                    <a:pt x="5471"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9"/>
            <p:cNvSpPr/>
            <p:nvPr/>
          </p:nvSpPr>
          <p:spPr>
            <a:xfrm>
              <a:off x="4675175" y="4212625"/>
              <a:ext cx="359250" cy="281400"/>
            </a:xfrm>
            <a:custGeom>
              <a:rect b="b" l="l" r="r" t="t"/>
              <a:pathLst>
                <a:path extrusionOk="0" h="11256" w="14370">
                  <a:moveTo>
                    <a:pt x="601" y="0"/>
                  </a:moveTo>
                  <a:cubicBezTo>
                    <a:pt x="201" y="0"/>
                    <a:pt x="201" y="501"/>
                    <a:pt x="167" y="1535"/>
                  </a:cubicBezTo>
                  <a:cubicBezTo>
                    <a:pt x="1" y="2602"/>
                    <a:pt x="67" y="3736"/>
                    <a:pt x="401" y="4771"/>
                  </a:cubicBezTo>
                  <a:cubicBezTo>
                    <a:pt x="1468" y="6438"/>
                    <a:pt x="2702" y="6338"/>
                    <a:pt x="4003" y="8040"/>
                  </a:cubicBezTo>
                  <a:cubicBezTo>
                    <a:pt x="5037" y="9374"/>
                    <a:pt x="6539" y="11108"/>
                    <a:pt x="9407" y="11242"/>
                  </a:cubicBezTo>
                  <a:cubicBezTo>
                    <a:pt x="9566" y="11251"/>
                    <a:pt x="9720" y="11255"/>
                    <a:pt x="9870" y="11255"/>
                  </a:cubicBezTo>
                  <a:cubicBezTo>
                    <a:pt x="13099" y="11255"/>
                    <a:pt x="14369" y="9270"/>
                    <a:pt x="13477" y="8473"/>
                  </a:cubicBezTo>
                  <a:cubicBezTo>
                    <a:pt x="12409" y="7573"/>
                    <a:pt x="9874" y="6438"/>
                    <a:pt x="6872" y="2903"/>
                  </a:cubicBezTo>
                  <a:cubicBezTo>
                    <a:pt x="5404" y="1168"/>
                    <a:pt x="601" y="0"/>
                    <a:pt x="60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9"/>
            <p:cNvSpPr/>
            <p:nvPr/>
          </p:nvSpPr>
          <p:spPr>
            <a:xfrm>
              <a:off x="4637650" y="4003300"/>
              <a:ext cx="331100" cy="416075"/>
            </a:xfrm>
            <a:custGeom>
              <a:rect b="b" l="l" r="r" t="t"/>
              <a:pathLst>
                <a:path extrusionOk="0" h="16643" w="13244">
                  <a:moveTo>
                    <a:pt x="5271" y="1"/>
                  </a:moveTo>
                  <a:lnTo>
                    <a:pt x="0" y="1368"/>
                  </a:lnTo>
                  <a:cubicBezTo>
                    <a:pt x="401" y="2469"/>
                    <a:pt x="1868" y="6772"/>
                    <a:pt x="1969" y="7239"/>
                  </a:cubicBezTo>
                  <a:cubicBezTo>
                    <a:pt x="2102" y="7706"/>
                    <a:pt x="2135" y="8173"/>
                    <a:pt x="2102" y="8674"/>
                  </a:cubicBezTo>
                  <a:cubicBezTo>
                    <a:pt x="2069" y="9074"/>
                    <a:pt x="2135" y="9508"/>
                    <a:pt x="2335" y="9908"/>
                  </a:cubicBezTo>
                  <a:cubicBezTo>
                    <a:pt x="2702" y="10508"/>
                    <a:pt x="3136" y="11042"/>
                    <a:pt x="3636" y="11509"/>
                  </a:cubicBezTo>
                  <a:cubicBezTo>
                    <a:pt x="5204" y="13010"/>
                    <a:pt x="5938" y="14011"/>
                    <a:pt x="7739" y="15312"/>
                  </a:cubicBezTo>
                  <a:cubicBezTo>
                    <a:pt x="8973" y="16204"/>
                    <a:pt x="10103" y="16642"/>
                    <a:pt x="11228" y="16642"/>
                  </a:cubicBezTo>
                  <a:cubicBezTo>
                    <a:pt x="11532" y="16642"/>
                    <a:pt x="11837" y="16610"/>
                    <a:pt x="12142" y="16546"/>
                  </a:cubicBezTo>
                  <a:cubicBezTo>
                    <a:pt x="12743" y="16446"/>
                    <a:pt x="13243" y="16079"/>
                    <a:pt x="12609" y="15479"/>
                  </a:cubicBezTo>
                  <a:cubicBezTo>
                    <a:pt x="12309" y="15212"/>
                    <a:pt x="11609" y="14511"/>
                    <a:pt x="11275" y="14178"/>
                  </a:cubicBezTo>
                  <a:cubicBezTo>
                    <a:pt x="9774" y="12510"/>
                    <a:pt x="8140" y="10642"/>
                    <a:pt x="7139" y="8907"/>
                  </a:cubicBezTo>
                  <a:cubicBezTo>
                    <a:pt x="6071" y="7039"/>
                    <a:pt x="5271" y="1"/>
                    <a:pt x="5271" y="1"/>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9"/>
            <p:cNvSpPr/>
            <p:nvPr/>
          </p:nvSpPr>
          <p:spPr>
            <a:xfrm>
              <a:off x="3845500" y="3276950"/>
              <a:ext cx="719625" cy="969900"/>
            </a:xfrm>
            <a:custGeom>
              <a:rect b="b" l="l" r="r" t="t"/>
              <a:pathLst>
                <a:path extrusionOk="0" h="38796" w="28785">
                  <a:moveTo>
                    <a:pt x="18177" y="1"/>
                  </a:moveTo>
                  <a:lnTo>
                    <a:pt x="1298" y="1068"/>
                  </a:lnTo>
                  <a:cubicBezTo>
                    <a:pt x="1298" y="1068"/>
                    <a:pt x="1298" y="1068"/>
                    <a:pt x="1298" y="1068"/>
                  </a:cubicBezTo>
                  <a:cubicBezTo>
                    <a:pt x="1289" y="1068"/>
                    <a:pt x="0" y="5915"/>
                    <a:pt x="864" y="9007"/>
                  </a:cubicBezTo>
                  <a:cubicBezTo>
                    <a:pt x="1732" y="12109"/>
                    <a:pt x="3433" y="14077"/>
                    <a:pt x="8770" y="16679"/>
                  </a:cubicBezTo>
                  <a:cubicBezTo>
                    <a:pt x="12406" y="18447"/>
                    <a:pt x="17043" y="20649"/>
                    <a:pt x="18110" y="21082"/>
                  </a:cubicBezTo>
                  <a:cubicBezTo>
                    <a:pt x="19077" y="21683"/>
                    <a:pt x="18877" y="22283"/>
                    <a:pt x="19044" y="24285"/>
                  </a:cubicBezTo>
                  <a:cubicBezTo>
                    <a:pt x="19244" y="26720"/>
                    <a:pt x="19578" y="27120"/>
                    <a:pt x="21146" y="31457"/>
                  </a:cubicBezTo>
                  <a:cubicBezTo>
                    <a:pt x="22813" y="36060"/>
                    <a:pt x="23881" y="38762"/>
                    <a:pt x="23881" y="38762"/>
                  </a:cubicBezTo>
                  <a:cubicBezTo>
                    <a:pt x="23881" y="38762"/>
                    <a:pt x="24141" y="38795"/>
                    <a:pt x="24561" y="38795"/>
                  </a:cubicBezTo>
                  <a:cubicBezTo>
                    <a:pt x="25534" y="38795"/>
                    <a:pt x="27363" y="38616"/>
                    <a:pt x="28784" y="37427"/>
                  </a:cubicBezTo>
                  <a:cubicBezTo>
                    <a:pt x="28784" y="37427"/>
                    <a:pt x="26816" y="19782"/>
                    <a:pt x="25882" y="17213"/>
                  </a:cubicBezTo>
                  <a:cubicBezTo>
                    <a:pt x="24948" y="14645"/>
                    <a:pt x="16509" y="7106"/>
                    <a:pt x="16509" y="7106"/>
                  </a:cubicBezTo>
                  <a:cubicBezTo>
                    <a:pt x="16509" y="7106"/>
                    <a:pt x="17476" y="3003"/>
                    <a:pt x="18177"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9"/>
            <p:cNvSpPr/>
            <p:nvPr/>
          </p:nvSpPr>
          <p:spPr>
            <a:xfrm>
              <a:off x="4108950" y="3155200"/>
              <a:ext cx="679675" cy="984425"/>
            </a:xfrm>
            <a:custGeom>
              <a:rect b="b" l="l" r="r" t="t"/>
              <a:pathLst>
                <a:path extrusionOk="0" h="39377" w="27187">
                  <a:moveTo>
                    <a:pt x="701" y="1"/>
                  </a:moveTo>
                  <a:cubicBezTo>
                    <a:pt x="167" y="3003"/>
                    <a:pt x="0" y="4704"/>
                    <a:pt x="1034" y="7739"/>
                  </a:cubicBezTo>
                  <a:cubicBezTo>
                    <a:pt x="2102" y="10775"/>
                    <a:pt x="4570" y="15612"/>
                    <a:pt x="8806" y="17980"/>
                  </a:cubicBezTo>
                  <a:cubicBezTo>
                    <a:pt x="12309" y="19948"/>
                    <a:pt x="16178" y="21116"/>
                    <a:pt x="17212" y="21583"/>
                  </a:cubicBezTo>
                  <a:cubicBezTo>
                    <a:pt x="17980" y="22050"/>
                    <a:pt x="17613" y="23551"/>
                    <a:pt x="18213" y="26686"/>
                  </a:cubicBezTo>
                  <a:cubicBezTo>
                    <a:pt x="18580" y="28654"/>
                    <a:pt x="19547" y="31423"/>
                    <a:pt x="20515" y="34158"/>
                  </a:cubicBezTo>
                  <a:cubicBezTo>
                    <a:pt x="21482" y="36894"/>
                    <a:pt x="22283" y="39262"/>
                    <a:pt x="22283" y="39262"/>
                  </a:cubicBezTo>
                  <a:cubicBezTo>
                    <a:pt x="22493" y="39340"/>
                    <a:pt x="22830" y="39376"/>
                    <a:pt x="23233" y="39376"/>
                  </a:cubicBezTo>
                  <a:cubicBezTo>
                    <a:pt x="24551" y="39376"/>
                    <a:pt x="26573" y="38990"/>
                    <a:pt x="27186" y="38428"/>
                  </a:cubicBezTo>
                  <a:cubicBezTo>
                    <a:pt x="27186" y="38428"/>
                    <a:pt x="25685" y="20115"/>
                    <a:pt x="24518" y="17179"/>
                  </a:cubicBezTo>
                  <a:cubicBezTo>
                    <a:pt x="23350" y="14211"/>
                    <a:pt x="18313" y="11442"/>
                    <a:pt x="15444" y="9774"/>
                  </a:cubicBezTo>
                  <a:cubicBezTo>
                    <a:pt x="12542" y="8140"/>
                    <a:pt x="10941" y="7106"/>
                    <a:pt x="7672" y="4871"/>
                  </a:cubicBezTo>
                  <a:lnTo>
                    <a:pt x="701" y="1"/>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9"/>
            <p:cNvSpPr/>
            <p:nvPr/>
          </p:nvSpPr>
          <p:spPr>
            <a:xfrm>
              <a:off x="4258200" y="3387875"/>
              <a:ext cx="53400" cy="80075"/>
            </a:xfrm>
            <a:custGeom>
              <a:rect b="b" l="l" r="r" t="t"/>
              <a:pathLst>
                <a:path extrusionOk="0" h="3203" w="2136">
                  <a:moveTo>
                    <a:pt x="2136" y="0"/>
                  </a:moveTo>
                  <a:cubicBezTo>
                    <a:pt x="1469" y="934"/>
                    <a:pt x="768" y="1835"/>
                    <a:pt x="1" y="2669"/>
                  </a:cubicBezTo>
                  <a:lnTo>
                    <a:pt x="601" y="3202"/>
                  </a:lnTo>
                  <a:cubicBezTo>
                    <a:pt x="1335" y="2235"/>
                    <a:pt x="1836" y="1168"/>
                    <a:pt x="2136"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9"/>
            <p:cNvSpPr/>
            <p:nvPr/>
          </p:nvSpPr>
          <p:spPr>
            <a:xfrm>
              <a:off x="4214850" y="2732175"/>
              <a:ext cx="396975" cy="569000"/>
            </a:xfrm>
            <a:custGeom>
              <a:rect b="b" l="l" r="r" t="t"/>
              <a:pathLst>
                <a:path extrusionOk="0" h="22760" w="15879">
                  <a:moveTo>
                    <a:pt x="320" y="1"/>
                  </a:moveTo>
                  <a:cubicBezTo>
                    <a:pt x="213" y="1"/>
                    <a:pt x="106" y="4"/>
                    <a:pt x="0" y="9"/>
                  </a:cubicBezTo>
                  <a:cubicBezTo>
                    <a:pt x="0" y="9"/>
                    <a:pt x="167" y="8382"/>
                    <a:pt x="2069" y="14520"/>
                  </a:cubicBezTo>
                  <a:cubicBezTo>
                    <a:pt x="3403" y="18823"/>
                    <a:pt x="3369" y="19156"/>
                    <a:pt x="4604" y="19757"/>
                  </a:cubicBezTo>
                  <a:cubicBezTo>
                    <a:pt x="5805" y="20357"/>
                    <a:pt x="12776" y="22759"/>
                    <a:pt x="12776" y="22759"/>
                  </a:cubicBezTo>
                  <a:lnTo>
                    <a:pt x="15878" y="20257"/>
                  </a:lnTo>
                  <a:cubicBezTo>
                    <a:pt x="13010" y="18823"/>
                    <a:pt x="7873" y="15621"/>
                    <a:pt x="7873" y="15621"/>
                  </a:cubicBezTo>
                  <a:cubicBezTo>
                    <a:pt x="7873" y="15621"/>
                    <a:pt x="5237" y="4846"/>
                    <a:pt x="4537" y="2745"/>
                  </a:cubicBezTo>
                  <a:cubicBezTo>
                    <a:pt x="3846" y="767"/>
                    <a:pt x="2033" y="1"/>
                    <a:pt x="320" y="1"/>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9"/>
            <p:cNvSpPr/>
            <p:nvPr/>
          </p:nvSpPr>
          <p:spPr>
            <a:xfrm>
              <a:off x="3870425" y="2729575"/>
              <a:ext cx="474550" cy="661050"/>
            </a:xfrm>
            <a:custGeom>
              <a:rect b="b" l="l" r="r" t="t"/>
              <a:pathLst>
                <a:path extrusionOk="0" h="26442" w="18982">
                  <a:moveTo>
                    <a:pt x="12084" y="1"/>
                  </a:moveTo>
                  <a:cubicBezTo>
                    <a:pt x="11893" y="1"/>
                    <a:pt x="11701" y="5"/>
                    <a:pt x="11509" y="13"/>
                  </a:cubicBezTo>
                  <a:cubicBezTo>
                    <a:pt x="11509" y="13"/>
                    <a:pt x="8440" y="247"/>
                    <a:pt x="6305" y="380"/>
                  </a:cubicBezTo>
                  <a:cubicBezTo>
                    <a:pt x="5105" y="447"/>
                    <a:pt x="3937" y="614"/>
                    <a:pt x="2770" y="914"/>
                  </a:cubicBezTo>
                  <a:cubicBezTo>
                    <a:pt x="2770" y="914"/>
                    <a:pt x="4871" y="3416"/>
                    <a:pt x="3503" y="7819"/>
                  </a:cubicBezTo>
                  <a:cubicBezTo>
                    <a:pt x="2569" y="10955"/>
                    <a:pt x="1802" y="11088"/>
                    <a:pt x="1" y="11688"/>
                  </a:cubicBezTo>
                  <a:cubicBezTo>
                    <a:pt x="1235" y="17026"/>
                    <a:pt x="168" y="23097"/>
                    <a:pt x="168" y="23097"/>
                  </a:cubicBezTo>
                  <a:cubicBezTo>
                    <a:pt x="168" y="23097"/>
                    <a:pt x="2861" y="26442"/>
                    <a:pt x="9005" y="26442"/>
                  </a:cubicBezTo>
                  <a:cubicBezTo>
                    <a:pt x="9526" y="26442"/>
                    <a:pt x="10071" y="26418"/>
                    <a:pt x="10642" y="26366"/>
                  </a:cubicBezTo>
                  <a:cubicBezTo>
                    <a:pt x="17080" y="25798"/>
                    <a:pt x="17213" y="21896"/>
                    <a:pt x="17213" y="21896"/>
                  </a:cubicBezTo>
                  <a:lnTo>
                    <a:pt x="15545" y="19060"/>
                  </a:lnTo>
                  <a:lnTo>
                    <a:pt x="16046" y="12656"/>
                  </a:lnTo>
                  <a:cubicBezTo>
                    <a:pt x="16046" y="12656"/>
                    <a:pt x="18981" y="10988"/>
                    <a:pt x="17980" y="7219"/>
                  </a:cubicBezTo>
                  <a:cubicBezTo>
                    <a:pt x="17080" y="3849"/>
                    <a:pt x="13777" y="113"/>
                    <a:pt x="13777" y="113"/>
                  </a:cubicBezTo>
                  <a:cubicBezTo>
                    <a:pt x="13227" y="38"/>
                    <a:pt x="12658" y="1"/>
                    <a:pt x="1208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9"/>
            <p:cNvSpPr/>
            <p:nvPr/>
          </p:nvSpPr>
          <p:spPr>
            <a:xfrm>
              <a:off x="3873775" y="2240150"/>
              <a:ext cx="474550" cy="439725"/>
            </a:xfrm>
            <a:custGeom>
              <a:rect b="b" l="l" r="r" t="t"/>
              <a:pathLst>
                <a:path extrusionOk="0" h="17589" w="18982">
                  <a:moveTo>
                    <a:pt x="14506" y="0"/>
                  </a:moveTo>
                  <a:cubicBezTo>
                    <a:pt x="14384" y="0"/>
                    <a:pt x="14263" y="4"/>
                    <a:pt x="14144" y="10"/>
                  </a:cubicBezTo>
                  <a:cubicBezTo>
                    <a:pt x="12943" y="43"/>
                    <a:pt x="11775" y="76"/>
                    <a:pt x="10541" y="110"/>
                  </a:cubicBezTo>
                  <a:cubicBezTo>
                    <a:pt x="9607" y="110"/>
                    <a:pt x="8640" y="210"/>
                    <a:pt x="7672" y="410"/>
                  </a:cubicBezTo>
                  <a:cubicBezTo>
                    <a:pt x="6038" y="710"/>
                    <a:pt x="4504" y="1411"/>
                    <a:pt x="3236" y="2478"/>
                  </a:cubicBezTo>
                  <a:cubicBezTo>
                    <a:pt x="1168" y="4213"/>
                    <a:pt x="0" y="6881"/>
                    <a:pt x="501" y="9583"/>
                  </a:cubicBezTo>
                  <a:cubicBezTo>
                    <a:pt x="1268" y="13553"/>
                    <a:pt x="3436" y="15120"/>
                    <a:pt x="5504" y="17589"/>
                  </a:cubicBezTo>
                  <a:lnTo>
                    <a:pt x="8573" y="17089"/>
                  </a:lnTo>
                  <a:cubicBezTo>
                    <a:pt x="9174" y="16955"/>
                    <a:pt x="9774" y="16855"/>
                    <a:pt x="10374" y="16788"/>
                  </a:cubicBezTo>
                  <a:cubicBezTo>
                    <a:pt x="11242" y="16755"/>
                    <a:pt x="12042" y="16388"/>
                    <a:pt x="12643" y="15821"/>
                  </a:cubicBezTo>
                  <a:cubicBezTo>
                    <a:pt x="13543" y="15054"/>
                    <a:pt x="14144" y="14020"/>
                    <a:pt x="14411" y="12886"/>
                  </a:cubicBezTo>
                  <a:cubicBezTo>
                    <a:pt x="14511" y="12318"/>
                    <a:pt x="14544" y="11685"/>
                    <a:pt x="14878" y="11218"/>
                  </a:cubicBezTo>
                  <a:cubicBezTo>
                    <a:pt x="15245" y="10884"/>
                    <a:pt x="15645" y="10584"/>
                    <a:pt x="16078" y="10384"/>
                  </a:cubicBezTo>
                  <a:cubicBezTo>
                    <a:pt x="17213" y="9583"/>
                    <a:pt x="17680" y="8115"/>
                    <a:pt x="17246" y="6781"/>
                  </a:cubicBezTo>
                  <a:cubicBezTo>
                    <a:pt x="18981" y="5930"/>
                    <a:pt x="18338" y="3343"/>
                    <a:pt x="16421" y="3343"/>
                  </a:cubicBezTo>
                  <a:cubicBezTo>
                    <a:pt x="16385" y="3343"/>
                    <a:pt x="16349" y="3344"/>
                    <a:pt x="16312" y="3345"/>
                  </a:cubicBezTo>
                  <a:cubicBezTo>
                    <a:pt x="16512" y="2878"/>
                    <a:pt x="16646" y="2378"/>
                    <a:pt x="16679" y="1878"/>
                  </a:cubicBezTo>
                  <a:cubicBezTo>
                    <a:pt x="16679" y="1344"/>
                    <a:pt x="16479" y="844"/>
                    <a:pt x="16145" y="477"/>
                  </a:cubicBezTo>
                  <a:cubicBezTo>
                    <a:pt x="15702" y="89"/>
                    <a:pt x="15099" y="0"/>
                    <a:pt x="1450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9"/>
            <p:cNvSpPr/>
            <p:nvPr/>
          </p:nvSpPr>
          <p:spPr>
            <a:xfrm>
              <a:off x="3934650" y="2367975"/>
              <a:ext cx="356100" cy="489025"/>
            </a:xfrm>
            <a:custGeom>
              <a:rect b="b" l="l" r="r" t="t"/>
              <a:pathLst>
                <a:path extrusionOk="0" h="19561" w="14244">
                  <a:moveTo>
                    <a:pt x="12176" y="0"/>
                  </a:moveTo>
                  <a:cubicBezTo>
                    <a:pt x="11275" y="2102"/>
                    <a:pt x="8607" y="2335"/>
                    <a:pt x="6338" y="3136"/>
                  </a:cubicBezTo>
                  <a:cubicBezTo>
                    <a:pt x="3269" y="4203"/>
                    <a:pt x="3369" y="6372"/>
                    <a:pt x="3369" y="6372"/>
                  </a:cubicBezTo>
                  <a:cubicBezTo>
                    <a:pt x="3161" y="5593"/>
                    <a:pt x="2628" y="5247"/>
                    <a:pt x="2059" y="5247"/>
                  </a:cubicBezTo>
                  <a:cubicBezTo>
                    <a:pt x="1629" y="5247"/>
                    <a:pt x="1179" y="5445"/>
                    <a:pt x="834" y="5804"/>
                  </a:cubicBezTo>
                  <a:cubicBezTo>
                    <a:pt x="0" y="6638"/>
                    <a:pt x="434" y="8406"/>
                    <a:pt x="1468" y="9073"/>
                  </a:cubicBezTo>
                  <a:cubicBezTo>
                    <a:pt x="1791" y="9285"/>
                    <a:pt x="2076" y="9355"/>
                    <a:pt x="2313" y="9355"/>
                  </a:cubicBezTo>
                  <a:cubicBezTo>
                    <a:pt x="2788" y="9355"/>
                    <a:pt x="3069" y="9073"/>
                    <a:pt x="3069" y="9073"/>
                  </a:cubicBezTo>
                  <a:lnTo>
                    <a:pt x="3069" y="15078"/>
                  </a:lnTo>
                  <a:cubicBezTo>
                    <a:pt x="3770" y="16245"/>
                    <a:pt x="4704" y="17246"/>
                    <a:pt x="5805" y="18047"/>
                  </a:cubicBezTo>
                  <a:cubicBezTo>
                    <a:pt x="6976" y="18827"/>
                    <a:pt x="8369" y="19561"/>
                    <a:pt x="9166" y="19561"/>
                  </a:cubicBezTo>
                  <a:cubicBezTo>
                    <a:pt x="9527" y="19561"/>
                    <a:pt x="9766" y="19411"/>
                    <a:pt x="9807" y="19047"/>
                  </a:cubicBezTo>
                  <a:cubicBezTo>
                    <a:pt x="10108" y="17079"/>
                    <a:pt x="8707" y="14344"/>
                    <a:pt x="8707" y="14344"/>
                  </a:cubicBezTo>
                  <a:lnTo>
                    <a:pt x="8707" y="12609"/>
                  </a:lnTo>
                  <a:cubicBezTo>
                    <a:pt x="9496" y="12731"/>
                    <a:pt x="10285" y="12840"/>
                    <a:pt x="10941" y="12840"/>
                  </a:cubicBezTo>
                  <a:cubicBezTo>
                    <a:pt x="11365" y="12840"/>
                    <a:pt x="11734" y="12794"/>
                    <a:pt x="12009" y="12676"/>
                  </a:cubicBezTo>
                  <a:cubicBezTo>
                    <a:pt x="12709" y="12376"/>
                    <a:pt x="14077" y="11308"/>
                    <a:pt x="14144" y="7072"/>
                  </a:cubicBezTo>
                  <a:cubicBezTo>
                    <a:pt x="14244" y="2068"/>
                    <a:pt x="13143" y="567"/>
                    <a:pt x="12176"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9"/>
            <p:cNvSpPr/>
            <p:nvPr/>
          </p:nvSpPr>
          <p:spPr>
            <a:xfrm>
              <a:off x="4015750" y="2464525"/>
              <a:ext cx="37350" cy="99450"/>
            </a:xfrm>
            <a:custGeom>
              <a:rect b="b" l="l" r="r" t="t"/>
              <a:pathLst>
                <a:path extrusionOk="0" h="3978" w="1494">
                  <a:moveTo>
                    <a:pt x="1360" y="0"/>
                  </a:moveTo>
                  <a:cubicBezTo>
                    <a:pt x="0" y="0"/>
                    <a:pt x="125" y="2476"/>
                    <a:pt x="125" y="2476"/>
                  </a:cubicBezTo>
                  <a:lnTo>
                    <a:pt x="125" y="3977"/>
                  </a:lnTo>
                  <a:cubicBezTo>
                    <a:pt x="559" y="3944"/>
                    <a:pt x="926" y="3577"/>
                    <a:pt x="893" y="3110"/>
                  </a:cubicBezTo>
                  <a:cubicBezTo>
                    <a:pt x="893" y="2176"/>
                    <a:pt x="1160" y="375"/>
                    <a:pt x="1493" y="8"/>
                  </a:cubicBezTo>
                  <a:cubicBezTo>
                    <a:pt x="1447" y="3"/>
                    <a:pt x="1403" y="0"/>
                    <a:pt x="136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9"/>
            <p:cNvSpPr/>
            <p:nvPr/>
          </p:nvSpPr>
          <p:spPr>
            <a:xfrm>
              <a:off x="4128500" y="2505650"/>
              <a:ext cx="31325" cy="30800"/>
            </a:xfrm>
            <a:custGeom>
              <a:rect b="b" l="l" r="r" t="t"/>
              <a:pathLst>
                <a:path extrusionOk="0" h="1232" w="1253">
                  <a:moveTo>
                    <a:pt x="639" y="1"/>
                  </a:moveTo>
                  <a:cubicBezTo>
                    <a:pt x="321" y="1"/>
                    <a:pt x="0" y="219"/>
                    <a:pt x="52" y="631"/>
                  </a:cubicBezTo>
                  <a:cubicBezTo>
                    <a:pt x="85" y="965"/>
                    <a:pt x="352" y="1231"/>
                    <a:pt x="686" y="1231"/>
                  </a:cubicBezTo>
                  <a:cubicBezTo>
                    <a:pt x="1019" y="1198"/>
                    <a:pt x="1253" y="898"/>
                    <a:pt x="1219" y="598"/>
                  </a:cubicBezTo>
                  <a:cubicBezTo>
                    <a:pt x="1236" y="193"/>
                    <a:pt x="938" y="1"/>
                    <a:pt x="63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9"/>
            <p:cNvSpPr/>
            <p:nvPr/>
          </p:nvSpPr>
          <p:spPr>
            <a:xfrm>
              <a:off x="4150625" y="2601475"/>
              <a:ext cx="60075" cy="38925"/>
            </a:xfrm>
            <a:custGeom>
              <a:rect b="b" l="l" r="r" t="t"/>
              <a:pathLst>
                <a:path extrusionOk="0" h="1557" w="2403">
                  <a:moveTo>
                    <a:pt x="168" y="0"/>
                  </a:moveTo>
                  <a:lnTo>
                    <a:pt x="168" y="0"/>
                  </a:lnTo>
                  <a:cubicBezTo>
                    <a:pt x="1" y="634"/>
                    <a:pt x="334" y="1268"/>
                    <a:pt x="968" y="1501"/>
                  </a:cubicBezTo>
                  <a:cubicBezTo>
                    <a:pt x="1086" y="1539"/>
                    <a:pt x="1204" y="1556"/>
                    <a:pt x="1318" y="1556"/>
                  </a:cubicBezTo>
                  <a:cubicBezTo>
                    <a:pt x="1821" y="1556"/>
                    <a:pt x="2267" y="1217"/>
                    <a:pt x="2403" y="701"/>
                  </a:cubicBezTo>
                  <a:lnTo>
                    <a:pt x="168" y="0"/>
                  </a:lnTo>
                  <a:close/>
                </a:path>
              </a:pathLst>
            </a:custGeom>
            <a:solidFill>
              <a:srgbClr val="B16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9"/>
            <p:cNvSpPr/>
            <p:nvPr/>
          </p:nvSpPr>
          <p:spPr>
            <a:xfrm>
              <a:off x="4153975" y="2613150"/>
              <a:ext cx="32550" cy="27050"/>
            </a:xfrm>
            <a:custGeom>
              <a:rect b="b" l="l" r="r" t="t"/>
              <a:pathLst>
                <a:path extrusionOk="0" h="1082" w="1302">
                  <a:moveTo>
                    <a:pt x="367" y="0"/>
                  </a:moveTo>
                  <a:cubicBezTo>
                    <a:pt x="234" y="0"/>
                    <a:pt x="134" y="34"/>
                    <a:pt x="0" y="67"/>
                  </a:cubicBezTo>
                  <a:cubicBezTo>
                    <a:pt x="100" y="534"/>
                    <a:pt x="401" y="901"/>
                    <a:pt x="834" y="1034"/>
                  </a:cubicBezTo>
                  <a:cubicBezTo>
                    <a:pt x="952" y="1058"/>
                    <a:pt x="1070" y="1082"/>
                    <a:pt x="1176" y="1082"/>
                  </a:cubicBezTo>
                  <a:cubicBezTo>
                    <a:pt x="1220" y="1082"/>
                    <a:pt x="1262" y="1078"/>
                    <a:pt x="1301" y="1068"/>
                  </a:cubicBezTo>
                  <a:cubicBezTo>
                    <a:pt x="1301" y="1034"/>
                    <a:pt x="1301" y="968"/>
                    <a:pt x="1301" y="934"/>
                  </a:cubicBezTo>
                  <a:cubicBezTo>
                    <a:pt x="1301" y="401"/>
                    <a:pt x="901" y="0"/>
                    <a:pt x="367" y="0"/>
                  </a:cubicBez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9"/>
            <p:cNvSpPr/>
            <p:nvPr/>
          </p:nvSpPr>
          <p:spPr>
            <a:xfrm>
              <a:off x="4237375" y="2439475"/>
              <a:ext cx="35100" cy="19425"/>
            </a:xfrm>
            <a:custGeom>
              <a:rect b="b" l="l" r="r" t="t"/>
              <a:pathLst>
                <a:path extrusionOk="0" h="777" w="1404">
                  <a:moveTo>
                    <a:pt x="664" y="0"/>
                  </a:moveTo>
                  <a:cubicBezTo>
                    <a:pt x="352" y="0"/>
                    <a:pt x="46" y="196"/>
                    <a:pt x="0" y="609"/>
                  </a:cubicBezTo>
                  <a:lnTo>
                    <a:pt x="1368" y="776"/>
                  </a:lnTo>
                  <a:cubicBezTo>
                    <a:pt x="1404" y="271"/>
                    <a:pt x="1030" y="0"/>
                    <a:pt x="66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9"/>
            <p:cNvSpPr/>
            <p:nvPr/>
          </p:nvSpPr>
          <p:spPr>
            <a:xfrm>
              <a:off x="4105025" y="2454075"/>
              <a:ext cx="38125" cy="25675"/>
            </a:xfrm>
            <a:custGeom>
              <a:rect b="b" l="l" r="r" t="t"/>
              <a:pathLst>
                <a:path extrusionOk="0" h="1027" w="1525">
                  <a:moveTo>
                    <a:pt x="934" y="1"/>
                  </a:moveTo>
                  <a:cubicBezTo>
                    <a:pt x="471" y="1"/>
                    <a:pt x="1" y="469"/>
                    <a:pt x="290" y="1026"/>
                  </a:cubicBezTo>
                  <a:lnTo>
                    <a:pt x="1525" y="392"/>
                  </a:lnTo>
                  <a:cubicBezTo>
                    <a:pt x="1392" y="116"/>
                    <a:pt x="1164" y="1"/>
                    <a:pt x="93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9"/>
            <p:cNvSpPr/>
            <p:nvPr/>
          </p:nvSpPr>
          <p:spPr>
            <a:xfrm>
              <a:off x="4235700" y="2499650"/>
              <a:ext cx="30050" cy="30125"/>
            </a:xfrm>
            <a:custGeom>
              <a:rect b="b" l="l" r="r" t="t"/>
              <a:pathLst>
                <a:path extrusionOk="0" h="1205" w="1202">
                  <a:moveTo>
                    <a:pt x="624" y="1"/>
                  </a:moveTo>
                  <a:cubicBezTo>
                    <a:pt x="605" y="1"/>
                    <a:pt x="586" y="2"/>
                    <a:pt x="567" y="4"/>
                  </a:cubicBezTo>
                  <a:cubicBezTo>
                    <a:pt x="234" y="4"/>
                    <a:pt x="0" y="304"/>
                    <a:pt x="34" y="638"/>
                  </a:cubicBezTo>
                  <a:cubicBezTo>
                    <a:pt x="34" y="971"/>
                    <a:pt x="301" y="1205"/>
                    <a:pt x="634" y="1205"/>
                  </a:cubicBezTo>
                  <a:cubicBezTo>
                    <a:pt x="968" y="1171"/>
                    <a:pt x="1201" y="904"/>
                    <a:pt x="1201" y="571"/>
                  </a:cubicBezTo>
                  <a:cubicBezTo>
                    <a:pt x="1170" y="256"/>
                    <a:pt x="931" y="1"/>
                    <a:pt x="62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9"/>
            <p:cNvSpPr/>
            <p:nvPr/>
          </p:nvSpPr>
          <p:spPr>
            <a:xfrm>
              <a:off x="4199825" y="2511400"/>
              <a:ext cx="47575" cy="81750"/>
            </a:xfrm>
            <a:custGeom>
              <a:rect b="b" l="l" r="r" t="t"/>
              <a:pathLst>
                <a:path extrusionOk="0" h="3270" w="1903">
                  <a:moveTo>
                    <a:pt x="1" y="1"/>
                  </a:moveTo>
                  <a:lnTo>
                    <a:pt x="268" y="3270"/>
                  </a:lnTo>
                  <a:lnTo>
                    <a:pt x="1902" y="2536"/>
                  </a:lnTo>
                  <a:lnTo>
                    <a:pt x="1" y="1"/>
                  </a:ln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9"/>
            <p:cNvSpPr/>
            <p:nvPr/>
          </p:nvSpPr>
          <p:spPr>
            <a:xfrm>
              <a:off x="4037225" y="2630650"/>
              <a:ext cx="115100" cy="72575"/>
            </a:xfrm>
            <a:custGeom>
              <a:rect b="b" l="l" r="r" t="t"/>
              <a:pathLst>
                <a:path extrusionOk="0" h="2903" w="4604">
                  <a:moveTo>
                    <a:pt x="0" y="1"/>
                  </a:moveTo>
                  <a:cubicBezTo>
                    <a:pt x="167" y="568"/>
                    <a:pt x="501" y="1035"/>
                    <a:pt x="968" y="1402"/>
                  </a:cubicBezTo>
                  <a:cubicBezTo>
                    <a:pt x="1802" y="2102"/>
                    <a:pt x="4604" y="2903"/>
                    <a:pt x="4604" y="2903"/>
                  </a:cubicBezTo>
                  <a:lnTo>
                    <a:pt x="4604" y="2069"/>
                  </a:lnTo>
                  <a:cubicBezTo>
                    <a:pt x="3236" y="1902"/>
                    <a:pt x="434" y="1135"/>
                    <a:pt x="0" y="1"/>
                  </a:cubicBez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9"/>
            <p:cNvSpPr/>
            <p:nvPr/>
          </p:nvSpPr>
          <p:spPr>
            <a:xfrm>
              <a:off x="4288225" y="3804000"/>
              <a:ext cx="1176700" cy="988450"/>
            </a:xfrm>
            <a:custGeom>
              <a:rect b="b" l="l" r="r" t="t"/>
              <a:pathLst>
                <a:path extrusionOk="0" h="39538" w="47068">
                  <a:moveTo>
                    <a:pt x="4250" y="0"/>
                  </a:moveTo>
                  <a:cubicBezTo>
                    <a:pt x="3962" y="0"/>
                    <a:pt x="3670" y="67"/>
                    <a:pt x="3403" y="201"/>
                  </a:cubicBezTo>
                  <a:cubicBezTo>
                    <a:pt x="3203" y="267"/>
                    <a:pt x="3070" y="467"/>
                    <a:pt x="3070" y="668"/>
                  </a:cubicBezTo>
                  <a:lnTo>
                    <a:pt x="1" y="31290"/>
                  </a:lnTo>
                  <a:cubicBezTo>
                    <a:pt x="34" y="31456"/>
                    <a:pt x="101" y="31556"/>
                    <a:pt x="268" y="31623"/>
                  </a:cubicBezTo>
                  <a:cubicBezTo>
                    <a:pt x="451" y="31723"/>
                    <a:pt x="651" y="31773"/>
                    <a:pt x="851" y="31773"/>
                  </a:cubicBezTo>
                  <a:cubicBezTo>
                    <a:pt x="1052" y="31773"/>
                    <a:pt x="1252" y="31723"/>
                    <a:pt x="1435" y="31623"/>
                  </a:cubicBezTo>
                  <a:cubicBezTo>
                    <a:pt x="1569" y="31556"/>
                    <a:pt x="1669" y="31456"/>
                    <a:pt x="1702" y="31290"/>
                  </a:cubicBezTo>
                  <a:lnTo>
                    <a:pt x="5438" y="668"/>
                  </a:lnTo>
                  <a:cubicBezTo>
                    <a:pt x="5405" y="467"/>
                    <a:pt x="5271" y="267"/>
                    <a:pt x="5071" y="201"/>
                  </a:cubicBezTo>
                  <a:cubicBezTo>
                    <a:pt x="4821" y="67"/>
                    <a:pt x="4537" y="0"/>
                    <a:pt x="4250" y="0"/>
                  </a:cubicBezTo>
                  <a:close/>
                  <a:moveTo>
                    <a:pt x="42815" y="0"/>
                  </a:moveTo>
                  <a:cubicBezTo>
                    <a:pt x="42523" y="0"/>
                    <a:pt x="42231" y="67"/>
                    <a:pt x="41964" y="201"/>
                  </a:cubicBezTo>
                  <a:cubicBezTo>
                    <a:pt x="41797" y="267"/>
                    <a:pt x="41664" y="467"/>
                    <a:pt x="41631" y="668"/>
                  </a:cubicBezTo>
                  <a:lnTo>
                    <a:pt x="45367" y="31290"/>
                  </a:lnTo>
                  <a:cubicBezTo>
                    <a:pt x="45400" y="31456"/>
                    <a:pt x="45500" y="31556"/>
                    <a:pt x="45633" y="31623"/>
                  </a:cubicBezTo>
                  <a:cubicBezTo>
                    <a:pt x="45817" y="31723"/>
                    <a:pt x="46017" y="31773"/>
                    <a:pt x="46221" y="31773"/>
                  </a:cubicBezTo>
                  <a:cubicBezTo>
                    <a:pt x="46426" y="31773"/>
                    <a:pt x="46634" y="31723"/>
                    <a:pt x="46834" y="31623"/>
                  </a:cubicBezTo>
                  <a:cubicBezTo>
                    <a:pt x="46968" y="31556"/>
                    <a:pt x="47034" y="31456"/>
                    <a:pt x="47068" y="31290"/>
                  </a:cubicBezTo>
                  <a:lnTo>
                    <a:pt x="43999" y="668"/>
                  </a:lnTo>
                  <a:cubicBezTo>
                    <a:pt x="43999" y="467"/>
                    <a:pt x="43865" y="267"/>
                    <a:pt x="43665" y="201"/>
                  </a:cubicBezTo>
                  <a:cubicBezTo>
                    <a:pt x="43398" y="67"/>
                    <a:pt x="43107" y="0"/>
                    <a:pt x="42815" y="0"/>
                  </a:cubicBezTo>
                  <a:close/>
                  <a:moveTo>
                    <a:pt x="23518" y="4946"/>
                  </a:moveTo>
                  <a:cubicBezTo>
                    <a:pt x="23201" y="4946"/>
                    <a:pt x="22884" y="5021"/>
                    <a:pt x="22584" y="5171"/>
                  </a:cubicBezTo>
                  <a:cubicBezTo>
                    <a:pt x="22383" y="5238"/>
                    <a:pt x="22217" y="5438"/>
                    <a:pt x="22217" y="5705"/>
                  </a:cubicBezTo>
                  <a:lnTo>
                    <a:pt x="22584" y="38995"/>
                  </a:lnTo>
                  <a:cubicBezTo>
                    <a:pt x="22617" y="39162"/>
                    <a:pt x="22717" y="39295"/>
                    <a:pt x="22850" y="39362"/>
                  </a:cubicBezTo>
                  <a:cubicBezTo>
                    <a:pt x="23067" y="39479"/>
                    <a:pt x="23292" y="39537"/>
                    <a:pt x="23518" y="39537"/>
                  </a:cubicBezTo>
                  <a:cubicBezTo>
                    <a:pt x="23743" y="39537"/>
                    <a:pt x="23968" y="39479"/>
                    <a:pt x="24185" y="39362"/>
                  </a:cubicBezTo>
                  <a:cubicBezTo>
                    <a:pt x="24318" y="39295"/>
                    <a:pt x="24418" y="39162"/>
                    <a:pt x="24418" y="38995"/>
                  </a:cubicBezTo>
                  <a:lnTo>
                    <a:pt x="24819" y="5705"/>
                  </a:lnTo>
                  <a:cubicBezTo>
                    <a:pt x="24785" y="5471"/>
                    <a:pt x="24652" y="5238"/>
                    <a:pt x="24452" y="5171"/>
                  </a:cubicBezTo>
                  <a:cubicBezTo>
                    <a:pt x="24151" y="5021"/>
                    <a:pt x="23835" y="4946"/>
                    <a:pt x="23518" y="4946"/>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9"/>
            <p:cNvSpPr/>
            <p:nvPr/>
          </p:nvSpPr>
          <p:spPr>
            <a:xfrm>
              <a:off x="4843625" y="3927625"/>
              <a:ext cx="65075" cy="255625"/>
            </a:xfrm>
            <a:custGeom>
              <a:rect b="b" l="l" r="r" t="t"/>
              <a:pathLst>
                <a:path extrusionOk="0" h="10225" w="2603">
                  <a:moveTo>
                    <a:pt x="1302" y="1"/>
                  </a:moveTo>
                  <a:cubicBezTo>
                    <a:pt x="985" y="1"/>
                    <a:pt x="668" y="76"/>
                    <a:pt x="368" y="226"/>
                  </a:cubicBezTo>
                  <a:cubicBezTo>
                    <a:pt x="167" y="293"/>
                    <a:pt x="1" y="493"/>
                    <a:pt x="1" y="760"/>
                  </a:cubicBezTo>
                  <a:lnTo>
                    <a:pt x="101" y="10200"/>
                  </a:lnTo>
                  <a:cubicBezTo>
                    <a:pt x="501" y="10216"/>
                    <a:pt x="901" y="10225"/>
                    <a:pt x="1302" y="10225"/>
                  </a:cubicBezTo>
                  <a:cubicBezTo>
                    <a:pt x="1702" y="10225"/>
                    <a:pt x="2102" y="10216"/>
                    <a:pt x="2502" y="10200"/>
                  </a:cubicBezTo>
                  <a:lnTo>
                    <a:pt x="2603" y="760"/>
                  </a:lnTo>
                  <a:cubicBezTo>
                    <a:pt x="2569" y="493"/>
                    <a:pt x="2436" y="293"/>
                    <a:pt x="2236" y="226"/>
                  </a:cubicBezTo>
                  <a:cubicBezTo>
                    <a:pt x="1935" y="76"/>
                    <a:pt x="1619" y="1"/>
                    <a:pt x="130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9"/>
            <p:cNvSpPr/>
            <p:nvPr/>
          </p:nvSpPr>
          <p:spPr>
            <a:xfrm>
              <a:off x="5328975" y="3804000"/>
              <a:ext cx="81750" cy="267725"/>
            </a:xfrm>
            <a:custGeom>
              <a:rect b="b" l="l" r="r" t="t"/>
              <a:pathLst>
                <a:path extrusionOk="0" h="10709" w="3270">
                  <a:moveTo>
                    <a:pt x="1185" y="0"/>
                  </a:moveTo>
                  <a:cubicBezTo>
                    <a:pt x="893" y="0"/>
                    <a:pt x="601" y="67"/>
                    <a:pt x="334" y="201"/>
                  </a:cubicBezTo>
                  <a:cubicBezTo>
                    <a:pt x="167" y="267"/>
                    <a:pt x="34" y="467"/>
                    <a:pt x="1" y="668"/>
                  </a:cubicBezTo>
                  <a:lnTo>
                    <a:pt x="1235" y="10708"/>
                  </a:lnTo>
                  <a:lnTo>
                    <a:pt x="1768" y="10408"/>
                  </a:lnTo>
                  <a:cubicBezTo>
                    <a:pt x="2302" y="10108"/>
                    <a:pt x="2803" y="9807"/>
                    <a:pt x="3270" y="9474"/>
                  </a:cubicBezTo>
                  <a:lnTo>
                    <a:pt x="2369" y="668"/>
                  </a:lnTo>
                  <a:cubicBezTo>
                    <a:pt x="2369" y="467"/>
                    <a:pt x="2235" y="267"/>
                    <a:pt x="2035" y="201"/>
                  </a:cubicBezTo>
                  <a:cubicBezTo>
                    <a:pt x="1768" y="67"/>
                    <a:pt x="1477" y="0"/>
                    <a:pt x="118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9"/>
            <p:cNvSpPr/>
            <p:nvPr/>
          </p:nvSpPr>
          <p:spPr>
            <a:xfrm>
              <a:off x="4343275" y="3804000"/>
              <a:ext cx="80925" cy="267725"/>
            </a:xfrm>
            <a:custGeom>
              <a:rect b="b" l="l" r="r" t="t"/>
              <a:pathLst>
                <a:path extrusionOk="0" h="10709" w="3237">
                  <a:moveTo>
                    <a:pt x="2048" y="0"/>
                  </a:moveTo>
                  <a:cubicBezTo>
                    <a:pt x="1760" y="0"/>
                    <a:pt x="1468" y="67"/>
                    <a:pt x="1201" y="201"/>
                  </a:cubicBezTo>
                  <a:cubicBezTo>
                    <a:pt x="1001" y="267"/>
                    <a:pt x="868" y="467"/>
                    <a:pt x="868" y="668"/>
                  </a:cubicBezTo>
                  <a:lnTo>
                    <a:pt x="0" y="9441"/>
                  </a:lnTo>
                  <a:cubicBezTo>
                    <a:pt x="467" y="9774"/>
                    <a:pt x="968" y="10108"/>
                    <a:pt x="1501" y="10408"/>
                  </a:cubicBezTo>
                  <a:lnTo>
                    <a:pt x="2035" y="10708"/>
                  </a:lnTo>
                  <a:lnTo>
                    <a:pt x="3236" y="701"/>
                  </a:lnTo>
                  <a:cubicBezTo>
                    <a:pt x="3236" y="467"/>
                    <a:pt x="3069" y="267"/>
                    <a:pt x="2869" y="201"/>
                  </a:cubicBezTo>
                  <a:cubicBezTo>
                    <a:pt x="2619" y="67"/>
                    <a:pt x="2335" y="0"/>
                    <a:pt x="204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9"/>
            <p:cNvSpPr/>
            <p:nvPr/>
          </p:nvSpPr>
          <p:spPr>
            <a:xfrm>
              <a:off x="4174825" y="3262350"/>
              <a:ext cx="1404350" cy="830625"/>
            </a:xfrm>
            <a:custGeom>
              <a:rect b="b" l="l" r="r" t="t"/>
              <a:pathLst>
                <a:path extrusionOk="0" h="33225" w="56174">
                  <a:moveTo>
                    <a:pt x="28074" y="1"/>
                  </a:moveTo>
                  <a:cubicBezTo>
                    <a:pt x="20890" y="1"/>
                    <a:pt x="13710" y="1585"/>
                    <a:pt x="8239" y="4754"/>
                  </a:cubicBezTo>
                  <a:cubicBezTo>
                    <a:pt x="2736" y="7923"/>
                    <a:pt x="0" y="12060"/>
                    <a:pt x="34" y="16229"/>
                  </a:cubicBezTo>
                  <a:lnTo>
                    <a:pt x="34" y="17030"/>
                  </a:lnTo>
                  <a:cubicBezTo>
                    <a:pt x="34" y="21166"/>
                    <a:pt x="2769" y="25302"/>
                    <a:pt x="8239" y="28471"/>
                  </a:cubicBezTo>
                  <a:cubicBezTo>
                    <a:pt x="13727" y="31640"/>
                    <a:pt x="20915" y="33225"/>
                    <a:pt x="28099" y="33225"/>
                  </a:cubicBezTo>
                  <a:cubicBezTo>
                    <a:pt x="35284" y="33225"/>
                    <a:pt x="42464" y="31640"/>
                    <a:pt x="47934" y="28471"/>
                  </a:cubicBezTo>
                  <a:cubicBezTo>
                    <a:pt x="53438" y="25302"/>
                    <a:pt x="56174" y="21166"/>
                    <a:pt x="56174" y="17030"/>
                  </a:cubicBezTo>
                  <a:lnTo>
                    <a:pt x="56174" y="16229"/>
                  </a:lnTo>
                  <a:cubicBezTo>
                    <a:pt x="56174" y="12060"/>
                    <a:pt x="53405" y="7923"/>
                    <a:pt x="47934" y="4754"/>
                  </a:cubicBezTo>
                  <a:cubicBezTo>
                    <a:pt x="42447" y="1585"/>
                    <a:pt x="35259" y="1"/>
                    <a:pt x="2807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9"/>
            <p:cNvSpPr/>
            <p:nvPr/>
          </p:nvSpPr>
          <p:spPr>
            <a:xfrm>
              <a:off x="4174825" y="3209825"/>
              <a:ext cx="1402675" cy="845000"/>
            </a:xfrm>
            <a:custGeom>
              <a:rect b="b" l="l" r="r" t="t"/>
              <a:pathLst>
                <a:path extrusionOk="0" h="33800" w="56107">
                  <a:moveTo>
                    <a:pt x="28054" y="0"/>
                  </a:moveTo>
                  <a:cubicBezTo>
                    <a:pt x="20874" y="0"/>
                    <a:pt x="13693" y="1585"/>
                    <a:pt x="8206" y="4754"/>
                  </a:cubicBezTo>
                  <a:cubicBezTo>
                    <a:pt x="2736" y="7923"/>
                    <a:pt x="0" y="12059"/>
                    <a:pt x="0" y="16229"/>
                  </a:cubicBezTo>
                  <a:lnTo>
                    <a:pt x="0" y="17029"/>
                  </a:lnTo>
                  <a:cubicBezTo>
                    <a:pt x="0" y="21166"/>
                    <a:pt x="2736" y="25902"/>
                    <a:pt x="8206" y="29071"/>
                  </a:cubicBezTo>
                  <a:cubicBezTo>
                    <a:pt x="13693" y="32223"/>
                    <a:pt x="20874" y="33800"/>
                    <a:pt x="28054" y="33800"/>
                  </a:cubicBezTo>
                  <a:cubicBezTo>
                    <a:pt x="35234" y="33800"/>
                    <a:pt x="42414" y="32223"/>
                    <a:pt x="47901" y="29071"/>
                  </a:cubicBezTo>
                  <a:cubicBezTo>
                    <a:pt x="53372" y="25902"/>
                    <a:pt x="56107" y="21766"/>
                    <a:pt x="56107" y="17596"/>
                  </a:cubicBezTo>
                  <a:lnTo>
                    <a:pt x="56107" y="16229"/>
                  </a:lnTo>
                  <a:cubicBezTo>
                    <a:pt x="56107" y="12059"/>
                    <a:pt x="53372" y="7923"/>
                    <a:pt x="47901" y="4754"/>
                  </a:cubicBezTo>
                  <a:cubicBezTo>
                    <a:pt x="42414" y="1585"/>
                    <a:pt x="35234" y="0"/>
                    <a:pt x="2805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9"/>
            <p:cNvSpPr/>
            <p:nvPr/>
          </p:nvSpPr>
          <p:spPr>
            <a:xfrm>
              <a:off x="4174825" y="3209825"/>
              <a:ext cx="1402675" cy="845000"/>
            </a:xfrm>
            <a:custGeom>
              <a:rect b="b" l="l" r="r" t="t"/>
              <a:pathLst>
                <a:path extrusionOk="0" h="33800" w="56107">
                  <a:moveTo>
                    <a:pt x="28054" y="0"/>
                  </a:moveTo>
                  <a:cubicBezTo>
                    <a:pt x="20874" y="0"/>
                    <a:pt x="13693" y="1585"/>
                    <a:pt x="8206" y="4754"/>
                  </a:cubicBezTo>
                  <a:cubicBezTo>
                    <a:pt x="2736" y="7923"/>
                    <a:pt x="0" y="12059"/>
                    <a:pt x="0" y="16229"/>
                  </a:cubicBezTo>
                  <a:lnTo>
                    <a:pt x="0" y="17029"/>
                  </a:lnTo>
                  <a:cubicBezTo>
                    <a:pt x="0" y="21166"/>
                    <a:pt x="2736" y="25902"/>
                    <a:pt x="8206" y="29071"/>
                  </a:cubicBezTo>
                  <a:cubicBezTo>
                    <a:pt x="13693" y="32223"/>
                    <a:pt x="20874" y="33800"/>
                    <a:pt x="28054" y="33800"/>
                  </a:cubicBezTo>
                  <a:cubicBezTo>
                    <a:pt x="35234" y="33800"/>
                    <a:pt x="42414" y="32223"/>
                    <a:pt x="47901" y="29071"/>
                  </a:cubicBezTo>
                  <a:cubicBezTo>
                    <a:pt x="53372" y="25902"/>
                    <a:pt x="56107" y="21766"/>
                    <a:pt x="56107" y="17596"/>
                  </a:cubicBezTo>
                  <a:lnTo>
                    <a:pt x="56107" y="16229"/>
                  </a:lnTo>
                  <a:cubicBezTo>
                    <a:pt x="56107" y="12059"/>
                    <a:pt x="53372" y="7923"/>
                    <a:pt x="47901" y="4754"/>
                  </a:cubicBezTo>
                  <a:cubicBezTo>
                    <a:pt x="42414" y="1585"/>
                    <a:pt x="35234" y="0"/>
                    <a:pt x="280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9"/>
            <p:cNvSpPr/>
            <p:nvPr/>
          </p:nvSpPr>
          <p:spPr>
            <a:xfrm>
              <a:off x="4174825" y="3209825"/>
              <a:ext cx="1402675" cy="845000"/>
            </a:xfrm>
            <a:custGeom>
              <a:rect b="b" l="l" r="r" t="t"/>
              <a:pathLst>
                <a:path extrusionOk="0" h="33800" w="56107">
                  <a:moveTo>
                    <a:pt x="28054" y="0"/>
                  </a:moveTo>
                  <a:cubicBezTo>
                    <a:pt x="20874" y="0"/>
                    <a:pt x="13693" y="1585"/>
                    <a:pt x="8206" y="4754"/>
                  </a:cubicBezTo>
                  <a:cubicBezTo>
                    <a:pt x="2736" y="7923"/>
                    <a:pt x="0" y="12059"/>
                    <a:pt x="0" y="16229"/>
                  </a:cubicBezTo>
                  <a:lnTo>
                    <a:pt x="0" y="17029"/>
                  </a:lnTo>
                  <a:cubicBezTo>
                    <a:pt x="0" y="21166"/>
                    <a:pt x="2736" y="25902"/>
                    <a:pt x="8206" y="29071"/>
                  </a:cubicBezTo>
                  <a:cubicBezTo>
                    <a:pt x="13693" y="32223"/>
                    <a:pt x="20874" y="33800"/>
                    <a:pt x="28054" y="33800"/>
                  </a:cubicBezTo>
                  <a:cubicBezTo>
                    <a:pt x="35234" y="33800"/>
                    <a:pt x="42414" y="32223"/>
                    <a:pt x="47901" y="29071"/>
                  </a:cubicBezTo>
                  <a:cubicBezTo>
                    <a:pt x="53372" y="25902"/>
                    <a:pt x="56107" y="21766"/>
                    <a:pt x="56107" y="17596"/>
                  </a:cubicBezTo>
                  <a:lnTo>
                    <a:pt x="56107" y="16229"/>
                  </a:lnTo>
                  <a:cubicBezTo>
                    <a:pt x="56107" y="12059"/>
                    <a:pt x="53372" y="7923"/>
                    <a:pt x="47901" y="4754"/>
                  </a:cubicBezTo>
                  <a:cubicBezTo>
                    <a:pt x="42414" y="1585"/>
                    <a:pt x="35234" y="0"/>
                    <a:pt x="2805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9"/>
            <p:cNvSpPr/>
            <p:nvPr/>
          </p:nvSpPr>
          <p:spPr>
            <a:xfrm>
              <a:off x="4105600" y="3209825"/>
              <a:ext cx="1540300" cy="810600"/>
            </a:xfrm>
            <a:custGeom>
              <a:rect b="b" l="l" r="r" t="t"/>
              <a:pathLst>
                <a:path extrusionOk="0" h="32424" w="61612">
                  <a:moveTo>
                    <a:pt x="30823" y="0"/>
                  </a:moveTo>
                  <a:cubicBezTo>
                    <a:pt x="23643" y="0"/>
                    <a:pt x="16462" y="1585"/>
                    <a:pt x="10975" y="4754"/>
                  </a:cubicBezTo>
                  <a:cubicBezTo>
                    <a:pt x="1" y="11058"/>
                    <a:pt x="1" y="21332"/>
                    <a:pt x="10975" y="27670"/>
                  </a:cubicBezTo>
                  <a:cubicBezTo>
                    <a:pt x="16462" y="30839"/>
                    <a:pt x="23643" y="32424"/>
                    <a:pt x="30823" y="32424"/>
                  </a:cubicBezTo>
                  <a:cubicBezTo>
                    <a:pt x="38003" y="32424"/>
                    <a:pt x="45183" y="30839"/>
                    <a:pt x="50670" y="27670"/>
                  </a:cubicBezTo>
                  <a:cubicBezTo>
                    <a:pt x="61611" y="21332"/>
                    <a:pt x="61611" y="11092"/>
                    <a:pt x="50670" y="4754"/>
                  </a:cubicBezTo>
                  <a:cubicBezTo>
                    <a:pt x="45183" y="1585"/>
                    <a:pt x="38003" y="0"/>
                    <a:pt x="3082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9"/>
            <p:cNvSpPr/>
            <p:nvPr/>
          </p:nvSpPr>
          <p:spPr>
            <a:xfrm>
              <a:off x="4106425" y="3209825"/>
              <a:ext cx="1540300" cy="810600"/>
            </a:xfrm>
            <a:custGeom>
              <a:rect b="b" l="l" r="r" t="t"/>
              <a:pathLst>
                <a:path extrusionOk="0" h="32424" w="61612">
                  <a:moveTo>
                    <a:pt x="30810" y="0"/>
                  </a:moveTo>
                  <a:cubicBezTo>
                    <a:pt x="23626" y="0"/>
                    <a:pt x="16446" y="1585"/>
                    <a:pt x="10975" y="4754"/>
                  </a:cubicBezTo>
                  <a:cubicBezTo>
                    <a:pt x="1" y="11058"/>
                    <a:pt x="1" y="21332"/>
                    <a:pt x="10975" y="27670"/>
                  </a:cubicBezTo>
                  <a:cubicBezTo>
                    <a:pt x="16446" y="30839"/>
                    <a:pt x="23635" y="32424"/>
                    <a:pt x="30823" y="32424"/>
                  </a:cubicBezTo>
                  <a:cubicBezTo>
                    <a:pt x="38011" y="32424"/>
                    <a:pt x="45200" y="30839"/>
                    <a:pt x="50670" y="27670"/>
                  </a:cubicBezTo>
                  <a:cubicBezTo>
                    <a:pt x="61612" y="21332"/>
                    <a:pt x="61612" y="11092"/>
                    <a:pt x="50670" y="4754"/>
                  </a:cubicBezTo>
                  <a:cubicBezTo>
                    <a:pt x="45183" y="1585"/>
                    <a:pt x="37995" y="0"/>
                    <a:pt x="308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9"/>
            <p:cNvSpPr/>
            <p:nvPr/>
          </p:nvSpPr>
          <p:spPr>
            <a:xfrm>
              <a:off x="4212350" y="3278625"/>
              <a:ext cx="793075" cy="457025"/>
            </a:xfrm>
            <a:custGeom>
              <a:rect b="b" l="l" r="r" t="t"/>
              <a:pathLst>
                <a:path extrusionOk="0" h="18281" w="31723">
                  <a:moveTo>
                    <a:pt x="20065" y="0"/>
                  </a:moveTo>
                  <a:cubicBezTo>
                    <a:pt x="19956" y="0"/>
                    <a:pt x="19848" y="34"/>
                    <a:pt x="19748" y="100"/>
                  </a:cubicBezTo>
                  <a:lnTo>
                    <a:pt x="100" y="11442"/>
                  </a:lnTo>
                  <a:cubicBezTo>
                    <a:pt x="0" y="11475"/>
                    <a:pt x="0" y="11642"/>
                    <a:pt x="100" y="11675"/>
                  </a:cubicBezTo>
                  <a:lnTo>
                    <a:pt x="11509" y="18280"/>
                  </a:lnTo>
                  <a:lnTo>
                    <a:pt x="31723" y="6638"/>
                  </a:lnTo>
                  <a:lnTo>
                    <a:pt x="20382" y="100"/>
                  </a:lnTo>
                  <a:cubicBezTo>
                    <a:pt x="20281" y="34"/>
                    <a:pt x="20173" y="0"/>
                    <a:pt x="200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9"/>
            <p:cNvSpPr/>
            <p:nvPr/>
          </p:nvSpPr>
          <p:spPr>
            <a:xfrm>
              <a:off x="4224850" y="3409550"/>
              <a:ext cx="759750" cy="296900"/>
            </a:xfrm>
            <a:custGeom>
              <a:rect b="b" l="l" r="r" t="t"/>
              <a:pathLst>
                <a:path extrusionOk="0" h="11876" w="30390">
                  <a:moveTo>
                    <a:pt x="30389" y="0"/>
                  </a:moveTo>
                  <a:lnTo>
                    <a:pt x="11042" y="11175"/>
                  </a:lnTo>
                  <a:lnTo>
                    <a:pt x="67" y="4871"/>
                  </a:lnTo>
                  <a:cubicBezTo>
                    <a:pt x="34" y="4837"/>
                    <a:pt x="1" y="4804"/>
                    <a:pt x="1" y="4737"/>
                  </a:cubicBezTo>
                  <a:lnTo>
                    <a:pt x="1" y="5104"/>
                  </a:lnTo>
                  <a:cubicBezTo>
                    <a:pt x="1" y="5471"/>
                    <a:pt x="201" y="5805"/>
                    <a:pt x="534" y="6005"/>
                  </a:cubicBezTo>
                  <a:lnTo>
                    <a:pt x="10508" y="11742"/>
                  </a:lnTo>
                  <a:cubicBezTo>
                    <a:pt x="10675" y="11842"/>
                    <a:pt x="10842" y="11876"/>
                    <a:pt x="11042" y="11876"/>
                  </a:cubicBezTo>
                  <a:cubicBezTo>
                    <a:pt x="11209" y="11876"/>
                    <a:pt x="11409" y="11842"/>
                    <a:pt x="11542" y="11742"/>
                  </a:cubicBezTo>
                  <a:lnTo>
                    <a:pt x="29855" y="1168"/>
                  </a:lnTo>
                  <a:cubicBezTo>
                    <a:pt x="30189" y="968"/>
                    <a:pt x="30389" y="634"/>
                    <a:pt x="30389" y="267"/>
                  </a:cubicBezTo>
                  <a:lnTo>
                    <a:pt x="30389"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9"/>
            <p:cNvSpPr/>
            <p:nvPr/>
          </p:nvSpPr>
          <p:spPr>
            <a:xfrm>
              <a:off x="4500875" y="3409550"/>
              <a:ext cx="483725" cy="296900"/>
            </a:xfrm>
            <a:custGeom>
              <a:rect b="b" l="l" r="r" t="t"/>
              <a:pathLst>
                <a:path extrusionOk="0" h="11876" w="19349">
                  <a:moveTo>
                    <a:pt x="19348" y="0"/>
                  </a:moveTo>
                  <a:lnTo>
                    <a:pt x="1" y="11175"/>
                  </a:lnTo>
                  <a:lnTo>
                    <a:pt x="1" y="11876"/>
                  </a:lnTo>
                  <a:cubicBezTo>
                    <a:pt x="168" y="11876"/>
                    <a:pt x="334" y="11842"/>
                    <a:pt x="501" y="11742"/>
                  </a:cubicBezTo>
                  <a:lnTo>
                    <a:pt x="18814" y="1168"/>
                  </a:lnTo>
                  <a:cubicBezTo>
                    <a:pt x="19148" y="1001"/>
                    <a:pt x="19348" y="634"/>
                    <a:pt x="19348" y="267"/>
                  </a:cubicBezTo>
                  <a:lnTo>
                    <a:pt x="19348"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9"/>
            <p:cNvSpPr/>
            <p:nvPr/>
          </p:nvSpPr>
          <p:spPr>
            <a:xfrm>
              <a:off x="4224850" y="3251725"/>
              <a:ext cx="759750" cy="438050"/>
            </a:xfrm>
            <a:custGeom>
              <a:rect b="b" l="l" r="r" t="t"/>
              <a:pathLst>
                <a:path extrusionOk="0" h="17522" w="30390">
                  <a:moveTo>
                    <a:pt x="19231" y="1"/>
                  </a:moveTo>
                  <a:cubicBezTo>
                    <a:pt x="19123" y="1"/>
                    <a:pt x="19014" y="26"/>
                    <a:pt x="18914" y="76"/>
                  </a:cubicBezTo>
                  <a:lnTo>
                    <a:pt x="101" y="10950"/>
                  </a:lnTo>
                  <a:cubicBezTo>
                    <a:pt x="1" y="11017"/>
                    <a:pt x="1" y="11150"/>
                    <a:pt x="101" y="11184"/>
                  </a:cubicBezTo>
                  <a:lnTo>
                    <a:pt x="11042" y="17522"/>
                  </a:lnTo>
                  <a:lnTo>
                    <a:pt x="30389" y="6313"/>
                  </a:lnTo>
                  <a:lnTo>
                    <a:pt x="19548" y="76"/>
                  </a:lnTo>
                  <a:cubicBezTo>
                    <a:pt x="19448" y="26"/>
                    <a:pt x="19340" y="1"/>
                    <a:pt x="1923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9"/>
            <p:cNvSpPr/>
            <p:nvPr/>
          </p:nvSpPr>
          <p:spPr>
            <a:xfrm>
              <a:off x="4334100" y="3114350"/>
              <a:ext cx="462850" cy="304525"/>
            </a:xfrm>
            <a:custGeom>
              <a:rect b="b" l="l" r="r" t="t"/>
              <a:pathLst>
                <a:path extrusionOk="0" h="12181" w="18514">
                  <a:moveTo>
                    <a:pt x="2569" y="0"/>
                  </a:moveTo>
                  <a:lnTo>
                    <a:pt x="0" y="4570"/>
                  </a:lnTo>
                  <a:cubicBezTo>
                    <a:pt x="3069" y="5737"/>
                    <a:pt x="7139" y="7272"/>
                    <a:pt x="7573" y="7605"/>
                  </a:cubicBezTo>
                  <a:cubicBezTo>
                    <a:pt x="8006" y="7972"/>
                    <a:pt x="8440" y="8673"/>
                    <a:pt x="9174" y="9273"/>
                  </a:cubicBezTo>
                  <a:cubicBezTo>
                    <a:pt x="9741" y="9674"/>
                    <a:pt x="10375" y="9874"/>
                    <a:pt x="11042" y="9907"/>
                  </a:cubicBezTo>
                  <a:cubicBezTo>
                    <a:pt x="11742" y="10574"/>
                    <a:pt x="12543" y="11141"/>
                    <a:pt x="13343" y="11642"/>
                  </a:cubicBezTo>
                  <a:cubicBezTo>
                    <a:pt x="13989" y="11995"/>
                    <a:pt x="14712" y="12180"/>
                    <a:pt x="15440" y="12180"/>
                  </a:cubicBezTo>
                  <a:cubicBezTo>
                    <a:pt x="15879" y="12180"/>
                    <a:pt x="16319" y="12113"/>
                    <a:pt x="16746" y="11975"/>
                  </a:cubicBezTo>
                  <a:cubicBezTo>
                    <a:pt x="18147" y="11575"/>
                    <a:pt x="18514" y="10908"/>
                    <a:pt x="17780" y="10307"/>
                  </a:cubicBezTo>
                  <a:cubicBezTo>
                    <a:pt x="17046" y="9707"/>
                    <a:pt x="13543" y="6271"/>
                    <a:pt x="12876" y="5637"/>
                  </a:cubicBezTo>
                  <a:cubicBezTo>
                    <a:pt x="12209" y="5004"/>
                    <a:pt x="11008" y="4603"/>
                    <a:pt x="10074" y="4136"/>
                  </a:cubicBezTo>
                  <a:cubicBezTo>
                    <a:pt x="8873" y="3536"/>
                    <a:pt x="8073" y="3202"/>
                    <a:pt x="7005" y="2602"/>
                  </a:cubicBezTo>
                  <a:cubicBezTo>
                    <a:pt x="5905" y="2001"/>
                    <a:pt x="4037" y="867"/>
                    <a:pt x="2569"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9"/>
            <p:cNvSpPr/>
            <p:nvPr/>
          </p:nvSpPr>
          <p:spPr>
            <a:xfrm>
              <a:off x="4351600" y="3334500"/>
              <a:ext cx="575450" cy="331925"/>
            </a:xfrm>
            <a:custGeom>
              <a:rect b="b" l="l" r="r" t="t"/>
              <a:pathLst>
                <a:path extrusionOk="0" h="13277" w="23018">
                  <a:moveTo>
                    <a:pt x="17113" y="0"/>
                  </a:moveTo>
                  <a:lnTo>
                    <a:pt x="1" y="9907"/>
                  </a:lnTo>
                  <a:lnTo>
                    <a:pt x="5872" y="13277"/>
                  </a:lnTo>
                  <a:lnTo>
                    <a:pt x="23017" y="3369"/>
                  </a:lnTo>
                  <a:lnTo>
                    <a:pt x="17113"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9"/>
            <p:cNvSpPr/>
            <p:nvPr/>
          </p:nvSpPr>
          <p:spPr>
            <a:xfrm>
              <a:off x="4351600" y="3334500"/>
              <a:ext cx="575450" cy="250200"/>
            </a:xfrm>
            <a:custGeom>
              <a:rect b="b" l="l" r="r" t="t"/>
              <a:pathLst>
                <a:path extrusionOk="0" h="10008" w="23018">
                  <a:moveTo>
                    <a:pt x="17113" y="0"/>
                  </a:moveTo>
                  <a:lnTo>
                    <a:pt x="1" y="9907"/>
                  </a:lnTo>
                  <a:lnTo>
                    <a:pt x="234" y="10007"/>
                  </a:lnTo>
                  <a:lnTo>
                    <a:pt x="17113" y="267"/>
                  </a:lnTo>
                  <a:lnTo>
                    <a:pt x="22784" y="3503"/>
                  </a:lnTo>
                  <a:lnTo>
                    <a:pt x="23017" y="3369"/>
                  </a:lnTo>
                  <a:lnTo>
                    <a:pt x="17113"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9"/>
            <p:cNvSpPr/>
            <p:nvPr/>
          </p:nvSpPr>
          <p:spPr>
            <a:xfrm>
              <a:off x="4425825" y="3356175"/>
              <a:ext cx="205175" cy="118450"/>
            </a:xfrm>
            <a:custGeom>
              <a:rect b="b" l="l" r="r" t="t"/>
              <a:pathLst>
                <a:path extrusionOk="0" h="4738" w="8207">
                  <a:moveTo>
                    <a:pt x="5238" y="1"/>
                  </a:moveTo>
                  <a:lnTo>
                    <a:pt x="1" y="3003"/>
                  </a:lnTo>
                  <a:lnTo>
                    <a:pt x="134" y="3069"/>
                  </a:lnTo>
                  <a:lnTo>
                    <a:pt x="3003" y="4737"/>
                  </a:lnTo>
                  <a:lnTo>
                    <a:pt x="8107" y="1769"/>
                  </a:lnTo>
                  <a:lnTo>
                    <a:pt x="8207" y="1735"/>
                  </a:lnTo>
                  <a:lnTo>
                    <a:pt x="5238"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9"/>
            <p:cNvSpPr/>
            <p:nvPr/>
          </p:nvSpPr>
          <p:spPr>
            <a:xfrm>
              <a:off x="4429175" y="3359525"/>
              <a:ext cx="199325" cy="115100"/>
            </a:xfrm>
            <a:custGeom>
              <a:rect b="b" l="l" r="r" t="t"/>
              <a:pathLst>
                <a:path extrusionOk="0" h="4604" w="7973">
                  <a:moveTo>
                    <a:pt x="5104" y="0"/>
                  </a:moveTo>
                  <a:lnTo>
                    <a:pt x="0" y="2935"/>
                  </a:lnTo>
                  <a:lnTo>
                    <a:pt x="2869" y="4603"/>
                  </a:lnTo>
                  <a:lnTo>
                    <a:pt x="7973" y="1635"/>
                  </a:lnTo>
                  <a:lnTo>
                    <a:pt x="5104"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9"/>
            <p:cNvSpPr/>
            <p:nvPr/>
          </p:nvSpPr>
          <p:spPr>
            <a:xfrm>
              <a:off x="4507550" y="3081825"/>
              <a:ext cx="547925" cy="613350"/>
            </a:xfrm>
            <a:custGeom>
              <a:rect b="b" l="l" r="r" t="t"/>
              <a:pathLst>
                <a:path extrusionOk="0" h="24534" w="21917">
                  <a:moveTo>
                    <a:pt x="21549" y="0"/>
                  </a:moveTo>
                  <a:lnTo>
                    <a:pt x="2636" y="10941"/>
                  </a:lnTo>
                  <a:cubicBezTo>
                    <a:pt x="2369" y="11075"/>
                    <a:pt x="2202" y="11308"/>
                    <a:pt x="2169" y="11575"/>
                  </a:cubicBezTo>
                  <a:lnTo>
                    <a:pt x="1" y="24451"/>
                  </a:lnTo>
                  <a:cubicBezTo>
                    <a:pt x="154" y="24507"/>
                    <a:pt x="313" y="24533"/>
                    <a:pt x="468" y="24533"/>
                  </a:cubicBezTo>
                  <a:cubicBezTo>
                    <a:pt x="684" y="24533"/>
                    <a:pt x="893" y="24481"/>
                    <a:pt x="1068" y="24384"/>
                  </a:cubicBezTo>
                  <a:lnTo>
                    <a:pt x="19315" y="13843"/>
                  </a:lnTo>
                  <a:cubicBezTo>
                    <a:pt x="19648" y="13643"/>
                    <a:pt x="19848" y="13343"/>
                    <a:pt x="19915" y="12976"/>
                  </a:cubicBezTo>
                  <a:lnTo>
                    <a:pt x="21916" y="1068"/>
                  </a:lnTo>
                  <a:cubicBezTo>
                    <a:pt x="21916" y="1001"/>
                    <a:pt x="21916" y="934"/>
                    <a:pt x="21916" y="867"/>
                  </a:cubicBezTo>
                  <a:cubicBezTo>
                    <a:pt x="21916" y="534"/>
                    <a:pt x="21783" y="234"/>
                    <a:pt x="21549"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9"/>
            <p:cNvSpPr/>
            <p:nvPr/>
          </p:nvSpPr>
          <p:spPr>
            <a:xfrm>
              <a:off x="4500875" y="3076800"/>
              <a:ext cx="546250" cy="616300"/>
            </a:xfrm>
            <a:custGeom>
              <a:rect b="b" l="l" r="r" t="t"/>
              <a:pathLst>
                <a:path extrusionOk="0" h="24652" w="21850">
                  <a:moveTo>
                    <a:pt x="21583" y="1"/>
                  </a:moveTo>
                  <a:lnTo>
                    <a:pt x="2603" y="10975"/>
                  </a:lnTo>
                  <a:cubicBezTo>
                    <a:pt x="2369" y="11109"/>
                    <a:pt x="2202" y="11342"/>
                    <a:pt x="2136" y="11609"/>
                  </a:cubicBezTo>
                  <a:lnTo>
                    <a:pt x="1" y="24485"/>
                  </a:lnTo>
                  <a:lnTo>
                    <a:pt x="101" y="24585"/>
                  </a:lnTo>
                  <a:cubicBezTo>
                    <a:pt x="168" y="24619"/>
                    <a:pt x="234" y="24619"/>
                    <a:pt x="301" y="24652"/>
                  </a:cubicBezTo>
                  <a:lnTo>
                    <a:pt x="2436" y="11776"/>
                  </a:lnTo>
                  <a:cubicBezTo>
                    <a:pt x="2469" y="11509"/>
                    <a:pt x="2636" y="11276"/>
                    <a:pt x="2903" y="11142"/>
                  </a:cubicBezTo>
                  <a:lnTo>
                    <a:pt x="21850" y="201"/>
                  </a:lnTo>
                  <a:cubicBezTo>
                    <a:pt x="21783" y="101"/>
                    <a:pt x="21683" y="68"/>
                    <a:pt x="2158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9"/>
            <p:cNvSpPr/>
            <p:nvPr/>
          </p:nvSpPr>
          <p:spPr>
            <a:xfrm>
              <a:off x="4500875" y="3357000"/>
              <a:ext cx="65075" cy="336100"/>
            </a:xfrm>
            <a:custGeom>
              <a:rect b="b" l="l" r="r" t="t"/>
              <a:pathLst>
                <a:path extrusionOk="0" h="13444" w="2603">
                  <a:moveTo>
                    <a:pt x="2336" y="1"/>
                  </a:moveTo>
                  <a:cubicBezTo>
                    <a:pt x="2236" y="101"/>
                    <a:pt x="2169" y="234"/>
                    <a:pt x="2136" y="401"/>
                  </a:cubicBezTo>
                  <a:lnTo>
                    <a:pt x="1" y="13277"/>
                  </a:lnTo>
                  <a:lnTo>
                    <a:pt x="101" y="13377"/>
                  </a:lnTo>
                  <a:cubicBezTo>
                    <a:pt x="168" y="13411"/>
                    <a:pt x="234" y="13411"/>
                    <a:pt x="301" y="13444"/>
                  </a:cubicBezTo>
                  <a:lnTo>
                    <a:pt x="2436" y="568"/>
                  </a:lnTo>
                  <a:cubicBezTo>
                    <a:pt x="2469" y="435"/>
                    <a:pt x="2536" y="268"/>
                    <a:pt x="2603" y="168"/>
                  </a:cubicBezTo>
                  <a:lnTo>
                    <a:pt x="2336"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9"/>
            <p:cNvSpPr/>
            <p:nvPr/>
          </p:nvSpPr>
          <p:spPr>
            <a:xfrm>
              <a:off x="4762300" y="3352325"/>
              <a:ext cx="84300" cy="86125"/>
            </a:xfrm>
            <a:custGeom>
              <a:rect b="b" l="l" r="r" t="t"/>
              <a:pathLst>
                <a:path extrusionOk="0" h="3445" w="3372">
                  <a:moveTo>
                    <a:pt x="2765" y="1"/>
                  </a:moveTo>
                  <a:cubicBezTo>
                    <a:pt x="2537" y="1"/>
                    <a:pt x="2248" y="93"/>
                    <a:pt x="1919" y="288"/>
                  </a:cubicBezTo>
                  <a:cubicBezTo>
                    <a:pt x="1052" y="788"/>
                    <a:pt x="218" y="1856"/>
                    <a:pt x="85" y="2656"/>
                  </a:cubicBezTo>
                  <a:cubicBezTo>
                    <a:pt x="0" y="3165"/>
                    <a:pt x="225" y="3444"/>
                    <a:pt x="622" y="3444"/>
                  </a:cubicBezTo>
                  <a:cubicBezTo>
                    <a:pt x="850" y="3444"/>
                    <a:pt x="1136" y="3352"/>
                    <a:pt x="1452" y="3157"/>
                  </a:cubicBezTo>
                  <a:cubicBezTo>
                    <a:pt x="2320" y="2656"/>
                    <a:pt x="3154" y="1589"/>
                    <a:pt x="3287" y="788"/>
                  </a:cubicBezTo>
                  <a:cubicBezTo>
                    <a:pt x="3372" y="280"/>
                    <a:pt x="3161" y="1"/>
                    <a:pt x="276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9"/>
            <p:cNvSpPr/>
            <p:nvPr/>
          </p:nvSpPr>
          <p:spPr>
            <a:xfrm>
              <a:off x="4972050" y="3777725"/>
              <a:ext cx="247700" cy="130750"/>
            </a:xfrm>
            <a:custGeom>
              <a:rect b="b" l="l" r="r" t="t"/>
              <a:pathLst>
                <a:path extrusionOk="0" h="5230" w="9908">
                  <a:moveTo>
                    <a:pt x="4954" y="1"/>
                  </a:moveTo>
                  <a:cubicBezTo>
                    <a:pt x="3862" y="1"/>
                    <a:pt x="2769" y="251"/>
                    <a:pt x="1769" y="751"/>
                  </a:cubicBezTo>
                  <a:cubicBezTo>
                    <a:pt x="1" y="1785"/>
                    <a:pt x="1" y="3453"/>
                    <a:pt x="1769" y="4454"/>
                  </a:cubicBezTo>
                  <a:cubicBezTo>
                    <a:pt x="2769" y="4971"/>
                    <a:pt x="3862" y="5229"/>
                    <a:pt x="4954" y="5229"/>
                  </a:cubicBezTo>
                  <a:cubicBezTo>
                    <a:pt x="6047" y="5229"/>
                    <a:pt x="7139" y="4971"/>
                    <a:pt x="8140" y="4454"/>
                  </a:cubicBezTo>
                  <a:cubicBezTo>
                    <a:pt x="9908" y="3453"/>
                    <a:pt x="9908" y="1785"/>
                    <a:pt x="8140" y="751"/>
                  </a:cubicBezTo>
                  <a:cubicBezTo>
                    <a:pt x="7139" y="251"/>
                    <a:pt x="6047" y="1"/>
                    <a:pt x="495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9"/>
            <p:cNvSpPr/>
            <p:nvPr/>
          </p:nvSpPr>
          <p:spPr>
            <a:xfrm>
              <a:off x="4961225" y="3678900"/>
              <a:ext cx="270200" cy="195600"/>
            </a:xfrm>
            <a:custGeom>
              <a:rect b="b" l="l" r="r" t="t"/>
              <a:pathLst>
                <a:path extrusionOk="0" h="7824" w="10808">
                  <a:moveTo>
                    <a:pt x="1501" y="1"/>
                  </a:moveTo>
                  <a:cubicBezTo>
                    <a:pt x="0" y="1268"/>
                    <a:pt x="901" y="5238"/>
                    <a:pt x="2468" y="6839"/>
                  </a:cubicBezTo>
                  <a:lnTo>
                    <a:pt x="2502" y="6839"/>
                  </a:lnTo>
                  <a:lnTo>
                    <a:pt x="2569" y="6906"/>
                  </a:lnTo>
                  <a:lnTo>
                    <a:pt x="2702" y="7039"/>
                  </a:lnTo>
                  <a:lnTo>
                    <a:pt x="2735" y="7073"/>
                  </a:lnTo>
                  <a:lnTo>
                    <a:pt x="2869" y="7139"/>
                  </a:lnTo>
                  <a:cubicBezTo>
                    <a:pt x="2935" y="7206"/>
                    <a:pt x="3002" y="7239"/>
                    <a:pt x="3069" y="7273"/>
                  </a:cubicBezTo>
                  <a:cubicBezTo>
                    <a:pt x="3786" y="7640"/>
                    <a:pt x="4578" y="7823"/>
                    <a:pt x="5375" y="7823"/>
                  </a:cubicBezTo>
                  <a:cubicBezTo>
                    <a:pt x="6171" y="7823"/>
                    <a:pt x="6972" y="7640"/>
                    <a:pt x="7706" y="7273"/>
                  </a:cubicBezTo>
                  <a:cubicBezTo>
                    <a:pt x="7772" y="7239"/>
                    <a:pt x="7839" y="7206"/>
                    <a:pt x="7906" y="7139"/>
                  </a:cubicBezTo>
                  <a:lnTo>
                    <a:pt x="8039" y="7073"/>
                  </a:lnTo>
                  <a:lnTo>
                    <a:pt x="8072" y="7039"/>
                  </a:lnTo>
                  <a:cubicBezTo>
                    <a:pt x="8139" y="7006"/>
                    <a:pt x="8173" y="6973"/>
                    <a:pt x="8206" y="6906"/>
                  </a:cubicBezTo>
                  <a:lnTo>
                    <a:pt x="8273" y="6872"/>
                  </a:lnTo>
                  <a:lnTo>
                    <a:pt x="8306" y="6839"/>
                  </a:lnTo>
                  <a:cubicBezTo>
                    <a:pt x="9874" y="5238"/>
                    <a:pt x="10808" y="1235"/>
                    <a:pt x="9273"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9"/>
            <p:cNvSpPr/>
            <p:nvPr/>
          </p:nvSpPr>
          <p:spPr>
            <a:xfrm>
              <a:off x="4972050" y="3647000"/>
              <a:ext cx="247700" cy="130550"/>
            </a:xfrm>
            <a:custGeom>
              <a:rect b="b" l="l" r="r" t="t"/>
              <a:pathLst>
                <a:path extrusionOk="0" h="5222" w="9908">
                  <a:moveTo>
                    <a:pt x="4954" y="1"/>
                  </a:moveTo>
                  <a:cubicBezTo>
                    <a:pt x="3862" y="1"/>
                    <a:pt x="2769" y="259"/>
                    <a:pt x="1769" y="777"/>
                  </a:cubicBezTo>
                  <a:cubicBezTo>
                    <a:pt x="1" y="1777"/>
                    <a:pt x="1" y="3445"/>
                    <a:pt x="1769" y="4446"/>
                  </a:cubicBezTo>
                  <a:cubicBezTo>
                    <a:pt x="2769" y="4963"/>
                    <a:pt x="3862" y="5221"/>
                    <a:pt x="4954" y="5221"/>
                  </a:cubicBezTo>
                  <a:cubicBezTo>
                    <a:pt x="6047" y="5221"/>
                    <a:pt x="7139" y="4963"/>
                    <a:pt x="8140" y="4446"/>
                  </a:cubicBezTo>
                  <a:cubicBezTo>
                    <a:pt x="9908" y="3445"/>
                    <a:pt x="9908" y="1777"/>
                    <a:pt x="8140" y="777"/>
                  </a:cubicBezTo>
                  <a:cubicBezTo>
                    <a:pt x="7139" y="259"/>
                    <a:pt x="6047" y="1"/>
                    <a:pt x="495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9"/>
            <p:cNvSpPr/>
            <p:nvPr/>
          </p:nvSpPr>
          <p:spPr>
            <a:xfrm>
              <a:off x="5020425" y="3672650"/>
              <a:ext cx="150975" cy="79250"/>
            </a:xfrm>
            <a:custGeom>
              <a:rect b="b" l="l" r="r" t="t"/>
              <a:pathLst>
                <a:path extrusionOk="0" h="3170" w="6039">
                  <a:moveTo>
                    <a:pt x="3019" y="1"/>
                  </a:moveTo>
                  <a:cubicBezTo>
                    <a:pt x="2352" y="1"/>
                    <a:pt x="1685" y="151"/>
                    <a:pt x="1068" y="451"/>
                  </a:cubicBezTo>
                  <a:cubicBezTo>
                    <a:pt x="0" y="1085"/>
                    <a:pt x="0" y="2086"/>
                    <a:pt x="1068" y="2719"/>
                  </a:cubicBezTo>
                  <a:cubicBezTo>
                    <a:pt x="1685" y="3020"/>
                    <a:pt x="2352" y="3170"/>
                    <a:pt x="3019" y="3170"/>
                  </a:cubicBezTo>
                  <a:cubicBezTo>
                    <a:pt x="3686" y="3170"/>
                    <a:pt x="4354" y="3020"/>
                    <a:pt x="4971" y="2719"/>
                  </a:cubicBezTo>
                  <a:cubicBezTo>
                    <a:pt x="6038" y="2086"/>
                    <a:pt x="6038" y="1085"/>
                    <a:pt x="4971" y="451"/>
                  </a:cubicBezTo>
                  <a:cubicBezTo>
                    <a:pt x="4354" y="151"/>
                    <a:pt x="3686" y="1"/>
                    <a:pt x="301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9"/>
            <p:cNvSpPr/>
            <p:nvPr/>
          </p:nvSpPr>
          <p:spPr>
            <a:xfrm>
              <a:off x="5031275" y="3699350"/>
              <a:ext cx="129275" cy="52550"/>
            </a:xfrm>
            <a:custGeom>
              <a:rect b="b" l="l" r="r" t="t"/>
              <a:pathLst>
                <a:path extrusionOk="0" h="2102" w="5171">
                  <a:moveTo>
                    <a:pt x="2585" y="0"/>
                  </a:moveTo>
                  <a:cubicBezTo>
                    <a:pt x="1918" y="0"/>
                    <a:pt x="1251" y="150"/>
                    <a:pt x="634" y="450"/>
                  </a:cubicBezTo>
                  <a:cubicBezTo>
                    <a:pt x="367" y="584"/>
                    <a:pt x="167" y="817"/>
                    <a:pt x="0" y="1051"/>
                  </a:cubicBezTo>
                  <a:cubicBezTo>
                    <a:pt x="167" y="1284"/>
                    <a:pt x="367" y="1485"/>
                    <a:pt x="634" y="1651"/>
                  </a:cubicBezTo>
                  <a:cubicBezTo>
                    <a:pt x="1251" y="1952"/>
                    <a:pt x="1918" y="2102"/>
                    <a:pt x="2585" y="2102"/>
                  </a:cubicBezTo>
                  <a:cubicBezTo>
                    <a:pt x="3252" y="2102"/>
                    <a:pt x="3920" y="1952"/>
                    <a:pt x="4537" y="1651"/>
                  </a:cubicBezTo>
                  <a:cubicBezTo>
                    <a:pt x="4770" y="1485"/>
                    <a:pt x="5004" y="1284"/>
                    <a:pt x="5170" y="1051"/>
                  </a:cubicBezTo>
                  <a:cubicBezTo>
                    <a:pt x="5004" y="817"/>
                    <a:pt x="4770" y="584"/>
                    <a:pt x="4537" y="450"/>
                  </a:cubicBezTo>
                  <a:cubicBezTo>
                    <a:pt x="3920" y="150"/>
                    <a:pt x="3252" y="0"/>
                    <a:pt x="258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9"/>
            <p:cNvSpPr/>
            <p:nvPr/>
          </p:nvSpPr>
          <p:spPr>
            <a:xfrm>
              <a:off x="4977900" y="3518325"/>
              <a:ext cx="225175" cy="216475"/>
            </a:xfrm>
            <a:custGeom>
              <a:rect b="b" l="l" r="r" t="t"/>
              <a:pathLst>
                <a:path extrusionOk="0" h="8659" w="9007">
                  <a:moveTo>
                    <a:pt x="6203" y="0"/>
                  </a:moveTo>
                  <a:cubicBezTo>
                    <a:pt x="5850" y="0"/>
                    <a:pt x="5216" y="1317"/>
                    <a:pt x="4904" y="2254"/>
                  </a:cubicBezTo>
                  <a:cubicBezTo>
                    <a:pt x="4603" y="3288"/>
                    <a:pt x="4437" y="4122"/>
                    <a:pt x="4437" y="4122"/>
                  </a:cubicBezTo>
                  <a:cubicBezTo>
                    <a:pt x="4303" y="3322"/>
                    <a:pt x="4103" y="2554"/>
                    <a:pt x="3870" y="1787"/>
                  </a:cubicBezTo>
                  <a:cubicBezTo>
                    <a:pt x="3559" y="885"/>
                    <a:pt x="3273" y="555"/>
                    <a:pt x="3031" y="555"/>
                  </a:cubicBezTo>
                  <a:cubicBezTo>
                    <a:pt x="2986" y="555"/>
                    <a:pt x="2944" y="566"/>
                    <a:pt x="2902" y="586"/>
                  </a:cubicBezTo>
                  <a:cubicBezTo>
                    <a:pt x="2635" y="686"/>
                    <a:pt x="2469" y="1187"/>
                    <a:pt x="2369" y="2588"/>
                  </a:cubicBezTo>
                  <a:cubicBezTo>
                    <a:pt x="2369" y="3255"/>
                    <a:pt x="2369" y="3955"/>
                    <a:pt x="2435" y="4623"/>
                  </a:cubicBezTo>
                  <a:cubicBezTo>
                    <a:pt x="2435" y="4623"/>
                    <a:pt x="1902" y="4055"/>
                    <a:pt x="1334" y="3488"/>
                  </a:cubicBezTo>
                  <a:cubicBezTo>
                    <a:pt x="824" y="3003"/>
                    <a:pt x="547" y="2850"/>
                    <a:pt x="371" y="2850"/>
                  </a:cubicBezTo>
                  <a:cubicBezTo>
                    <a:pt x="317" y="2850"/>
                    <a:pt x="273" y="2865"/>
                    <a:pt x="234" y="2888"/>
                  </a:cubicBezTo>
                  <a:cubicBezTo>
                    <a:pt x="34" y="2988"/>
                    <a:pt x="0" y="3955"/>
                    <a:pt x="1001" y="5790"/>
                  </a:cubicBezTo>
                  <a:cubicBezTo>
                    <a:pt x="1468" y="6691"/>
                    <a:pt x="2135" y="7525"/>
                    <a:pt x="2869" y="8259"/>
                  </a:cubicBezTo>
                  <a:cubicBezTo>
                    <a:pt x="2869" y="8259"/>
                    <a:pt x="3492" y="8659"/>
                    <a:pt x="4599" y="8659"/>
                  </a:cubicBezTo>
                  <a:cubicBezTo>
                    <a:pt x="5152" y="8659"/>
                    <a:pt x="5827" y="8559"/>
                    <a:pt x="6605" y="8259"/>
                  </a:cubicBezTo>
                  <a:cubicBezTo>
                    <a:pt x="7205" y="7658"/>
                    <a:pt x="7739" y="6958"/>
                    <a:pt x="8173" y="6190"/>
                  </a:cubicBezTo>
                  <a:cubicBezTo>
                    <a:pt x="8873" y="4956"/>
                    <a:pt x="9007" y="3255"/>
                    <a:pt x="8640" y="3055"/>
                  </a:cubicBezTo>
                  <a:cubicBezTo>
                    <a:pt x="8619" y="3043"/>
                    <a:pt x="8595" y="3038"/>
                    <a:pt x="8567" y="3038"/>
                  </a:cubicBezTo>
                  <a:cubicBezTo>
                    <a:pt x="8108" y="3038"/>
                    <a:pt x="6772" y="4522"/>
                    <a:pt x="6772" y="4522"/>
                  </a:cubicBezTo>
                  <a:cubicBezTo>
                    <a:pt x="6905" y="3822"/>
                    <a:pt x="6972" y="3088"/>
                    <a:pt x="6938" y="2388"/>
                  </a:cubicBezTo>
                  <a:cubicBezTo>
                    <a:pt x="6872" y="1253"/>
                    <a:pt x="6605" y="219"/>
                    <a:pt x="6271" y="19"/>
                  </a:cubicBezTo>
                  <a:cubicBezTo>
                    <a:pt x="6250" y="7"/>
                    <a:pt x="6227" y="0"/>
                    <a:pt x="620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9"/>
            <p:cNvSpPr/>
            <p:nvPr/>
          </p:nvSpPr>
          <p:spPr>
            <a:xfrm>
              <a:off x="4977900" y="3518325"/>
              <a:ext cx="225175" cy="216475"/>
            </a:xfrm>
            <a:custGeom>
              <a:rect b="b" l="l" r="r" t="t"/>
              <a:pathLst>
                <a:path extrusionOk="0" h="8659" w="9007">
                  <a:moveTo>
                    <a:pt x="6203" y="0"/>
                  </a:moveTo>
                  <a:cubicBezTo>
                    <a:pt x="5850" y="0"/>
                    <a:pt x="5216" y="1317"/>
                    <a:pt x="4904" y="2254"/>
                  </a:cubicBezTo>
                  <a:cubicBezTo>
                    <a:pt x="4603" y="3288"/>
                    <a:pt x="4437" y="4122"/>
                    <a:pt x="4437" y="4122"/>
                  </a:cubicBezTo>
                  <a:cubicBezTo>
                    <a:pt x="4303" y="3322"/>
                    <a:pt x="4103" y="2554"/>
                    <a:pt x="3870" y="1787"/>
                  </a:cubicBezTo>
                  <a:cubicBezTo>
                    <a:pt x="3559" y="885"/>
                    <a:pt x="3273" y="555"/>
                    <a:pt x="3031" y="555"/>
                  </a:cubicBezTo>
                  <a:cubicBezTo>
                    <a:pt x="2986" y="555"/>
                    <a:pt x="2944" y="566"/>
                    <a:pt x="2902" y="586"/>
                  </a:cubicBezTo>
                  <a:cubicBezTo>
                    <a:pt x="2635" y="686"/>
                    <a:pt x="2469" y="1187"/>
                    <a:pt x="2369" y="2588"/>
                  </a:cubicBezTo>
                  <a:cubicBezTo>
                    <a:pt x="2369" y="3255"/>
                    <a:pt x="2369" y="3955"/>
                    <a:pt x="2435" y="4623"/>
                  </a:cubicBezTo>
                  <a:cubicBezTo>
                    <a:pt x="2435" y="4623"/>
                    <a:pt x="1902" y="4055"/>
                    <a:pt x="1334" y="3488"/>
                  </a:cubicBezTo>
                  <a:cubicBezTo>
                    <a:pt x="824" y="3003"/>
                    <a:pt x="547" y="2850"/>
                    <a:pt x="371" y="2850"/>
                  </a:cubicBezTo>
                  <a:cubicBezTo>
                    <a:pt x="317" y="2850"/>
                    <a:pt x="273" y="2865"/>
                    <a:pt x="234" y="2888"/>
                  </a:cubicBezTo>
                  <a:cubicBezTo>
                    <a:pt x="34" y="2988"/>
                    <a:pt x="0" y="3955"/>
                    <a:pt x="1001" y="5790"/>
                  </a:cubicBezTo>
                  <a:cubicBezTo>
                    <a:pt x="1468" y="6691"/>
                    <a:pt x="2135" y="7525"/>
                    <a:pt x="2869" y="8259"/>
                  </a:cubicBezTo>
                  <a:cubicBezTo>
                    <a:pt x="2869" y="8259"/>
                    <a:pt x="3492" y="8659"/>
                    <a:pt x="4599" y="8659"/>
                  </a:cubicBezTo>
                  <a:cubicBezTo>
                    <a:pt x="5152" y="8659"/>
                    <a:pt x="5827" y="8559"/>
                    <a:pt x="6605" y="8259"/>
                  </a:cubicBezTo>
                  <a:cubicBezTo>
                    <a:pt x="7205" y="7658"/>
                    <a:pt x="7739" y="6958"/>
                    <a:pt x="8173" y="6190"/>
                  </a:cubicBezTo>
                  <a:cubicBezTo>
                    <a:pt x="8873" y="4956"/>
                    <a:pt x="9007" y="3255"/>
                    <a:pt x="8640" y="3055"/>
                  </a:cubicBezTo>
                  <a:cubicBezTo>
                    <a:pt x="8619" y="3043"/>
                    <a:pt x="8595" y="3038"/>
                    <a:pt x="8567" y="3038"/>
                  </a:cubicBezTo>
                  <a:cubicBezTo>
                    <a:pt x="8108" y="3038"/>
                    <a:pt x="6772" y="4522"/>
                    <a:pt x="6772" y="4522"/>
                  </a:cubicBezTo>
                  <a:cubicBezTo>
                    <a:pt x="6905" y="3822"/>
                    <a:pt x="6972" y="3088"/>
                    <a:pt x="6938" y="2388"/>
                  </a:cubicBezTo>
                  <a:cubicBezTo>
                    <a:pt x="6872" y="1253"/>
                    <a:pt x="6605" y="219"/>
                    <a:pt x="6271" y="19"/>
                  </a:cubicBezTo>
                  <a:cubicBezTo>
                    <a:pt x="6250" y="7"/>
                    <a:pt x="6227" y="0"/>
                    <a:pt x="620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9"/>
            <p:cNvSpPr/>
            <p:nvPr/>
          </p:nvSpPr>
          <p:spPr>
            <a:xfrm>
              <a:off x="5120500" y="3547150"/>
              <a:ext cx="30875" cy="114275"/>
            </a:xfrm>
            <a:custGeom>
              <a:rect b="b" l="l" r="r" t="t"/>
              <a:pathLst>
                <a:path extrusionOk="0" h="4571" w="1235">
                  <a:moveTo>
                    <a:pt x="1034" y="0"/>
                  </a:moveTo>
                  <a:cubicBezTo>
                    <a:pt x="1001" y="1935"/>
                    <a:pt x="0" y="4570"/>
                    <a:pt x="0" y="4570"/>
                  </a:cubicBezTo>
                  <a:cubicBezTo>
                    <a:pt x="401" y="4237"/>
                    <a:pt x="767" y="3837"/>
                    <a:pt x="1034" y="3369"/>
                  </a:cubicBezTo>
                  <a:cubicBezTo>
                    <a:pt x="1168" y="2636"/>
                    <a:pt x="1234" y="1935"/>
                    <a:pt x="1201" y="1201"/>
                  </a:cubicBezTo>
                  <a:cubicBezTo>
                    <a:pt x="1168" y="801"/>
                    <a:pt x="1134" y="401"/>
                    <a:pt x="103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9"/>
            <p:cNvSpPr/>
            <p:nvPr/>
          </p:nvSpPr>
          <p:spPr>
            <a:xfrm>
              <a:off x="5081300" y="3612200"/>
              <a:ext cx="117600" cy="122200"/>
            </a:xfrm>
            <a:custGeom>
              <a:rect b="b" l="l" r="r" t="t"/>
              <a:pathLst>
                <a:path extrusionOk="0" h="4888" w="4704">
                  <a:moveTo>
                    <a:pt x="4704" y="0"/>
                  </a:moveTo>
                  <a:lnTo>
                    <a:pt x="4704" y="0"/>
                  </a:lnTo>
                  <a:cubicBezTo>
                    <a:pt x="4537" y="934"/>
                    <a:pt x="3103" y="3269"/>
                    <a:pt x="2102" y="4003"/>
                  </a:cubicBezTo>
                  <a:cubicBezTo>
                    <a:pt x="1468" y="4437"/>
                    <a:pt x="734" y="4737"/>
                    <a:pt x="0" y="4870"/>
                  </a:cubicBezTo>
                  <a:cubicBezTo>
                    <a:pt x="141" y="4882"/>
                    <a:pt x="283" y="4887"/>
                    <a:pt x="426" y="4887"/>
                  </a:cubicBezTo>
                  <a:cubicBezTo>
                    <a:pt x="1125" y="4887"/>
                    <a:pt x="1831" y="4753"/>
                    <a:pt x="2469" y="4504"/>
                  </a:cubicBezTo>
                  <a:cubicBezTo>
                    <a:pt x="3069" y="3903"/>
                    <a:pt x="3603" y="3203"/>
                    <a:pt x="4037" y="2435"/>
                  </a:cubicBezTo>
                  <a:cubicBezTo>
                    <a:pt x="4437" y="1702"/>
                    <a:pt x="4670" y="868"/>
                    <a:pt x="470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39"/>
            <p:cNvSpPr/>
            <p:nvPr/>
          </p:nvSpPr>
          <p:spPr>
            <a:xfrm>
              <a:off x="3821225" y="2752400"/>
              <a:ext cx="659675" cy="827425"/>
            </a:xfrm>
            <a:custGeom>
              <a:rect b="b" l="l" r="r" t="t"/>
              <a:pathLst>
                <a:path extrusionOk="0" h="33097" w="26387">
                  <a:moveTo>
                    <a:pt x="4738" y="1"/>
                  </a:moveTo>
                  <a:cubicBezTo>
                    <a:pt x="334" y="601"/>
                    <a:pt x="1" y="3537"/>
                    <a:pt x="68" y="5672"/>
                  </a:cubicBezTo>
                  <a:cubicBezTo>
                    <a:pt x="268" y="9775"/>
                    <a:pt x="901" y="16946"/>
                    <a:pt x="1535" y="20416"/>
                  </a:cubicBezTo>
                  <a:cubicBezTo>
                    <a:pt x="1969" y="22817"/>
                    <a:pt x="2036" y="23284"/>
                    <a:pt x="3637" y="24152"/>
                  </a:cubicBezTo>
                  <a:cubicBezTo>
                    <a:pt x="5205" y="24986"/>
                    <a:pt x="14678" y="27988"/>
                    <a:pt x="15212" y="28455"/>
                  </a:cubicBezTo>
                  <a:cubicBezTo>
                    <a:pt x="15645" y="28822"/>
                    <a:pt x="16112" y="29522"/>
                    <a:pt x="16880" y="30156"/>
                  </a:cubicBezTo>
                  <a:cubicBezTo>
                    <a:pt x="17413" y="30556"/>
                    <a:pt x="18080" y="30756"/>
                    <a:pt x="18781" y="30790"/>
                  </a:cubicBezTo>
                  <a:cubicBezTo>
                    <a:pt x="19481" y="31457"/>
                    <a:pt x="20282" y="32057"/>
                    <a:pt x="21116" y="32558"/>
                  </a:cubicBezTo>
                  <a:cubicBezTo>
                    <a:pt x="21761" y="32911"/>
                    <a:pt x="22497" y="33096"/>
                    <a:pt x="23235" y="33096"/>
                  </a:cubicBezTo>
                  <a:cubicBezTo>
                    <a:pt x="23680" y="33096"/>
                    <a:pt x="24125" y="33029"/>
                    <a:pt x="24552" y="32891"/>
                  </a:cubicBezTo>
                  <a:cubicBezTo>
                    <a:pt x="26019" y="32458"/>
                    <a:pt x="26386" y="31790"/>
                    <a:pt x="25619" y="31223"/>
                  </a:cubicBezTo>
                  <a:cubicBezTo>
                    <a:pt x="24852" y="30623"/>
                    <a:pt x="21316" y="27087"/>
                    <a:pt x="20616" y="26453"/>
                  </a:cubicBezTo>
                  <a:cubicBezTo>
                    <a:pt x="19915" y="25819"/>
                    <a:pt x="18714" y="25419"/>
                    <a:pt x="17780" y="24919"/>
                  </a:cubicBezTo>
                  <a:cubicBezTo>
                    <a:pt x="16546" y="24318"/>
                    <a:pt x="15545" y="23885"/>
                    <a:pt x="14111" y="23284"/>
                  </a:cubicBezTo>
                  <a:cubicBezTo>
                    <a:pt x="11676" y="22284"/>
                    <a:pt x="8240" y="20582"/>
                    <a:pt x="6872" y="19882"/>
                  </a:cubicBezTo>
                  <a:cubicBezTo>
                    <a:pt x="6872" y="19882"/>
                    <a:pt x="6305" y="10308"/>
                    <a:pt x="6139" y="8240"/>
                  </a:cubicBezTo>
                  <a:cubicBezTo>
                    <a:pt x="7173" y="2903"/>
                    <a:pt x="5738" y="1035"/>
                    <a:pt x="4738" y="1"/>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0" name="Shape 1910"/>
        <p:cNvGrpSpPr/>
        <p:nvPr/>
      </p:nvGrpSpPr>
      <p:grpSpPr>
        <a:xfrm>
          <a:off x="0" y="0"/>
          <a:ext cx="0" cy="0"/>
          <a:chOff x="0" y="0"/>
          <a:chExt cx="0" cy="0"/>
        </a:xfrm>
      </p:grpSpPr>
      <p:sp>
        <p:nvSpPr>
          <p:cNvPr id="1911" name="Google Shape;1911;p66"/>
          <p:cNvSpPr txBox="1"/>
          <p:nvPr>
            <p:ph type="title"/>
          </p:nvPr>
        </p:nvSpPr>
        <p:spPr>
          <a:xfrm>
            <a:off x="522000" y="498525"/>
            <a:ext cx="8100000" cy="60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500"/>
              <a:t>Prepare the Input Text File</a:t>
            </a:r>
            <a:endParaRPr sz="3500"/>
          </a:p>
        </p:txBody>
      </p:sp>
      <p:pic>
        <p:nvPicPr>
          <p:cNvPr id="1912" name="Google Shape;1912;p66"/>
          <p:cNvPicPr preferRelativeResize="0"/>
          <p:nvPr/>
        </p:nvPicPr>
        <p:blipFill>
          <a:blip r:embed="rId3">
            <a:alphaModFix/>
          </a:blip>
          <a:stretch>
            <a:fillRect/>
          </a:stretch>
        </p:blipFill>
        <p:spPr>
          <a:xfrm>
            <a:off x="2377600" y="1417125"/>
            <a:ext cx="4388800" cy="30191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6" name="Shape 1916"/>
        <p:cNvGrpSpPr/>
        <p:nvPr/>
      </p:nvGrpSpPr>
      <p:grpSpPr>
        <a:xfrm>
          <a:off x="0" y="0"/>
          <a:ext cx="0" cy="0"/>
          <a:chOff x="0" y="0"/>
          <a:chExt cx="0" cy="0"/>
        </a:xfrm>
      </p:grpSpPr>
      <p:sp>
        <p:nvSpPr>
          <p:cNvPr id="1917" name="Google Shape;1917;p67"/>
          <p:cNvSpPr txBox="1"/>
          <p:nvPr>
            <p:ph type="title"/>
          </p:nvPr>
        </p:nvSpPr>
        <p:spPr>
          <a:xfrm>
            <a:off x="522000" y="498525"/>
            <a:ext cx="8100000" cy="60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100"/>
              <a:t>Moving Text File to</a:t>
            </a:r>
            <a:endParaRPr sz="3100"/>
          </a:p>
          <a:p>
            <a:pPr indent="0" lvl="0" marL="0" rtl="0" algn="ctr">
              <a:spcBef>
                <a:spcPts val="0"/>
              </a:spcBef>
              <a:spcAft>
                <a:spcPts val="0"/>
              </a:spcAft>
              <a:buNone/>
            </a:pPr>
            <a:r>
              <a:rPr lang="en-GB" sz="3100"/>
              <a:t>Input Directory HDFS</a:t>
            </a:r>
            <a:endParaRPr sz="3100"/>
          </a:p>
        </p:txBody>
      </p:sp>
      <p:sp>
        <p:nvSpPr>
          <p:cNvPr id="1918" name="Google Shape;1918;p67"/>
          <p:cNvSpPr txBox="1"/>
          <p:nvPr/>
        </p:nvSpPr>
        <p:spPr>
          <a:xfrm>
            <a:off x="3067388" y="2641300"/>
            <a:ext cx="3200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t>hadoop fs -mkdir /input_directory </a:t>
            </a:r>
            <a:endParaRPr b="1"/>
          </a:p>
        </p:txBody>
      </p:sp>
      <p:sp>
        <p:nvSpPr>
          <p:cNvPr id="1919" name="Google Shape;1919;p67"/>
          <p:cNvSpPr txBox="1"/>
          <p:nvPr/>
        </p:nvSpPr>
        <p:spPr>
          <a:xfrm>
            <a:off x="2382588" y="3517800"/>
            <a:ext cx="4378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t>hadoop fs -put “direct to file .txt” /input_directory</a:t>
            </a:r>
            <a:endParaRPr b="1"/>
          </a:p>
        </p:txBody>
      </p:sp>
      <p:sp>
        <p:nvSpPr>
          <p:cNvPr id="1920" name="Google Shape;1920;p67"/>
          <p:cNvSpPr txBox="1"/>
          <p:nvPr/>
        </p:nvSpPr>
        <p:spPr>
          <a:xfrm>
            <a:off x="3100538" y="2975938"/>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Membuat folder input pada HDFS </a:t>
            </a:r>
            <a:endParaRPr/>
          </a:p>
        </p:txBody>
      </p:sp>
      <p:sp>
        <p:nvSpPr>
          <p:cNvPr id="1921" name="Google Shape;1921;p67"/>
          <p:cNvSpPr txBox="1"/>
          <p:nvPr/>
        </p:nvSpPr>
        <p:spPr>
          <a:xfrm>
            <a:off x="2837850" y="3918000"/>
            <a:ext cx="3468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M</a:t>
            </a:r>
            <a:r>
              <a:rPr lang="en-GB"/>
              <a:t>eletakkan file text ke folder input HDFS</a:t>
            </a:r>
            <a:endParaRPr/>
          </a:p>
        </p:txBody>
      </p:sp>
      <p:sp>
        <p:nvSpPr>
          <p:cNvPr id="1922" name="Google Shape;1922;p67"/>
          <p:cNvSpPr txBox="1"/>
          <p:nvPr/>
        </p:nvSpPr>
        <p:spPr>
          <a:xfrm>
            <a:off x="2697936" y="2595100"/>
            <a:ext cx="469500" cy="49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i="1" lang="en-GB" sz="2000">
                <a:latin typeface="Libre Franklin"/>
                <a:ea typeface="Libre Franklin"/>
                <a:cs typeface="Libre Franklin"/>
                <a:sym typeface="Libre Franklin"/>
              </a:rPr>
              <a:t>1</a:t>
            </a:r>
            <a:endParaRPr b="1" i="1" sz="2200">
              <a:latin typeface="Libre Franklin"/>
              <a:ea typeface="Libre Franklin"/>
              <a:cs typeface="Libre Franklin"/>
              <a:sym typeface="Libre Franklin"/>
            </a:endParaRPr>
          </a:p>
        </p:txBody>
      </p:sp>
      <p:sp>
        <p:nvSpPr>
          <p:cNvPr id="1923" name="Google Shape;1923;p67"/>
          <p:cNvSpPr txBox="1"/>
          <p:nvPr/>
        </p:nvSpPr>
        <p:spPr>
          <a:xfrm>
            <a:off x="1913099" y="3471588"/>
            <a:ext cx="469500" cy="49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i="1" lang="en-GB" sz="2000">
                <a:latin typeface="Libre Franklin"/>
                <a:ea typeface="Libre Franklin"/>
                <a:cs typeface="Libre Franklin"/>
                <a:sym typeface="Libre Franklin"/>
              </a:rPr>
              <a:t>2</a:t>
            </a:r>
            <a:endParaRPr b="1" i="1" sz="2200">
              <a:latin typeface="Libre Franklin"/>
              <a:ea typeface="Libre Franklin"/>
              <a:cs typeface="Libre Franklin"/>
              <a:sym typeface="Libre Franklin"/>
            </a:endParaRPr>
          </a:p>
        </p:txBody>
      </p:sp>
      <p:pic>
        <p:nvPicPr>
          <p:cNvPr id="1924" name="Google Shape;1924;p67"/>
          <p:cNvPicPr preferRelativeResize="0"/>
          <p:nvPr/>
        </p:nvPicPr>
        <p:blipFill>
          <a:blip r:embed="rId3">
            <a:alphaModFix/>
          </a:blip>
          <a:stretch>
            <a:fillRect/>
          </a:stretch>
        </p:blipFill>
        <p:spPr>
          <a:xfrm>
            <a:off x="415175" y="1904375"/>
            <a:ext cx="8313650" cy="52973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8" name="Shape 1928"/>
        <p:cNvGrpSpPr/>
        <p:nvPr/>
      </p:nvGrpSpPr>
      <p:grpSpPr>
        <a:xfrm>
          <a:off x="0" y="0"/>
          <a:ext cx="0" cy="0"/>
          <a:chOff x="0" y="0"/>
          <a:chExt cx="0" cy="0"/>
        </a:xfrm>
      </p:grpSpPr>
      <p:sp>
        <p:nvSpPr>
          <p:cNvPr id="1929" name="Google Shape;1929;p68"/>
          <p:cNvSpPr txBox="1"/>
          <p:nvPr>
            <p:ph type="title"/>
          </p:nvPr>
        </p:nvSpPr>
        <p:spPr>
          <a:xfrm>
            <a:off x="522000" y="498525"/>
            <a:ext cx="8100000" cy="60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500"/>
              <a:t>Verify Text File is in HDFS </a:t>
            </a:r>
            <a:endParaRPr sz="3500"/>
          </a:p>
        </p:txBody>
      </p:sp>
      <p:pic>
        <p:nvPicPr>
          <p:cNvPr id="1930" name="Google Shape;1930;p68"/>
          <p:cNvPicPr preferRelativeResize="0"/>
          <p:nvPr/>
        </p:nvPicPr>
        <p:blipFill>
          <a:blip r:embed="rId3">
            <a:alphaModFix/>
          </a:blip>
          <a:stretch>
            <a:fillRect/>
          </a:stretch>
        </p:blipFill>
        <p:spPr>
          <a:xfrm>
            <a:off x="794150" y="1366775"/>
            <a:ext cx="7555701" cy="31813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4" name="Shape 1934"/>
        <p:cNvGrpSpPr/>
        <p:nvPr/>
      </p:nvGrpSpPr>
      <p:grpSpPr>
        <a:xfrm>
          <a:off x="0" y="0"/>
          <a:ext cx="0" cy="0"/>
          <a:chOff x="0" y="0"/>
          <a:chExt cx="0" cy="0"/>
        </a:xfrm>
      </p:grpSpPr>
      <p:sp>
        <p:nvSpPr>
          <p:cNvPr id="1935" name="Google Shape;1935;p69"/>
          <p:cNvSpPr txBox="1"/>
          <p:nvPr>
            <p:ph type="title"/>
          </p:nvPr>
        </p:nvSpPr>
        <p:spPr>
          <a:xfrm>
            <a:off x="522000" y="498525"/>
            <a:ext cx="8100000" cy="60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500"/>
              <a:t>Executing WordCount Program </a:t>
            </a:r>
            <a:endParaRPr sz="3500"/>
          </a:p>
        </p:txBody>
      </p:sp>
      <p:sp>
        <p:nvSpPr>
          <p:cNvPr id="1936" name="Google Shape;1936;p69"/>
          <p:cNvSpPr txBox="1"/>
          <p:nvPr/>
        </p:nvSpPr>
        <p:spPr>
          <a:xfrm>
            <a:off x="2170213" y="3844750"/>
            <a:ext cx="4803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NOTE:</a:t>
            </a:r>
            <a:br>
              <a:rPr lang="en-GB"/>
            </a:br>
            <a:r>
              <a:rPr lang="en-GB"/>
              <a:t>Semakin besar ukuran file input, maka akan semakin lama waktu yang dibutuhkan untuk memproses.</a:t>
            </a:r>
            <a:endParaRPr/>
          </a:p>
        </p:txBody>
      </p:sp>
      <p:pic>
        <p:nvPicPr>
          <p:cNvPr id="1937" name="Google Shape;1937;p69"/>
          <p:cNvPicPr preferRelativeResize="0"/>
          <p:nvPr/>
        </p:nvPicPr>
        <p:blipFill>
          <a:blip r:embed="rId3">
            <a:alphaModFix/>
          </a:blip>
          <a:stretch>
            <a:fillRect/>
          </a:stretch>
        </p:blipFill>
        <p:spPr>
          <a:xfrm>
            <a:off x="376988" y="1416775"/>
            <a:ext cx="8390034" cy="23541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1" name="Shape 1941"/>
        <p:cNvGrpSpPr/>
        <p:nvPr/>
      </p:nvGrpSpPr>
      <p:grpSpPr>
        <a:xfrm>
          <a:off x="0" y="0"/>
          <a:ext cx="0" cy="0"/>
          <a:chOff x="0" y="0"/>
          <a:chExt cx="0" cy="0"/>
        </a:xfrm>
      </p:grpSpPr>
      <p:sp>
        <p:nvSpPr>
          <p:cNvPr id="1942" name="Google Shape;1942;p70"/>
          <p:cNvSpPr txBox="1"/>
          <p:nvPr>
            <p:ph type="title"/>
          </p:nvPr>
        </p:nvSpPr>
        <p:spPr>
          <a:xfrm>
            <a:off x="522000" y="498525"/>
            <a:ext cx="8100000" cy="60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500"/>
              <a:t>Check the Output </a:t>
            </a:r>
            <a:endParaRPr sz="3500"/>
          </a:p>
        </p:txBody>
      </p:sp>
      <p:pic>
        <p:nvPicPr>
          <p:cNvPr id="1943" name="Google Shape;1943;p70"/>
          <p:cNvPicPr preferRelativeResize="0"/>
          <p:nvPr/>
        </p:nvPicPr>
        <p:blipFill>
          <a:blip r:embed="rId3">
            <a:alphaModFix/>
          </a:blip>
          <a:stretch>
            <a:fillRect/>
          </a:stretch>
        </p:blipFill>
        <p:spPr>
          <a:xfrm>
            <a:off x="152400" y="1431075"/>
            <a:ext cx="8839196" cy="267669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7" name="Shape 1947"/>
        <p:cNvGrpSpPr/>
        <p:nvPr/>
      </p:nvGrpSpPr>
      <p:grpSpPr>
        <a:xfrm>
          <a:off x="0" y="0"/>
          <a:ext cx="0" cy="0"/>
          <a:chOff x="0" y="0"/>
          <a:chExt cx="0" cy="0"/>
        </a:xfrm>
      </p:grpSpPr>
      <p:sp>
        <p:nvSpPr>
          <p:cNvPr id="1948" name="Google Shape;1948;p71"/>
          <p:cNvSpPr txBox="1"/>
          <p:nvPr>
            <p:ph type="title"/>
          </p:nvPr>
        </p:nvSpPr>
        <p:spPr>
          <a:xfrm>
            <a:off x="522000" y="191350"/>
            <a:ext cx="8100000" cy="60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500"/>
              <a:t>Check the Output </a:t>
            </a:r>
            <a:endParaRPr sz="3500"/>
          </a:p>
        </p:txBody>
      </p:sp>
      <p:pic>
        <p:nvPicPr>
          <p:cNvPr id="1949" name="Google Shape;1949;p71"/>
          <p:cNvPicPr preferRelativeResize="0"/>
          <p:nvPr/>
        </p:nvPicPr>
        <p:blipFill>
          <a:blip r:embed="rId3">
            <a:alphaModFix/>
          </a:blip>
          <a:stretch>
            <a:fillRect/>
          </a:stretch>
        </p:blipFill>
        <p:spPr>
          <a:xfrm>
            <a:off x="1586512" y="900088"/>
            <a:ext cx="5970978" cy="1982789"/>
          </a:xfrm>
          <a:prstGeom prst="rect">
            <a:avLst/>
          </a:prstGeom>
          <a:noFill/>
          <a:ln>
            <a:noFill/>
          </a:ln>
        </p:spPr>
      </p:pic>
      <p:pic>
        <p:nvPicPr>
          <p:cNvPr id="1950" name="Google Shape;1950;p71"/>
          <p:cNvPicPr preferRelativeResize="0"/>
          <p:nvPr/>
        </p:nvPicPr>
        <p:blipFill>
          <a:blip r:embed="rId4">
            <a:alphaModFix/>
          </a:blip>
          <a:stretch>
            <a:fillRect/>
          </a:stretch>
        </p:blipFill>
        <p:spPr>
          <a:xfrm>
            <a:off x="1586499" y="3068641"/>
            <a:ext cx="5971000" cy="182995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4" name="Shape 1954"/>
        <p:cNvGrpSpPr/>
        <p:nvPr/>
      </p:nvGrpSpPr>
      <p:grpSpPr>
        <a:xfrm>
          <a:off x="0" y="0"/>
          <a:ext cx="0" cy="0"/>
          <a:chOff x="0" y="0"/>
          <a:chExt cx="0" cy="0"/>
        </a:xfrm>
      </p:grpSpPr>
      <p:sp>
        <p:nvSpPr>
          <p:cNvPr id="1955" name="Google Shape;1955;p72"/>
          <p:cNvSpPr txBox="1"/>
          <p:nvPr>
            <p:ph type="title"/>
          </p:nvPr>
        </p:nvSpPr>
        <p:spPr>
          <a:xfrm>
            <a:off x="522000" y="498525"/>
            <a:ext cx="8100000" cy="60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500"/>
              <a:t>Check the Output </a:t>
            </a:r>
            <a:endParaRPr sz="3500"/>
          </a:p>
        </p:txBody>
      </p:sp>
      <p:pic>
        <p:nvPicPr>
          <p:cNvPr id="1956" name="Google Shape;1956;p72"/>
          <p:cNvPicPr preferRelativeResize="0"/>
          <p:nvPr/>
        </p:nvPicPr>
        <p:blipFill>
          <a:blip r:embed="rId3">
            <a:alphaModFix/>
          </a:blip>
          <a:stretch>
            <a:fillRect/>
          </a:stretch>
        </p:blipFill>
        <p:spPr>
          <a:xfrm>
            <a:off x="1049475" y="1400175"/>
            <a:ext cx="2991900" cy="3133725"/>
          </a:xfrm>
          <a:prstGeom prst="rect">
            <a:avLst/>
          </a:prstGeom>
          <a:noFill/>
          <a:ln>
            <a:noFill/>
          </a:ln>
        </p:spPr>
      </p:pic>
      <p:pic>
        <p:nvPicPr>
          <p:cNvPr id="1957" name="Google Shape;1957;p72"/>
          <p:cNvPicPr preferRelativeResize="0"/>
          <p:nvPr/>
        </p:nvPicPr>
        <p:blipFill>
          <a:blip r:embed="rId4">
            <a:alphaModFix/>
          </a:blip>
          <a:stretch>
            <a:fillRect/>
          </a:stretch>
        </p:blipFill>
        <p:spPr>
          <a:xfrm>
            <a:off x="4201750" y="1400171"/>
            <a:ext cx="1190684" cy="3133725"/>
          </a:xfrm>
          <a:prstGeom prst="rect">
            <a:avLst/>
          </a:prstGeom>
          <a:noFill/>
          <a:ln>
            <a:noFill/>
          </a:ln>
        </p:spPr>
      </p:pic>
      <p:pic>
        <p:nvPicPr>
          <p:cNvPr id="1958" name="Google Shape;1958;p72"/>
          <p:cNvPicPr preferRelativeResize="0"/>
          <p:nvPr/>
        </p:nvPicPr>
        <p:blipFill>
          <a:blip r:embed="rId5">
            <a:alphaModFix/>
          </a:blip>
          <a:stretch>
            <a:fillRect/>
          </a:stretch>
        </p:blipFill>
        <p:spPr>
          <a:xfrm>
            <a:off x="5552800" y="1397801"/>
            <a:ext cx="1190675" cy="3136099"/>
          </a:xfrm>
          <a:prstGeom prst="rect">
            <a:avLst/>
          </a:prstGeom>
          <a:noFill/>
          <a:ln>
            <a:noFill/>
          </a:ln>
        </p:spPr>
      </p:pic>
      <p:pic>
        <p:nvPicPr>
          <p:cNvPr id="1959" name="Google Shape;1959;p72"/>
          <p:cNvPicPr preferRelativeResize="0"/>
          <p:nvPr/>
        </p:nvPicPr>
        <p:blipFill>
          <a:blip r:embed="rId6">
            <a:alphaModFix/>
          </a:blip>
          <a:stretch>
            <a:fillRect/>
          </a:stretch>
        </p:blipFill>
        <p:spPr>
          <a:xfrm>
            <a:off x="6903850" y="1396323"/>
            <a:ext cx="1190675" cy="313905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3" name="Shape 1963"/>
        <p:cNvGrpSpPr/>
        <p:nvPr/>
      </p:nvGrpSpPr>
      <p:grpSpPr>
        <a:xfrm>
          <a:off x="0" y="0"/>
          <a:ext cx="0" cy="0"/>
          <a:chOff x="0" y="0"/>
          <a:chExt cx="0" cy="0"/>
        </a:xfrm>
      </p:grpSpPr>
      <p:sp>
        <p:nvSpPr>
          <p:cNvPr id="1964" name="Google Shape;1964;p73"/>
          <p:cNvSpPr txBox="1"/>
          <p:nvPr>
            <p:ph type="ctrTitle"/>
          </p:nvPr>
        </p:nvSpPr>
        <p:spPr>
          <a:xfrm>
            <a:off x="4955538" y="1366338"/>
            <a:ext cx="3465900" cy="241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t>Hadoop</a:t>
            </a:r>
            <a:endParaRPr sz="4800"/>
          </a:p>
          <a:p>
            <a:pPr indent="0" lvl="0" marL="0" rtl="0" algn="l">
              <a:spcBef>
                <a:spcPts val="0"/>
              </a:spcBef>
              <a:spcAft>
                <a:spcPts val="0"/>
              </a:spcAft>
              <a:buNone/>
            </a:pPr>
            <a:r>
              <a:rPr lang="en-GB" sz="4800"/>
              <a:t>vs</a:t>
            </a:r>
            <a:endParaRPr sz="4800"/>
          </a:p>
          <a:p>
            <a:pPr indent="0" lvl="0" marL="0" rtl="0" algn="l">
              <a:spcBef>
                <a:spcPts val="0"/>
              </a:spcBef>
              <a:spcAft>
                <a:spcPts val="0"/>
              </a:spcAft>
              <a:buNone/>
            </a:pPr>
            <a:r>
              <a:rPr lang="en-GB" sz="4800"/>
              <a:t>No Hadoop</a:t>
            </a:r>
            <a:endParaRPr sz="4800"/>
          </a:p>
        </p:txBody>
      </p:sp>
      <p:grpSp>
        <p:nvGrpSpPr>
          <p:cNvPr id="1965" name="Google Shape;1965;p73"/>
          <p:cNvGrpSpPr/>
          <p:nvPr/>
        </p:nvGrpSpPr>
        <p:grpSpPr>
          <a:xfrm>
            <a:off x="722562" y="769252"/>
            <a:ext cx="4047222" cy="3604980"/>
            <a:chOff x="1201025" y="534350"/>
            <a:chExt cx="5255450" cy="4684225"/>
          </a:xfrm>
        </p:grpSpPr>
        <p:sp>
          <p:nvSpPr>
            <p:cNvPr id="1966" name="Google Shape;1966;p73"/>
            <p:cNvSpPr/>
            <p:nvPr/>
          </p:nvSpPr>
          <p:spPr>
            <a:xfrm>
              <a:off x="1201025" y="2439475"/>
              <a:ext cx="5255450" cy="2779100"/>
            </a:xfrm>
            <a:custGeom>
              <a:rect b="b" l="l" r="r" t="t"/>
              <a:pathLst>
                <a:path extrusionOk="0" h="111164" w="210218">
                  <a:moveTo>
                    <a:pt x="105109" y="1"/>
                  </a:moveTo>
                  <a:cubicBezTo>
                    <a:pt x="80617" y="1"/>
                    <a:pt x="56124" y="5430"/>
                    <a:pt x="37427" y="16287"/>
                  </a:cubicBezTo>
                  <a:cubicBezTo>
                    <a:pt x="1" y="37970"/>
                    <a:pt x="34" y="73195"/>
                    <a:pt x="37427" y="94877"/>
                  </a:cubicBezTo>
                  <a:cubicBezTo>
                    <a:pt x="56107" y="105735"/>
                    <a:pt x="80600" y="111164"/>
                    <a:pt x="105097" y="111164"/>
                  </a:cubicBezTo>
                  <a:cubicBezTo>
                    <a:pt x="129593" y="111164"/>
                    <a:pt x="154094" y="105735"/>
                    <a:pt x="172791" y="94877"/>
                  </a:cubicBezTo>
                  <a:cubicBezTo>
                    <a:pt x="210217" y="73195"/>
                    <a:pt x="210184" y="37970"/>
                    <a:pt x="172791" y="16287"/>
                  </a:cubicBezTo>
                  <a:cubicBezTo>
                    <a:pt x="154094" y="5430"/>
                    <a:pt x="129602" y="1"/>
                    <a:pt x="105109"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73"/>
            <p:cNvSpPr/>
            <p:nvPr/>
          </p:nvSpPr>
          <p:spPr>
            <a:xfrm>
              <a:off x="5160525" y="3713100"/>
              <a:ext cx="843950" cy="487050"/>
            </a:xfrm>
            <a:custGeom>
              <a:rect b="b" l="l" r="r" t="t"/>
              <a:pathLst>
                <a:path extrusionOk="0" h="19482" w="33758">
                  <a:moveTo>
                    <a:pt x="16879" y="1"/>
                  </a:moveTo>
                  <a:cubicBezTo>
                    <a:pt x="7572" y="1"/>
                    <a:pt x="0" y="4370"/>
                    <a:pt x="0" y="9741"/>
                  </a:cubicBezTo>
                  <a:cubicBezTo>
                    <a:pt x="0" y="15145"/>
                    <a:pt x="7572" y="19481"/>
                    <a:pt x="16879" y="19481"/>
                  </a:cubicBezTo>
                  <a:cubicBezTo>
                    <a:pt x="26219" y="19481"/>
                    <a:pt x="33758" y="15145"/>
                    <a:pt x="33758" y="9741"/>
                  </a:cubicBezTo>
                  <a:cubicBezTo>
                    <a:pt x="33758" y="4370"/>
                    <a:pt x="26219" y="1"/>
                    <a:pt x="16879"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73"/>
            <p:cNvSpPr/>
            <p:nvPr/>
          </p:nvSpPr>
          <p:spPr>
            <a:xfrm>
              <a:off x="1356975" y="3573400"/>
              <a:ext cx="554575" cy="509150"/>
            </a:xfrm>
            <a:custGeom>
              <a:rect b="b" l="l" r="r" t="t"/>
              <a:pathLst>
                <a:path extrusionOk="0" h="20366" w="22183">
                  <a:moveTo>
                    <a:pt x="6573" y="0"/>
                  </a:moveTo>
                  <a:cubicBezTo>
                    <a:pt x="2797" y="0"/>
                    <a:pt x="1" y="3453"/>
                    <a:pt x="4103" y="5889"/>
                  </a:cubicBezTo>
                  <a:cubicBezTo>
                    <a:pt x="8406" y="8424"/>
                    <a:pt x="15945" y="10959"/>
                    <a:pt x="19414" y="20366"/>
                  </a:cubicBezTo>
                  <a:lnTo>
                    <a:pt x="22183" y="19298"/>
                  </a:lnTo>
                  <a:cubicBezTo>
                    <a:pt x="22183" y="19298"/>
                    <a:pt x="21482" y="13027"/>
                    <a:pt x="18380" y="8190"/>
                  </a:cubicBezTo>
                  <a:cubicBezTo>
                    <a:pt x="15278" y="3354"/>
                    <a:pt x="11008" y="318"/>
                    <a:pt x="7039" y="18"/>
                  </a:cubicBezTo>
                  <a:cubicBezTo>
                    <a:pt x="6882" y="6"/>
                    <a:pt x="6727" y="0"/>
                    <a:pt x="657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73"/>
            <p:cNvSpPr/>
            <p:nvPr/>
          </p:nvSpPr>
          <p:spPr>
            <a:xfrm>
              <a:off x="1356975" y="3573400"/>
              <a:ext cx="554575" cy="509150"/>
            </a:xfrm>
            <a:custGeom>
              <a:rect b="b" l="l" r="r" t="t"/>
              <a:pathLst>
                <a:path extrusionOk="0" h="20366" w="22183">
                  <a:moveTo>
                    <a:pt x="6573" y="0"/>
                  </a:moveTo>
                  <a:cubicBezTo>
                    <a:pt x="2797" y="0"/>
                    <a:pt x="1" y="3453"/>
                    <a:pt x="4103" y="5889"/>
                  </a:cubicBezTo>
                  <a:cubicBezTo>
                    <a:pt x="8406" y="8424"/>
                    <a:pt x="15945" y="10959"/>
                    <a:pt x="19414" y="20366"/>
                  </a:cubicBezTo>
                  <a:lnTo>
                    <a:pt x="22183" y="19298"/>
                  </a:lnTo>
                  <a:cubicBezTo>
                    <a:pt x="22183" y="19298"/>
                    <a:pt x="21482" y="13027"/>
                    <a:pt x="18380" y="8190"/>
                  </a:cubicBezTo>
                  <a:cubicBezTo>
                    <a:pt x="15278" y="3354"/>
                    <a:pt x="11008" y="318"/>
                    <a:pt x="7039" y="18"/>
                  </a:cubicBezTo>
                  <a:cubicBezTo>
                    <a:pt x="6882" y="6"/>
                    <a:pt x="6727" y="0"/>
                    <a:pt x="657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73"/>
            <p:cNvSpPr/>
            <p:nvPr/>
          </p:nvSpPr>
          <p:spPr>
            <a:xfrm>
              <a:off x="1483725" y="3620325"/>
              <a:ext cx="404475" cy="394900"/>
            </a:xfrm>
            <a:custGeom>
              <a:rect b="b" l="l" r="r" t="t"/>
              <a:pathLst>
                <a:path extrusionOk="0" h="15796" w="16179">
                  <a:moveTo>
                    <a:pt x="214" y="0"/>
                  </a:moveTo>
                  <a:cubicBezTo>
                    <a:pt x="126" y="0"/>
                    <a:pt x="34" y="65"/>
                    <a:pt x="34" y="176"/>
                  </a:cubicBezTo>
                  <a:cubicBezTo>
                    <a:pt x="1" y="276"/>
                    <a:pt x="67" y="376"/>
                    <a:pt x="168" y="409"/>
                  </a:cubicBezTo>
                  <a:cubicBezTo>
                    <a:pt x="3737" y="1243"/>
                    <a:pt x="11576" y="5479"/>
                    <a:pt x="15712" y="15653"/>
                  </a:cubicBezTo>
                  <a:cubicBezTo>
                    <a:pt x="15767" y="15736"/>
                    <a:pt x="15844" y="15795"/>
                    <a:pt x="15926" y="15795"/>
                  </a:cubicBezTo>
                  <a:cubicBezTo>
                    <a:pt x="15943" y="15795"/>
                    <a:pt x="15961" y="15793"/>
                    <a:pt x="15979" y="15787"/>
                  </a:cubicBezTo>
                  <a:lnTo>
                    <a:pt x="16012" y="15787"/>
                  </a:lnTo>
                  <a:cubicBezTo>
                    <a:pt x="16112" y="15753"/>
                    <a:pt x="16179" y="15620"/>
                    <a:pt x="16112" y="15520"/>
                  </a:cubicBezTo>
                  <a:cubicBezTo>
                    <a:pt x="11909" y="5179"/>
                    <a:pt x="3937" y="843"/>
                    <a:pt x="268" y="9"/>
                  </a:cubicBezTo>
                  <a:cubicBezTo>
                    <a:pt x="250" y="3"/>
                    <a:pt x="232" y="0"/>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73"/>
            <p:cNvSpPr/>
            <p:nvPr/>
          </p:nvSpPr>
          <p:spPr>
            <a:xfrm>
              <a:off x="1344475" y="3883950"/>
              <a:ext cx="534575" cy="530625"/>
            </a:xfrm>
            <a:custGeom>
              <a:rect b="b" l="l" r="r" t="t"/>
              <a:pathLst>
                <a:path extrusionOk="0" h="21225" w="21383">
                  <a:moveTo>
                    <a:pt x="14195" y="1"/>
                  </a:moveTo>
                  <a:cubicBezTo>
                    <a:pt x="12000" y="1"/>
                    <a:pt x="10025" y="1650"/>
                    <a:pt x="7866" y="1650"/>
                  </a:cubicBezTo>
                  <a:cubicBezTo>
                    <a:pt x="7768" y="1650"/>
                    <a:pt x="7670" y="1646"/>
                    <a:pt x="7572" y="1639"/>
                  </a:cubicBezTo>
                  <a:cubicBezTo>
                    <a:pt x="6972" y="1539"/>
                    <a:pt x="6371" y="1439"/>
                    <a:pt x="5771" y="1272"/>
                  </a:cubicBezTo>
                  <a:cubicBezTo>
                    <a:pt x="5413" y="1210"/>
                    <a:pt x="5044" y="1177"/>
                    <a:pt x="4675" y="1177"/>
                  </a:cubicBezTo>
                  <a:cubicBezTo>
                    <a:pt x="3081" y="1177"/>
                    <a:pt x="1467" y="1774"/>
                    <a:pt x="601" y="3074"/>
                  </a:cubicBezTo>
                  <a:cubicBezTo>
                    <a:pt x="134" y="3741"/>
                    <a:pt x="0" y="4575"/>
                    <a:pt x="267" y="5375"/>
                  </a:cubicBezTo>
                  <a:cubicBezTo>
                    <a:pt x="634" y="6176"/>
                    <a:pt x="1501" y="6609"/>
                    <a:pt x="2335" y="6943"/>
                  </a:cubicBezTo>
                  <a:cubicBezTo>
                    <a:pt x="3202" y="7243"/>
                    <a:pt x="4070" y="7610"/>
                    <a:pt x="4503" y="8377"/>
                  </a:cubicBezTo>
                  <a:cubicBezTo>
                    <a:pt x="5404" y="9945"/>
                    <a:pt x="3936" y="12147"/>
                    <a:pt x="4904" y="13648"/>
                  </a:cubicBezTo>
                  <a:cubicBezTo>
                    <a:pt x="5371" y="14248"/>
                    <a:pt x="6038" y="14649"/>
                    <a:pt x="6805" y="14749"/>
                  </a:cubicBezTo>
                  <a:cubicBezTo>
                    <a:pt x="7439" y="14815"/>
                    <a:pt x="8039" y="14882"/>
                    <a:pt x="8673" y="14882"/>
                  </a:cubicBezTo>
                  <a:cubicBezTo>
                    <a:pt x="8973" y="14882"/>
                    <a:pt x="9273" y="14882"/>
                    <a:pt x="9574" y="14815"/>
                  </a:cubicBezTo>
                  <a:cubicBezTo>
                    <a:pt x="9834" y="14763"/>
                    <a:pt x="10101" y="14737"/>
                    <a:pt x="10371" y="14737"/>
                  </a:cubicBezTo>
                  <a:cubicBezTo>
                    <a:pt x="10964" y="14737"/>
                    <a:pt x="11569" y="14863"/>
                    <a:pt x="12142" y="15116"/>
                  </a:cubicBezTo>
                  <a:cubicBezTo>
                    <a:pt x="13376" y="15783"/>
                    <a:pt x="13743" y="17350"/>
                    <a:pt x="14477" y="18551"/>
                  </a:cubicBezTo>
                  <a:cubicBezTo>
                    <a:pt x="15411" y="19986"/>
                    <a:pt x="16946" y="20953"/>
                    <a:pt x="18647" y="21153"/>
                  </a:cubicBezTo>
                  <a:cubicBezTo>
                    <a:pt x="18917" y="21185"/>
                    <a:pt x="19293" y="21224"/>
                    <a:pt x="19675" y="21224"/>
                  </a:cubicBezTo>
                  <a:cubicBezTo>
                    <a:pt x="20093" y="21224"/>
                    <a:pt x="20518" y="21177"/>
                    <a:pt x="20815" y="21020"/>
                  </a:cubicBezTo>
                  <a:cubicBezTo>
                    <a:pt x="20848" y="20986"/>
                    <a:pt x="20882" y="20986"/>
                    <a:pt x="20915" y="20953"/>
                  </a:cubicBezTo>
                  <a:cubicBezTo>
                    <a:pt x="21015" y="20853"/>
                    <a:pt x="21082" y="20753"/>
                    <a:pt x="21149" y="20686"/>
                  </a:cubicBezTo>
                  <a:cubicBezTo>
                    <a:pt x="21149" y="20686"/>
                    <a:pt x="21149" y="20653"/>
                    <a:pt x="21149" y="20653"/>
                  </a:cubicBezTo>
                  <a:cubicBezTo>
                    <a:pt x="21382" y="19852"/>
                    <a:pt x="21015" y="19018"/>
                    <a:pt x="21015" y="18184"/>
                  </a:cubicBezTo>
                  <a:cubicBezTo>
                    <a:pt x="21015" y="18118"/>
                    <a:pt x="21015" y="18084"/>
                    <a:pt x="21015" y="18018"/>
                  </a:cubicBezTo>
                  <a:cubicBezTo>
                    <a:pt x="21048" y="17050"/>
                    <a:pt x="21082" y="16116"/>
                    <a:pt x="21082" y="15149"/>
                  </a:cubicBezTo>
                  <a:cubicBezTo>
                    <a:pt x="21149" y="13381"/>
                    <a:pt x="21149" y="11580"/>
                    <a:pt x="21149" y="9812"/>
                  </a:cubicBezTo>
                  <a:cubicBezTo>
                    <a:pt x="21149" y="8644"/>
                    <a:pt x="21282" y="7410"/>
                    <a:pt x="20782" y="6309"/>
                  </a:cubicBezTo>
                  <a:cubicBezTo>
                    <a:pt x="20248" y="5108"/>
                    <a:pt x="18880" y="5075"/>
                    <a:pt x="18380" y="3908"/>
                  </a:cubicBezTo>
                  <a:cubicBezTo>
                    <a:pt x="18180" y="3441"/>
                    <a:pt x="18080" y="2940"/>
                    <a:pt x="17880" y="2473"/>
                  </a:cubicBezTo>
                  <a:cubicBezTo>
                    <a:pt x="17246" y="1072"/>
                    <a:pt x="15911" y="105"/>
                    <a:pt x="14377" y="5"/>
                  </a:cubicBezTo>
                  <a:cubicBezTo>
                    <a:pt x="14316" y="2"/>
                    <a:pt x="14256" y="1"/>
                    <a:pt x="1419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73"/>
            <p:cNvSpPr/>
            <p:nvPr/>
          </p:nvSpPr>
          <p:spPr>
            <a:xfrm>
              <a:off x="1401175" y="3959325"/>
              <a:ext cx="481200" cy="348600"/>
            </a:xfrm>
            <a:custGeom>
              <a:rect b="b" l="l" r="r" t="t"/>
              <a:pathLst>
                <a:path extrusionOk="0" h="13944" w="19248">
                  <a:moveTo>
                    <a:pt x="791" y="1"/>
                  </a:moveTo>
                  <a:cubicBezTo>
                    <a:pt x="552" y="1"/>
                    <a:pt x="343" y="10"/>
                    <a:pt x="167" y="25"/>
                  </a:cubicBezTo>
                  <a:cubicBezTo>
                    <a:pt x="67" y="25"/>
                    <a:pt x="0" y="125"/>
                    <a:pt x="0" y="225"/>
                  </a:cubicBezTo>
                  <a:cubicBezTo>
                    <a:pt x="0" y="312"/>
                    <a:pt x="75" y="399"/>
                    <a:pt x="161" y="399"/>
                  </a:cubicBezTo>
                  <a:cubicBezTo>
                    <a:pt x="174" y="399"/>
                    <a:pt x="187" y="397"/>
                    <a:pt x="201" y="392"/>
                  </a:cubicBezTo>
                  <a:cubicBezTo>
                    <a:pt x="339" y="383"/>
                    <a:pt x="498" y="378"/>
                    <a:pt x="676" y="378"/>
                  </a:cubicBezTo>
                  <a:cubicBezTo>
                    <a:pt x="4295" y="378"/>
                    <a:pt x="15827" y="2485"/>
                    <a:pt x="18847" y="13802"/>
                  </a:cubicBezTo>
                  <a:cubicBezTo>
                    <a:pt x="18875" y="13884"/>
                    <a:pt x="18947" y="13944"/>
                    <a:pt x="19028" y="13944"/>
                  </a:cubicBezTo>
                  <a:cubicBezTo>
                    <a:pt x="19045" y="13944"/>
                    <a:pt x="19063" y="13941"/>
                    <a:pt x="19081" y="13935"/>
                  </a:cubicBezTo>
                  <a:cubicBezTo>
                    <a:pt x="19181" y="13902"/>
                    <a:pt x="19247" y="13802"/>
                    <a:pt x="19214" y="13702"/>
                  </a:cubicBezTo>
                  <a:cubicBezTo>
                    <a:pt x="16168" y="2239"/>
                    <a:pt x="4636" y="1"/>
                    <a:pt x="7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73"/>
            <p:cNvSpPr/>
            <p:nvPr/>
          </p:nvSpPr>
          <p:spPr>
            <a:xfrm>
              <a:off x="1515425" y="4077200"/>
              <a:ext cx="233975" cy="76575"/>
            </a:xfrm>
            <a:custGeom>
              <a:rect b="b" l="l" r="r" t="t"/>
              <a:pathLst>
                <a:path extrusionOk="0" h="3063" w="9359">
                  <a:moveTo>
                    <a:pt x="7345" y="0"/>
                  </a:moveTo>
                  <a:cubicBezTo>
                    <a:pt x="4703" y="0"/>
                    <a:pt x="2113" y="947"/>
                    <a:pt x="100" y="2716"/>
                  </a:cubicBezTo>
                  <a:cubicBezTo>
                    <a:pt x="0" y="2782"/>
                    <a:pt x="0" y="2916"/>
                    <a:pt x="100" y="3016"/>
                  </a:cubicBezTo>
                  <a:cubicBezTo>
                    <a:pt x="124" y="3039"/>
                    <a:pt x="164" y="3063"/>
                    <a:pt x="209" y="3063"/>
                  </a:cubicBezTo>
                  <a:cubicBezTo>
                    <a:pt x="228" y="3063"/>
                    <a:pt x="248" y="3059"/>
                    <a:pt x="267" y="3049"/>
                  </a:cubicBezTo>
                  <a:cubicBezTo>
                    <a:pt x="301" y="3049"/>
                    <a:pt x="334" y="3016"/>
                    <a:pt x="367" y="3016"/>
                  </a:cubicBezTo>
                  <a:cubicBezTo>
                    <a:pt x="2315" y="1311"/>
                    <a:pt x="4790" y="397"/>
                    <a:pt x="7328" y="397"/>
                  </a:cubicBezTo>
                  <a:cubicBezTo>
                    <a:pt x="7919" y="397"/>
                    <a:pt x="8514" y="446"/>
                    <a:pt x="9107" y="547"/>
                  </a:cubicBezTo>
                  <a:cubicBezTo>
                    <a:pt x="9120" y="552"/>
                    <a:pt x="9133" y="554"/>
                    <a:pt x="9145" y="554"/>
                  </a:cubicBezTo>
                  <a:cubicBezTo>
                    <a:pt x="9315" y="554"/>
                    <a:pt x="9358" y="147"/>
                    <a:pt x="9140" y="147"/>
                  </a:cubicBezTo>
                  <a:cubicBezTo>
                    <a:pt x="8543" y="49"/>
                    <a:pt x="7943" y="0"/>
                    <a:pt x="734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3"/>
            <p:cNvSpPr/>
            <p:nvPr/>
          </p:nvSpPr>
          <p:spPr>
            <a:xfrm>
              <a:off x="1846500" y="534350"/>
              <a:ext cx="2779500" cy="3926500"/>
            </a:xfrm>
            <a:custGeom>
              <a:rect b="b" l="l" r="r" t="t"/>
              <a:pathLst>
                <a:path extrusionOk="0" h="157060" w="111180">
                  <a:moveTo>
                    <a:pt x="109334" y="0"/>
                  </a:moveTo>
                  <a:cubicBezTo>
                    <a:pt x="108982" y="0"/>
                    <a:pt x="108628" y="84"/>
                    <a:pt x="108311" y="260"/>
                  </a:cubicBezTo>
                  <a:lnTo>
                    <a:pt x="967" y="62204"/>
                  </a:lnTo>
                  <a:cubicBezTo>
                    <a:pt x="400" y="62571"/>
                    <a:pt x="33" y="63205"/>
                    <a:pt x="0" y="63905"/>
                  </a:cubicBezTo>
                  <a:lnTo>
                    <a:pt x="0" y="155171"/>
                  </a:lnTo>
                  <a:cubicBezTo>
                    <a:pt x="0" y="155838"/>
                    <a:pt x="367" y="156471"/>
                    <a:pt x="901" y="156838"/>
                  </a:cubicBezTo>
                  <a:cubicBezTo>
                    <a:pt x="1193" y="156985"/>
                    <a:pt x="1517" y="157060"/>
                    <a:pt x="1842" y="157060"/>
                  </a:cubicBezTo>
                  <a:cubicBezTo>
                    <a:pt x="2184" y="157060"/>
                    <a:pt x="2527" y="156976"/>
                    <a:pt x="2835" y="156805"/>
                  </a:cubicBezTo>
                  <a:lnTo>
                    <a:pt x="110179" y="94827"/>
                  </a:lnTo>
                  <a:cubicBezTo>
                    <a:pt x="110746" y="94460"/>
                    <a:pt x="111113" y="93827"/>
                    <a:pt x="111179" y="93126"/>
                  </a:cubicBezTo>
                  <a:lnTo>
                    <a:pt x="111179" y="1861"/>
                  </a:lnTo>
                  <a:cubicBezTo>
                    <a:pt x="111146" y="1194"/>
                    <a:pt x="110779" y="593"/>
                    <a:pt x="110245" y="193"/>
                  </a:cubicBezTo>
                  <a:cubicBezTo>
                    <a:pt x="109962" y="67"/>
                    <a:pt x="109649" y="0"/>
                    <a:pt x="10933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73"/>
            <p:cNvSpPr/>
            <p:nvPr/>
          </p:nvSpPr>
          <p:spPr>
            <a:xfrm>
              <a:off x="1853150" y="534350"/>
              <a:ext cx="2772025" cy="1600150"/>
            </a:xfrm>
            <a:custGeom>
              <a:rect b="b" l="l" r="r" t="t"/>
              <a:pathLst>
                <a:path extrusionOk="0" h="64006" w="110881">
                  <a:moveTo>
                    <a:pt x="109068" y="0"/>
                  </a:moveTo>
                  <a:cubicBezTo>
                    <a:pt x="108716" y="0"/>
                    <a:pt x="108362" y="84"/>
                    <a:pt x="108045" y="260"/>
                  </a:cubicBezTo>
                  <a:lnTo>
                    <a:pt x="701" y="62204"/>
                  </a:lnTo>
                  <a:cubicBezTo>
                    <a:pt x="401" y="62404"/>
                    <a:pt x="168" y="62638"/>
                    <a:pt x="1" y="62938"/>
                  </a:cubicBezTo>
                  <a:lnTo>
                    <a:pt x="1869" y="64005"/>
                  </a:lnTo>
                  <a:cubicBezTo>
                    <a:pt x="2036" y="63705"/>
                    <a:pt x="2269" y="63472"/>
                    <a:pt x="2569" y="63271"/>
                  </a:cubicBezTo>
                  <a:lnTo>
                    <a:pt x="109913" y="1294"/>
                  </a:lnTo>
                  <a:cubicBezTo>
                    <a:pt x="110073" y="1198"/>
                    <a:pt x="110223" y="1153"/>
                    <a:pt x="110355" y="1153"/>
                  </a:cubicBezTo>
                  <a:cubicBezTo>
                    <a:pt x="110635" y="1153"/>
                    <a:pt x="110835" y="1354"/>
                    <a:pt x="110880" y="1694"/>
                  </a:cubicBezTo>
                  <a:cubicBezTo>
                    <a:pt x="110813" y="1094"/>
                    <a:pt x="110480" y="560"/>
                    <a:pt x="109979" y="193"/>
                  </a:cubicBezTo>
                  <a:cubicBezTo>
                    <a:pt x="109696" y="67"/>
                    <a:pt x="109383" y="0"/>
                    <a:pt x="1090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73"/>
            <p:cNvSpPr/>
            <p:nvPr/>
          </p:nvSpPr>
          <p:spPr>
            <a:xfrm>
              <a:off x="1846500" y="2423850"/>
              <a:ext cx="65900" cy="2036275"/>
            </a:xfrm>
            <a:custGeom>
              <a:rect b="b" l="l" r="r" t="t"/>
              <a:pathLst>
                <a:path extrusionOk="0" h="81451" w="2636">
                  <a:moveTo>
                    <a:pt x="2602" y="81325"/>
                  </a:moveTo>
                  <a:cubicBezTo>
                    <a:pt x="2569" y="81325"/>
                    <a:pt x="2535" y="81358"/>
                    <a:pt x="2502" y="81358"/>
                  </a:cubicBezTo>
                  <a:lnTo>
                    <a:pt x="2535" y="81358"/>
                  </a:lnTo>
                  <a:cubicBezTo>
                    <a:pt x="2569" y="81325"/>
                    <a:pt x="2602" y="81325"/>
                    <a:pt x="2635" y="81325"/>
                  </a:cubicBezTo>
                  <a:close/>
                  <a:moveTo>
                    <a:pt x="0" y="0"/>
                  </a:moveTo>
                  <a:lnTo>
                    <a:pt x="0" y="79557"/>
                  </a:lnTo>
                  <a:cubicBezTo>
                    <a:pt x="0" y="80224"/>
                    <a:pt x="367" y="80858"/>
                    <a:pt x="901" y="81225"/>
                  </a:cubicBezTo>
                  <a:cubicBezTo>
                    <a:pt x="1176" y="81375"/>
                    <a:pt x="1470" y="81450"/>
                    <a:pt x="1754" y="81450"/>
                  </a:cubicBezTo>
                  <a:cubicBezTo>
                    <a:pt x="1849" y="81450"/>
                    <a:pt x="1943" y="81442"/>
                    <a:pt x="2035" y="81425"/>
                  </a:cubicBezTo>
                  <a:cubicBezTo>
                    <a:pt x="2102" y="81425"/>
                    <a:pt x="2135" y="81425"/>
                    <a:pt x="2202" y="81392"/>
                  </a:cubicBezTo>
                  <a:cubicBezTo>
                    <a:pt x="2218" y="81409"/>
                    <a:pt x="2235" y="81417"/>
                    <a:pt x="2252" y="81417"/>
                  </a:cubicBezTo>
                  <a:cubicBezTo>
                    <a:pt x="2268" y="81417"/>
                    <a:pt x="2285" y="81409"/>
                    <a:pt x="2302" y="81392"/>
                  </a:cubicBezTo>
                  <a:cubicBezTo>
                    <a:pt x="2335" y="81392"/>
                    <a:pt x="2368" y="81392"/>
                    <a:pt x="2435" y="81358"/>
                  </a:cubicBezTo>
                  <a:lnTo>
                    <a:pt x="2402" y="81358"/>
                  </a:lnTo>
                  <a:cubicBezTo>
                    <a:pt x="2068" y="81358"/>
                    <a:pt x="1835" y="81092"/>
                    <a:pt x="1835" y="80658"/>
                  </a:cubicBezTo>
                  <a:lnTo>
                    <a:pt x="1835" y="1068"/>
                  </a:lnTo>
                  <a:lnTo>
                    <a:pt x="0"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3"/>
            <p:cNvSpPr/>
            <p:nvPr/>
          </p:nvSpPr>
          <p:spPr>
            <a:xfrm>
              <a:off x="1845650" y="2108625"/>
              <a:ext cx="54225" cy="342775"/>
            </a:xfrm>
            <a:custGeom>
              <a:rect b="b" l="l" r="r" t="t"/>
              <a:pathLst>
                <a:path extrusionOk="0" h="13711" w="2169">
                  <a:moveTo>
                    <a:pt x="301" y="0"/>
                  </a:moveTo>
                  <a:cubicBezTo>
                    <a:pt x="201" y="167"/>
                    <a:pt x="101" y="401"/>
                    <a:pt x="67" y="601"/>
                  </a:cubicBezTo>
                  <a:cubicBezTo>
                    <a:pt x="1" y="701"/>
                    <a:pt x="1" y="767"/>
                    <a:pt x="1" y="834"/>
                  </a:cubicBezTo>
                  <a:cubicBezTo>
                    <a:pt x="1" y="901"/>
                    <a:pt x="1" y="934"/>
                    <a:pt x="1" y="968"/>
                  </a:cubicBezTo>
                  <a:lnTo>
                    <a:pt x="1" y="12643"/>
                  </a:lnTo>
                  <a:lnTo>
                    <a:pt x="1869" y="13710"/>
                  </a:lnTo>
                  <a:lnTo>
                    <a:pt x="1869" y="2002"/>
                  </a:lnTo>
                  <a:cubicBezTo>
                    <a:pt x="1869" y="1668"/>
                    <a:pt x="1969" y="1335"/>
                    <a:pt x="2169" y="1034"/>
                  </a:cubicBezTo>
                  <a:lnTo>
                    <a:pt x="30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3"/>
            <p:cNvSpPr/>
            <p:nvPr/>
          </p:nvSpPr>
          <p:spPr>
            <a:xfrm>
              <a:off x="1892350" y="563425"/>
              <a:ext cx="2733650" cy="1727850"/>
            </a:xfrm>
            <a:custGeom>
              <a:rect b="b" l="l" r="r" t="t"/>
              <a:pathLst>
                <a:path extrusionOk="0" h="69114" w="109346">
                  <a:moveTo>
                    <a:pt x="108785" y="1"/>
                  </a:moveTo>
                  <a:cubicBezTo>
                    <a:pt x="108651" y="1"/>
                    <a:pt x="108501" y="43"/>
                    <a:pt x="108345" y="131"/>
                  </a:cubicBezTo>
                  <a:lnTo>
                    <a:pt x="1001" y="62108"/>
                  </a:lnTo>
                  <a:cubicBezTo>
                    <a:pt x="401" y="62509"/>
                    <a:pt x="34" y="63143"/>
                    <a:pt x="1" y="63810"/>
                  </a:cubicBezTo>
                  <a:lnTo>
                    <a:pt x="1" y="69113"/>
                  </a:lnTo>
                  <a:lnTo>
                    <a:pt x="2736" y="67512"/>
                  </a:lnTo>
                  <a:cubicBezTo>
                    <a:pt x="3303" y="67145"/>
                    <a:pt x="3670" y="66512"/>
                    <a:pt x="3703" y="65811"/>
                  </a:cubicBezTo>
                  <a:lnTo>
                    <a:pt x="3703" y="63810"/>
                  </a:lnTo>
                  <a:cubicBezTo>
                    <a:pt x="3737" y="63143"/>
                    <a:pt x="4104" y="62475"/>
                    <a:pt x="4704" y="62108"/>
                  </a:cubicBezTo>
                  <a:lnTo>
                    <a:pt x="28655" y="48299"/>
                  </a:lnTo>
                  <a:cubicBezTo>
                    <a:pt x="28822" y="48200"/>
                    <a:pt x="28977" y="48154"/>
                    <a:pt x="29113" y="48154"/>
                  </a:cubicBezTo>
                  <a:cubicBezTo>
                    <a:pt x="29439" y="48154"/>
                    <a:pt x="29655" y="48419"/>
                    <a:pt x="29655" y="48866"/>
                  </a:cubicBezTo>
                  <a:lnTo>
                    <a:pt x="29655" y="50867"/>
                  </a:lnTo>
                  <a:cubicBezTo>
                    <a:pt x="29655" y="51316"/>
                    <a:pt x="29873" y="51564"/>
                    <a:pt x="30201" y="51564"/>
                  </a:cubicBezTo>
                  <a:cubicBezTo>
                    <a:pt x="30336" y="51564"/>
                    <a:pt x="30490" y="51522"/>
                    <a:pt x="30656" y="51434"/>
                  </a:cubicBezTo>
                  <a:lnTo>
                    <a:pt x="109345" y="5968"/>
                  </a:lnTo>
                  <a:lnTo>
                    <a:pt x="109345" y="698"/>
                  </a:lnTo>
                  <a:cubicBezTo>
                    <a:pt x="109345" y="249"/>
                    <a:pt x="109111" y="1"/>
                    <a:pt x="10878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73"/>
            <p:cNvSpPr/>
            <p:nvPr/>
          </p:nvSpPr>
          <p:spPr>
            <a:xfrm>
              <a:off x="1892350" y="712625"/>
              <a:ext cx="2733650" cy="3745100"/>
            </a:xfrm>
            <a:custGeom>
              <a:rect b="b" l="l" r="r" t="t"/>
              <a:pathLst>
                <a:path extrusionOk="0" h="149804" w="109346">
                  <a:moveTo>
                    <a:pt x="109312" y="0"/>
                  </a:moveTo>
                  <a:lnTo>
                    <a:pt x="30623" y="45466"/>
                  </a:lnTo>
                  <a:cubicBezTo>
                    <a:pt x="30601" y="45478"/>
                    <a:pt x="30578" y="45484"/>
                    <a:pt x="30554" y="45484"/>
                  </a:cubicBezTo>
                  <a:cubicBezTo>
                    <a:pt x="30011" y="45484"/>
                    <a:pt x="28898" y="42513"/>
                    <a:pt x="28327" y="42513"/>
                  </a:cubicBezTo>
                  <a:cubicBezTo>
                    <a:pt x="28302" y="42513"/>
                    <a:pt x="28277" y="42518"/>
                    <a:pt x="28254" y="42531"/>
                  </a:cubicBezTo>
                  <a:lnTo>
                    <a:pt x="4704" y="56140"/>
                  </a:lnTo>
                  <a:cubicBezTo>
                    <a:pt x="4137" y="56474"/>
                    <a:pt x="3270" y="61244"/>
                    <a:pt x="2736" y="61578"/>
                  </a:cubicBezTo>
                  <a:lnTo>
                    <a:pt x="1" y="63145"/>
                  </a:lnTo>
                  <a:lnTo>
                    <a:pt x="1" y="149107"/>
                  </a:lnTo>
                  <a:cubicBezTo>
                    <a:pt x="1" y="149556"/>
                    <a:pt x="218" y="149804"/>
                    <a:pt x="546" y="149804"/>
                  </a:cubicBezTo>
                  <a:cubicBezTo>
                    <a:pt x="682" y="149804"/>
                    <a:pt x="836" y="149762"/>
                    <a:pt x="1001" y="149674"/>
                  </a:cubicBezTo>
                  <a:lnTo>
                    <a:pt x="108345" y="87696"/>
                  </a:lnTo>
                  <a:cubicBezTo>
                    <a:pt x="108912" y="87329"/>
                    <a:pt x="109312" y="86696"/>
                    <a:pt x="109345" y="85995"/>
                  </a:cubicBezTo>
                  <a:lnTo>
                    <a:pt x="109312" y="85995"/>
                  </a:lnTo>
                  <a:lnTo>
                    <a:pt x="109312"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73"/>
            <p:cNvSpPr/>
            <p:nvPr/>
          </p:nvSpPr>
          <p:spPr>
            <a:xfrm>
              <a:off x="1892350" y="712625"/>
              <a:ext cx="2733650" cy="1738775"/>
            </a:xfrm>
            <a:custGeom>
              <a:rect b="b" l="l" r="r" t="t"/>
              <a:pathLst>
                <a:path extrusionOk="0" h="69551" w="109346">
                  <a:moveTo>
                    <a:pt x="109345" y="0"/>
                  </a:moveTo>
                  <a:lnTo>
                    <a:pt x="31490" y="44932"/>
                  </a:lnTo>
                  <a:cubicBezTo>
                    <a:pt x="31344" y="45014"/>
                    <a:pt x="31226" y="45052"/>
                    <a:pt x="31125" y="45052"/>
                  </a:cubicBezTo>
                  <a:cubicBezTo>
                    <a:pt x="30855" y="45052"/>
                    <a:pt x="30708" y="44787"/>
                    <a:pt x="30489" y="44399"/>
                  </a:cubicBezTo>
                  <a:lnTo>
                    <a:pt x="29655" y="42864"/>
                  </a:lnTo>
                  <a:cubicBezTo>
                    <a:pt x="29404" y="42477"/>
                    <a:pt x="29163" y="42326"/>
                    <a:pt x="28895" y="42326"/>
                  </a:cubicBezTo>
                  <a:cubicBezTo>
                    <a:pt x="28701" y="42326"/>
                    <a:pt x="28492" y="42405"/>
                    <a:pt x="28254" y="42531"/>
                  </a:cubicBezTo>
                  <a:lnTo>
                    <a:pt x="4704" y="56140"/>
                  </a:lnTo>
                  <a:cubicBezTo>
                    <a:pt x="4137" y="56474"/>
                    <a:pt x="3937" y="57008"/>
                    <a:pt x="3703" y="57842"/>
                  </a:cubicBezTo>
                  <a:lnTo>
                    <a:pt x="3036" y="60243"/>
                  </a:lnTo>
                  <a:cubicBezTo>
                    <a:pt x="2769" y="61177"/>
                    <a:pt x="2569" y="61644"/>
                    <a:pt x="2036" y="61945"/>
                  </a:cubicBezTo>
                  <a:lnTo>
                    <a:pt x="1" y="63145"/>
                  </a:lnTo>
                  <a:lnTo>
                    <a:pt x="1" y="69550"/>
                  </a:lnTo>
                  <a:lnTo>
                    <a:pt x="109345" y="6472"/>
                  </a:lnTo>
                  <a:lnTo>
                    <a:pt x="109345" y="0"/>
                  </a:ln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73"/>
            <p:cNvSpPr/>
            <p:nvPr/>
          </p:nvSpPr>
          <p:spPr>
            <a:xfrm>
              <a:off x="4478375" y="659175"/>
              <a:ext cx="62575" cy="81050"/>
            </a:xfrm>
            <a:custGeom>
              <a:rect b="b" l="l" r="r" t="t"/>
              <a:pathLst>
                <a:path extrusionOk="0" h="3242" w="2503">
                  <a:moveTo>
                    <a:pt x="1808" y="1"/>
                  </a:moveTo>
                  <a:cubicBezTo>
                    <a:pt x="1644" y="1"/>
                    <a:pt x="1460" y="55"/>
                    <a:pt x="1268" y="170"/>
                  </a:cubicBezTo>
                  <a:cubicBezTo>
                    <a:pt x="534" y="671"/>
                    <a:pt x="67" y="1471"/>
                    <a:pt x="0" y="2338"/>
                  </a:cubicBezTo>
                  <a:cubicBezTo>
                    <a:pt x="0" y="2909"/>
                    <a:pt x="288" y="3242"/>
                    <a:pt x="707" y="3242"/>
                  </a:cubicBezTo>
                  <a:cubicBezTo>
                    <a:pt x="876" y="3242"/>
                    <a:pt x="1066" y="3187"/>
                    <a:pt x="1268" y="3072"/>
                  </a:cubicBezTo>
                  <a:cubicBezTo>
                    <a:pt x="2002" y="2572"/>
                    <a:pt x="2469" y="1771"/>
                    <a:pt x="2502" y="904"/>
                  </a:cubicBezTo>
                  <a:cubicBezTo>
                    <a:pt x="2502" y="334"/>
                    <a:pt x="2214" y="1"/>
                    <a:pt x="18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73"/>
            <p:cNvSpPr/>
            <p:nvPr/>
          </p:nvSpPr>
          <p:spPr>
            <a:xfrm>
              <a:off x="4366625" y="723675"/>
              <a:ext cx="62575" cy="80775"/>
            </a:xfrm>
            <a:custGeom>
              <a:rect b="b" l="l" r="r" t="t"/>
              <a:pathLst>
                <a:path extrusionOk="0" h="3231" w="2503">
                  <a:moveTo>
                    <a:pt x="1829" y="1"/>
                  </a:moveTo>
                  <a:cubicBezTo>
                    <a:pt x="1660" y="1"/>
                    <a:pt x="1468" y="62"/>
                    <a:pt x="1268" y="192"/>
                  </a:cubicBezTo>
                  <a:cubicBezTo>
                    <a:pt x="501" y="659"/>
                    <a:pt x="34" y="1460"/>
                    <a:pt x="0" y="2327"/>
                  </a:cubicBezTo>
                  <a:cubicBezTo>
                    <a:pt x="0" y="2897"/>
                    <a:pt x="288" y="3230"/>
                    <a:pt x="707" y="3230"/>
                  </a:cubicBezTo>
                  <a:cubicBezTo>
                    <a:pt x="876" y="3230"/>
                    <a:pt x="1066" y="3176"/>
                    <a:pt x="1268" y="3061"/>
                  </a:cubicBezTo>
                  <a:cubicBezTo>
                    <a:pt x="2002" y="2560"/>
                    <a:pt x="2469" y="1760"/>
                    <a:pt x="2502" y="893"/>
                  </a:cubicBezTo>
                  <a:cubicBezTo>
                    <a:pt x="2502" y="332"/>
                    <a:pt x="2225" y="1"/>
                    <a:pt x="18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73"/>
            <p:cNvSpPr/>
            <p:nvPr/>
          </p:nvSpPr>
          <p:spPr>
            <a:xfrm>
              <a:off x="4254875" y="788425"/>
              <a:ext cx="62575" cy="80250"/>
            </a:xfrm>
            <a:custGeom>
              <a:rect b="b" l="l" r="r" t="t"/>
              <a:pathLst>
                <a:path extrusionOk="0" h="3210" w="2503">
                  <a:moveTo>
                    <a:pt x="1808" y="1"/>
                  </a:moveTo>
                  <a:cubicBezTo>
                    <a:pt x="1644" y="1"/>
                    <a:pt x="1460" y="55"/>
                    <a:pt x="1268" y="171"/>
                  </a:cubicBezTo>
                  <a:cubicBezTo>
                    <a:pt x="501" y="638"/>
                    <a:pt x="34" y="1438"/>
                    <a:pt x="1" y="2339"/>
                  </a:cubicBezTo>
                  <a:cubicBezTo>
                    <a:pt x="1" y="2884"/>
                    <a:pt x="286" y="3210"/>
                    <a:pt x="703" y="3210"/>
                  </a:cubicBezTo>
                  <a:cubicBezTo>
                    <a:pt x="873" y="3210"/>
                    <a:pt x="1065" y="3155"/>
                    <a:pt x="1268" y="3039"/>
                  </a:cubicBezTo>
                  <a:cubicBezTo>
                    <a:pt x="2002" y="2572"/>
                    <a:pt x="2469" y="1772"/>
                    <a:pt x="2502" y="904"/>
                  </a:cubicBezTo>
                  <a:cubicBezTo>
                    <a:pt x="2502" y="334"/>
                    <a:pt x="2215" y="1"/>
                    <a:pt x="18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73"/>
            <p:cNvSpPr/>
            <p:nvPr/>
          </p:nvSpPr>
          <p:spPr>
            <a:xfrm>
              <a:off x="1955725" y="2288425"/>
              <a:ext cx="53400" cy="66225"/>
            </a:xfrm>
            <a:custGeom>
              <a:rect b="b" l="l" r="r" t="t"/>
              <a:pathLst>
                <a:path extrusionOk="0" h="2649" w="2136">
                  <a:moveTo>
                    <a:pt x="1000" y="1"/>
                  </a:moveTo>
                  <a:cubicBezTo>
                    <a:pt x="956" y="1"/>
                    <a:pt x="893" y="38"/>
                    <a:pt x="868" y="113"/>
                  </a:cubicBezTo>
                  <a:lnTo>
                    <a:pt x="34" y="1715"/>
                  </a:lnTo>
                  <a:cubicBezTo>
                    <a:pt x="34" y="1748"/>
                    <a:pt x="1" y="1781"/>
                    <a:pt x="1" y="1781"/>
                  </a:cubicBezTo>
                  <a:lnTo>
                    <a:pt x="1" y="1815"/>
                  </a:lnTo>
                  <a:cubicBezTo>
                    <a:pt x="1" y="1848"/>
                    <a:pt x="1" y="1848"/>
                    <a:pt x="1" y="1881"/>
                  </a:cubicBezTo>
                  <a:cubicBezTo>
                    <a:pt x="1" y="1915"/>
                    <a:pt x="1" y="1948"/>
                    <a:pt x="1" y="1948"/>
                  </a:cubicBezTo>
                  <a:cubicBezTo>
                    <a:pt x="1" y="1981"/>
                    <a:pt x="34" y="1981"/>
                    <a:pt x="34" y="1981"/>
                  </a:cubicBezTo>
                  <a:lnTo>
                    <a:pt x="868" y="2649"/>
                  </a:lnTo>
                  <a:lnTo>
                    <a:pt x="935" y="2649"/>
                  </a:lnTo>
                  <a:cubicBezTo>
                    <a:pt x="1002" y="2615"/>
                    <a:pt x="1035" y="2582"/>
                    <a:pt x="1035" y="2515"/>
                  </a:cubicBezTo>
                  <a:cubicBezTo>
                    <a:pt x="1102" y="2415"/>
                    <a:pt x="1068" y="2282"/>
                    <a:pt x="1035" y="2248"/>
                  </a:cubicBezTo>
                  <a:lnTo>
                    <a:pt x="435" y="1815"/>
                  </a:lnTo>
                  <a:lnTo>
                    <a:pt x="2002" y="981"/>
                  </a:lnTo>
                  <a:cubicBezTo>
                    <a:pt x="2069" y="914"/>
                    <a:pt x="2136" y="814"/>
                    <a:pt x="2136" y="714"/>
                  </a:cubicBezTo>
                  <a:cubicBezTo>
                    <a:pt x="2136" y="603"/>
                    <a:pt x="2090" y="539"/>
                    <a:pt x="2036" y="539"/>
                  </a:cubicBezTo>
                  <a:cubicBezTo>
                    <a:pt x="2025" y="539"/>
                    <a:pt x="2014" y="541"/>
                    <a:pt x="2002" y="547"/>
                  </a:cubicBezTo>
                  <a:lnTo>
                    <a:pt x="435" y="1448"/>
                  </a:lnTo>
                  <a:lnTo>
                    <a:pt x="1035" y="314"/>
                  </a:lnTo>
                  <a:cubicBezTo>
                    <a:pt x="1102" y="214"/>
                    <a:pt x="1102" y="113"/>
                    <a:pt x="1035" y="13"/>
                  </a:cubicBezTo>
                  <a:cubicBezTo>
                    <a:pt x="1027" y="5"/>
                    <a:pt x="1014" y="1"/>
                    <a:pt x="100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73"/>
            <p:cNvSpPr/>
            <p:nvPr/>
          </p:nvSpPr>
          <p:spPr>
            <a:xfrm>
              <a:off x="2034950" y="2240075"/>
              <a:ext cx="52575" cy="66000"/>
            </a:xfrm>
            <a:custGeom>
              <a:rect b="b" l="l" r="r" t="t"/>
              <a:pathLst>
                <a:path extrusionOk="0" h="2640" w="2103">
                  <a:moveTo>
                    <a:pt x="1222" y="1"/>
                  </a:moveTo>
                  <a:cubicBezTo>
                    <a:pt x="1172" y="1"/>
                    <a:pt x="1127" y="44"/>
                    <a:pt x="1102" y="146"/>
                  </a:cubicBezTo>
                  <a:cubicBezTo>
                    <a:pt x="1035" y="213"/>
                    <a:pt x="1035" y="313"/>
                    <a:pt x="1102" y="413"/>
                  </a:cubicBezTo>
                  <a:lnTo>
                    <a:pt x="1669" y="847"/>
                  </a:lnTo>
                  <a:lnTo>
                    <a:pt x="134" y="1747"/>
                  </a:lnTo>
                  <a:cubicBezTo>
                    <a:pt x="34" y="1814"/>
                    <a:pt x="1" y="1914"/>
                    <a:pt x="1" y="2014"/>
                  </a:cubicBezTo>
                  <a:cubicBezTo>
                    <a:pt x="1" y="2086"/>
                    <a:pt x="35" y="2141"/>
                    <a:pt x="80" y="2141"/>
                  </a:cubicBezTo>
                  <a:cubicBezTo>
                    <a:pt x="97" y="2141"/>
                    <a:pt x="116" y="2133"/>
                    <a:pt x="134" y="2114"/>
                  </a:cubicBezTo>
                  <a:lnTo>
                    <a:pt x="1669" y="1247"/>
                  </a:lnTo>
                  <a:lnTo>
                    <a:pt x="1102" y="2348"/>
                  </a:lnTo>
                  <a:cubicBezTo>
                    <a:pt x="1035" y="2448"/>
                    <a:pt x="1035" y="2548"/>
                    <a:pt x="1102" y="2615"/>
                  </a:cubicBezTo>
                  <a:cubicBezTo>
                    <a:pt x="1102" y="2631"/>
                    <a:pt x="1118" y="2640"/>
                    <a:pt x="1135" y="2640"/>
                  </a:cubicBezTo>
                  <a:cubicBezTo>
                    <a:pt x="1152" y="2640"/>
                    <a:pt x="1168" y="2631"/>
                    <a:pt x="1168" y="2615"/>
                  </a:cubicBezTo>
                  <a:cubicBezTo>
                    <a:pt x="1202" y="2615"/>
                    <a:pt x="1235" y="2581"/>
                    <a:pt x="1268" y="2548"/>
                  </a:cubicBezTo>
                  <a:lnTo>
                    <a:pt x="2102" y="913"/>
                  </a:lnTo>
                  <a:cubicBezTo>
                    <a:pt x="2102" y="880"/>
                    <a:pt x="2102" y="880"/>
                    <a:pt x="2102" y="847"/>
                  </a:cubicBezTo>
                  <a:cubicBezTo>
                    <a:pt x="2102" y="813"/>
                    <a:pt x="2102" y="780"/>
                    <a:pt x="2102" y="780"/>
                  </a:cubicBezTo>
                  <a:cubicBezTo>
                    <a:pt x="2102" y="747"/>
                    <a:pt x="2102" y="713"/>
                    <a:pt x="2102" y="680"/>
                  </a:cubicBezTo>
                  <a:cubicBezTo>
                    <a:pt x="2102" y="680"/>
                    <a:pt x="2102" y="680"/>
                    <a:pt x="2102" y="646"/>
                  </a:cubicBezTo>
                  <a:lnTo>
                    <a:pt x="1268" y="13"/>
                  </a:lnTo>
                  <a:cubicBezTo>
                    <a:pt x="1253" y="5"/>
                    <a:pt x="1237" y="1"/>
                    <a:pt x="12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3"/>
            <p:cNvSpPr/>
            <p:nvPr/>
          </p:nvSpPr>
          <p:spPr>
            <a:xfrm>
              <a:off x="2120025" y="2170425"/>
              <a:ext cx="47550" cy="95650"/>
            </a:xfrm>
            <a:custGeom>
              <a:rect b="b" l="l" r="r" t="t"/>
              <a:pathLst>
                <a:path extrusionOk="0" h="3826" w="1902">
                  <a:moveTo>
                    <a:pt x="1767" y="0"/>
                  </a:moveTo>
                  <a:cubicBezTo>
                    <a:pt x="1741" y="0"/>
                    <a:pt x="1705" y="27"/>
                    <a:pt x="1668" y="63"/>
                  </a:cubicBezTo>
                  <a:lnTo>
                    <a:pt x="1468" y="597"/>
                  </a:lnTo>
                  <a:cubicBezTo>
                    <a:pt x="1451" y="596"/>
                    <a:pt x="1434" y="595"/>
                    <a:pt x="1417" y="595"/>
                  </a:cubicBezTo>
                  <a:cubicBezTo>
                    <a:pt x="1062" y="595"/>
                    <a:pt x="654" y="926"/>
                    <a:pt x="367" y="1531"/>
                  </a:cubicBezTo>
                  <a:cubicBezTo>
                    <a:pt x="0" y="2332"/>
                    <a:pt x="0" y="3299"/>
                    <a:pt x="367" y="3666"/>
                  </a:cubicBezTo>
                  <a:cubicBezTo>
                    <a:pt x="477" y="3776"/>
                    <a:pt x="618" y="3826"/>
                    <a:pt x="755" y="3826"/>
                  </a:cubicBezTo>
                  <a:cubicBezTo>
                    <a:pt x="868" y="3826"/>
                    <a:pt x="978" y="3793"/>
                    <a:pt x="1068" y="3733"/>
                  </a:cubicBezTo>
                  <a:cubicBezTo>
                    <a:pt x="1368" y="3499"/>
                    <a:pt x="1601" y="3232"/>
                    <a:pt x="1768" y="2899"/>
                  </a:cubicBezTo>
                  <a:cubicBezTo>
                    <a:pt x="1802" y="2799"/>
                    <a:pt x="1802" y="2699"/>
                    <a:pt x="1768" y="2599"/>
                  </a:cubicBezTo>
                  <a:cubicBezTo>
                    <a:pt x="1751" y="2590"/>
                    <a:pt x="1735" y="2586"/>
                    <a:pt x="1719" y="2586"/>
                  </a:cubicBezTo>
                  <a:cubicBezTo>
                    <a:pt x="1670" y="2586"/>
                    <a:pt x="1626" y="2624"/>
                    <a:pt x="1601" y="2699"/>
                  </a:cubicBezTo>
                  <a:cubicBezTo>
                    <a:pt x="1385" y="3156"/>
                    <a:pt x="1081" y="3422"/>
                    <a:pt x="816" y="3422"/>
                  </a:cubicBezTo>
                  <a:cubicBezTo>
                    <a:pt x="714" y="3422"/>
                    <a:pt x="618" y="3383"/>
                    <a:pt x="534" y="3299"/>
                  </a:cubicBezTo>
                  <a:cubicBezTo>
                    <a:pt x="267" y="3032"/>
                    <a:pt x="267" y="2332"/>
                    <a:pt x="534" y="1698"/>
                  </a:cubicBezTo>
                  <a:cubicBezTo>
                    <a:pt x="734" y="1298"/>
                    <a:pt x="1034" y="1031"/>
                    <a:pt x="1301" y="997"/>
                  </a:cubicBezTo>
                  <a:lnTo>
                    <a:pt x="1301" y="997"/>
                  </a:lnTo>
                  <a:lnTo>
                    <a:pt x="1134" y="1398"/>
                  </a:lnTo>
                  <a:cubicBezTo>
                    <a:pt x="1105" y="1484"/>
                    <a:pt x="1127" y="1571"/>
                    <a:pt x="1176" y="1571"/>
                  </a:cubicBezTo>
                  <a:cubicBezTo>
                    <a:pt x="1184" y="1571"/>
                    <a:pt x="1192" y="1569"/>
                    <a:pt x="1201" y="1564"/>
                  </a:cubicBezTo>
                  <a:lnTo>
                    <a:pt x="1835" y="1131"/>
                  </a:lnTo>
                  <a:cubicBezTo>
                    <a:pt x="1868" y="1097"/>
                    <a:pt x="1902" y="1031"/>
                    <a:pt x="1902" y="964"/>
                  </a:cubicBezTo>
                  <a:lnTo>
                    <a:pt x="1802" y="63"/>
                  </a:lnTo>
                  <a:cubicBezTo>
                    <a:pt x="1802" y="18"/>
                    <a:pt x="1788" y="0"/>
                    <a:pt x="176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73"/>
            <p:cNvSpPr/>
            <p:nvPr/>
          </p:nvSpPr>
          <p:spPr>
            <a:xfrm>
              <a:off x="2553650" y="1809425"/>
              <a:ext cx="44225" cy="86575"/>
            </a:xfrm>
            <a:custGeom>
              <a:rect b="b" l="l" r="r" t="t"/>
              <a:pathLst>
                <a:path extrusionOk="0" h="3463" w="1769">
                  <a:moveTo>
                    <a:pt x="1642" y="0"/>
                  </a:moveTo>
                  <a:cubicBezTo>
                    <a:pt x="1582" y="0"/>
                    <a:pt x="1509" y="62"/>
                    <a:pt x="1435" y="160"/>
                  </a:cubicBezTo>
                  <a:lnTo>
                    <a:pt x="902" y="1361"/>
                  </a:lnTo>
                  <a:lnTo>
                    <a:pt x="335" y="827"/>
                  </a:lnTo>
                  <a:cubicBezTo>
                    <a:pt x="317" y="809"/>
                    <a:pt x="294" y="801"/>
                    <a:pt x="269" y="801"/>
                  </a:cubicBezTo>
                  <a:cubicBezTo>
                    <a:pt x="201" y="801"/>
                    <a:pt x="117" y="863"/>
                    <a:pt x="68" y="960"/>
                  </a:cubicBezTo>
                  <a:cubicBezTo>
                    <a:pt x="1" y="1060"/>
                    <a:pt x="1" y="1227"/>
                    <a:pt x="68" y="1327"/>
                  </a:cubicBezTo>
                  <a:lnTo>
                    <a:pt x="635" y="1861"/>
                  </a:lnTo>
                  <a:lnTo>
                    <a:pt x="101" y="3062"/>
                  </a:lnTo>
                  <a:cubicBezTo>
                    <a:pt x="1" y="3195"/>
                    <a:pt x="1" y="3329"/>
                    <a:pt x="101" y="3462"/>
                  </a:cubicBezTo>
                  <a:lnTo>
                    <a:pt x="201" y="3462"/>
                  </a:lnTo>
                  <a:cubicBezTo>
                    <a:pt x="268" y="3395"/>
                    <a:pt x="301" y="3362"/>
                    <a:pt x="335" y="3295"/>
                  </a:cubicBezTo>
                  <a:lnTo>
                    <a:pt x="902" y="2094"/>
                  </a:lnTo>
                  <a:lnTo>
                    <a:pt x="1469" y="2662"/>
                  </a:lnTo>
                  <a:lnTo>
                    <a:pt x="1569" y="2662"/>
                  </a:lnTo>
                  <a:cubicBezTo>
                    <a:pt x="1635" y="2595"/>
                    <a:pt x="1669" y="2561"/>
                    <a:pt x="1702" y="2495"/>
                  </a:cubicBezTo>
                  <a:cubicBezTo>
                    <a:pt x="1769" y="2395"/>
                    <a:pt x="1769" y="2228"/>
                    <a:pt x="1702" y="2128"/>
                  </a:cubicBezTo>
                  <a:lnTo>
                    <a:pt x="1135" y="1594"/>
                  </a:lnTo>
                  <a:lnTo>
                    <a:pt x="1702" y="393"/>
                  </a:lnTo>
                  <a:cubicBezTo>
                    <a:pt x="1769" y="293"/>
                    <a:pt x="1769" y="160"/>
                    <a:pt x="1702" y="26"/>
                  </a:cubicBezTo>
                  <a:cubicBezTo>
                    <a:pt x="1684" y="8"/>
                    <a:pt x="1664" y="0"/>
                    <a:pt x="164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73"/>
            <p:cNvSpPr/>
            <p:nvPr/>
          </p:nvSpPr>
          <p:spPr>
            <a:xfrm>
              <a:off x="2216750" y="831600"/>
              <a:ext cx="2269975" cy="1394900"/>
            </a:xfrm>
            <a:custGeom>
              <a:rect b="b" l="l" r="r" t="t"/>
              <a:pathLst>
                <a:path extrusionOk="0" h="55796" w="90799">
                  <a:moveTo>
                    <a:pt x="90242" y="0"/>
                  </a:moveTo>
                  <a:cubicBezTo>
                    <a:pt x="90107" y="0"/>
                    <a:pt x="89955" y="46"/>
                    <a:pt x="89798" y="145"/>
                  </a:cubicBezTo>
                  <a:lnTo>
                    <a:pt x="1001" y="51381"/>
                  </a:lnTo>
                  <a:cubicBezTo>
                    <a:pt x="401" y="51748"/>
                    <a:pt x="34" y="52416"/>
                    <a:pt x="1" y="53083"/>
                  </a:cubicBezTo>
                  <a:lnTo>
                    <a:pt x="1" y="55084"/>
                  </a:lnTo>
                  <a:cubicBezTo>
                    <a:pt x="1" y="55531"/>
                    <a:pt x="216" y="55796"/>
                    <a:pt x="543" y="55796"/>
                  </a:cubicBezTo>
                  <a:cubicBezTo>
                    <a:pt x="679" y="55796"/>
                    <a:pt x="834" y="55749"/>
                    <a:pt x="1001" y="55651"/>
                  </a:cubicBezTo>
                  <a:lnTo>
                    <a:pt x="89798" y="4414"/>
                  </a:lnTo>
                  <a:cubicBezTo>
                    <a:pt x="90399" y="4014"/>
                    <a:pt x="90765" y="3380"/>
                    <a:pt x="90799" y="2713"/>
                  </a:cubicBezTo>
                  <a:lnTo>
                    <a:pt x="90799" y="712"/>
                  </a:lnTo>
                  <a:cubicBezTo>
                    <a:pt x="90799" y="265"/>
                    <a:pt x="90567" y="0"/>
                    <a:pt x="90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3"/>
            <p:cNvSpPr/>
            <p:nvPr/>
          </p:nvSpPr>
          <p:spPr>
            <a:xfrm>
              <a:off x="4413325" y="857500"/>
              <a:ext cx="63400" cy="86975"/>
            </a:xfrm>
            <a:custGeom>
              <a:rect b="b" l="l" r="r" t="t"/>
              <a:pathLst>
                <a:path extrusionOk="0" h="3479" w="2536">
                  <a:moveTo>
                    <a:pt x="1268" y="310"/>
                  </a:moveTo>
                  <a:lnTo>
                    <a:pt x="1501" y="777"/>
                  </a:lnTo>
                  <a:cubicBezTo>
                    <a:pt x="1526" y="852"/>
                    <a:pt x="1589" y="889"/>
                    <a:pt x="1661" y="889"/>
                  </a:cubicBezTo>
                  <a:cubicBezTo>
                    <a:pt x="1685" y="889"/>
                    <a:pt x="1710" y="885"/>
                    <a:pt x="1735" y="877"/>
                  </a:cubicBezTo>
                  <a:lnTo>
                    <a:pt x="2235" y="677"/>
                  </a:lnTo>
                  <a:lnTo>
                    <a:pt x="1802" y="1477"/>
                  </a:lnTo>
                  <a:cubicBezTo>
                    <a:pt x="1768" y="1544"/>
                    <a:pt x="1735" y="1611"/>
                    <a:pt x="1768" y="1711"/>
                  </a:cubicBezTo>
                  <a:lnTo>
                    <a:pt x="1868" y="2411"/>
                  </a:lnTo>
                  <a:cubicBezTo>
                    <a:pt x="1868" y="2444"/>
                    <a:pt x="1868" y="2511"/>
                    <a:pt x="1868" y="2511"/>
                  </a:cubicBezTo>
                  <a:lnTo>
                    <a:pt x="1335" y="2444"/>
                  </a:lnTo>
                  <a:cubicBezTo>
                    <a:pt x="1235" y="2444"/>
                    <a:pt x="1168" y="2511"/>
                    <a:pt x="1101" y="2578"/>
                  </a:cubicBezTo>
                  <a:lnTo>
                    <a:pt x="701" y="3112"/>
                  </a:lnTo>
                  <a:lnTo>
                    <a:pt x="768" y="2444"/>
                  </a:lnTo>
                  <a:cubicBezTo>
                    <a:pt x="801" y="2344"/>
                    <a:pt x="768" y="2244"/>
                    <a:pt x="701" y="2211"/>
                  </a:cubicBezTo>
                  <a:lnTo>
                    <a:pt x="267" y="1911"/>
                  </a:lnTo>
                  <a:cubicBezTo>
                    <a:pt x="267" y="1877"/>
                    <a:pt x="301" y="1844"/>
                    <a:pt x="334" y="1811"/>
                  </a:cubicBezTo>
                  <a:lnTo>
                    <a:pt x="868" y="1344"/>
                  </a:lnTo>
                  <a:cubicBezTo>
                    <a:pt x="934" y="1277"/>
                    <a:pt x="1001" y="1210"/>
                    <a:pt x="1001" y="1144"/>
                  </a:cubicBezTo>
                  <a:lnTo>
                    <a:pt x="1268" y="310"/>
                  </a:lnTo>
                  <a:close/>
                  <a:moveTo>
                    <a:pt x="1353" y="1"/>
                  </a:moveTo>
                  <a:cubicBezTo>
                    <a:pt x="1337" y="1"/>
                    <a:pt x="1320" y="3"/>
                    <a:pt x="1301" y="9"/>
                  </a:cubicBezTo>
                  <a:cubicBezTo>
                    <a:pt x="1168" y="9"/>
                    <a:pt x="1068" y="109"/>
                    <a:pt x="1068" y="243"/>
                  </a:cubicBezTo>
                  <a:lnTo>
                    <a:pt x="801" y="1077"/>
                  </a:lnTo>
                  <a:cubicBezTo>
                    <a:pt x="801" y="1110"/>
                    <a:pt x="768" y="1110"/>
                    <a:pt x="768" y="1144"/>
                  </a:cubicBezTo>
                  <a:lnTo>
                    <a:pt x="134" y="1611"/>
                  </a:lnTo>
                  <a:cubicBezTo>
                    <a:pt x="67" y="1677"/>
                    <a:pt x="0" y="1811"/>
                    <a:pt x="0" y="1911"/>
                  </a:cubicBezTo>
                  <a:cubicBezTo>
                    <a:pt x="0" y="2011"/>
                    <a:pt x="34" y="2078"/>
                    <a:pt x="100" y="2111"/>
                  </a:cubicBezTo>
                  <a:lnTo>
                    <a:pt x="501" y="2411"/>
                  </a:lnTo>
                  <a:lnTo>
                    <a:pt x="401" y="3245"/>
                  </a:lnTo>
                  <a:cubicBezTo>
                    <a:pt x="367" y="3345"/>
                    <a:pt x="434" y="3445"/>
                    <a:pt x="534" y="3479"/>
                  </a:cubicBezTo>
                  <a:lnTo>
                    <a:pt x="601" y="3479"/>
                  </a:lnTo>
                  <a:cubicBezTo>
                    <a:pt x="701" y="3479"/>
                    <a:pt x="768" y="3445"/>
                    <a:pt x="801" y="3378"/>
                  </a:cubicBezTo>
                  <a:lnTo>
                    <a:pt x="1335" y="2711"/>
                  </a:lnTo>
                  <a:lnTo>
                    <a:pt x="1835" y="2778"/>
                  </a:lnTo>
                  <a:cubicBezTo>
                    <a:pt x="1902" y="2778"/>
                    <a:pt x="2002" y="2745"/>
                    <a:pt x="2035" y="2711"/>
                  </a:cubicBezTo>
                  <a:cubicBezTo>
                    <a:pt x="2135" y="2611"/>
                    <a:pt x="2169" y="2511"/>
                    <a:pt x="2169" y="2378"/>
                  </a:cubicBezTo>
                  <a:lnTo>
                    <a:pt x="2069" y="1677"/>
                  </a:lnTo>
                  <a:cubicBezTo>
                    <a:pt x="2035" y="1644"/>
                    <a:pt x="2035" y="1611"/>
                    <a:pt x="2069" y="1611"/>
                  </a:cubicBezTo>
                  <a:lnTo>
                    <a:pt x="2469" y="810"/>
                  </a:lnTo>
                  <a:cubicBezTo>
                    <a:pt x="2536" y="710"/>
                    <a:pt x="2536" y="543"/>
                    <a:pt x="2469" y="443"/>
                  </a:cubicBezTo>
                  <a:cubicBezTo>
                    <a:pt x="2430" y="404"/>
                    <a:pt x="2391" y="388"/>
                    <a:pt x="2352" y="388"/>
                  </a:cubicBezTo>
                  <a:cubicBezTo>
                    <a:pt x="2324" y="388"/>
                    <a:pt x="2296" y="396"/>
                    <a:pt x="2269" y="410"/>
                  </a:cubicBezTo>
                  <a:lnTo>
                    <a:pt x="1735" y="610"/>
                  </a:lnTo>
                  <a:lnTo>
                    <a:pt x="1501" y="109"/>
                  </a:lnTo>
                  <a:cubicBezTo>
                    <a:pt x="1474" y="55"/>
                    <a:pt x="1425" y="1"/>
                    <a:pt x="1353"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73"/>
            <p:cNvSpPr/>
            <p:nvPr/>
          </p:nvSpPr>
          <p:spPr>
            <a:xfrm>
              <a:off x="4503375" y="771350"/>
              <a:ext cx="94350" cy="57200"/>
            </a:xfrm>
            <a:custGeom>
              <a:rect b="b" l="l" r="r" t="t"/>
              <a:pathLst>
                <a:path extrusionOk="0" h="2288" w="3774">
                  <a:moveTo>
                    <a:pt x="3285" y="0"/>
                  </a:moveTo>
                  <a:cubicBezTo>
                    <a:pt x="3228" y="0"/>
                    <a:pt x="3166" y="16"/>
                    <a:pt x="3103" y="53"/>
                  </a:cubicBezTo>
                  <a:lnTo>
                    <a:pt x="301" y="1654"/>
                  </a:lnTo>
                  <a:cubicBezTo>
                    <a:pt x="1" y="1821"/>
                    <a:pt x="134" y="2288"/>
                    <a:pt x="501" y="2288"/>
                  </a:cubicBezTo>
                  <a:cubicBezTo>
                    <a:pt x="535" y="2288"/>
                    <a:pt x="601" y="2288"/>
                    <a:pt x="668" y="2255"/>
                  </a:cubicBezTo>
                  <a:lnTo>
                    <a:pt x="3437" y="653"/>
                  </a:lnTo>
                  <a:cubicBezTo>
                    <a:pt x="3774" y="457"/>
                    <a:pt x="3591" y="0"/>
                    <a:pt x="3285"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73"/>
            <p:cNvSpPr/>
            <p:nvPr/>
          </p:nvSpPr>
          <p:spPr>
            <a:xfrm>
              <a:off x="4503375" y="811375"/>
              <a:ext cx="94350" cy="57225"/>
            </a:xfrm>
            <a:custGeom>
              <a:rect b="b" l="l" r="r" t="t"/>
              <a:pathLst>
                <a:path extrusionOk="0" h="2289" w="3774">
                  <a:moveTo>
                    <a:pt x="3285" y="0"/>
                  </a:moveTo>
                  <a:cubicBezTo>
                    <a:pt x="3228" y="0"/>
                    <a:pt x="3166" y="16"/>
                    <a:pt x="3103" y="53"/>
                  </a:cubicBezTo>
                  <a:lnTo>
                    <a:pt x="301" y="1654"/>
                  </a:lnTo>
                  <a:cubicBezTo>
                    <a:pt x="1" y="1821"/>
                    <a:pt x="134" y="2288"/>
                    <a:pt x="501" y="2288"/>
                  </a:cubicBezTo>
                  <a:cubicBezTo>
                    <a:pt x="535" y="2288"/>
                    <a:pt x="601" y="2288"/>
                    <a:pt x="668" y="2255"/>
                  </a:cubicBezTo>
                  <a:lnTo>
                    <a:pt x="3437" y="654"/>
                  </a:lnTo>
                  <a:cubicBezTo>
                    <a:pt x="3774" y="457"/>
                    <a:pt x="3591" y="0"/>
                    <a:pt x="3285"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73"/>
            <p:cNvSpPr/>
            <p:nvPr/>
          </p:nvSpPr>
          <p:spPr>
            <a:xfrm>
              <a:off x="4503375" y="852175"/>
              <a:ext cx="94275" cy="57275"/>
            </a:xfrm>
            <a:custGeom>
              <a:rect b="b" l="l" r="r" t="t"/>
              <a:pathLst>
                <a:path extrusionOk="0" h="2291" w="3771">
                  <a:moveTo>
                    <a:pt x="3293" y="0"/>
                  </a:moveTo>
                  <a:cubicBezTo>
                    <a:pt x="3234" y="0"/>
                    <a:pt x="3169" y="17"/>
                    <a:pt x="3103" y="56"/>
                  </a:cubicBezTo>
                  <a:lnTo>
                    <a:pt x="301" y="1623"/>
                  </a:lnTo>
                  <a:cubicBezTo>
                    <a:pt x="1" y="1824"/>
                    <a:pt x="134" y="2257"/>
                    <a:pt x="501" y="2291"/>
                  </a:cubicBezTo>
                  <a:cubicBezTo>
                    <a:pt x="535" y="2291"/>
                    <a:pt x="601" y="2257"/>
                    <a:pt x="668" y="2224"/>
                  </a:cubicBezTo>
                  <a:lnTo>
                    <a:pt x="3437" y="623"/>
                  </a:lnTo>
                  <a:cubicBezTo>
                    <a:pt x="3771" y="428"/>
                    <a:pt x="3594" y="0"/>
                    <a:pt x="329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73"/>
            <p:cNvSpPr/>
            <p:nvPr/>
          </p:nvSpPr>
          <p:spPr>
            <a:xfrm>
              <a:off x="1845650" y="2264575"/>
              <a:ext cx="46725" cy="186825"/>
            </a:xfrm>
            <a:custGeom>
              <a:rect b="b" l="l" r="r" t="t"/>
              <a:pathLst>
                <a:path extrusionOk="0" h="7473" w="1869">
                  <a:moveTo>
                    <a:pt x="1" y="0"/>
                  </a:moveTo>
                  <a:lnTo>
                    <a:pt x="1" y="6405"/>
                  </a:lnTo>
                  <a:lnTo>
                    <a:pt x="1869" y="7472"/>
                  </a:lnTo>
                  <a:lnTo>
                    <a:pt x="1869" y="1067"/>
                  </a:lnTo>
                  <a:lnTo>
                    <a:pt x="1"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3"/>
            <p:cNvSpPr/>
            <p:nvPr/>
          </p:nvSpPr>
          <p:spPr>
            <a:xfrm>
              <a:off x="2002425" y="1060625"/>
              <a:ext cx="2507650" cy="1988275"/>
            </a:xfrm>
            <a:custGeom>
              <a:rect b="b" l="l" r="r" t="t"/>
              <a:pathLst>
                <a:path extrusionOk="0" h="79531" w="100306">
                  <a:moveTo>
                    <a:pt x="99576" y="1"/>
                  </a:moveTo>
                  <a:cubicBezTo>
                    <a:pt x="99394" y="1"/>
                    <a:pt x="99189" y="62"/>
                    <a:pt x="98972" y="190"/>
                  </a:cubicBezTo>
                  <a:lnTo>
                    <a:pt x="1369" y="56531"/>
                  </a:lnTo>
                  <a:cubicBezTo>
                    <a:pt x="568" y="57064"/>
                    <a:pt x="68" y="57898"/>
                    <a:pt x="1" y="58866"/>
                  </a:cubicBezTo>
                  <a:lnTo>
                    <a:pt x="1" y="78580"/>
                  </a:lnTo>
                  <a:cubicBezTo>
                    <a:pt x="1" y="79173"/>
                    <a:pt x="305" y="79530"/>
                    <a:pt x="757" y="79530"/>
                  </a:cubicBezTo>
                  <a:cubicBezTo>
                    <a:pt x="940" y="79530"/>
                    <a:pt x="1147" y="79472"/>
                    <a:pt x="1369" y="79347"/>
                  </a:cubicBezTo>
                  <a:lnTo>
                    <a:pt x="98972" y="23007"/>
                  </a:lnTo>
                  <a:cubicBezTo>
                    <a:pt x="99739" y="22473"/>
                    <a:pt x="100239" y="21606"/>
                    <a:pt x="100306" y="20672"/>
                  </a:cubicBezTo>
                  <a:lnTo>
                    <a:pt x="100306" y="958"/>
                  </a:lnTo>
                  <a:cubicBezTo>
                    <a:pt x="100306" y="347"/>
                    <a:pt x="100008" y="1"/>
                    <a:pt x="99576"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73"/>
            <p:cNvSpPr/>
            <p:nvPr/>
          </p:nvSpPr>
          <p:spPr>
            <a:xfrm>
              <a:off x="2065825" y="2556450"/>
              <a:ext cx="125100" cy="162625"/>
            </a:xfrm>
            <a:custGeom>
              <a:rect b="b" l="l" r="r" t="t"/>
              <a:pathLst>
                <a:path extrusionOk="0" h="6505" w="5004">
                  <a:moveTo>
                    <a:pt x="2502" y="0"/>
                  </a:moveTo>
                  <a:lnTo>
                    <a:pt x="0" y="4336"/>
                  </a:lnTo>
                  <a:lnTo>
                    <a:pt x="1268" y="3636"/>
                  </a:lnTo>
                  <a:lnTo>
                    <a:pt x="1268" y="6505"/>
                  </a:lnTo>
                  <a:lnTo>
                    <a:pt x="3769" y="5070"/>
                  </a:lnTo>
                  <a:lnTo>
                    <a:pt x="3769" y="2168"/>
                  </a:lnTo>
                  <a:lnTo>
                    <a:pt x="5004" y="1468"/>
                  </a:lnTo>
                  <a:lnTo>
                    <a:pt x="2502"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73"/>
            <p:cNvSpPr/>
            <p:nvPr/>
          </p:nvSpPr>
          <p:spPr>
            <a:xfrm>
              <a:off x="2063300" y="2789275"/>
              <a:ext cx="26725" cy="86800"/>
            </a:xfrm>
            <a:custGeom>
              <a:rect b="b" l="l" r="r" t="t"/>
              <a:pathLst>
                <a:path extrusionOk="0" h="3472" w="1069">
                  <a:moveTo>
                    <a:pt x="717" y="0"/>
                  </a:moveTo>
                  <a:cubicBezTo>
                    <a:pt x="664" y="0"/>
                    <a:pt x="610" y="19"/>
                    <a:pt x="568" y="60"/>
                  </a:cubicBezTo>
                  <a:cubicBezTo>
                    <a:pt x="368" y="160"/>
                    <a:pt x="268" y="327"/>
                    <a:pt x="201" y="527"/>
                  </a:cubicBezTo>
                  <a:cubicBezTo>
                    <a:pt x="101" y="728"/>
                    <a:pt x="68" y="928"/>
                    <a:pt x="68" y="1161"/>
                  </a:cubicBezTo>
                  <a:lnTo>
                    <a:pt x="68" y="1228"/>
                  </a:lnTo>
                  <a:lnTo>
                    <a:pt x="401" y="1028"/>
                  </a:lnTo>
                  <a:lnTo>
                    <a:pt x="401" y="961"/>
                  </a:lnTo>
                  <a:cubicBezTo>
                    <a:pt x="368" y="861"/>
                    <a:pt x="401" y="794"/>
                    <a:pt x="435" y="694"/>
                  </a:cubicBezTo>
                  <a:cubicBezTo>
                    <a:pt x="435" y="627"/>
                    <a:pt x="501" y="527"/>
                    <a:pt x="568" y="494"/>
                  </a:cubicBezTo>
                  <a:cubicBezTo>
                    <a:pt x="601" y="477"/>
                    <a:pt x="631" y="469"/>
                    <a:pt x="656" y="469"/>
                  </a:cubicBezTo>
                  <a:cubicBezTo>
                    <a:pt x="731" y="469"/>
                    <a:pt x="768" y="544"/>
                    <a:pt x="768" y="694"/>
                  </a:cubicBezTo>
                  <a:lnTo>
                    <a:pt x="768" y="794"/>
                  </a:lnTo>
                  <a:cubicBezTo>
                    <a:pt x="768" y="928"/>
                    <a:pt x="735" y="1095"/>
                    <a:pt x="668" y="1228"/>
                  </a:cubicBezTo>
                  <a:cubicBezTo>
                    <a:pt x="635" y="1361"/>
                    <a:pt x="535" y="1461"/>
                    <a:pt x="401" y="1562"/>
                  </a:cubicBezTo>
                  <a:lnTo>
                    <a:pt x="401" y="1962"/>
                  </a:lnTo>
                  <a:cubicBezTo>
                    <a:pt x="466" y="1934"/>
                    <a:pt x="520" y="1919"/>
                    <a:pt x="565" y="1919"/>
                  </a:cubicBezTo>
                  <a:cubicBezTo>
                    <a:pt x="682" y="1919"/>
                    <a:pt x="735" y="2021"/>
                    <a:pt x="735" y="2262"/>
                  </a:cubicBezTo>
                  <a:lnTo>
                    <a:pt x="735" y="2462"/>
                  </a:lnTo>
                  <a:cubicBezTo>
                    <a:pt x="768" y="2629"/>
                    <a:pt x="668" y="2796"/>
                    <a:pt x="535" y="2896"/>
                  </a:cubicBezTo>
                  <a:cubicBezTo>
                    <a:pt x="487" y="2919"/>
                    <a:pt x="457" y="2943"/>
                    <a:pt x="420" y="2943"/>
                  </a:cubicBezTo>
                  <a:cubicBezTo>
                    <a:pt x="404" y="2943"/>
                    <a:pt x="387" y="2939"/>
                    <a:pt x="368" y="2929"/>
                  </a:cubicBezTo>
                  <a:cubicBezTo>
                    <a:pt x="335" y="2862"/>
                    <a:pt x="335" y="2829"/>
                    <a:pt x="335" y="2762"/>
                  </a:cubicBezTo>
                  <a:lnTo>
                    <a:pt x="335" y="2629"/>
                  </a:lnTo>
                  <a:lnTo>
                    <a:pt x="34" y="2862"/>
                  </a:lnTo>
                  <a:lnTo>
                    <a:pt x="34" y="2929"/>
                  </a:lnTo>
                  <a:cubicBezTo>
                    <a:pt x="1" y="3096"/>
                    <a:pt x="68" y="3263"/>
                    <a:pt x="168" y="3396"/>
                  </a:cubicBezTo>
                  <a:cubicBezTo>
                    <a:pt x="218" y="3446"/>
                    <a:pt x="284" y="3471"/>
                    <a:pt x="351" y="3471"/>
                  </a:cubicBezTo>
                  <a:cubicBezTo>
                    <a:pt x="418" y="3471"/>
                    <a:pt x="485" y="3446"/>
                    <a:pt x="535" y="3396"/>
                  </a:cubicBezTo>
                  <a:cubicBezTo>
                    <a:pt x="701" y="3296"/>
                    <a:pt x="802" y="3163"/>
                    <a:pt x="902" y="2996"/>
                  </a:cubicBezTo>
                  <a:cubicBezTo>
                    <a:pt x="1002" y="2762"/>
                    <a:pt x="1068" y="2529"/>
                    <a:pt x="1068" y="2295"/>
                  </a:cubicBezTo>
                  <a:lnTo>
                    <a:pt x="1068" y="2029"/>
                  </a:lnTo>
                  <a:cubicBezTo>
                    <a:pt x="1068" y="1928"/>
                    <a:pt x="1035" y="1828"/>
                    <a:pt x="1035" y="1762"/>
                  </a:cubicBezTo>
                  <a:cubicBezTo>
                    <a:pt x="1002" y="1628"/>
                    <a:pt x="902" y="1562"/>
                    <a:pt x="802" y="1495"/>
                  </a:cubicBezTo>
                  <a:cubicBezTo>
                    <a:pt x="835" y="1428"/>
                    <a:pt x="902" y="1361"/>
                    <a:pt x="935" y="1295"/>
                  </a:cubicBezTo>
                  <a:cubicBezTo>
                    <a:pt x="1002" y="1095"/>
                    <a:pt x="1035" y="894"/>
                    <a:pt x="1035" y="694"/>
                  </a:cubicBezTo>
                  <a:lnTo>
                    <a:pt x="1035" y="561"/>
                  </a:lnTo>
                  <a:cubicBezTo>
                    <a:pt x="1035" y="394"/>
                    <a:pt x="1002" y="227"/>
                    <a:pt x="902" y="94"/>
                  </a:cubicBezTo>
                  <a:cubicBezTo>
                    <a:pt x="863" y="36"/>
                    <a:pt x="790" y="0"/>
                    <a:pt x="717"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73"/>
            <p:cNvSpPr/>
            <p:nvPr/>
          </p:nvSpPr>
          <p:spPr>
            <a:xfrm>
              <a:off x="2095825" y="2766600"/>
              <a:ext cx="25875" cy="90400"/>
            </a:xfrm>
            <a:custGeom>
              <a:rect b="b" l="l" r="r" t="t"/>
              <a:pathLst>
                <a:path extrusionOk="0" h="3616" w="1035">
                  <a:moveTo>
                    <a:pt x="968" y="0"/>
                  </a:moveTo>
                  <a:lnTo>
                    <a:pt x="34" y="534"/>
                  </a:lnTo>
                  <a:lnTo>
                    <a:pt x="34" y="2302"/>
                  </a:lnTo>
                  <a:lnTo>
                    <a:pt x="368" y="2135"/>
                  </a:lnTo>
                  <a:lnTo>
                    <a:pt x="368" y="2035"/>
                  </a:lnTo>
                  <a:cubicBezTo>
                    <a:pt x="368" y="1968"/>
                    <a:pt x="368" y="1901"/>
                    <a:pt x="401" y="1835"/>
                  </a:cubicBezTo>
                  <a:cubicBezTo>
                    <a:pt x="401" y="1768"/>
                    <a:pt x="468" y="1701"/>
                    <a:pt x="535" y="1668"/>
                  </a:cubicBezTo>
                  <a:cubicBezTo>
                    <a:pt x="551" y="1651"/>
                    <a:pt x="568" y="1643"/>
                    <a:pt x="580" y="1643"/>
                  </a:cubicBezTo>
                  <a:cubicBezTo>
                    <a:pt x="593" y="1643"/>
                    <a:pt x="601" y="1651"/>
                    <a:pt x="601" y="1668"/>
                  </a:cubicBezTo>
                  <a:cubicBezTo>
                    <a:pt x="668" y="1701"/>
                    <a:pt x="701" y="1768"/>
                    <a:pt x="668" y="1868"/>
                  </a:cubicBezTo>
                  <a:lnTo>
                    <a:pt x="668" y="2669"/>
                  </a:lnTo>
                  <a:cubicBezTo>
                    <a:pt x="701" y="2835"/>
                    <a:pt x="635" y="2969"/>
                    <a:pt x="501" y="3069"/>
                  </a:cubicBezTo>
                  <a:lnTo>
                    <a:pt x="435" y="3069"/>
                  </a:lnTo>
                  <a:cubicBezTo>
                    <a:pt x="368" y="3069"/>
                    <a:pt x="334" y="3002"/>
                    <a:pt x="334" y="2869"/>
                  </a:cubicBezTo>
                  <a:lnTo>
                    <a:pt x="334" y="2769"/>
                  </a:lnTo>
                  <a:lnTo>
                    <a:pt x="34" y="2969"/>
                  </a:lnTo>
                  <a:lnTo>
                    <a:pt x="34" y="3069"/>
                  </a:lnTo>
                  <a:cubicBezTo>
                    <a:pt x="1" y="3236"/>
                    <a:pt x="68" y="3403"/>
                    <a:pt x="168" y="3536"/>
                  </a:cubicBezTo>
                  <a:cubicBezTo>
                    <a:pt x="204" y="3591"/>
                    <a:pt x="271" y="3616"/>
                    <a:pt x="341" y="3616"/>
                  </a:cubicBezTo>
                  <a:cubicBezTo>
                    <a:pt x="398" y="3616"/>
                    <a:pt x="456" y="3599"/>
                    <a:pt x="501" y="3569"/>
                  </a:cubicBezTo>
                  <a:cubicBezTo>
                    <a:pt x="668" y="3469"/>
                    <a:pt x="801" y="3302"/>
                    <a:pt x="868" y="3136"/>
                  </a:cubicBezTo>
                  <a:cubicBezTo>
                    <a:pt x="968" y="2936"/>
                    <a:pt x="1002" y="2702"/>
                    <a:pt x="1002" y="2469"/>
                  </a:cubicBezTo>
                  <a:lnTo>
                    <a:pt x="1002" y="1768"/>
                  </a:lnTo>
                  <a:cubicBezTo>
                    <a:pt x="1035" y="1601"/>
                    <a:pt x="1002" y="1401"/>
                    <a:pt x="935" y="1268"/>
                  </a:cubicBezTo>
                  <a:cubicBezTo>
                    <a:pt x="896" y="1189"/>
                    <a:pt x="845" y="1157"/>
                    <a:pt x="777" y="1157"/>
                  </a:cubicBezTo>
                  <a:cubicBezTo>
                    <a:pt x="728" y="1157"/>
                    <a:pt x="670" y="1173"/>
                    <a:pt x="601" y="1201"/>
                  </a:cubicBezTo>
                  <a:cubicBezTo>
                    <a:pt x="568" y="1234"/>
                    <a:pt x="535" y="1268"/>
                    <a:pt x="501" y="1301"/>
                  </a:cubicBezTo>
                  <a:cubicBezTo>
                    <a:pt x="435" y="1368"/>
                    <a:pt x="401" y="1468"/>
                    <a:pt x="368" y="1534"/>
                  </a:cubicBezTo>
                  <a:lnTo>
                    <a:pt x="368" y="834"/>
                  </a:lnTo>
                  <a:lnTo>
                    <a:pt x="968" y="500"/>
                  </a:lnTo>
                  <a:lnTo>
                    <a:pt x="968"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73"/>
            <p:cNvSpPr/>
            <p:nvPr/>
          </p:nvSpPr>
          <p:spPr>
            <a:xfrm>
              <a:off x="2126700" y="2827475"/>
              <a:ext cx="8350" cy="17525"/>
            </a:xfrm>
            <a:custGeom>
              <a:rect b="b" l="l" r="r" t="t"/>
              <a:pathLst>
                <a:path extrusionOk="0" h="701" w="334">
                  <a:moveTo>
                    <a:pt x="334" y="0"/>
                  </a:moveTo>
                  <a:lnTo>
                    <a:pt x="0" y="200"/>
                  </a:lnTo>
                  <a:lnTo>
                    <a:pt x="0" y="701"/>
                  </a:lnTo>
                  <a:lnTo>
                    <a:pt x="334" y="501"/>
                  </a:lnTo>
                  <a:lnTo>
                    <a:pt x="334"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73"/>
            <p:cNvSpPr/>
            <p:nvPr/>
          </p:nvSpPr>
          <p:spPr>
            <a:xfrm>
              <a:off x="2140025" y="2746250"/>
              <a:ext cx="25050" cy="86575"/>
            </a:xfrm>
            <a:custGeom>
              <a:rect b="b" l="l" r="r" t="t"/>
              <a:pathLst>
                <a:path extrusionOk="0" h="3463" w="1002">
                  <a:moveTo>
                    <a:pt x="568" y="1681"/>
                  </a:moveTo>
                  <a:cubicBezTo>
                    <a:pt x="601" y="1748"/>
                    <a:pt x="635" y="1815"/>
                    <a:pt x="635" y="1881"/>
                  </a:cubicBezTo>
                  <a:lnTo>
                    <a:pt x="635" y="2482"/>
                  </a:lnTo>
                  <a:cubicBezTo>
                    <a:pt x="635" y="2549"/>
                    <a:pt x="635" y="2649"/>
                    <a:pt x="601" y="2715"/>
                  </a:cubicBezTo>
                  <a:cubicBezTo>
                    <a:pt x="568" y="2782"/>
                    <a:pt x="535" y="2816"/>
                    <a:pt x="468" y="2849"/>
                  </a:cubicBezTo>
                  <a:cubicBezTo>
                    <a:pt x="451" y="2882"/>
                    <a:pt x="434" y="2899"/>
                    <a:pt x="418" y="2899"/>
                  </a:cubicBezTo>
                  <a:cubicBezTo>
                    <a:pt x="401" y="2899"/>
                    <a:pt x="384" y="2882"/>
                    <a:pt x="368" y="2849"/>
                  </a:cubicBezTo>
                  <a:cubicBezTo>
                    <a:pt x="334" y="2816"/>
                    <a:pt x="301" y="2749"/>
                    <a:pt x="301" y="2682"/>
                  </a:cubicBezTo>
                  <a:lnTo>
                    <a:pt x="301" y="2082"/>
                  </a:lnTo>
                  <a:cubicBezTo>
                    <a:pt x="301" y="1982"/>
                    <a:pt x="334" y="1915"/>
                    <a:pt x="368" y="1848"/>
                  </a:cubicBezTo>
                  <a:cubicBezTo>
                    <a:pt x="368" y="1781"/>
                    <a:pt x="401" y="1715"/>
                    <a:pt x="468" y="1681"/>
                  </a:cubicBezTo>
                  <a:close/>
                  <a:moveTo>
                    <a:pt x="650" y="0"/>
                  </a:moveTo>
                  <a:cubicBezTo>
                    <a:pt x="598" y="0"/>
                    <a:pt x="546" y="17"/>
                    <a:pt x="501" y="47"/>
                  </a:cubicBezTo>
                  <a:cubicBezTo>
                    <a:pt x="401" y="80"/>
                    <a:pt x="334" y="147"/>
                    <a:pt x="301" y="214"/>
                  </a:cubicBezTo>
                  <a:cubicBezTo>
                    <a:pt x="201" y="347"/>
                    <a:pt x="134" y="480"/>
                    <a:pt x="68" y="647"/>
                  </a:cubicBezTo>
                  <a:cubicBezTo>
                    <a:pt x="34" y="781"/>
                    <a:pt x="1" y="947"/>
                    <a:pt x="1" y="1114"/>
                  </a:cubicBezTo>
                  <a:lnTo>
                    <a:pt x="1" y="2916"/>
                  </a:lnTo>
                  <a:cubicBezTo>
                    <a:pt x="1" y="3082"/>
                    <a:pt x="34" y="3249"/>
                    <a:pt x="134" y="3383"/>
                  </a:cubicBezTo>
                  <a:cubicBezTo>
                    <a:pt x="189" y="3438"/>
                    <a:pt x="255" y="3462"/>
                    <a:pt x="324" y="3462"/>
                  </a:cubicBezTo>
                  <a:cubicBezTo>
                    <a:pt x="381" y="3462"/>
                    <a:pt x="441" y="3446"/>
                    <a:pt x="501" y="3416"/>
                  </a:cubicBezTo>
                  <a:cubicBezTo>
                    <a:pt x="635" y="3316"/>
                    <a:pt x="768" y="3149"/>
                    <a:pt x="835" y="2982"/>
                  </a:cubicBezTo>
                  <a:cubicBezTo>
                    <a:pt x="901" y="2782"/>
                    <a:pt x="968" y="2582"/>
                    <a:pt x="968" y="2382"/>
                  </a:cubicBezTo>
                  <a:lnTo>
                    <a:pt x="968" y="1815"/>
                  </a:lnTo>
                  <a:cubicBezTo>
                    <a:pt x="968" y="1648"/>
                    <a:pt x="935" y="1481"/>
                    <a:pt x="868" y="1314"/>
                  </a:cubicBezTo>
                  <a:cubicBezTo>
                    <a:pt x="829" y="1256"/>
                    <a:pt x="779" y="1221"/>
                    <a:pt x="718" y="1221"/>
                  </a:cubicBezTo>
                  <a:cubicBezTo>
                    <a:pt x="674" y="1221"/>
                    <a:pt x="624" y="1239"/>
                    <a:pt x="568" y="1281"/>
                  </a:cubicBezTo>
                  <a:cubicBezTo>
                    <a:pt x="468" y="1348"/>
                    <a:pt x="368" y="1448"/>
                    <a:pt x="301" y="1581"/>
                  </a:cubicBezTo>
                  <a:lnTo>
                    <a:pt x="301" y="914"/>
                  </a:lnTo>
                  <a:cubicBezTo>
                    <a:pt x="301" y="847"/>
                    <a:pt x="334" y="747"/>
                    <a:pt x="368" y="681"/>
                  </a:cubicBezTo>
                  <a:cubicBezTo>
                    <a:pt x="368" y="614"/>
                    <a:pt x="434" y="581"/>
                    <a:pt x="468" y="547"/>
                  </a:cubicBezTo>
                  <a:cubicBezTo>
                    <a:pt x="501" y="531"/>
                    <a:pt x="526" y="522"/>
                    <a:pt x="547" y="522"/>
                  </a:cubicBezTo>
                  <a:cubicBezTo>
                    <a:pt x="568" y="522"/>
                    <a:pt x="585" y="531"/>
                    <a:pt x="601" y="547"/>
                  </a:cubicBezTo>
                  <a:cubicBezTo>
                    <a:pt x="635" y="581"/>
                    <a:pt x="635" y="647"/>
                    <a:pt x="635" y="714"/>
                  </a:cubicBezTo>
                  <a:lnTo>
                    <a:pt x="635" y="814"/>
                  </a:lnTo>
                  <a:lnTo>
                    <a:pt x="968" y="614"/>
                  </a:lnTo>
                  <a:lnTo>
                    <a:pt x="968" y="547"/>
                  </a:lnTo>
                  <a:cubicBezTo>
                    <a:pt x="1002" y="380"/>
                    <a:pt x="935" y="214"/>
                    <a:pt x="835" y="80"/>
                  </a:cubicBezTo>
                  <a:cubicBezTo>
                    <a:pt x="780" y="25"/>
                    <a:pt x="714" y="0"/>
                    <a:pt x="650"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3"/>
            <p:cNvSpPr/>
            <p:nvPr/>
          </p:nvSpPr>
          <p:spPr>
            <a:xfrm>
              <a:off x="2170900" y="2722400"/>
              <a:ext cx="28375" cy="96750"/>
            </a:xfrm>
            <a:custGeom>
              <a:rect b="b" l="l" r="r" t="t"/>
              <a:pathLst>
                <a:path extrusionOk="0" h="3870" w="1135">
                  <a:moveTo>
                    <a:pt x="1067" y="0"/>
                  </a:moveTo>
                  <a:lnTo>
                    <a:pt x="734" y="167"/>
                  </a:lnTo>
                  <a:lnTo>
                    <a:pt x="334" y="1568"/>
                  </a:lnTo>
                  <a:lnTo>
                    <a:pt x="334" y="400"/>
                  </a:lnTo>
                  <a:lnTo>
                    <a:pt x="0" y="601"/>
                  </a:lnTo>
                  <a:lnTo>
                    <a:pt x="0" y="3870"/>
                  </a:lnTo>
                  <a:lnTo>
                    <a:pt x="334" y="3669"/>
                  </a:lnTo>
                  <a:lnTo>
                    <a:pt x="334" y="2635"/>
                  </a:lnTo>
                  <a:lnTo>
                    <a:pt x="434" y="2302"/>
                  </a:lnTo>
                  <a:lnTo>
                    <a:pt x="767" y="3436"/>
                  </a:lnTo>
                  <a:lnTo>
                    <a:pt x="1134" y="3202"/>
                  </a:lnTo>
                  <a:lnTo>
                    <a:pt x="634" y="1568"/>
                  </a:lnTo>
                  <a:lnTo>
                    <a:pt x="1067"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3"/>
            <p:cNvSpPr/>
            <p:nvPr/>
          </p:nvSpPr>
          <p:spPr>
            <a:xfrm>
              <a:off x="2250950" y="2382775"/>
              <a:ext cx="5025" cy="510600"/>
            </a:xfrm>
            <a:custGeom>
              <a:rect b="b" l="l" r="r" t="t"/>
              <a:pathLst>
                <a:path extrusionOk="0" h="20424" w="201">
                  <a:moveTo>
                    <a:pt x="100" y="0"/>
                  </a:moveTo>
                  <a:cubicBezTo>
                    <a:pt x="50" y="0"/>
                    <a:pt x="0" y="25"/>
                    <a:pt x="0" y="75"/>
                  </a:cubicBezTo>
                  <a:lnTo>
                    <a:pt x="0" y="20357"/>
                  </a:lnTo>
                  <a:cubicBezTo>
                    <a:pt x="0" y="20390"/>
                    <a:pt x="67" y="20423"/>
                    <a:pt x="100" y="20423"/>
                  </a:cubicBezTo>
                  <a:cubicBezTo>
                    <a:pt x="134" y="20423"/>
                    <a:pt x="200" y="20390"/>
                    <a:pt x="200" y="20357"/>
                  </a:cubicBezTo>
                  <a:lnTo>
                    <a:pt x="200" y="75"/>
                  </a:lnTo>
                  <a:cubicBezTo>
                    <a:pt x="200" y="25"/>
                    <a:pt x="150" y="0"/>
                    <a:pt x="10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73"/>
            <p:cNvSpPr/>
            <p:nvPr/>
          </p:nvSpPr>
          <p:spPr>
            <a:xfrm>
              <a:off x="2331825" y="2343725"/>
              <a:ext cx="73425" cy="94375"/>
            </a:xfrm>
            <a:custGeom>
              <a:rect b="b" l="l" r="r" t="t"/>
              <a:pathLst>
                <a:path extrusionOk="0" h="3775" w="2937">
                  <a:moveTo>
                    <a:pt x="2126" y="1"/>
                  </a:moveTo>
                  <a:cubicBezTo>
                    <a:pt x="1928" y="1"/>
                    <a:pt x="1704" y="66"/>
                    <a:pt x="1469" y="203"/>
                  </a:cubicBezTo>
                  <a:cubicBezTo>
                    <a:pt x="601" y="770"/>
                    <a:pt x="68" y="1704"/>
                    <a:pt x="1" y="2738"/>
                  </a:cubicBezTo>
                  <a:cubicBezTo>
                    <a:pt x="1" y="3398"/>
                    <a:pt x="317" y="3775"/>
                    <a:pt x="796" y="3775"/>
                  </a:cubicBezTo>
                  <a:cubicBezTo>
                    <a:pt x="996" y="3775"/>
                    <a:pt x="1224" y="3709"/>
                    <a:pt x="1469" y="3572"/>
                  </a:cubicBezTo>
                  <a:cubicBezTo>
                    <a:pt x="2336" y="3005"/>
                    <a:pt x="2870" y="2071"/>
                    <a:pt x="2936" y="1037"/>
                  </a:cubicBezTo>
                  <a:cubicBezTo>
                    <a:pt x="2936" y="377"/>
                    <a:pt x="2604" y="1"/>
                    <a:pt x="212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73"/>
            <p:cNvSpPr/>
            <p:nvPr/>
          </p:nvSpPr>
          <p:spPr>
            <a:xfrm>
              <a:off x="2441075" y="1940400"/>
              <a:ext cx="689700" cy="418200"/>
            </a:xfrm>
            <a:custGeom>
              <a:rect b="b" l="l" r="r" t="t"/>
              <a:pathLst>
                <a:path extrusionOk="0" h="16728" w="27588">
                  <a:moveTo>
                    <a:pt x="27211" y="0"/>
                  </a:moveTo>
                  <a:cubicBezTo>
                    <a:pt x="27087" y="0"/>
                    <a:pt x="26941" y="41"/>
                    <a:pt x="26787" y="125"/>
                  </a:cubicBezTo>
                  <a:lnTo>
                    <a:pt x="801" y="15135"/>
                  </a:lnTo>
                  <a:cubicBezTo>
                    <a:pt x="368" y="15402"/>
                    <a:pt x="67" y="15836"/>
                    <a:pt x="1" y="16336"/>
                  </a:cubicBezTo>
                  <a:cubicBezTo>
                    <a:pt x="1" y="16594"/>
                    <a:pt x="153" y="16727"/>
                    <a:pt x="377" y="16727"/>
                  </a:cubicBezTo>
                  <a:cubicBezTo>
                    <a:pt x="501" y="16727"/>
                    <a:pt x="647" y="16686"/>
                    <a:pt x="801" y="16603"/>
                  </a:cubicBezTo>
                  <a:lnTo>
                    <a:pt x="26787" y="1592"/>
                  </a:lnTo>
                  <a:cubicBezTo>
                    <a:pt x="27220" y="1325"/>
                    <a:pt x="27520" y="892"/>
                    <a:pt x="27587" y="391"/>
                  </a:cubicBezTo>
                  <a:cubicBezTo>
                    <a:pt x="27587" y="134"/>
                    <a:pt x="27435" y="0"/>
                    <a:pt x="2721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73"/>
            <p:cNvSpPr/>
            <p:nvPr/>
          </p:nvSpPr>
          <p:spPr>
            <a:xfrm>
              <a:off x="2331825" y="1632925"/>
              <a:ext cx="1551975" cy="915550"/>
            </a:xfrm>
            <a:custGeom>
              <a:rect b="b" l="l" r="r" t="t"/>
              <a:pathLst>
                <a:path extrusionOk="0" h="36622" w="62079">
                  <a:moveTo>
                    <a:pt x="61717" y="1"/>
                  </a:moveTo>
                  <a:cubicBezTo>
                    <a:pt x="61590" y="1"/>
                    <a:pt x="61438" y="49"/>
                    <a:pt x="61278" y="148"/>
                  </a:cubicBezTo>
                  <a:lnTo>
                    <a:pt x="802" y="35040"/>
                  </a:lnTo>
                  <a:cubicBezTo>
                    <a:pt x="368" y="35273"/>
                    <a:pt x="68" y="35707"/>
                    <a:pt x="1" y="36207"/>
                  </a:cubicBezTo>
                  <a:cubicBezTo>
                    <a:pt x="1" y="36480"/>
                    <a:pt x="147" y="36621"/>
                    <a:pt x="363" y="36621"/>
                  </a:cubicBezTo>
                  <a:cubicBezTo>
                    <a:pt x="490" y="36621"/>
                    <a:pt x="641" y="36573"/>
                    <a:pt x="802" y="36474"/>
                  </a:cubicBezTo>
                  <a:lnTo>
                    <a:pt x="61278" y="1582"/>
                  </a:lnTo>
                  <a:cubicBezTo>
                    <a:pt x="61712" y="1349"/>
                    <a:pt x="62012" y="915"/>
                    <a:pt x="62079" y="415"/>
                  </a:cubicBezTo>
                  <a:cubicBezTo>
                    <a:pt x="62079" y="142"/>
                    <a:pt x="61933" y="1"/>
                    <a:pt x="61717"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73"/>
            <p:cNvSpPr/>
            <p:nvPr/>
          </p:nvSpPr>
          <p:spPr>
            <a:xfrm>
              <a:off x="2331825" y="1705475"/>
              <a:ext cx="1551975" cy="915600"/>
            </a:xfrm>
            <a:custGeom>
              <a:rect b="b" l="l" r="r" t="t"/>
              <a:pathLst>
                <a:path extrusionOk="0" h="36624" w="62079">
                  <a:moveTo>
                    <a:pt x="61717" y="1"/>
                  </a:moveTo>
                  <a:cubicBezTo>
                    <a:pt x="61590" y="1"/>
                    <a:pt x="61438" y="49"/>
                    <a:pt x="61278" y="148"/>
                  </a:cubicBezTo>
                  <a:lnTo>
                    <a:pt x="802" y="35040"/>
                  </a:lnTo>
                  <a:cubicBezTo>
                    <a:pt x="368" y="35273"/>
                    <a:pt x="68" y="35740"/>
                    <a:pt x="1" y="36241"/>
                  </a:cubicBezTo>
                  <a:cubicBezTo>
                    <a:pt x="1" y="36490"/>
                    <a:pt x="144" y="36623"/>
                    <a:pt x="356" y="36623"/>
                  </a:cubicBezTo>
                  <a:cubicBezTo>
                    <a:pt x="484" y="36623"/>
                    <a:pt x="638" y="36575"/>
                    <a:pt x="802" y="36474"/>
                  </a:cubicBezTo>
                  <a:lnTo>
                    <a:pt x="61278" y="1582"/>
                  </a:lnTo>
                  <a:cubicBezTo>
                    <a:pt x="61712" y="1349"/>
                    <a:pt x="62012" y="915"/>
                    <a:pt x="62079" y="415"/>
                  </a:cubicBezTo>
                  <a:cubicBezTo>
                    <a:pt x="62079" y="142"/>
                    <a:pt x="61933" y="1"/>
                    <a:pt x="61717"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73"/>
            <p:cNvSpPr/>
            <p:nvPr/>
          </p:nvSpPr>
          <p:spPr>
            <a:xfrm>
              <a:off x="2331825" y="1778250"/>
              <a:ext cx="1551975" cy="915575"/>
            </a:xfrm>
            <a:custGeom>
              <a:rect b="b" l="l" r="r" t="t"/>
              <a:pathLst>
                <a:path extrusionOk="0" h="36623" w="62079">
                  <a:moveTo>
                    <a:pt x="61700" y="0"/>
                  </a:moveTo>
                  <a:cubicBezTo>
                    <a:pt x="61577" y="0"/>
                    <a:pt x="61432" y="45"/>
                    <a:pt x="61278" y="139"/>
                  </a:cubicBezTo>
                  <a:lnTo>
                    <a:pt x="802" y="35031"/>
                  </a:lnTo>
                  <a:cubicBezTo>
                    <a:pt x="368" y="35298"/>
                    <a:pt x="68" y="35731"/>
                    <a:pt x="1" y="36232"/>
                  </a:cubicBezTo>
                  <a:cubicBezTo>
                    <a:pt x="1" y="36489"/>
                    <a:pt x="153" y="36623"/>
                    <a:pt x="377" y="36623"/>
                  </a:cubicBezTo>
                  <a:cubicBezTo>
                    <a:pt x="501" y="36623"/>
                    <a:pt x="647" y="36582"/>
                    <a:pt x="802" y="36499"/>
                  </a:cubicBezTo>
                  <a:lnTo>
                    <a:pt x="61278" y="1607"/>
                  </a:lnTo>
                  <a:cubicBezTo>
                    <a:pt x="61712" y="1340"/>
                    <a:pt x="62012" y="906"/>
                    <a:pt x="62079" y="406"/>
                  </a:cubicBezTo>
                  <a:cubicBezTo>
                    <a:pt x="62079" y="148"/>
                    <a:pt x="61926" y="0"/>
                    <a:pt x="6170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3"/>
            <p:cNvSpPr/>
            <p:nvPr/>
          </p:nvSpPr>
          <p:spPr>
            <a:xfrm>
              <a:off x="2419400" y="2656125"/>
              <a:ext cx="121775" cy="90025"/>
            </a:xfrm>
            <a:custGeom>
              <a:rect b="b" l="l" r="r" t="t"/>
              <a:pathLst>
                <a:path extrusionOk="0" h="3601" w="4871">
                  <a:moveTo>
                    <a:pt x="4515" y="0"/>
                  </a:moveTo>
                  <a:cubicBezTo>
                    <a:pt x="4387" y="0"/>
                    <a:pt x="4233" y="49"/>
                    <a:pt x="4070" y="149"/>
                  </a:cubicBezTo>
                  <a:lnTo>
                    <a:pt x="801" y="2017"/>
                  </a:lnTo>
                  <a:cubicBezTo>
                    <a:pt x="367" y="2251"/>
                    <a:pt x="67" y="2718"/>
                    <a:pt x="0" y="3218"/>
                  </a:cubicBezTo>
                  <a:cubicBezTo>
                    <a:pt x="0" y="3468"/>
                    <a:pt x="143" y="3601"/>
                    <a:pt x="356" y="3601"/>
                  </a:cubicBezTo>
                  <a:cubicBezTo>
                    <a:pt x="484" y="3601"/>
                    <a:pt x="638" y="3552"/>
                    <a:pt x="801" y="3452"/>
                  </a:cubicBezTo>
                  <a:lnTo>
                    <a:pt x="4070" y="1584"/>
                  </a:lnTo>
                  <a:cubicBezTo>
                    <a:pt x="4504" y="1350"/>
                    <a:pt x="4804" y="883"/>
                    <a:pt x="4871" y="383"/>
                  </a:cubicBezTo>
                  <a:cubicBezTo>
                    <a:pt x="4871" y="133"/>
                    <a:pt x="4728" y="0"/>
                    <a:pt x="451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73"/>
            <p:cNvSpPr/>
            <p:nvPr/>
          </p:nvSpPr>
          <p:spPr>
            <a:xfrm>
              <a:off x="2672075" y="2508550"/>
              <a:ext cx="121775" cy="90200"/>
            </a:xfrm>
            <a:custGeom>
              <a:rect b="b" l="l" r="r" t="t"/>
              <a:pathLst>
                <a:path extrusionOk="0" h="3608" w="4871">
                  <a:moveTo>
                    <a:pt x="4509" y="1"/>
                  </a:moveTo>
                  <a:cubicBezTo>
                    <a:pt x="4382" y="1"/>
                    <a:pt x="4231" y="49"/>
                    <a:pt x="4070" y="148"/>
                  </a:cubicBezTo>
                  <a:lnTo>
                    <a:pt x="801" y="2016"/>
                  </a:lnTo>
                  <a:cubicBezTo>
                    <a:pt x="368" y="2283"/>
                    <a:pt x="67" y="2717"/>
                    <a:pt x="1" y="3217"/>
                  </a:cubicBezTo>
                  <a:cubicBezTo>
                    <a:pt x="1" y="3475"/>
                    <a:pt x="153" y="3608"/>
                    <a:pt x="377" y="3608"/>
                  </a:cubicBezTo>
                  <a:cubicBezTo>
                    <a:pt x="501" y="3608"/>
                    <a:pt x="647" y="3567"/>
                    <a:pt x="801" y="3484"/>
                  </a:cubicBezTo>
                  <a:lnTo>
                    <a:pt x="4070" y="1582"/>
                  </a:lnTo>
                  <a:cubicBezTo>
                    <a:pt x="4504" y="1349"/>
                    <a:pt x="4804" y="915"/>
                    <a:pt x="4871" y="415"/>
                  </a:cubicBezTo>
                  <a:cubicBezTo>
                    <a:pt x="4871" y="142"/>
                    <a:pt x="4725" y="1"/>
                    <a:pt x="4509"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73"/>
            <p:cNvSpPr/>
            <p:nvPr/>
          </p:nvSpPr>
          <p:spPr>
            <a:xfrm>
              <a:off x="2331825" y="2723050"/>
              <a:ext cx="63425" cy="84225"/>
            </a:xfrm>
            <a:custGeom>
              <a:rect b="b" l="l" r="r" t="t"/>
              <a:pathLst>
                <a:path extrusionOk="0" h="3369" w="2537">
                  <a:moveTo>
                    <a:pt x="2377" y="1"/>
                  </a:moveTo>
                  <a:cubicBezTo>
                    <a:pt x="2343" y="1"/>
                    <a:pt x="2306" y="13"/>
                    <a:pt x="2269" y="41"/>
                  </a:cubicBezTo>
                  <a:lnTo>
                    <a:pt x="268" y="1175"/>
                  </a:lnTo>
                  <a:cubicBezTo>
                    <a:pt x="101" y="1275"/>
                    <a:pt x="1" y="1442"/>
                    <a:pt x="1" y="1642"/>
                  </a:cubicBezTo>
                  <a:lnTo>
                    <a:pt x="1" y="3176"/>
                  </a:lnTo>
                  <a:cubicBezTo>
                    <a:pt x="1" y="3300"/>
                    <a:pt x="74" y="3369"/>
                    <a:pt x="167" y="3369"/>
                  </a:cubicBezTo>
                  <a:cubicBezTo>
                    <a:pt x="199" y="3369"/>
                    <a:pt x="233" y="3360"/>
                    <a:pt x="268" y="3343"/>
                  </a:cubicBezTo>
                  <a:lnTo>
                    <a:pt x="2269" y="2176"/>
                  </a:lnTo>
                  <a:cubicBezTo>
                    <a:pt x="2403" y="2076"/>
                    <a:pt x="2503" y="1909"/>
                    <a:pt x="2536" y="1709"/>
                  </a:cubicBezTo>
                  <a:lnTo>
                    <a:pt x="2536" y="208"/>
                  </a:lnTo>
                  <a:cubicBezTo>
                    <a:pt x="2536" y="87"/>
                    <a:pt x="2466" y="1"/>
                    <a:pt x="2377"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73"/>
            <p:cNvSpPr/>
            <p:nvPr/>
          </p:nvSpPr>
          <p:spPr>
            <a:xfrm>
              <a:off x="2355175" y="2785775"/>
              <a:ext cx="16725" cy="23375"/>
            </a:xfrm>
            <a:custGeom>
              <a:rect b="b" l="l" r="r" t="t"/>
              <a:pathLst>
                <a:path extrusionOk="0" h="935" w="669">
                  <a:moveTo>
                    <a:pt x="668" y="0"/>
                  </a:moveTo>
                  <a:lnTo>
                    <a:pt x="1" y="367"/>
                  </a:lnTo>
                  <a:lnTo>
                    <a:pt x="335" y="934"/>
                  </a:lnTo>
                  <a:lnTo>
                    <a:pt x="668"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73"/>
            <p:cNvSpPr/>
            <p:nvPr/>
          </p:nvSpPr>
          <p:spPr>
            <a:xfrm>
              <a:off x="2591200" y="2588125"/>
              <a:ext cx="57550" cy="79250"/>
            </a:xfrm>
            <a:custGeom>
              <a:rect b="b" l="l" r="r" t="t"/>
              <a:pathLst>
                <a:path extrusionOk="0" h="3170" w="2302">
                  <a:moveTo>
                    <a:pt x="2202" y="1"/>
                  </a:moveTo>
                  <a:lnTo>
                    <a:pt x="734" y="501"/>
                  </a:lnTo>
                  <a:cubicBezTo>
                    <a:pt x="634" y="534"/>
                    <a:pt x="567" y="668"/>
                    <a:pt x="600" y="701"/>
                  </a:cubicBezTo>
                  <a:lnTo>
                    <a:pt x="867" y="935"/>
                  </a:lnTo>
                  <a:cubicBezTo>
                    <a:pt x="0" y="2269"/>
                    <a:pt x="300" y="2869"/>
                    <a:pt x="1067" y="3170"/>
                  </a:cubicBezTo>
                  <a:cubicBezTo>
                    <a:pt x="834" y="2903"/>
                    <a:pt x="901" y="2069"/>
                    <a:pt x="1368" y="1368"/>
                  </a:cubicBezTo>
                  <a:lnTo>
                    <a:pt x="1635" y="1602"/>
                  </a:lnTo>
                  <a:cubicBezTo>
                    <a:pt x="1650" y="1617"/>
                    <a:pt x="1669" y="1624"/>
                    <a:pt x="1689" y="1624"/>
                  </a:cubicBezTo>
                  <a:cubicBezTo>
                    <a:pt x="1756" y="1624"/>
                    <a:pt x="1835" y="1553"/>
                    <a:pt x="1835" y="1502"/>
                  </a:cubicBezTo>
                  <a:lnTo>
                    <a:pt x="2302" y="101"/>
                  </a:lnTo>
                  <a:cubicBezTo>
                    <a:pt x="2302" y="34"/>
                    <a:pt x="2268" y="1"/>
                    <a:pt x="2202"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73"/>
            <p:cNvSpPr/>
            <p:nvPr/>
          </p:nvSpPr>
          <p:spPr>
            <a:xfrm>
              <a:off x="3995525" y="1168975"/>
              <a:ext cx="434500" cy="675125"/>
            </a:xfrm>
            <a:custGeom>
              <a:rect b="b" l="l" r="r" t="t"/>
              <a:pathLst>
                <a:path extrusionOk="0" h="27005" w="17380">
                  <a:moveTo>
                    <a:pt x="17168" y="1"/>
                  </a:moveTo>
                  <a:cubicBezTo>
                    <a:pt x="17113" y="1"/>
                    <a:pt x="17049" y="20"/>
                    <a:pt x="16979" y="59"/>
                  </a:cubicBezTo>
                  <a:lnTo>
                    <a:pt x="434" y="9600"/>
                  </a:lnTo>
                  <a:cubicBezTo>
                    <a:pt x="167" y="9766"/>
                    <a:pt x="34" y="10033"/>
                    <a:pt x="0" y="10333"/>
                  </a:cubicBezTo>
                  <a:lnTo>
                    <a:pt x="0" y="26712"/>
                  </a:lnTo>
                  <a:cubicBezTo>
                    <a:pt x="0" y="26899"/>
                    <a:pt x="99" y="27004"/>
                    <a:pt x="238" y="27004"/>
                  </a:cubicBezTo>
                  <a:cubicBezTo>
                    <a:pt x="298" y="27004"/>
                    <a:pt x="364" y="26985"/>
                    <a:pt x="434" y="26945"/>
                  </a:cubicBezTo>
                  <a:lnTo>
                    <a:pt x="16979" y="17405"/>
                  </a:lnTo>
                  <a:cubicBezTo>
                    <a:pt x="17213" y="17238"/>
                    <a:pt x="17380" y="16971"/>
                    <a:pt x="17380" y="16671"/>
                  </a:cubicBezTo>
                  <a:lnTo>
                    <a:pt x="17380" y="293"/>
                  </a:lnTo>
                  <a:cubicBezTo>
                    <a:pt x="17380" y="106"/>
                    <a:pt x="17297" y="1"/>
                    <a:pt x="1716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73"/>
            <p:cNvSpPr/>
            <p:nvPr/>
          </p:nvSpPr>
          <p:spPr>
            <a:xfrm>
              <a:off x="3995525" y="1168975"/>
              <a:ext cx="434500" cy="675125"/>
            </a:xfrm>
            <a:custGeom>
              <a:rect b="b" l="l" r="r" t="t"/>
              <a:pathLst>
                <a:path extrusionOk="0" h="27005" w="17380">
                  <a:moveTo>
                    <a:pt x="17168" y="1"/>
                  </a:moveTo>
                  <a:cubicBezTo>
                    <a:pt x="17113" y="1"/>
                    <a:pt x="17049" y="20"/>
                    <a:pt x="16979" y="59"/>
                  </a:cubicBezTo>
                  <a:lnTo>
                    <a:pt x="434" y="9600"/>
                  </a:lnTo>
                  <a:cubicBezTo>
                    <a:pt x="167" y="9766"/>
                    <a:pt x="34" y="10033"/>
                    <a:pt x="0" y="10333"/>
                  </a:cubicBezTo>
                  <a:lnTo>
                    <a:pt x="0" y="26712"/>
                  </a:lnTo>
                  <a:cubicBezTo>
                    <a:pt x="0" y="26899"/>
                    <a:pt x="99" y="27004"/>
                    <a:pt x="238" y="27004"/>
                  </a:cubicBezTo>
                  <a:cubicBezTo>
                    <a:pt x="298" y="27004"/>
                    <a:pt x="364" y="26985"/>
                    <a:pt x="434" y="26945"/>
                  </a:cubicBezTo>
                  <a:lnTo>
                    <a:pt x="16979" y="17405"/>
                  </a:lnTo>
                  <a:cubicBezTo>
                    <a:pt x="17213" y="17238"/>
                    <a:pt x="17380" y="16971"/>
                    <a:pt x="17380" y="16671"/>
                  </a:cubicBezTo>
                  <a:lnTo>
                    <a:pt x="17380" y="293"/>
                  </a:lnTo>
                  <a:cubicBezTo>
                    <a:pt x="17380" y="106"/>
                    <a:pt x="17297" y="1"/>
                    <a:pt x="171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73"/>
            <p:cNvSpPr/>
            <p:nvPr/>
          </p:nvSpPr>
          <p:spPr>
            <a:xfrm>
              <a:off x="3995525" y="1402275"/>
              <a:ext cx="434500" cy="441650"/>
            </a:xfrm>
            <a:custGeom>
              <a:rect b="b" l="l" r="r" t="t"/>
              <a:pathLst>
                <a:path extrusionOk="0" h="17666" w="17380">
                  <a:moveTo>
                    <a:pt x="12776" y="1"/>
                  </a:moveTo>
                  <a:lnTo>
                    <a:pt x="10008" y="4904"/>
                  </a:lnTo>
                  <a:lnTo>
                    <a:pt x="11942" y="7406"/>
                  </a:lnTo>
                  <a:lnTo>
                    <a:pt x="5538" y="1869"/>
                  </a:lnTo>
                  <a:lnTo>
                    <a:pt x="0" y="13844"/>
                  </a:lnTo>
                  <a:lnTo>
                    <a:pt x="0" y="17346"/>
                  </a:lnTo>
                  <a:cubicBezTo>
                    <a:pt x="0" y="17542"/>
                    <a:pt x="108" y="17666"/>
                    <a:pt x="257" y="17666"/>
                  </a:cubicBezTo>
                  <a:cubicBezTo>
                    <a:pt x="311" y="17666"/>
                    <a:pt x="372" y="17649"/>
                    <a:pt x="434" y="17613"/>
                  </a:cubicBezTo>
                  <a:lnTo>
                    <a:pt x="16979" y="8073"/>
                  </a:lnTo>
                  <a:cubicBezTo>
                    <a:pt x="17213" y="7906"/>
                    <a:pt x="17380" y="7606"/>
                    <a:pt x="17380" y="7339"/>
                  </a:cubicBezTo>
                  <a:lnTo>
                    <a:pt x="17380" y="4237"/>
                  </a:lnTo>
                  <a:lnTo>
                    <a:pt x="12776"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73"/>
            <p:cNvSpPr/>
            <p:nvPr/>
          </p:nvSpPr>
          <p:spPr>
            <a:xfrm>
              <a:off x="4299900" y="1272475"/>
              <a:ext cx="62575" cy="80700"/>
            </a:xfrm>
            <a:custGeom>
              <a:rect b="b" l="l" r="r" t="t"/>
              <a:pathLst>
                <a:path extrusionOk="0" h="3228" w="2503">
                  <a:moveTo>
                    <a:pt x="1818" y="1"/>
                  </a:moveTo>
                  <a:cubicBezTo>
                    <a:pt x="1654" y="1"/>
                    <a:pt x="1468" y="51"/>
                    <a:pt x="1268" y="156"/>
                  </a:cubicBezTo>
                  <a:cubicBezTo>
                    <a:pt x="535" y="656"/>
                    <a:pt x="68" y="1457"/>
                    <a:pt x="1" y="2324"/>
                  </a:cubicBezTo>
                  <a:cubicBezTo>
                    <a:pt x="1" y="2894"/>
                    <a:pt x="288" y="3227"/>
                    <a:pt x="707" y="3227"/>
                  </a:cubicBezTo>
                  <a:cubicBezTo>
                    <a:pt x="876" y="3227"/>
                    <a:pt x="1067" y="3173"/>
                    <a:pt x="1268" y="3058"/>
                  </a:cubicBezTo>
                  <a:cubicBezTo>
                    <a:pt x="2002" y="2557"/>
                    <a:pt x="2469" y="1757"/>
                    <a:pt x="2503" y="890"/>
                  </a:cubicBezTo>
                  <a:cubicBezTo>
                    <a:pt x="2503" y="317"/>
                    <a:pt x="2230" y="1"/>
                    <a:pt x="181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73"/>
            <p:cNvSpPr/>
            <p:nvPr/>
          </p:nvSpPr>
          <p:spPr>
            <a:xfrm>
              <a:off x="2002425" y="2282025"/>
              <a:ext cx="2507650" cy="1988200"/>
            </a:xfrm>
            <a:custGeom>
              <a:rect b="b" l="l" r="r" t="t"/>
              <a:pathLst>
                <a:path extrusionOk="0" h="79528" w="100306">
                  <a:moveTo>
                    <a:pt x="99545" y="0"/>
                  </a:moveTo>
                  <a:cubicBezTo>
                    <a:pt x="99363" y="0"/>
                    <a:pt x="99157" y="55"/>
                    <a:pt x="98938" y="169"/>
                  </a:cubicBezTo>
                  <a:lnTo>
                    <a:pt x="1335" y="56543"/>
                  </a:lnTo>
                  <a:cubicBezTo>
                    <a:pt x="568" y="57043"/>
                    <a:pt x="68" y="57911"/>
                    <a:pt x="1" y="58845"/>
                  </a:cubicBezTo>
                  <a:lnTo>
                    <a:pt x="1" y="78559"/>
                  </a:lnTo>
                  <a:cubicBezTo>
                    <a:pt x="1" y="79180"/>
                    <a:pt x="309" y="79527"/>
                    <a:pt x="753" y="79527"/>
                  </a:cubicBezTo>
                  <a:cubicBezTo>
                    <a:pt x="930" y="79527"/>
                    <a:pt x="1127" y="79473"/>
                    <a:pt x="1335" y="79359"/>
                  </a:cubicBezTo>
                  <a:lnTo>
                    <a:pt x="98938" y="22986"/>
                  </a:lnTo>
                  <a:cubicBezTo>
                    <a:pt x="99739" y="22485"/>
                    <a:pt x="100239" y="21618"/>
                    <a:pt x="100306" y="20684"/>
                  </a:cubicBezTo>
                  <a:lnTo>
                    <a:pt x="100306" y="937"/>
                  </a:lnTo>
                  <a:cubicBezTo>
                    <a:pt x="100306" y="341"/>
                    <a:pt x="99999" y="0"/>
                    <a:pt x="99545"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73"/>
            <p:cNvSpPr/>
            <p:nvPr/>
          </p:nvSpPr>
          <p:spPr>
            <a:xfrm>
              <a:off x="2064975" y="3778150"/>
              <a:ext cx="125950" cy="162650"/>
            </a:xfrm>
            <a:custGeom>
              <a:rect b="b" l="l" r="r" t="t"/>
              <a:pathLst>
                <a:path extrusionOk="0" h="6506" w="5038">
                  <a:moveTo>
                    <a:pt x="2536" y="0"/>
                  </a:moveTo>
                  <a:lnTo>
                    <a:pt x="1" y="4337"/>
                  </a:lnTo>
                  <a:lnTo>
                    <a:pt x="1268" y="3603"/>
                  </a:lnTo>
                  <a:lnTo>
                    <a:pt x="1268" y="6505"/>
                  </a:lnTo>
                  <a:lnTo>
                    <a:pt x="3803" y="5071"/>
                  </a:lnTo>
                  <a:lnTo>
                    <a:pt x="3803" y="2169"/>
                  </a:lnTo>
                  <a:lnTo>
                    <a:pt x="5038" y="1435"/>
                  </a:lnTo>
                  <a:lnTo>
                    <a:pt x="2536"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73"/>
            <p:cNvSpPr/>
            <p:nvPr/>
          </p:nvSpPr>
          <p:spPr>
            <a:xfrm>
              <a:off x="2063300" y="4010975"/>
              <a:ext cx="26725" cy="90750"/>
            </a:xfrm>
            <a:custGeom>
              <a:rect b="b" l="l" r="r" t="t"/>
              <a:pathLst>
                <a:path extrusionOk="0" h="3630" w="1069">
                  <a:moveTo>
                    <a:pt x="706" y="0"/>
                  </a:moveTo>
                  <a:cubicBezTo>
                    <a:pt x="658" y="0"/>
                    <a:pt x="610" y="19"/>
                    <a:pt x="568" y="61"/>
                  </a:cubicBezTo>
                  <a:cubicBezTo>
                    <a:pt x="401" y="161"/>
                    <a:pt x="268" y="294"/>
                    <a:pt x="168" y="461"/>
                  </a:cubicBezTo>
                  <a:cubicBezTo>
                    <a:pt x="68" y="728"/>
                    <a:pt x="1" y="995"/>
                    <a:pt x="34" y="1295"/>
                  </a:cubicBezTo>
                  <a:lnTo>
                    <a:pt x="68" y="1395"/>
                  </a:lnTo>
                  <a:lnTo>
                    <a:pt x="368" y="1195"/>
                  </a:lnTo>
                  <a:lnTo>
                    <a:pt x="368" y="1095"/>
                  </a:lnTo>
                  <a:cubicBezTo>
                    <a:pt x="368" y="1028"/>
                    <a:pt x="368" y="961"/>
                    <a:pt x="368" y="895"/>
                  </a:cubicBezTo>
                  <a:cubicBezTo>
                    <a:pt x="368" y="761"/>
                    <a:pt x="435" y="628"/>
                    <a:pt x="568" y="528"/>
                  </a:cubicBezTo>
                  <a:cubicBezTo>
                    <a:pt x="582" y="514"/>
                    <a:pt x="601" y="506"/>
                    <a:pt x="622" y="506"/>
                  </a:cubicBezTo>
                  <a:cubicBezTo>
                    <a:pt x="651" y="506"/>
                    <a:pt x="682" y="522"/>
                    <a:pt x="701" y="561"/>
                  </a:cubicBezTo>
                  <a:cubicBezTo>
                    <a:pt x="735" y="628"/>
                    <a:pt x="768" y="695"/>
                    <a:pt x="768" y="761"/>
                  </a:cubicBezTo>
                  <a:cubicBezTo>
                    <a:pt x="768" y="928"/>
                    <a:pt x="735" y="1061"/>
                    <a:pt x="701" y="1195"/>
                  </a:cubicBezTo>
                  <a:cubicBezTo>
                    <a:pt x="635" y="1428"/>
                    <a:pt x="568" y="1662"/>
                    <a:pt x="468" y="1895"/>
                  </a:cubicBezTo>
                  <a:cubicBezTo>
                    <a:pt x="368" y="2196"/>
                    <a:pt x="301" y="2396"/>
                    <a:pt x="268" y="2529"/>
                  </a:cubicBezTo>
                  <a:lnTo>
                    <a:pt x="168" y="2763"/>
                  </a:lnTo>
                  <a:lnTo>
                    <a:pt x="101" y="2963"/>
                  </a:lnTo>
                  <a:cubicBezTo>
                    <a:pt x="68" y="3096"/>
                    <a:pt x="34" y="3196"/>
                    <a:pt x="34" y="3196"/>
                  </a:cubicBezTo>
                  <a:lnTo>
                    <a:pt x="34" y="3630"/>
                  </a:lnTo>
                  <a:lnTo>
                    <a:pt x="1035" y="3030"/>
                  </a:lnTo>
                  <a:lnTo>
                    <a:pt x="1035" y="2563"/>
                  </a:lnTo>
                  <a:lnTo>
                    <a:pt x="401" y="2929"/>
                  </a:lnTo>
                  <a:cubicBezTo>
                    <a:pt x="401" y="2896"/>
                    <a:pt x="401" y="2896"/>
                    <a:pt x="401" y="2863"/>
                  </a:cubicBezTo>
                  <a:cubicBezTo>
                    <a:pt x="435" y="2796"/>
                    <a:pt x="468" y="2729"/>
                    <a:pt x="501" y="2629"/>
                  </a:cubicBezTo>
                  <a:lnTo>
                    <a:pt x="568" y="2462"/>
                  </a:lnTo>
                  <a:cubicBezTo>
                    <a:pt x="635" y="2262"/>
                    <a:pt x="668" y="2096"/>
                    <a:pt x="701" y="1995"/>
                  </a:cubicBezTo>
                  <a:cubicBezTo>
                    <a:pt x="835" y="1662"/>
                    <a:pt x="935" y="1395"/>
                    <a:pt x="968" y="1262"/>
                  </a:cubicBezTo>
                  <a:cubicBezTo>
                    <a:pt x="1035" y="1061"/>
                    <a:pt x="1068" y="795"/>
                    <a:pt x="1068" y="561"/>
                  </a:cubicBezTo>
                  <a:cubicBezTo>
                    <a:pt x="1068" y="394"/>
                    <a:pt x="1002" y="228"/>
                    <a:pt x="902" y="94"/>
                  </a:cubicBezTo>
                  <a:cubicBezTo>
                    <a:pt x="843" y="36"/>
                    <a:pt x="774" y="0"/>
                    <a:pt x="706"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73"/>
            <p:cNvSpPr/>
            <p:nvPr/>
          </p:nvSpPr>
          <p:spPr>
            <a:xfrm>
              <a:off x="2094175" y="3992150"/>
              <a:ext cx="26700" cy="86575"/>
            </a:xfrm>
            <a:custGeom>
              <a:rect b="b" l="l" r="r" t="t"/>
              <a:pathLst>
                <a:path extrusionOk="0" h="3463" w="1068">
                  <a:moveTo>
                    <a:pt x="730" y="0"/>
                  </a:moveTo>
                  <a:cubicBezTo>
                    <a:pt x="671" y="0"/>
                    <a:pt x="612" y="17"/>
                    <a:pt x="567" y="47"/>
                  </a:cubicBezTo>
                  <a:cubicBezTo>
                    <a:pt x="400" y="147"/>
                    <a:pt x="267" y="313"/>
                    <a:pt x="200" y="514"/>
                  </a:cubicBezTo>
                  <a:cubicBezTo>
                    <a:pt x="134" y="714"/>
                    <a:pt x="67" y="947"/>
                    <a:pt x="100" y="1147"/>
                  </a:cubicBezTo>
                  <a:lnTo>
                    <a:pt x="100" y="1214"/>
                  </a:lnTo>
                  <a:lnTo>
                    <a:pt x="400" y="1047"/>
                  </a:lnTo>
                  <a:lnTo>
                    <a:pt x="400" y="947"/>
                  </a:lnTo>
                  <a:cubicBezTo>
                    <a:pt x="400" y="880"/>
                    <a:pt x="400" y="780"/>
                    <a:pt x="434" y="714"/>
                  </a:cubicBezTo>
                  <a:cubicBezTo>
                    <a:pt x="467" y="614"/>
                    <a:pt x="501" y="547"/>
                    <a:pt x="601" y="514"/>
                  </a:cubicBezTo>
                  <a:cubicBezTo>
                    <a:pt x="626" y="497"/>
                    <a:pt x="649" y="489"/>
                    <a:pt x="669" y="489"/>
                  </a:cubicBezTo>
                  <a:cubicBezTo>
                    <a:pt x="730" y="489"/>
                    <a:pt x="767" y="564"/>
                    <a:pt x="767" y="714"/>
                  </a:cubicBezTo>
                  <a:lnTo>
                    <a:pt x="767" y="780"/>
                  </a:lnTo>
                  <a:cubicBezTo>
                    <a:pt x="767" y="947"/>
                    <a:pt x="734" y="1081"/>
                    <a:pt x="701" y="1247"/>
                  </a:cubicBezTo>
                  <a:cubicBezTo>
                    <a:pt x="634" y="1381"/>
                    <a:pt x="534" y="1481"/>
                    <a:pt x="400" y="1548"/>
                  </a:cubicBezTo>
                  <a:lnTo>
                    <a:pt x="400" y="1981"/>
                  </a:lnTo>
                  <a:cubicBezTo>
                    <a:pt x="467" y="1943"/>
                    <a:pt x="526" y="1924"/>
                    <a:pt x="575" y="1924"/>
                  </a:cubicBezTo>
                  <a:cubicBezTo>
                    <a:pt x="699" y="1924"/>
                    <a:pt x="767" y="2043"/>
                    <a:pt x="767" y="2281"/>
                  </a:cubicBezTo>
                  <a:lnTo>
                    <a:pt x="767" y="2482"/>
                  </a:lnTo>
                  <a:cubicBezTo>
                    <a:pt x="767" y="2648"/>
                    <a:pt x="701" y="2815"/>
                    <a:pt x="534" y="2915"/>
                  </a:cubicBezTo>
                  <a:cubicBezTo>
                    <a:pt x="517" y="2932"/>
                    <a:pt x="492" y="2940"/>
                    <a:pt x="467" y="2940"/>
                  </a:cubicBezTo>
                  <a:cubicBezTo>
                    <a:pt x="442" y="2940"/>
                    <a:pt x="417" y="2932"/>
                    <a:pt x="400" y="2915"/>
                  </a:cubicBezTo>
                  <a:cubicBezTo>
                    <a:pt x="367" y="2849"/>
                    <a:pt x="334" y="2815"/>
                    <a:pt x="334" y="2748"/>
                  </a:cubicBezTo>
                  <a:lnTo>
                    <a:pt x="334" y="2615"/>
                  </a:lnTo>
                  <a:lnTo>
                    <a:pt x="34" y="2849"/>
                  </a:lnTo>
                  <a:lnTo>
                    <a:pt x="34" y="2915"/>
                  </a:lnTo>
                  <a:cubicBezTo>
                    <a:pt x="0" y="3082"/>
                    <a:pt x="67" y="3249"/>
                    <a:pt x="167" y="3382"/>
                  </a:cubicBezTo>
                  <a:cubicBezTo>
                    <a:pt x="222" y="3437"/>
                    <a:pt x="297" y="3462"/>
                    <a:pt x="371" y="3462"/>
                  </a:cubicBezTo>
                  <a:cubicBezTo>
                    <a:pt x="430" y="3462"/>
                    <a:pt x="489" y="3446"/>
                    <a:pt x="534" y="3416"/>
                  </a:cubicBezTo>
                  <a:cubicBezTo>
                    <a:pt x="701" y="3316"/>
                    <a:pt x="834" y="3149"/>
                    <a:pt x="901" y="2982"/>
                  </a:cubicBezTo>
                  <a:cubicBezTo>
                    <a:pt x="1034" y="2748"/>
                    <a:pt x="1068" y="2515"/>
                    <a:pt x="1068" y="2281"/>
                  </a:cubicBezTo>
                  <a:lnTo>
                    <a:pt x="1068" y="2015"/>
                  </a:lnTo>
                  <a:cubicBezTo>
                    <a:pt x="1068" y="1915"/>
                    <a:pt x="1068" y="1848"/>
                    <a:pt x="1034" y="1748"/>
                  </a:cubicBezTo>
                  <a:cubicBezTo>
                    <a:pt x="1001" y="1614"/>
                    <a:pt x="934" y="1548"/>
                    <a:pt x="801" y="1514"/>
                  </a:cubicBezTo>
                  <a:cubicBezTo>
                    <a:pt x="867" y="1414"/>
                    <a:pt x="901" y="1347"/>
                    <a:pt x="934" y="1281"/>
                  </a:cubicBezTo>
                  <a:cubicBezTo>
                    <a:pt x="1001" y="1081"/>
                    <a:pt x="1034" y="880"/>
                    <a:pt x="1068" y="680"/>
                  </a:cubicBezTo>
                  <a:lnTo>
                    <a:pt x="1068" y="547"/>
                  </a:lnTo>
                  <a:cubicBezTo>
                    <a:pt x="1068" y="380"/>
                    <a:pt x="1034" y="213"/>
                    <a:pt x="934" y="80"/>
                  </a:cubicBezTo>
                  <a:cubicBezTo>
                    <a:pt x="879" y="25"/>
                    <a:pt x="804" y="0"/>
                    <a:pt x="730"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73"/>
            <p:cNvSpPr/>
            <p:nvPr/>
          </p:nvSpPr>
          <p:spPr>
            <a:xfrm>
              <a:off x="2126700" y="4049175"/>
              <a:ext cx="8350" cy="16700"/>
            </a:xfrm>
            <a:custGeom>
              <a:rect b="b" l="l" r="r" t="t"/>
              <a:pathLst>
                <a:path extrusionOk="0" h="668" w="334">
                  <a:moveTo>
                    <a:pt x="334" y="0"/>
                  </a:moveTo>
                  <a:lnTo>
                    <a:pt x="0" y="167"/>
                  </a:lnTo>
                  <a:lnTo>
                    <a:pt x="0" y="668"/>
                  </a:lnTo>
                  <a:lnTo>
                    <a:pt x="334" y="467"/>
                  </a:lnTo>
                  <a:lnTo>
                    <a:pt x="334"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73"/>
            <p:cNvSpPr/>
            <p:nvPr/>
          </p:nvSpPr>
          <p:spPr>
            <a:xfrm>
              <a:off x="2140025" y="3965575"/>
              <a:ext cx="25875" cy="86450"/>
            </a:xfrm>
            <a:custGeom>
              <a:rect b="b" l="l" r="r" t="t"/>
              <a:pathLst>
                <a:path extrusionOk="0" h="3458" w="1035">
                  <a:moveTo>
                    <a:pt x="601" y="509"/>
                  </a:moveTo>
                  <a:cubicBezTo>
                    <a:pt x="701" y="509"/>
                    <a:pt x="735" y="643"/>
                    <a:pt x="735" y="843"/>
                  </a:cubicBezTo>
                  <a:cubicBezTo>
                    <a:pt x="735" y="976"/>
                    <a:pt x="735" y="1076"/>
                    <a:pt x="701" y="1176"/>
                  </a:cubicBezTo>
                  <a:cubicBezTo>
                    <a:pt x="668" y="1276"/>
                    <a:pt x="635" y="1343"/>
                    <a:pt x="535" y="1410"/>
                  </a:cubicBezTo>
                  <a:cubicBezTo>
                    <a:pt x="507" y="1424"/>
                    <a:pt x="479" y="1432"/>
                    <a:pt x="454" y="1432"/>
                  </a:cubicBezTo>
                  <a:cubicBezTo>
                    <a:pt x="418" y="1432"/>
                    <a:pt x="387" y="1415"/>
                    <a:pt x="368" y="1376"/>
                  </a:cubicBezTo>
                  <a:cubicBezTo>
                    <a:pt x="334" y="1276"/>
                    <a:pt x="334" y="1210"/>
                    <a:pt x="334" y="1110"/>
                  </a:cubicBezTo>
                  <a:cubicBezTo>
                    <a:pt x="334" y="1009"/>
                    <a:pt x="334" y="943"/>
                    <a:pt x="334" y="876"/>
                  </a:cubicBezTo>
                  <a:cubicBezTo>
                    <a:pt x="334" y="809"/>
                    <a:pt x="368" y="743"/>
                    <a:pt x="401" y="676"/>
                  </a:cubicBezTo>
                  <a:cubicBezTo>
                    <a:pt x="401" y="609"/>
                    <a:pt x="468" y="576"/>
                    <a:pt x="535" y="542"/>
                  </a:cubicBezTo>
                  <a:cubicBezTo>
                    <a:pt x="535" y="509"/>
                    <a:pt x="568" y="509"/>
                    <a:pt x="601" y="509"/>
                  </a:cubicBezTo>
                  <a:close/>
                  <a:moveTo>
                    <a:pt x="609" y="1962"/>
                  </a:moveTo>
                  <a:cubicBezTo>
                    <a:pt x="616" y="1962"/>
                    <a:pt x="623" y="1966"/>
                    <a:pt x="635" y="1977"/>
                  </a:cubicBezTo>
                  <a:cubicBezTo>
                    <a:pt x="701" y="1977"/>
                    <a:pt x="735" y="2110"/>
                    <a:pt x="735" y="2310"/>
                  </a:cubicBezTo>
                  <a:lnTo>
                    <a:pt x="735" y="2444"/>
                  </a:lnTo>
                  <a:cubicBezTo>
                    <a:pt x="735" y="2477"/>
                    <a:pt x="735" y="2544"/>
                    <a:pt x="735" y="2611"/>
                  </a:cubicBezTo>
                  <a:cubicBezTo>
                    <a:pt x="701" y="2711"/>
                    <a:pt x="635" y="2844"/>
                    <a:pt x="535" y="2911"/>
                  </a:cubicBezTo>
                  <a:cubicBezTo>
                    <a:pt x="518" y="2927"/>
                    <a:pt x="493" y="2936"/>
                    <a:pt x="468" y="2936"/>
                  </a:cubicBezTo>
                  <a:cubicBezTo>
                    <a:pt x="443" y="2936"/>
                    <a:pt x="418" y="2927"/>
                    <a:pt x="401" y="2911"/>
                  </a:cubicBezTo>
                  <a:cubicBezTo>
                    <a:pt x="368" y="2844"/>
                    <a:pt x="334" y="2744"/>
                    <a:pt x="334" y="2677"/>
                  </a:cubicBezTo>
                  <a:lnTo>
                    <a:pt x="334" y="2544"/>
                  </a:lnTo>
                  <a:cubicBezTo>
                    <a:pt x="334" y="2444"/>
                    <a:pt x="334" y="2344"/>
                    <a:pt x="368" y="2277"/>
                  </a:cubicBezTo>
                  <a:cubicBezTo>
                    <a:pt x="368" y="2144"/>
                    <a:pt x="434" y="2044"/>
                    <a:pt x="535" y="1977"/>
                  </a:cubicBezTo>
                  <a:cubicBezTo>
                    <a:pt x="579" y="1977"/>
                    <a:pt x="594" y="1962"/>
                    <a:pt x="609" y="1962"/>
                  </a:cubicBezTo>
                  <a:close/>
                  <a:moveTo>
                    <a:pt x="718" y="0"/>
                  </a:moveTo>
                  <a:cubicBezTo>
                    <a:pt x="651" y="0"/>
                    <a:pt x="585" y="25"/>
                    <a:pt x="535" y="75"/>
                  </a:cubicBezTo>
                  <a:lnTo>
                    <a:pt x="501" y="75"/>
                  </a:lnTo>
                  <a:cubicBezTo>
                    <a:pt x="334" y="176"/>
                    <a:pt x="234" y="309"/>
                    <a:pt x="168" y="509"/>
                  </a:cubicBezTo>
                  <a:cubicBezTo>
                    <a:pt x="68" y="709"/>
                    <a:pt x="34" y="909"/>
                    <a:pt x="34" y="1110"/>
                  </a:cubicBezTo>
                  <a:lnTo>
                    <a:pt x="34" y="1276"/>
                  </a:lnTo>
                  <a:cubicBezTo>
                    <a:pt x="34" y="1376"/>
                    <a:pt x="34" y="1476"/>
                    <a:pt x="68" y="1577"/>
                  </a:cubicBezTo>
                  <a:cubicBezTo>
                    <a:pt x="101" y="1710"/>
                    <a:pt x="168" y="1777"/>
                    <a:pt x="268" y="1777"/>
                  </a:cubicBezTo>
                  <a:cubicBezTo>
                    <a:pt x="201" y="1877"/>
                    <a:pt x="168" y="1943"/>
                    <a:pt x="134" y="2010"/>
                  </a:cubicBezTo>
                  <a:cubicBezTo>
                    <a:pt x="34" y="2210"/>
                    <a:pt x="1" y="2410"/>
                    <a:pt x="1" y="2611"/>
                  </a:cubicBezTo>
                  <a:lnTo>
                    <a:pt x="1" y="2911"/>
                  </a:lnTo>
                  <a:cubicBezTo>
                    <a:pt x="1" y="3078"/>
                    <a:pt x="34" y="3244"/>
                    <a:pt x="168" y="3378"/>
                  </a:cubicBezTo>
                  <a:cubicBezTo>
                    <a:pt x="204" y="3433"/>
                    <a:pt x="271" y="3458"/>
                    <a:pt x="341" y="3458"/>
                  </a:cubicBezTo>
                  <a:cubicBezTo>
                    <a:pt x="398" y="3458"/>
                    <a:pt x="456" y="3441"/>
                    <a:pt x="501" y="3411"/>
                  </a:cubicBezTo>
                  <a:lnTo>
                    <a:pt x="535" y="3411"/>
                  </a:lnTo>
                  <a:cubicBezTo>
                    <a:pt x="701" y="3311"/>
                    <a:pt x="801" y="3144"/>
                    <a:pt x="901" y="2978"/>
                  </a:cubicBezTo>
                  <a:cubicBezTo>
                    <a:pt x="1002" y="2777"/>
                    <a:pt x="1035" y="2577"/>
                    <a:pt x="1035" y="2344"/>
                  </a:cubicBezTo>
                  <a:lnTo>
                    <a:pt x="1035" y="2044"/>
                  </a:lnTo>
                  <a:cubicBezTo>
                    <a:pt x="1035" y="1943"/>
                    <a:pt x="1035" y="1843"/>
                    <a:pt x="1002" y="1743"/>
                  </a:cubicBezTo>
                  <a:cubicBezTo>
                    <a:pt x="968" y="1643"/>
                    <a:pt x="901" y="1543"/>
                    <a:pt x="768" y="1510"/>
                  </a:cubicBezTo>
                  <a:cubicBezTo>
                    <a:pt x="835" y="1443"/>
                    <a:pt x="868" y="1376"/>
                    <a:pt x="901" y="1310"/>
                  </a:cubicBezTo>
                  <a:cubicBezTo>
                    <a:pt x="968" y="1110"/>
                    <a:pt x="1035" y="909"/>
                    <a:pt x="1035" y="709"/>
                  </a:cubicBezTo>
                  <a:lnTo>
                    <a:pt x="1035" y="542"/>
                  </a:lnTo>
                  <a:cubicBezTo>
                    <a:pt x="1035" y="376"/>
                    <a:pt x="1002" y="209"/>
                    <a:pt x="901" y="75"/>
                  </a:cubicBezTo>
                  <a:cubicBezTo>
                    <a:pt x="851" y="25"/>
                    <a:pt x="785" y="0"/>
                    <a:pt x="718"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73"/>
            <p:cNvSpPr/>
            <p:nvPr/>
          </p:nvSpPr>
          <p:spPr>
            <a:xfrm>
              <a:off x="2173400" y="3942425"/>
              <a:ext cx="28375" cy="96775"/>
            </a:xfrm>
            <a:custGeom>
              <a:rect b="b" l="l" r="r" t="t"/>
              <a:pathLst>
                <a:path extrusionOk="0" h="3871" w="1135">
                  <a:moveTo>
                    <a:pt x="1034" y="1"/>
                  </a:moveTo>
                  <a:lnTo>
                    <a:pt x="701" y="168"/>
                  </a:lnTo>
                  <a:lnTo>
                    <a:pt x="300" y="1569"/>
                  </a:lnTo>
                  <a:lnTo>
                    <a:pt x="300" y="401"/>
                  </a:lnTo>
                  <a:lnTo>
                    <a:pt x="0" y="601"/>
                  </a:lnTo>
                  <a:lnTo>
                    <a:pt x="0" y="3870"/>
                  </a:lnTo>
                  <a:lnTo>
                    <a:pt x="300" y="3670"/>
                  </a:lnTo>
                  <a:lnTo>
                    <a:pt x="300" y="2636"/>
                  </a:lnTo>
                  <a:lnTo>
                    <a:pt x="400" y="2302"/>
                  </a:lnTo>
                  <a:lnTo>
                    <a:pt x="734" y="3437"/>
                  </a:lnTo>
                  <a:lnTo>
                    <a:pt x="1134" y="3203"/>
                  </a:lnTo>
                  <a:lnTo>
                    <a:pt x="634" y="1569"/>
                  </a:lnTo>
                  <a:lnTo>
                    <a:pt x="1034" y="1"/>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73"/>
            <p:cNvSpPr/>
            <p:nvPr/>
          </p:nvSpPr>
          <p:spPr>
            <a:xfrm>
              <a:off x="2250950" y="3604475"/>
              <a:ext cx="5025" cy="510600"/>
            </a:xfrm>
            <a:custGeom>
              <a:rect b="b" l="l" r="r" t="t"/>
              <a:pathLst>
                <a:path extrusionOk="0" h="20424" w="201">
                  <a:moveTo>
                    <a:pt x="105" y="1"/>
                  </a:moveTo>
                  <a:cubicBezTo>
                    <a:pt x="59" y="1"/>
                    <a:pt x="17" y="26"/>
                    <a:pt x="34" y="76"/>
                  </a:cubicBezTo>
                  <a:lnTo>
                    <a:pt x="34" y="20324"/>
                  </a:lnTo>
                  <a:cubicBezTo>
                    <a:pt x="0" y="20390"/>
                    <a:pt x="67" y="20424"/>
                    <a:pt x="100" y="20424"/>
                  </a:cubicBezTo>
                  <a:cubicBezTo>
                    <a:pt x="134" y="20424"/>
                    <a:pt x="200" y="20390"/>
                    <a:pt x="200" y="20324"/>
                  </a:cubicBezTo>
                  <a:lnTo>
                    <a:pt x="200" y="76"/>
                  </a:lnTo>
                  <a:cubicBezTo>
                    <a:pt x="200" y="26"/>
                    <a:pt x="150" y="1"/>
                    <a:pt x="10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73"/>
            <p:cNvSpPr/>
            <p:nvPr/>
          </p:nvSpPr>
          <p:spPr>
            <a:xfrm>
              <a:off x="2331825" y="3565075"/>
              <a:ext cx="73425" cy="94575"/>
            </a:xfrm>
            <a:custGeom>
              <a:rect b="b" l="l" r="r" t="t"/>
              <a:pathLst>
                <a:path extrusionOk="0" h="3783" w="2937">
                  <a:moveTo>
                    <a:pt x="2144" y="0"/>
                  </a:moveTo>
                  <a:cubicBezTo>
                    <a:pt x="1944" y="0"/>
                    <a:pt x="1715" y="70"/>
                    <a:pt x="1469" y="217"/>
                  </a:cubicBezTo>
                  <a:cubicBezTo>
                    <a:pt x="601" y="751"/>
                    <a:pt x="34" y="1718"/>
                    <a:pt x="1" y="2753"/>
                  </a:cubicBezTo>
                  <a:cubicBezTo>
                    <a:pt x="1" y="3395"/>
                    <a:pt x="324" y="3783"/>
                    <a:pt x="811" y="3783"/>
                  </a:cubicBezTo>
                  <a:cubicBezTo>
                    <a:pt x="1007" y="3783"/>
                    <a:pt x="1230" y="3720"/>
                    <a:pt x="1469" y="3587"/>
                  </a:cubicBezTo>
                  <a:cubicBezTo>
                    <a:pt x="2336" y="3019"/>
                    <a:pt x="2870" y="2085"/>
                    <a:pt x="2936" y="1051"/>
                  </a:cubicBezTo>
                  <a:cubicBezTo>
                    <a:pt x="2936" y="393"/>
                    <a:pt x="2622" y="0"/>
                    <a:pt x="214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73"/>
            <p:cNvSpPr/>
            <p:nvPr/>
          </p:nvSpPr>
          <p:spPr>
            <a:xfrm>
              <a:off x="2441075" y="3161475"/>
              <a:ext cx="689700" cy="418575"/>
            </a:xfrm>
            <a:custGeom>
              <a:rect b="b" l="l" r="r" t="t"/>
              <a:pathLst>
                <a:path extrusionOk="0" h="16743" w="27588">
                  <a:moveTo>
                    <a:pt x="27232" y="1"/>
                  </a:moveTo>
                  <a:cubicBezTo>
                    <a:pt x="27104" y="1"/>
                    <a:pt x="26950" y="49"/>
                    <a:pt x="26787" y="150"/>
                  </a:cubicBezTo>
                  <a:lnTo>
                    <a:pt x="801" y="15161"/>
                  </a:lnTo>
                  <a:cubicBezTo>
                    <a:pt x="368" y="15394"/>
                    <a:pt x="67" y="15828"/>
                    <a:pt x="1" y="16328"/>
                  </a:cubicBezTo>
                  <a:cubicBezTo>
                    <a:pt x="1" y="16601"/>
                    <a:pt x="146" y="16742"/>
                    <a:pt x="363" y="16742"/>
                  </a:cubicBezTo>
                  <a:cubicBezTo>
                    <a:pt x="490" y="16742"/>
                    <a:pt x="641" y="16694"/>
                    <a:pt x="801" y="16595"/>
                  </a:cubicBezTo>
                  <a:lnTo>
                    <a:pt x="26787" y="1584"/>
                  </a:lnTo>
                  <a:cubicBezTo>
                    <a:pt x="27220" y="1351"/>
                    <a:pt x="27520" y="884"/>
                    <a:pt x="27587" y="383"/>
                  </a:cubicBezTo>
                  <a:cubicBezTo>
                    <a:pt x="27587" y="134"/>
                    <a:pt x="27444" y="1"/>
                    <a:pt x="2723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73"/>
            <p:cNvSpPr/>
            <p:nvPr/>
          </p:nvSpPr>
          <p:spPr>
            <a:xfrm>
              <a:off x="2331825" y="2854375"/>
              <a:ext cx="1551150" cy="915225"/>
            </a:xfrm>
            <a:custGeom>
              <a:rect b="b" l="l" r="r" t="t"/>
              <a:pathLst>
                <a:path extrusionOk="0" h="36609" w="62046">
                  <a:moveTo>
                    <a:pt x="61684" y="1"/>
                  </a:moveTo>
                  <a:cubicBezTo>
                    <a:pt x="61561" y="1"/>
                    <a:pt x="61411" y="42"/>
                    <a:pt x="61245" y="125"/>
                  </a:cubicBezTo>
                  <a:lnTo>
                    <a:pt x="802" y="35050"/>
                  </a:lnTo>
                  <a:cubicBezTo>
                    <a:pt x="368" y="35284"/>
                    <a:pt x="68" y="35717"/>
                    <a:pt x="1" y="36218"/>
                  </a:cubicBezTo>
                  <a:cubicBezTo>
                    <a:pt x="1" y="36475"/>
                    <a:pt x="153" y="36608"/>
                    <a:pt x="377" y="36608"/>
                  </a:cubicBezTo>
                  <a:cubicBezTo>
                    <a:pt x="501" y="36608"/>
                    <a:pt x="647" y="36568"/>
                    <a:pt x="802" y="36484"/>
                  </a:cubicBezTo>
                  <a:lnTo>
                    <a:pt x="61245" y="1593"/>
                  </a:lnTo>
                  <a:cubicBezTo>
                    <a:pt x="61678" y="1326"/>
                    <a:pt x="61979" y="892"/>
                    <a:pt x="62045" y="392"/>
                  </a:cubicBezTo>
                  <a:cubicBezTo>
                    <a:pt x="62045" y="134"/>
                    <a:pt x="61907" y="1"/>
                    <a:pt x="61684"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73"/>
            <p:cNvSpPr/>
            <p:nvPr/>
          </p:nvSpPr>
          <p:spPr>
            <a:xfrm>
              <a:off x="2331825" y="2927150"/>
              <a:ext cx="1551150" cy="915575"/>
            </a:xfrm>
            <a:custGeom>
              <a:rect b="b" l="l" r="r" t="t"/>
              <a:pathLst>
                <a:path extrusionOk="0" h="36623" w="62046">
                  <a:moveTo>
                    <a:pt x="61705" y="1"/>
                  </a:moveTo>
                  <a:cubicBezTo>
                    <a:pt x="61577" y="1"/>
                    <a:pt x="61421" y="49"/>
                    <a:pt x="61245" y="149"/>
                  </a:cubicBezTo>
                  <a:lnTo>
                    <a:pt x="802" y="35041"/>
                  </a:lnTo>
                  <a:cubicBezTo>
                    <a:pt x="368" y="35275"/>
                    <a:pt x="68" y="35708"/>
                    <a:pt x="1" y="36209"/>
                  </a:cubicBezTo>
                  <a:cubicBezTo>
                    <a:pt x="1" y="36482"/>
                    <a:pt x="147" y="36623"/>
                    <a:pt x="363" y="36623"/>
                  </a:cubicBezTo>
                  <a:cubicBezTo>
                    <a:pt x="490" y="36623"/>
                    <a:pt x="641" y="36574"/>
                    <a:pt x="802" y="36475"/>
                  </a:cubicBezTo>
                  <a:lnTo>
                    <a:pt x="61245" y="1584"/>
                  </a:lnTo>
                  <a:cubicBezTo>
                    <a:pt x="61678" y="1317"/>
                    <a:pt x="61979" y="883"/>
                    <a:pt x="62045" y="383"/>
                  </a:cubicBezTo>
                  <a:cubicBezTo>
                    <a:pt x="62045" y="133"/>
                    <a:pt x="61916" y="1"/>
                    <a:pt x="6170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73"/>
            <p:cNvSpPr/>
            <p:nvPr/>
          </p:nvSpPr>
          <p:spPr>
            <a:xfrm>
              <a:off x="2331825" y="2999700"/>
              <a:ext cx="1551150" cy="915575"/>
            </a:xfrm>
            <a:custGeom>
              <a:rect b="b" l="l" r="r" t="t"/>
              <a:pathLst>
                <a:path extrusionOk="0" h="36623" w="62046">
                  <a:moveTo>
                    <a:pt x="61705" y="1"/>
                  </a:moveTo>
                  <a:cubicBezTo>
                    <a:pt x="61577" y="1"/>
                    <a:pt x="61421" y="49"/>
                    <a:pt x="61245" y="150"/>
                  </a:cubicBezTo>
                  <a:lnTo>
                    <a:pt x="802" y="35041"/>
                  </a:lnTo>
                  <a:cubicBezTo>
                    <a:pt x="368" y="35275"/>
                    <a:pt x="68" y="35708"/>
                    <a:pt x="1" y="36209"/>
                  </a:cubicBezTo>
                  <a:cubicBezTo>
                    <a:pt x="1" y="36482"/>
                    <a:pt x="147" y="36623"/>
                    <a:pt x="363" y="36623"/>
                  </a:cubicBezTo>
                  <a:cubicBezTo>
                    <a:pt x="490" y="36623"/>
                    <a:pt x="641" y="36574"/>
                    <a:pt x="802" y="36476"/>
                  </a:cubicBezTo>
                  <a:lnTo>
                    <a:pt x="61245" y="1584"/>
                  </a:lnTo>
                  <a:cubicBezTo>
                    <a:pt x="61678" y="1350"/>
                    <a:pt x="61979" y="883"/>
                    <a:pt x="62045" y="383"/>
                  </a:cubicBezTo>
                  <a:cubicBezTo>
                    <a:pt x="62045" y="133"/>
                    <a:pt x="61916" y="1"/>
                    <a:pt x="6170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73"/>
            <p:cNvSpPr/>
            <p:nvPr/>
          </p:nvSpPr>
          <p:spPr>
            <a:xfrm>
              <a:off x="2419400" y="3877050"/>
              <a:ext cx="121775" cy="90775"/>
            </a:xfrm>
            <a:custGeom>
              <a:rect b="b" l="l" r="r" t="t"/>
              <a:pathLst>
                <a:path extrusionOk="0" h="3631" w="4871">
                  <a:moveTo>
                    <a:pt x="4509" y="0"/>
                  </a:moveTo>
                  <a:cubicBezTo>
                    <a:pt x="4382" y="0"/>
                    <a:pt x="4230" y="49"/>
                    <a:pt x="4070" y="147"/>
                  </a:cubicBezTo>
                  <a:lnTo>
                    <a:pt x="801" y="2015"/>
                  </a:lnTo>
                  <a:cubicBezTo>
                    <a:pt x="367" y="2282"/>
                    <a:pt x="67" y="2716"/>
                    <a:pt x="0" y="3216"/>
                  </a:cubicBezTo>
                  <a:cubicBezTo>
                    <a:pt x="0" y="3489"/>
                    <a:pt x="146" y="3630"/>
                    <a:pt x="362" y="3630"/>
                  </a:cubicBezTo>
                  <a:cubicBezTo>
                    <a:pt x="489" y="3630"/>
                    <a:pt x="641" y="3582"/>
                    <a:pt x="801" y="3483"/>
                  </a:cubicBezTo>
                  <a:lnTo>
                    <a:pt x="4070" y="1615"/>
                  </a:lnTo>
                  <a:cubicBezTo>
                    <a:pt x="4504" y="1348"/>
                    <a:pt x="4804" y="915"/>
                    <a:pt x="4871" y="414"/>
                  </a:cubicBezTo>
                  <a:cubicBezTo>
                    <a:pt x="4871" y="141"/>
                    <a:pt x="4725" y="0"/>
                    <a:pt x="4509"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73"/>
            <p:cNvSpPr/>
            <p:nvPr/>
          </p:nvSpPr>
          <p:spPr>
            <a:xfrm>
              <a:off x="2672075" y="3730025"/>
              <a:ext cx="120950" cy="90175"/>
            </a:xfrm>
            <a:custGeom>
              <a:rect b="b" l="l" r="r" t="t"/>
              <a:pathLst>
                <a:path extrusionOk="0" h="3607" w="4838">
                  <a:moveTo>
                    <a:pt x="4485" y="0"/>
                  </a:moveTo>
                  <a:cubicBezTo>
                    <a:pt x="4367" y="0"/>
                    <a:pt x="4225" y="41"/>
                    <a:pt x="4070" y="124"/>
                  </a:cubicBezTo>
                  <a:lnTo>
                    <a:pt x="801" y="2025"/>
                  </a:lnTo>
                  <a:cubicBezTo>
                    <a:pt x="368" y="2259"/>
                    <a:pt x="67" y="2693"/>
                    <a:pt x="1" y="3193"/>
                  </a:cubicBezTo>
                  <a:cubicBezTo>
                    <a:pt x="1" y="3466"/>
                    <a:pt x="133" y="3607"/>
                    <a:pt x="348" y="3607"/>
                  </a:cubicBezTo>
                  <a:cubicBezTo>
                    <a:pt x="474" y="3607"/>
                    <a:pt x="629" y="3558"/>
                    <a:pt x="801" y="3460"/>
                  </a:cubicBezTo>
                  <a:lnTo>
                    <a:pt x="4070" y="1592"/>
                  </a:lnTo>
                  <a:cubicBezTo>
                    <a:pt x="4504" y="1325"/>
                    <a:pt x="4804" y="891"/>
                    <a:pt x="4837" y="391"/>
                  </a:cubicBezTo>
                  <a:cubicBezTo>
                    <a:pt x="4837" y="133"/>
                    <a:pt x="4699" y="0"/>
                    <a:pt x="448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73"/>
            <p:cNvSpPr/>
            <p:nvPr/>
          </p:nvSpPr>
          <p:spPr>
            <a:xfrm>
              <a:off x="2331825" y="3943925"/>
              <a:ext cx="62575" cy="84225"/>
            </a:xfrm>
            <a:custGeom>
              <a:rect b="b" l="l" r="r" t="t"/>
              <a:pathLst>
                <a:path extrusionOk="0" h="3369" w="2503">
                  <a:moveTo>
                    <a:pt x="2358" y="1"/>
                  </a:moveTo>
                  <a:cubicBezTo>
                    <a:pt x="2323" y="1"/>
                    <a:pt x="2282" y="13"/>
                    <a:pt x="2236" y="41"/>
                  </a:cubicBezTo>
                  <a:lnTo>
                    <a:pt x="268" y="1175"/>
                  </a:lnTo>
                  <a:cubicBezTo>
                    <a:pt x="101" y="1275"/>
                    <a:pt x="1" y="1442"/>
                    <a:pt x="1" y="1642"/>
                  </a:cubicBezTo>
                  <a:lnTo>
                    <a:pt x="1" y="3176"/>
                  </a:lnTo>
                  <a:cubicBezTo>
                    <a:pt x="1" y="3300"/>
                    <a:pt x="56" y="3369"/>
                    <a:pt x="152" y="3369"/>
                  </a:cubicBezTo>
                  <a:cubicBezTo>
                    <a:pt x="186" y="3369"/>
                    <a:pt x="225" y="3360"/>
                    <a:pt x="268" y="3343"/>
                  </a:cubicBezTo>
                  <a:lnTo>
                    <a:pt x="2236" y="2176"/>
                  </a:lnTo>
                  <a:cubicBezTo>
                    <a:pt x="2403" y="2076"/>
                    <a:pt x="2503" y="1909"/>
                    <a:pt x="2503" y="1742"/>
                  </a:cubicBezTo>
                  <a:lnTo>
                    <a:pt x="2503" y="208"/>
                  </a:lnTo>
                  <a:cubicBezTo>
                    <a:pt x="2503" y="87"/>
                    <a:pt x="2450" y="1"/>
                    <a:pt x="2358"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73"/>
            <p:cNvSpPr/>
            <p:nvPr/>
          </p:nvSpPr>
          <p:spPr>
            <a:xfrm>
              <a:off x="2355175" y="4006650"/>
              <a:ext cx="15875" cy="23375"/>
            </a:xfrm>
            <a:custGeom>
              <a:rect b="b" l="l" r="r" t="t"/>
              <a:pathLst>
                <a:path extrusionOk="0" h="935" w="635">
                  <a:moveTo>
                    <a:pt x="635" y="0"/>
                  </a:moveTo>
                  <a:lnTo>
                    <a:pt x="1" y="367"/>
                  </a:lnTo>
                  <a:lnTo>
                    <a:pt x="335" y="934"/>
                  </a:lnTo>
                  <a:lnTo>
                    <a:pt x="635"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73"/>
            <p:cNvSpPr/>
            <p:nvPr/>
          </p:nvSpPr>
          <p:spPr>
            <a:xfrm>
              <a:off x="2591200" y="3809500"/>
              <a:ext cx="56725" cy="79575"/>
            </a:xfrm>
            <a:custGeom>
              <a:rect b="b" l="l" r="r" t="t"/>
              <a:pathLst>
                <a:path extrusionOk="0" h="3183" w="2269">
                  <a:moveTo>
                    <a:pt x="2242" y="1"/>
                  </a:moveTo>
                  <a:cubicBezTo>
                    <a:pt x="2233" y="1"/>
                    <a:pt x="2219" y="5"/>
                    <a:pt x="2202" y="14"/>
                  </a:cubicBezTo>
                  <a:lnTo>
                    <a:pt x="734" y="481"/>
                  </a:lnTo>
                  <a:cubicBezTo>
                    <a:pt x="634" y="514"/>
                    <a:pt x="567" y="648"/>
                    <a:pt x="600" y="681"/>
                  </a:cubicBezTo>
                  <a:lnTo>
                    <a:pt x="867" y="915"/>
                  </a:lnTo>
                  <a:cubicBezTo>
                    <a:pt x="0" y="2249"/>
                    <a:pt x="300" y="2883"/>
                    <a:pt x="1067" y="3183"/>
                  </a:cubicBezTo>
                  <a:cubicBezTo>
                    <a:pt x="801" y="2883"/>
                    <a:pt x="901" y="2049"/>
                    <a:pt x="1368" y="1382"/>
                  </a:cubicBezTo>
                  <a:lnTo>
                    <a:pt x="1635" y="1615"/>
                  </a:lnTo>
                  <a:cubicBezTo>
                    <a:pt x="1640" y="1621"/>
                    <a:pt x="1649" y="1624"/>
                    <a:pt x="1661" y="1624"/>
                  </a:cubicBezTo>
                  <a:cubicBezTo>
                    <a:pt x="1712" y="1624"/>
                    <a:pt x="1807" y="1564"/>
                    <a:pt x="1835" y="1482"/>
                  </a:cubicBezTo>
                  <a:lnTo>
                    <a:pt x="2268" y="81"/>
                  </a:lnTo>
                  <a:cubicBezTo>
                    <a:pt x="2268" y="32"/>
                    <a:pt x="2268" y="1"/>
                    <a:pt x="2242"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73"/>
            <p:cNvSpPr/>
            <p:nvPr/>
          </p:nvSpPr>
          <p:spPr>
            <a:xfrm>
              <a:off x="3995525" y="2390675"/>
              <a:ext cx="434500" cy="674300"/>
            </a:xfrm>
            <a:custGeom>
              <a:rect b="b" l="l" r="r" t="t"/>
              <a:pathLst>
                <a:path extrusionOk="0" h="26972" w="17380">
                  <a:moveTo>
                    <a:pt x="17153" y="1"/>
                  </a:moveTo>
                  <a:cubicBezTo>
                    <a:pt x="17099" y="1"/>
                    <a:pt x="17039" y="20"/>
                    <a:pt x="16979" y="60"/>
                  </a:cubicBezTo>
                  <a:lnTo>
                    <a:pt x="434" y="9600"/>
                  </a:lnTo>
                  <a:cubicBezTo>
                    <a:pt x="167" y="9767"/>
                    <a:pt x="34" y="10033"/>
                    <a:pt x="0" y="10334"/>
                  </a:cubicBezTo>
                  <a:lnTo>
                    <a:pt x="0" y="26679"/>
                  </a:lnTo>
                  <a:cubicBezTo>
                    <a:pt x="0" y="26866"/>
                    <a:pt x="99" y="26971"/>
                    <a:pt x="238" y="26971"/>
                  </a:cubicBezTo>
                  <a:cubicBezTo>
                    <a:pt x="298" y="26971"/>
                    <a:pt x="364" y="26952"/>
                    <a:pt x="434" y="26912"/>
                  </a:cubicBezTo>
                  <a:lnTo>
                    <a:pt x="16979" y="17372"/>
                  </a:lnTo>
                  <a:cubicBezTo>
                    <a:pt x="17213" y="17205"/>
                    <a:pt x="17346" y="16938"/>
                    <a:pt x="17380" y="16638"/>
                  </a:cubicBezTo>
                  <a:lnTo>
                    <a:pt x="17380" y="293"/>
                  </a:lnTo>
                  <a:cubicBezTo>
                    <a:pt x="17380" y="106"/>
                    <a:pt x="17281" y="1"/>
                    <a:pt x="1715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73"/>
            <p:cNvSpPr/>
            <p:nvPr/>
          </p:nvSpPr>
          <p:spPr>
            <a:xfrm>
              <a:off x="3995525" y="2390675"/>
              <a:ext cx="434500" cy="674300"/>
            </a:xfrm>
            <a:custGeom>
              <a:rect b="b" l="l" r="r" t="t"/>
              <a:pathLst>
                <a:path extrusionOk="0" h="26972" w="17380">
                  <a:moveTo>
                    <a:pt x="17153" y="1"/>
                  </a:moveTo>
                  <a:cubicBezTo>
                    <a:pt x="17099" y="1"/>
                    <a:pt x="17039" y="20"/>
                    <a:pt x="16979" y="60"/>
                  </a:cubicBezTo>
                  <a:lnTo>
                    <a:pt x="434" y="9600"/>
                  </a:lnTo>
                  <a:cubicBezTo>
                    <a:pt x="167" y="9767"/>
                    <a:pt x="34" y="10033"/>
                    <a:pt x="0" y="10334"/>
                  </a:cubicBezTo>
                  <a:lnTo>
                    <a:pt x="0" y="26679"/>
                  </a:lnTo>
                  <a:cubicBezTo>
                    <a:pt x="0" y="26866"/>
                    <a:pt x="99" y="26971"/>
                    <a:pt x="238" y="26971"/>
                  </a:cubicBezTo>
                  <a:cubicBezTo>
                    <a:pt x="298" y="26971"/>
                    <a:pt x="364" y="26952"/>
                    <a:pt x="434" y="26912"/>
                  </a:cubicBezTo>
                  <a:lnTo>
                    <a:pt x="16979" y="17372"/>
                  </a:lnTo>
                  <a:cubicBezTo>
                    <a:pt x="17213" y="17205"/>
                    <a:pt x="17346" y="16938"/>
                    <a:pt x="17380" y="16638"/>
                  </a:cubicBezTo>
                  <a:lnTo>
                    <a:pt x="17380" y="293"/>
                  </a:lnTo>
                  <a:cubicBezTo>
                    <a:pt x="17380" y="106"/>
                    <a:pt x="17281" y="1"/>
                    <a:pt x="1715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73"/>
            <p:cNvSpPr/>
            <p:nvPr/>
          </p:nvSpPr>
          <p:spPr>
            <a:xfrm>
              <a:off x="3995525" y="2623975"/>
              <a:ext cx="434500" cy="441000"/>
            </a:xfrm>
            <a:custGeom>
              <a:rect b="b" l="l" r="r" t="t"/>
              <a:pathLst>
                <a:path extrusionOk="0" h="17640" w="17380">
                  <a:moveTo>
                    <a:pt x="12776" y="1"/>
                  </a:moveTo>
                  <a:lnTo>
                    <a:pt x="10008" y="4871"/>
                  </a:lnTo>
                  <a:lnTo>
                    <a:pt x="11942" y="7373"/>
                  </a:lnTo>
                  <a:lnTo>
                    <a:pt x="5538" y="1869"/>
                  </a:lnTo>
                  <a:lnTo>
                    <a:pt x="0" y="13844"/>
                  </a:lnTo>
                  <a:lnTo>
                    <a:pt x="0" y="17347"/>
                  </a:lnTo>
                  <a:cubicBezTo>
                    <a:pt x="0" y="17534"/>
                    <a:pt x="99" y="17639"/>
                    <a:pt x="238" y="17639"/>
                  </a:cubicBezTo>
                  <a:cubicBezTo>
                    <a:pt x="298" y="17639"/>
                    <a:pt x="364" y="17620"/>
                    <a:pt x="434" y="17580"/>
                  </a:cubicBezTo>
                  <a:lnTo>
                    <a:pt x="16946" y="8040"/>
                  </a:lnTo>
                  <a:cubicBezTo>
                    <a:pt x="17213" y="7873"/>
                    <a:pt x="17346" y="7606"/>
                    <a:pt x="17380" y="7306"/>
                  </a:cubicBezTo>
                  <a:lnTo>
                    <a:pt x="17380" y="4237"/>
                  </a:lnTo>
                  <a:lnTo>
                    <a:pt x="12776"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73"/>
            <p:cNvSpPr/>
            <p:nvPr/>
          </p:nvSpPr>
          <p:spPr>
            <a:xfrm>
              <a:off x="4299900" y="2493800"/>
              <a:ext cx="62575" cy="80275"/>
            </a:xfrm>
            <a:custGeom>
              <a:rect b="b" l="l" r="r" t="t"/>
              <a:pathLst>
                <a:path extrusionOk="0" h="3211" w="2503">
                  <a:moveTo>
                    <a:pt x="1812" y="1"/>
                  </a:moveTo>
                  <a:cubicBezTo>
                    <a:pt x="1647" y="1"/>
                    <a:pt x="1462" y="55"/>
                    <a:pt x="1268" y="171"/>
                  </a:cubicBezTo>
                  <a:cubicBezTo>
                    <a:pt x="535" y="638"/>
                    <a:pt x="68" y="1439"/>
                    <a:pt x="1" y="2339"/>
                  </a:cubicBezTo>
                  <a:cubicBezTo>
                    <a:pt x="1" y="2884"/>
                    <a:pt x="287" y="3210"/>
                    <a:pt x="703" y="3210"/>
                  </a:cubicBezTo>
                  <a:cubicBezTo>
                    <a:pt x="873" y="3210"/>
                    <a:pt x="1065" y="3156"/>
                    <a:pt x="1268" y="3040"/>
                  </a:cubicBezTo>
                  <a:cubicBezTo>
                    <a:pt x="2002" y="2573"/>
                    <a:pt x="2469" y="1772"/>
                    <a:pt x="2503" y="872"/>
                  </a:cubicBezTo>
                  <a:cubicBezTo>
                    <a:pt x="2503" y="327"/>
                    <a:pt x="2217" y="1"/>
                    <a:pt x="181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73"/>
            <p:cNvSpPr/>
            <p:nvPr/>
          </p:nvSpPr>
          <p:spPr>
            <a:xfrm>
              <a:off x="2002425" y="1712450"/>
              <a:ext cx="2507650" cy="1905650"/>
            </a:xfrm>
            <a:custGeom>
              <a:rect b="b" l="l" r="r" t="t"/>
              <a:pathLst>
                <a:path extrusionOk="0" h="76226" w="100306">
                  <a:moveTo>
                    <a:pt x="99557" y="1"/>
                  </a:moveTo>
                  <a:cubicBezTo>
                    <a:pt x="99380" y="1"/>
                    <a:pt x="99181" y="55"/>
                    <a:pt x="98972" y="169"/>
                  </a:cubicBezTo>
                  <a:lnTo>
                    <a:pt x="1369" y="56543"/>
                  </a:lnTo>
                  <a:cubicBezTo>
                    <a:pt x="568" y="57043"/>
                    <a:pt x="68" y="57911"/>
                    <a:pt x="1" y="58845"/>
                  </a:cubicBezTo>
                  <a:lnTo>
                    <a:pt x="1" y="75290"/>
                  </a:lnTo>
                  <a:cubicBezTo>
                    <a:pt x="1" y="75885"/>
                    <a:pt x="307" y="76226"/>
                    <a:pt x="762" y="76226"/>
                  </a:cubicBezTo>
                  <a:cubicBezTo>
                    <a:pt x="944" y="76226"/>
                    <a:pt x="1149" y="76171"/>
                    <a:pt x="1369" y="76057"/>
                  </a:cubicBezTo>
                  <a:lnTo>
                    <a:pt x="98972" y="19717"/>
                  </a:lnTo>
                  <a:cubicBezTo>
                    <a:pt x="99739" y="19183"/>
                    <a:pt x="100239" y="18316"/>
                    <a:pt x="100306" y="17382"/>
                  </a:cubicBezTo>
                  <a:lnTo>
                    <a:pt x="100306" y="937"/>
                  </a:lnTo>
                  <a:cubicBezTo>
                    <a:pt x="100306" y="341"/>
                    <a:pt x="99999" y="1"/>
                    <a:pt x="99557"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73"/>
            <p:cNvSpPr/>
            <p:nvPr/>
          </p:nvSpPr>
          <p:spPr>
            <a:xfrm>
              <a:off x="2065825" y="3151025"/>
              <a:ext cx="125100" cy="162650"/>
            </a:xfrm>
            <a:custGeom>
              <a:rect b="b" l="l" r="r" t="t"/>
              <a:pathLst>
                <a:path extrusionOk="0" h="6506" w="5004">
                  <a:moveTo>
                    <a:pt x="2502" y="1"/>
                  </a:moveTo>
                  <a:lnTo>
                    <a:pt x="0" y="4337"/>
                  </a:lnTo>
                  <a:lnTo>
                    <a:pt x="0" y="4337"/>
                  </a:lnTo>
                  <a:lnTo>
                    <a:pt x="1268" y="3603"/>
                  </a:lnTo>
                  <a:lnTo>
                    <a:pt x="1268" y="6505"/>
                  </a:lnTo>
                  <a:lnTo>
                    <a:pt x="3769" y="5071"/>
                  </a:lnTo>
                  <a:lnTo>
                    <a:pt x="3769" y="2169"/>
                  </a:lnTo>
                  <a:lnTo>
                    <a:pt x="5004" y="1435"/>
                  </a:lnTo>
                  <a:lnTo>
                    <a:pt x="2502"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73"/>
            <p:cNvSpPr/>
            <p:nvPr/>
          </p:nvSpPr>
          <p:spPr>
            <a:xfrm>
              <a:off x="2064150" y="3383850"/>
              <a:ext cx="26700" cy="90775"/>
            </a:xfrm>
            <a:custGeom>
              <a:rect b="b" l="l" r="r" t="t"/>
              <a:pathLst>
                <a:path extrusionOk="0" h="3631" w="1068">
                  <a:moveTo>
                    <a:pt x="685" y="1"/>
                  </a:moveTo>
                  <a:cubicBezTo>
                    <a:pt x="630" y="1"/>
                    <a:pt x="576" y="19"/>
                    <a:pt x="534" y="61"/>
                  </a:cubicBezTo>
                  <a:cubicBezTo>
                    <a:pt x="367" y="161"/>
                    <a:pt x="234" y="328"/>
                    <a:pt x="167" y="495"/>
                  </a:cubicBezTo>
                  <a:cubicBezTo>
                    <a:pt x="34" y="728"/>
                    <a:pt x="0" y="1028"/>
                    <a:pt x="0" y="1295"/>
                  </a:cubicBezTo>
                  <a:lnTo>
                    <a:pt x="34" y="1395"/>
                  </a:lnTo>
                  <a:lnTo>
                    <a:pt x="367" y="1229"/>
                  </a:lnTo>
                  <a:lnTo>
                    <a:pt x="367" y="1095"/>
                  </a:lnTo>
                  <a:cubicBezTo>
                    <a:pt x="367" y="1028"/>
                    <a:pt x="367" y="962"/>
                    <a:pt x="367" y="895"/>
                  </a:cubicBezTo>
                  <a:cubicBezTo>
                    <a:pt x="367" y="762"/>
                    <a:pt x="434" y="628"/>
                    <a:pt x="567" y="561"/>
                  </a:cubicBezTo>
                  <a:cubicBezTo>
                    <a:pt x="584" y="545"/>
                    <a:pt x="609" y="536"/>
                    <a:pt x="634" y="536"/>
                  </a:cubicBezTo>
                  <a:cubicBezTo>
                    <a:pt x="659" y="536"/>
                    <a:pt x="684" y="545"/>
                    <a:pt x="701" y="561"/>
                  </a:cubicBezTo>
                  <a:cubicBezTo>
                    <a:pt x="734" y="628"/>
                    <a:pt x="768" y="695"/>
                    <a:pt x="768" y="795"/>
                  </a:cubicBezTo>
                  <a:cubicBezTo>
                    <a:pt x="734" y="928"/>
                    <a:pt x="734" y="1062"/>
                    <a:pt x="701" y="1195"/>
                  </a:cubicBezTo>
                  <a:cubicBezTo>
                    <a:pt x="634" y="1429"/>
                    <a:pt x="567" y="1662"/>
                    <a:pt x="467" y="1896"/>
                  </a:cubicBezTo>
                  <a:lnTo>
                    <a:pt x="234" y="2530"/>
                  </a:lnTo>
                  <a:lnTo>
                    <a:pt x="167" y="2763"/>
                  </a:lnTo>
                  <a:lnTo>
                    <a:pt x="100" y="2963"/>
                  </a:lnTo>
                  <a:cubicBezTo>
                    <a:pt x="34" y="3097"/>
                    <a:pt x="34" y="3197"/>
                    <a:pt x="34" y="3197"/>
                  </a:cubicBezTo>
                  <a:lnTo>
                    <a:pt x="34" y="3630"/>
                  </a:lnTo>
                  <a:lnTo>
                    <a:pt x="1034" y="3063"/>
                  </a:lnTo>
                  <a:lnTo>
                    <a:pt x="1034" y="2563"/>
                  </a:lnTo>
                  <a:lnTo>
                    <a:pt x="401" y="2930"/>
                  </a:lnTo>
                  <a:cubicBezTo>
                    <a:pt x="401" y="2896"/>
                    <a:pt x="401" y="2896"/>
                    <a:pt x="401" y="2863"/>
                  </a:cubicBezTo>
                  <a:cubicBezTo>
                    <a:pt x="434" y="2796"/>
                    <a:pt x="467" y="2730"/>
                    <a:pt x="501" y="2630"/>
                  </a:cubicBezTo>
                  <a:lnTo>
                    <a:pt x="534" y="2463"/>
                  </a:lnTo>
                  <a:cubicBezTo>
                    <a:pt x="634" y="2263"/>
                    <a:pt x="667" y="2096"/>
                    <a:pt x="701" y="1996"/>
                  </a:cubicBezTo>
                  <a:cubicBezTo>
                    <a:pt x="834" y="1662"/>
                    <a:pt x="934" y="1395"/>
                    <a:pt x="934" y="1262"/>
                  </a:cubicBezTo>
                  <a:cubicBezTo>
                    <a:pt x="1001" y="1028"/>
                    <a:pt x="1034" y="795"/>
                    <a:pt x="1034" y="561"/>
                  </a:cubicBezTo>
                  <a:cubicBezTo>
                    <a:pt x="1068" y="395"/>
                    <a:pt x="1001" y="228"/>
                    <a:pt x="901" y="94"/>
                  </a:cubicBezTo>
                  <a:cubicBezTo>
                    <a:pt x="843" y="36"/>
                    <a:pt x="762" y="1"/>
                    <a:pt x="685"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73"/>
            <p:cNvSpPr/>
            <p:nvPr/>
          </p:nvSpPr>
          <p:spPr>
            <a:xfrm>
              <a:off x="2095000" y="3364200"/>
              <a:ext cx="26700" cy="86575"/>
            </a:xfrm>
            <a:custGeom>
              <a:rect b="b" l="l" r="r" t="t"/>
              <a:pathLst>
                <a:path extrusionOk="0" h="3463" w="1068">
                  <a:moveTo>
                    <a:pt x="601" y="547"/>
                  </a:moveTo>
                  <a:cubicBezTo>
                    <a:pt x="701" y="547"/>
                    <a:pt x="734" y="647"/>
                    <a:pt x="734" y="880"/>
                  </a:cubicBezTo>
                  <a:cubicBezTo>
                    <a:pt x="768" y="981"/>
                    <a:pt x="734" y="1081"/>
                    <a:pt x="734" y="1214"/>
                  </a:cubicBezTo>
                  <a:cubicBezTo>
                    <a:pt x="701" y="1281"/>
                    <a:pt x="634" y="1381"/>
                    <a:pt x="568" y="1448"/>
                  </a:cubicBezTo>
                  <a:cubicBezTo>
                    <a:pt x="526" y="1461"/>
                    <a:pt x="496" y="1469"/>
                    <a:pt x="473" y="1469"/>
                  </a:cubicBezTo>
                  <a:cubicBezTo>
                    <a:pt x="440" y="1469"/>
                    <a:pt x="420" y="1453"/>
                    <a:pt x="401" y="1414"/>
                  </a:cubicBezTo>
                  <a:cubicBezTo>
                    <a:pt x="367" y="1314"/>
                    <a:pt x="334" y="1214"/>
                    <a:pt x="334" y="1114"/>
                  </a:cubicBezTo>
                  <a:cubicBezTo>
                    <a:pt x="334" y="1047"/>
                    <a:pt x="334" y="981"/>
                    <a:pt x="334" y="880"/>
                  </a:cubicBezTo>
                  <a:cubicBezTo>
                    <a:pt x="334" y="814"/>
                    <a:pt x="367" y="780"/>
                    <a:pt x="401" y="714"/>
                  </a:cubicBezTo>
                  <a:cubicBezTo>
                    <a:pt x="434" y="647"/>
                    <a:pt x="468" y="580"/>
                    <a:pt x="534" y="547"/>
                  </a:cubicBezTo>
                  <a:close/>
                  <a:moveTo>
                    <a:pt x="618" y="1966"/>
                  </a:moveTo>
                  <a:cubicBezTo>
                    <a:pt x="631" y="1966"/>
                    <a:pt x="645" y="1970"/>
                    <a:pt x="668" y="1981"/>
                  </a:cubicBezTo>
                  <a:cubicBezTo>
                    <a:pt x="734" y="2015"/>
                    <a:pt x="734" y="2115"/>
                    <a:pt x="734" y="2315"/>
                  </a:cubicBezTo>
                  <a:lnTo>
                    <a:pt x="734" y="2448"/>
                  </a:lnTo>
                  <a:cubicBezTo>
                    <a:pt x="734" y="2482"/>
                    <a:pt x="734" y="2548"/>
                    <a:pt x="734" y="2615"/>
                  </a:cubicBezTo>
                  <a:cubicBezTo>
                    <a:pt x="701" y="2715"/>
                    <a:pt x="634" y="2849"/>
                    <a:pt x="534" y="2915"/>
                  </a:cubicBezTo>
                  <a:cubicBezTo>
                    <a:pt x="518" y="2932"/>
                    <a:pt x="501" y="2940"/>
                    <a:pt x="480" y="2940"/>
                  </a:cubicBezTo>
                  <a:cubicBezTo>
                    <a:pt x="459" y="2940"/>
                    <a:pt x="434" y="2932"/>
                    <a:pt x="401" y="2915"/>
                  </a:cubicBezTo>
                  <a:cubicBezTo>
                    <a:pt x="367" y="2849"/>
                    <a:pt x="334" y="2782"/>
                    <a:pt x="367" y="2682"/>
                  </a:cubicBezTo>
                  <a:lnTo>
                    <a:pt x="367" y="2515"/>
                  </a:lnTo>
                  <a:cubicBezTo>
                    <a:pt x="334" y="2448"/>
                    <a:pt x="367" y="2348"/>
                    <a:pt x="367" y="2248"/>
                  </a:cubicBezTo>
                  <a:cubicBezTo>
                    <a:pt x="401" y="2148"/>
                    <a:pt x="468" y="2048"/>
                    <a:pt x="534" y="1981"/>
                  </a:cubicBezTo>
                  <a:cubicBezTo>
                    <a:pt x="579" y="1981"/>
                    <a:pt x="594" y="1966"/>
                    <a:pt x="618" y="1966"/>
                  </a:cubicBezTo>
                  <a:close/>
                  <a:moveTo>
                    <a:pt x="711" y="0"/>
                  </a:moveTo>
                  <a:cubicBezTo>
                    <a:pt x="654" y="0"/>
                    <a:pt x="594" y="17"/>
                    <a:pt x="534" y="47"/>
                  </a:cubicBezTo>
                  <a:cubicBezTo>
                    <a:pt x="367" y="180"/>
                    <a:pt x="234" y="313"/>
                    <a:pt x="167" y="514"/>
                  </a:cubicBezTo>
                  <a:cubicBezTo>
                    <a:pt x="67" y="680"/>
                    <a:pt x="34" y="880"/>
                    <a:pt x="34" y="1114"/>
                  </a:cubicBezTo>
                  <a:lnTo>
                    <a:pt x="34" y="1281"/>
                  </a:lnTo>
                  <a:cubicBezTo>
                    <a:pt x="34" y="1381"/>
                    <a:pt x="67" y="1481"/>
                    <a:pt x="67" y="1548"/>
                  </a:cubicBezTo>
                  <a:cubicBezTo>
                    <a:pt x="134" y="1681"/>
                    <a:pt x="201" y="1781"/>
                    <a:pt x="267" y="1781"/>
                  </a:cubicBezTo>
                  <a:cubicBezTo>
                    <a:pt x="234" y="1848"/>
                    <a:pt x="167" y="1948"/>
                    <a:pt x="134" y="2015"/>
                  </a:cubicBezTo>
                  <a:cubicBezTo>
                    <a:pt x="67" y="2215"/>
                    <a:pt x="34" y="2415"/>
                    <a:pt x="34" y="2615"/>
                  </a:cubicBezTo>
                  <a:lnTo>
                    <a:pt x="34" y="2915"/>
                  </a:lnTo>
                  <a:cubicBezTo>
                    <a:pt x="1" y="3082"/>
                    <a:pt x="67" y="3249"/>
                    <a:pt x="167" y="3382"/>
                  </a:cubicBezTo>
                  <a:cubicBezTo>
                    <a:pt x="222" y="3437"/>
                    <a:pt x="288" y="3462"/>
                    <a:pt x="357" y="3462"/>
                  </a:cubicBezTo>
                  <a:cubicBezTo>
                    <a:pt x="414" y="3462"/>
                    <a:pt x="474" y="3446"/>
                    <a:pt x="534" y="3416"/>
                  </a:cubicBezTo>
                  <a:cubicBezTo>
                    <a:pt x="701" y="3316"/>
                    <a:pt x="834" y="3149"/>
                    <a:pt x="901" y="2982"/>
                  </a:cubicBezTo>
                  <a:cubicBezTo>
                    <a:pt x="1001" y="2782"/>
                    <a:pt x="1068" y="2582"/>
                    <a:pt x="1068" y="2348"/>
                  </a:cubicBezTo>
                  <a:lnTo>
                    <a:pt x="1068" y="2048"/>
                  </a:lnTo>
                  <a:cubicBezTo>
                    <a:pt x="1068" y="1948"/>
                    <a:pt x="1035" y="1848"/>
                    <a:pt x="1035" y="1748"/>
                  </a:cubicBezTo>
                  <a:cubicBezTo>
                    <a:pt x="1001" y="1648"/>
                    <a:pt x="901" y="1548"/>
                    <a:pt x="801" y="1514"/>
                  </a:cubicBezTo>
                  <a:cubicBezTo>
                    <a:pt x="834" y="1448"/>
                    <a:pt x="901" y="1381"/>
                    <a:pt x="935" y="1314"/>
                  </a:cubicBezTo>
                  <a:cubicBezTo>
                    <a:pt x="1001" y="1114"/>
                    <a:pt x="1035" y="914"/>
                    <a:pt x="1035" y="714"/>
                  </a:cubicBezTo>
                  <a:lnTo>
                    <a:pt x="1035" y="547"/>
                  </a:lnTo>
                  <a:cubicBezTo>
                    <a:pt x="1035" y="380"/>
                    <a:pt x="1001" y="213"/>
                    <a:pt x="901" y="80"/>
                  </a:cubicBezTo>
                  <a:cubicBezTo>
                    <a:pt x="846" y="25"/>
                    <a:pt x="781" y="0"/>
                    <a:pt x="711"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73"/>
            <p:cNvSpPr/>
            <p:nvPr/>
          </p:nvSpPr>
          <p:spPr>
            <a:xfrm>
              <a:off x="2126700" y="3421225"/>
              <a:ext cx="8350" cy="17525"/>
            </a:xfrm>
            <a:custGeom>
              <a:rect b="b" l="l" r="r" t="t"/>
              <a:pathLst>
                <a:path extrusionOk="0" h="701" w="334">
                  <a:moveTo>
                    <a:pt x="334" y="0"/>
                  </a:moveTo>
                  <a:lnTo>
                    <a:pt x="0" y="201"/>
                  </a:lnTo>
                  <a:lnTo>
                    <a:pt x="0" y="701"/>
                  </a:lnTo>
                  <a:lnTo>
                    <a:pt x="334" y="501"/>
                  </a:lnTo>
                  <a:lnTo>
                    <a:pt x="334"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3"/>
            <p:cNvSpPr/>
            <p:nvPr/>
          </p:nvSpPr>
          <p:spPr>
            <a:xfrm>
              <a:off x="2140025" y="3340000"/>
              <a:ext cx="26725" cy="91250"/>
            </a:xfrm>
            <a:custGeom>
              <a:rect b="b" l="l" r="r" t="t"/>
              <a:pathLst>
                <a:path extrusionOk="0" h="3650" w="1069">
                  <a:moveTo>
                    <a:pt x="728" y="1"/>
                  </a:moveTo>
                  <a:cubicBezTo>
                    <a:pt x="671" y="1"/>
                    <a:pt x="613" y="17"/>
                    <a:pt x="568" y="47"/>
                  </a:cubicBezTo>
                  <a:cubicBezTo>
                    <a:pt x="401" y="147"/>
                    <a:pt x="268" y="314"/>
                    <a:pt x="168" y="481"/>
                  </a:cubicBezTo>
                  <a:cubicBezTo>
                    <a:pt x="68" y="714"/>
                    <a:pt x="1" y="1015"/>
                    <a:pt x="34" y="1281"/>
                  </a:cubicBezTo>
                  <a:lnTo>
                    <a:pt x="68" y="1381"/>
                  </a:lnTo>
                  <a:lnTo>
                    <a:pt x="368" y="1215"/>
                  </a:lnTo>
                  <a:lnTo>
                    <a:pt x="368" y="1081"/>
                  </a:lnTo>
                  <a:cubicBezTo>
                    <a:pt x="368" y="1015"/>
                    <a:pt x="368" y="948"/>
                    <a:pt x="368" y="881"/>
                  </a:cubicBezTo>
                  <a:cubicBezTo>
                    <a:pt x="368" y="748"/>
                    <a:pt x="434" y="614"/>
                    <a:pt x="568" y="548"/>
                  </a:cubicBezTo>
                  <a:cubicBezTo>
                    <a:pt x="585" y="531"/>
                    <a:pt x="610" y="523"/>
                    <a:pt x="635" y="523"/>
                  </a:cubicBezTo>
                  <a:cubicBezTo>
                    <a:pt x="660" y="523"/>
                    <a:pt x="685" y="531"/>
                    <a:pt x="701" y="548"/>
                  </a:cubicBezTo>
                  <a:cubicBezTo>
                    <a:pt x="735" y="614"/>
                    <a:pt x="768" y="714"/>
                    <a:pt x="768" y="781"/>
                  </a:cubicBezTo>
                  <a:cubicBezTo>
                    <a:pt x="768" y="914"/>
                    <a:pt x="735" y="1048"/>
                    <a:pt x="701" y="1181"/>
                  </a:cubicBezTo>
                  <a:cubicBezTo>
                    <a:pt x="635" y="1448"/>
                    <a:pt x="568" y="1682"/>
                    <a:pt x="468" y="1882"/>
                  </a:cubicBezTo>
                  <a:cubicBezTo>
                    <a:pt x="368" y="2182"/>
                    <a:pt x="301" y="2382"/>
                    <a:pt x="268" y="2516"/>
                  </a:cubicBezTo>
                  <a:lnTo>
                    <a:pt x="168" y="2749"/>
                  </a:lnTo>
                  <a:lnTo>
                    <a:pt x="101" y="2949"/>
                  </a:lnTo>
                  <a:cubicBezTo>
                    <a:pt x="68" y="3116"/>
                    <a:pt x="34" y="3183"/>
                    <a:pt x="34" y="3183"/>
                  </a:cubicBezTo>
                  <a:lnTo>
                    <a:pt x="34" y="3650"/>
                  </a:lnTo>
                  <a:lnTo>
                    <a:pt x="1035" y="3049"/>
                  </a:lnTo>
                  <a:lnTo>
                    <a:pt x="1035" y="2582"/>
                  </a:lnTo>
                  <a:lnTo>
                    <a:pt x="401" y="2916"/>
                  </a:lnTo>
                  <a:cubicBezTo>
                    <a:pt x="401" y="2916"/>
                    <a:pt x="401" y="2916"/>
                    <a:pt x="401" y="2883"/>
                  </a:cubicBezTo>
                  <a:cubicBezTo>
                    <a:pt x="434" y="2816"/>
                    <a:pt x="468" y="2716"/>
                    <a:pt x="501" y="2616"/>
                  </a:cubicBezTo>
                  <a:lnTo>
                    <a:pt x="568" y="2449"/>
                  </a:lnTo>
                  <a:cubicBezTo>
                    <a:pt x="635" y="2249"/>
                    <a:pt x="668" y="2115"/>
                    <a:pt x="701" y="2015"/>
                  </a:cubicBezTo>
                  <a:cubicBezTo>
                    <a:pt x="835" y="1648"/>
                    <a:pt x="935" y="1415"/>
                    <a:pt x="968" y="1281"/>
                  </a:cubicBezTo>
                  <a:cubicBezTo>
                    <a:pt x="1035" y="1048"/>
                    <a:pt x="1068" y="814"/>
                    <a:pt x="1068" y="581"/>
                  </a:cubicBezTo>
                  <a:cubicBezTo>
                    <a:pt x="1068" y="414"/>
                    <a:pt x="1002" y="247"/>
                    <a:pt x="901" y="81"/>
                  </a:cubicBezTo>
                  <a:cubicBezTo>
                    <a:pt x="865" y="25"/>
                    <a:pt x="798" y="1"/>
                    <a:pt x="728"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73"/>
            <p:cNvSpPr/>
            <p:nvPr/>
          </p:nvSpPr>
          <p:spPr>
            <a:xfrm>
              <a:off x="2173400" y="3315325"/>
              <a:ext cx="28375" cy="96750"/>
            </a:xfrm>
            <a:custGeom>
              <a:rect b="b" l="l" r="r" t="t"/>
              <a:pathLst>
                <a:path extrusionOk="0" h="3870" w="1135">
                  <a:moveTo>
                    <a:pt x="1034" y="0"/>
                  </a:moveTo>
                  <a:lnTo>
                    <a:pt x="701" y="200"/>
                  </a:lnTo>
                  <a:lnTo>
                    <a:pt x="300" y="1601"/>
                  </a:lnTo>
                  <a:lnTo>
                    <a:pt x="300" y="400"/>
                  </a:lnTo>
                  <a:lnTo>
                    <a:pt x="0" y="601"/>
                  </a:lnTo>
                  <a:lnTo>
                    <a:pt x="0" y="3870"/>
                  </a:lnTo>
                  <a:lnTo>
                    <a:pt x="300" y="3669"/>
                  </a:lnTo>
                  <a:lnTo>
                    <a:pt x="300" y="2635"/>
                  </a:lnTo>
                  <a:lnTo>
                    <a:pt x="400" y="2302"/>
                  </a:lnTo>
                  <a:lnTo>
                    <a:pt x="734" y="3436"/>
                  </a:lnTo>
                  <a:lnTo>
                    <a:pt x="1134" y="3202"/>
                  </a:lnTo>
                  <a:lnTo>
                    <a:pt x="634" y="1568"/>
                  </a:lnTo>
                  <a:lnTo>
                    <a:pt x="1034"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73"/>
            <p:cNvSpPr/>
            <p:nvPr/>
          </p:nvSpPr>
          <p:spPr>
            <a:xfrm>
              <a:off x="2250950" y="3034275"/>
              <a:ext cx="5025" cy="428675"/>
            </a:xfrm>
            <a:custGeom>
              <a:rect b="b" l="l" r="r" t="t"/>
              <a:pathLst>
                <a:path extrusionOk="0" h="17147" w="201">
                  <a:moveTo>
                    <a:pt x="100" y="1"/>
                  </a:moveTo>
                  <a:cubicBezTo>
                    <a:pt x="67" y="1"/>
                    <a:pt x="0" y="34"/>
                    <a:pt x="0" y="101"/>
                  </a:cubicBezTo>
                  <a:lnTo>
                    <a:pt x="0" y="17080"/>
                  </a:lnTo>
                  <a:cubicBezTo>
                    <a:pt x="0" y="17113"/>
                    <a:pt x="67" y="17146"/>
                    <a:pt x="100" y="17146"/>
                  </a:cubicBezTo>
                  <a:cubicBezTo>
                    <a:pt x="134" y="17146"/>
                    <a:pt x="167" y="17113"/>
                    <a:pt x="200" y="17080"/>
                  </a:cubicBezTo>
                  <a:lnTo>
                    <a:pt x="200" y="101"/>
                  </a:lnTo>
                  <a:cubicBezTo>
                    <a:pt x="200" y="34"/>
                    <a:pt x="134" y="1"/>
                    <a:pt x="100"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73"/>
            <p:cNvSpPr/>
            <p:nvPr/>
          </p:nvSpPr>
          <p:spPr>
            <a:xfrm>
              <a:off x="2331825" y="2995875"/>
              <a:ext cx="73425" cy="94350"/>
            </a:xfrm>
            <a:custGeom>
              <a:rect b="b" l="l" r="r" t="t"/>
              <a:pathLst>
                <a:path extrusionOk="0" h="3774" w="2937">
                  <a:moveTo>
                    <a:pt x="2126" y="0"/>
                  </a:moveTo>
                  <a:cubicBezTo>
                    <a:pt x="1928" y="0"/>
                    <a:pt x="1704" y="65"/>
                    <a:pt x="1469" y="202"/>
                  </a:cubicBezTo>
                  <a:cubicBezTo>
                    <a:pt x="601" y="736"/>
                    <a:pt x="68" y="1704"/>
                    <a:pt x="1" y="2738"/>
                  </a:cubicBezTo>
                  <a:cubicBezTo>
                    <a:pt x="1" y="3397"/>
                    <a:pt x="317" y="3774"/>
                    <a:pt x="796" y="3774"/>
                  </a:cubicBezTo>
                  <a:cubicBezTo>
                    <a:pt x="996" y="3774"/>
                    <a:pt x="1224" y="3709"/>
                    <a:pt x="1469" y="3572"/>
                  </a:cubicBezTo>
                  <a:cubicBezTo>
                    <a:pt x="2336" y="3004"/>
                    <a:pt x="2870" y="2070"/>
                    <a:pt x="2936" y="1036"/>
                  </a:cubicBezTo>
                  <a:cubicBezTo>
                    <a:pt x="2936" y="377"/>
                    <a:pt x="2604" y="0"/>
                    <a:pt x="212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73"/>
            <p:cNvSpPr/>
            <p:nvPr/>
          </p:nvSpPr>
          <p:spPr>
            <a:xfrm>
              <a:off x="2441075" y="2432050"/>
              <a:ext cx="966550" cy="578450"/>
            </a:xfrm>
            <a:custGeom>
              <a:rect b="b" l="l" r="r" t="t"/>
              <a:pathLst>
                <a:path extrusionOk="0" h="23138" w="38662">
                  <a:moveTo>
                    <a:pt x="38283" y="0"/>
                  </a:moveTo>
                  <a:cubicBezTo>
                    <a:pt x="38160" y="0"/>
                    <a:pt x="38015" y="45"/>
                    <a:pt x="37861" y="139"/>
                  </a:cubicBezTo>
                  <a:lnTo>
                    <a:pt x="835" y="21555"/>
                  </a:lnTo>
                  <a:cubicBezTo>
                    <a:pt x="368" y="21788"/>
                    <a:pt x="67" y="22222"/>
                    <a:pt x="1" y="22755"/>
                  </a:cubicBezTo>
                  <a:cubicBezTo>
                    <a:pt x="1" y="23005"/>
                    <a:pt x="143" y="23138"/>
                    <a:pt x="356" y="23138"/>
                  </a:cubicBezTo>
                  <a:cubicBezTo>
                    <a:pt x="484" y="23138"/>
                    <a:pt x="638" y="23089"/>
                    <a:pt x="801" y="22989"/>
                  </a:cubicBezTo>
                  <a:lnTo>
                    <a:pt x="37861" y="1574"/>
                  </a:lnTo>
                  <a:cubicBezTo>
                    <a:pt x="38295" y="1340"/>
                    <a:pt x="38595" y="873"/>
                    <a:pt x="38662" y="406"/>
                  </a:cubicBezTo>
                  <a:cubicBezTo>
                    <a:pt x="38662" y="148"/>
                    <a:pt x="38509" y="0"/>
                    <a:pt x="3828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73"/>
            <p:cNvSpPr/>
            <p:nvPr/>
          </p:nvSpPr>
          <p:spPr>
            <a:xfrm>
              <a:off x="2331825" y="1985650"/>
              <a:ext cx="2070675" cy="1214375"/>
            </a:xfrm>
            <a:custGeom>
              <a:rect b="b" l="l" r="r" t="t"/>
              <a:pathLst>
                <a:path extrusionOk="0" h="48575" w="82827">
                  <a:moveTo>
                    <a:pt x="82472" y="0"/>
                  </a:moveTo>
                  <a:cubicBezTo>
                    <a:pt x="82343" y="0"/>
                    <a:pt x="82189" y="49"/>
                    <a:pt x="82026" y="149"/>
                  </a:cubicBezTo>
                  <a:lnTo>
                    <a:pt x="802" y="46983"/>
                  </a:lnTo>
                  <a:cubicBezTo>
                    <a:pt x="368" y="47250"/>
                    <a:pt x="68" y="47683"/>
                    <a:pt x="1" y="48184"/>
                  </a:cubicBezTo>
                  <a:cubicBezTo>
                    <a:pt x="1" y="48441"/>
                    <a:pt x="153" y="48574"/>
                    <a:pt x="377" y="48574"/>
                  </a:cubicBezTo>
                  <a:cubicBezTo>
                    <a:pt x="501" y="48574"/>
                    <a:pt x="647" y="48534"/>
                    <a:pt x="802" y="48450"/>
                  </a:cubicBezTo>
                  <a:lnTo>
                    <a:pt x="82026" y="1584"/>
                  </a:lnTo>
                  <a:cubicBezTo>
                    <a:pt x="82460" y="1350"/>
                    <a:pt x="82760" y="883"/>
                    <a:pt x="82827" y="383"/>
                  </a:cubicBezTo>
                  <a:cubicBezTo>
                    <a:pt x="82827" y="133"/>
                    <a:pt x="82684" y="0"/>
                    <a:pt x="82472"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3"/>
            <p:cNvSpPr/>
            <p:nvPr/>
          </p:nvSpPr>
          <p:spPr>
            <a:xfrm>
              <a:off x="2331825" y="2058250"/>
              <a:ext cx="2070675" cy="1214900"/>
            </a:xfrm>
            <a:custGeom>
              <a:rect b="b" l="l" r="r" t="t"/>
              <a:pathLst>
                <a:path extrusionOk="0" h="48596" w="82827">
                  <a:moveTo>
                    <a:pt x="82465" y="0"/>
                  </a:moveTo>
                  <a:cubicBezTo>
                    <a:pt x="82338" y="0"/>
                    <a:pt x="82187" y="49"/>
                    <a:pt x="82026" y="147"/>
                  </a:cubicBezTo>
                  <a:lnTo>
                    <a:pt x="802" y="46981"/>
                  </a:lnTo>
                  <a:cubicBezTo>
                    <a:pt x="368" y="47248"/>
                    <a:pt x="68" y="47681"/>
                    <a:pt x="1" y="48182"/>
                  </a:cubicBezTo>
                  <a:cubicBezTo>
                    <a:pt x="1" y="48455"/>
                    <a:pt x="147" y="48596"/>
                    <a:pt x="363" y="48596"/>
                  </a:cubicBezTo>
                  <a:cubicBezTo>
                    <a:pt x="490" y="48596"/>
                    <a:pt x="641" y="48547"/>
                    <a:pt x="802" y="48448"/>
                  </a:cubicBezTo>
                  <a:lnTo>
                    <a:pt x="82026" y="1582"/>
                  </a:lnTo>
                  <a:cubicBezTo>
                    <a:pt x="82460" y="1348"/>
                    <a:pt x="82760" y="914"/>
                    <a:pt x="82827" y="414"/>
                  </a:cubicBezTo>
                  <a:cubicBezTo>
                    <a:pt x="82827" y="141"/>
                    <a:pt x="82681" y="0"/>
                    <a:pt x="8246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73"/>
            <p:cNvSpPr/>
            <p:nvPr/>
          </p:nvSpPr>
          <p:spPr>
            <a:xfrm>
              <a:off x="2419400" y="3223250"/>
              <a:ext cx="121775" cy="90775"/>
            </a:xfrm>
            <a:custGeom>
              <a:rect b="b" l="l" r="r" t="t"/>
              <a:pathLst>
                <a:path extrusionOk="0" h="3631" w="4871">
                  <a:moveTo>
                    <a:pt x="4509" y="0"/>
                  </a:moveTo>
                  <a:cubicBezTo>
                    <a:pt x="4382" y="0"/>
                    <a:pt x="4230" y="49"/>
                    <a:pt x="4070" y="147"/>
                  </a:cubicBezTo>
                  <a:lnTo>
                    <a:pt x="801" y="2015"/>
                  </a:lnTo>
                  <a:cubicBezTo>
                    <a:pt x="367" y="2282"/>
                    <a:pt x="67" y="2716"/>
                    <a:pt x="0" y="3216"/>
                  </a:cubicBezTo>
                  <a:cubicBezTo>
                    <a:pt x="0" y="3489"/>
                    <a:pt x="146" y="3630"/>
                    <a:pt x="362" y="3630"/>
                  </a:cubicBezTo>
                  <a:cubicBezTo>
                    <a:pt x="489" y="3630"/>
                    <a:pt x="641" y="3582"/>
                    <a:pt x="801" y="3483"/>
                  </a:cubicBezTo>
                  <a:lnTo>
                    <a:pt x="4070" y="1615"/>
                  </a:lnTo>
                  <a:cubicBezTo>
                    <a:pt x="4504" y="1348"/>
                    <a:pt x="4804" y="914"/>
                    <a:pt x="4871" y="414"/>
                  </a:cubicBezTo>
                  <a:cubicBezTo>
                    <a:pt x="4871" y="141"/>
                    <a:pt x="4725" y="0"/>
                    <a:pt x="4509"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73"/>
            <p:cNvSpPr/>
            <p:nvPr/>
          </p:nvSpPr>
          <p:spPr>
            <a:xfrm>
              <a:off x="2672075" y="3076475"/>
              <a:ext cx="121775" cy="90775"/>
            </a:xfrm>
            <a:custGeom>
              <a:rect b="b" l="l" r="r" t="t"/>
              <a:pathLst>
                <a:path extrusionOk="0" h="3631" w="4871">
                  <a:moveTo>
                    <a:pt x="4509" y="0"/>
                  </a:moveTo>
                  <a:cubicBezTo>
                    <a:pt x="4382" y="0"/>
                    <a:pt x="4231" y="49"/>
                    <a:pt x="4070" y="147"/>
                  </a:cubicBezTo>
                  <a:lnTo>
                    <a:pt x="801" y="2015"/>
                  </a:lnTo>
                  <a:cubicBezTo>
                    <a:pt x="368" y="2282"/>
                    <a:pt x="67" y="2716"/>
                    <a:pt x="1" y="3216"/>
                  </a:cubicBezTo>
                  <a:cubicBezTo>
                    <a:pt x="1" y="3490"/>
                    <a:pt x="146" y="3630"/>
                    <a:pt x="363" y="3630"/>
                  </a:cubicBezTo>
                  <a:cubicBezTo>
                    <a:pt x="490" y="3630"/>
                    <a:pt x="641" y="3582"/>
                    <a:pt x="801" y="3483"/>
                  </a:cubicBezTo>
                  <a:lnTo>
                    <a:pt x="4070" y="1615"/>
                  </a:lnTo>
                  <a:cubicBezTo>
                    <a:pt x="4504" y="1348"/>
                    <a:pt x="4804" y="915"/>
                    <a:pt x="4871" y="414"/>
                  </a:cubicBezTo>
                  <a:cubicBezTo>
                    <a:pt x="4871" y="141"/>
                    <a:pt x="4725" y="0"/>
                    <a:pt x="4509"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73"/>
            <p:cNvSpPr/>
            <p:nvPr/>
          </p:nvSpPr>
          <p:spPr>
            <a:xfrm>
              <a:off x="2331825" y="3290125"/>
              <a:ext cx="63425" cy="84600"/>
            </a:xfrm>
            <a:custGeom>
              <a:rect b="b" l="l" r="r" t="t"/>
              <a:pathLst>
                <a:path extrusionOk="0" h="3384" w="2537">
                  <a:moveTo>
                    <a:pt x="2377" y="1"/>
                  </a:moveTo>
                  <a:cubicBezTo>
                    <a:pt x="2343" y="1"/>
                    <a:pt x="2306" y="13"/>
                    <a:pt x="2269" y="41"/>
                  </a:cubicBezTo>
                  <a:lnTo>
                    <a:pt x="268" y="1175"/>
                  </a:lnTo>
                  <a:cubicBezTo>
                    <a:pt x="101" y="1275"/>
                    <a:pt x="1" y="1442"/>
                    <a:pt x="1" y="1642"/>
                  </a:cubicBezTo>
                  <a:lnTo>
                    <a:pt x="1" y="3176"/>
                  </a:lnTo>
                  <a:cubicBezTo>
                    <a:pt x="1" y="3297"/>
                    <a:pt x="71" y="3383"/>
                    <a:pt x="160" y="3383"/>
                  </a:cubicBezTo>
                  <a:cubicBezTo>
                    <a:pt x="194" y="3383"/>
                    <a:pt x="231" y="3371"/>
                    <a:pt x="268" y="3343"/>
                  </a:cubicBezTo>
                  <a:lnTo>
                    <a:pt x="2269" y="2176"/>
                  </a:lnTo>
                  <a:cubicBezTo>
                    <a:pt x="2403" y="2076"/>
                    <a:pt x="2503" y="1909"/>
                    <a:pt x="2536" y="1742"/>
                  </a:cubicBezTo>
                  <a:lnTo>
                    <a:pt x="2536" y="208"/>
                  </a:lnTo>
                  <a:cubicBezTo>
                    <a:pt x="2536" y="87"/>
                    <a:pt x="2466" y="1"/>
                    <a:pt x="2377"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73"/>
            <p:cNvSpPr/>
            <p:nvPr/>
          </p:nvSpPr>
          <p:spPr>
            <a:xfrm>
              <a:off x="2355175" y="3352850"/>
              <a:ext cx="16725" cy="23375"/>
            </a:xfrm>
            <a:custGeom>
              <a:rect b="b" l="l" r="r" t="t"/>
              <a:pathLst>
                <a:path extrusionOk="0" h="935" w="669">
                  <a:moveTo>
                    <a:pt x="668" y="0"/>
                  </a:moveTo>
                  <a:lnTo>
                    <a:pt x="1" y="367"/>
                  </a:lnTo>
                  <a:lnTo>
                    <a:pt x="335" y="934"/>
                  </a:lnTo>
                  <a:lnTo>
                    <a:pt x="668"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73"/>
            <p:cNvSpPr/>
            <p:nvPr/>
          </p:nvSpPr>
          <p:spPr>
            <a:xfrm>
              <a:off x="2591200" y="3155700"/>
              <a:ext cx="57550" cy="79575"/>
            </a:xfrm>
            <a:custGeom>
              <a:rect b="b" l="l" r="r" t="t"/>
              <a:pathLst>
                <a:path extrusionOk="0" h="3183" w="2302">
                  <a:moveTo>
                    <a:pt x="2248" y="1"/>
                  </a:moveTo>
                  <a:cubicBezTo>
                    <a:pt x="2235" y="1"/>
                    <a:pt x="2219" y="5"/>
                    <a:pt x="2202" y="14"/>
                  </a:cubicBezTo>
                  <a:lnTo>
                    <a:pt x="734" y="481"/>
                  </a:lnTo>
                  <a:cubicBezTo>
                    <a:pt x="634" y="514"/>
                    <a:pt x="567" y="648"/>
                    <a:pt x="600" y="681"/>
                  </a:cubicBezTo>
                  <a:lnTo>
                    <a:pt x="867" y="915"/>
                  </a:lnTo>
                  <a:cubicBezTo>
                    <a:pt x="0" y="2249"/>
                    <a:pt x="300" y="2883"/>
                    <a:pt x="1067" y="3183"/>
                  </a:cubicBezTo>
                  <a:cubicBezTo>
                    <a:pt x="834" y="2883"/>
                    <a:pt x="901" y="2049"/>
                    <a:pt x="1368" y="1382"/>
                  </a:cubicBezTo>
                  <a:lnTo>
                    <a:pt x="1635" y="1615"/>
                  </a:lnTo>
                  <a:cubicBezTo>
                    <a:pt x="1646" y="1621"/>
                    <a:pt x="1660" y="1624"/>
                    <a:pt x="1675" y="1624"/>
                  </a:cubicBezTo>
                  <a:cubicBezTo>
                    <a:pt x="1744" y="1624"/>
                    <a:pt x="1835" y="1564"/>
                    <a:pt x="1835" y="1482"/>
                  </a:cubicBezTo>
                  <a:lnTo>
                    <a:pt x="2302" y="81"/>
                  </a:lnTo>
                  <a:cubicBezTo>
                    <a:pt x="2302" y="32"/>
                    <a:pt x="2284" y="1"/>
                    <a:pt x="2248"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73"/>
            <p:cNvSpPr/>
            <p:nvPr/>
          </p:nvSpPr>
          <p:spPr>
            <a:xfrm>
              <a:off x="2917250" y="4004800"/>
              <a:ext cx="787250" cy="552425"/>
            </a:xfrm>
            <a:custGeom>
              <a:rect b="b" l="l" r="r" t="t"/>
              <a:pathLst>
                <a:path extrusionOk="0" h="22097" w="31490">
                  <a:moveTo>
                    <a:pt x="22859" y="1"/>
                  </a:moveTo>
                  <a:cubicBezTo>
                    <a:pt x="22734" y="1"/>
                    <a:pt x="22609" y="3"/>
                    <a:pt x="22483" y="8"/>
                  </a:cubicBezTo>
                  <a:lnTo>
                    <a:pt x="22450" y="8"/>
                  </a:lnTo>
                  <a:cubicBezTo>
                    <a:pt x="20115" y="8"/>
                    <a:pt x="17813" y="608"/>
                    <a:pt x="15779" y="1742"/>
                  </a:cubicBezTo>
                  <a:cubicBezTo>
                    <a:pt x="14111" y="2676"/>
                    <a:pt x="13410" y="4010"/>
                    <a:pt x="13410" y="5345"/>
                  </a:cubicBezTo>
                  <a:lnTo>
                    <a:pt x="13410" y="8213"/>
                  </a:lnTo>
                  <a:cubicBezTo>
                    <a:pt x="12139" y="7899"/>
                    <a:pt x="10677" y="7723"/>
                    <a:pt x="9204" y="7723"/>
                  </a:cubicBezTo>
                  <a:cubicBezTo>
                    <a:pt x="6929" y="7723"/>
                    <a:pt x="4630" y="8142"/>
                    <a:pt x="2969" y="9114"/>
                  </a:cubicBezTo>
                  <a:cubicBezTo>
                    <a:pt x="1068" y="10215"/>
                    <a:pt x="67" y="11616"/>
                    <a:pt x="34" y="12950"/>
                  </a:cubicBezTo>
                  <a:lnTo>
                    <a:pt x="34" y="12983"/>
                  </a:lnTo>
                  <a:lnTo>
                    <a:pt x="34" y="16786"/>
                  </a:lnTo>
                  <a:cubicBezTo>
                    <a:pt x="34" y="16820"/>
                    <a:pt x="34" y="16853"/>
                    <a:pt x="34" y="16853"/>
                  </a:cubicBezTo>
                  <a:lnTo>
                    <a:pt x="34" y="16886"/>
                  </a:lnTo>
                  <a:cubicBezTo>
                    <a:pt x="1" y="18054"/>
                    <a:pt x="701" y="19155"/>
                    <a:pt x="2102" y="19955"/>
                  </a:cubicBezTo>
                  <a:cubicBezTo>
                    <a:pt x="4909" y="21580"/>
                    <a:pt x="9571" y="22097"/>
                    <a:pt x="14357" y="22097"/>
                  </a:cubicBezTo>
                  <a:cubicBezTo>
                    <a:pt x="17137" y="22097"/>
                    <a:pt x="19959" y="21923"/>
                    <a:pt x="22483" y="21690"/>
                  </a:cubicBezTo>
                  <a:lnTo>
                    <a:pt x="29689" y="21023"/>
                  </a:lnTo>
                  <a:lnTo>
                    <a:pt x="30823" y="16853"/>
                  </a:lnTo>
                  <a:cubicBezTo>
                    <a:pt x="31223" y="15352"/>
                    <a:pt x="31456" y="13817"/>
                    <a:pt x="31490" y="12250"/>
                  </a:cubicBezTo>
                  <a:lnTo>
                    <a:pt x="31490" y="8380"/>
                  </a:lnTo>
                  <a:cubicBezTo>
                    <a:pt x="31490" y="5578"/>
                    <a:pt x="30623" y="2843"/>
                    <a:pt x="27821" y="1208"/>
                  </a:cubicBezTo>
                  <a:cubicBezTo>
                    <a:pt x="26296" y="430"/>
                    <a:pt x="24597" y="1"/>
                    <a:pt x="2285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73"/>
            <p:cNvSpPr/>
            <p:nvPr/>
          </p:nvSpPr>
          <p:spPr>
            <a:xfrm>
              <a:off x="2918100" y="4331050"/>
              <a:ext cx="741375" cy="226225"/>
            </a:xfrm>
            <a:custGeom>
              <a:rect b="b" l="l" r="r" t="t"/>
              <a:pathLst>
                <a:path extrusionOk="0" h="9049" w="29655">
                  <a:moveTo>
                    <a:pt x="0" y="0"/>
                  </a:moveTo>
                  <a:lnTo>
                    <a:pt x="0" y="3770"/>
                  </a:lnTo>
                  <a:lnTo>
                    <a:pt x="0" y="3836"/>
                  </a:lnTo>
                  <a:cubicBezTo>
                    <a:pt x="0" y="5004"/>
                    <a:pt x="667" y="6105"/>
                    <a:pt x="2102" y="6938"/>
                  </a:cubicBezTo>
                  <a:cubicBezTo>
                    <a:pt x="4879" y="8538"/>
                    <a:pt x="9529" y="9049"/>
                    <a:pt x="14300" y="9049"/>
                  </a:cubicBezTo>
                  <a:cubicBezTo>
                    <a:pt x="17092" y="9049"/>
                    <a:pt x="19925" y="8874"/>
                    <a:pt x="22449" y="8640"/>
                  </a:cubicBezTo>
                  <a:lnTo>
                    <a:pt x="29655" y="8006"/>
                  </a:lnTo>
                  <a:lnTo>
                    <a:pt x="29655" y="4103"/>
                  </a:lnTo>
                  <a:lnTo>
                    <a:pt x="22449" y="4737"/>
                  </a:lnTo>
                  <a:cubicBezTo>
                    <a:pt x="19937" y="4970"/>
                    <a:pt x="17119" y="5144"/>
                    <a:pt x="14340" y="5144"/>
                  </a:cubicBezTo>
                  <a:cubicBezTo>
                    <a:pt x="9555" y="5144"/>
                    <a:pt x="4887" y="4627"/>
                    <a:pt x="2102" y="3002"/>
                  </a:cubicBezTo>
                  <a:cubicBezTo>
                    <a:pt x="667" y="2202"/>
                    <a:pt x="0" y="1134"/>
                    <a:pt x="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73"/>
            <p:cNvSpPr/>
            <p:nvPr/>
          </p:nvSpPr>
          <p:spPr>
            <a:xfrm>
              <a:off x="3252500" y="4138400"/>
              <a:ext cx="45875" cy="85925"/>
            </a:xfrm>
            <a:custGeom>
              <a:rect b="b" l="l" r="r" t="t"/>
              <a:pathLst>
                <a:path extrusionOk="0" h="3437" w="1835">
                  <a:moveTo>
                    <a:pt x="0" y="1"/>
                  </a:moveTo>
                  <a:lnTo>
                    <a:pt x="0" y="2869"/>
                  </a:lnTo>
                  <a:cubicBezTo>
                    <a:pt x="601" y="3003"/>
                    <a:pt x="1234" y="3203"/>
                    <a:pt x="1835" y="3436"/>
                  </a:cubicBezTo>
                  <a:cubicBezTo>
                    <a:pt x="734" y="2636"/>
                    <a:pt x="34" y="1368"/>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73"/>
            <p:cNvSpPr/>
            <p:nvPr/>
          </p:nvSpPr>
          <p:spPr>
            <a:xfrm>
              <a:off x="2917250" y="4004800"/>
              <a:ext cx="806450" cy="455125"/>
            </a:xfrm>
            <a:custGeom>
              <a:rect b="b" l="l" r="r" t="t"/>
              <a:pathLst>
                <a:path extrusionOk="0" h="18205" w="32258">
                  <a:moveTo>
                    <a:pt x="22859" y="1"/>
                  </a:moveTo>
                  <a:cubicBezTo>
                    <a:pt x="22734" y="1"/>
                    <a:pt x="22609" y="3"/>
                    <a:pt x="22483" y="8"/>
                  </a:cubicBezTo>
                  <a:lnTo>
                    <a:pt x="22450" y="8"/>
                  </a:lnTo>
                  <a:cubicBezTo>
                    <a:pt x="20115" y="8"/>
                    <a:pt x="17813" y="608"/>
                    <a:pt x="15779" y="1709"/>
                  </a:cubicBezTo>
                  <a:cubicBezTo>
                    <a:pt x="12510" y="3610"/>
                    <a:pt x="12910" y="6979"/>
                    <a:pt x="15245" y="8814"/>
                  </a:cubicBezTo>
                  <a:cubicBezTo>
                    <a:pt x="13677" y="8154"/>
                    <a:pt x="11456" y="7763"/>
                    <a:pt x="9216" y="7763"/>
                  </a:cubicBezTo>
                  <a:cubicBezTo>
                    <a:pt x="6928" y="7763"/>
                    <a:pt x="4621" y="8170"/>
                    <a:pt x="2969" y="9114"/>
                  </a:cubicBezTo>
                  <a:cubicBezTo>
                    <a:pt x="1068" y="10248"/>
                    <a:pt x="67" y="11616"/>
                    <a:pt x="34" y="12983"/>
                  </a:cubicBezTo>
                  <a:lnTo>
                    <a:pt x="34" y="13017"/>
                  </a:lnTo>
                  <a:cubicBezTo>
                    <a:pt x="1" y="14151"/>
                    <a:pt x="701" y="15252"/>
                    <a:pt x="2136" y="16086"/>
                  </a:cubicBezTo>
                  <a:cubicBezTo>
                    <a:pt x="4937" y="17698"/>
                    <a:pt x="9641" y="18204"/>
                    <a:pt x="14454" y="18204"/>
                  </a:cubicBezTo>
                  <a:cubicBezTo>
                    <a:pt x="17207" y="18204"/>
                    <a:pt x="19995" y="18039"/>
                    <a:pt x="22483" y="17820"/>
                  </a:cubicBezTo>
                  <a:lnTo>
                    <a:pt x="29689" y="17153"/>
                  </a:lnTo>
                  <a:lnTo>
                    <a:pt x="30823" y="12983"/>
                  </a:lnTo>
                  <a:cubicBezTo>
                    <a:pt x="31890" y="9047"/>
                    <a:pt x="32257" y="3777"/>
                    <a:pt x="27821" y="1208"/>
                  </a:cubicBezTo>
                  <a:cubicBezTo>
                    <a:pt x="26296" y="430"/>
                    <a:pt x="24597" y="1"/>
                    <a:pt x="2285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73"/>
            <p:cNvSpPr/>
            <p:nvPr/>
          </p:nvSpPr>
          <p:spPr>
            <a:xfrm>
              <a:off x="3659450" y="4214300"/>
              <a:ext cx="45050" cy="316900"/>
            </a:xfrm>
            <a:custGeom>
              <a:rect b="b" l="l" r="r" t="t"/>
              <a:pathLst>
                <a:path extrusionOk="0" h="12676" w="1802">
                  <a:moveTo>
                    <a:pt x="1802" y="0"/>
                  </a:moveTo>
                  <a:cubicBezTo>
                    <a:pt x="1768" y="1535"/>
                    <a:pt x="1535" y="3102"/>
                    <a:pt x="1135" y="4603"/>
                  </a:cubicBezTo>
                  <a:lnTo>
                    <a:pt x="1" y="8773"/>
                  </a:lnTo>
                  <a:lnTo>
                    <a:pt x="1" y="12676"/>
                  </a:lnTo>
                  <a:lnTo>
                    <a:pt x="1135" y="8506"/>
                  </a:lnTo>
                  <a:cubicBezTo>
                    <a:pt x="1568" y="7005"/>
                    <a:pt x="1768" y="5437"/>
                    <a:pt x="1802" y="3870"/>
                  </a:cubicBezTo>
                  <a:lnTo>
                    <a:pt x="180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73"/>
            <p:cNvSpPr/>
            <p:nvPr/>
          </p:nvSpPr>
          <p:spPr>
            <a:xfrm>
              <a:off x="3958000" y="3521300"/>
              <a:ext cx="761400" cy="520400"/>
            </a:xfrm>
            <a:custGeom>
              <a:rect b="b" l="l" r="r" t="t"/>
              <a:pathLst>
                <a:path extrusionOk="0" h="20816" w="30456">
                  <a:moveTo>
                    <a:pt x="19247" y="0"/>
                  </a:moveTo>
                  <a:cubicBezTo>
                    <a:pt x="18614" y="0"/>
                    <a:pt x="18013" y="167"/>
                    <a:pt x="17480" y="467"/>
                  </a:cubicBezTo>
                  <a:lnTo>
                    <a:pt x="10975" y="4203"/>
                  </a:lnTo>
                  <a:cubicBezTo>
                    <a:pt x="10041" y="3303"/>
                    <a:pt x="8973" y="2602"/>
                    <a:pt x="7806" y="2135"/>
                  </a:cubicBezTo>
                  <a:cubicBezTo>
                    <a:pt x="6872" y="1735"/>
                    <a:pt x="5871" y="1401"/>
                    <a:pt x="4904" y="1201"/>
                  </a:cubicBezTo>
                  <a:cubicBezTo>
                    <a:pt x="4462" y="1091"/>
                    <a:pt x="4020" y="1026"/>
                    <a:pt x="3596" y="1026"/>
                  </a:cubicBezTo>
                  <a:cubicBezTo>
                    <a:pt x="3509" y="1026"/>
                    <a:pt x="3422" y="1029"/>
                    <a:pt x="3336" y="1034"/>
                  </a:cubicBezTo>
                  <a:cubicBezTo>
                    <a:pt x="1435" y="1068"/>
                    <a:pt x="0" y="1968"/>
                    <a:pt x="0" y="2369"/>
                  </a:cubicBezTo>
                  <a:lnTo>
                    <a:pt x="0" y="6272"/>
                  </a:lnTo>
                  <a:cubicBezTo>
                    <a:pt x="0" y="6305"/>
                    <a:pt x="34" y="6372"/>
                    <a:pt x="67" y="6405"/>
                  </a:cubicBezTo>
                  <a:cubicBezTo>
                    <a:pt x="634" y="6739"/>
                    <a:pt x="4037" y="8340"/>
                    <a:pt x="4470" y="8907"/>
                  </a:cubicBezTo>
                  <a:cubicBezTo>
                    <a:pt x="4871" y="9474"/>
                    <a:pt x="6238" y="13543"/>
                    <a:pt x="6305" y="13744"/>
                  </a:cubicBezTo>
                  <a:lnTo>
                    <a:pt x="18547" y="20815"/>
                  </a:lnTo>
                  <a:cubicBezTo>
                    <a:pt x="18547" y="20815"/>
                    <a:pt x="27920" y="15411"/>
                    <a:pt x="29355" y="14577"/>
                  </a:cubicBezTo>
                  <a:cubicBezTo>
                    <a:pt x="30089" y="14144"/>
                    <a:pt x="30455" y="13610"/>
                    <a:pt x="30422" y="13110"/>
                  </a:cubicBezTo>
                  <a:lnTo>
                    <a:pt x="30422" y="9207"/>
                  </a:lnTo>
                  <a:cubicBezTo>
                    <a:pt x="30422" y="8740"/>
                    <a:pt x="30122" y="8306"/>
                    <a:pt x="29688" y="8106"/>
                  </a:cubicBezTo>
                  <a:cubicBezTo>
                    <a:pt x="29121" y="7806"/>
                    <a:pt x="28521" y="7572"/>
                    <a:pt x="27920" y="7406"/>
                  </a:cubicBezTo>
                  <a:cubicBezTo>
                    <a:pt x="28821" y="6872"/>
                    <a:pt x="28554" y="5638"/>
                    <a:pt x="27854" y="5237"/>
                  </a:cubicBezTo>
                  <a:cubicBezTo>
                    <a:pt x="27220" y="4871"/>
                    <a:pt x="26553" y="4670"/>
                    <a:pt x="25852" y="4604"/>
                  </a:cubicBezTo>
                  <a:cubicBezTo>
                    <a:pt x="26653" y="3903"/>
                    <a:pt x="26319" y="3036"/>
                    <a:pt x="25485" y="2535"/>
                  </a:cubicBezTo>
                  <a:cubicBezTo>
                    <a:pt x="24878" y="2221"/>
                    <a:pt x="24204" y="2052"/>
                    <a:pt x="23531" y="2052"/>
                  </a:cubicBezTo>
                  <a:cubicBezTo>
                    <a:pt x="23133" y="2052"/>
                    <a:pt x="22734" y="2111"/>
                    <a:pt x="22350" y="2235"/>
                  </a:cubicBezTo>
                  <a:cubicBezTo>
                    <a:pt x="22483" y="1902"/>
                    <a:pt x="22583" y="1134"/>
                    <a:pt x="21482" y="501"/>
                  </a:cubicBezTo>
                  <a:cubicBezTo>
                    <a:pt x="20782" y="167"/>
                    <a:pt x="20015" y="0"/>
                    <a:pt x="1924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73"/>
            <p:cNvSpPr/>
            <p:nvPr/>
          </p:nvSpPr>
          <p:spPr>
            <a:xfrm>
              <a:off x="4069750" y="3648050"/>
              <a:ext cx="45875" cy="217675"/>
            </a:xfrm>
            <a:custGeom>
              <a:rect b="b" l="l" r="r" t="t"/>
              <a:pathLst>
                <a:path extrusionOk="0" h="8707" w="1835">
                  <a:moveTo>
                    <a:pt x="0" y="1"/>
                  </a:moveTo>
                  <a:lnTo>
                    <a:pt x="0" y="3903"/>
                  </a:lnTo>
                  <a:cubicBezTo>
                    <a:pt x="434" y="4471"/>
                    <a:pt x="1768" y="8540"/>
                    <a:pt x="1835" y="8707"/>
                  </a:cubicBezTo>
                  <a:lnTo>
                    <a:pt x="1835" y="4804"/>
                  </a:lnTo>
                  <a:cubicBezTo>
                    <a:pt x="1768" y="4604"/>
                    <a:pt x="434" y="534"/>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73"/>
            <p:cNvSpPr/>
            <p:nvPr/>
          </p:nvSpPr>
          <p:spPr>
            <a:xfrm>
              <a:off x="4115600" y="3768150"/>
              <a:ext cx="306075" cy="273550"/>
            </a:xfrm>
            <a:custGeom>
              <a:rect b="b" l="l" r="r" t="t"/>
              <a:pathLst>
                <a:path extrusionOk="0" h="10942" w="12243">
                  <a:moveTo>
                    <a:pt x="1" y="0"/>
                  </a:moveTo>
                  <a:lnTo>
                    <a:pt x="1" y="3903"/>
                  </a:lnTo>
                  <a:lnTo>
                    <a:pt x="12243" y="10941"/>
                  </a:lnTo>
                  <a:lnTo>
                    <a:pt x="12243" y="7038"/>
                  </a:ln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73"/>
            <p:cNvSpPr/>
            <p:nvPr/>
          </p:nvSpPr>
          <p:spPr>
            <a:xfrm>
              <a:off x="3948825" y="3522850"/>
              <a:ext cx="778075" cy="422100"/>
            </a:xfrm>
            <a:custGeom>
              <a:rect b="b" l="l" r="r" t="t"/>
              <a:pathLst>
                <a:path extrusionOk="0" h="16884" w="31123">
                  <a:moveTo>
                    <a:pt x="19806" y="1"/>
                  </a:moveTo>
                  <a:cubicBezTo>
                    <a:pt x="19742" y="1"/>
                    <a:pt x="19678" y="2"/>
                    <a:pt x="19614" y="5"/>
                  </a:cubicBezTo>
                  <a:cubicBezTo>
                    <a:pt x="19014" y="5"/>
                    <a:pt x="18380" y="138"/>
                    <a:pt x="17847" y="439"/>
                  </a:cubicBezTo>
                  <a:lnTo>
                    <a:pt x="11342" y="4208"/>
                  </a:lnTo>
                  <a:cubicBezTo>
                    <a:pt x="10441" y="3307"/>
                    <a:pt x="9340" y="2607"/>
                    <a:pt x="8173" y="2107"/>
                  </a:cubicBezTo>
                  <a:cubicBezTo>
                    <a:pt x="7239" y="1706"/>
                    <a:pt x="6272" y="1406"/>
                    <a:pt x="5271" y="1173"/>
                  </a:cubicBezTo>
                  <a:cubicBezTo>
                    <a:pt x="4737" y="1072"/>
                    <a:pt x="4237" y="1006"/>
                    <a:pt x="3703" y="1006"/>
                  </a:cubicBezTo>
                  <a:cubicBezTo>
                    <a:pt x="1535" y="1072"/>
                    <a:pt x="0" y="2207"/>
                    <a:pt x="467" y="2473"/>
                  </a:cubicBezTo>
                  <a:cubicBezTo>
                    <a:pt x="1035" y="2807"/>
                    <a:pt x="4404" y="4442"/>
                    <a:pt x="4837" y="5009"/>
                  </a:cubicBezTo>
                  <a:cubicBezTo>
                    <a:pt x="5271" y="5576"/>
                    <a:pt x="6639" y="9645"/>
                    <a:pt x="6672" y="9812"/>
                  </a:cubicBezTo>
                  <a:lnTo>
                    <a:pt x="18914" y="16884"/>
                  </a:lnTo>
                  <a:lnTo>
                    <a:pt x="29722" y="10613"/>
                  </a:lnTo>
                  <a:cubicBezTo>
                    <a:pt x="31123" y="9812"/>
                    <a:pt x="31089" y="8645"/>
                    <a:pt x="30055" y="8044"/>
                  </a:cubicBezTo>
                  <a:cubicBezTo>
                    <a:pt x="29488" y="7744"/>
                    <a:pt x="28888" y="7510"/>
                    <a:pt x="28287" y="7344"/>
                  </a:cubicBezTo>
                  <a:cubicBezTo>
                    <a:pt x="29188" y="6810"/>
                    <a:pt x="28921" y="5609"/>
                    <a:pt x="28221" y="5209"/>
                  </a:cubicBezTo>
                  <a:cubicBezTo>
                    <a:pt x="27587" y="4842"/>
                    <a:pt x="26920" y="4608"/>
                    <a:pt x="26219" y="4542"/>
                  </a:cubicBezTo>
                  <a:cubicBezTo>
                    <a:pt x="27020" y="3841"/>
                    <a:pt x="26686" y="2974"/>
                    <a:pt x="25852" y="2540"/>
                  </a:cubicBezTo>
                  <a:cubicBezTo>
                    <a:pt x="25242" y="2204"/>
                    <a:pt x="24566" y="2039"/>
                    <a:pt x="23890" y="2039"/>
                  </a:cubicBezTo>
                  <a:cubicBezTo>
                    <a:pt x="23494" y="2039"/>
                    <a:pt x="23099" y="2096"/>
                    <a:pt x="22717" y="2207"/>
                  </a:cubicBezTo>
                  <a:cubicBezTo>
                    <a:pt x="22850" y="1906"/>
                    <a:pt x="22950" y="1139"/>
                    <a:pt x="21849" y="505"/>
                  </a:cubicBezTo>
                  <a:cubicBezTo>
                    <a:pt x="21207" y="169"/>
                    <a:pt x="20509" y="1"/>
                    <a:pt x="1980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73"/>
            <p:cNvSpPr/>
            <p:nvPr/>
          </p:nvSpPr>
          <p:spPr>
            <a:xfrm>
              <a:off x="4421650" y="3751450"/>
              <a:ext cx="296925" cy="290250"/>
            </a:xfrm>
            <a:custGeom>
              <a:rect b="b" l="l" r="r" t="t"/>
              <a:pathLst>
                <a:path extrusionOk="0" h="11610" w="11877">
                  <a:moveTo>
                    <a:pt x="11876" y="1"/>
                  </a:moveTo>
                  <a:cubicBezTo>
                    <a:pt x="11876" y="501"/>
                    <a:pt x="11543" y="1035"/>
                    <a:pt x="10809" y="1469"/>
                  </a:cubicBezTo>
                  <a:lnTo>
                    <a:pt x="1" y="7706"/>
                  </a:lnTo>
                  <a:lnTo>
                    <a:pt x="1" y="11609"/>
                  </a:lnTo>
                  <a:cubicBezTo>
                    <a:pt x="1" y="11609"/>
                    <a:pt x="9374" y="6205"/>
                    <a:pt x="10809" y="5371"/>
                  </a:cubicBezTo>
                  <a:cubicBezTo>
                    <a:pt x="11543" y="4938"/>
                    <a:pt x="11876" y="4404"/>
                    <a:pt x="11876" y="3904"/>
                  </a:cubicBezTo>
                  <a:lnTo>
                    <a:pt x="1187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73"/>
            <p:cNvSpPr/>
            <p:nvPr/>
          </p:nvSpPr>
          <p:spPr>
            <a:xfrm>
              <a:off x="3958000" y="3581350"/>
              <a:ext cx="111775" cy="163475"/>
            </a:xfrm>
            <a:custGeom>
              <a:rect b="b" l="l" r="r" t="t"/>
              <a:pathLst>
                <a:path extrusionOk="0" h="6539" w="4471">
                  <a:moveTo>
                    <a:pt x="0" y="0"/>
                  </a:moveTo>
                  <a:lnTo>
                    <a:pt x="0" y="3903"/>
                  </a:lnTo>
                  <a:cubicBezTo>
                    <a:pt x="0" y="3936"/>
                    <a:pt x="34" y="4003"/>
                    <a:pt x="67" y="4036"/>
                  </a:cubicBezTo>
                  <a:cubicBezTo>
                    <a:pt x="634" y="4370"/>
                    <a:pt x="4037" y="5971"/>
                    <a:pt x="4470" y="6538"/>
                  </a:cubicBezTo>
                  <a:lnTo>
                    <a:pt x="4470" y="2669"/>
                  </a:lnTo>
                  <a:cubicBezTo>
                    <a:pt x="4037" y="2068"/>
                    <a:pt x="634" y="467"/>
                    <a:pt x="67" y="133"/>
                  </a:cubicBezTo>
                  <a:cubicBezTo>
                    <a:pt x="34" y="100"/>
                    <a:pt x="0" y="67"/>
                    <a:pt x="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73"/>
            <p:cNvSpPr/>
            <p:nvPr/>
          </p:nvSpPr>
          <p:spPr>
            <a:xfrm>
              <a:off x="3948825" y="3799050"/>
              <a:ext cx="453675" cy="359425"/>
            </a:xfrm>
            <a:custGeom>
              <a:rect b="b" l="l" r="r" t="t"/>
              <a:pathLst>
                <a:path extrusionOk="0" h="14377" w="18147">
                  <a:moveTo>
                    <a:pt x="4304" y="0"/>
                  </a:moveTo>
                  <a:cubicBezTo>
                    <a:pt x="4100" y="0"/>
                    <a:pt x="3895" y="43"/>
                    <a:pt x="3703" y="132"/>
                  </a:cubicBezTo>
                  <a:lnTo>
                    <a:pt x="234" y="2133"/>
                  </a:lnTo>
                  <a:cubicBezTo>
                    <a:pt x="101" y="2200"/>
                    <a:pt x="0" y="2333"/>
                    <a:pt x="0" y="2467"/>
                  </a:cubicBezTo>
                  <a:lnTo>
                    <a:pt x="0" y="6370"/>
                  </a:lnTo>
                  <a:cubicBezTo>
                    <a:pt x="0" y="6570"/>
                    <a:pt x="134" y="6736"/>
                    <a:pt x="301" y="6803"/>
                  </a:cubicBezTo>
                  <a:lnTo>
                    <a:pt x="13110" y="14208"/>
                  </a:lnTo>
                  <a:cubicBezTo>
                    <a:pt x="13327" y="14317"/>
                    <a:pt x="13573" y="14376"/>
                    <a:pt x="13821" y="14376"/>
                  </a:cubicBezTo>
                  <a:cubicBezTo>
                    <a:pt x="14032" y="14376"/>
                    <a:pt x="14245" y="14334"/>
                    <a:pt x="14444" y="14242"/>
                  </a:cubicBezTo>
                  <a:lnTo>
                    <a:pt x="17913" y="12240"/>
                  </a:lnTo>
                  <a:cubicBezTo>
                    <a:pt x="18047" y="12174"/>
                    <a:pt x="18147" y="12040"/>
                    <a:pt x="18147" y="11907"/>
                  </a:cubicBezTo>
                  <a:lnTo>
                    <a:pt x="18147" y="8004"/>
                  </a:lnTo>
                  <a:cubicBezTo>
                    <a:pt x="18113" y="7804"/>
                    <a:pt x="18013" y="7637"/>
                    <a:pt x="17813" y="7570"/>
                  </a:cubicBezTo>
                  <a:lnTo>
                    <a:pt x="5037" y="198"/>
                  </a:lnTo>
                  <a:cubicBezTo>
                    <a:pt x="4814" y="68"/>
                    <a:pt x="4560" y="0"/>
                    <a:pt x="430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73"/>
            <p:cNvSpPr/>
            <p:nvPr/>
          </p:nvSpPr>
          <p:spPr>
            <a:xfrm>
              <a:off x="3948825" y="3860700"/>
              <a:ext cx="345275" cy="297750"/>
            </a:xfrm>
            <a:custGeom>
              <a:rect b="b" l="l" r="r" t="t"/>
              <a:pathLst>
                <a:path extrusionOk="0" h="11910" w="13811">
                  <a:moveTo>
                    <a:pt x="0" y="1"/>
                  </a:moveTo>
                  <a:lnTo>
                    <a:pt x="0" y="3904"/>
                  </a:lnTo>
                  <a:cubicBezTo>
                    <a:pt x="0" y="4104"/>
                    <a:pt x="134" y="4270"/>
                    <a:pt x="301" y="4337"/>
                  </a:cubicBezTo>
                  <a:lnTo>
                    <a:pt x="13110" y="11742"/>
                  </a:lnTo>
                  <a:cubicBezTo>
                    <a:pt x="13310" y="11843"/>
                    <a:pt x="13577" y="11909"/>
                    <a:pt x="13810" y="11909"/>
                  </a:cubicBezTo>
                  <a:lnTo>
                    <a:pt x="13810" y="8006"/>
                  </a:lnTo>
                  <a:cubicBezTo>
                    <a:pt x="13577" y="8006"/>
                    <a:pt x="13310" y="7940"/>
                    <a:pt x="13110" y="7806"/>
                  </a:cubicBezTo>
                  <a:lnTo>
                    <a:pt x="301" y="434"/>
                  </a:lnTo>
                  <a:cubicBezTo>
                    <a:pt x="134" y="368"/>
                    <a:pt x="34" y="201"/>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73"/>
            <p:cNvSpPr/>
            <p:nvPr/>
          </p:nvSpPr>
          <p:spPr>
            <a:xfrm>
              <a:off x="3945500" y="3799050"/>
              <a:ext cx="459500" cy="262150"/>
            </a:xfrm>
            <a:custGeom>
              <a:rect b="b" l="l" r="r" t="t"/>
              <a:pathLst>
                <a:path extrusionOk="0" h="10486" w="18380">
                  <a:moveTo>
                    <a:pt x="4437" y="0"/>
                  </a:moveTo>
                  <a:cubicBezTo>
                    <a:pt x="4233" y="0"/>
                    <a:pt x="4028" y="43"/>
                    <a:pt x="3836" y="132"/>
                  </a:cubicBezTo>
                  <a:lnTo>
                    <a:pt x="367" y="2133"/>
                  </a:lnTo>
                  <a:cubicBezTo>
                    <a:pt x="0" y="2333"/>
                    <a:pt x="67" y="2667"/>
                    <a:pt x="434" y="2900"/>
                  </a:cubicBezTo>
                  <a:lnTo>
                    <a:pt x="13243" y="10306"/>
                  </a:lnTo>
                  <a:cubicBezTo>
                    <a:pt x="13451" y="10427"/>
                    <a:pt x="13686" y="10485"/>
                    <a:pt x="13924" y="10485"/>
                  </a:cubicBezTo>
                  <a:cubicBezTo>
                    <a:pt x="14145" y="10485"/>
                    <a:pt x="14369" y="10435"/>
                    <a:pt x="14577" y="10339"/>
                  </a:cubicBezTo>
                  <a:lnTo>
                    <a:pt x="18046" y="8338"/>
                  </a:lnTo>
                  <a:cubicBezTo>
                    <a:pt x="18380" y="8137"/>
                    <a:pt x="18346" y="7804"/>
                    <a:pt x="17946" y="7570"/>
                  </a:cubicBezTo>
                  <a:lnTo>
                    <a:pt x="5170" y="198"/>
                  </a:lnTo>
                  <a:cubicBezTo>
                    <a:pt x="4947" y="68"/>
                    <a:pt x="4693" y="0"/>
                    <a:pt x="443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73"/>
            <p:cNvSpPr/>
            <p:nvPr/>
          </p:nvSpPr>
          <p:spPr>
            <a:xfrm>
              <a:off x="4294075" y="3999150"/>
              <a:ext cx="108425" cy="159300"/>
            </a:xfrm>
            <a:custGeom>
              <a:rect b="b" l="l" r="r" t="t"/>
              <a:pathLst>
                <a:path extrusionOk="0" h="6372" w="4337">
                  <a:moveTo>
                    <a:pt x="4337" y="0"/>
                  </a:moveTo>
                  <a:cubicBezTo>
                    <a:pt x="4337" y="133"/>
                    <a:pt x="4237" y="267"/>
                    <a:pt x="4103" y="334"/>
                  </a:cubicBezTo>
                  <a:lnTo>
                    <a:pt x="634" y="2335"/>
                  </a:lnTo>
                  <a:cubicBezTo>
                    <a:pt x="469" y="2417"/>
                    <a:pt x="305" y="2477"/>
                    <a:pt x="121" y="2477"/>
                  </a:cubicBezTo>
                  <a:cubicBezTo>
                    <a:pt x="82" y="2477"/>
                    <a:pt x="42" y="2474"/>
                    <a:pt x="0" y="2468"/>
                  </a:cubicBezTo>
                  <a:lnTo>
                    <a:pt x="0" y="6371"/>
                  </a:lnTo>
                  <a:cubicBezTo>
                    <a:pt x="234" y="6371"/>
                    <a:pt x="434" y="6338"/>
                    <a:pt x="634" y="6238"/>
                  </a:cubicBezTo>
                  <a:lnTo>
                    <a:pt x="4103" y="4236"/>
                  </a:lnTo>
                  <a:cubicBezTo>
                    <a:pt x="4237" y="4170"/>
                    <a:pt x="4337" y="4036"/>
                    <a:pt x="4337" y="3903"/>
                  </a:cubicBezTo>
                  <a:lnTo>
                    <a:pt x="433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73"/>
            <p:cNvSpPr/>
            <p:nvPr/>
          </p:nvSpPr>
          <p:spPr>
            <a:xfrm>
              <a:off x="4816100" y="1910125"/>
              <a:ext cx="703025" cy="445000"/>
            </a:xfrm>
            <a:custGeom>
              <a:rect b="b" l="l" r="r" t="t"/>
              <a:pathLst>
                <a:path extrusionOk="0" h="17800" w="28121">
                  <a:moveTo>
                    <a:pt x="26327" y="1"/>
                  </a:moveTo>
                  <a:cubicBezTo>
                    <a:pt x="26071" y="1"/>
                    <a:pt x="23966" y="89"/>
                    <a:pt x="22183" y="2903"/>
                  </a:cubicBezTo>
                  <a:cubicBezTo>
                    <a:pt x="20916" y="4938"/>
                    <a:pt x="16446" y="12644"/>
                    <a:pt x="16446" y="12644"/>
                  </a:cubicBezTo>
                  <a:cubicBezTo>
                    <a:pt x="16446" y="12644"/>
                    <a:pt x="7740" y="10642"/>
                    <a:pt x="7273" y="10242"/>
                  </a:cubicBezTo>
                  <a:cubicBezTo>
                    <a:pt x="6806" y="9842"/>
                    <a:pt x="6806" y="8774"/>
                    <a:pt x="6739" y="8207"/>
                  </a:cubicBezTo>
                  <a:cubicBezTo>
                    <a:pt x="6606" y="7273"/>
                    <a:pt x="7006" y="6372"/>
                    <a:pt x="7073" y="6006"/>
                  </a:cubicBezTo>
                  <a:cubicBezTo>
                    <a:pt x="7111" y="5777"/>
                    <a:pt x="6989" y="5664"/>
                    <a:pt x="6796" y="5664"/>
                  </a:cubicBezTo>
                  <a:cubicBezTo>
                    <a:pt x="6483" y="5664"/>
                    <a:pt x="5981" y="5961"/>
                    <a:pt x="5672" y="6539"/>
                  </a:cubicBezTo>
                  <a:cubicBezTo>
                    <a:pt x="5338" y="7240"/>
                    <a:pt x="5305" y="7940"/>
                    <a:pt x="4971" y="8007"/>
                  </a:cubicBezTo>
                  <a:cubicBezTo>
                    <a:pt x="4571" y="7840"/>
                    <a:pt x="4137" y="7640"/>
                    <a:pt x="3770" y="7407"/>
                  </a:cubicBezTo>
                  <a:cubicBezTo>
                    <a:pt x="3333" y="7079"/>
                    <a:pt x="2583" y="6595"/>
                    <a:pt x="1923" y="6595"/>
                  </a:cubicBezTo>
                  <a:cubicBezTo>
                    <a:pt x="1777" y="6595"/>
                    <a:pt x="1635" y="6618"/>
                    <a:pt x="1502" y="6673"/>
                  </a:cubicBezTo>
                  <a:cubicBezTo>
                    <a:pt x="1268" y="6773"/>
                    <a:pt x="1068" y="6973"/>
                    <a:pt x="1035" y="7240"/>
                  </a:cubicBezTo>
                  <a:cubicBezTo>
                    <a:pt x="1002" y="7607"/>
                    <a:pt x="902" y="7974"/>
                    <a:pt x="735" y="8307"/>
                  </a:cubicBezTo>
                  <a:cubicBezTo>
                    <a:pt x="635" y="8474"/>
                    <a:pt x="535" y="8641"/>
                    <a:pt x="468" y="8808"/>
                  </a:cubicBezTo>
                  <a:cubicBezTo>
                    <a:pt x="368" y="9041"/>
                    <a:pt x="501" y="9208"/>
                    <a:pt x="468" y="9475"/>
                  </a:cubicBezTo>
                  <a:cubicBezTo>
                    <a:pt x="435" y="9775"/>
                    <a:pt x="68" y="10008"/>
                    <a:pt x="34" y="10309"/>
                  </a:cubicBezTo>
                  <a:cubicBezTo>
                    <a:pt x="1" y="10542"/>
                    <a:pt x="134" y="10776"/>
                    <a:pt x="134" y="11009"/>
                  </a:cubicBezTo>
                  <a:cubicBezTo>
                    <a:pt x="134" y="11176"/>
                    <a:pt x="68" y="11309"/>
                    <a:pt x="68" y="11443"/>
                  </a:cubicBezTo>
                  <a:cubicBezTo>
                    <a:pt x="101" y="11743"/>
                    <a:pt x="268" y="12010"/>
                    <a:pt x="535" y="12177"/>
                  </a:cubicBezTo>
                  <a:cubicBezTo>
                    <a:pt x="1302" y="12777"/>
                    <a:pt x="2169" y="13211"/>
                    <a:pt x="3103" y="13478"/>
                  </a:cubicBezTo>
                  <a:cubicBezTo>
                    <a:pt x="3904" y="13744"/>
                    <a:pt x="4938" y="13878"/>
                    <a:pt x="5838" y="14111"/>
                  </a:cubicBezTo>
                  <a:cubicBezTo>
                    <a:pt x="6637" y="14289"/>
                    <a:pt x="14810" y="17799"/>
                    <a:pt x="17579" y="17799"/>
                  </a:cubicBezTo>
                  <a:cubicBezTo>
                    <a:pt x="17931" y="17799"/>
                    <a:pt x="18197" y="17742"/>
                    <a:pt x="18347" y="17614"/>
                  </a:cubicBezTo>
                  <a:cubicBezTo>
                    <a:pt x="19715" y="16513"/>
                    <a:pt x="26553" y="6272"/>
                    <a:pt x="26553" y="6272"/>
                  </a:cubicBezTo>
                  <a:cubicBezTo>
                    <a:pt x="28121" y="2103"/>
                    <a:pt x="26353" y="1"/>
                    <a:pt x="26353" y="1"/>
                  </a:cubicBezTo>
                  <a:cubicBezTo>
                    <a:pt x="26353" y="1"/>
                    <a:pt x="26344" y="1"/>
                    <a:pt x="26327" y="1"/>
                  </a:cubicBezTo>
                  <a:close/>
                </a:path>
              </a:pathLst>
            </a:custGeom>
            <a:solidFill>
              <a:srgbClr val="B16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73"/>
            <p:cNvSpPr/>
            <p:nvPr/>
          </p:nvSpPr>
          <p:spPr>
            <a:xfrm>
              <a:off x="5266425" y="1886075"/>
              <a:ext cx="307750" cy="346000"/>
            </a:xfrm>
            <a:custGeom>
              <a:rect b="b" l="l" r="r" t="t"/>
              <a:pathLst>
                <a:path extrusionOk="0" h="13840" w="12310">
                  <a:moveTo>
                    <a:pt x="10534" y="1"/>
                  </a:moveTo>
                  <a:cubicBezTo>
                    <a:pt x="9769" y="1"/>
                    <a:pt x="8888" y="58"/>
                    <a:pt x="8173" y="263"/>
                  </a:cubicBezTo>
                  <a:cubicBezTo>
                    <a:pt x="6572" y="730"/>
                    <a:pt x="5371" y="1397"/>
                    <a:pt x="4170" y="3332"/>
                  </a:cubicBezTo>
                  <a:cubicBezTo>
                    <a:pt x="2603" y="5900"/>
                    <a:pt x="1" y="10303"/>
                    <a:pt x="1" y="10303"/>
                  </a:cubicBezTo>
                  <a:cubicBezTo>
                    <a:pt x="1168" y="12105"/>
                    <a:pt x="2970" y="13339"/>
                    <a:pt x="5071" y="13839"/>
                  </a:cubicBezTo>
                  <a:lnTo>
                    <a:pt x="9908" y="6400"/>
                  </a:lnTo>
                  <a:lnTo>
                    <a:pt x="12310" y="96"/>
                  </a:lnTo>
                  <a:cubicBezTo>
                    <a:pt x="12310" y="96"/>
                    <a:pt x="11518" y="1"/>
                    <a:pt x="1053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73"/>
            <p:cNvSpPr/>
            <p:nvPr/>
          </p:nvSpPr>
          <p:spPr>
            <a:xfrm>
              <a:off x="5700900" y="3748950"/>
              <a:ext cx="91775" cy="156825"/>
            </a:xfrm>
            <a:custGeom>
              <a:rect b="b" l="l" r="r" t="t"/>
              <a:pathLst>
                <a:path extrusionOk="0" h="6273" w="3671">
                  <a:moveTo>
                    <a:pt x="1" y="1"/>
                  </a:moveTo>
                  <a:lnTo>
                    <a:pt x="1" y="6272"/>
                  </a:lnTo>
                  <a:lnTo>
                    <a:pt x="3670" y="6272"/>
                  </a:lnTo>
                  <a:lnTo>
                    <a:pt x="3670" y="1"/>
                  </a:lnTo>
                  <a:close/>
                </a:path>
              </a:pathLst>
            </a:custGeom>
            <a:solidFill>
              <a:srgbClr val="B16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73"/>
            <p:cNvSpPr/>
            <p:nvPr/>
          </p:nvSpPr>
          <p:spPr>
            <a:xfrm>
              <a:off x="5443225" y="3623025"/>
              <a:ext cx="96750" cy="169325"/>
            </a:xfrm>
            <a:custGeom>
              <a:rect b="b" l="l" r="r" t="t"/>
              <a:pathLst>
                <a:path extrusionOk="0" h="6773" w="3870">
                  <a:moveTo>
                    <a:pt x="3870" y="1"/>
                  </a:moveTo>
                  <a:lnTo>
                    <a:pt x="0" y="134"/>
                  </a:lnTo>
                  <a:lnTo>
                    <a:pt x="201" y="6772"/>
                  </a:lnTo>
                  <a:lnTo>
                    <a:pt x="3870" y="6639"/>
                  </a:lnTo>
                  <a:lnTo>
                    <a:pt x="3870" y="1"/>
                  </a:lnTo>
                  <a:close/>
                </a:path>
              </a:pathLst>
            </a:custGeom>
            <a:solidFill>
              <a:srgbClr val="B16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73"/>
            <p:cNvSpPr/>
            <p:nvPr/>
          </p:nvSpPr>
          <p:spPr>
            <a:xfrm>
              <a:off x="5373175" y="2455525"/>
              <a:ext cx="473700" cy="1384400"/>
            </a:xfrm>
            <a:custGeom>
              <a:rect b="b" l="l" r="r" t="t"/>
              <a:pathLst>
                <a:path extrusionOk="0" h="55376" w="18948">
                  <a:moveTo>
                    <a:pt x="1001" y="1"/>
                  </a:moveTo>
                  <a:cubicBezTo>
                    <a:pt x="1001" y="1"/>
                    <a:pt x="0" y="25686"/>
                    <a:pt x="67" y="28188"/>
                  </a:cubicBezTo>
                  <a:cubicBezTo>
                    <a:pt x="101" y="30389"/>
                    <a:pt x="2669" y="51604"/>
                    <a:pt x="2669" y="51604"/>
                  </a:cubicBezTo>
                  <a:cubicBezTo>
                    <a:pt x="3259" y="51829"/>
                    <a:pt x="3873" y="51942"/>
                    <a:pt x="4482" y="51942"/>
                  </a:cubicBezTo>
                  <a:cubicBezTo>
                    <a:pt x="5321" y="51942"/>
                    <a:pt x="6152" y="51729"/>
                    <a:pt x="6905" y="51304"/>
                  </a:cubicBezTo>
                  <a:cubicBezTo>
                    <a:pt x="6905" y="51304"/>
                    <a:pt x="7573" y="36394"/>
                    <a:pt x="7739" y="33992"/>
                  </a:cubicBezTo>
                  <a:cubicBezTo>
                    <a:pt x="7873" y="32057"/>
                    <a:pt x="7706" y="30089"/>
                    <a:pt x="7272" y="28154"/>
                  </a:cubicBezTo>
                  <a:lnTo>
                    <a:pt x="9007" y="13344"/>
                  </a:lnTo>
                  <a:cubicBezTo>
                    <a:pt x="9007" y="13344"/>
                    <a:pt x="9974" y="25686"/>
                    <a:pt x="10541" y="30222"/>
                  </a:cubicBezTo>
                  <a:cubicBezTo>
                    <a:pt x="11208" y="35426"/>
                    <a:pt x="12876" y="54974"/>
                    <a:pt x="12876" y="54974"/>
                  </a:cubicBezTo>
                  <a:cubicBezTo>
                    <a:pt x="13491" y="55241"/>
                    <a:pt x="14142" y="55375"/>
                    <a:pt x="14796" y="55375"/>
                  </a:cubicBezTo>
                  <a:cubicBezTo>
                    <a:pt x="15526" y="55375"/>
                    <a:pt x="16259" y="55208"/>
                    <a:pt x="16946" y="54873"/>
                  </a:cubicBezTo>
                  <a:cubicBezTo>
                    <a:pt x="16946" y="54873"/>
                    <a:pt x="18947" y="40463"/>
                    <a:pt x="18847" y="35226"/>
                  </a:cubicBezTo>
                  <a:cubicBezTo>
                    <a:pt x="18781" y="31590"/>
                    <a:pt x="17813" y="29822"/>
                    <a:pt x="17713" y="28788"/>
                  </a:cubicBezTo>
                  <a:cubicBezTo>
                    <a:pt x="17713" y="28788"/>
                    <a:pt x="18347" y="8474"/>
                    <a:pt x="18347" y="4971"/>
                  </a:cubicBezTo>
                  <a:lnTo>
                    <a:pt x="1001" y="1"/>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73"/>
            <p:cNvSpPr/>
            <p:nvPr/>
          </p:nvSpPr>
          <p:spPr>
            <a:xfrm>
              <a:off x="5393200" y="1883900"/>
              <a:ext cx="438650" cy="746450"/>
            </a:xfrm>
            <a:custGeom>
              <a:rect b="b" l="l" r="r" t="t"/>
              <a:pathLst>
                <a:path extrusionOk="0" h="29858" w="17546">
                  <a:moveTo>
                    <a:pt x="6809" y="0"/>
                  </a:moveTo>
                  <a:cubicBezTo>
                    <a:pt x="3479" y="0"/>
                    <a:pt x="501" y="2560"/>
                    <a:pt x="300" y="6054"/>
                  </a:cubicBezTo>
                  <a:lnTo>
                    <a:pt x="300" y="6421"/>
                  </a:lnTo>
                  <a:cubicBezTo>
                    <a:pt x="300" y="9289"/>
                    <a:pt x="0" y="26702"/>
                    <a:pt x="0" y="26702"/>
                  </a:cubicBezTo>
                  <a:cubicBezTo>
                    <a:pt x="2994" y="28894"/>
                    <a:pt x="6293" y="29858"/>
                    <a:pt x="9520" y="29858"/>
                  </a:cubicBezTo>
                  <a:cubicBezTo>
                    <a:pt x="12333" y="29858"/>
                    <a:pt x="15091" y="29125"/>
                    <a:pt x="17546" y="27836"/>
                  </a:cubicBezTo>
                  <a:lnTo>
                    <a:pt x="17446" y="14326"/>
                  </a:lnTo>
                  <a:lnTo>
                    <a:pt x="17446" y="7155"/>
                  </a:lnTo>
                  <a:cubicBezTo>
                    <a:pt x="17446" y="6054"/>
                    <a:pt x="17279" y="4986"/>
                    <a:pt x="16912" y="3986"/>
                  </a:cubicBezTo>
                  <a:cubicBezTo>
                    <a:pt x="16579" y="3152"/>
                    <a:pt x="15945" y="2485"/>
                    <a:pt x="15144" y="2151"/>
                  </a:cubicBezTo>
                  <a:lnTo>
                    <a:pt x="15111" y="2151"/>
                  </a:lnTo>
                  <a:lnTo>
                    <a:pt x="11775" y="1050"/>
                  </a:lnTo>
                  <a:lnTo>
                    <a:pt x="8473" y="216"/>
                  </a:lnTo>
                  <a:cubicBezTo>
                    <a:pt x="7916" y="70"/>
                    <a:pt x="7358" y="0"/>
                    <a:pt x="6809" y="0"/>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73"/>
            <p:cNvSpPr/>
            <p:nvPr/>
          </p:nvSpPr>
          <p:spPr>
            <a:xfrm>
              <a:off x="5548575" y="3847325"/>
              <a:ext cx="267450" cy="244400"/>
            </a:xfrm>
            <a:custGeom>
              <a:rect b="b" l="l" r="r" t="t"/>
              <a:pathLst>
                <a:path extrusionOk="0" h="9776" w="10698">
                  <a:moveTo>
                    <a:pt x="9781" y="1"/>
                  </a:moveTo>
                  <a:cubicBezTo>
                    <a:pt x="9775" y="1"/>
                    <a:pt x="9769" y="1"/>
                    <a:pt x="9763" y="2"/>
                  </a:cubicBezTo>
                  <a:lnTo>
                    <a:pt x="9763" y="436"/>
                  </a:lnTo>
                  <a:cubicBezTo>
                    <a:pt x="9294" y="811"/>
                    <a:pt x="8679" y="1039"/>
                    <a:pt x="8055" y="1039"/>
                  </a:cubicBezTo>
                  <a:cubicBezTo>
                    <a:pt x="8013" y="1039"/>
                    <a:pt x="7971" y="1038"/>
                    <a:pt x="7928" y="1036"/>
                  </a:cubicBezTo>
                  <a:cubicBezTo>
                    <a:pt x="7877" y="1039"/>
                    <a:pt x="7818" y="1041"/>
                    <a:pt x="7753" y="1041"/>
                  </a:cubicBezTo>
                  <a:cubicBezTo>
                    <a:pt x="7154" y="1041"/>
                    <a:pt x="6094" y="897"/>
                    <a:pt x="6094" y="536"/>
                  </a:cubicBezTo>
                  <a:lnTo>
                    <a:pt x="6094" y="2"/>
                  </a:lnTo>
                  <a:cubicBezTo>
                    <a:pt x="5760" y="169"/>
                    <a:pt x="4926" y="3271"/>
                    <a:pt x="3492" y="4605"/>
                  </a:cubicBezTo>
                  <a:cubicBezTo>
                    <a:pt x="2324" y="5639"/>
                    <a:pt x="757" y="6874"/>
                    <a:pt x="356" y="8041"/>
                  </a:cubicBezTo>
                  <a:cubicBezTo>
                    <a:pt x="0" y="9080"/>
                    <a:pt x="2020" y="9775"/>
                    <a:pt x="3222" y="9775"/>
                  </a:cubicBezTo>
                  <a:cubicBezTo>
                    <a:pt x="3371" y="9775"/>
                    <a:pt x="3508" y="9764"/>
                    <a:pt x="3625" y="9742"/>
                  </a:cubicBezTo>
                  <a:cubicBezTo>
                    <a:pt x="4893" y="9542"/>
                    <a:pt x="7061" y="8642"/>
                    <a:pt x="7595" y="7808"/>
                  </a:cubicBezTo>
                  <a:cubicBezTo>
                    <a:pt x="8162" y="7007"/>
                    <a:pt x="8395" y="5806"/>
                    <a:pt x="8862" y="5206"/>
                  </a:cubicBezTo>
                  <a:cubicBezTo>
                    <a:pt x="9296" y="4605"/>
                    <a:pt x="10330" y="3938"/>
                    <a:pt x="10564" y="3238"/>
                  </a:cubicBezTo>
                  <a:cubicBezTo>
                    <a:pt x="10697" y="2871"/>
                    <a:pt x="10530" y="2037"/>
                    <a:pt x="10330" y="1303"/>
                  </a:cubicBezTo>
                  <a:cubicBezTo>
                    <a:pt x="10168" y="620"/>
                    <a:pt x="10005" y="1"/>
                    <a:pt x="978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73"/>
            <p:cNvSpPr/>
            <p:nvPr/>
          </p:nvSpPr>
          <p:spPr>
            <a:xfrm>
              <a:off x="5224725" y="3758075"/>
              <a:ext cx="348625" cy="179475"/>
            </a:xfrm>
            <a:custGeom>
              <a:rect b="b" l="l" r="r" t="t"/>
              <a:pathLst>
                <a:path extrusionOk="0" h="7179" w="13945">
                  <a:moveTo>
                    <a:pt x="12599" y="1"/>
                  </a:moveTo>
                  <a:cubicBezTo>
                    <a:pt x="12591" y="1"/>
                    <a:pt x="12584" y="1"/>
                    <a:pt x="12577" y="3"/>
                  </a:cubicBezTo>
                  <a:lnTo>
                    <a:pt x="12577" y="336"/>
                  </a:lnTo>
                  <a:cubicBezTo>
                    <a:pt x="12293" y="773"/>
                    <a:pt x="11222" y="1038"/>
                    <a:pt x="10246" y="1038"/>
                  </a:cubicBezTo>
                  <a:cubicBezTo>
                    <a:pt x="9730" y="1038"/>
                    <a:pt x="9241" y="965"/>
                    <a:pt x="8907" y="803"/>
                  </a:cubicBezTo>
                  <a:lnTo>
                    <a:pt x="8907" y="236"/>
                  </a:lnTo>
                  <a:cubicBezTo>
                    <a:pt x="8707" y="236"/>
                    <a:pt x="8540" y="503"/>
                    <a:pt x="8140" y="970"/>
                  </a:cubicBezTo>
                  <a:cubicBezTo>
                    <a:pt x="7506" y="1604"/>
                    <a:pt x="6772" y="2104"/>
                    <a:pt x="5972" y="2505"/>
                  </a:cubicBezTo>
                  <a:cubicBezTo>
                    <a:pt x="4604" y="3205"/>
                    <a:pt x="1936" y="4239"/>
                    <a:pt x="735" y="4806"/>
                  </a:cubicBezTo>
                  <a:cubicBezTo>
                    <a:pt x="1" y="5140"/>
                    <a:pt x="34" y="6040"/>
                    <a:pt x="801" y="6541"/>
                  </a:cubicBezTo>
                  <a:cubicBezTo>
                    <a:pt x="1313" y="6897"/>
                    <a:pt x="2329" y="7178"/>
                    <a:pt x="3611" y="7178"/>
                  </a:cubicBezTo>
                  <a:cubicBezTo>
                    <a:pt x="4252" y="7178"/>
                    <a:pt x="4960" y="7108"/>
                    <a:pt x="5705" y="6941"/>
                  </a:cubicBezTo>
                  <a:cubicBezTo>
                    <a:pt x="6904" y="6682"/>
                    <a:pt x="8449" y="5604"/>
                    <a:pt x="9485" y="5604"/>
                  </a:cubicBezTo>
                  <a:cubicBezTo>
                    <a:pt x="9515" y="5604"/>
                    <a:pt x="9545" y="5605"/>
                    <a:pt x="9574" y="5607"/>
                  </a:cubicBezTo>
                  <a:cubicBezTo>
                    <a:pt x="9780" y="5614"/>
                    <a:pt x="10023" y="5619"/>
                    <a:pt x="10286" y="5619"/>
                  </a:cubicBezTo>
                  <a:cubicBezTo>
                    <a:pt x="11306" y="5619"/>
                    <a:pt x="12627" y="5537"/>
                    <a:pt x="13210" y="5140"/>
                  </a:cubicBezTo>
                  <a:cubicBezTo>
                    <a:pt x="13944" y="4606"/>
                    <a:pt x="13677" y="3505"/>
                    <a:pt x="13444" y="2571"/>
                  </a:cubicBezTo>
                  <a:cubicBezTo>
                    <a:pt x="13215" y="1558"/>
                    <a:pt x="12954" y="1"/>
                    <a:pt x="1259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73"/>
            <p:cNvSpPr/>
            <p:nvPr/>
          </p:nvSpPr>
          <p:spPr>
            <a:xfrm>
              <a:off x="5470750" y="2716550"/>
              <a:ext cx="127600" cy="412000"/>
            </a:xfrm>
            <a:custGeom>
              <a:rect b="b" l="l" r="r" t="t"/>
              <a:pathLst>
                <a:path extrusionOk="0" h="16480" w="5104">
                  <a:moveTo>
                    <a:pt x="0" y="1"/>
                  </a:moveTo>
                  <a:cubicBezTo>
                    <a:pt x="0" y="1"/>
                    <a:pt x="1001" y="1835"/>
                    <a:pt x="3903" y="3570"/>
                  </a:cubicBezTo>
                  <a:lnTo>
                    <a:pt x="3536" y="16479"/>
                  </a:lnTo>
                  <a:lnTo>
                    <a:pt x="5104" y="2936"/>
                  </a:lnTo>
                  <a:cubicBezTo>
                    <a:pt x="3203" y="2336"/>
                    <a:pt x="1468" y="1335"/>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73"/>
            <p:cNvSpPr/>
            <p:nvPr/>
          </p:nvSpPr>
          <p:spPr>
            <a:xfrm>
              <a:off x="5402350" y="1498175"/>
              <a:ext cx="281075" cy="233525"/>
            </a:xfrm>
            <a:custGeom>
              <a:rect b="b" l="l" r="r" t="t"/>
              <a:pathLst>
                <a:path extrusionOk="0" h="9341" w="11243">
                  <a:moveTo>
                    <a:pt x="5805" y="1"/>
                  </a:moveTo>
                  <a:cubicBezTo>
                    <a:pt x="2736" y="1"/>
                    <a:pt x="101" y="601"/>
                    <a:pt x="101" y="3670"/>
                  </a:cubicBezTo>
                  <a:cubicBezTo>
                    <a:pt x="1" y="6772"/>
                    <a:pt x="2503" y="9341"/>
                    <a:pt x="5638" y="9341"/>
                  </a:cubicBezTo>
                  <a:cubicBezTo>
                    <a:pt x="8741" y="9341"/>
                    <a:pt x="11242" y="6772"/>
                    <a:pt x="11176" y="3670"/>
                  </a:cubicBezTo>
                  <a:cubicBezTo>
                    <a:pt x="11176" y="601"/>
                    <a:pt x="8841" y="1"/>
                    <a:pt x="580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73"/>
            <p:cNvSpPr/>
            <p:nvPr/>
          </p:nvSpPr>
          <p:spPr>
            <a:xfrm>
              <a:off x="5700075" y="1694150"/>
              <a:ext cx="54225" cy="131800"/>
            </a:xfrm>
            <a:custGeom>
              <a:rect b="b" l="l" r="r" t="t"/>
              <a:pathLst>
                <a:path extrusionOk="0" h="5272" w="2169">
                  <a:moveTo>
                    <a:pt x="2169" y="1"/>
                  </a:moveTo>
                  <a:lnTo>
                    <a:pt x="67" y="2569"/>
                  </a:lnTo>
                  <a:lnTo>
                    <a:pt x="0" y="5271"/>
                  </a:lnTo>
                  <a:cubicBezTo>
                    <a:pt x="434" y="5138"/>
                    <a:pt x="801" y="4837"/>
                    <a:pt x="1001" y="4437"/>
                  </a:cubicBezTo>
                  <a:cubicBezTo>
                    <a:pt x="1335" y="3837"/>
                    <a:pt x="2169" y="1"/>
                    <a:pt x="216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73"/>
            <p:cNvSpPr/>
            <p:nvPr/>
          </p:nvSpPr>
          <p:spPr>
            <a:xfrm>
              <a:off x="5715925" y="1556250"/>
              <a:ext cx="68400" cy="142100"/>
            </a:xfrm>
            <a:custGeom>
              <a:rect b="b" l="l" r="r" t="t"/>
              <a:pathLst>
                <a:path extrusionOk="0" h="5684" w="2736">
                  <a:moveTo>
                    <a:pt x="715" y="0"/>
                  </a:moveTo>
                  <a:cubicBezTo>
                    <a:pt x="644" y="0"/>
                    <a:pt x="572" y="4"/>
                    <a:pt x="501" y="13"/>
                  </a:cubicBezTo>
                  <a:lnTo>
                    <a:pt x="0" y="5683"/>
                  </a:lnTo>
                  <a:lnTo>
                    <a:pt x="1535" y="5517"/>
                  </a:lnTo>
                  <a:cubicBezTo>
                    <a:pt x="2369" y="3415"/>
                    <a:pt x="2736" y="1247"/>
                    <a:pt x="2068" y="580"/>
                  </a:cubicBezTo>
                  <a:cubicBezTo>
                    <a:pt x="1689" y="201"/>
                    <a:pt x="1208" y="0"/>
                    <a:pt x="71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73"/>
            <p:cNvSpPr/>
            <p:nvPr/>
          </p:nvSpPr>
          <p:spPr>
            <a:xfrm>
              <a:off x="5424050" y="1497675"/>
              <a:ext cx="379450" cy="460675"/>
            </a:xfrm>
            <a:custGeom>
              <a:rect b="b" l="l" r="r" t="t"/>
              <a:pathLst>
                <a:path extrusionOk="0" h="18427" w="15178">
                  <a:moveTo>
                    <a:pt x="5378" y="0"/>
                  </a:moveTo>
                  <a:cubicBezTo>
                    <a:pt x="3063" y="0"/>
                    <a:pt x="865" y="1119"/>
                    <a:pt x="534" y="3990"/>
                  </a:cubicBezTo>
                  <a:cubicBezTo>
                    <a:pt x="0" y="8227"/>
                    <a:pt x="234" y="9961"/>
                    <a:pt x="834" y="12096"/>
                  </a:cubicBezTo>
                  <a:cubicBezTo>
                    <a:pt x="1201" y="13430"/>
                    <a:pt x="1968" y="14398"/>
                    <a:pt x="3236" y="14598"/>
                  </a:cubicBezTo>
                  <a:cubicBezTo>
                    <a:pt x="3419" y="14606"/>
                    <a:pt x="3605" y="14610"/>
                    <a:pt x="3792" y="14610"/>
                  </a:cubicBezTo>
                  <a:cubicBezTo>
                    <a:pt x="4353" y="14610"/>
                    <a:pt x="4929" y="14573"/>
                    <a:pt x="5504" y="14498"/>
                  </a:cubicBezTo>
                  <a:lnTo>
                    <a:pt x="5504" y="16332"/>
                  </a:lnTo>
                  <a:cubicBezTo>
                    <a:pt x="4158" y="17337"/>
                    <a:pt x="5426" y="18427"/>
                    <a:pt x="7261" y="18427"/>
                  </a:cubicBezTo>
                  <a:cubicBezTo>
                    <a:pt x="8471" y="18427"/>
                    <a:pt x="9928" y="17952"/>
                    <a:pt x="11041" y="16666"/>
                  </a:cubicBezTo>
                  <a:lnTo>
                    <a:pt x="11108" y="10428"/>
                  </a:lnTo>
                  <a:cubicBezTo>
                    <a:pt x="11108" y="10428"/>
                    <a:pt x="11279" y="11111"/>
                    <a:pt x="12201" y="11111"/>
                  </a:cubicBezTo>
                  <a:cubicBezTo>
                    <a:pt x="12432" y="11111"/>
                    <a:pt x="12709" y="11069"/>
                    <a:pt x="13043" y="10962"/>
                  </a:cubicBezTo>
                  <a:cubicBezTo>
                    <a:pt x="14010" y="10662"/>
                    <a:pt x="15178" y="8894"/>
                    <a:pt x="14577" y="7593"/>
                  </a:cubicBezTo>
                  <a:cubicBezTo>
                    <a:pt x="14276" y="6973"/>
                    <a:pt x="13838" y="6770"/>
                    <a:pt x="13418" y="6770"/>
                  </a:cubicBezTo>
                  <a:cubicBezTo>
                    <a:pt x="12957" y="6770"/>
                    <a:pt x="12519" y="7016"/>
                    <a:pt x="12309" y="7226"/>
                  </a:cubicBezTo>
                  <a:cubicBezTo>
                    <a:pt x="11992" y="7571"/>
                    <a:pt x="11626" y="8066"/>
                    <a:pt x="11338" y="8066"/>
                  </a:cubicBezTo>
                  <a:cubicBezTo>
                    <a:pt x="11293" y="8066"/>
                    <a:pt x="11249" y="8054"/>
                    <a:pt x="11208" y="8026"/>
                  </a:cubicBezTo>
                  <a:cubicBezTo>
                    <a:pt x="11208" y="8026"/>
                    <a:pt x="12309" y="2956"/>
                    <a:pt x="9374" y="1122"/>
                  </a:cubicBezTo>
                  <a:cubicBezTo>
                    <a:pt x="8269" y="423"/>
                    <a:pt x="6801" y="0"/>
                    <a:pt x="5378" y="0"/>
                  </a:cubicBezTo>
                  <a:close/>
                </a:path>
              </a:pathLst>
            </a:custGeom>
            <a:solidFill>
              <a:srgbClr val="B16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73"/>
            <p:cNvSpPr/>
            <p:nvPr/>
          </p:nvSpPr>
          <p:spPr>
            <a:xfrm>
              <a:off x="5530750" y="1639025"/>
              <a:ext cx="115175" cy="86050"/>
            </a:xfrm>
            <a:custGeom>
              <a:rect b="b" l="l" r="r" t="t"/>
              <a:pathLst>
                <a:path extrusionOk="0" h="3442" w="4607">
                  <a:moveTo>
                    <a:pt x="2762" y="300"/>
                  </a:moveTo>
                  <a:cubicBezTo>
                    <a:pt x="4607" y="300"/>
                    <a:pt x="4597" y="3142"/>
                    <a:pt x="2732" y="3142"/>
                  </a:cubicBezTo>
                  <a:cubicBezTo>
                    <a:pt x="2701" y="3142"/>
                    <a:pt x="2669" y="3141"/>
                    <a:pt x="2637" y="3140"/>
                  </a:cubicBezTo>
                  <a:lnTo>
                    <a:pt x="2370" y="3140"/>
                  </a:lnTo>
                  <a:cubicBezTo>
                    <a:pt x="2338" y="3141"/>
                    <a:pt x="2307" y="3142"/>
                    <a:pt x="2276" y="3142"/>
                  </a:cubicBezTo>
                  <a:cubicBezTo>
                    <a:pt x="411" y="3142"/>
                    <a:pt x="401" y="300"/>
                    <a:pt x="2245" y="300"/>
                  </a:cubicBezTo>
                  <a:cubicBezTo>
                    <a:pt x="2286" y="300"/>
                    <a:pt x="2328" y="301"/>
                    <a:pt x="2370" y="304"/>
                  </a:cubicBezTo>
                  <a:lnTo>
                    <a:pt x="2637" y="304"/>
                  </a:lnTo>
                  <a:cubicBezTo>
                    <a:pt x="2680" y="301"/>
                    <a:pt x="2722" y="300"/>
                    <a:pt x="2762" y="300"/>
                  </a:cubicBezTo>
                  <a:close/>
                  <a:moveTo>
                    <a:pt x="2754" y="0"/>
                  </a:moveTo>
                  <a:cubicBezTo>
                    <a:pt x="2715" y="0"/>
                    <a:pt x="2676" y="2"/>
                    <a:pt x="2637" y="4"/>
                  </a:cubicBezTo>
                  <a:lnTo>
                    <a:pt x="2370" y="4"/>
                  </a:lnTo>
                  <a:cubicBezTo>
                    <a:pt x="2327" y="2"/>
                    <a:pt x="2285" y="1"/>
                    <a:pt x="2244" y="1"/>
                  </a:cubicBezTo>
                  <a:cubicBezTo>
                    <a:pt x="1" y="1"/>
                    <a:pt x="11" y="3442"/>
                    <a:pt x="2275" y="3442"/>
                  </a:cubicBezTo>
                  <a:cubicBezTo>
                    <a:pt x="2306" y="3442"/>
                    <a:pt x="2338" y="3441"/>
                    <a:pt x="2370" y="3440"/>
                  </a:cubicBezTo>
                  <a:lnTo>
                    <a:pt x="2637" y="3440"/>
                  </a:lnTo>
                  <a:cubicBezTo>
                    <a:pt x="2658" y="3441"/>
                    <a:pt x="2679" y="3441"/>
                    <a:pt x="2700" y="3441"/>
                  </a:cubicBezTo>
                  <a:cubicBezTo>
                    <a:pt x="3671" y="3441"/>
                    <a:pt x="4438" y="2685"/>
                    <a:pt x="4438" y="1705"/>
                  </a:cubicBezTo>
                  <a:cubicBezTo>
                    <a:pt x="4438" y="776"/>
                    <a:pt x="3699" y="0"/>
                    <a:pt x="275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73"/>
            <p:cNvSpPr/>
            <p:nvPr/>
          </p:nvSpPr>
          <p:spPr>
            <a:xfrm>
              <a:off x="5399825" y="1639025"/>
              <a:ext cx="110975" cy="86050"/>
            </a:xfrm>
            <a:custGeom>
              <a:rect b="b" l="l" r="r" t="t"/>
              <a:pathLst>
                <a:path extrusionOk="0" h="3442" w="4439">
                  <a:moveTo>
                    <a:pt x="2637" y="304"/>
                  </a:moveTo>
                  <a:cubicBezTo>
                    <a:pt x="4438" y="371"/>
                    <a:pt x="4438" y="3040"/>
                    <a:pt x="2637" y="3140"/>
                  </a:cubicBezTo>
                  <a:lnTo>
                    <a:pt x="2370" y="3140"/>
                  </a:lnTo>
                  <a:cubicBezTo>
                    <a:pt x="569" y="3040"/>
                    <a:pt x="569" y="371"/>
                    <a:pt x="2370" y="304"/>
                  </a:cubicBezTo>
                  <a:close/>
                  <a:moveTo>
                    <a:pt x="2754" y="0"/>
                  </a:moveTo>
                  <a:cubicBezTo>
                    <a:pt x="2715" y="0"/>
                    <a:pt x="2676" y="2"/>
                    <a:pt x="2637" y="4"/>
                  </a:cubicBezTo>
                  <a:lnTo>
                    <a:pt x="2370" y="4"/>
                  </a:lnTo>
                  <a:cubicBezTo>
                    <a:pt x="2327" y="2"/>
                    <a:pt x="2285" y="1"/>
                    <a:pt x="2244" y="1"/>
                  </a:cubicBezTo>
                  <a:cubicBezTo>
                    <a:pt x="0" y="1"/>
                    <a:pt x="11" y="3442"/>
                    <a:pt x="2275" y="3442"/>
                  </a:cubicBezTo>
                  <a:cubicBezTo>
                    <a:pt x="2306" y="3442"/>
                    <a:pt x="2338" y="3441"/>
                    <a:pt x="2370" y="3440"/>
                  </a:cubicBezTo>
                  <a:lnTo>
                    <a:pt x="2637" y="3440"/>
                  </a:lnTo>
                  <a:cubicBezTo>
                    <a:pt x="2658" y="3441"/>
                    <a:pt x="2679" y="3441"/>
                    <a:pt x="2700" y="3441"/>
                  </a:cubicBezTo>
                  <a:cubicBezTo>
                    <a:pt x="3671" y="3441"/>
                    <a:pt x="4438" y="2685"/>
                    <a:pt x="4438" y="1705"/>
                  </a:cubicBezTo>
                  <a:cubicBezTo>
                    <a:pt x="4438" y="776"/>
                    <a:pt x="3699" y="0"/>
                    <a:pt x="275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73"/>
            <p:cNvSpPr/>
            <p:nvPr/>
          </p:nvSpPr>
          <p:spPr>
            <a:xfrm>
              <a:off x="5499100" y="1654600"/>
              <a:ext cx="54225" cy="18725"/>
            </a:xfrm>
            <a:custGeom>
              <a:rect b="b" l="l" r="r" t="t"/>
              <a:pathLst>
                <a:path extrusionOk="0" h="749" w="2169">
                  <a:moveTo>
                    <a:pt x="860" y="0"/>
                  </a:moveTo>
                  <a:cubicBezTo>
                    <a:pt x="528" y="0"/>
                    <a:pt x="228" y="159"/>
                    <a:pt x="0" y="415"/>
                  </a:cubicBezTo>
                  <a:lnTo>
                    <a:pt x="234" y="582"/>
                  </a:lnTo>
                  <a:cubicBezTo>
                    <a:pt x="413" y="402"/>
                    <a:pt x="673" y="277"/>
                    <a:pt x="942" y="277"/>
                  </a:cubicBezTo>
                  <a:cubicBezTo>
                    <a:pt x="973" y="277"/>
                    <a:pt x="1004" y="278"/>
                    <a:pt x="1034" y="282"/>
                  </a:cubicBezTo>
                  <a:cubicBezTo>
                    <a:pt x="1401" y="282"/>
                    <a:pt x="1735" y="449"/>
                    <a:pt x="1935" y="749"/>
                  </a:cubicBezTo>
                  <a:lnTo>
                    <a:pt x="2169" y="615"/>
                  </a:lnTo>
                  <a:cubicBezTo>
                    <a:pt x="1935" y="215"/>
                    <a:pt x="1501" y="15"/>
                    <a:pt x="1034" y="15"/>
                  </a:cubicBezTo>
                  <a:cubicBezTo>
                    <a:pt x="975" y="5"/>
                    <a:pt x="917" y="0"/>
                    <a:pt x="86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73"/>
            <p:cNvSpPr/>
            <p:nvPr/>
          </p:nvSpPr>
          <p:spPr>
            <a:xfrm>
              <a:off x="5635850" y="1673300"/>
              <a:ext cx="90925" cy="6700"/>
            </a:xfrm>
            <a:custGeom>
              <a:rect b="b" l="l" r="r" t="t"/>
              <a:pathLst>
                <a:path extrusionOk="0" h="268" w="3637">
                  <a:moveTo>
                    <a:pt x="1" y="1"/>
                  </a:moveTo>
                  <a:lnTo>
                    <a:pt x="1" y="268"/>
                  </a:lnTo>
                  <a:lnTo>
                    <a:pt x="3637" y="268"/>
                  </a:lnTo>
                  <a:lnTo>
                    <a:pt x="3637"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73"/>
            <p:cNvSpPr/>
            <p:nvPr/>
          </p:nvSpPr>
          <p:spPr>
            <a:xfrm>
              <a:off x="5401925" y="1467525"/>
              <a:ext cx="343200" cy="244175"/>
            </a:xfrm>
            <a:custGeom>
              <a:rect b="b" l="l" r="r" t="t"/>
              <a:pathLst>
                <a:path extrusionOk="0" h="9767" w="13728">
                  <a:moveTo>
                    <a:pt x="9394" y="0"/>
                  </a:moveTo>
                  <a:cubicBezTo>
                    <a:pt x="9115" y="0"/>
                    <a:pt x="8836" y="19"/>
                    <a:pt x="8557" y="59"/>
                  </a:cubicBezTo>
                  <a:cubicBezTo>
                    <a:pt x="7690" y="126"/>
                    <a:pt x="6856" y="226"/>
                    <a:pt x="5989" y="359"/>
                  </a:cubicBezTo>
                  <a:cubicBezTo>
                    <a:pt x="4988" y="526"/>
                    <a:pt x="3954" y="693"/>
                    <a:pt x="2920" y="760"/>
                  </a:cubicBezTo>
                  <a:cubicBezTo>
                    <a:pt x="2817" y="764"/>
                    <a:pt x="2715" y="766"/>
                    <a:pt x="2614" y="766"/>
                  </a:cubicBezTo>
                  <a:cubicBezTo>
                    <a:pt x="1889" y="766"/>
                    <a:pt x="1187" y="660"/>
                    <a:pt x="485" y="426"/>
                  </a:cubicBezTo>
                  <a:cubicBezTo>
                    <a:pt x="447" y="410"/>
                    <a:pt x="408" y="402"/>
                    <a:pt x="370" y="402"/>
                  </a:cubicBezTo>
                  <a:cubicBezTo>
                    <a:pt x="174" y="402"/>
                    <a:pt x="1" y="598"/>
                    <a:pt x="85" y="793"/>
                  </a:cubicBezTo>
                  <a:cubicBezTo>
                    <a:pt x="151" y="1027"/>
                    <a:pt x="251" y="1227"/>
                    <a:pt x="352" y="1427"/>
                  </a:cubicBezTo>
                  <a:cubicBezTo>
                    <a:pt x="585" y="1827"/>
                    <a:pt x="852" y="2161"/>
                    <a:pt x="1185" y="2494"/>
                  </a:cubicBezTo>
                  <a:cubicBezTo>
                    <a:pt x="1552" y="2828"/>
                    <a:pt x="1953" y="3095"/>
                    <a:pt x="2386" y="3362"/>
                  </a:cubicBezTo>
                  <a:cubicBezTo>
                    <a:pt x="3769" y="4175"/>
                    <a:pt x="5387" y="4431"/>
                    <a:pt x="7015" y="4431"/>
                  </a:cubicBezTo>
                  <a:cubicBezTo>
                    <a:pt x="8057" y="4431"/>
                    <a:pt x="9102" y="4326"/>
                    <a:pt x="10092" y="4196"/>
                  </a:cubicBezTo>
                  <a:cubicBezTo>
                    <a:pt x="10134" y="4188"/>
                    <a:pt x="10173" y="4184"/>
                    <a:pt x="10210" y="4184"/>
                  </a:cubicBezTo>
                  <a:cubicBezTo>
                    <a:pt x="10675" y="4184"/>
                    <a:pt x="10784" y="4773"/>
                    <a:pt x="11093" y="6164"/>
                  </a:cubicBezTo>
                  <a:cubicBezTo>
                    <a:pt x="11326" y="7498"/>
                    <a:pt x="11560" y="9733"/>
                    <a:pt x="12093" y="9766"/>
                  </a:cubicBezTo>
                  <a:cubicBezTo>
                    <a:pt x="12227" y="9766"/>
                    <a:pt x="12827" y="8765"/>
                    <a:pt x="13194" y="8432"/>
                  </a:cubicBezTo>
                  <a:cubicBezTo>
                    <a:pt x="13728" y="7932"/>
                    <a:pt x="13061" y="3562"/>
                    <a:pt x="13061" y="3562"/>
                  </a:cubicBezTo>
                  <a:cubicBezTo>
                    <a:pt x="13661" y="2261"/>
                    <a:pt x="12527" y="760"/>
                    <a:pt x="11359" y="293"/>
                  </a:cubicBezTo>
                  <a:cubicBezTo>
                    <a:pt x="10704" y="106"/>
                    <a:pt x="10049" y="0"/>
                    <a:pt x="939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73"/>
            <p:cNvSpPr/>
            <p:nvPr/>
          </p:nvSpPr>
          <p:spPr>
            <a:xfrm>
              <a:off x="5721750" y="1525250"/>
              <a:ext cx="53400" cy="39675"/>
            </a:xfrm>
            <a:custGeom>
              <a:rect b="b" l="l" r="r" t="t"/>
              <a:pathLst>
                <a:path extrusionOk="0" h="1587" w="2136">
                  <a:moveTo>
                    <a:pt x="1193" y="1"/>
                  </a:moveTo>
                  <a:cubicBezTo>
                    <a:pt x="1029" y="1"/>
                    <a:pt x="861" y="39"/>
                    <a:pt x="701" y="119"/>
                  </a:cubicBezTo>
                  <a:cubicBezTo>
                    <a:pt x="201" y="419"/>
                    <a:pt x="1" y="1053"/>
                    <a:pt x="268" y="1586"/>
                  </a:cubicBezTo>
                  <a:lnTo>
                    <a:pt x="2136" y="586"/>
                  </a:lnTo>
                  <a:cubicBezTo>
                    <a:pt x="1948" y="211"/>
                    <a:pt x="1581" y="1"/>
                    <a:pt x="119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73"/>
            <p:cNvSpPr/>
            <p:nvPr/>
          </p:nvSpPr>
          <p:spPr>
            <a:xfrm>
              <a:off x="5561650" y="1800075"/>
              <a:ext cx="126775" cy="78400"/>
            </a:xfrm>
            <a:custGeom>
              <a:rect b="b" l="l" r="r" t="t"/>
              <a:pathLst>
                <a:path extrusionOk="0" h="3136" w="5071">
                  <a:moveTo>
                    <a:pt x="5070" y="0"/>
                  </a:moveTo>
                  <a:lnTo>
                    <a:pt x="5070" y="0"/>
                  </a:lnTo>
                  <a:cubicBezTo>
                    <a:pt x="4770" y="567"/>
                    <a:pt x="4303" y="1034"/>
                    <a:pt x="3736" y="1334"/>
                  </a:cubicBezTo>
                  <a:cubicBezTo>
                    <a:pt x="2769" y="1835"/>
                    <a:pt x="0" y="2402"/>
                    <a:pt x="0" y="2402"/>
                  </a:cubicBezTo>
                  <a:lnTo>
                    <a:pt x="0" y="3136"/>
                  </a:lnTo>
                  <a:cubicBezTo>
                    <a:pt x="0" y="3136"/>
                    <a:pt x="3603" y="2468"/>
                    <a:pt x="4303" y="1568"/>
                  </a:cubicBezTo>
                  <a:cubicBezTo>
                    <a:pt x="4670" y="1101"/>
                    <a:pt x="4937" y="567"/>
                    <a:pt x="5070" y="0"/>
                  </a:cubicBezTo>
                  <a:close/>
                </a:path>
              </a:pathLst>
            </a:custGeom>
            <a:solidFill>
              <a:srgbClr val="9A4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73"/>
            <p:cNvSpPr/>
            <p:nvPr/>
          </p:nvSpPr>
          <p:spPr>
            <a:xfrm>
              <a:off x="5577900" y="1665800"/>
              <a:ext cx="29625" cy="29225"/>
            </a:xfrm>
            <a:custGeom>
              <a:rect b="b" l="l" r="r" t="t"/>
              <a:pathLst>
                <a:path extrusionOk="0" h="1169" w="1185">
                  <a:moveTo>
                    <a:pt x="589" y="1"/>
                  </a:moveTo>
                  <a:cubicBezTo>
                    <a:pt x="293" y="1"/>
                    <a:pt x="1" y="201"/>
                    <a:pt x="51" y="601"/>
                  </a:cubicBezTo>
                  <a:cubicBezTo>
                    <a:pt x="17" y="935"/>
                    <a:pt x="284" y="1168"/>
                    <a:pt x="584" y="1168"/>
                  </a:cubicBezTo>
                  <a:cubicBezTo>
                    <a:pt x="885" y="1168"/>
                    <a:pt x="1151" y="901"/>
                    <a:pt x="1151" y="601"/>
                  </a:cubicBezTo>
                  <a:cubicBezTo>
                    <a:pt x="1185" y="201"/>
                    <a:pt x="885" y="1"/>
                    <a:pt x="58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73"/>
            <p:cNvSpPr/>
            <p:nvPr/>
          </p:nvSpPr>
          <p:spPr>
            <a:xfrm>
              <a:off x="5600825" y="1614625"/>
              <a:ext cx="33400" cy="25350"/>
            </a:xfrm>
            <a:custGeom>
              <a:rect b="b" l="l" r="r" t="t"/>
              <a:pathLst>
                <a:path extrusionOk="0" h="1014" w="1336">
                  <a:moveTo>
                    <a:pt x="572" y="0"/>
                  </a:moveTo>
                  <a:cubicBezTo>
                    <a:pt x="337" y="0"/>
                    <a:pt x="115" y="119"/>
                    <a:pt x="1" y="346"/>
                  </a:cubicBezTo>
                  <a:lnTo>
                    <a:pt x="1168" y="1013"/>
                  </a:lnTo>
                  <a:cubicBezTo>
                    <a:pt x="1335" y="680"/>
                    <a:pt x="1235" y="280"/>
                    <a:pt x="902" y="79"/>
                  </a:cubicBezTo>
                  <a:cubicBezTo>
                    <a:pt x="795" y="26"/>
                    <a:pt x="682" y="0"/>
                    <a:pt x="57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73"/>
            <p:cNvSpPr/>
            <p:nvPr/>
          </p:nvSpPr>
          <p:spPr>
            <a:xfrm>
              <a:off x="5537450" y="1776725"/>
              <a:ext cx="34225" cy="23575"/>
            </a:xfrm>
            <a:custGeom>
              <a:rect b="b" l="l" r="r" t="t"/>
              <a:pathLst>
                <a:path extrusionOk="0" h="943" w="1369">
                  <a:moveTo>
                    <a:pt x="1235" y="0"/>
                  </a:moveTo>
                  <a:lnTo>
                    <a:pt x="1" y="467"/>
                  </a:lnTo>
                  <a:cubicBezTo>
                    <a:pt x="80" y="757"/>
                    <a:pt x="346" y="942"/>
                    <a:pt x="618" y="942"/>
                  </a:cubicBezTo>
                  <a:cubicBezTo>
                    <a:pt x="691" y="942"/>
                    <a:pt x="764" y="929"/>
                    <a:pt x="835" y="901"/>
                  </a:cubicBezTo>
                  <a:cubicBezTo>
                    <a:pt x="1202" y="734"/>
                    <a:pt x="1368" y="334"/>
                    <a:pt x="1235" y="0"/>
                  </a:cubicBezTo>
                  <a:close/>
                </a:path>
              </a:pathLst>
            </a:custGeom>
            <a:solidFill>
              <a:srgbClr val="9A4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73"/>
            <p:cNvSpPr/>
            <p:nvPr/>
          </p:nvSpPr>
          <p:spPr>
            <a:xfrm>
              <a:off x="5445725" y="1608075"/>
              <a:ext cx="32550" cy="27725"/>
            </a:xfrm>
            <a:custGeom>
              <a:rect b="b" l="l" r="r" t="t"/>
              <a:pathLst>
                <a:path extrusionOk="0" h="1109" w="1302">
                  <a:moveTo>
                    <a:pt x="776" y="1"/>
                  </a:moveTo>
                  <a:cubicBezTo>
                    <a:pt x="634" y="1"/>
                    <a:pt x="490" y="46"/>
                    <a:pt x="367" y="141"/>
                  </a:cubicBezTo>
                  <a:cubicBezTo>
                    <a:pt x="67" y="375"/>
                    <a:pt x="1" y="808"/>
                    <a:pt x="234" y="1109"/>
                  </a:cubicBezTo>
                  <a:lnTo>
                    <a:pt x="1301" y="275"/>
                  </a:lnTo>
                  <a:cubicBezTo>
                    <a:pt x="1183" y="97"/>
                    <a:pt x="982" y="1"/>
                    <a:pt x="77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73"/>
            <p:cNvSpPr/>
            <p:nvPr/>
          </p:nvSpPr>
          <p:spPr>
            <a:xfrm>
              <a:off x="5463250" y="1662475"/>
              <a:ext cx="27525" cy="27950"/>
            </a:xfrm>
            <a:custGeom>
              <a:rect b="b" l="l" r="r" t="t"/>
              <a:pathLst>
                <a:path extrusionOk="0" h="1118" w="1101">
                  <a:moveTo>
                    <a:pt x="567" y="0"/>
                  </a:moveTo>
                  <a:cubicBezTo>
                    <a:pt x="234" y="0"/>
                    <a:pt x="0" y="267"/>
                    <a:pt x="0" y="567"/>
                  </a:cubicBezTo>
                  <a:cubicBezTo>
                    <a:pt x="0" y="934"/>
                    <a:pt x="275" y="1118"/>
                    <a:pt x="550" y="1118"/>
                  </a:cubicBezTo>
                  <a:cubicBezTo>
                    <a:pt x="826" y="1118"/>
                    <a:pt x="1101" y="934"/>
                    <a:pt x="1101" y="567"/>
                  </a:cubicBezTo>
                  <a:cubicBezTo>
                    <a:pt x="1101" y="267"/>
                    <a:pt x="867" y="0"/>
                    <a:pt x="56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73"/>
            <p:cNvSpPr/>
            <p:nvPr/>
          </p:nvSpPr>
          <p:spPr>
            <a:xfrm>
              <a:off x="5480750" y="1665800"/>
              <a:ext cx="50900" cy="84250"/>
            </a:xfrm>
            <a:custGeom>
              <a:rect b="b" l="l" r="r" t="t"/>
              <a:pathLst>
                <a:path extrusionOk="0" h="3370" w="2036">
                  <a:moveTo>
                    <a:pt x="2035" y="1"/>
                  </a:moveTo>
                  <a:lnTo>
                    <a:pt x="1" y="2936"/>
                  </a:lnTo>
                  <a:lnTo>
                    <a:pt x="1969" y="3370"/>
                  </a:lnTo>
                  <a:lnTo>
                    <a:pt x="2035" y="1"/>
                  </a:lnTo>
                  <a:close/>
                </a:path>
              </a:pathLst>
            </a:custGeom>
            <a:solidFill>
              <a:srgbClr val="9A4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73"/>
            <p:cNvSpPr/>
            <p:nvPr/>
          </p:nvSpPr>
          <p:spPr>
            <a:xfrm>
              <a:off x="5740100" y="1942675"/>
              <a:ext cx="231850" cy="925100"/>
            </a:xfrm>
            <a:custGeom>
              <a:rect b="b" l="l" r="r" t="t"/>
              <a:pathLst>
                <a:path extrusionOk="0" h="37004" w="9274">
                  <a:moveTo>
                    <a:pt x="1668" y="0"/>
                  </a:moveTo>
                  <a:cubicBezTo>
                    <a:pt x="301" y="1168"/>
                    <a:pt x="1" y="5304"/>
                    <a:pt x="1402" y="8073"/>
                  </a:cubicBezTo>
                  <a:cubicBezTo>
                    <a:pt x="1402" y="8073"/>
                    <a:pt x="4404" y="16579"/>
                    <a:pt x="4571" y="19648"/>
                  </a:cubicBezTo>
                  <a:cubicBezTo>
                    <a:pt x="4671" y="22616"/>
                    <a:pt x="4470" y="25585"/>
                    <a:pt x="3970" y="28521"/>
                  </a:cubicBezTo>
                  <a:cubicBezTo>
                    <a:pt x="3903" y="28921"/>
                    <a:pt x="3670" y="29288"/>
                    <a:pt x="3370" y="29521"/>
                  </a:cubicBezTo>
                  <a:cubicBezTo>
                    <a:pt x="2536" y="30188"/>
                    <a:pt x="2569" y="30889"/>
                    <a:pt x="1969" y="31689"/>
                  </a:cubicBezTo>
                  <a:cubicBezTo>
                    <a:pt x="1468" y="32323"/>
                    <a:pt x="1035" y="32523"/>
                    <a:pt x="1135" y="32657"/>
                  </a:cubicBezTo>
                  <a:cubicBezTo>
                    <a:pt x="1290" y="32924"/>
                    <a:pt x="1580" y="33072"/>
                    <a:pt x="1874" y="33072"/>
                  </a:cubicBezTo>
                  <a:cubicBezTo>
                    <a:pt x="2021" y="33072"/>
                    <a:pt x="2169" y="33035"/>
                    <a:pt x="2302" y="32957"/>
                  </a:cubicBezTo>
                  <a:cubicBezTo>
                    <a:pt x="2703" y="32757"/>
                    <a:pt x="3036" y="32523"/>
                    <a:pt x="3336" y="32223"/>
                  </a:cubicBezTo>
                  <a:lnTo>
                    <a:pt x="3336" y="32223"/>
                  </a:lnTo>
                  <a:cubicBezTo>
                    <a:pt x="3103" y="33024"/>
                    <a:pt x="2736" y="33824"/>
                    <a:pt x="2236" y="34525"/>
                  </a:cubicBezTo>
                  <a:cubicBezTo>
                    <a:pt x="1256" y="36068"/>
                    <a:pt x="1201" y="37004"/>
                    <a:pt x="3032" y="37004"/>
                  </a:cubicBezTo>
                  <a:cubicBezTo>
                    <a:pt x="3260" y="37004"/>
                    <a:pt x="3516" y="36989"/>
                    <a:pt x="3803" y="36960"/>
                  </a:cubicBezTo>
                  <a:cubicBezTo>
                    <a:pt x="5405" y="36793"/>
                    <a:pt x="6605" y="35626"/>
                    <a:pt x="7406" y="31923"/>
                  </a:cubicBezTo>
                  <a:cubicBezTo>
                    <a:pt x="7639" y="30856"/>
                    <a:pt x="8207" y="28887"/>
                    <a:pt x="8440" y="27520"/>
                  </a:cubicBezTo>
                  <a:cubicBezTo>
                    <a:pt x="9107" y="23584"/>
                    <a:pt x="9274" y="20682"/>
                    <a:pt x="9074" y="18480"/>
                  </a:cubicBezTo>
                  <a:cubicBezTo>
                    <a:pt x="7906" y="4937"/>
                    <a:pt x="5538" y="534"/>
                    <a:pt x="1668" y="0"/>
                  </a:cubicBezTo>
                  <a:close/>
                </a:path>
              </a:pathLst>
            </a:custGeom>
            <a:solidFill>
              <a:srgbClr val="B16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73"/>
            <p:cNvSpPr/>
            <p:nvPr/>
          </p:nvSpPr>
          <p:spPr>
            <a:xfrm>
              <a:off x="5732600" y="1931825"/>
              <a:ext cx="221850" cy="348900"/>
            </a:xfrm>
            <a:custGeom>
              <a:rect b="b" l="l" r="r" t="t"/>
              <a:pathLst>
                <a:path extrusionOk="0" h="13956" w="8874">
                  <a:moveTo>
                    <a:pt x="868" y="0"/>
                  </a:moveTo>
                  <a:cubicBezTo>
                    <a:pt x="868" y="0"/>
                    <a:pt x="0" y="1068"/>
                    <a:pt x="201" y="4137"/>
                  </a:cubicBezTo>
                  <a:cubicBezTo>
                    <a:pt x="367" y="7006"/>
                    <a:pt x="2402" y="13844"/>
                    <a:pt x="2402" y="13844"/>
                  </a:cubicBezTo>
                  <a:cubicBezTo>
                    <a:pt x="2945" y="13921"/>
                    <a:pt x="3449" y="13956"/>
                    <a:pt x="3917" y="13956"/>
                  </a:cubicBezTo>
                  <a:cubicBezTo>
                    <a:pt x="7467" y="13956"/>
                    <a:pt x="8873" y="11976"/>
                    <a:pt x="8873" y="11976"/>
                  </a:cubicBezTo>
                  <a:cubicBezTo>
                    <a:pt x="7906" y="6472"/>
                    <a:pt x="6538" y="3536"/>
                    <a:pt x="5104" y="1869"/>
                  </a:cubicBezTo>
                  <a:cubicBezTo>
                    <a:pt x="3670" y="201"/>
                    <a:pt x="868" y="0"/>
                    <a:pt x="86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1" name="Shape 2101"/>
        <p:cNvGrpSpPr/>
        <p:nvPr/>
      </p:nvGrpSpPr>
      <p:grpSpPr>
        <a:xfrm>
          <a:off x="0" y="0"/>
          <a:ext cx="0" cy="0"/>
          <a:chOff x="0" y="0"/>
          <a:chExt cx="0" cy="0"/>
        </a:xfrm>
      </p:grpSpPr>
      <p:sp>
        <p:nvSpPr>
          <p:cNvPr id="2102" name="Google Shape;2102;p74"/>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With Hadoop</a:t>
            </a:r>
            <a:endParaRPr/>
          </a:p>
        </p:txBody>
      </p:sp>
      <p:pic>
        <p:nvPicPr>
          <p:cNvPr id="2103" name="Google Shape;2103;p74" title="Points scored"/>
          <p:cNvPicPr preferRelativeResize="0"/>
          <p:nvPr/>
        </p:nvPicPr>
        <p:blipFill>
          <a:blip r:embed="rId3">
            <a:alphaModFix/>
          </a:blip>
          <a:stretch>
            <a:fillRect/>
          </a:stretch>
        </p:blipFill>
        <p:spPr>
          <a:xfrm>
            <a:off x="2010713" y="1434850"/>
            <a:ext cx="5122572" cy="316745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7" name="Shape 2107"/>
        <p:cNvGrpSpPr/>
        <p:nvPr/>
      </p:nvGrpSpPr>
      <p:grpSpPr>
        <a:xfrm>
          <a:off x="0" y="0"/>
          <a:ext cx="0" cy="0"/>
          <a:chOff x="0" y="0"/>
          <a:chExt cx="0" cy="0"/>
        </a:xfrm>
      </p:grpSpPr>
      <p:sp>
        <p:nvSpPr>
          <p:cNvPr id="2108" name="Google Shape;2108;p75"/>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Without Hadoop</a:t>
            </a:r>
            <a:endParaRPr/>
          </a:p>
          <a:p>
            <a:pPr indent="0" lvl="0" marL="0" rtl="0" algn="ctr">
              <a:spcBef>
                <a:spcPts val="0"/>
              </a:spcBef>
              <a:spcAft>
                <a:spcPts val="0"/>
              </a:spcAft>
              <a:buNone/>
            </a:pPr>
            <a:r>
              <a:t/>
            </a:r>
            <a:endParaRPr/>
          </a:p>
        </p:txBody>
      </p:sp>
      <p:pic>
        <p:nvPicPr>
          <p:cNvPr id="2109" name="Google Shape;2109;p75" title="Points scored"/>
          <p:cNvPicPr preferRelativeResize="0"/>
          <p:nvPr/>
        </p:nvPicPr>
        <p:blipFill>
          <a:blip r:embed="rId3">
            <a:alphaModFix/>
          </a:blip>
          <a:stretch>
            <a:fillRect/>
          </a:stretch>
        </p:blipFill>
        <p:spPr>
          <a:xfrm>
            <a:off x="2067000" y="1521625"/>
            <a:ext cx="5046000" cy="31201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p40"/>
          <p:cNvSpPr txBox="1"/>
          <p:nvPr>
            <p:ph type="title"/>
          </p:nvPr>
        </p:nvSpPr>
        <p:spPr>
          <a:xfrm>
            <a:off x="1792988" y="379250"/>
            <a:ext cx="3528600" cy="70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500"/>
              <a:t>Introduction to</a:t>
            </a:r>
            <a:endParaRPr sz="3500"/>
          </a:p>
        </p:txBody>
      </p:sp>
      <p:sp>
        <p:nvSpPr>
          <p:cNvPr id="1365" name="Google Shape;1365;p40"/>
          <p:cNvSpPr txBox="1"/>
          <p:nvPr/>
        </p:nvSpPr>
        <p:spPr>
          <a:xfrm>
            <a:off x="1484100" y="1312125"/>
            <a:ext cx="6175800" cy="3130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b="1" lang="en-GB" sz="1200">
                <a:latin typeface="Libre Franklin"/>
                <a:ea typeface="Libre Franklin"/>
                <a:cs typeface="Libre Franklin"/>
                <a:sym typeface="Libre Franklin"/>
              </a:rPr>
              <a:t>Hadoop</a:t>
            </a:r>
            <a:r>
              <a:rPr lang="en-GB" sz="1200">
                <a:latin typeface="Libre Franklin"/>
                <a:ea typeface="Libre Franklin"/>
                <a:cs typeface="Libre Franklin"/>
                <a:sym typeface="Libre Franklin"/>
              </a:rPr>
              <a:t> adalah sebuah kerangka kerja (framework) open-source yang digunakan untuk pemrosesan dan penyimpanan data dalam skala besar secara terdistribusi. Hadoop dirancang untuk mengatasi tantangan dalam mengelola dan menganalisis data yang sangat besar (big data) yang tidak dapat ditangani dengan menggunakan sistem tradisional. </a:t>
            </a:r>
            <a:r>
              <a:rPr lang="en-GB" sz="1200">
                <a:solidFill>
                  <a:schemeClr val="dk1"/>
                </a:solidFill>
                <a:latin typeface="Libre Franklin"/>
                <a:ea typeface="Libre Franklin"/>
                <a:cs typeface="Libre Franklin"/>
                <a:sym typeface="Libre Franklin"/>
              </a:rPr>
              <a:t>Framework Hadoop hadir dan memungkinkan pengolahan data lebih banyak, menyimpan data heterogen dan mempercepat proses pengolahannya.</a:t>
            </a:r>
            <a:endParaRPr sz="1200">
              <a:latin typeface="Libre Franklin"/>
              <a:ea typeface="Libre Franklin"/>
              <a:cs typeface="Libre Franklin"/>
              <a:sym typeface="Libre Franklin"/>
            </a:endParaRPr>
          </a:p>
          <a:p>
            <a:pPr indent="0" lvl="0" marL="0" rtl="0" algn="just">
              <a:lnSpc>
                <a:spcPct val="115000"/>
              </a:lnSpc>
              <a:spcBef>
                <a:spcPts val="0"/>
              </a:spcBef>
              <a:spcAft>
                <a:spcPts val="0"/>
              </a:spcAft>
              <a:buClr>
                <a:schemeClr val="dk1"/>
              </a:buClr>
              <a:buSzPts val="1100"/>
              <a:buFont typeface="Arial"/>
              <a:buNone/>
            </a:pPr>
            <a:r>
              <a:t/>
            </a:r>
            <a:endParaRPr sz="1200">
              <a:latin typeface="Libre Franklin"/>
              <a:ea typeface="Libre Franklin"/>
              <a:cs typeface="Libre Franklin"/>
              <a:sym typeface="Libre Franklin"/>
            </a:endParaRPr>
          </a:p>
          <a:p>
            <a:pPr indent="0" lvl="0" marL="0" rtl="0" algn="just">
              <a:lnSpc>
                <a:spcPct val="115000"/>
              </a:lnSpc>
              <a:spcBef>
                <a:spcPts val="0"/>
              </a:spcBef>
              <a:spcAft>
                <a:spcPts val="0"/>
              </a:spcAft>
              <a:buNone/>
            </a:pPr>
            <a:r>
              <a:rPr lang="en-GB" sz="1200">
                <a:latin typeface="Libre Franklin"/>
                <a:ea typeface="Libre Franklin"/>
                <a:cs typeface="Libre Franklin"/>
                <a:sym typeface="Libre Franklin"/>
              </a:rPr>
              <a:t>Dengan menggunakan Hadoop, perusahaan dan organisasi dapat memanfaatkan potensi data besar yang mereka miliki untuk mengambil wawasan bisnis yang berharga, melakukan analisis data yang kompleks, dan mengatasi tantangan pemrosesan data dalam skala besar. Hadoop juga memiliki ekosistem yang luas dengan berbagai komponen tambahan, seperti Apache Hive, Apache Pig, Apache HBase, Apache Spark, dan lainnya, yang memperluas kemampuan dan fungsionalitas Hadoop.</a:t>
            </a:r>
            <a:endParaRPr sz="1200">
              <a:latin typeface="Libre Franklin"/>
              <a:ea typeface="Libre Franklin"/>
              <a:cs typeface="Libre Franklin"/>
              <a:sym typeface="Libre Franklin"/>
            </a:endParaRPr>
          </a:p>
        </p:txBody>
      </p:sp>
      <p:pic>
        <p:nvPicPr>
          <p:cNvPr id="1366" name="Google Shape;1366;p40"/>
          <p:cNvPicPr preferRelativeResize="0"/>
          <p:nvPr/>
        </p:nvPicPr>
        <p:blipFill>
          <a:blip r:embed="rId3">
            <a:alphaModFix/>
          </a:blip>
          <a:stretch>
            <a:fillRect/>
          </a:stretch>
        </p:blipFill>
        <p:spPr>
          <a:xfrm>
            <a:off x="5250725" y="460125"/>
            <a:ext cx="2100275" cy="5447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3" name="Shape 2113"/>
        <p:cNvGrpSpPr/>
        <p:nvPr/>
      </p:nvGrpSpPr>
      <p:grpSpPr>
        <a:xfrm>
          <a:off x="0" y="0"/>
          <a:ext cx="0" cy="0"/>
          <a:chOff x="0" y="0"/>
          <a:chExt cx="0" cy="0"/>
        </a:xfrm>
      </p:grpSpPr>
      <p:sp>
        <p:nvSpPr>
          <p:cNvPr id="2114" name="Google Shape;2114;p76"/>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Test on Other Machine</a:t>
            </a:r>
            <a:endParaRPr/>
          </a:p>
        </p:txBody>
      </p:sp>
      <p:pic>
        <p:nvPicPr>
          <p:cNvPr id="2115" name="Google Shape;2115;p76"/>
          <p:cNvPicPr preferRelativeResize="0"/>
          <p:nvPr/>
        </p:nvPicPr>
        <p:blipFill>
          <a:blip r:embed="rId3">
            <a:alphaModFix/>
          </a:blip>
          <a:stretch>
            <a:fillRect/>
          </a:stretch>
        </p:blipFill>
        <p:spPr>
          <a:xfrm>
            <a:off x="475638" y="2326600"/>
            <a:ext cx="1371600" cy="1657350"/>
          </a:xfrm>
          <a:prstGeom prst="rect">
            <a:avLst/>
          </a:prstGeom>
          <a:noFill/>
          <a:ln>
            <a:noFill/>
          </a:ln>
        </p:spPr>
      </p:pic>
      <p:pic>
        <p:nvPicPr>
          <p:cNvPr id="2116" name="Google Shape;2116;p76"/>
          <p:cNvPicPr preferRelativeResize="0"/>
          <p:nvPr/>
        </p:nvPicPr>
        <p:blipFill>
          <a:blip r:embed="rId4">
            <a:alphaModFix/>
          </a:blip>
          <a:stretch>
            <a:fillRect/>
          </a:stretch>
        </p:blipFill>
        <p:spPr>
          <a:xfrm>
            <a:off x="475638" y="1783875"/>
            <a:ext cx="4312700" cy="309325"/>
          </a:xfrm>
          <a:prstGeom prst="rect">
            <a:avLst/>
          </a:prstGeom>
          <a:noFill/>
          <a:ln>
            <a:noFill/>
          </a:ln>
        </p:spPr>
      </p:pic>
      <p:pic>
        <p:nvPicPr>
          <p:cNvPr id="2117" name="Google Shape;2117;p76"/>
          <p:cNvPicPr preferRelativeResize="0"/>
          <p:nvPr/>
        </p:nvPicPr>
        <p:blipFill>
          <a:blip r:embed="rId5">
            <a:alphaModFix/>
          </a:blip>
          <a:stretch>
            <a:fillRect/>
          </a:stretch>
        </p:blipFill>
        <p:spPr>
          <a:xfrm>
            <a:off x="6106138" y="2326600"/>
            <a:ext cx="1352550" cy="1657350"/>
          </a:xfrm>
          <a:prstGeom prst="rect">
            <a:avLst/>
          </a:prstGeom>
          <a:noFill/>
          <a:ln>
            <a:noFill/>
          </a:ln>
        </p:spPr>
      </p:pic>
      <p:pic>
        <p:nvPicPr>
          <p:cNvPr id="2118" name="Google Shape;2118;p76"/>
          <p:cNvPicPr preferRelativeResize="0"/>
          <p:nvPr/>
        </p:nvPicPr>
        <p:blipFill>
          <a:blip r:embed="rId6">
            <a:alphaModFix/>
          </a:blip>
          <a:stretch>
            <a:fillRect/>
          </a:stretch>
        </p:blipFill>
        <p:spPr>
          <a:xfrm>
            <a:off x="6106138" y="1833763"/>
            <a:ext cx="2562225" cy="2095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2" name="Shape 2122"/>
        <p:cNvGrpSpPr/>
        <p:nvPr/>
      </p:nvGrpSpPr>
      <p:grpSpPr>
        <a:xfrm>
          <a:off x="0" y="0"/>
          <a:ext cx="0" cy="0"/>
          <a:chOff x="0" y="0"/>
          <a:chExt cx="0" cy="0"/>
        </a:xfrm>
      </p:grpSpPr>
      <p:sp>
        <p:nvSpPr>
          <p:cNvPr id="2123" name="Google Shape;2123;p77"/>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Test on Other Machine</a:t>
            </a:r>
            <a:endParaRPr/>
          </a:p>
        </p:txBody>
      </p:sp>
      <p:pic>
        <p:nvPicPr>
          <p:cNvPr id="2124" name="Google Shape;2124;p77" title="Diagram"/>
          <p:cNvPicPr preferRelativeResize="0"/>
          <p:nvPr/>
        </p:nvPicPr>
        <p:blipFill>
          <a:blip r:embed="rId3">
            <a:alphaModFix/>
          </a:blip>
          <a:stretch>
            <a:fillRect/>
          </a:stretch>
        </p:blipFill>
        <p:spPr>
          <a:xfrm>
            <a:off x="1709263" y="1307250"/>
            <a:ext cx="5725476" cy="354025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8" name="Shape 2128"/>
        <p:cNvGrpSpPr/>
        <p:nvPr/>
      </p:nvGrpSpPr>
      <p:grpSpPr>
        <a:xfrm>
          <a:off x="0" y="0"/>
          <a:ext cx="0" cy="0"/>
          <a:chOff x="0" y="0"/>
          <a:chExt cx="0" cy="0"/>
        </a:xfrm>
      </p:grpSpPr>
      <p:sp>
        <p:nvSpPr>
          <p:cNvPr id="2129" name="Google Shape;2129;p78"/>
          <p:cNvSpPr txBox="1"/>
          <p:nvPr>
            <p:ph type="title"/>
          </p:nvPr>
        </p:nvSpPr>
        <p:spPr>
          <a:xfrm>
            <a:off x="522000" y="398525"/>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500"/>
              <a:t>References</a:t>
            </a:r>
            <a:endParaRPr sz="3500"/>
          </a:p>
        </p:txBody>
      </p:sp>
      <p:sp>
        <p:nvSpPr>
          <p:cNvPr id="2130" name="Google Shape;2130;p78"/>
          <p:cNvSpPr txBox="1"/>
          <p:nvPr/>
        </p:nvSpPr>
        <p:spPr>
          <a:xfrm>
            <a:off x="1103700" y="1318475"/>
            <a:ext cx="6936600" cy="3347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000"/>
              </a:spcBef>
              <a:spcAft>
                <a:spcPts val="0"/>
              </a:spcAft>
              <a:buNone/>
            </a:pPr>
            <a:r>
              <a:rPr lang="en-GB" sz="1200">
                <a:latin typeface="Libre Franklin"/>
                <a:ea typeface="Libre Franklin"/>
                <a:cs typeface="Libre Franklin"/>
                <a:sym typeface="Libre Franklin"/>
              </a:rPr>
              <a:t>[1]	</a:t>
            </a:r>
            <a:r>
              <a:rPr lang="en-GB" sz="1200">
                <a:solidFill>
                  <a:schemeClr val="dk1"/>
                </a:solidFill>
              </a:rPr>
              <a:t>“Index of /dist/hadoop/common,” </a:t>
            </a:r>
            <a:r>
              <a:rPr i="1" lang="en-GB" sz="1200">
                <a:solidFill>
                  <a:schemeClr val="dk1"/>
                </a:solidFill>
              </a:rPr>
              <a:t>Apache.org</a:t>
            </a:r>
            <a:r>
              <a:rPr lang="en-GB" sz="1200">
                <a:solidFill>
                  <a:schemeClr val="dk1"/>
                </a:solidFill>
              </a:rPr>
              <a:t>, 2023. Available: https://archive.apache.org/dist/hadoop/common/.</a:t>
            </a:r>
            <a:endParaRPr sz="1200">
              <a:solidFill>
                <a:schemeClr val="dk1"/>
              </a:solidFill>
            </a:endParaRPr>
          </a:p>
          <a:p>
            <a:pPr indent="0" lvl="0" marL="0" rtl="0" algn="just">
              <a:lnSpc>
                <a:spcPct val="115000"/>
              </a:lnSpc>
              <a:spcBef>
                <a:spcPts val="1000"/>
              </a:spcBef>
              <a:spcAft>
                <a:spcPts val="0"/>
              </a:spcAft>
              <a:buNone/>
            </a:pPr>
            <a:r>
              <a:rPr lang="en-GB" sz="1200">
                <a:solidFill>
                  <a:schemeClr val="dk1"/>
                </a:solidFill>
              </a:rPr>
              <a:t>[2]	“Java Archive Downloads - Java SE 8 | Oracle Indonesia,” </a:t>
            </a:r>
            <a:r>
              <a:rPr i="1" lang="en-GB" sz="1200">
                <a:solidFill>
                  <a:schemeClr val="dk1"/>
                </a:solidFill>
              </a:rPr>
              <a:t>Oracle.com</a:t>
            </a:r>
            <a:r>
              <a:rPr lang="en-GB" sz="1200">
                <a:solidFill>
                  <a:schemeClr val="dk1"/>
                </a:solidFill>
              </a:rPr>
              <a:t>, 2019. Available: https://www.oracle.com/id/java/technologies/javase/javase8-archive-downloads.html.</a:t>
            </a:r>
            <a:endParaRPr sz="1200">
              <a:solidFill>
                <a:schemeClr val="dk1"/>
              </a:solidFill>
            </a:endParaRPr>
          </a:p>
          <a:p>
            <a:pPr indent="0" lvl="0" marL="0" rtl="0" algn="just">
              <a:lnSpc>
                <a:spcPct val="115000"/>
              </a:lnSpc>
              <a:spcBef>
                <a:spcPts val="1000"/>
              </a:spcBef>
              <a:spcAft>
                <a:spcPts val="0"/>
              </a:spcAft>
              <a:buNone/>
            </a:pPr>
            <a:r>
              <a:rPr lang="en-GB" sz="1200">
                <a:solidFill>
                  <a:schemeClr val="dk1"/>
                </a:solidFill>
              </a:rPr>
              <a:t>[3]	styxnanda, “GitHub - styxnanda/winutils: winutils.exe hadoop.dll and hdfs.dll binaries for hadoop windows,” GitHub, 2023. Available: https://github.com/styxnanda/winutils.</a:t>
            </a:r>
            <a:endParaRPr sz="1200">
              <a:latin typeface="Libre Franklin"/>
              <a:ea typeface="Libre Franklin"/>
              <a:cs typeface="Libre Franklin"/>
              <a:sym typeface="Libre Franklin"/>
            </a:endParaRPr>
          </a:p>
          <a:p>
            <a:pPr indent="0" lvl="0" marL="0" rtl="0" algn="just">
              <a:lnSpc>
                <a:spcPct val="115000"/>
              </a:lnSpc>
              <a:spcBef>
                <a:spcPts val="1000"/>
              </a:spcBef>
              <a:spcAft>
                <a:spcPts val="0"/>
              </a:spcAft>
              <a:buNone/>
            </a:pPr>
            <a:r>
              <a:rPr lang="en-GB" sz="1200">
                <a:latin typeface="Libre Franklin"/>
                <a:ea typeface="Libre Franklin"/>
                <a:cs typeface="Libre Franklin"/>
                <a:sym typeface="Libre Franklin"/>
              </a:rPr>
              <a:t>[4]	“Apa Itu Hadoop? Tools Yang Banyak Digunakan Dalam Big Data – Inixindo Jogja,” Inixindo Jogja, Mar. 23, 2022. Available: </a:t>
            </a:r>
            <a:r>
              <a:rPr lang="en-GB" sz="1200" u="sng">
                <a:solidFill>
                  <a:schemeClr val="hlink"/>
                </a:solidFill>
                <a:latin typeface="Libre Franklin"/>
                <a:ea typeface="Libre Franklin"/>
                <a:cs typeface="Libre Franklin"/>
                <a:sym typeface="Libre Franklin"/>
                <a:hlinkClick r:id="rId3"/>
              </a:rPr>
              <a:t>https://inixindojogja.co.id/apa-itu-hadoop-big-data/</a:t>
            </a:r>
            <a:r>
              <a:rPr lang="en-GB" sz="1200">
                <a:latin typeface="Libre Franklin"/>
                <a:ea typeface="Libre Franklin"/>
                <a:cs typeface="Libre Franklin"/>
                <a:sym typeface="Libre Franklin"/>
              </a:rPr>
              <a:t>.</a:t>
            </a:r>
            <a:endParaRPr sz="1200">
              <a:latin typeface="Libre Franklin"/>
              <a:ea typeface="Libre Franklin"/>
              <a:cs typeface="Libre Franklin"/>
              <a:sym typeface="Libre Franklin"/>
            </a:endParaRPr>
          </a:p>
          <a:p>
            <a:pPr indent="0" lvl="0" marL="0" rtl="0" algn="just">
              <a:lnSpc>
                <a:spcPct val="115000"/>
              </a:lnSpc>
              <a:spcBef>
                <a:spcPts val="1000"/>
              </a:spcBef>
              <a:spcAft>
                <a:spcPts val="0"/>
              </a:spcAft>
              <a:buNone/>
            </a:pPr>
            <a:r>
              <a:rPr lang="en-GB" sz="1200">
                <a:latin typeface="Libre Franklin"/>
                <a:ea typeface="Libre Franklin"/>
                <a:cs typeface="Libre Franklin"/>
                <a:sym typeface="Libre Franklin"/>
              </a:rPr>
              <a:t>[5] 	SkillsBuild Training, “🔥 How to Install Hadoop on Windows 11,” YouTube. Apr. 18, 2022. Available: </a:t>
            </a:r>
            <a:r>
              <a:rPr lang="en-GB" sz="1200" u="sng">
                <a:solidFill>
                  <a:schemeClr val="hlink"/>
                </a:solidFill>
                <a:latin typeface="Libre Franklin"/>
                <a:ea typeface="Libre Franklin"/>
                <a:cs typeface="Libre Franklin"/>
                <a:sym typeface="Libre Franklin"/>
                <a:hlinkClick r:id="rId4"/>
              </a:rPr>
              <a:t>https://www.youtube.com/watch?v=GNHF0DZK3xQ&amp;t</a:t>
            </a:r>
            <a:r>
              <a:rPr lang="en-GB" sz="1200">
                <a:latin typeface="Libre Franklin"/>
                <a:ea typeface="Libre Franklin"/>
                <a:cs typeface="Libre Franklin"/>
                <a:sym typeface="Libre Franklin"/>
              </a:rPr>
              <a:t>.</a:t>
            </a:r>
            <a:endParaRPr sz="1200">
              <a:latin typeface="Libre Franklin"/>
              <a:ea typeface="Libre Franklin"/>
              <a:cs typeface="Libre Franklin"/>
              <a:sym typeface="Libre Franklin"/>
            </a:endParaRPr>
          </a:p>
          <a:p>
            <a:pPr indent="0" lvl="0" marL="0" rtl="0" algn="just">
              <a:lnSpc>
                <a:spcPct val="115000"/>
              </a:lnSpc>
              <a:spcBef>
                <a:spcPts val="1000"/>
              </a:spcBef>
              <a:spcAft>
                <a:spcPts val="0"/>
              </a:spcAft>
              <a:buNone/>
            </a:pPr>
            <a:r>
              <a:rPr lang="en-GB" sz="1200">
                <a:latin typeface="Libre Franklin"/>
                <a:ea typeface="Libre Franklin"/>
                <a:cs typeface="Libre Franklin"/>
                <a:sym typeface="Libre Franklin"/>
              </a:rPr>
              <a:t>[6]	A. Devkar, “Run Wordcount Program on Hadoop-3.3.0 windows 10,” YouTube. May 13, 2021. Available: </a:t>
            </a:r>
            <a:r>
              <a:rPr lang="en-GB" sz="1200" u="sng">
                <a:solidFill>
                  <a:schemeClr val="hlink"/>
                </a:solidFill>
                <a:latin typeface="Libre Franklin"/>
                <a:ea typeface="Libre Franklin"/>
                <a:cs typeface="Libre Franklin"/>
                <a:sym typeface="Libre Franklin"/>
                <a:hlinkClick r:id="rId5"/>
              </a:rPr>
              <a:t>https://www.youtube.com/watch?v=nsi4nVS16lc&amp;</a:t>
            </a:r>
            <a:r>
              <a:rPr lang="en-GB" sz="1200" u="sng">
                <a:solidFill>
                  <a:schemeClr val="hlink"/>
                </a:solidFill>
                <a:latin typeface="Libre Franklin"/>
                <a:ea typeface="Libre Franklin"/>
                <a:cs typeface="Libre Franklin"/>
                <a:sym typeface="Libre Franklin"/>
                <a:hlinkClick r:id="rId6"/>
              </a:rPr>
              <a:t>t</a:t>
            </a:r>
            <a:r>
              <a:rPr lang="en-GB" sz="1200">
                <a:latin typeface="Libre Franklin"/>
                <a:ea typeface="Libre Franklin"/>
                <a:cs typeface="Libre Franklin"/>
                <a:sym typeface="Libre Franklin"/>
              </a:rPr>
              <a:t>.</a:t>
            </a:r>
            <a:endParaRPr sz="1200">
              <a:latin typeface="Libre Franklin"/>
              <a:ea typeface="Libre Franklin"/>
              <a:cs typeface="Libre Franklin"/>
              <a:sym typeface="Libre Frankli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34" name="Shape 2134"/>
        <p:cNvGrpSpPr/>
        <p:nvPr/>
      </p:nvGrpSpPr>
      <p:grpSpPr>
        <a:xfrm>
          <a:off x="0" y="0"/>
          <a:ext cx="0" cy="0"/>
          <a:chOff x="0" y="0"/>
          <a:chExt cx="0" cy="0"/>
        </a:xfrm>
      </p:grpSpPr>
      <p:sp>
        <p:nvSpPr>
          <p:cNvPr id="2135" name="Google Shape;2135;p79"/>
          <p:cNvSpPr txBox="1"/>
          <p:nvPr>
            <p:ph type="title"/>
          </p:nvPr>
        </p:nvSpPr>
        <p:spPr>
          <a:xfrm>
            <a:off x="651900" y="911550"/>
            <a:ext cx="4032000" cy="9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Thanks</a:t>
            </a:r>
            <a:endParaRPr/>
          </a:p>
        </p:txBody>
      </p:sp>
      <p:grpSp>
        <p:nvGrpSpPr>
          <p:cNvPr id="2136" name="Google Shape;2136;p79"/>
          <p:cNvGrpSpPr/>
          <p:nvPr/>
        </p:nvGrpSpPr>
        <p:grpSpPr>
          <a:xfrm>
            <a:off x="4828840" y="911562"/>
            <a:ext cx="3658429" cy="3575323"/>
            <a:chOff x="4981419" y="541059"/>
            <a:chExt cx="3959767" cy="3869816"/>
          </a:xfrm>
        </p:grpSpPr>
        <p:sp>
          <p:nvSpPr>
            <p:cNvPr id="2137" name="Google Shape;2137;p79"/>
            <p:cNvSpPr/>
            <p:nvPr/>
          </p:nvSpPr>
          <p:spPr>
            <a:xfrm>
              <a:off x="4981419" y="2256088"/>
              <a:ext cx="3945689" cy="2154787"/>
            </a:xfrm>
            <a:custGeom>
              <a:rect b="b" l="l" r="r" t="t"/>
              <a:pathLst>
                <a:path extrusionOk="0" h="107578" w="196474">
                  <a:moveTo>
                    <a:pt x="98237" y="0"/>
                  </a:moveTo>
                  <a:cubicBezTo>
                    <a:pt x="43998" y="0"/>
                    <a:pt x="0" y="24084"/>
                    <a:pt x="0" y="53772"/>
                  </a:cubicBezTo>
                  <a:cubicBezTo>
                    <a:pt x="0" y="83493"/>
                    <a:pt x="43998" y="107577"/>
                    <a:pt x="98237" y="107577"/>
                  </a:cubicBezTo>
                  <a:cubicBezTo>
                    <a:pt x="152476" y="107577"/>
                    <a:pt x="196474" y="83493"/>
                    <a:pt x="196474" y="53772"/>
                  </a:cubicBezTo>
                  <a:cubicBezTo>
                    <a:pt x="196474" y="24084"/>
                    <a:pt x="152476" y="0"/>
                    <a:pt x="98237"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9"/>
            <p:cNvSpPr/>
            <p:nvPr/>
          </p:nvSpPr>
          <p:spPr>
            <a:xfrm>
              <a:off x="7573247" y="2743157"/>
              <a:ext cx="1166974" cy="672187"/>
            </a:xfrm>
            <a:custGeom>
              <a:rect b="b" l="l" r="r" t="t"/>
              <a:pathLst>
                <a:path extrusionOk="0" h="33559" w="58109">
                  <a:moveTo>
                    <a:pt x="29054" y="1"/>
                  </a:moveTo>
                  <a:cubicBezTo>
                    <a:pt x="13009" y="1"/>
                    <a:pt x="0" y="7539"/>
                    <a:pt x="0" y="16779"/>
                  </a:cubicBezTo>
                  <a:cubicBezTo>
                    <a:pt x="0" y="26053"/>
                    <a:pt x="13009" y="33558"/>
                    <a:pt x="29054" y="33558"/>
                  </a:cubicBezTo>
                  <a:cubicBezTo>
                    <a:pt x="45099" y="33558"/>
                    <a:pt x="58108" y="26053"/>
                    <a:pt x="58108" y="16779"/>
                  </a:cubicBezTo>
                  <a:cubicBezTo>
                    <a:pt x="58108" y="7539"/>
                    <a:pt x="45099" y="1"/>
                    <a:pt x="29054"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9"/>
            <p:cNvSpPr/>
            <p:nvPr/>
          </p:nvSpPr>
          <p:spPr>
            <a:xfrm>
              <a:off x="5590341" y="2721785"/>
              <a:ext cx="2253558" cy="1298224"/>
            </a:xfrm>
            <a:custGeom>
              <a:rect b="b" l="l" r="r" t="t"/>
              <a:pathLst>
                <a:path extrusionOk="0" h="64814" w="112215">
                  <a:moveTo>
                    <a:pt x="74266" y="0"/>
                  </a:moveTo>
                  <a:cubicBezTo>
                    <a:pt x="73970" y="0"/>
                    <a:pt x="73670" y="67"/>
                    <a:pt x="73387" y="200"/>
                  </a:cubicBezTo>
                  <a:lnTo>
                    <a:pt x="501" y="42497"/>
                  </a:lnTo>
                  <a:cubicBezTo>
                    <a:pt x="1" y="42664"/>
                    <a:pt x="1" y="43331"/>
                    <a:pt x="501" y="43498"/>
                  </a:cubicBezTo>
                  <a:lnTo>
                    <a:pt x="37094" y="64613"/>
                  </a:lnTo>
                  <a:cubicBezTo>
                    <a:pt x="37361" y="64747"/>
                    <a:pt x="37661" y="64813"/>
                    <a:pt x="37961" y="64813"/>
                  </a:cubicBezTo>
                  <a:cubicBezTo>
                    <a:pt x="38262" y="64813"/>
                    <a:pt x="38562" y="64747"/>
                    <a:pt x="38829" y="64613"/>
                  </a:cubicBezTo>
                  <a:lnTo>
                    <a:pt x="111747" y="22316"/>
                  </a:lnTo>
                  <a:cubicBezTo>
                    <a:pt x="112214" y="22149"/>
                    <a:pt x="112214" y="21482"/>
                    <a:pt x="111747" y="21316"/>
                  </a:cubicBezTo>
                  <a:lnTo>
                    <a:pt x="75121" y="200"/>
                  </a:lnTo>
                  <a:cubicBezTo>
                    <a:pt x="74854" y="67"/>
                    <a:pt x="74563" y="0"/>
                    <a:pt x="74266"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9"/>
            <p:cNvSpPr/>
            <p:nvPr/>
          </p:nvSpPr>
          <p:spPr>
            <a:xfrm>
              <a:off x="5522020" y="2701074"/>
              <a:ext cx="1122090" cy="646108"/>
            </a:xfrm>
            <a:custGeom>
              <a:rect b="b" l="l" r="r" t="t"/>
              <a:pathLst>
                <a:path extrusionOk="0" h="32257" w="55874">
                  <a:moveTo>
                    <a:pt x="27954" y="0"/>
                  </a:moveTo>
                  <a:cubicBezTo>
                    <a:pt x="12509" y="0"/>
                    <a:pt x="1" y="7239"/>
                    <a:pt x="1" y="16145"/>
                  </a:cubicBezTo>
                  <a:cubicBezTo>
                    <a:pt x="1" y="25051"/>
                    <a:pt x="12509" y="32257"/>
                    <a:pt x="27954" y="32257"/>
                  </a:cubicBezTo>
                  <a:cubicBezTo>
                    <a:pt x="43365" y="32257"/>
                    <a:pt x="55874" y="25051"/>
                    <a:pt x="55874" y="16145"/>
                  </a:cubicBezTo>
                  <a:cubicBezTo>
                    <a:pt x="55874" y="7239"/>
                    <a:pt x="43365" y="0"/>
                    <a:pt x="2795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9"/>
            <p:cNvSpPr/>
            <p:nvPr/>
          </p:nvSpPr>
          <p:spPr>
            <a:xfrm>
              <a:off x="5156920" y="3456746"/>
              <a:ext cx="828684" cy="477075"/>
            </a:xfrm>
            <a:custGeom>
              <a:rect b="b" l="l" r="r" t="t"/>
              <a:pathLst>
                <a:path extrusionOk="0" h="23818" w="41264">
                  <a:moveTo>
                    <a:pt x="19848" y="0"/>
                  </a:moveTo>
                  <a:lnTo>
                    <a:pt x="1" y="11475"/>
                  </a:lnTo>
                  <a:lnTo>
                    <a:pt x="21383" y="23817"/>
                  </a:lnTo>
                  <a:lnTo>
                    <a:pt x="41264" y="12342"/>
                  </a:lnTo>
                  <a:lnTo>
                    <a:pt x="19848"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9"/>
            <p:cNvSpPr/>
            <p:nvPr/>
          </p:nvSpPr>
          <p:spPr>
            <a:xfrm>
              <a:off x="5629200" y="3751387"/>
              <a:ext cx="751648" cy="431647"/>
            </a:xfrm>
            <a:custGeom>
              <a:rect b="b" l="l" r="r" t="t"/>
              <a:pathLst>
                <a:path extrusionOk="0" h="21550" w="37428">
                  <a:moveTo>
                    <a:pt x="16045" y="1"/>
                  </a:moveTo>
                  <a:lnTo>
                    <a:pt x="1" y="9207"/>
                  </a:lnTo>
                  <a:lnTo>
                    <a:pt x="21383" y="21549"/>
                  </a:lnTo>
                  <a:lnTo>
                    <a:pt x="37427" y="12343"/>
                  </a:lnTo>
                  <a:lnTo>
                    <a:pt x="16045"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9"/>
            <p:cNvSpPr/>
            <p:nvPr/>
          </p:nvSpPr>
          <p:spPr>
            <a:xfrm>
              <a:off x="6424367" y="541059"/>
              <a:ext cx="412013" cy="513289"/>
            </a:xfrm>
            <a:custGeom>
              <a:rect b="b" l="l" r="r" t="t"/>
              <a:pathLst>
                <a:path extrusionOk="0" h="25626" w="20516">
                  <a:moveTo>
                    <a:pt x="13250" y="0"/>
                  </a:moveTo>
                  <a:cubicBezTo>
                    <a:pt x="11924" y="0"/>
                    <a:pt x="10438" y="474"/>
                    <a:pt x="8874" y="1496"/>
                  </a:cubicBezTo>
                  <a:cubicBezTo>
                    <a:pt x="3870" y="4732"/>
                    <a:pt x="1" y="12171"/>
                    <a:pt x="301" y="18142"/>
                  </a:cubicBezTo>
                  <a:cubicBezTo>
                    <a:pt x="434" y="21144"/>
                    <a:pt x="1602" y="23179"/>
                    <a:pt x="3303" y="24079"/>
                  </a:cubicBezTo>
                  <a:lnTo>
                    <a:pt x="5071" y="25113"/>
                  </a:lnTo>
                  <a:cubicBezTo>
                    <a:pt x="5722" y="25452"/>
                    <a:pt x="6459" y="25625"/>
                    <a:pt x="7257" y="25625"/>
                  </a:cubicBezTo>
                  <a:cubicBezTo>
                    <a:pt x="8583" y="25625"/>
                    <a:pt x="10080" y="25146"/>
                    <a:pt x="11642" y="24146"/>
                  </a:cubicBezTo>
                  <a:cubicBezTo>
                    <a:pt x="16646" y="20910"/>
                    <a:pt x="20515" y="13438"/>
                    <a:pt x="20215" y="7467"/>
                  </a:cubicBezTo>
                  <a:cubicBezTo>
                    <a:pt x="20082" y="4499"/>
                    <a:pt x="18914" y="2430"/>
                    <a:pt x="17180" y="1530"/>
                  </a:cubicBezTo>
                  <a:lnTo>
                    <a:pt x="15445" y="496"/>
                  </a:lnTo>
                  <a:cubicBezTo>
                    <a:pt x="14782" y="171"/>
                    <a:pt x="14045" y="0"/>
                    <a:pt x="13250"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9"/>
            <p:cNvSpPr/>
            <p:nvPr/>
          </p:nvSpPr>
          <p:spPr>
            <a:xfrm>
              <a:off x="6427058" y="736712"/>
              <a:ext cx="96476" cy="305377"/>
            </a:xfrm>
            <a:custGeom>
              <a:rect b="b" l="l" r="r" t="t"/>
              <a:pathLst>
                <a:path extrusionOk="0" h="15246" w="4804">
                  <a:moveTo>
                    <a:pt x="1968" y="1"/>
                  </a:moveTo>
                  <a:cubicBezTo>
                    <a:pt x="701" y="2736"/>
                    <a:pt x="0" y="5705"/>
                    <a:pt x="133" y="8374"/>
                  </a:cubicBezTo>
                  <a:cubicBezTo>
                    <a:pt x="300" y="11342"/>
                    <a:pt x="1434" y="13377"/>
                    <a:pt x="3169" y="14278"/>
                  </a:cubicBezTo>
                  <a:lnTo>
                    <a:pt x="4515" y="15074"/>
                  </a:lnTo>
                  <a:lnTo>
                    <a:pt x="4515" y="15074"/>
                  </a:lnTo>
                  <a:cubicBezTo>
                    <a:pt x="3009" y="14102"/>
                    <a:pt x="2027" y="12139"/>
                    <a:pt x="1901" y="9408"/>
                  </a:cubicBezTo>
                  <a:cubicBezTo>
                    <a:pt x="1768" y="6739"/>
                    <a:pt x="2468" y="3804"/>
                    <a:pt x="3703" y="1035"/>
                  </a:cubicBezTo>
                  <a:lnTo>
                    <a:pt x="1968" y="1"/>
                  </a:lnTo>
                  <a:close/>
                  <a:moveTo>
                    <a:pt x="4515" y="15074"/>
                  </a:moveTo>
                  <a:cubicBezTo>
                    <a:pt x="4609" y="15135"/>
                    <a:pt x="4705" y="15192"/>
                    <a:pt x="4803" y="15245"/>
                  </a:cubicBezTo>
                  <a:lnTo>
                    <a:pt x="4515" y="15074"/>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9"/>
            <p:cNvSpPr/>
            <p:nvPr/>
          </p:nvSpPr>
          <p:spPr>
            <a:xfrm>
              <a:off x="6459210" y="561189"/>
              <a:ext cx="377169" cy="492718"/>
            </a:xfrm>
            <a:custGeom>
              <a:rect b="b" l="l" r="r" t="t"/>
              <a:pathLst>
                <a:path extrusionOk="0" h="24599" w="18781">
                  <a:moveTo>
                    <a:pt x="13248" y="1"/>
                  </a:moveTo>
                  <a:cubicBezTo>
                    <a:pt x="11916" y="1"/>
                    <a:pt x="10414" y="481"/>
                    <a:pt x="8840" y="1492"/>
                  </a:cubicBezTo>
                  <a:cubicBezTo>
                    <a:pt x="3836" y="4728"/>
                    <a:pt x="0" y="12166"/>
                    <a:pt x="300" y="18171"/>
                  </a:cubicBezTo>
                  <a:cubicBezTo>
                    <a:pt x="484" y="22276"/>
                    <a:pt x="2575" y="24599"/>
                    <a:pt x="5501" y="24599"/>
                  </a:cubicBezTo>
                  <a:cubicBezTo>
                    <a:pt x="6831" y="24599"/>
                    <a:pt x="8333" y="24119"/>
                    <a:pt x="9907" y="23108"/>
                  </a:cubicBezTo>
                  <a:cubicBezTo>
                    <a:pt x="14911" y="19872"/>
                    <a:pt x="18780" y="12433"/>
                    <a:pt x="18480" y="6429"/>
                  </a:cubicBezTo>
                  <a:cubicBezTo>
                    <a:pt x="18274" y="2324"/>
                    <a:pt x="16175" y="1"/>
                    <a:pt x="1324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9"/>
            <p:cNvSpPr/>
            <p:nvPr/>
          </p:nvSpPr>
          <p:spPr>
            <a:xfrm>
              <a:off x="6498050" y="599627"/>
              <a:ext cx="299470" cy="416484"/>
            </a:xfrm>
            <a:custGeom>
              <a:rect b="b" l="l" r="r" t="t"/>
              <a:pathLst>
                <a:path extrusionOk="0" h="20793" w="14912">
                  <a:moveTo>
                    <a:pt x="11352" y="1"/>
                  </a:moveTo>
                  <a:cubicBezTo>
                    <a:pt x="11283" y="1"/>
                    <a:pt x="11213" y="3"/>
                    <a:pt x="11142" y="7"/>
                  </a:cubicBezTo>
                  <a:cubicBezTo>
                    <a:pt x="9975" y="107"/>
                    <a:pt x="8874" y="507"/>
                    <a:pt x="7940" y="1174"/>
                  </a:cubicBezTo>
                  <a:cubicBezTo>
                    <a:pt x="3503" y="4043"/>
                    <a:pt x="1" y="10881"/>
                    <a:pt x="234" y="16152"/>
                  </a:cubicBezTo>
                  <a:cubicBezTo>
                    <a:pt x="300" y="17558"/>
                    <a:pt x="782" y="20792"/>
                    <a:pt x="3599" y="20792"/>
                  </a:cubicBezTo>
                  <a:cubicBezTo>
                    <a:pt x="3655" y="20792"/>
                    <a:pt x="3712" y="20791"/>
                    <a:pt x="3770" y="20788"/>
                  </a:cubicBezTo>
                  <a:cubicBezTo>
                    <a:pt x="4904" y="20655"/>
                    <a:pt x="6005" y="20255"/>
                    <a:pt x="6939" y="19587"/>
                  </a:cubicBezTo>
                  <a:cubicBezTo>
                    <a:pt x="11376" y="16752"/>
                    <a:pt x="14912" y="9880"/>
                    <a:pt x="14645" y="4610"/>
                  </a:cubicBezTo>
                  <a:cubicBezTo>
                    <a:pt x="14580" y="3210"/>
                    <a:pt x="14102" y="1"/>
                    <a:pt x="11352"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9"/>
            <p:cNvSpPr/>
            <p:nvPr/>
          </p:nvSpPr>
          <p:spPr>
            <a:xfrm>
              <a:off x="6648106" y="665766"/>
              <a:ext cx="13435" cy="171857"/>
            </a:xfrm>
            <a:custGeom>
              <a:rect b="b" l="l" r="r" t="t"/>
              <a:pathLst>
                <a:path extrusionOk="0" h="8580" w="669">
                  <a:moveTo>
                    <a:pt x="588" y="0"/>
                  </a:moveTo>
                  <a:cubicBezTo>
                    <a:pt x="524" y="0"/>
                    <a:pt x="429" y="60"/>
                    <a:pt x="334" y="174"/>
                  </a:cubicBezTo>
                  <a:cubicBezTo>
                    <a:pt x="168" y="341"/>
                    <a:pt x="34" y="608"/>
                    <a:pt x="1" y="874"/>
                  </a:cubicBezTo>
                  <a:lnTo>
                    <a:pt x="1" y="7512"/>
                  </a:lnTo>
                  <a:lnTo>
                    <a:pt x="68" y="8580"/>
                  </a:lnTo>
                  <a:cubicBezTo>
                    <a:pt x="134" y="8580"/>
                    <a:pt x="234" y="8547"/>
                    <a:pt x="334" y="8413"/>
                  </a:cubicBezTo>
                  <a:cubicBezTo>
                    <a:pt x="368" y="8380"/>
                    <a:pt x="401" y="8346"/>
                    <a:pt x="435" y="8280"/>
                  </a:cubicBezTo>
                  <a:cubicBezTo>
                    <a:pt x="568" y="8113"/>
                    <a:pt x="635" y="7946"/>
                    <a:pt x="668" y="7746"/>
                  </a:cubicBezTo>
                  <a:lnTo>
                    <a:pt x="668" y="107"/>
                  </a:lnTo>
                  <a:cubicBezTo>
                    <a:pt x="668" y="35"/>
                    <a:pt x="637" y="0"/>
                    <a:pt x="588"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9"/>
            <p:cNvSpPr/>
            <p:nvPr/>
          </p:nvSpPr>
          <p:spPr>
            <a:xfrm>
              <a:off x="6597880" y="837603"/>
              <a:ext cx="54946" cy="78458"/>
            </a:xfrm>
            <a:custGeom>
              <a:rect b="b" l="l" r="r" t="t"/>
              <a:pathLst>
                <a:path extrusionOk="0" h="3917" w="2736">
                  <a:moveTo>
                    <a:pt x="1968" y="1"/>
                  </a:moveTo>
                  <a:lnTo>
                    <a:pt x="134" y="3103"/>
                  </a:lnTo>
                  <a:cubicBezTo>
                    <a:pt x="0" y="3303"/>
                    <a:pt x="33" y="3537"/>
                    <a:pt x="167" y="3770"/>
                  </a:cubicBezTo>
                  <a:cubicBezTo>
                    <a:pt x="246" y="3881"/>
                    <a:pt x="340" y="3917"/>
                    <a:pt x="420" y="3917"/>
                  </a:cubicBezTo>
                  <a:cubicBezTo>
                    <a:pt x="510" y="3917"/>
                    <a:pt x="583" y="3872"/>
                    <a:pt x="601" y="3837"/>
                  </a:cubicBezTo>
                  <a:lnTo>
                    <a:pt x="2735" y="435"/>
                  </a:lnTo>
                  <a:lnTo>
                    <a:pt x="1968" y="1"/>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9"/>
            <p:cNvSpPr/>
            <p:nvPr/>
          </p:nvSpPr>
          <p:spPr>
            <a:xfrm>
              <a:off x="6652805" y="818655"/>
              <a:ext cx="41551" cy="87852"/>
            </a:xfrm>
            <a:custGeom>
              <a:rect b="b" l="l" r="r" t="t"/>
              <a:pathLst>
                <a:path extrusionOk="0" h="4386" w="2069">
                  <a:moveTo>
                    <a:pt x="251" y="0"/>
                  </a:moveTo>
                  <a:cubicBezTo>
                    <a:pt x="219" y="0"/>
                    <a:pt x="151" y="38"/>
                    <a:pt x="100" y="113"/>
                  </a:cubicBezTo>
                  <a:cubicBezTo>
                    <a:pt x="34" y="213"/>
                    <a:pt x="0" y="313"/>
                    <a:pt x="0" y="413"/>
                  </a:cubicBezTo>
                  <a:lnTo>
                    <a:pt x="1802" y="4349"/>
                  </a:lnTo>
                  <a:cubicBezTo>
                    <a:pt x="1802" y="4375"/>
                    <a:pt x="1811" y="4386"/>
                    <a:pt x="1827" y="4386"/>
                  </a:cubicBezTo>
                  <a:cubicBezTo>
                    <a:pt x="1853" y="4386"/>
                    <a:pt x="1894" y="4357"/>
                    <a:pt x="1935" y="4316"/>
                  </a:cubicBezTo>
                  <a:cubicBezTo>
                    <a:pt x="1935" y="4283"/>
                    <a:pt x="1968" y="4283"/>
                    <a:pt x="1968" y="4249"/>
                  </a:cubicBezTo>
                  <a:cubicBezTo>
                    <a:pt x="2035" y="4183"/>
                    <a:pt x="2069" y="4082"/>
                    <a:pt x="2069" y="3982"/>
                  </a:cubicBezTo>
                  <a:lnTo>
                    <a:pt x="267" y="13"/>
                  </a:lnTo>
                  <a:cubicBezTo>
                    <a:pt x="267" y="5"/>
                    <a:pt x="261" y="0"/>
                    <a:pt x="25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9"/>
            <p:cNvSpPr/>
            <p:nvPr/>
          </p:nvSpPr>
          <p:spPr>
            <a:xfrm>
              <a:off x="6633526" y="792756"/>
              <a:ext cx="44443" cy="58347"/>
            </a:xfrm>
            <a:custGeom>
              <a:rect b="b" l="l" r="r" t="t"/>
              <a:pathLst>
                <a:path extrusionOk="0" h="2913" w="2213">
                  <a:moveTo>
                    <a:pt x="1561" y="0"/>
                  </a:moveTo>
                  <a:cubicBezTo>
                    <a:pt x="1438" y="0"/>
                    <a:pt x="1303" y="34"/>
                    <a:pt x="1161" y="105"/>
                  </a:cubicBezTo>
                  <a:cubicBezTo>
                    <a:pt x="493" y="539"/>
                    <a:pt x="93" y="1239"/>
                    <a:pt x="26" y="2006"/>
                  </a:cubicBezTo>
                  <a:cubicBezTo>
                    <a:pt x="1" y="2566"/>
                    <a:pt x="266" y="2912"/>
                    <a:pt x="645" y="2912"/>
                  </a:cubicBezTo>
                  <a:cubicBezTo>
                    <a:pt x="763" y="2912"/>
                    <a:pt x="892" y="2878"/>
                    <a:pt x="1027" y="2807"/>
                  </a:cubicBezTo>
                  <a:cubicBezTo>
                    <a:pt x="1694" y="2407"/>
                    <a:pt x="2128" y="1673"/>
                    <a:pt x="2161" y="906"/>
                  </a:cubicBezTo>
                  <a:cubicBezTo>
                    <a:pt x="2212" y="346"/>
                    <a:pt x="1953" y="0"/>
                    <a:pt x="156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9"/>
            <p:cNvSpPr/>
            <p:nvPr/>
          </p:nvSpPr>
          <p:spPr>
            <a:xfrm>
              <a:off x="6033160" y="2571620"/>
              <a:ext cx="22111" cy="724786"/>
            </a:xfrm>
            <a:custGeom>
              <a:rect b="b" l="l" r="r" t="t"/>
              <a:pathLst>
                <a:path extrusionOk="0" h="36185" w="1101">
                  <a:moveTo>
                    <a:pt x="550" y="0"/>
                  </a:moveTo>
                  <a:cubicBezTo>
                    <a:pt x="275" y="0"/>
                    <a:pt x="0" y="175"/>
                    <a:pt x="0" y="526"/>
                  </a:cubicBezTo>
                  <a:lnTo>
                    <a:pt x="0" y="35617"/>
                  </a:lnTo>
                  <a:cubicBezTo>
                    <a:pt x="0" y="35918"/>
                    <a:pt x="234" y="36184"/>
                    <a:pt x="567" y="36184"/>
                  </a:cubicBezTo>
                  <a:cubicBezTo>
                    <a:pt x="867" y="36184"/>
                    <a:pt x="1101" y="35918"/>
                    <a:pt x="1101" y="35617"/>
                  </a:cubicBezTo>
                  <a:lnTo>
                    <a:pt x="1101" y="526"/>
                  </a:lnTo>
                  <a:cubicBezTo>
                    <a:pt x="1101" y="175"/>
                    <a:pt x="826" y="0"/>
                    <a:pt x="55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9"/>
            <p:cNvSpPr/>
            <p:nvPr/>
          </p:nvSpPr>
          <p:spPr>
            <a:xfrm>
              <a:off x="6250352" y="2472752"/>
              <a:ext cx="242376" cy="567750"/>
            </a:xfrm>
            <a:custGeom>
              <a:rect b="b" l="l" r="r" t="t"/>
              <a:pathLst>
                <a:path extrusionOk="0" h="28345" w="12069">
                  <a:moveTo>
                    <a:pt x="704" y="0"/>
                  </a:moveTo>
                  <a:cubicBezTo>
                    <a:pt x="355" y="0"/>
                    <a:pt x="1" y="332"/>
                    <a:pt x="193" y="758"/>
                  </a:cubicBezTo>
                  <a:lnTo>
                    <a:pt x="10934" y="28011"/>
                  </a:lnTo>
                  <a:cubicBezTo>
                    <a:pt x="11034" y="28211"/>
                    <a:pt x="11234" y="28345"/>
                    <a:pt x="11434" y="28345"/>
                  </a:cubicBezTo>
                  <a:cubicBezTo>
                    <a:pt x="11501" y="28345"/>
                    <a:pt x="11568" y="28311"/>
                    <a:pt x="11634" y="28278"/>
                  </a:cubicBezTo>
                  <a:cubicBezTo>
                    <a:pt x="11935" y="28178"/>
                    <a:pt x="12068" y="27844"/>
                    <a:pt x="11968" y="27577"/>
                  </a:cubicBezTo>
                  <a:lnTo>
                    <a:pt x="1194" y="358"/>
                  </a:lnTo>
                  <a:cubicBezTo>
                    <a:pt x="1097" y="105"/>
                    <a:pt x="902" y="0"/>
                    <a:pt x="70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9"/>
            <p:cNvSpPr/>
            <p:nvPr/>
          </p:nvSpPr>
          <p:spPr>
            <a:xfrm>
              <a:off x="5619822" y="2520003"/>
              <a:ext cx="850112" cy="455022"/>
            </a:xfrm>
            <a:custGeom>
              <a:rect b="b" l="l" r="r" t="t"/>
              <a:pathLst>
                <a:path extrusionOk="0" h="22717" w="42331">
                  <a:moveTo>
                    <a:pt x="21149" y="0"/>
                  </a:moveTo>
                  <a:cubicBezTo>
                    <a:pt x="20982" y="0"/>
                    <a:pt x="20849" y="67"/>
                    <a:pt x="20749" y="167"/>
                  </a:cubicBezTo>
                  <a:lnTo>
                    <a:pt x="334" y="21716"/>
                  </a:lnTo>
                  <a:cubicBezTo>
                    <a:pt x="1" y="22101"/>
                    <a:pt x="357" y="22603"/>
                    <a:pt x="767" y="22603"/>
                  </a:cubicBezTo>
                  <a:cubicBezTo>
                    <a:pt x="891" y="22603"/>
                    <a:pt x="1019" y="22558"/>
                    <a:pt x="1135" y="22450"/>
                  </a:cubicBezTo>
                  <a:lnTo>
                    <a:pt x="21149" y="1335"/>
                  </a:lnTo>
                  <a:lnTo>
                    <a:pt x="41163" y="22550"/>
                  </a:lnTo>
                  <a:cubicBezTo>
                    <a:pt x="41263" y="22650"/>
                    <a:pt x="41397" y="22717"/>
                    <a:pt x="41564" y="22717"/>
                  </a:cubicBezTo>
                  <a:cubicBezTo>
                    <a:pt x="42064" y="22717"/>
                    <a:pt x="42331" y="22150"/>
                    <a:pt x="41997" y="21783"/>
                  </a:cubicBezTo>
                  <a:lnTo>
                    <a:pt x="21549" y="167"/>
                  </a:lnTo>
                  <a:cubicBezTo>
                    <a:pt x="21449" y="67"/>
                    <a:pt x="21283" y="0"/>
                    <a:pt x="21149"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9"/>
            <p:cNvSpPr/>
            <p:nvPr/>
          </p:nvSpPr>
          <p:spPr>
            <a:xfrm>
              <a:off x="5595703" y="2473073"/>
              <a:ext cx="242376" cy="567430"/>
            </a:xfrm>
            <a:custGeom>
              <a:rect b="b" l="l" r="r" t="t"/>
              <a:pathLst>
                <a:path extrusionOk="0" h="28329" w="12069">
                  <a:moveTo>
                    <a:pt x="11362" y="1"/>
                  </a:moveTo>
                  <a:cubicBezTo>
                    <a:pt x="11165" y="1"/>
                    <a:pt x="10971" y="103"/>
                    <a:pt x="10875" y="342"/>
                  </a:cubicBezTo>
                  <a:lnTo>
                    <a:pt x="101" y="27595"/>
                  </a:lnTo>
                  <a:cubicBezTo>
                    <a:pt x="1" y="27862"/>
                    <a:pt x="134" y="28162"/>
                    <a:pt x="434" y="28295"/>
                  </a:cubicBezTo>
                  <a:cubicBezTo>
                    <a:pt x="501" y="28295"/>
                    <a:pt x="568" y="28329"/>
                    <a:pt x="635" y="28329"/>
                  </a:cubicBezTo>
                  <a:cubicBezTo>
                    <a:pt x="835" y="28329"/>
                    <a:pt x="1035" y="28195"/>
                    <a:pt x="1135" y="27995"/>
                  </a:cubicBezTo>
                  <a:lnTo>
                    <a:pt x="11876" y="776"/>
                  </a:lnTo>
                  <a:cubicBezTo>
                    <a:pt x="12068" y="326"/>
                    <a:pt x="11712" y="1"/>
                    <a:pt x="1136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9"/>
            <p:cNvSpPr/>
            <p:nvPr/>
          </p:nvSpPr>
          <p:spPr>
            <a:xfrm>
              <a:off x="6442461" y="2958300"/>
              <a:ext cx="51592" cy="84887"/>
            </a:xfrm>
            <a:custGeom>
              <a:rect b="b" l="l" r="r" t="t"/>
              <a:pathLst>
                <a:path extrusionOk="0" h="4238" w="2569">
                  <a:moveTo>
                    <a:pt x="1134" y="1"/>
                  </a:moveTo>
                  <a:lnTo>
                    <a:pt x="0" y="401"/>
                  </a:lnTo>
                  <a:lnTo>
                    <a:pt x="1301" y="3904"/>
                  </a:lnTo>
                  <a:lnTo>
                    <a:pt x="1301" y="3970"/>
                  </a:lnTo>
                  <a:cubicBezTo>
                    <a:pt x="1335" y="4037"/>
                    <a:pt x="1401" y="4104"/>
                    <a:pt x="1468" y="4137"/>
                  </a:cubicBezTo>
                  <a:cubicBezTo>
                    <a:pt x="1618" y="4204"/>
                    <a:pt x="1768" y="4237"/>
                    <a:pt x="1914" y="4237"/>
                  </a:cubicBezTo>
                  <a:cubicBezTo>
                    <a:pt x="2060" y="4237"/>
                    <a:pt x="2202" y="4204"/>
                    <a:pt x="2335" y="4137"/>
                  </a:cubicBezTo>
                  <a:cubicBezTo>
                    <a:pt x="2435" y="4104"/>
                    <a:pt x="2535" y="4004"/>
                    <a:pt x="2569" y="3904"/>
                  </a:cubicBezTo>
                  <a:cubicBezTo>
                    <a:pt x="2569" y="3870"/>
                    <a:pt x="2569" y="3870"/>
                    <a:pt x="2569" y="3837"/>
                  </a:cubicBezTo>
                  <a:cubicBezTo>
                    <a:pt x="2569" y="3803"/>
                    <a:pt x="2569" y="3770"/>
                    <a:pt x="2569" y="3737"/>
                  </a:cubicBezTo>
                  <a:lnTo>
                    <a:pt x="1134"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9"/>
            <p:cNvSpPr/>
            <p:nvPr/>
          </p:nvSpPr>
          <p:spPr>
            <a:xfrm>
              <a:off x="5594377" y="2958300"/>
              <a:ext cx="51592" cy="84887"/>
            </a:xfrm>
            <a:custGeom>
              <a:rect b="b" l="l" r="r" t="t"/>
              <a:pathLst>
                <a:path extrusionOk="0" h="4238" w="2569">
                  <a:moveTo>
                    <a:pt x="1434" y="1"/>
                  </a:moveTo>
                  <a:lnTo>
                    <a:pt x="0" y="3737"/>
                  </a:lnTo>
                  <a:cubicBezTo>
                    <a:pt x="0" y="3770"/>
                    <a:pt x="0" y="3803"/>
                    <a:pt x="0" y="3837"/>
                  </a:cubicBezTo>
                  <a:lnTo>
                    <a:pt x="0" y="3904"/>
                  </a:lnTo>
                  <a:cubicBezTo>
                    <a:pt x="33" y="4004"/>
                    <a:pt x="100" y="4104"/>
                    <a:pt x="200" y="4137"/>
                  </a:cubicBezTo>
                  <a:cubicBezTo>
                    <a:pt x="334" y="4204"/>
                    <a:pt x="484" y="4237"/>
                    <a:pt x="634" y="4237"/>
                  </a:cubicBezTo>
                  <a:cubicBezTo>
                    <a:pt x="784" y="4237"/>
                    <a:pt x="934" y="4204"/>
                    <a:pt x="1068" y="4137"/>
                  </a:cubicBezTo>
                  <a:cubicBezTo>
                    <a:pt x="1134" y="4104"/>
                    <a:pt x="1201" y="4037"/>
                    <a:pt x="1234" y="3970"/>
                  </a:cubicBezTo>
                  <a:lnTo>
                    <a:pt x="1234" y="3904"/>
                  </a:lnTo>
                  <a:lnTo>
                    <a:pt x="2569" y="401"/>
                  </a:lnTo>
                  <a:lnTo>
                    <a:pt x="1434"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9"/>
            <p:cNvSpPr/>
            <p:nvPr/>
          </p:nvSpPr>
          <p:spPr>
            <a:xfrm>
              <a:off x="6031814" y="3227903"/>
              <a:ext cx="24802" cy="72509"/>
            </a:xfrm>
            <a:custGeom>
              <a:rect b="b" l="l" r="r" t="t"/>
              <a:pathLst>
                <a:path extrusionOk="0" h="3620" w="1235">
                  <a:moveTo>
                    <a:pt x="617" y="0"/>
                  </a:moveTo>
                  <a:cubicBezTo>
                    <a:pt x="401" y="0"/>
                    <a:pt x="184" y="50"/>
                    <a:pt x="0" y="150"/>
                  </a:cubicBezTo>
                  <a:lnTo>
                    <a:pt x="0" y="3253"/>
                  </a:lnTo>
                  <a:cubicBezTo>
                    <a:pt x="0" y="3353"/>
                    <a:pt x="67" y="3453"/>
                    <a:pt x="167" y="3520"/>
                  </a:cubicBezTo>
                  <a:cubicBezTo>
                    <a:pt x="317" y="3586"/>
                    <a:pt x="467" y="3620"/>
                    <a:pt x="617" y="3620"/>
                  </a:cubicBezTo>
                  <a:cubicBezTo>
                    <a:pt x="768" y="3620"/>
                    <a:pt x="918" y="3586"/>
                    <a:pt x="1068" y="3520"/>
                  </a:cubicBezTo>
                  <a:cubicBezTo>
                    <a:pt x="1168" y="3453"/>
                    <a:pt x="1235" y="3353"/>
                    <a:pt x="1235" y="3253"/>
                  </a:cubicBezTo>
                  <a:lnTo>
                    <a:pt x="1235" y="150"/>
                  </a:lnTo>
                  <a:cubicBezTo>
                    <a:pt x="1051" y="50"/>
                    <a:pt x="834" y="0"/>
                    <a:pt x="61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9"/>
            <p:cNvSpPr/>
            <p:nvPr/>
          </p:nvSpPr>
          <p:spPr>
            <a:xfrm>
              <a:off x="5539432" y="1694647"/>
              <a:ext cx="995490" cy="1075451"/>
            </a:xfrm>
            <a:custGeom>
              <a:rect b="b" l="l" r="r" t="t"/>
              <a:pathLst>
                <a:path extrusionOk="0" h="53692" w="49570">
                  <a:moveTo>
                    <a:pt x="15096" y="1"/>
                  </a:moveTo>
                  <a:cubicBezTo>
                    <a:pt x="12979" y="1"/>
                    <a:pt x="10447" y="1385"/>
                    <a:pt x="7473" y="3046"/>
                  </a:cubicBezTo>
                  <a:cubicBezTo>
                    <a:pt x="3804" y="5047"/>
                    <a:pt x="901" y="7616"/>
                    <a:pt x="334" y="14487"/>
                  </a:cubicBezTo>
                  <a:cubicBezTo>
                    <a:pt x="1" y="18657"/>
                    <a:pt x="334" y="26629"/>
                    <a:pt x="1168" y="32667"/>
                  </a:cubicBezTo>
                  <a:cubicBezTo>
                    <a:pt x="2403" y="42741"/>
                    <a:pt x="3904" y="42774"/>
                    <a:pt x="6072" y="44442"/>
                  </a:cubicBezTo>
                  <a:cubicBezTo>
                    <a:pt x="9841" y="47377"/>
                    <a:pt x="18314" y="51447"/>
                    <a:pt x="21883" y="52848"/>
                  </a:cubicBezTo>
                  <a:cubicBezTo>
                    <a:pt x="23389" y="53446"/>
                    <a:pt x="24832" y="53691"/>
                    <a:pt x="26209" y="53691"/>
                  </a:cubicBezTo>
                  <a:cubicBezTo>
                    <a:pt x="30749" y="53691"/>
                    <a:pt x="34574" y="51022"/>
                    <a:pt x="37594" y="49512"/>
                  </a:cubicBezTo>
                  <a:cubicBezTo>
                    <a:pt x="41230" y="47678"/>
                    <a:pt x="44699" y="45610"/>
                    <a:pt x="48068" y="43308"/>
                  </a:cubicBezTo>
                  <a:cubicBezTo>
                    <a:pt x="49036" y="42607"/>
                    <a:pt x="49570" y="41874"/>
                    <a:pt x="49536" y="41106"/>
                  </a:cubicBezTo>
                  <a:cubicBezTo>
                    <a:pt x="49536" y="40806"/>
                    <a:pt x="49536" y="39539"/>
                    <a:pt x="49536" y="39238"/>
                  </a:cubicBezTo>
                  <a:cubicBezTo>
                    <a:pt x="49536" y="38271"/>
                    <a:pt x="48669" y="37204"/>
                    <a:pt x="46868" y="36036"/>
                  </a:cubicBezTo>
                  <a:cubicBezTo>
                    <a:pt x="43532" y="33868"/>
                    <a:pt x="33792" y="28431"/>
                    <a:pt x="29088" y="25829"/>
                  </a:cubicBezTo>
                  <a:cubicBezTo>
                    <a:pt x="29088" y="25829"/>
                    <a:pt x="29088" y="25795"/>
                    <a:pt x="29055" y="25795"/>
                  </a:cubicBezTo>
                  <a:cubicBezTo>
                    <a:pt x="25452" y="23627"/>
                    <a:pt x="24352" y="14287"/>
                    <a:pt x="21883" y="6381"/>
                  </a:cubicBezTo>
                  <a:cubicBezTo>
                    <a:pt x="21049" y="3680"/>
                    <a:pt x="19982" y="2145"/>
                    <a:pt x="18748" y="1445"/>
                  </a:cubicBezTo>
                  <a:cubicBezTo>
                    <a:pt x="18447" y="1278"/>
                    <a:pt x="17380" y="677"/>
                    <a:pt x="17146" y="544"/>
                  </a:cubicBezTo>
                  <a:cubicBezTo>
                    <a:pt x="16512" y="167"/>
                    <a:pt x="15829" y="1"/>
                    <a:pt x="1509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9"/>
            <p:cNvSpPr/>
            <p:nvPr/>
          </p:nvSpPr>
          <p:spPr>
            <a:xfrm>
              <a:off x="5609781" y="2183920"/>
              <a:ext cx="939881" cy="547820"/>
            </a:xfrm>
            <a:custGeom>
              <a:rect b="b" l="l" r="r" t="t"/>
              <a:pathLst>
                <a:path extrusionOk="0" h="27350" w="46801">
                  <a:moveTo>
                    <a:pt x="23050" y="1"/>
                  </a:moveTo>
                  <a:cubicBezTo>
                    <a:pt x="23050" y="1"/>
                    <a:pt x="0" y="13577"/>
                    <a:pt x="1001" y="16079"/>
                  </a:cubicBezTo>
                  <a:cubicBezTo>
                    <a:pt x="2002" y="18614"/>
                    <a:pt x="13910" y="24752"/>
                    <a:pt x="18380" y="26520"/>
                  </a:cubicBezTo>
                  <a:cubicBezTo>
                    <a:pt x="19880" y="27107"/>
                    <a:pt x="21318" y="27349"/>
                    <a:pt x="22690" y="27349"/>
                  </a:cubicBezTo>
                  <a:cubicBezTo>
                    <a:pt x="27237" y="27349"/>
                    <a:pt x="31068" y="24696"/>
                    <a:pt x="34091" y="23184"/>
                  </a:cubicBezTo>
                  <a:cubicBezTo>
                    <a:pt x="37727" y="21349"/>
                    <a:pt x="41196" y="19281"/>
                    <a:pt x="44532" y="16980"/>
                  </a:cubicBezTo>
                  <a:cubicBezTo>
                    <a:pt x="46800" y="15378"/>
                    <a:pt x="46600" y="13711"/>
                    <a:pt x="43365" y="11609"/>
                  </a:cubicBezTo>
                  <a:cubicBezTo>
                    <a:pt x="38895" y="8707"/>
                    <a:pt x="23050" y="1"/>
                    <a:pt x="23050"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9"/>
            <p:cNvSpPr/>
            <p:nvPr/>
          </p:nvSpPr>
          <p:spPr>
            <a:xfrm>
              <a:off x="5570921" y="1694367"/>
              <a:ext cx="342346" cy="200280"/>
            </a:xfrm>
            <a:custGeom>
              <a:rect b="b" l="l" r="r" t="t"/>
              <a:pathLst>
                <a:path extrusionOk="0" h="9999" w="17047">
                  <a:moveTo>
                    <a:pt x="13542" y="1"/>
                  </a:moveTo>
                  <a:cubicBezTo>
                    <a:pt x="11433" y="1"/>
                    <a:pt x="8892" y="1383"/>
                    <a:pt x="5905" y="3026"/>
                  </a:cubicBezTo>
                  <a:cubicBezTo>
                    <a:pt x="3403" y="4394"/>
                    <a:pt x="1268" y="5995"/>
                    <a:pt x="1" y="9031"/>
                  </a:cubicBezTo>
                  <a:lnTo>
                    <a:pt x="1668" y="9998"/>
                  </a:lnTo>
                  <a:cubicBezTo>
                    <a:pt x="2936" y="6963"/>
                    <a:pt x="5071" y="5328"/>
                    <a:pt x="7573" y="3960"/>
                  </a:cubicBezTo>
                  <a:cubicBezTo>
                    <a:pt x="10558" y="2327"/>
                    <a:pt x="13095" y="928"/>
                    <a:pt x="15212" y="928"/>
                  </a:cubicBezTo>
                  <a:cubicBezTo>
                    <a:pt x="15863" y="928"/>
                    <a:pt x="16474" y="1061"/>
                    <a:pt x="17046" y="1359"/>
                  </a:cubicBezTo>
                  <a:cubicBezTo>
                    <a:pt x="16646" y="1125"/>
                    <a:pt x="15779" y="658"/>
                    <a:pt x="15545" y="525"/>
                  </a:cubicBezTo>
                  <a:cubicBezTo>
                    <a:pt x="14927" y="161"/>
                    <a:pt x="14260" y="1"/>
                    <a:pt x="1354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9"/>
            <p:cNvSpPr/>
            <p:nvPr/>
          </p:nvSpPr>
          <p:spPr>
            <a:xfrm>
              <a:off x="5567567" y="1713135"/>
              <a:ext cx="601591" cy="830945"/>
            </a:xfrm>
            <a:custGeom>
              <a:rect b="b" l="l" r="r" t="t"/>
              <a:pathLst>
                <a:path extrusionOk="0" h="41485" w="29956">
                  <a:moveTo>
                    <a:pt x="15400" y="0"/>
                  </a:moveTo>
                  <a:cubicBezTo>
                    <a:pt x="13288" y="0"/>
                    <a:pt x="10745" y="1396"/>
                    <a:pt x="7773" y="3023"/>
                  </a:cubicBezTo>
                  <a:cubicBezTo>
                    <a:pt x="4070" y="5058"/>
                    <a:pt x="1135" y="7627"/>
                    <a:pt x="568" y="14465"/>
                  </a:cubicBezTo>
                  <a:cubicBezTo>
                    <a:pt x="1" y="21303"/>
                    <a:pt x="1268" y="38415"/>
                    <a:pt x="3637" y="40383"/>
                  </a:cubicBezTo>
                  <a:cubicBezTo>
                    <a:pt x="3703" y="40450"/>
                    <a:pt x="4271" y="40984"/>
                    <a:pt x="4871" y="41484"/>
                  </a:cubicBezTo>
                  <a:cubicBezTo>
                    <a:pt x="7703" y="35820"/>
                    <a:pt x="23813" y="26122"/>
                    <a:pt x="29549" y="26122"/>
                  </a:cubicBezTo>
                  <a:cubicBezTo>
                    <a:pt x="29691" y="26122"/>
                    <a:pt x="29827" y="26128"/>
                    <a:pt x="29956" y="26140"/>
                  </a:cubicBezTo>
                  <a:cubicBezTo>
                    <a:pt x="26320" y="23972"/>
                    <a:pt x="22984" y="13364"/>
                    <a:pt x="20482" y="5458"/>
                  </a:cubicBezTo>
                  <a:cubicBezTo>
                    <a:pt x="19226" y="1421"/>
                    <a:pt x="17532" y="0"/>
                    <a:pt x="15400"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9"/>
            <p:cNvSpPr/>
            <p:nvPr/>
          </p:nvSpPr>
          <p:spPr>
            <a:xfrm>
              <a:off x="5567567" y="1713135"/>
              <a:ext cx="601591" cy="830945"/>
            </a:xfrm>
            <a:custGeom>
              <a:rect b="b" l="l" r="r" t="t"/>
              <a:pathLst>
                <a:path extrusionOk="0" h="41485" w="29956">
                  <a:moveTo>
                    <a:pt x="15400" y="0"/>
                  </a:moveTo>
                  <a:cubicBezTo>
                    <a:pt x="13288" y="0"/>
                    <a:pt x="10745" y="1396"/>
                    <a:pt x="7773" y="3023"/>
                  </a:cubicBezTo>
                  <a:cubicBezTo>
                    <a:pt x="4070" y="5058"/>
                    <a:pt x="1135" y="7627"/>
                    <a:pt x="568" y="14465"/>
                  </a:cubicBezTo>
                  <a:cubicBezTo>
                    <a:pt x="1" y="21303"/>
                    <a:pt x="1268" y="38415"/>
                    <a:pt x="3637" y="40383"/>
                  </a:cubicBezTo>
                  <a:cubicBezTo>
                    <a:pt x="3703" y="40450"/>
                    <a:pt x="4271" y="40984"/>
                    <a:pt x="4871" y="41484"/>
                  </a:cubicBezTo>
                  <a:cubicBezTo>
                    <a:pt x="7703" y="35820"/>
                    <a:pt x="23813" y="26122"/>
                    <a:pt x="29549" y="26122"/>
                  </a:cubicBezTo>
                  <a:cubicBezTo>
                    <a:pt x="29691" y="26122"/>
                    <a:pt x="29827" y="26128"/>
                    <a:pt x="29956" y="26140"/>
                  </a:cubicBezTo>
                  <a:cubicBezTo>
                    <a:pt x="26320" y="23972"/>
                    <a:pt x="22984" y="13364"/>
                    <a:pt x="20482" y="5458"/>
                  </a:cubicBezTo>
                  <a:cubicBezTo>
                    <a:pt x="19226" y="1421"/>
                    <a:pt x="17532" y="0"/>
                    <a:pt x="1540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9"/>
            <p:cNvSpPr/>
            <p:nvPr/>
          </p:nvSpPr>
          <p:spPr>
            <a:xfrm>
              <a:off x="8268583" y="3106642"/>
              <a:ext cx="308186" cy="149103"/>
            </a:xfrm>
            <a:custGeom>
              <a:rect b="b" l="l" r="r" t="t"/>
              <a:pathLst>
                <a:path extrusionOk="0" h="7444" w="15346">
                  <a:moveTo>
                    <a:pt x="34" y="0"/>
                  </a:moveTo>
                  <a:cubicBezTo>
                    <a:pt x="1" y="367"/>
                    <a:pt x="34" y="734"/>
                    <a:pt x="134" y="1067"/>
                  </a:cubicBezTo>
                  <a:cubicBezTo>
                    <a:pt x="301" y="1368"/>
                    <a:pt x="1202" y="2001"/>
                    <a:pt x="2202" y="2502"/>
                  </a:cubicBezTo>
                  <a:cubicBezTo>
                    <a:pt x="3003" y="2869"/>
                    <a:pt x="3303" y="3402"/>
                    <a:pt x="4304" y="4537"/>
                  </a:cubicBezTo>
                  <a:cubicBezTo>
                    <a:pt x="5171" y="5504"/>
                    <a:pt x="6272" y="6271"/>
                    <a:pt x="7506" y="6772"/>
                  </a:cubicBezTo>
                  <a:cubicBezTo>
                    <a:pt x="8463" y="7173"/>
                    <a:pt x="9584" y="7443"/>
                    <a:pt x="10725" y="7443"/>
                  </a:cubicBezTo>
                  <a:cubicBezTo>
                    <a:pt x="11573" y="7443"/>
                    <a:pt x="12433" y="7294"/>
                    <a:pt x="13244" y="6938"/>
                  </a:cubicBezTo>
                  <a:cubicBezTo>
                    <a:pt x="14011" y="6605"/>
                    <a:pt x="14711" y="6104"/>
                    <a:pt x="15278" y="5504"/>
                  </a:cubicBezTo>
                  <a:cubicBezTo>
                    <a:pt x="15312" y="5304"/>
                    <a:pt x="15345" y="5104"/>
                    <a:pt x="15312" y="4904"/>
                  </a:cubicBezTo>
                  <a:lnTo>
                    <a:pt x="34"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9"/>
            <p:cNvSpPr/>
            <p:nvPr/>
          </p:nvSpPr>
          <p:spPr>
            <a:xfrm>
              <a:off x="8263221" y="3001384"/>
              <a:ext cx="328951" cy="235292"/>
            </a:xfrm>
            <a:custGeom>
              <a:rect b="b" l="l" r="r" t="t"/>
              <a:pathLst>
                <a:path extrusionOk="0" h="11747" w="16380">
                  <a:moveTo>
                    <a:pt x="5470" y="0"/>
                  </a:moveTo>
                  <a:cubicBezTo>
                    <a:pt x="4734" y="0"/>
                    <a:pt x="3742" y="174"/>
                    <a:pt x="3270" y="1019"/>
                  </a:cubicBezTo>
                  <a:cubicBezTo>
                    <a:pt x="3036" y="1452"/>
                    <a:pt x="3403" y="1753"/>
                    <a:pt x="3170" y="1886"/>
                  </a:cubicBezTo>
                  <a:cubicBezTo>
                    <a:pt x="3141" y="1903"/>
                    <a:pt x="3108" y="1910"/>
                    <a:pt x="3073" y="1910"/>
                  </a:cubicBezTo>
                  <a:cubicBezTo>
                    <a:pt x="2840" y="1910"/>
                    <a:pt x="2502" y="1584"/>
                    <a:pt x="2294" y="1584"/>
                  </a:cubicBezTo>
                  <a:cubicBezTo>
                    <a:pt x="2286" y="1584"/>
                    <a:pt x="2277" y="1585"/>
                    <a:pt x="2269" y="1586"/>
                  </a:cubicBezTo>
                  <a:cubicBezTo>
                    <a:pt x="1702" y="1686"/>
                    <a:pt x="1135" y="1753"/>
                    <a:pt x="568" y="1753"/>
                  </a:cubicBezTo>
                  <a:lnTo>
                    <a:pt x="435" y="1219"/>
                  </a:lnTo>
                  <a:cubicBezTo>
                    <a:pt x="1" y="1386"/>
                    <a:pt x="168" y="2220"/>
                    <a:pt x="168" y="3120"/>
                  </a:cubicBezTo>
                  <a:cubicBezTo>
                    <a:pt x="134" y="4088"/>
                    <a:pt x="201" y="5255"/>
                    <a:pt x="501" y="5722"/>
                  </a:cubicBezTo>
                  <a:cubicBezTo>
                    <a:pt x="1035" y="6556"/>
                    <a:pt x="2603" y="7090"/>
                    <a:pt x="3370" y="7723"/>
                  </a:cubicBezTo>
                  <a:cubicBezTo>
                    <a:pt x="4171" y="8391"/>
                    <a:pt x="4971" y="9425"/>
                    <a:pt x="6039" y="10225"/>
                  </a:cubicBezTo>
                  <a:cubicBezTo>
                    <a:pt x="6539" y="10659"/>
                    <a:pt x="7139" y="10992"/>
                    <a:pt x="7740" y="11293"/>
                  </a:cubicBezTo>
                  <a:cubicBezTo>
                    <a:pt x="8452" y="11649"/>
                    <a:pt x="9281" y="11747"/>
                    <a:pt x="10074" y="11747"/>
                  </a:cubicBezTo>
                  <a:cubicBezTo>
                    <a:pt x="10619" y="11747"/>
                    <a:pt x="11147" y="11700"/>
                    <a:pt x="11609" y="11660"/>
                  </a:cubicBezTo>
                  <a:cubicBezTo>
                    <a:pt x="13077" y="11560"/>
                    <a:pt x="16379" y="10192"/>
                    <a:pt x="15445" y="8724"/>
                  </a:cubicBezTo>
                  <a:cubicBezTo>
                    <a:pt x="14812" y="7723"/>
                    <a:pt x="13978" y="6856"/>
                    <a:pt x="12977" y="6222"/>
                  </a:cubicBezTo>
                  <a:cubicBezTo>
                    <a:pt x="12410" y="5889"/>
                    <a:pt x="11009" y="5155"/>
                    <a:pt x="10175" y="4688"/>
                  </a:cubicBezTo>
                  <a:cubicBezTo>
                    <a:pt x="7873" y="3287"/>
                    <a:pt x="6639" y="1286"/>
                    <a:pt x="6372" y="85"/>
                  </a:cubicBezTo>
                  <a:cubicBezTo>
                    <a:pt x="6372" y="85"/>
                    <a:pt x="5983" y="0"/>
                    <a:pt x="5470"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9"/>
            <p:cNvSpPr/>
            <p:nvPr/>
          </p:nvSpPr>
          <p:spPr>
            <a:xfrm>
              <a:off x="8418640" y="3125149"/>
              <a:ext cx="168171" cy="117095"/>
            </a:xfrm>
            <a:custGeom>
              <a:rect b="b" l="l" r="r" t="t"/>
              <a:pathLst>
                <a:path extrusionOk="0" h="5846" w="8374">
                  <a:moveTo>
                    <a:pt x="4771" y="1"/>
                  </a:moveTo>
                  <a:cubicBezTo>
                    <a:pt x="4204" y="1"/>
                    <a:pt x="3466" y="182"/>
                    <a:pt x="2503" y="744"/>
                  </a:cubicBezTo>
                  <a:cubicBezTo>
                    <a:pt x="134" y="2178"/>
                    <a:pt x="1" y="5114"/>
                    <a:pt x="1" y="5114"/>
                  </a:cubicBezTo>
                  <a:cubicBezTo>
                    <a:pt x="986" y="5606"/>
                    <a:pt x="2048" y="5846"/>
                    <a:pt x="3104" y="5846"/>
                  </a:cubicBezTo>
                  <a:cubicBezTo>
                    <a:pt x="4834" y="5846"/>
                    <a:pt x="6547" y="5202"/>
                    <a:pt x="7873" y="3980"/>
                  </a:cubicBezTo>
                  <a:cubicBezTo>
                    <a:pt x="8373" y="1945"/>
                    <a:pt x="6739" y="777"/>
                    <a:pt x="6339" y="544"/>
                  </a:cubicBezTo>
                  <a:cubicBezTo>
                    <a:pt x="6079" y="404"/>
                    <a:pt x="5616" y="1"/>
                    <a:pt x="4771"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9"/>
            <p:cNvSpPr/>
            <p:nvPr/>
          </p:nvSpPr>
          <p:spPr>
            <a:xfrm>
              <a:off x="7689806" y="2793272"/>
              <a:ext cx="232475" cy="271847"/>
            </a:xfrm>
            <a:custGeom>
              <a:rect b="b" l="l" r="r" t="t"/>
              <a:pathLst>
                <a:path extrusionOk="0" h="13572" w="11576">
                  <a:moveTo>
                    <a:pt x="767" y="0"/>
                  </a:moveTo>
                  <a:cubicBezTo>
                    <a:pt x="434" y="167"/>
                    <a:pt x="200" y="467"/>
                    <a:pt x="67" y="834"/>
                  </a:cubicBezTo>
                  <a:cubicBezTo>
                    <a:pt x="0" y="1201"/>
                    <a:pt x="300" y="2202"/>
                    <a:pt x="634" y="2969"/>
                  </a:cubicBezTo>
                  <a:cubicBezTo>
                    <a:pt x="1001" y="3903"/>
                    <a:pt x="1201" y="4904"/>
                    <a:pt x="1201" y="5905"/>
                  </a:cubicBezTo>
                  <a:cubicBezTo>
                    <a:pt x="1301" y="7372"/>
                    <a:pt x="1701" y="8773"/>
                    <a:pt x="2335" y="10074"/>
                  </a:cubicBezTo>
                  <a:cubicBezTo>
                    <a:pt x="3054" y="11574"/>
                    <a:pt x="5587" y="13572"/>
                    <a:pt x="8373" y="13572"/>
                  </a:cubicBezTo>
                  <a:cubicBezTo>
                    <a:pt x="8561" y="13572"/>
                    <a:pt x="8750" y="13563"/>
                    <a:pt x="8940" y="13544"/>
                  </a:cubicBezTo>
                  <a:cubicBezTo>
                    <a:pt x="11342" y="13310"/>
                    <a:pt x="11575" y="12143"/>
                    <a:pt x="11475" y="11575"/>
                  </a:cubicBezTo>
                  <a:lnTo>
                    <a:pt x="767"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9"/>
            <p:cNvSpPr/>
            <p:nvPr/>
          </p:nvSpPr>
          <p:spPr>
            <a:xfrm>
              <a:off x="7699847" y="2737429"/>
              <a:ext cx="217072" cy="299789"/>
            </a:xfrm>
            <a:custGeom>
              <a:rect b="b" l="l" r="r" t="t"/>
              <a:pathLst>
                <a:path extrusionOk="0" h="14967" w="10809">
                  <a:moveTo>
                    <a:pt x="2858" y="0"/>
                  </a:moveTo>
                  <a:cubicBezTo>
                    <a:pt x="2514" y="0"/>
                    <a:pt x="2106" y="523"/>
                    <a:pt x="1535" y="1154"/>
                  </a:cubicBezTo>
                  <a:cubicBezTo>
                    <a:pt x="901" y="1888"/>
                    <a:pt x="201" y="2722"/>
                    <a:pt x="134" y="3255"/>
                  </a:cubicBezTo>
                  <a:cubicBezTo>
                    <a:pt x="1" y="4189"/>
                    <a:pt x="734" y="5390"/>
                    <a:pt x="1068" y="6358"/>
                  </a:cubicBezTo>
                  <a:cubicBezTo>
                    <a:pt x="1335" y="7292"/>
                    <a:pt x="1235" y="8159"/>
                    <a:pt x="1502" y="9393"/>
                  </a:cubicBezTo>
                  <a:cubicBezTo>
                    <a:pt x="1735" y="10828"/>
                    <a:pt x="2336" y="12162"/>
                    <a:pt x="3236" y="13263"/>
                  </a:cubicBezTo>
                  <a:cubicBezTo>
                    <a:pt x="3851" y="14014"/>
                    <a:pt x="6872" y="14967"/>
                    <a:pt x="8815" y="14967"/>
                  </a:cubicBezTo>
                  <a:cubicBezTo>
                    <a:pt x="9719" y="14967"/>
                    <a:pt x="10390" y="14760"/>
                    <a:pt x="10475" y="14230"/>
                  </a:cubicBezTo>
                  <a:cubicBezTo>
                    <a:pt x="10608" y="13163"/>
                    <a:pt x="10808" y="11895"/>
                    <a:pt x="10041" y="10928"/>
                  </a:cubicBezTo>
                  <a:cubicBezTo>
                    <a:pt x="9674" y="10427"/>
                    <a:pt x="9174" y="9793"/>
                    <a:pt x="8740" y="9260"/>
                  </a:cubicBezTo>
                  <a:cubicBezTo>
                    <a:pt x="6939" y="6758"/>
                    <a:pt x="7606" y="3823"/>
                    <a:pt x="7906" y="2655"/>
                  </a:cubicBezTo>
                  <a:cubicBezTo>
                    <a:pt x="7906" y="2655"/>
                    <a:pt x="6908" y="1510"/>
                    <a:pt x="5722" y="1510"/>
                  </a:cubicBezTo>
                  <a:cubicBezTo>
                    <a:pt x="5520" y="1510"/>
                    <a:pt x="5313" y="1543"/>
                    <a:pt x="5104" y="1621"/>
                  </a:cubicBezTo>
                  <a:cubicBezTo>
                    <a:pt x="4658" y="1780"/>
                    <a:pt x="4699" y="2426"/>
                    <a:pt x="4500" y="2426"/>
                  </a:cubicBezTo>
                  <a:cubicBezTo>
                    <a:pt x="4491" y="2426"/>
                    <a:pt x="4481" y="2425"/>
                    <a:pt x="4470" y="2422"/>
                  </a:cubicBezTo>
                  <a:cubicBezTo>
                    <a:pt x="4204" y="2388"/>
                    <a:pt x="4204" y="1521"/>
                    <a:pt x="4003" y="1421"/>
                  </a:cubicBezTo>
                  <a:cubicBezTo>
                    <a:pt x="3503" y="1154"/>
                    <a:pt x="3069" y="820"/>
                    <a:pt x="2736" y="420"/>
                  </a:cubicBezTo>
                  <a:lnTo>
                    <a:pt x="2969" y="20"/>
                  </a:lnTo>
                  <a:cubicBezTo>
                    <a:pt x="2933" y="7"/>
                    <a:pt x="2896" y="0"/>
                    <a:pt x="2858"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9"/>
            <p:cNvSpPr/>
            <p:nvPr/>
          </p:nvSpPr>
          <p:spPr>
            <a:xfrm>
              <a:off x="7764151" y="2942496"/>
              <a:ext cx="178212" cy="105378"/>
            </a:xfrm>
            <a:custGeom>
              <a:rect b="b" l="l" r="r" t="t"/>
              <a:pathLst>
                <a:path extrusionOk="0" h="5261" w="8874">
                  <a:moveTo>
                    <a:pt x="4948" y="1"/>
                  </a:moveTo>
                  <a:cubicBezTo>
                    <a:pt x="4591" y="1"/>
                    <a:pt x="4180" y="37"/>
                    <a:pt x="3704" y="123"/>
                  </a:cubicBezTo>
                  <a:cubicBezTo>
                    <a:pt x="1102" y="590"/>
                    <a:pt x="1" y="3025"/>
                    <a:pt x="1" y="3025"/>
                  </a:cubicBezTo>
                  <a:cubicBezTo>
                    <a:pt x="1540" y="4810"/>
                    <a:pt x="3313" y="5260"/>
                    <a:pt x="4718" y="5260"/>
                  </a:cubicBezTo>
                  <a:cubicBezTo>
                    <a:pt x="6151" y="5260"/>
                    <a:pt x="7203" y="4792"/>
                    <a:pt x="7238" y="4792"/>
                  </a:cubicBezTo>
                  <a:cubicBezTo>
                    <a:pt x="7239" y="4792"/>
                    <a:pt x="7239" y="4792"/>
                    <a:pt x="7239" y="4793"/>
                  </a:cubicBezTo>
                  <a:cubicBezTo>
                    <a:pt x="8874" y="3458"/>
                    <a:pt x="7573" y="1390"/>
                    <a:pt x="7273" y="1023"/>
                  </a:cubicBezTo>
                  <a:cubicBezTo>
                    <a:pt x="7028" y="723"/>
                    <a:pt x="6537" y="1"/>
                    <a:pt x="4948"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9"/>
            <p:cNvSpPr/>
            <p:nvPr/>
          </p:nvSpPr>
          <p:spPr>
            <a:xfrm>
              <a:off x="7737361" y="1782378"/>
              <a:ext cx="646476" cy="1049672"/>
            </a:xfrm>
            <a:custGeom>
              <a:rect b="b" l="l" r="r" t="t"/>
              <a:pathLst>
                <a:path extrusionOk="0" h="52405" w="32191">
                  <a:moveTo>
                    <a:pt x="32190" y="0"/>
                  </a:moveTo>
                  <a:lnTo>
                    <a:pt x="12610" y="2602"/>
                  </a:lnTo>
                  <a:lnTo>
                    <a:pt x="15512" y="24884"/>
                  </a:lnTo>
                  <a:lnTo>
                    <a:pt x="1" y="48034"/>
                  </a:lnTo>
                  <a:cubicBezTo>
                    <a:pt x="1235" y="51537"/>
                    <a:pt x="6038" y="52404"/>
                    <a:pt x="6038" y="52404"/>
                  </a:cubicBezTo>
                  <a:cubicBezTo>
                    <a:pt x="13677" y="43765"/>
                    <a:pt x="25152" y="33090"/>
                    <a:pt x="27820" y="28954"/>
                  </a:cubicBezTo>
                  <a:cubicBezTo>
                    <a:pt x="29588" y="26219"/>
                    <a:pt x="30923" y="19214"/>
                    <a:pt x="31556" y="11909"/>
                  </a:cubicBezTo>
                  <a:cubicBezTo>
                    <a:pt x="32190" y="4603"/>
                    <a:pt x="32190" y="0"/>
                    <a:pt x="3219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9"/>
            <p:cNvSpPr/>
            <p:nvPr/>
          </p:nvSpPr>
          <p:spPr>
            <a:xfrm>
              <a:off x="8044844" y="2286814"/>
              <a:ext cx="98505" cy="304035"/>
            </a:xfrm>
            <a:custGeom>
              <a:rect b="b" l="l" r="r" t="t"/>
              <a:pathLst>
                <a:path extrusionOk="0" h="15179" w="4905">
                  <a:moveTo>
                    <a:pt x="1" y="1"/>
                  </a:moveTo>
                  <a:lnTo>
                    <a:pt x="2302" y="8674"/>
                  </a:lnTo>
                  <a:lnTo>
                    <a:pt x="2135" y="15178"/>
                  </a:lnTo>
                  <a:lnTo>
                    <a:pt x="3903" y="13377"/>
                  </a:lnTo>
                  <a:cubicBezTo>
                    <a:pt x="3903" y="13377"/>
                    <a:pt x="4904" y="6038"/>
                    <a:pt x="4537" y="4637"/>
                  </a:cubicBezTo>
                  <a:cubicBezTo>
                    <a:pt x="4204" y="3203"/>
                    <a:pt x="1" y="1"/>
                    <a:pt x="1"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9"/>
            <p:cNvSpPr/>
            <p:nvPr/>
          </p:nvSpPr>
          <p:spPr>
            <a:xfrm>
              <a:off x="8235086" y="1921346"/>
              <a:ext cx="122624" cy="352127"/>
            </a:xfrm>
            <a:custGeom>
              <a:rect b="b" l="l" r="r" t="t"/>
              <a:pathLst>
                <a:path extrusionOk="0" h="17580" w="6106">
                  <a:moveTo>
                    <a:pt x="6105" y="0"/>
                  </a:moveTo>
                  <a:cubicBezTo>
                    <a:pt x="4704" y="2602"/>
                    <a:pt x="2469" y="3970"/>
                    <a:pt x="1" y="5037"/>
                  </a:cubicBezTo>
                  <a:lnTo>
                    <a:pt x="3403" y="17580"/>
                  </a:lnTo>
                  <a:lnTo>
                    <a:pt x="1736" y="5838"/>
                  </a:lnTo>
                  <a:cubicBezTo>
                    <a:pt x="2636" y="5271"/>
                    <a:pt x="3503" y="4604"/>
                    <a:pt x="4271" y="3803"/>
                  </a:cubicBezTo>
                  <a:cubicBezTo>
                    <a:pt x="6105" y="1935"/>
                    <a:pt x="6105" y="1"/>
                    <a:pt x="6105"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9"/>
            <p:cNvSpPr/>
            <p:nvPr/>
          </p:nvSpPr>
          <p:spPr>
            <a:xfrm>
              <a:off x="7948388" y="1792393"/>
              <a:ext cx="447498" cy="1254900"/>
            </a:xfrm>
            <a:custGeom>
              <a:rect b="b" l="l" r="r" t="t"/>
              <a:pathLst>
                <a:path extrusionOk="0" h="62651" w="22283">
                  <a:moveTo>
                    <a:pt x="467" y="0"/>
                  </a:moveTo>
                  <a:cubicBezTo>
                    <a:pt x="167" y="2802"/>
                    <a:pt x="0" y="5604"/>
                    <a:pt x="0" y="8440"/>
                  </a:cubicBezTo>
                  <a:cubicBezTo>
                    <a:pt x="33" y="10875"/>
                    <a:pt x="734" y="14177"/>
                    <a:pt x="1835" y="17546"/>
                  </a:cubicBezTo>
                  <a:cubicBezTo>
                    <a:pt x="2969" y="20882"/>
                    <a:pt x="8006" y="31656"/>
                    <a:pt x="8439" y="32857"/>
                  </a:cubicBezTo>
                  <a:cubicBezTo>
                    <a:pt x="8573" y="33258"/>
                    <a:pt x="8373" y="38161"/>
                    <a:pt x="9340" y="42131"/>
                  </a:cubicBezTo>
                  <a:cubicBezTo>
                    <a:pt x="11708" y="51737"/>
                    <a:pt x="15378" y="62545"/>
                    <a:pt x="15378" y="62545"/>
                  </a:cubicBezTo>
                  <a:cubicBezTo>
                    <a:pt x="15846" y="62616"/>
                    <a:pt x="16315" y="62650"/>
                    <a:pt x="16782" y="62650"/>
                  </a:cubicBezTo>
                  <a:cubicBezTo>
                    <a:pt x="18744" y="62650"/>
                    <a:pt x="20666" y="62036"/>
                    <a:pt x="22283" y="60877"/>
                  </a:cubicBezTo>
                  <a:cubicBezTo>
                    <a:pt x="22283" y="60877"/>
                    <a:pt x="19080" y="29822"/>
                    <a:pt x="18647" y="27854"/>
                  </a:cubicBezTo>
                  <a:cubicBezTo>
                    <a:pt x="18213" y="25852"/>
                    <a:pt x="14277" y="11475"/>
                    <a:pt x="14277" y="11475"/>
                  </a:cubicBezTo>
                  <a:cubicBezTo>
                    <a:pt x="14277" y="11475"/>
                    <a:pt x="21349" y="6772"/>
                    <a:pt x="21482" y="67"/>
                  </a:cubicBezTo>
                  <a:lnTo>
                    <a:pt x="467"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9"/>
            <p:cNvSpPr/>
            <p:nvPr/>
          </p:nvSpPr>
          <p:spPr>
            <a:xfrm>
              <a:off x="7967808" y="795961"/>
              <a:ext cx="111217" cy="302253"/>
            </a:xfrm>
            <a:custGeom>
              <a:rect b="b" l="l" r="r" t="t"/>
              <a:pathLst>
                <a:path extrusionOk="0" h="15090" w="5538">
                  <a:moveTo>
                    <a:pt x="1288" y="1"/>
                  </a:moveTo>
                  <a:cubicBezTo>
                    <a:pt x="778" y="1"/>
                    <a:pt x="292" y="313"/>
                    <a:pt x="67" y="812"/>
                  </a:cubicBezTo>
                  <a:lnTo>
                    <a:pt x="1969" y="1680"/>
                  </a:lnTo>
                  <a:cubicBezTo>
                    <a:pt x="1335" y="1913"/>
                    <a:pt x="834" y="2347"/>
                    <a:pt x="534" y="2914"/>
                  </a:cubicBezTo>
                  <a:cubicBezTo>
                    <a:pt x="0" y="3981"/>
                    <a:pt x="701" y="6250"/>
                    <a:pt x="1401" y="9085"/>
                  </a:cubicBezTo>
                  <a:cubicBezTo>
                    <a:pt x="1768" y="10853"/>
                    <a:pt x="2269" y="12554"/>
                    <a:pt x="2903" y="14255"/>
                  </a:cubicBezTo>
                  <a:cubicBezTo>
                    <a:pt x="3236" y="15089"/>
                    <a:pt x="3803" y="15089"/>
                    <a:pt x="3803" y="15089"/>
                  </a:cubicBezTo>
                  <a:lnTo>
                    <a:pt x="3803" y="12321"/>
                  </a:lnTo>
                  <a:lnTo>
                    <a:pt x="3670" y="9986"/>
                  </a:lnTo>
                  <a:cubicBezTo>
                    <a:pt x="3670" y="9986"/>
                    <a:pt x="5171" y="7951"/>
                    <a:pt x="5338" y="6283"/>
                  </a:cubicBezTo>
                  <a:cubicBezTo>
                    <a:pt x="5538" y="4115"/>
                    <a:pt x="5104" y="3247"/>
                    <a:pt x="5104" y="3247"/>
                  </a:cubicBezTo>
                  <a:lnTo>
                    <a:pt x="2769" y="1446"/>
                  </a:lnTo>
                  <a:cubicBezTo>
                    <a:pt x="2669" y="1479"/>
                    <a:pt x="2569" y="1479"/>
                    <a:pt x="2469" y="1513"/>
                  </a:cubicBezTo>
                  <a:cubicBezTo>
                    <a:pt x="2602" y="946"/>
                    <a:pt x="2335" y="345"/>
                    <a:pt x="1802" y="112"/>
                  </a:cubicBezTo>
                  <a:cubicBezTo>
                    <a:pt x="1634" y="36"/>
                    <a:pt x="1459" y="1"/>
                    <a:pt x="128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9"/>
            <p:cNvSpPr/>
            <p:nvPr/>
          </p:nvSpPr>
          <p:spPr>
            <a:xfrm>
              <a:off x="8103786" y="776812"/>
              <a:ext cx="221771" cy="189384"/>
            </a:xfrm>
            <a:custGeom>
              <a:rect b="b" l="l" r="r" t="t"/>
              <a:pathLst>
                <a:path extrusionOk="0" h="9455" w="11043">
                  <a:moveTo>
                    <a:pt x="6272" y="0"/>
                  </a:moveTo>
                  <a:cubicBezTo>
                    <a:pt x="2069" y="0"/>
                    <a:pt x="1" y="5104"/>
                    <a:pt x="2970" y="8073"/>
                  </a:cubicBezTo>
                  <a:cubicBezTo>
                    <a:pt x="3935" y="9028"/>
                    <a:pt x="5115" y="9455"/>
                    <a:pt x="6271" y="9455"/>
                  </a:cubicBezTo>
                  <a:cubicBezTo>
                    <a:pt x="8709" y="9455"/>
                    <a:pt x="11042" y="7555"/>
                    <a:pt x="11042" y="4704"/>
                  </a:cubicBezTo>
                  <a:cubicBezTo>
                    <a:pt x="11009" y="2102"/>
                    <a:pt x="8907" y="0"/>
                    <a:pt x="627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9"/>
            <p:cNvSpPr/>
            <p:nvPr/>
          </p:nvSpPr>
          <p:spPr>
            <a:xfrm>
              <a:off x="7943026" y="821499"/>
              <a:ext cx="370462" cy="425698"/>
            </a:xfrm>
            <a:custGeom>
              <a:rect b="b" l="l" r="r" t="t"/>
              <a:pathLst>
                <a:path extrusionOk="0" h="21253" w="18447">
                  <a:moveTo>
                    <a:pt x="13792" y="1"/>
                  </a:moveTo>
                  <a:cubicBezTo>
                    <a:pt x="11415" y="1"/>
                    <a:pt x="8490" y="618"/>
                    <a:pt x="6338" y="1972"/>
                  </a:cubicBezTo>
                  <a:cubicBezTo>
                    <a:pt x="6605" y="6576"/>
                    <a:pt x="5571" y="7843"/>
                    <a:pt x="5004" y="8344"/>
                  </a:cubicBezTo>
                  <a:cubicBezTo>
                    <a:pt x="4916" y="8416"/>
                    <a:pt x="4832" y="8447"/>
                    <a:pt x="4750" y="8447"/>
                  </a:cubicBezTo>
                  <a:cubicBezTo>
                    <a:pt x="4301" y="8447"/>
                    <a:pt x="3926" y="7499"/>
                    <a:pt x="3503" y="7076"/>
                  </a:cubicBezTo>
                  <a:cubicBezTo>
                    <a:pt x="3258" y="6832"/>
                    <a:pt x="2721" y="6532"/>
                    <a:pt x="2160" y="6532"/>
                  </a:cubicBezTo>
                  <a:cubicBezTo>
                    <a:pt x="1649" y="6532"/>
                    <a:pt x="1117" y="6780"/>
                    <a:pt x="767" y="7543"/>
                  </a:cubicBezTo>
                  <a:cubicBezTo>
                    <a:pt x="0" y="9144"/>
                    <a:pt x="1468" y="11413"/>
                    <a:pt x="2602" y="11946"/>
                  </a:cubicBezTo>
                  <a:cubicBezTo>
                    <a:pt x="2920" y="12099"/>
                    <a:pt x="3205" y="12160"/>
                    <a:pt x="3458" y="12160"/>
                  </a:cubicBezTo>
                  <a:cubicBezTo>
                    <a:pt x="4534" y="12160"/>
                    <a:pt x="5037" y="11046"/>
                    <a:pt x="5037" y="11046"/>
                  </a:cubicBezTo>
                  <a:lnTo>
                    <a:pt x="5037" y="18051"/>
                  </a:lnTo>
                  <a:cubicBezTo>
                    <a:pt x="6805" y="21253"/>
                    <a:pt x="10208" y="20619"/>
                    <a:pt x="12009" y="21053"/>
                  </a:cubicBezTo>
                  <a:cubicBezTo>
                    <a:pt x="12342" y="19785"/>
                    <a:pt x="12643" y="19151"/>
                    <a:pt x="12442" y="18451"/>
                  </a:cubicBezTo>
                  <a:lnTo>
                    <a:pt x="12442" y="16149"/>
                  </a:lnTo>
                  <a:cubicBezTo>
                    <a:pt x="12967" y="16263"/>
                    <a:pt x="13491" y="16315"/>
                    <a:pt x="14015" y="16315"/>
                  </a:cubicBezTo>
                  <a:cubicBezTo>
                    <a:pt x="14258" y="16315"/>
                    <a:pt x="14501" y="16304"/>
                    <a:pt x="14744" y="16283"/>
                  </a:cubicBezTo>
                  <a:cubicBezTo>
                    <a:pt x="16279" y="16049"/>
                    <a:pt x="17112" y="14782"/>
                    <a:pt x="17579" y="13114"/>
                  </a:cubicBezTo>
                  <a:cubicBezTo>
                    <a:pt x="18313" y="10445"/>
                    <a:pt x="18447" y="5975"/>
                    <a:pt x="17446" y="805"/>
                  </a:cubicBezTo>
                  <a:cubicBezTo>
                    <a:pt x="16748" y="281"/>
                    <a:pt x="15394" y="1"/>
                    <a:pt x="13792" y="1"/>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9"/>
            <p:cNvSpPr/>
            <p:nvPr/>
          </p:nvSpPr>
          <p:spPr>
            <a:xfrm>
              <a:off x="8142646" y="951854"/>
              <a:ext cx="28838" cy="28763"/>
            </a:xfrm>
            <a:custGeom>
              <a:rect b="b" l="l" r="r" t="t"/>
              <a:pathLst>
                <a:path extrusionOk="0" h="1436" w="1436">
                  <a:moveTo>
                    <a:pt x="735" y="1"/>
                  </a:moveTo>
                  <a:cubicBezTo>
                    <a:pt x="334" y="1"/>
                    <a:pt x="1" y="335"/>
                    <a:pt x="1" y="735"/>
                  </a:cubicBezTo>
                  <a:cubicBezTo>
                    <a:pt x="1" y="1135"/>
                    <a:pt x="334" y="1435"/>
                    <a:pt x="735" y="1435"/>
                  </a:cubicBezTo>
                  <a:cubicBezTo>
                    <a:pt x="1135" y="1435"/>
                    <a:pt x="1435" y="1135"/>
                    <a:pt x="1435" y="735"/>
                  </a:cubicBezTo>
                  <a:cubicBezTo>
                    <a:pt x="1435" y="335"/>
                    <a:pt x="1135" y="1"/>
                    <a:pt x="73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9"/>
            <p:cNvSpPr/>
            <p:nvPr/>
          </p:nvSpPr>
          <p:spPr>
            <a:xfrm>
              <a:off x="8252517" y="946526"/>
              <a:ext cx="28818" cy="28743"/>
            </a:xfrm>
            <a:custGeom>
              <a:rect b="b" l="l" r="r" t="t"/>
              <a:pathLst>
                <a:path extrusionOk="0" h="1435" w="1435">
                  <a:moveTo>
                    <a:pt x="701" y="0"/>
                  </a:moveTo>
                  <a:cubicBezTo>
                    <a:pt x="300" y="0"/>
                    <a:pt x="0" y="334"/>
                    <a:pt x="0" y="734"/>
                  </a:cubicBezTo>
                  <a:cubicBezTo>
                    <a:pt x="0" y="1101"/>
                    <a:pt x="300" y="1435"/>
                    <a:pt x="701" y="1435"/>
                  </a:cubicBezTo>
                  <a:cubicBezTo>
                    <a:pt x="1101" y="1435"/>
                    <a:pt x="1435" y="1101"/>
                    <a:pt x="1435" y="734"/>
                  </a:cubicBezTo>
                  <a:cubicBezTo>
                    <a:pt x="1435" y="334"/>
                    <a:pt x="1101" y="0"/>
                    <a:pt x="70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9"/>
            <p:cNvSpPr/>
            <p:nvPr/>
          </p:nvSpPr>
          <p:spPr>
            <a:xfrm>
              <a:off x="8066955" y="1086156"/>
              <a:ext cx="125957" cy="76855"/>
            </a:xfrm>
            <a:custGeom>
              <a:rect b="b" l="l" r="r" t="t"/>
              <a:pathLst>
                <a:path extrusionOk="0" h="3837" w="6272">
                  <a:moveTo>
                    <a:pt x="0" y="1"/>
                  </a:moveTo>
                  <a:cubicBezTo>
                    <a:pt x="167" y="701"/>
                    <a:pt x="501" y="1335"/>
                    <a:pt x="934" y="1936"/>
                  </a:cubicBezTo>
                  <a:cubicBezTo>
                    <a:pt x="1802" y="3036"/>
                    <a:pt x="6271" y="3837"/>
                    <a:pt x="6271" y="3837"/>
                  </a:cubicBezTo>
                  <a:lnTo>
                    <a:pt x="6271" y="2936"/>
                  </a:lnTo>
                  <a:cubicBezTo>
                    <a:pt x="6271" y="2936"/>
                    <a:pt x="2869" y="2269"/>
                    <a:pt x="1668" y="1635"/>
                  </a:cubicBezTo>
                  <a:cubicBezTo>
                    <a:pt x="968" y="1268"/>
                    <a:pt x="367" y="701"/>
                    <a:pt x="0" y="1"/>
                  </a:cubicBez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9"/>
            <p:cNvSpPr/>
            <p:nvPr/>
          </p:nvSpPr>
          <p:spPr>
            <a:xfrm>
              <a:off x="8008675" y="717103"/>
              <a:ext cx="311520" cy="184877"/>
            </a:xfrm>
            <a:custGeom>
              <a:rect b="b" l="l" r="r" t="t"/>
              <a:pathLst>
                <a:path extrusionOk="0" h="9230" w="15512">
                  <a:moveTo>
                    <a:pt x="12648" y="1"/>
                  </a:moveTo>
                  <a:cubicBezTo>
                    <a:pt x="12413" y="1"/>
                    <a:pt x="12185" y="203"/>
                    <a:pt x="12009" y="380"/>
                  </a:cubicBezTo>
                  <a:cubicBezTo>
                    <a:pt x="11015" y="1303"/>
                    <a:pt x="9860" y="1508"/>
                    <a:pt x="8656" y="1508"/>
                  </a:cubicBezTo>
                  <a:cubicBezTo>
                    <a:pt x="7692" y="1508"/>
                    <a:pt x="6695" y="1376"/>
                    <a:pt x="5723" y="1376"/>
                  </a:cubicBezTo>
                  <a:cubicBezTo>
                    <a:pt x="5628" y="1376"/>
                    <a:pt x="5533" y="1377"/>
                    <a:pt x="5437" y="1380"/>
                  </a:cubicBezTo>
                  <a:cubicBezTo>
                    <a:pt x="3569" y="1447"/>
                    <a:pt x="1268" y="2214"/>
                    <a:pt x="434" y="4049"/>
                  </a:cubicBezTo>
                  <a:cubicBezTo>
                    <a:pt x="67" y="4883"/>
                    <a:pt x="0" y="5750"/>
                    <a:pt x="767" y="6350"/>
                  </a:cubicBezTo>
                  <a:cubicBezTo>
                    <a:pt x="1268" y="6717"/>
                    <a:pt x="1735" y="6684"/>
                    <a:pt x="2002" y="7318"/>
                  </a:cubicBezTo>
                  <a:cubicBezTo>
                    <a:pt x="2068" y="7451"/>
                    <a:pt x="2502" y="9219"/>
                    <a:pt x="2269" y="9219"/>
                  </a:cubicBezTo>
                  <a:cubicBezTo>
                    <a:pt x="2334" y="9226"/>
                    <a:pt x="2399" y="9230"/>
                    <a:pt x="2463" y="9230"/>
                  </a:cubicBezTo>
                  <a:cubicBezTo>
                    <a:pt x="3325" y="9230"/>
                    <a:pt x="4119" y="8623"/>
                    <a:pt x="4337" y="7785"/>
                  </a:cubicBezTo>
                  <a:cubicBezTo>
                    <a:pt x="4403" y="7585"/>
                    <a:pt x="4503" y="7218"/>
                    <a:pt x="4537" y="7018"/>
                  </a:cubicBezTo>
                  <a:cubicBezTo>
                    <a:pt x="4565" y="6819"/>
                    <a:pt x="4762" y="6669"/>
                    <a:pt x="4963" y="6669"/>
                  </a:cubicBezTo>
                  <a:cubicBezTo>
                    <a:pt x="4999" y="6669"/>
                    <a:pt x="5035" y="6674"/>
                    <a:pt x="5071" y="6684"/>
                  </a:cubicBezTo>
                  <a:cubicBezTo>
                    <a:pt x="5638" y="6817"/>
                    <a:pt x="6005" y="7051"/>
                    <a:pt x="6572" y="7218"/>
                  </a:cubicBezTo>
                  <a:cubicBezTo>
                    <a:pt x="7539" y="7491"/>
                    <a:pt x="8545" y="7632"/>
                    <a:pt x="9550" y="7632"/>
                  </a:cubicBezTo>
                  <a:cubicBezTo>
                    <a:pt x="10140" y="7632"/>
                    <a:pt x="10728" y="7583"/>
                    <a:pt x="11308" y="7485"/>
                  </a:cubicBezTo>
                  <a:cubicBezTo>
                    <a:pt x="12442" y="7284"/>
                    <a:pt x="13477" y="6717"/>
                    <a:pt x="14277" y="5883"/>
                  </a:cubicBezTo>
                  <a:cubicBezTo>
                    <a:pt x="15111" y="4916"/>
                    <a:pt x="15511" y="3649"/>
                    <a:pt x="15345" y="2381"/>
                  </a:cubicBezTo>
                  <a:cubicBezTo>
                    <a:pt x="15345" y="2314"/>
                    <a:pt x="15345" y="2281"/>
                    <a:pt x="15311" y="2214"/>
                  </a:cubicBezTo>
                  <a:cubicBezTo>
                    <a:pt x="15311" y="2114"/>
                    <a:pt x="15244" y="1981"/>
                    <a:pt x="15211" y="1914"/>
                  </a:cubicBezTo>
                  <a:cubicBezTo>
                    <a:pt x="15174" y="1877"/>
                    <a:pt x="15130" y="1861"/>
                    <a:pt x="15083" y="1861"/>
                  </a:cubicBezTo>
                  <a:cubicBezTo>
                    <a:pt x="14836" y="1861"/>
                    <a:pt x="14484" y="2302"/>
                    <a:pt x="14344" y="2414"/>
                  </a:cubicBezTo>
                  <a:cubicBezTo>
                    <a:pt x="14177" y="2548"/>
                    <a:pt x="14010" y="2681"/>
                    <a:pt x="13843" y="2781"/>
                  </a:cubicBezTo>
                  <a:cubicBezTo>
                    <a:pt x="13677" y="2881"/>
                    <a:pt x="13543" y="2981"/>
                    <a:pt x="13376" y="3081"/>
                  </a:cubicBezTo>
                  <a:cubicBezTo>
                    <a:pt x="13477" y="2514"/>
                    <a:pt x="13477" y="1914"/>
                    <a:pt x="13376" y="1347"/>
                  </a:cubicBezTo>
                  <a:cubicBezTo>
                    <a:pt x="13310" y="980"/>
                    <a:pt x="13210" y="79"/>
                    <a:pt x="12743" y="13"/>
                  </a:cubicBezTo>
                  <a:cubicBezTo>
                    <a:pt x="12711" y="5"/>
                    <a:pt x="12679" y="1"/>
                    <a:pt x="1264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9"/>
            <p:cNvSpPr/>
            <p:nvPr/>
          </p:nvSpPr>
          <p:spPr>
            <a:xfrm>
              <a:off x="8118527" y="917683"/>
              <a:ext cx="33518" cy="26179"/>
            </a:xfrm>
            <a:custGeom>
              <a:rect b="b" l="l" r="r" t="t"/>
              <a:pathLst>
                <a:path extrusionOk="0" h="1307" w="1669">
                  <a:moveTo>
                    <a:pt x="949" y="0"/>
                  </a:moveTo>
                  <a:cubicBezTo>
                    <a:pt x="797" y="0"/>
                    <a:pt x="643" y="45"/>
                    <a:pt x="501" y="139"/>
                  </a:cubicBezTo>
                  <a:cubicBezTo>
                    <a:pt x="101" y="406"/>
                    <a:pt x="1" y="906"/>
                    <a:pt x="268" y="1307"/>
                  </a:cubicBezTo>
                  <a:lnTo>
                    <a:pt x="1669" y="406"/>
                  </a:lnTo>
                  <a:cubicBezTo>
                    <a:pt x="1496" y="148"/>
                    <a:pt x="1227" y="0"/>
                    <a:pt x="94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9"/>
            <p:cNvSpPr/>
            <p:nvPr/>
          </p:nvSpPr>
          <p:spPr>
            <a:xfrm>
              <a:off x="8169436" y="1055430"/>
              <a:ext cx="49604" cy="30806"/>
            </a:xfrm>
            <a:custGeom>
              <a:rect b="b" l="l" r="r" t="t"/>
              <a:pathLst>
                <a:path extrusionOk="0" h="1538" w="2470">
                  <a:moveTo>
                    <a:pt x="168" y="0"/>
                  </a:moveTo>
                  <a:lnTo>
                    <a:pt x="168" y="0"/>
                  </a:lnTo>
                  <a:cubicBezTo>
                    <a:pt x="1" y="634"/>
                    <a:pt x="401" y="1301"/>
                    <a:pt x="1035" y="1501"/>
                  </a:cubicBezTo>
                  <a:cubicBezTo>
                    <a:pt x="1128" y="1526"/>
                    <a:pt x="1221" y="1537"/>
                    <a:pt x="1313" y="1537"/>
                  </a:cubicBezTo>
                  <a:cubicBezTo>
                    <a:pt x="1852" y="1537"/>
                    <a:pt x="2355" y="1142"/>
                    <a:pt x="2469" y="601"/>
                  </a:cubicBezTo>
                  <a:lnTo>
                    <a:pt x="168" y="0"/>
                  </a:lnTo>
                  <a:close/>
                </a:path>
              </a:pathLst>
            </a:custGeom>
            <a:solidFill>
              <a:srgbClr val="B16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9"/>
            <p:cNvSpPr/>
            <p:nvPr/>
          </p:nvSpPr>
          <p:spPr>
            <a:xfrm>
              <a:off x="8172127" y="1064123"/>
              <a:ext cx="26810" cy="22053"/>
            </a:xfrm>
            <a:custGeom>
              <a:rect b="b" l="l" r="r" t="t"/>
              <a:pathLst>
                <a:path extrusionOk="0" h="1101" w="1335">
                  <a:moveTo>
                    <a:pt x="0" y="0"/>
                  </a:moveTo>
                  <a:cubicBezTo>
                    <a:pt x="67" y="500"/>
                    <a:pt x="434" y="901"/>
                    <a:pt x="901" y="1067"/>
                  </a:cubicBezTo>
                  <a:cubicBezTo>
                    <a:pt x="1034" y="1101"/>
                    <a:pt x="1201" y="1101"/>
                    <a:pt x="1335" y="1101"/>
                  </a:cubicBezTo>
                  <a:cubicBezTo>
                    <a:pt x="1268" y="467"/>
                    <a:pt x="734" y="0"/>
                    <a:pt x="100" y="0"/>
                  </a:cubicBez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9"/>
            <p:cNvSpPr/>
            <p:nvPr/>
          </p:nvSpPr>
          <p:spPr>
            <a:xfrm>
              <a:off x="8261896" y="910893"/>
              <a:ext cx="34180" cy="24296"/>
            </a:xfrm>
            <a:custGeom>
              <a:rect b="b" l="l" r="r" t="t"/>
              <a:pathLst>
                <a:path extrusionOk="0" h="1213" w="1702">
                  <a:moveTo>
                    <a:pt x="770" y="0"/>
                  </a:moveTo>
                  <a:cubicBezTo>
                    <a:pt x="457" y="0"/>
                    <a:pt x="147" y="193"/>
                    <a:pt x="0" y="512"/>
                  </a:cubicBezTo>
                  <a:lnTo>
                    <a:pt x="1535" y="1212"/>
                  </a:lnTo>
                  <a:cubicBezTo>
                    <a:pt x="1701" y="778"/>
                    <a:pt x="1535" y="278"/>
                    <a:pt x="1101" y="78"/>
                  </a:cubicBezTo>
                  <a:cubicBezTo>
                    <a:pt x="995" y="25"/>
                    <a:pt x="882" y="0"/>
                    <a:pt x="77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9"/>
            <p:cNvSpPr/>
            <p:nvPr/>
          </p:nvSpPr>
          <p:spPr>
            <a:xfrm>
              <a:off x="8206287" y="946526"/>
              <a:ext cx="55629" cy="92218"/>
            </a:xfrm>
            <a:custGeom>
              <a:rect b="b" l="l" r="r" t="t"/>
              <a:pathLst>
                <a:path extrusionOk="0" h="4604" w="2770">
                  <a:moveTo>
                    <a:pt x="1" y="0"/>
                  </a:moveTo>
                  <a:lnTo>
                    <a:pt x="401" y="4603"/>
                  </a:lnTo>
                  <a:lnTo>
                    <a:pt x="2769" y="3770"/>
                  </a:lnTo>
                  <a:lnTo>
                    <a:pt x="1" y="0"/>
                  </a:ln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9"/>
            <p:cNvSpPr/>
            <p:nvPr/>
          </p:nvSpPr>
          <p:spPr>
            <a:xfrm>
              <a:off x="8323529" y="1148128"/>
              <a:ext cx="617657" cy="467440"/>
            </a:xfrm>
            <a:custGeom>
              <a:rect b="b" l="l" r="r" t="t"/>
              <a:pathLst>
                <a:path extrusionOk="0" h="23337" w="30756">
                  <a:moveTo>
                    <a:pt x="28752" y="1"/>
                  </a:moveTo>
                  <a:cubicBezTo>
                    <a:pt x="28523" y="1"/>
                    <a:pt x="28287" y="70"/>
                    <a:pt x="28120" y="209"/>
                  </a:cubicBezTo>
                  <a:cubicBezTo>
                    <a:pt x="27753" y="609"/>
                    <a:pt x="27420" y="1010"/>
                    <a:pt x="27120" y="1477"/>
                  </a:cubicBezTo>
                  <a:cubicBezTo>
                    <a:pt x="26386" y="2477"/>
                    <a:pt x="25518" y="3411"/>
                    <a:pt x="24518" y="4145"/>
                  </a:cubicBezTo>
                  <a:cubicBezTo>
                    <a:pt x="24248" y="4385"/>
                    <a:pt x="23924" y="4517"/>
                    <a:pt x="23570" y="4517"/>
                  </a:cubicBezTo>
                  <a:cubicBezTo>
                    <a:pt x="23531" y="4517"/>
                    <a:pt x="23491" y="4516"/>
                    <a:pt x="23450" y="4512"/>
                  </a:cubicBezTo>
                  <a:cubicBezTo>
                    <a:pt x="23450" y="4179"/>
                    <a:pt x="23484" y="3878"/>
                    <a:pt x="23584" y="3578"/>
                  </a:cubicBezTo>
                  <a:cubicBezTo>
                    <a:pt x="23717" y="3278"/>
                    <a:pt x="23784" y="2978"/>
                    <a:pt x="23817" y="2644"/>
                  </a:cubicBezTo>
                  <a:cubicBezTo>
                    <a:pt x="23851" y="2211"/>
                    <a:pt x="23750" y="1777"/>
                    <a:pt x="23550" y="1410"/>
                  </a:cubicBezTo>
                  <a:cubicBezTo>
                    <a:pt x="23459" y="1296"/>
                    <a:pt x="23337" y="1244"/>
                    <a:pt x="23215" y="1244"/>
                  </a:cubicBezTo>
                  <a:cubicBezTo>
                    <a:pt x="23159" y="1244"/>
                    <a:pt x="23103" y="1255"/>
                    <a:pt x="23050" y="1277"/>
                  </a:cubicBezTo>
                  <a:cubicBezTo>
                    <a:pt x="22983" y="1343"/>
                    <a:pt x="22917" y="1377"/>
                    <a:pt x="22883" y="1477"/>
                  </a:cubicBezTo>
                  <a:cubicBezTo>
                    <a:pt x="22616" y="1844"/>
                    <a:pt x="22383" y="2344"/>
                    <a:pt x="22149" y="2711"/>
                  </a:cubicBezTo>
                  <a:cubicBezTo>
                    <a:pt x="21849" y="3145"/>
                    <a:pt x="21616" y="3578"/>
                    <a:pt x="21382" y="4012"/>
                  </a:cubicBezTo>
                  <a:cubicBezTo>
                    <a:pt x="21149" y="4579"/>
                    <a:pt x="20982" y="5146"/>
                    <a:pt x="20815" y="5680"/>
                  </a:cubicBezTo>
                  <a:cubicBezTo>
                    <a:pt x="20415" y="6781"/>
                    <a:pt x="19848" y="7815"/>
                    <a:pt x="19114" y="8749"/>
                  </a:cubicBezTo>
                  <a:cubicBezTo>
                    <a:pt x="18313" y="9849"/>
                    <a:pt x="14043" y="14953"/>
                    <a:pt x="13243" y="15920"/>
                  </a:cubicBezTo>
                  <a:cubicBezTo>
                    <a:pt x="13243" y="15920"/>
                    <a:pt x="7839" y="10950"/>
                    <a:pt x="5804" y="9149"/>
                  </a:cubicBezTo>
                  <a:cubicBezTo>
                    <a:pt x="2102" y="5813"/>
                    <a:pt x="1301" y="4979"/>
                    <a:pt x="0" y="4746"/>
                  </a:cubicBezTo>
                  <a:lnTo>
                    <a:pt x="0" y="4746"/>
                  </a:lnTo>
                  <a:lnTo>
                    <a:pt x="1201" y="15353"/>
                  </a:lnTo>
                  <a:cubicBezTo>
                    <a:pt x="1201" y="15353"/>
                    <a:pt x="9107" y="20857"/>
                    <a:pt x="11041" y="22158"/>
                  </a:cubicBezTo>
                  <a:cubicBezTo>
                    <a:pt x="12191" y="22973"/>
                    <a:pt x="13028" y="23336"/>
                    <a:pt x="13781" y="23336"/>
                  </a:cubicBezTo>
                  <a:cubicBezTo>
                    <a:pt x="14602" y="23336"/>
                    <a:pt x="15324" y="22906"/>
                    <a:pt x="16245" y="22158"/>
                  </a:cubicBezTo>
                  <a:lnTo>
                    <a:pt x="17246" y="21091"/>
                  </a:lnTo>
                  <a:cubicBezTo>
                    <a:pt x="18080" y="20057"/>
                    <a:pt x="23183" y="12151"/>
                    <a:pt x="24318" y="10416"/>
                  </a:cubicBezTo>
                  <a:cubicBezTo>
                    <a:pt x="24818" y="9616"/>
                    <a:pt x="26219" y="8715"/>
                    <a:pt x="26686" y="8315"/>
                  </a:cubicBezTo>
                  <a:cubicBezTo>
                    <a:pt x="30755" y="5113"/>
                    <a:pt x="30722" y="3612"/>
                    <a:pt x="30522" y="2544"/>
                  </a:cubicBezTo>
                  <a:cubicBezTo>
                    <a:pt x="30322" y="1777"/>
                    <a:pt x="30022" y="1043"/>
                    <a:pt x="29555" y="409"/>
                  </a:cubicBezTo>
                  <a:cubicBezTo>
                    <a:pt x="29388" y="209"/>
                    <a:pt x="29154" y="42"/>
                    <a:pt x="28887" y="9"/>
                  </a:cubicBezTo>
                  <a:cubicBezTo>
                    <a:pt x="28843" y="3"/>
                    <a:pt x="28798" y="1"/>
                    <a:pt x="28752" y="1"/>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9"/>
            <p:cNvSpPr/>
            <p:nvPr/>
          </p:nvSpPr>
          <p:spPr>
            <a:xfrm>
              <a:off x="8323529" y="1238504"/>
              <a:ext cx="403297" cy="381451"/>
            </a:xfrm>
            <a:custGeom>
              <a:rect b="b" l="l" r="r" t="t"/>
              <a:pathLst>
                <a:path extrusionOk="0" h="19044" w="20082">
                  <a:moveTo>
                    <a:pt x="0" y="0"/>
                  </a:moveTo>
                  <a:lnTo>
                    <a:pt x="134" y="10374"/>
                  </a:lnTo>
                  <a:cubicBezTo>
                    <a:pt x="134" y="10374"/>
                    <a:pt x="9340" y="16879"/>
                    <a:pt x="11375" y="18113"/>
                  </a:cubicBezTo>
                  <a:cubicBezTo>
                    <a:pt x="12373" y="18719"/>
                    <a:pt x="13163" y="19043"/>
                    <a:pt x="13894" y="19043"/>
                  </a:cubicBezTo>
                  <a:cubicBezTo>
                    <a:pt x="14652" y="19043"/>
                    <a:pt x="15347" y="18694"/>
                    <a:pt x="16145" y="17946"/>
                  </a:cubicBezTo>
                  <a:cubicBezTo>
                    <a:pt x="17713" y="16445"/>
                    <a:pt x="20081" y="12442"/>
                    <a:pt x="20081" y="12442"/>
                  </a:cubicBezTo>
                  <a:cubicBezTo>
                    <a:pt x="17346" y="11175"/>
                    <a:pt x="16212" y="7839"/>
                    <a:pt x="16212" y="7839"/>
                  </a:cubicBezTo>
                  <a:lnTo>
                    <a:pt x="13310" y="11208"/>
                  </a:lnTo>
                  <a:cubicBezTo>
                    <a:pt x="13310" y="11208"/>
                    <a:pt x="6171" y="4704"/>
                    <a:pt x="4470" y="3102"/>
                  </a:cubicBezTo>
                  <a:cubicBezTo>
                    <a:pt x="2769" y="1501"/>
                    <a:pt x="1535" y="300"/>
                    <a:pt x="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9"/>
            <p:cNvSpPr/>
            <p:nvPr/>
          </p:nvSpPr>
          <p:spPr>
            <a:xfrm>
              <a:off x="7857273" y="1182380"/>
              <a:ext cx="528571" cy="698927"/>
            </a:xfrm>
            <a:custGeom>
              <a:rect b="b" l="l" r="r" t="t"/>
              <a:pathLst>
                <a:path extrusionOk="0" h="34894" w="26320">
                  <a:moveTo>
                    <a:pt x="6272" y="0"/>
                  </a:moveTo>
                  <a:cubicBezTo>
                    <a:pt x="3570" y="1201"/>
                    <a:pt x="1168" y="2269"/>
                    <a:pt x="1" y="3002"/>
                  </a:cubicBezTo>
                  <a:cubicBezTo>
                    <a:pt x="1" y="3002"/>
                    <a:pt x="1535" y="11875"/>
                    <a:pt x="3069" y="15945"/>
                  </a:cubicBezTo>
                  <a:cubicBezTo>
                    <a:pt x="4437" y="19481"/>
                    <a:pt x="4737" y="33858"/>
                    <a:pt x="4737" y="33858"/>
                  </a:cubicBezTo>
                  <a:cubicBezTo>
                    <a:pt x="7884" y="34545"/>
                    <a:pt x="11090" y="34893"/>
                    <a:pt x="14295" y="34893"/>
                  </a:cubicBezTo>
                  <a:cubicBezTo>
                    <a:pt x="15915" y="34893"/>
                    <a:pt x="17535" y="34804"/>
                    <a:pt x="19148" y="34625"/>
                  </a:cubicBezTo>
                  <a:cubicBezTo>
                    <a:pt x="21616" y="34325"/>
                    <a:pt x="24018" y="33624"/>
                    <a:pt x="26253" y="32557"/>
                  </a:cubicBezTo>
                  <a:cubicBezTo>
                    <a:pt x="26253" y="32557"/>
                    <a:pt x="26319" y="21616"/>
                    <a:pt x="25419" y="14310"/>
                  </a:cubicBezTo>
                  <a:cubicBezTo>
                    <a:pt x="24485" y="7005"/>
                    <a:pt x="24785" y="3870"/>
                    <a:pt x="23117" y="2635"/>
                  </a:cubicBezTo>
                  <a:cubicBezTo>
                    <a:pt x="22016" y="1835"/>
                    <a:pt x="17280" y="767"/>
                    <a:pt x="17280" y="767"/>
                  </a:cubicBezTo>
                  <a:cubicBezTo>
                    <a:pt x="17113" y="1568"/>
                    <a:pt x="16779" y="2302"/>
                    <a:pt x="16346" y="3002"/>
                  </a:cubicBezTo>
                  <a:cubicBezTo>
                    <a:pt x="14711" y="2235"/>
                    <a:pt x="6272" y="0"/>
                    <a:pt x="6272"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9"/>
            <p:cNvSpPr/>
            <p:nvPr/>
          </p:nvSpPr>
          <p:spPr>
            <a:xfrm>
              <a:off x="8112502" y="1215109"/>
              <a:ext cx="221088" cy="687550"/>
            </a:xfrm>
            <a:custGeom>
              <a:rect b="b" l="l" r="r" t="t"/>
              <a:pathLst>
                <a:path extrusionOk="0" h="34326" w="11009">
                  <a:moveTo>
                    <a:pt x="7739" y="1"/>
                  </a:moveTo>
                  <a:cubicBezTo>
                    <a:pt x="8407" y="12810"/>
                    <a:pt x="4270" y="24018"/>
                    <a:pt x="1" y="32958"/>
                  </a:cubicBezTo>
                  <a:lnTo>
                    <a:pt x="2236" y="34325"/>
                  </a:lnTo>
                  <a:cubicBezTo>
                    <a:pt x="2236" y="34325"/>
                    <a:pt x="11008" y="18848"/>
                    <a:pt x="10375" y="1035"/>
                  </a:cubicBezTo>
                  <a:cubicBezTo>
                    <a:pt x="9607" y="434"/>
                    <a:pt x="8707" y="67"/>
                    <a:pt x="773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9"/>
            <p:cNvSpPr/>
            <p:nvPr/>
          </p:nvSpPr>
          <p:spPr>
            <a:xfrm>
              <a:off x="8200925" y="1206436"/>
              <a:ext cx="26830" cy="118277"/>
            </a:xfrm>
            <a:custGeom>
              <a:rect b="b" l="l" r="r" t="t"/>
              <a:pathLst>
                <a:path extrusionOk="0" h="5905" w="1336">
                  <a:moveTo>
                    <a:pt x="1" y="0"/>
                  </a:moveTo>
                  <a:lnTo>
                    <a:pt x="468" y="4403"/>
                  </a:lnTo>
                  <a:lnTo>
                    <a:pt x="1268" y="5904"/>
                  </a:lnTo>
                  <a:cubicBezTo>
                    <a:pt x="1268" y="5904"/>
                    <a:pt x="1335" y="1901"/>
                    <a:pt x="1268" y="934"/>
                  </a:cubicBezTo>
                  <a:lnTo>
                    <a:pt x="1"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9"/>
            <p:cNvSpPr/>
            <p:nvPr/>
          </p:nvSpPr>
          <p:spPr>
            <a:xfrm>
              <a:off x="8200925" y="1206436"/>
              <a:ext cx="26830" cy="118277"/>
            </a:xfrm>
            <a:custGeom>
              <a:rect b="b" l="l" r="r" t="t"/>
              <a:pathLst>
                <a:path extrusionOk="0" h="5905" w="1336">
                  <a:moveTo>
                    <a:pt x="1" y="0"/>
                  </a:moveTo>
                  <a:lnTo>
                    <a:pt x="468" y="4403"/>
                  </a:lnTo>
                  <a:lnTo>
                    <a:pt x="1268" y="5904"/>
                  </a:lnTo>
                  <a:cubicBezTo>
                    <a:pt x="1268" y="5904"/>
                    <a:pt x="1335" y="1901"/>
                    <a:pt x="1268" y="934"/>
                  </a:cubicBez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9"/>
            <p:cNvSpPr/>
            <p:nvPr/>
          </p:nvSpPr>
          <p:spPr>
            <a:xfrm>
              <a:off x="8055568" y="1209761"/>
              <a:ext cx="133990" cy="128312"/>
            </a:xfrm>
            <a:custGeom>
              <a:rect b="b" l="l" r="r" t="t"/>
              <a:pathLst>
                <a:path extrusionOk="0" h="6406" w="6672">
                  <a:moveTo>
                    <a:pt x="1835" y="1"/>
                  </a:moveTo>
                  <a:lnTo>
                    <a:pt x="0" y="1302"/>
                  </a:lnTo>
                  <a:lnTo>
                    <a:pt x="6038" y="6405"/>
                  </a:lnTo>
                  <a:lnTo>
                    <a:pt x="6672" y="4604"/>
                  </a:lnTo>
                  <a:lnTo>
                    <a:pt x="1835"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9"/>
            <p:cNvSpPr/>
            <p:nvPr/>
          </p:nvSpPr>
          <p:spPr>
            <a:xfrm>
              <a:off x="8055568" y="1209761"/>
              <a:ext cx="133990" cy="128312"/>
            </a:xfrm>
            <a:custGeom>
              <a:rect b="b" l="l" r="r" t="t"/>
              <a:pathLst>
                <a:path extrusionOk="0" h="6406" w="6672">
                  <a:moveTo>
                    <a:pt x="1835" y="1"/>
                  </a:moveTo>
                  <a:lnTo>
                    <a:pt x="0" y="1302"/>
                  </a:lnTo>
                  <a:lnTo>
                    <a:pt x="6038" y="6405"/>
                  </a:lnTo>
                  <a:lnTo>
                    <a:pt x="6672" y="4604"/>
                  </a:lnTo>
                  <a:lnTo>
                    <a:pt x="1835"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9"/>
            <p:cNvSpPr/>
            <p:nvPr/>
          </p:nvSpPr>
          <p:spPr>
            <a:xfrm>
              <a:off x="8184859" y="1159666"/>
              <a:ext cx="54283" cy="91717"/>
            </a:xfrm>
            <a:custGeom>
              <a:rect b="b" l="l" r="r" t="t"/>
              <a:pathLst>
                <a:path extrusionOk="0" h="4579" w="2703">
                  <a:moveTo>
                    <a:pt x="400" y="0"/>
                  </a:moveTo>
                  <a:lnTo>
                    <a:pt x="400" y="1568"/>
                  </a:lnTo>
                  <a:cubicBezTo>
                    <a:pt x="334" y="2435"/>
                    <a:pt x="200" y="3302"/>
                    <a:pt x="0" y="4170"/>
                  </a:cubicBezTo>
                  <a:cubicBezTo>
                    <a:pt x="717" y="4246"/>
                    <a:pt x="1649" y="4578"/>
                    <a:pt x="2150" y="4578"/>
                  </a:cubicBezTo>
                  <a:cubicBezTo>
                    <a:pt x="2302" y="4578"/>
                    <a:pt x="2414" y="4548"/>
                    <a:pt x="2469" y="4470"/>
                  </a:cubicBezTo>
                  <a:cubicBezTo>
                    <a:pt x="2702" y="4103"/>
                    <a:pt x="1902" y="967"/>
                    <a:pt x="40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9"/>
            <p:cNvSpPr/>
            <p:nvPr/>
          </p:nvSpPr>
          <p:spPr>
            <a:xfrm>
              <a:off x="7983211" y="1123572"/>
              <a:ext cx="201668" cy="163044"/>
            </a:xfrm>
            <a:custGeom>
              <a:rect b="b" l="l" r="r" t="t"/>
              <a:pathLst>
                <a:path extrusionOk="0" h="8140" w="10042">
                  <a:moveTo>
                    <a:pt x="3036" y="1"/>
                  </a:moveTo>
                  <a:cubicBezTo>
                    <a:pt x="2035" y="34"/>
                    <a:pt x="1" y="2936"/>
                    <a:pt x="1" y="2936"/>
                  </a:cubicBezTo>
                  <a:cubicBezTo>
                    <a:pt x="1" y="2936"/>
                    <a:pt x="634" y="3737"/>
                    <a:pt x="1869" y="5038"/>
                  </a:cubicBezTo>
                  <a:cubicBezTo>
                    <a:pt x="3336" y="6572"/>
                    <a:pt x="4137" y="8107"/>
                    <a:pt x="4671" y="8140"/>
                  </a:cubicBezTo>
                  <a:cubicBezTo>
                    <a:pt x="5238" y="8140"/>
                    <a:pt x="7206" y="6639"/>
                    <a:pt x="8373" y="6239"/>
                  </a:cubicBezTo>
                  <a:cubicBezTo>
                    <a:pt x="8798" y="6053"/>
                    <a:pt x="9244" y="5951"/>
                    <a:pt x="9694" y="5951"/>
                  </a:cubicBezTo>
                  <a:cubicBezTo>
                    <a:pt x="9810" y="5951"/>
                    <a:pt x="9925" y="5958"/>
                    <a:pt x="10041" y="5972"/>
                  </a:cubicBezTo>
                  <a:cubicBezTo>
                    <a:pt x="10041" y="5972"/>
                    <a:pt x="9374" y="4637"/>
                    <a:pt x="6772" y="3470"/>
                  </a:cubicBezTo>
                  <a:cubicBezTo>
                    <a:pt x="4170" y="2269"/>
                    <a:pt x="3136" y="1068"/>
                    <a:pt x="3036" y="535"/>
                  </a:cubicBezTo>
                  <a:lnTo>
                    <a:pt x="3036"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9"/>
            <p:cNvSpPr/>
            <p:nvPr/>
          </p:nvSpPr>
          <p:spPr>
            <a:xfrm>
              <a:off x="8194238" y="1356761"/>
              <a:ext cx="96476" cy="387540"/>
            </a:xfrm>
            <a:custGeom>
              <a:rect b="b" l="l" r="r" t="t"/>
              <a:pathLst>
                <a:path extrusionOk="0" h="19348" w="4804">
                  <a:moveTo>
                    <a:pt x="1334" y="0"/>
                  </a:moveTo>
                  <a:lnTo>
                    <a:pt x="0" y="167"/>
                  </a:lnTo>
                  <a:cubicBezTo>
                    <a:pt x="434" y="4971"/>
                    <a:pt x="534" y="9807"/>
                    <a:pt x="367" y="14611"/>
                  </a:cubicBezTo>
                  <a:cubicBezTo>
                    <a:pt x="301" y="16138"/>
                    <a:pt x="2380" y="19348"/>
                    <a:pt x="2960" y="19348"/>
                  </a:cubicBezTo>
                  <a:cubicBezTo>
                    <a:pt x="2963" y="19348"/>
                    <a:pt x="2966" y="19348"/>
                    <a:pt x="2969" y="19348"/>
                  </a:cubicBezTo>
                  <a:cubicBezTo>
                    <a:pt x="3503" y="19281"/>
                    <a:pt x="4570" y="16379"/>
                    <a:pt x="4804" y="14678"/>
                  </a:cubicBezTo>
                  <a:cubicBezTo>
                    <a:pt x="4737" y="10508"/>
                    <a:pt x="2335" y="2235"/>
                    <a:pt x="133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9"/>
            <p:cNvSpPr/>
            <p:nvPr/>
          </p:nvSpPr>
          <p:spPr>
            <a:xfrm>
              <a:off x="8194238" y="1356761"/>
              <a:ext cx="28156" cy="14722"/>
            </a:xfrm>
            <a:custGeom>
              <a:rect b="b" l="l" r="r" t="t"/>
              <a:pathLst>
                <a:path extrusionOk="0" h="735" w="1402">
                  <a:moveTo>
                    <a:pt x="1334" y="0"/>
                  </a:moveTo>
                  <a:lnTo>
                    <a:pt x="0" y="167"/>
                  </a:lnTo>
                  <a:lnTo>
                    <a:pt x="67" y="734"/>
                  </a:lnTo>
                  <a:cubicBezTo>
                    <a:pt x="567" y="701"/>
                    <a:pt x="1034" y="501"/>
                    <a:pt x="1401" y="167"/>
                  </a:cubicBezTo>
                  <a:cubicBezTo>
                    <a:pt x="1368" y="101"/>
                    <a:pt x="1368" y="67"/>
                    <a:pt x="133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9"/>
            <p:cNvSpPr/>
            <p:nvPr/>
          </p:nvSpPr>
          <p:spPr>
            <a:xfrm>
              <a:off x="8174135" y="1294628"/>
              <a:ext cx="56291" cy="66860"/>
            </a:xfrm>
            <a:custGeom>
              <a:rect b="b" l="l" r="r" t="t"/>
              <a:pathLst>
                <a:path extrusionOk="0" h="3338" w="2803">
                  <a:moveTo>
                    <a:pt x="1802" y="0"/>
                  </a:moveTo>
                  <a:cubicBezTo>
                    <a:pt x="1435" y="0"/>
                    <a:pt x="1035" y="100"/>
                    <a:pt x="701" y="267"/>
                  </a:cubicBezTo>
                  <a:cubicBezTo>
                    <a:pt x="267" y="734"/>
                    <a:pt x="0" y="1368"/>
                    <a:pt x="0" y="2035"/>
                  </a:cubicBezTo>
                  <a:cubicBezTo>
                    <a:pt x="201" y="2535"/>
                    <a:pt x="568" y="2969"/>
                    <a:pt x="1001" y="3269"/>
                  </a:cubicBezTo>
                  <a:cubicBezTo>
                    <a:pt x="1150" y="3315"/>
                    <a:pt x="1307" y="3337"/>
                    <a:pt x="1464" y="3337"/>
                  </a:cubicBezTo>
                  <a:cubicBezTo>
                    <a:pt x="1766" y="3337"/>
                    <a:pt x="2073" y="3256"/>
                    <a:pt x="2335" y="3102"/>
                  </a:cubicBezTo>
                  <a:cubicBezTo>
                    <a:pt x="2702" y="2435"/>
                    <a:pt x="2802" y="1701"/>
                    <a:pt x="2602" y="968"/>
                  </a:cubicBezTo>
                  <a:cubicBezTo>
                    <a:pt x="2436" y="567"/>
                    <a:pt x="2169" y="234"/>
                    <a:pt x="180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9"/>
            <p:cNvSpPr/>
            <p:nvPr/>
          </p:nvSpPr>
          <p:spPr>
            <a:xfrm>
              <a:off x="7744068" y="1688958"/>
              <a:ext cx="409984" cy="583854"/>
            </a:xfrm>
            <a:custGeom>
              <a:rect b="b" l="l" r="r" t="t"/>
              <a:pathLst>
                <a:path extrusionOk="0" h="29149" w="20415">
                  <a:moveTo>
                    <a:pt x="2442" y="0"/>
                  </a:moveTo>
                  <a:cubicBezTo>
                    <a:pt x="2346" y="0"/>
                    <a:pt x="2246" y="36"/>
                    <a:pt x="2168" y="94"/>
                  </a:cubicBezTo>
                  <a:lnTo>
                    <a:pt x="1635" y="394"/>
                  </a:lnTo>
                  <a:cubicBezTo>
                    <a:pt x="1268" y="628"/>
                    <a:pt x="1034" y="1028"/>
                    <a:pt x="968" y="1495"/>
                  </a:cubicBezTo>
                  <a:lnTo>
                    <a:pt x="34" y="18507"/>
                  </a:lnTo>
                  <a:cubicBezTo>
                    <a:pt x="0" y="18641"/>
                    <a:pt x="67" y="18807"/>
                    <a:pt x="200" y="18908"/>
                  </a:cubicBezTo>
                  <a:lnTo>
                    <a:pt x="17980" y="29148"/>
                  </a:lnTo>
                  <a:lnTo>
                    <a:pt x="20415" y="10301"/>
                  </a:lnTo>
                  <a:lnTo>
                    <a:pt x="2635" y="61"/>
                  </a:lnTo>
                  <a:cubicBezTo>
                    <a:pt x="2580" y="19"/>
                    <a:pt x="2512" y="0"/>
                    <a:pt x="244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9"/>
            <p:cNvSpPr/>
            <p:nvPr/>
          </p:nvSpPr>
          <p:spPr>
            <a:xfrm>
              <a:off x="7744068" y="1688958"/>
              <a:ext cx="409984" cy="583854"/>
            </a:xfrm>
            <a:custGeom>
              <a:rect b="b" l="l" r="r" t="t"/>
              <a:pathLst>
                <a:path extrusionOk="0" h="29149" w="20415">
                  <a:moveTo>
                    <a:pt x="2442" y="0"/>
                  </a:moveTo>
                  <a:cubicBezTo>
                    <a:pt x="2346" y="0"/>
                    <a:pt x="2246" y="36"/>
                    <a:pt x="2168" y="94"/>
                  </a:cubicBezTo>
                  <a:lnTo>
                    <a:pt x="1635" y="394"/>
                  </a:lnTo>
                  <a:cubicBezTo>
                    <a:pt x="1268" y="628"/>
                    <a:pt x="1034" y="1028"/>
                    <a:pt x="968" y="1495"/>
                  </a:cubicBezTo>
                  <a:lnTo>
                    <a:pt x="34" y="18507"/>
                  </a:lnTo>
                  <a:cubicBezTo>
                    <a:pt x="0" y="18641"/>
                    <a:pt x="67" y="18807"/>
                    <a:pt x="200" y="18908"/>
                  </a:cubicBezTo>
                  <a:lnTo>
                    <a:pt x="17980" y="29148"/>
                  </a:lnTo>
                  <a:lnTo>
                    <a:pt x="20415" y="10301"/>
                  </a:lnTo>
                  <a:lnTo>
                    <a:pt x="2635" y="61"/>
                  </a:lnTo>
                  <a:cubicBezTo>
                    <a:pt x="2580" y="19"/>
                    <a:pt x="2512" y="0"/>
                    <a:pt x="244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9"/>
            <p:cNvSpPr/>
            <p:nvPr/>
          </p:nvSpPr>
          <p:spPr>
            <a:xfrm>
              <a:off x="8101316" y="1893805"/>
              <a:ext cx="78201" cy="379368"/>
            </a:xfrm>
            <a:custGeom>
              <a:rect b="b" l="l" r="r" t="t"/>
              <a:pathLst>
                <a:path extrusionOk="0" h="18940" w="3894">
                  <a:moveTo>
                    <a:pt x="2367" y="0"/>
                  </a:moveTo>
                  <a:cubicBezTo>
                    <a:pt x="2286" y="0"/>
                    <a:pt x="2202" y="23"/>
                    <a:pt x="2125" y="74"/>
                  </a:cubicBezTo>
                  <a:lnTo>
                    <a:pt x="1592" y="408"/>
                  </a:lnTo>
                  <a:cubicBezTo>
                    <a:pt x="1225" y="641"/>
                    <a:pt x="991" y="1042"/>
                    <a:pt x="925" y="1509"/>
                  </a:cubicBezTo>
                  <a:lnTo>
                    <a:pt x="24" y="18488"/>
                  </a:lnTo>
                  <a:cubicBezTo>
                    <a:pt x="0" y="18773"/>
                    <a:pt x="129" y="18939"/>
                    <a:pt x="325" y="18939"/>
                  </a:cubicBezTo>
                  <a:cubicBezTo>
                    <a:pt x="405" y="18939"/>
                    <a:pt x="495" y="18912"/>
                    <a:pt x="591" y="18854"/>
                  </a:cubicBezTo>
                  <a:lnTo>
                    <a:pt x="3293" y="17320"/>
                  </a:lnTo>
                  <a:cubicBezTo>
                    <a:pt x="3660" y="17087"/>
                    <a:pt x="3860" y="16653"/>
                    <a:pt x="3893" y="16219"/>
                  </a:cubicBezTo>
                  <a:lnTo>
                    <a:pt x="2793" y="441"/>
                  </a:lnTo>
                  <a:cubicBezTo>
                    <a:pt x="2817" y="193"/>
                    <a:pt x="2602" y="0"/>
                    <a:pt x="236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9"/>
            <p:cNvSpPr/>
            <p:nvPr/>
          </p:nvSpPr>
          <p:spPr>
            <a:xfrm>
              <a:off x="8101316" y="1893805"/>
              <a:ext cx="78201" cy="379368"/>
            </a:xfrm>
            <a:custGeom>
              <a:rect b="b" l="l" r="r" t="t"/>
              <a:pathLst>
                <a:path extrusionOk="0" h="18940" w="3894">
                  <a:moveTo>
                    <a:pt x="2367" y="0"/>
                  </a:moveTo>
                  <a:cubicBezTo>
                    <a:pt x="2286" y="0"/>
                    <a:pt x="2202" y="23"/>
                    <a:pt x="2125" y="74"/>
                  </a:cubicBezTo>
                  <a:lnTo>
                    <a:pt x="1592" y="408"/>
                  </a:lnTo>
                  <a:cubicBezTo>
                    <a:pt x="1225" y="641"/>
                    <a:pt x="991" y="1042"/>
                    <a:pt x="925" y="1509"/>
                  </a:cubicBezTo>
                  <a:lnTo>
                    <a:pt x="24" y="18488"/>
                  </a:lnTo>
                  <a:cubicBezTo>
                    <a:pt x="0" y="18773"/>
                    <a:pt x="129" y="18939"/>
                    <a:pt x="325" y="18939"/>
                  </a:cubicBezTo>
                  <a:cubicBezTo>
                    <a:pt x="405" y="18939"/>
                    <a:pt x="495" y="18912"/>
                    <a:pt x="591" y="18854"/>
                  </a:cubicBezTo>
                  <a:lnTo>
                    <a:pt x="3293" y="17320"/>
                  </a:lnTo>
                  <a:cubicBezTo>
                    <a:pt x="3660" y="17087"/>
                    <a:pt x="3860" y="16653"/>
                    <a:pt x="3893" y="16219"/>
                  </a:cubicBezTo>
                  <a:lnTo>
                    <a:pt x="2793" y="441"/>
                  </a:lnTo>
                  <a:cubicBezTo>
                    <a:pt x="2817" y="193"/>
                    <a:pt x="2602" y="0"/>
                    <a:pt x="23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9"/>
            <p:cNvSpPr/>
            <p:nvPr/>
          </p:nvSpPr>
          <p:spPr>
            <a:xfrm>
              <a:off x="7974515" y="1999524"/>
              <a:ext cx="19440" cy="169714"/>
            </a:xfrm>
            <a:custGeom>
              <a:rect b="b" l="l" r="r" t="t"/>
              <a:pathLst>
                <a:path extrusionOk="0" h="8473" w="968">
                  <a:moveTo>
                    <a:pt x="734" y="0"/>
                  </a:moveTo>
                  <a:cubicBezTo>
                    <a:pt x="600" y="0"/>
                    <a:pt x="467" y="100"/>
                    <a:pt x="467" y="234"/>
                  </a:cubicBezTo>
                  <a:lnTo>
                    <a:pt x="0" y="8206"/>
                  </a:lnTo>
                  <a:cubicBezTo>
                    <a:pt x="0" y="8339"/>
                    <a:pt x="100" y="8439"/>
                    <a:pt x="234" y="8473"/>
                  </a:cubicBezTo>
                  <a:cubicBezTo>
                    <a:pt x="367" y="8473"/>
                    <a:pt x="467" y="8373"/>
                    <a:pt x="500" y="8239"/>
                  </a:cubicBezTo>
                  <a:lnTo>
                    <a:pt x="967" y="267"/>
                  </a:lnTo>
                  <a:cubicBezTo>
                    <a:pt x="967" y="134"/>
                    <a:pt x="867" y="33"/>
                    <a:pt x="73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9"/>
            <p:cNvSpPr/>
            <p:nvPr/>
          </p:nvSpPr>
          <p:spPr>
            <a:xfrm>
              <a:off x="7837854" y="1921346"/>
              <a:ext cx="19440" cy="169734"/>
            </a:xfrm>
            <a:custGeom>
              <a:rect b="b" l="l" r="r" t="t"/>
              <a:pathLst>
                <a:path extrusionOk="0" h="8474" w="968">
                  <a:moveTo>
                    <a:pt x="734" y="0"/>
                  </a:moveTo>
                  <a:cubicBezTo>
                    <a:pt x="601" y="0"/>
                    <a:pt x="467" y="100"/>
                    <a:pt x="467" y="234"/>
                  </a:cubicBezTo>
                  <a:lnTo>
                    <a:pt x="0" y="8206"/>
                  </a:lnTo>
                  <a:cubicBezTo>
                    <a:pt x="0" y="8340"/>
                    <a:pt x="100" y="8440"/>
                    <a:pt x="234" y="8473"/>
                  </a:cubicBezTo>
                  <a:cubicBezTo>
                    <a:pt x="367" y="8440"/>
                    <a:pt x="467" y="8340"/>
                    <a:pt x="501" y="8240"/>
                  </a:cubicBezTo>
                  <a:lnTo>
                    <a:pt x="968" y="267"/>
                  </a:lnTo>
                  <a:cubicBezTo>
                    <a:pt x="968" y="134"/>
                    <a:pt x="867" y="0"/>
                    <a:pt x="73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9"/>
            <p:cNvSpPr/>
            <p:nvPr/>
          </p:nvSpPr>
          <p:spPr>
            <a:xfrm>
              <a:off x="7754110" y="1688558"/>
              <a:ext cx="398618" cy="395833"/>
            </a:xfrm>
            <a:custGeom>
              <a:rect b="b" l="l" r="r" t="t"/>
              <a:pathLst>
                <a:path extrusionOk="0" h="19762" w="19849">
                  <a:moveTo>
                    <a:pt x="1914" y="1"/>
                  </a:moveTo>
                  <a:cubicBezTo>
                    <a:pt x="1825" y="1"/>
                    <a:pt x="1742" y="26"/>
                    <a:pt x="1668" y="81"/>
                  </a:cubicBezTo>
                  <a:lnTo>
                    <a:pt x="1135" y="381"/>
                  </a:lnTo>
                  <a:cubicBezTo>
                    <a:pt x="734" y="648"/>
                    <a:pt x="501" y="1048"/>
                    <a:pt x="468" y="1482"/>
                  </a:cubicBezTo>
                  <a:lnTo>
                    <a:pt x="101" y="8220"/>
                  </a:lnTo>
                  <a:cubicBezTo>
                    <a:pt x="1" y="9554"/>
                    <a:pt x="701" y="10822"/>
                    <a:pt x="1869" y="11489"/>
                  </a:cubicBezTo>
                  <a:lnTo>
                    <a:pt x="15912" y="19595"/>
                  </a:lnTo>
                  <a:cubicBezTo>
                    <a:pt x="16116" y="19709"/>
                    <a:pt x="16335" y="19762"/>
                    <a:pt x="16549" y="19762"/>
                  </a:cubicBezTo>
                  <a:cubicBezTo>
                    <a:pt x="17207" y="19762"/>
                    <a:pt x="17821" y="19266"/>
                    <a:pt x="17847" y="18561"/>
                  </a:cubicBezTo>
                  <a:lnTo>
                    <a:pt x="18214" y="11722"/>
                  </a:lnTo>
                  <a:cubicBezTo>
                    <a:pt x="18280" y="11289"/>
                    <a:pt x="18514" y="10888"/>
                    <a:pt x="18881" y="10655"/>
                  </a:cubicBezTo>
                  <a:lnTo>
                    <a:pt x="19414" y="10355"/>
                  </a:lnTo>
                  <a:cubicBezTo>
                    <a:pt x="19501" y="10290"/>
                    <a:pt x="19601" y="10253"/>
                    <a:pt x="19697" y="10253"/>
                  </a:cubicBezTo>
                  <a:cubicBezTo>
                    <a:pt x="19749" y="10253"/>
                    <a:pt x="19801" y="10264"/>
                    <a:pt x="19848" y="10288"/>
                  </a:cubicBezTo>
                  <a:lnTo>
                    <a:pt x="2135" y="47"/>
                  </a:lnTo>
                  <a:cubicBezTo>
                    <a:pt x="2060" y="17"/>
                    <a:pt x="1985" y="1"/>
                    <a:pt x="191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9"/>
            <p:cNvSpPr/>
            <p:nvPr/>
          </p:nvSpPr>
          <p:spPr>
            <a:xfrm>
              <a:off x="7754110" y="1688558"/>
              <a:ext cx="398618" cy="395833"/>
            </a:xfrm>
            <a:custGeom>
              <a:rect b="b" l="l" r="r" t="t"/>
              <a:pathLst>
                <a:path extrusionOk="0" h="19762" w="19849">
                  <a:moveTo>
                    <a:pt x="1914" y="1"/>
                  </a:moveTo>
                  <a:cubicBezTo>
                    <a:pt x="1825" y="1"/>
                    <a:pt x="1742" y="26"/>
                    <a:pt x="1668" y="81"/>
                  </a:cubicBezTo>
                  <a:lnTo>
                    <a:pt x="1135" y="381"/>
                  </a:lnTo>
                  <a:cubicBezTo>
                    <a:pt x="734" y="648"/>
                    <a:pt x="501" y="1048"/>
                    <a:pt x="468" y="1482"/>
                  </a:cubicBezTo>
                  <a:lnTo>
                    <a:pt x="101" y="8220"/>
                  </a:lnTo>
                  <a:cubicBezTo>
                    <a:pt x="1" y="9554"/>
                    <a:pt x="701" y="10822"/>
                    <a:pt x="1869" y="11489"/>
                  </a:cubicBezTo>
                  <a:lnTo>
                    <a:pt x="15912" y="19595"/>
                  </a:lnTo>
                  <a:cubicBezTo>
                    <a:pt x="16116" y="19709"/>
                    <a:pt x="16335" y="19762"/>
                    <a:pt x="16549" y="19762"/>
                  </a:cubicBezTo>
                  <a:cubicBezTo>
                    <a:pt x="17207" y="19762"/>
                    <a:pt x="17821" y="19266"/>
                    <a:pt x="17847" y="18561"/>
                  </a:cubicBezTo>
                  <a:lnTo>
                    <a:pt x="18214" y="11722"/>
                  </a:lnTo>
                  <a:cubicBezTo>
                    <a:pt x="18280" y="11289"/>
                    <a:pt x="18514" y="10888"/>
                    <a:pt x="18881" y="10655"/>
                  </a:cubicBezTo>
                  <a:lnTo>
                    <a:pt x="19414" y="10355"/>
                  </a:lnTo>
                  <a:cubicBezTo>
                    <a:pt x="19501" y="10290"/>
                    <a:pt x="19601" y="10253"/>
                    <a:pt x="19697" y="10253"/>
                  </a:cubicBezTo>
                  <a:cubicBezTo>
                    <a:pt x="19749" y="10253"/>
                    <a:pt x="19801" y="10264"/>
                    <a:pt x="19848" y="10288"/>
                  </a:cubicBezTo>
                  <a:lnTo>
                    <a:pt x="2135" y="47"/>
                  </a:lnTo>
                  <a:cubicBezTo>
                    <a:pt x="2060" y="17"/>
                    <a:pt x="1985" y="1"/>
                    <a:pt x="191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9"/>
            <p:cNvSpPr/>
            <p:nvPr/>
          </p:nvSpPr>
          <p:spPr>
            <a:xfrm>
              <a:off x="7895450" y="1963430"/>
              <a:ext cx="53620" cy="58828"/>
            </a:xfrm>
            <a:custGeom>
              <a:rect b="b" l="l" r="r" t="t"/>
              <a:pathLst>
                <a:path extrusionOk="0" h="2937" w="2670">
                  <a:moveTo>
                    <a:pt x="101" y="1"/>
                  </a:moveTo>
                  <a:lnTo>
                    <a:pt x="1" y="1435"/>
                  </a:lnTo>
                  <a:lnTo>
                    <a:pt x="2569" y="2936"/>
                  </a:lnTo>
                  <a:lnTo>
                    <a:pt x="2669" y="1502"/>
                  </a:lnTo>
                  <a:lnTo>
                    <a:pt x="101"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9"/>
            <p:cNvSpPr/>
            <p:nvPr/>
          </p:nvSpPr>
          <p:spPr>
            <a:xfrm>
              <a:off x="7697839" y="1251203"/>
              <a:ext cx="375824" cy="855241"/>
            </a:xfrm>
            <a:custGeom>
              <a:rect b="b" l="l" r="r" t="t"/>
              <a:pathLst>
                <a:path extrusionOk="0" h="42698" w="18714">
                  <a:moveTo>
                    <a:pt x="7940" y="0"/>
                  </a:moveTo>
                  <a:cubicBezTo>
                    <a:pt x="6539" y="801"/>
                    <a:pt x="5805" y="1268"/>
                    <a:pt x="4837" y="4036"/>
                  </a:cubicBezTo>
                  <a:cubicBezTo>
                    <a:pt x="4003" y="6471"/>
                    <a:pt x="434" y="20048"/>
                    <a:pt x="234" y="22049"/>
                  </a:cubicBezTo>
                  <a:cubicBezTo>
                    <a:pt x="1" y="24017"/>
                    <a:pt x="6972" y="36059"/>
                    <a:pt x="9274" y="38794"/>
                  </a:cubicBezTo>
                  <a:cubicBezTo>
                    <a:pt x="11542" y="41496"/>
                    <a:pt x="13477" y="42697"/>
                    <a:pt x="15111" y="42697"/>
                  </a:cubicBezTo>
                  <a:cubicBezTo>
                    <a:pt x="16746" y="42697"/>
                    <a:pt x="17346" y="42397"/>
                    <a:pt x="18013" y="41596"/>
                  </a:cubicBezTo>
                  <a:cubicBezTo>
                    <a:pt x="18714" y="40796"/>
                    <a:pt x="14578" y="37827"/>
                    <a:pt x="14211" y="37027"/>
                  </a:cubicBezTo>
                  <a:lnTo>
                    <a:pt x="14211" y="37027"/>
                  </a:lnTo>
                  <a:cubicBezTo>
                    <a:pt x="15061" y="37531"/>
                    <a:pt x="16001" y="37797"/>
                    <a:pt x="16974" y="37797"/>
                  </a:cubicBezTo>
                  <a:cubicBezTo>
                    <a:pt x="17031" y="37797"/>
                    <a:pt x="17089" y="37796"/>
                    <a:pt x="17146" y="37794"/>
                  </a:cubicBezTo>
                  <a:cubicBezTo>
                    <a:pt x="17446" y="37760"/>
                    <a:pt x="17813" y="37660"/>
                    <a:pt x="17847" y="37360"/>
                  </a:cubicBezTo>
                  <a:cubicBezTo>
                    <a:pt x="17880" y="37193"/>
                    <a:pt x="17780" y="36993"/>
                    <a:pt x="17613" y="36893"/>
                  </a:cubicBezTo>
                  <a:cubicBezTo>
                    <a:pt x="17480" y="36793"/>
                    <a:pt x="17313" y="36726"/>
                    <a:pt x="17146" y="36660"/>
                  </a:cubicBezTo>
                  <a:cubicBezTo>
                    <a:pt x="15979" y="36193"/>
                    <a:pt x="15178" y="35159"/>
                    <a:pt x="14044" y="34658"/>
                  </a:cubicBezTo>
                  <a:cubicBezTo>
                    <a:pt x="13610" y="34458"/>
                    <a:pt x="13143" y="34325"/>
                    <a:pt x="12710" y="34158"/>
                  </a:cubicBezTo>
                  <a:cubicBezTo>
                    <a:pt x="11742" y="33724"/>
                    <a:pt x="11342" y="32857"/>
                    <a:pt x="10908" y="31956"/>
                  </a:cubicBezTo>
                  <a:cubicBezTo>
                    <a:pt x="9541" y="28887"/>
                    <a:pt x="8373" y="25718"/>
                    <a:pt x="7439" y="22449"/>
                  </a:cubicBezTo>
                  <a:lnTo>
                    <a:pt x="11475" y="9073"/>
                  </a:lnTo>
                  <a:cubicBezTo>
                    <a:pt x="11909" y="6004"/>
                    <a:pt x="10708" y="0"/>
                    <a:pt x="7940"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9"/>
            <p:cNvSpPr/>
            <p:nvPr/>
          </p:nvSpPr>
          <p:spPr>
            <a:xfrm>
              <a:off x="7691814" y="1243171"/>
              <a:ext cx="249887" cy="557255"/>
            </a:xfrm>
            <a:custGeom>
              <a:rect b="b" l="l" r="r" t="t"/>
              <a:pathLst>
                <a:path extrusionOk="0" h="27821" w="12443">
                  <a:moveTo>
                    <a:pt x="8240" y="1"/>
                  </a:moveTo>
                  <a:cubicBezTo>
                    <a:pt x="7272" y="268"/>
                    <a:pt x="6438" y="601"/>
                    <a:pt x="5171" y="3503"/>
                  </a:cubicBezTo>
                  <a:cubicBezTo>
                    <a:pt x="3936" y="6439"/>
                    <a:pt x="1401" y="17413"/>
                    <a:pt x="934" y="19014"/>
                  </a:cubicBezTo>
                  <a:cubicBezTo>
                    <a:pt x="467" y="20649"/>
                    <a:pt x="0" y="22650"/>
                    <a:pt x="501" y="23951"/>
                  </a:cubicBezTo>
                  <a:cubicBezTo>
                    <a:pt x="1134" y="25286"/>
                    <a:pt x="1868" y="26586"/>
                    <a:pt x="2636" y="27821"/>
                  </a:cubicBezTo>
                  <a:cubicBezTo>
                    <a:pt x="3536" y="26920"/>
                    <a:pt x="4604" y="26220"/>
                    <a:pt x="5771" y="25753"/>
                  </a:cubicBezTo>
                  <a:cubicBezTo>
                    <a:pt x="6527" y="25464"/>
                    <a:pt x="7141" y="25379"/>
                    <a:pt x="7602" y="25379"/>
                  </a:cubicBezTo>
                  <a:cubicBezTo>
                    <a:pt x="8260" y="25379"/>
                    <a:pt x="8606" y="25552"/>
                    <a:pt x="8606" y="25552"/>
                  </a:cubicBezTo>
                  <a:lnTo>
                    <a:pt x="8006" y="22717"/>
                  </a:lnTo>
                  <a:lnTo>
                    <a:pt x="12176" y="9674"/>
                  </a:lnTo>
                  <a:cubicBezTo>
                    <a:pt x="12443" y="7139"/>
                    <a:pt x="12443" y="534"/>
                    <a:pt x="824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9"/>
            <p:cNvSpPr/>
            <p:nvPr/>
          </p:nvSpPr>
          <p:spPr>
            <a:xfrm>
              <a:off x="5673422" y="1883930"/>
              <a:ext cx="2093440" cy="1204003"/>
            </a:xfrm>
            <a:custGeom>
              <a:rect b="b" l="l" r="r" t="t"/>
              <a:pathLst>
                <a:path extrusionOk="0" h="60110" w="104242">
                  <a:moveTo>
                    <a:pt x="70617" y="0"/>
                  </a:moveTo>
                  <a:lnTo>
                    <a:pt x="0" y="40763"/>
                  </a:lnTo>
                  <a:lnTo>
                    <a:pt x="33658" y="60110"/>
                  </a:lnTo>
                  <a:lnTo>
                    <a:pt x="104241" y="19381"/>
                  </a:lnTo>
                  <a:lnTo>
                    <a:pt x="70617"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9"/>
            <p:cNvSpPr/>
            <p:nvPr/>
          </p:nvSpPr>
          <p:spPr>
            <a:xfrm>
              <a:off x="5673422" y="1883930"/>
              <a:ext cx="2093440" cy="1204003"/>
            </a:xfrm>
            <a:custGeom>
              <a:rect b="b" l="l" r="r" t="t"/>
              <a:pathLst>
                <a:path extrusionOk="0" h="60110" w="104242">
                  <a:moveTo>
                    <a:pt x="70617" y="0"/>
                  </a:moveTo>
                  <a:lnTo>
                    <a:pt x="0" y="40763"/>
                  </a:lnTo>
                  <a:lnTo>
                    <a:pt x="33658" y="60110"/>
                  </a:lnTo>
                  <a:lnTo>
                    <a:pt x="104241" y="19381"/>
                  </a:lnTo>
                  <a:lnTo>
                    <a:pt x="706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9"/>
            <p:cNvSpPr/>
            <p:nvPr/>
          </p:nvSpPr>
          <p:spPr>
            <a:xfrm>
              <a:off x="5673422" y="2700393"/>
              <a:ext cx="675937" cy="1280858"/>
            </a:xfrm>
            <a:custGeom>
              <a:rect b="b" l="l" r="r" t="t"/>
              <a:pathLst>
                <a:path extrusionOk="0" h="63947" w="33658">
                  <a:moveTo>
                    <a:pt x="0" y="1"/>
                  </a:moveTo>
                  <a:lnTo>
                    <a:pt x="0" y="44566"/>
                  </a:lnTo>
                  <a:lnTo>
                    <a:pt x="2035" y="45734"/>
                  </a:lnTo>
                  <a:lnTo>
                    <a:pt x="2035" y="12843"/>
                  </a:lnTo>
                  <a:lnTo>
                    <a:pt x="31623" y="29856"/>
                  </a:lnTo>
                  <a:lnTo>
                    <a:pt x="31623" y="62746"/>
                  </a:lnTo>
                  <a:lnTo>
                    <a:pt x="33658" y="63947"/>
                  </a:lnTo>
                  <a:lnTo>
                    <a:pt x="33658" y="19348"/>
                  </a:lnTo>
                  <a:lnTo>
                    <a:pt x="0"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9"/>
            <p:cNvSpPr/>
            <p:nvPr/>
          </p:nvSpPr>
          <p:spPr>
            <a:xfrm>
              <a:off x="5673422" y="2700393"/>
              <a:ext cx="675937" cy="1280858"/>
            </a:xfrm>
            <a:custGeom>
              <a:rect b="b" l="l" r="r" t="t"/>
              <a:pathLst>
                <a:path extrusionOk="0" h="63947" w="33658">
                  <a:moveTo>
                    <a:pt x="0" y="1"/>
                  </a:moveTo>
                  <a:lnTo>
                    <a:pt x="0" y="44566"/>
                  </a:lnTo>
                  <a:lnTo>
                    <a:pt x="2035" y="45734"/>
                  </a:lnTo>
                  <a:lnTo>
                    <a:pt x="2035" y="12843"/>
                  </a:lnTo>
                  <a:lnTo>
                    <a:pt x="31623" y="29856"/>
                  </a:lnTo>
                  <a:lnTo>
                    <a:pt x="31623" y="62746"/>
                  </a:lnTo>
                  <a:lnTo>
                    <a:pt x="33658" y="63947"/>
                  </a:lnTo>
                  <a:lnTo>
                    <a:pt x="33658" y="19348"/>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9"/>
            <p:cNvSpPr/>
            <p:nvPr/>
          </p:nvSpPr>
          <p:spPr>
            <a:xfrm>
              <a:off x="5714290" y="2957639"/>
              <a:ext cx="40868" cy="658807"/>
            </a:xfrm>
            <a:custGeom>
              <a:rect b="b" l="l" r="r" t="t"/>
              <a:pathLst>
                <a:path extrusionOk="0" h="32891" w="2035">
                  <a:moveTo>
                    <a:pt x="0" y="0"/>
                  </a:moveTo>
                  <a:lnTo>
                    <a:pt x="0" y="32891"/>
                  </a:lnTo>
                  <a:lnTo>
                    <a:pt x="2035" y="31723"/>
                  </a:lnTo>
                  <a:lnTo>
                    <a:pt x="2035" y="1168"/>
                  </a:lnTo>
                  <a:lnTo>
                    <a:pt x="0"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9"/>
            <p:cNvSpPr/>
            <p:nvPr/>
          </p:nvSpPr>
          <p:spPr>
            <a:xfrm>
              <a:off x="5714290" y="2957639"/>
              <a:ext cx="40868" cy="658807"/>
            </a:xfrm>
            <a:custGeom>
              <a:rect b="b" l="l" r="r" t="t"/>
              <a:pathLst>
                <a:path extrusionOk="0" h="32891" w="2035">
                  <a:moveTo>
                    <a:pt x="0" y="0"/>
                  </a:moveTo>
                  <a:lnTo>
                    <a:pt x="0" y="32891"/>
                  </a:lnTo>
                  <a:lnTo>
                    <a:pt x="2035" y="31723"/>
                  </a:lnTo>
                  <a:lnTo>
                    <a:pt x="2035" y="1168"/>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9"/>
            <p:cNvSpPr/>
            <p:nvPr/>
          </p:nvSpPr>
          <p:spPr>
            <a:xfrm>
              <a:off x="6349339" y="2272112"/>
              <a:ext cx="1417523" cy="1709140"/>
            </a:xfrm>
            <a:custGeom>
              <a:rect b="b" l="l" r="r" t="t"/>
              <a:pathLst>
                <a:path extrusionOk="0" h="85329" w="70585">
                  <a:moveTo>
                    <a:pt x="70584" y="1"/>
                  </a:moveTo>
                  <a:lnTo>
                    <a:pt x="1" y="40730"/>
                  </a:lnTo>
                  <a:lnTo>
                    <a:pt x="1" y="85329"/>
                  </a:lnTo>
                  <a:lnTo>
                    <a:pt x="2035" y="84128"/>
                  </a:lnTo>
                  <a:lnTo>
                    <a:pt x="2035" y="51238"/>
                  </a:lnTo>
                  <a:lnTo>
                    <a:pt x="68550" y="12843"/>
                  </a:lnTo>
                  <a:lnTo>
                    <a:pt x="68550" y="45734"/>
                  </a:lnTo>
                  <a:lnTo>
                    <a:pt x="70584" y="44566"/>
                  </a:lnTo>
                  <a:lnTo>
                    <a:pt x="70584"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9"/>
            <p:cNvSpPr/>
            <p:nvPr/>
          </p:nvSpPr>
          <p:spPr>
            <a:xfrm>
              <a:off x="6349339" y="2272112"/>
              <a:ext cx="1417523" cy="1709140"/>
            </a:xfrm>
            <a:custGeom>
              <a:rect b="b" l="l" r="r" t="t"/>
              <a:pathLst>
                <a:path extrusionOk="0" h="85329" w="70585">
                  <a:moveTo>
                    <a:pt x="70584" y="1"/>
                  </a:moveTo>
                  <a:lnTo>
                    <a:pt x="1" y="40730"/>
                  </a:lnTo>
                  <a:lnTo>
                    <a:pt x="1" y="85329"/>
                  </a:lnTo>
                  <a:lnTo>
                    <a:pt x="2035" y="84128"/>
                  </a:lnTo>
                  <a:lnTo>
                    <a:pt x="2035" y="51238"/>
                  </a:lnTo>
                  <a:lnTo>
                    <a:pt x="68550" y="12843"/>
                  </a:lnTo>
                  <a:lnTo>
                    <a:pt x="68550" y="45734"/>
                  </a:lnTo>
                  <a:lnTo>
                    <a:pt x="70584" y="44566"/>
                  </a:lnTo>
                  <a:lnTo>
                    <a:pt x="705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9"/>
            <p:cNvSpPr/>
            <p:nvPr/>
          </p:nvSpPr>
          <p:spPr>
            <a:xfrm>
              <a:off x="7685106" y="2529357"/>
              <a:ext cx="40888" cy="658807"/>
            </a:xfrm>
            <a:custGeom>
              <a:rect b="b" l="l" r="r" t="t"/>
              <a:pathLst>
                <a:path extrusionOk="0" h="32891" w="2036">
                  <a:moveTo>
                    <a:pt x="2036" y="0"/>
                  </a:moveTo>
                  <a:lnTo>
                    <a:pt x="1" y="1168"/>
                  </a:lnTo>
                  <a:lnTo>
                    <a:pt x="1" y="31723"/>
                  </a:lnTo>
                  <a:lnTo>
                    <a:pt x="2036" y="32891"/>
                  </a:lnTo>
                  <a:lnTo>
                    <a:pt x="2036"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9"/>
            <p:cNvSpPr/>
            <p:nvPr/>
          </p:nvSpPr>
          <p:spPr>
            <a:xfrm>
              <a:off x="7685106" y="2529357"/>
              <a:ext cx="40888" cy="658807"/>
            </a:xfrm>
            <a:custGeom>
              <a:rect b="b" l="l" r="r" t="t"/>
              <a:pathLst>
                <a:path extrusionOk="0" h="32891" w="2036">
                  <a:moveTo>
                    <a:pt x="2036" y="0"/>
                  </a:moveTo>
                  <a:lnTo>
                    <a:pt x="1" y="1168"/>
                  </a:lnTo>
                  <a:lnTo>
                    <a:pt x="1" y="31723"/>
                  </a:lnTo>
                  <a:lnTo>
                    <a:pt x="2036" y="32891"/>
                  </a:lnTo>
                  <a:lnTo>
                    <a:pt x="203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9"/>
            <p:cNvSpPr/>
            <p:nvPr/>
          </p:nvSpPr>
          <p:spPr>
            <a:xfrm>
              <a:off x="6121583" y="2425121"/>
              <a:ext cx="546646" cy="313389"/>
            </a:xfrm>
            <a:custGeom>
              <a:rect b="b" l="l" r="r" t="t"/>
              <a:pathLst>
                <a:path extrusionOk="0" h="15646" w="27220">
                  <a:moveTo>
                    <a:pt x="11646" y="1"/>
                  </a:moveTo>
                  <a:cubicBezTo>
                    <a:pt x="11500" y="1"/>
                    <a:pt x="11358" y="34"/>
                    <a:pt x="11242" y="101"/>
                  </a:cubicBezTo>
                  <a:lnTo>
                    <a:pt x="234" y="6439"/>
                  </a:lnTo>
                  <a:cubicBezTo>
                    <a:pt x="0" y="6505"/>
                    <a:pt x="0" y="6839"/>
                    <a:pt x="234" y="6906"/>
                  </a:cubicBezTo>
                  <a:lnTo>
                    <a:pt x="15178" y="15545"/>
                  </a:lnTo>
                  <a:cubicBezTo>
                    <a:pt x="15311" y="15612"/>
                    <a:pt x="15453" y="15645"/>
                    <a:pt x="15595" y="15645"/>
                  </a:cubicBezTo>
                  <a:cubicBezTo>
                    <a:pt x="15736" y="15645"/>
                    <a:pt x="15878" y="15612"/>
                    <a:pt x="16012" y="15545"/>
                  </a:cubicBezTo>
                  <a:lnTo>
                    <a:pt x="26986" y="9207"/>
                  </a:lnTo>
                  <a:cubicBezTo>
                    <a:pt x="27220" y="9107"/>
                    <a:pt x="27220" y="8807"/>
                    <a:pt x="26986" y="8707"/>
                  </a:cubicBezTo>
                  <a:lnTo>
                    <a:pt x="12075" y="101"/>
                  </a:lnTo>
                  <a:cubicBezTo>
                    <a:pt x="11942" y="34"/>
                    <a:pt x="11792" y="1"/>
                    <a:pt x="1164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9"/>
            <p:cNvSpPr/>
            <p:nvPr/>
          </p:nvSpPr>
          <p:spPr>
            <a:xfrm>
              <a:off x="6121583" y="2409097"/>
              <a:ext cx="547308" cy="314030"/>
            </a:xfrm>
            <a:custGeom>
              <a:rect b="b" l="l" r="r" t="t"/>
              <a:pathLst>
                <a:path extrusionOk="0" h="15678" w="27253">
                  <a:moveTo>
                    <a:pt x="11646" y="0"/>
                  </a:moveTo>
                  <a:cubicBezTo>
                    <a:pt x="11500" y="0"/>
                    <a:pt x="11358" y="33"/>
                    <a:pt x="11242" y="100"/>
                  </a:cubicBezTo>
                  <a:lnTo>
                    <a:pt x="234" y="6471"/>
                  </a:lnTo>
                  <a:cubicBezTo>
                    <a:pt x="0" y="6538"/>
                    <a:pt x="0" y="6872"/>
                    <a:pt x="234" y="6938"/>
                  </a:cubicBezTo>
                  <a:lnTo>
                    <a:pt x="15178" y="15578"/>
                  </a:lnTo>
                  <a:cubicBezTo>
                    <a:pt x="15311" y="15645"/>
                    <a:pt x="15453" y="15678"/>
                    <a:pt x="15595" y="15678"/>
                  </a:cubicBezTo>
                  <a:cubicBezTo>
                    <a:pt x="15736" y="15678"/>
                    <a:pt x="15878" y="15645"/>
                    <a:pt x="16012" y="15578"/>
                  </a:cubicBezTo>
                  <a:lnTo>
                    <a:pt x="27019" y="9240"/>
                  </a:lnTo>
                  <a:cubicBezTo>
                    <a:pt x="27253" y="9107"/>
                    <a:pt x="27253" y="8873"/>
                    <a:pt x="27019" y="8740"/>
                  </a:cubicBezTo>
                  <a:lnTo>
                    <a:pt x="12075" y="100"/>
                  </a:lnTo>
                  <a:cubicBezTo>
                    <a:pt x="11942" y="33"/>
                    <a:pt x="11792" y="0"/>
                    <a:pt x="11646"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9"/>
            <p:cNvSpPr/>
            <p:nvPr/>
          </p:nvSpPr>
          <p:spPr>
            <a:xfrm>
              <a:off x="6136986" y="2409097"/>
              <a:ext cx="515839" cy="291316"/>
            </a:xfrm>
            <a:custGeom>
              <a:rect b="b" l="l" r="r" t="t"/>
              <a:pathLst>
                <a:path extrusionOk="0" h="14544" w="25686">
                  <a:moveTo>
                    <a:pt x="10875" y="0"/>
                  </a:moveTo>
                  <a:cubicBezTo>
                    <a:pt x="10725" y="0"/>
                    <a:pt x="10575" y="33"/>
                    <a:pt x="10441" y="100"/>
                  </a:cubicBezTo>
                  <a:lnTo>
                    <a:pt x="0" y="6138"/>
                  </a:lnTo>
                  <a:lnTo>
                    <a:pt x="14411" y="14444"/>
                  </a:lnTo>
                  <a:cubicBezTo>
                    <a:pt x="14544" y="14510"/>
                    <a:pt x="14686" y="14544"/>
                    <a:pt x="14828" y="14544"/>
                  </a:cubicBezTo>
                  <a:cubicBezTo>
                    <a:pt x="14969" y="14544"/>
                    <a:pt x="15111" y="14510"/>
                    <a:pt x="15245" y="14444"/>
                  </a:cubicBezTo>
                  <a:lnTo>
                    <a:pt x="25685" y="8406"/>
                  </a:lnTo>
                  <a:lnTo>
                    <a:pt x="11308" y="100"/>
                  </a:lnTo>
                  <a:cubicBezTo>
                    <a:pt x="11175" y="33"/>
                    <a:pt x="11025" y="0"/>
                    <a:pt x="1087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9"/>
            <p:cNvSpPr/>
            <p:nvPr/>
          </p:nvSpPr>
          <p:spPr>
            <a:xfrm>
              <a:off x="6120900" y="2379032"/>
              <a:ext cx="547328" cy="313369"/>
            </a:xfrm>
            <a:custGeom>
              <a:rect b="b" l="l" r="r" t="t"/>
              <a:pathLst>
                <a:path extrusionOk="0" h="15645" w="27254">
                  <a:moveTo>
                    <a:pt x="11659" y="0"/>
                  </a:moveTo>
                  <a:cubicBezTo>
                    <a:pt x="11517" y="0"/>
                    <a:pt x="11376" y="33"/>
                    <a:pt x="11242" y="100"/>
                  </a:cubicBezTo>
                  <a:lnTo>
                    <a:pt x="234" y="6438"/>
                  </a:lnTo>
                  <a:cubicBezTo>
                    <a:pt x="1" y="6505"/>
                    <a:pt x="34" y="6838"/>
                    <a:pt x="268" y="6938"/>
                  </a:cubicBezTo>
                  <a:lnTo>
                    <a:pt x="15212" y="15544"/>
                  </a:lnTo>
                  <a:cubicBezTo>
                    <a:pt x="15345" y="15611"/>
                    <a:pt x="15487" y="15645"/>
                    <a:pt x="15629" y="15645"/>
                  </a:cubicBezTo>
                  <a:cubicBezTo>
                    <a:pt x="15770" y="15645"/>
                    <a:pt x="15912" y="15611"/>
                    <a:pt x="16046" y="15544"/>
                  </a:cubicBezTo>
                  <a:lnTo>
                    <a:pt x="27020" y="9207"/>
                  </a:lnTo>
                  <a:cubicBezTo>
                    <a:pt x="27254" y="9140"/>
                    <a:pt x="27254" y="8806"/>
                    <a:pt x="27020" y="8706"/>
                  </a:cubicBezTo>
                  <a:lnTo>
                    <a:pt x="12076" y="100"/>
                  </a:lnTo>
                  <a:cubicBezTo>
                    <a:pt x="11943" y="33"/>
                    <a:pt x="11801" y="0"/>
                    <a:pt x="11659"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9"/>
            <p:cNvSpPr/>
            <p:nvPr/>
          </p:nvSpPr>
          <p:spPr>
            <a:xfrm>
              <a:off x="5920678" y="2621415"/>
              <a:ext cx="267238" cy="152508"/>
            </a:xfrm>
            <a:custGeom>
              <a:rect b="b" l="l" r="r" t="t"/>
              <a:pathLst>
                <a:path extrusionOk="0" h="7614" w="13307">
                  <a:moveTo>
                    <a:pt x="1439" y="0"/>
                  </a:moveTo>
                  <a:cubicBezTo>
                    <a:pt x="972" y="0"/>
                    <a:pt x="0" y="662"/>
                    <a:pt x="264" y="808"/>
                  </a:cubicBezTo>
                  <a:lnTo>
                    <a:pt x="11338" y="7213"/>
                  </a:lnTo>
                  <a:lnTo>
                    <a:pt x="13240" y="7613"/>
                  </a:lnTo>
                  <a:cubicBezTo>
                    <a:pt x="13273" y="7613"/>
                    <a:pt x="13307" y="7580"/>
                    <a:pt x="13307" y="7513"/>
                  </a:cubicBezTo>
                  <a:lnTo>
                    <a:pt x="12706" y="6446"/>
                  </a:lnTo>
                  <a:lnTo>
                    <a:pt x="1598" y="41"/>
                  </a:lnTo>
                  <a:cubicBezTo>
                    <a:pt x="1558" y="13"/>
                    <a:pt x="1503" y="0"/>
                    <a:pt x="143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9"/>
            <p:cNvSpPr/>
            <p:nvPr/>
          </p:nvSpPr>
          <p:spPr>
            <a:xfrm>
              <a:off x="5932004" y="2600183"/>
              <a:ext cx="19440" cy="24076"/>
            </a:xfrm>
            <a:custGeom>
              <a:rect b="b" l="l" r="r" t="t"/>
              <a:pathLst>
                <a:path extrusionOk="0" h="1202" w="968">
                  <a:moveTo>
                    <a:pt x="734" y="0"/>
                  </a:moveTo>
                  <a:cubicBezTo>
                    <a:pt x="667" y="0"/>
                    <a:pt x="567" y="0"/>
                    <a:pt x="500" y="67"/>
                  </a:cubicBezTo>
                  <a:cubicBezTo>
                    <a:pt x="200" y="267"/>
                    <a:pt x="33" y="567"/>
                    <a:pt x="0" y="934"/>
                  </a:cubicBezTo>
                  <a:cubicBezTo>
                    <a:pt x="0" y="968"/>
                    <a:pt x="0" y="1034"/>
                    <a:pt x="0" y="1068"/>
                  </a:cubicBezTo>
                  <a:lnTo>
                    <a:pt x="0" y="1101"/>
                  </a:lnTo>
                  <a:cubicBezTo>
                    <a:pt x="0" y="1101"/>
                    <a:pt x="33" y="1134"/>
                    <a:pt x="33" y="1168"/>
                  </a:cubicBezTo>
                  <a:lnTo>
                    <a:pt x="67" y="1168"/>
                  </a:lnTo>
                  <a:lnTo>
                    <a:pt x="134" y="1201"/>
                  </a:lnTo>
                  <a:cubicBezTo>
                    <a:pt x="234" y="1201"/>
                    <a:pt x="334" y="1201"/>
                    <a:pt x="434" y="1134"/>
                  </a:cubicBezTo>
                  <a:cubicBezTo>
                    <a:pt x="734" y="934"/>
                    <a:pt x="901" y="601"/>
                    <a:pt x="934" y="267"/>
                  </a:cubicBezTo>
                  <a:cubicBezTo>
                    <a:pt x="934" y="167"/>
                    <a:pt x="934" y="100"/>
                    <a:pt x="934" y="34"/>
                  </a:cubicBezTo>
                  <a:lnTo>
                    <a:pt x="967" y="34"/>
                  </a:lnTo>
                  <a:lnTo>
                    <a:pt x="867"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9"/>
            <p:cNvSpPr/>
            <p:nvPr/>
          </p:nvSpPr>
          <p:spPr>
            <a:xfrm>
              <a:off x="5934013" y="2600844"/>
              <a:ext cx="229784" cy="147681"/>
            </a:xfrm>
            <a:custGeom>
              <a:rect b="b" l="l" r="r" t="t"/>
              <a:pathLst>
                <a:path extrusionOk="0" h="7373" w="11442">
                  <a:moveTo>
                    <a:pt x="767" y="1"/>
                  </a:moveTo>
                  <a:cubicBezTo>
                    <a:pt x="667" y="1"/>
                    <a:pt x="601" y="34"/>
                    <a:pt x="534" y="67"/>
                  </a:cubicBezTo>
                  <a:cubicBezTo>
                    <a:pt x="234" y="267"/>
                    <a:pt x="34" y="568"/>
                    <a:pt x="34" y="935"/>
                  </a:cubicBezTo>
                  <a:cubicBezTo>
                    <a:pt x="0" y="1035"/>
                    <a:pt x="34" y="1135"/>
                    <a:pt x="100" y="1235"/>
                  </a:cubicBezTo>
                  <a:lnTo>
                    <a:pt x="167" y="1268"/>
                  </a:lnTo>
                  <a:lnTo>
                    <a:pt x="10608" y="7306"/>
                  </a:lnTo>
                  <a:lnTo>
                    <a:pt x="10741" y="7373"/>
                  </a:lnTo>
                  <a:lnTo>
                    <a:pt x="11442" y="6138"/>
                  </a:lnTo>
                  <a:lnTo>
                    <a:pt x="867" y="1"/>
                  </a:ln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9"/>
            <p:cNvSpPr/>
            <p:nvPr/>
          </p:nvSpPr>
          <p:spPr>
            <a:xfrm>
              <a:off x="6147028" y="2723007"/>
              <a:ext cx="20123" cy="26279"/>
            </a:xfrm>
            <a:custGeom>
              <a:rect b="b" l="l" r="r" t="t"/>
              <a:pathLst>
                <a:path extrusionOk="0" h="1312" w="1002">
                  <a:moveTo>
                    <a:pt x="725" y="0"/>
                  </a:moveTo>
                  <a:cubicBezTo>
                    <a:pt x="657" y="0"/>
                    <a:pt x="580" y="23"/>
                    <a:pt x="501" y="73"/>
                  </a:cubicBezTo>
                  <a:cubicBezTo>
                    <a:pt x="201" y="239"/>
                    <a:pt x="1" y="573"/>
                    <a:pt x="1" y="940"/>
                  </a:cubicBezTo>
                  <a:cubicBezTo>
                    <a:pt x="1" y="1176"/>
                    <a:pt x="101" y="1312"/>
                    <a:pt x="266" y="1312"/>
                  </a:cubicBezTo>
                  <a:cubicBezTo>
                    <a:pt x="334" y="1312"/>
                    <a:pt x="413" y="1289"/>
                    <a:pt x="501" y="1240"/>
                  </a:cubicBezTo>
                  <a:cubicBezTo>
                    <a:pt x="801" y="1040"/>
                    <a:pt x="968" y="706"/>
                    <a:pt x="1001" y="340"/>
                  </a:cubicBezTo>
                  <a:cubicBezTo>
                    <a:pt x="1001" y="129"/>
                    <a:pt x="886" y="0"/>
                    <a:pt x="725"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9"/>
            <p:cNvSpPr/>
            <p:nvPr/>
          </p:nvSpPr>
          <p:spPr>
            <a:xfrm>
              <a:off x="6147028" y="2723608"/>
              <a:ext cx="32855" cy="30265"/>
            </a:xfrm>
            <a:custGeom>
              <a:rect b="b" l="l" r="r" t="t"/>
              <a:pathLst>
                <a:path extrusionOk="0" h="1511" w="1636">
                  <a:moveTo>
                    <a:pt x="718" y="1"/>
                  </a:moveTo>
                  <a:cubicBezTo>
                    <a:pt x="643" y="1"/>
                    <a:pt x="568" y="26"/>
                    <a:pt x="501" y="76"/>
                  </a:cubicBezTo>
                  <a:cubicBezTo>
                    <a:pt x="234" y="276"/>
                    <a:pt x="34" y="610"/>
                    <a:pt x="1" y="943"/>
                  </a:cubicBezTo>
                  <a:cubicBezTo>
                    <a:pt x="1" y="1143"/>
                    <a:pt x="101" y="1277"/>
                    <a:pt x="201" y="1310"/>
                  </a:cubicBezTo>
                  <a:lnTo>
                    <a:pt x="234" y="1310"/>
                  </a:lnTo>
                  <a:lnTo>
                    <a:pt x="1168" y="1510"/>
                  </a:lnTo>
                  <a:cubicBezTo>
                    <a:pt x="1235" y="1510"/>
                    <a:pt x="1302" y="1510"/>
                    <a:pt x="1335" y="1477"/>
                  </a:cubicBezTo>
                  <a:cubicBezTo>
                    <a:pt x="1535" y="1344"/>
                    <a:pt x="1635" y="1177"/>
                    <a:pt x="1635" y="977"/>
                  </a:cubicBezTo>
                  <a:cubicBezTo>
                    <a:pt x="1635" y="910"/>
                    <a:pt x="1635" y="843"/>
                    <a:pt x="1569" y="777"/>
                  </a:cubicBezTo>
                  <a:lnTo>
                    <a:pt x="935" y="76"/>
                  </a:lnTo>
                  <a:cubicBezTo>
                    <a:pt x="868" y="26"/>
                    <a:pt x="793" y="1"/>
                    <a:pt x="71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9"/>
            <p:cNvSpPr/>
            <p:nvPr/>
          </p:nvSpPr>
          <p:spPr>
            <a:xfrm>
              <a:off x="6005687" y="2646453"/>
              <a:ext cx="166143" cy="98067"/>
            </a:xfrm>
            <a:custGeom>
              <a:rect b="b" l="l" r="r" t="t"/>
              <a:pathLst>
                <a:path extrusionOk="0" h="4896" w="8273">
                  <a:moveTo>
                    <a:pt x="251" y="0"/>
                  </a:moveTo>
                  <a:cubicBezTo>
                    <a:pt x="234" y="0"/>
                    <a:pt x="217" y="9"/>
                    <a:pt x="201" y="25"/>
                  </a:cubicBezTo>
                  <a:cubicBezTo>
                    <a:pt x="67" y="92"/>
                    <a:pt x="0" y="192"/>
                    <a:pt x="0" y="325"/>
                  </a:cubicBezTo>
                  <a:cubicBezTo>
                    <a:pt x="0" y="359"/>
                    <a:pt x="0" y="392"/>
                    <a:pt x="34" y="426"/>
                  </a:cubicBezTo>
                  <a:lnTo>
                    <a:pt x="7773" y="4895"/>
                  </a:lnTo>
                  <a:lnTo>
                    <a:pt x="8273" y="4595"/>
                  </a:lnTo>
                  <a:lnTo>
                    <a:pt x="334" y="25"/>
                  </a:lnTo>
                  <a:lnTo>
                    <a:pt x="301" y="25"/>
                  </a:lnTo>
                  <a:cubicBezTo>
                    <a:pt x="284" y="9"/>
                    <a:pt x="267" y="0"/>
                    <a:pt x="25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9"/>
            <p:cNvSpPr/>
            <p:nvPr/>
          </p:nvSpPr>
          <p:spPr>
            <a:xfrm>
              <a:off x="6147711" y="2727794"/>
              <a:ext cx="24802" cy="16725"/>
            </a:xfrm>
            <a:custGeom>
              <a:rect b="b" l="l" r="r" t="t"/>
              <a:pathLst>
                <a:path extrusionOk="0" h="835" w="1235">
                  <a:moveTo>
                    <a:pt x="234" y="0"/>
                  </a:moveTo>
                  <a:cubicBezTo>
                    <a:pt x="134" y="101"/>
                    <a:pt x="33" y="267"/>
                    <a:pt x="0" y="434"/>
                  </a:cubicBezTo>
                  <a:lnTo>
                    <a:pt x="701" y="834"/>
                  </a:lnTo>
                  <a:lnTo>
                    <a:pt x="1234" y="568"/>
                  </a:lnTo>
                  <a:lnTo>
                    <a:pt x="234"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9"/>
            <p:cNvSpPr/>
            <p:nvPr/>
          </p:nvSpPr>
          <p:spPr>
            <a:xfrm>
              <a:off x="6158414" y="2731460"/>
              <a:ext cx="26147" cy="22414"/>
            </a:xfrm>
            <a:custGeom>
              <a:rect b="b" l="l" r="r" t="t"/>
              <a:pathLst>
                <a:path extrusionOk="0" h="1119" w="1302">
                  <a:moveTo>
                    <a:pt x="535" y="1"/>
                  </a:moveTo>
                  <a:cubicBezTo>
                    <a:pt x="484" y="1"/>
                    <a:pt x="434" y="18"/>
                    <a:pt x="401" y="51"/>
                  </a:cubicBezTo>
                  <a:cubicBezTo>
                    <a:pt x="168" y="218"/>
                    <a:pt x="34" y="418"/>
                    <a:pt x="34" y="685"/>
                  </a:cubicBezTo>
                  <a:cubicBezTo>
                    <a:pt x="1" y="785"/>
                    <a:pt x="68" y="885"/>
                    <a:pt x="168" y="918"/>
                  </a:cubicBezTo>
                  <a:lnTo>
                    <a:pt x="201" y="918"/>
                  </a:lnTo>
                  <a:lnTo>
                    <a:pt x="1068" y="1118"/>
                  </a:lnTo>
                  <a:cubicBezTo>
                    <a:pt x="1102" y="1118"/>
                    <a:pt x="1135" y="1118"/>
                    <a:pt x="1168" y="1085"/>
                  </a:cubicBezTo>
                  <a:cubicBezTo>
                    <a:pt x="1235" y="1018"/>
                    <a:pt x="1302" y="918"/>
                    <a:pt x="1302" y="818"/>
                  </a:cubicBezTo>
                  <a:cubicBezTo>
                    <a:pt x="1302" y="785"/>
                    <a:pt x="1302" y="751"/>
                    <a:pt x="1268" y="718"/>
                  </a:cubicBezTo>
                  <a:lnTo>
                    <a:pt x="668" y="84"/>
                  </a:lnTo>
                  <a:lnTo>
                    <a:pt x="668" y="51"/>
                  </a:lnTo>
                  <a:cubicBezTo>
                    <a:pt x="635" y="18"/>
                    <a:pt x="585" y="1"/>
                    <a:pt x="53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9"/>
            <p:cNvSpPr/>
            <p:nvPr/>
          </p:nvSpPr>
          <p:spPr>
            <a:xfrm>
              <a:off x="6158414" y="2731460"/>
              <a:ext cx="26147" cy="22414"/>
            </a:xfrm>
            <a:custGeom>
              <a:rect b="b" l="l" r="r" t="t"/>
              <a:pathLst>
                <a:path extrusionOk="0" h="1119" w="1302">
                  <a:moveTo>
                    <a:pt x="535" y="1"/>
                  </a:moveTo>
                  <a:cubicBezTo>
                    <a:pt x="484" y="1"/>
                    <a:pt x="434" y="18"/>
                    <a:pt x="401" y="51"/>
                  </a:cubicBezTo>
                  <a:cubicBezTo>
                    <a:pt x="168" y="218"/>
                    <a:pt x="34" y="418"/>
                    <a:pt x="34" y="685"/>
                  </a:cubicBezTo>
                  <a:cubicBezTo>
                    <a:pt x="1" y="785"/>
                    <a:pt x="68" y="885"/>
                    <a:pt x="168" y="918"/>
                  </a:cubicBezTo>
                  <a:lnTo>
                    <a:pt x="201" y="918"/>
                  </a:lnTo>
                  <a:lnTo>
                    <a:pt x="1068" y="1118"/>
                  </a:lnTo>
                  <a:cubicBezTo>
                    <a:pt x="1102" y="1118"/>
                    <a:pt x="1135" y="1118"/>
                    <a:pt x="1168" y="1085"/>
                  </a:cubicBezTo>
                  <a:cubicBezTo>
                    <a:pt x="1235" y="1018"/>
                    <a:pt x="1302" y="918"/>
                    <a:pt x="1302" y="818"/>
                  </a:cubicBezTo>
                  <a:cubicBezTo>
                    <a:pt x="1302" y="785"/>
                    <a:pt x="1302" y="751"/>
                    <a:pt x="1268" y="718"/>
                  </a:cubicBezTo>
                  <a:lnTo>
                    <a:pt x="668" y="84"/>
                  </a:lnTo>
                  <a:lnTo>
                    <a:pt x="668" y="51"/>
                  </a:lnTo>
                  <a:cubicBezTo>
                    <a:pt x="635" y="18"/>
                    <a:pt x="585" y="1"/>
                    <a:pt x="5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9"/>
            <p:cNvSpPr/>
            <p:nvPr/>
          </p:nvSpPr>
          <p:spPr>
            <a:xfrm>
              <a:off x="6168476" y="2738651"/>
              <a:ext cx="16086" cy="15223"/>
            </a:xfrm>
            <a:custGeom>
              <a:rect b="b" l="l" r="r" t="t"/>
              <a:pathLst>
                <a:path extrusionOk="0" h="760" w="801">
                  <a:moveTo>
                    <a:pt x="367" y="1"/>
                  </a:moveTo>
                  <a:cubicBezTo>
                    <a:pt x="334" y="1"/>
                    <a:pt x="300" y="9"/>
                    <a:pt x="267" y="26"/>
                  </a:cubicBezTo>
                  <a:cubicBezTo>
                    <a:pt x="100" y="126"/>
                    <a:pt x="0" y="292"/>
                    <a:pt x="0" y="493"/>
                  </a:cubicBezTo>
                  <a:cubicBezTo>
                    <a:pt x="0" y="593"/>
                    <a:pt x="34" y="659"/>
                    <a:pt x="100" y="659"/>
                  </a:cubicBezTo>
                  <a:lnTo>
                    <a:pt x="534" y="759"/>
                  </a:lnTo>
                  <a:lnTo>
                    <a:pt x="634" y="759"/>
                  </a:lnTo>
                  <a:cubicBezTo>
                    <a:pt x="734" y="693"/>
                    <a:pt x="801" y="593"/>
                    <a:pt x="801" y="459"/>
                  </a:cubicBezTo>
                  <a:cubicBezTo>
                    <a:pt x="801" y="426"/>
                    <a:pt x="801" y="392"/>
                    <a:pt x="767" y="359"/>
                  </a:cubicBezTo>
                  <a:lnTo>
                    <a:pt x="467" y="26"/>
                  </a:lnTo>
                  <a:cubicBezTo>
                    <a:pt x="434" y="9"/>
                    <a:pt x="400" y="1"/>
                    <a:pt x="367"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9"/>
            <p:cNvSpPr/>
            <p:nvPr/>
          </p:nvSpPr>
          <p:spPr>
            <a:xfrm>
              <a:off x="6177854" y="2745581"/>
              <a:ext cx="6708" cy="8533"/>
            </a:xfrm>
            <a:custGeom>
              <a:rect b="b" l="l" r="r" t="t"/>
              <a:pathLst>
                <a:path extrusionOk="0" h="426" w="334">
                  <a:moveTo>
                    <a:pt x="235" y="1"/>
                  </a:moveTo>
                  <a:cubicBezTo>
                    <a:pt x="215" y="1"/>
                    <a:pt x="192" y="5"/>
                    <a:pt x="167" y="13"/>
                  </a:cubicBezTo>
                  <a:cubicBezTo>
                    <a:pt x="67" y="80"/>
                    <a:pt x="0" y="180"/>
                    <a:pt x="0" y="313"/>
                  </a:cubicBezTo>
                  <a:cubicBezTo>
                    <a:pt x="0" y="388"/>
                    <a:pt x="38" y="426"/>
                    <a:pt x="99" y="426"/>
                  </a:cubicBezTo>
                  <a:cubicBezTo>
                    <a:pt x="119" y="426"/>
                    <a:pt x="142" y="422"/>
                    <a:pt x="167" y="413"/>
                  </a:cubicBezTo>
                  <a:cubicBezTo>
                    <a:pt x="267" y="347"/>
                    <a:pt x="334" y="247"/>
                    <a:pt x="334" y="113"/>
                  </a:cubicBezTo>
                  <a:cubicBezTo>
                    <a:pt x="334" y="38"/>
                    <a:pt x="296" y="1"/>
                    <a:pt x="2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9"/>
            <p:cNvSpPr/>
            <p:nvPr/>
          </p:nvSpPr>
          <p:spPr>
            <a:xfrm>
              <a:off x="5967510" y="2624239"/>
              <a:ext cx="44222" cy="30746"/>
            </a:xfrm>
            <a:custGeom>
              <a:rect b="b" l="l" r="r" t="t"/>
              <a:pathLst>
                <a:path extrusionOk="0" h="1535" w="2202">
                  <a:moveTo>
                    <a:pt x="167" y="0"/>
                  </a:moveTo>
                  <a:cubicBezTo>
                    <a:pt x="67" y="100"/>
                    <a:pt x="0" y="200"/>
                    <a:pt x="0" y="334"/>
                  </a:cubicBezTo>
                  <a:cubicBezTo>
                    <a:pt x="0" y="367"/>
                    <a:pt x="0" y="400"/>
                    <a:pt x="33" y="434"/>
                  </a:cubicBezTo>
                  <a:lnTo>
                    <a:pt x="1935" y="1535"/>
                  </a:lnTo>
                  <a:cubicBezTo>
                    <a:pt x="1901" y="1501"/>
                    <a:pt x="1901" y="1468"/>
                    <a:pt x="1901" y="1434"/>
                  </a:cubicBezTo>
                  <a:cubicBezTo>
                    <a:pt x="1901" y="1301"/>
                    <a:pt x="1968" y="1201"/>
                    <a:pt x="2102" y="1101"/>
                  </a:cubicBezTo>
                  <a:lnTo>
                    <a:pt x="2202" y="1101"/>
                  </a:lnTo>
                  <a:lnTo>
                    <a:pt x="300"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9"/>
            <p:cNvSpPr/>
            <p:nvPr/>
          </p:nvSpPr>
          <p:spPr>
            <a:xfrm>
              <a:off x="5967510" y="2624399"/>
              <a:ext cx="7370" cy="9214"/>
            </a:xfrm>
            <a:custGeom>
              <a:rect b="b" l="l" r="r" t="t"/>
              <a:pathLst>
                <a:path extrusionOk="0" h="460" w="367">
                  <a:moveTo>
                    <a:pt x="234" y="0"/>
                  </a:moveTo>
                  <a:cubicBezTo>
                    <a:pt x="209" y="0"/>
                    <a:pt x="183" y="9"/>
                    <a:pt x="167" y="25"/>
                  </a:cubicBezTo>
                  <a:cubicBezTo>
                    <a:pt x="67" y="92"/>
                    <a:pt x="0" y="226"/>
                    <a:pt x="0" y="326"/>
                  </a:cubicBezTo>
                  <a:cubicBezTo>
                    <a:pt x="0" y="392"/>
                    <a:pt x="0" y="426"/>
                    <a:pt x="33" y="459"/>
                  </a:cubicBezTo>
                  <a:lnTo>
                    <a:pt x="167" y="459"/>
                  </a:lnTo>
                  <a:cubicBezTo>
                    <a:pt x="267" y="392"/>
                    <a:pt x="334" y="259"/>
                    <a:pt x="367" y="159"/>
                  </a:cubicBezTo>
                  <a:cubicBezTo>
                    <a:pt x="367" y="92"/>
                    <a:pt x="334" y="59"/>
                    <a:pt x="300" y="25"/>
                  </a:cubicBezTo>
                  <a:cubicBezTo>
                    <a:pt x="284" y="9"/>
                    <a:pt x="259" y="0"/>
                    <a:pt x="234"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9"/>
            <p:cNvSpPr/>
            <p:nvPr/>
          </p:nvSpPr>
          <p:spPr>
            <a:xfrm>
              <a:off x="5936021" y="2602407"/>
              <a:ext cx="33518" cy="31928"/>
            </a:xfrm>
            <a:custGeom>
              <a:rect b="b" l="l" r="r" t="t"/>
              <a:pathLst>
                <a:path extrusionOk="0" h="1594" w="1669">
                  <a:moveTo>
                    <a:pt x="643" y="1"/>
                  </a:moveTo>
                  <a:cubicBezTo>
                    <a:pt x="584" y="1"/>
                    <a:pt x="526" y="17"/>
                    <a:pt x="467" y="56"/>
                  </a:cubicBezTo>
                  <a:cubicBezTo>
                    <a:pt x="200" y="256"/>
                    <a:pt x="34" y="523"/>
                    <a:pt x="0" y="857"/>
                  </a:cubicBezTo>
                  <a:cubicBezTo>
                    <a:pt x="0" y="990"/>
                    <a:pt x="34" y="1090"/>
                    <a:pt x="134" y="1157"/>
                  </a:cubicBezTo>
                  <a:lnTo>
                    <a:pt x="901" y="1557"/>
                  </a:lnTo>
                  <a:cubicBezTo>
                    <a:pt x="939" y="1583"/>
                    <a:pt x="982" y="1593"/>
                    <a:pt x="1025" y="1593"/>
                  </a:cubicBezTo>
                  <a:cubicBezTo>
                    <a:pt x="1093" y="1593"/>
                    <a:pt x="1160" y="1565"/>
                    <a:pt x="1201" y="1524"/>
                  </a:cubicBezTo>
                  <a:cubicBezTo>
                    <a:pt x="1468" y="1357"/>
                    <a:pt x="1668" y="1057"/>
                    <a:pt x="1668" y="757"/>
                  </a:cubicBezTo>
                  <a:cubicBezTo>
                    <a:pt x="1668" y="623"/>
                    <a:pt x="1635" y="523"/>
                    <a:pt x="1535" y="456"/>
                  </a:cubicBezTo>
                  <a:lnTo>
                    <a:pt x="767" y="23"/>
                  </a:lnTo>
                  <a:cubicBezTo>
                    <a:pt x="726" y="9"/>
                    <a:pt x="685" y="1"/>
                    <a:pt x="64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9"/>
            <p:cNvSpPr/>
            <p:nvPr/>
          </p:nvSpPr>
          <p:spPr>
            <a:xfrm>
              <a:off x="5936021" y="2602407"/>
              <a:ext cx="33518" cy="31928"/>
            </a:xfrm>
            <a:custGeom>
              <a:rect b="b" l="l" r="r" t="t"/>
              <a:pathLst>
                <a:path extrusionOk="0" h="1594" w="1669">
                  <a:moveTo>
                    <a:pt x="643" y="1"/>
                  </a:moveTo>
                  <a:cubicBezTo>
                    <a:pt x="584" y="1"/>
                    <a:pt x="526" y="17"/>
                    <a:pt x="467" y="56"/>
                  </a:cubicBezTo>
                  <a:cubicBezTo>
                    <a:pt x="200" y="256"/>
                    <a:pt x="34" y="523"/>
                    <a:pt x="0" y="857"/>
                  </a:cubicBezTo>
                  <a:cubicBezTo>
                    <a:pt x="0" y="990"/>
                    <a:pt x="34" y="1090"/>
                    <a:pt x="134" y="1157"/>
                  </a:cubicBezTo>
                  <a:lnTo>
                    <a:pt x="901" y="1557"/>
                  </a:lnTo>
                  <a:cubicBezTo>
                    <a:pt x="939" y="1583"/>
                    <a:pt x="982" y="1593"/>
                    <a:pt x="1025" y="1593"/>
                  </a:cubicBezTo>
                  <a:cubicBezTo>
                    <a:pt x="1093" y="1593"/>
                    <a:pt x="1160" y="1565"/>
                    <a:pt x="1201" y="1524"/>
                  </a:cubicBezTo>
                  <a:cubicBezTo>
                    <a:pt x="1468" y="1357"/>
                    <a:pt x="1668" y="1057"/>
                    <a:pt x="1668" y="757"/>
                  </a:cubicBezTo>
                  <a:cubicBezTo>
                    <a:pt x="1668" y="623"/>
                    <a:pt x="1635" y="523"/>
                    <a:pt x="1535" y="456"/>
                  </a:cubicBezTo>
                  <a:lnTo>
                    <a:pt x="767" y="23"/>
                  </a:lnTo>
                  <a:cubicBezTo>
                    <a:pt x="726" y="9"/>
                    <a:pt x="685" y="1"/>
                    <a:pt x="64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9"/>
            <p:cNvSpPr/>
            <p:nvPr/>
          </p:nvSpPr>
          <p:spPr>
            <a:xfrm>
              <a:off x="5950761" y="2610759"/>
              <a:ext cx="18094" cy="23635"/>
            </a:xfrm>
            <a:custGeom>
              <a:rect b="b" l="l" r="r" t="t"/>
              <a:pathLst>
                <a:path extrusionOk="0" h="1180" w="901">
                  <a:moveTo>
                    <a:pt x="662" y="0"/>
                  </a:moveTo>
                  <a:cubicBezTo>
                    <a:pt x="603" y="0"/>
                    <a:pt x="537" y="23"/>
                    <a:pt x="467" y="73"/>
                  </a:cubicBezTo>
                  <a:cubicBezTo>
                    <a:pt x="200" y="239"/>
                    <a:pt x="33" y="540"/>
                    <a:pt x="0" y="840"/>
                  </a:cubicBezTo>
                  <a:cubicBezTo>
                    <a:pt x="0" y="1051"/>
                    <a:pt x="99" y="1179"/>
                    <a:pt x="250" y="1179"/>
                  </a:cubicBezTo>
                  <a:cubicBezTo>
                    <a:pt x="314" y="1179"/>
                    <a:pt x="388" y="1156"/>
                    <a:pt x="467" y="1107"/>
                  </a:cubicBezTo>
                  <a:cubicBezTo>
                    <a:pt x="734" y="940"/>
                    <a:pt x="901" y="640"/>
                    <a:pt x="901" y="340"/>
                  </a:cubicBezTo>
                  <a:cubicBezTo>
                    <a:pt x="901" y="129"/>
                    <a:pt x="802" y="0"/>
                    <a:pt x="66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9"/>
            <p:cNvSpPr/>
            <p:nvPr/>
          </p:nvSpPr>
          <p:spPr>
            <a:xfrm>
              <a:off x="6179863" y="2747844"/>
              <a:ext cx="10061" cy="7872"/>
            </a:xfrm>
            <a:custGeom>
              <a:rect b="b" l="l" r="r" t="t"/>
              <a:pathLst>
                <a:path extrusionOk="0" h="393" w="501">
                  <a:moveTo>
                    <a:pt x="67" y="0"/>
                  </a:moveTo>
                  <a:cubicBezTo>
                    <a:pt x="34" y="34"/>
                    <a:pt x="0" y="67"/>
                    <a:pt x="0" y="134"/>
                  </a:cubicBezTo>
                  <a:cubicBezTo>
                    <a:pt x="0" y="167"/>
                    <a:pt x="0" y="200"/>
                    <a:pt x="0" y="200"/>
                  </a:cubicBezTo>
                  <a:lnTo>
                    <a:pt x="334" y="367"/>
                  </a:lnTo>
                  <a:cubicBezTo>
                    <a:pt x="334" y="384"/>
                    <a:pt x="342" y="392"/>
                    <a:pt x="350" y="392"/>
                  </a:cubicBezTo>
                  <a:cubicBezTo>
                    <a:pt x="359" y="392"/>
                    <a:pt x="367" y="384"/>
                    <a:pt x="367" y="367"/>
                  </a:cubicBezTo>
                  <a:cubicBezTo>
                    <a:pt x="434" y="367"/>
                    <a:pt x="501" y="334"/>
                    <a:pt x="501" y="267"/>
                  </a:cubicBezTo>
                  <a:cubicBezTo>
                    <a:pt x="501" y="234"/>
                    <a:pt x="467" y="200"/>
                    <a:pt x="434" y="200"/>
                  </a:cubicBezTo>
                  <a:lnTo>
                    <a:pt x="134"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9"/>
            <p:cNvSpPr/>
            <p:nvPr/>
          </p:nvSpPr>
          <p:spPr>
            <a:xfrm>
              <a:off x="6186550" y="2751850"/>
              <a:ext cx="3374" cy="4026"/>
            </a:xfrm>
            <a:custGeom>
              <a:rect b="b" l="l" r="r" t="t"/>
              <a:pathLst>
                <a:path extrusionOk="0" h="201" w="168">
                  <a:moveTo>
                    <a:pt x="68" y="0"/>
                  </a:moveTo>
                  <a:cubicBezTo>
                    <a:pt x="34" y="34"/>
                    <a:pt x="1" y="67"/>
                    <a:pt x="1" y="134"/>
                  </a:cubicBezTo>
                  <a:cubicBezTo>
                    <a:pt x="1" y="167"/>
                    <a:pt x="1" y="200"/>
                    <a:pt x="1" y="200"/>
                  </a:cubicBezTo>
                  <a:lnTo>
                    <a:pt x="68" y="200"/>
                  </a:lnTo>
                  <a:cubicBezTo>
                    <a:pt x="101" y="200"/>
                    <a:pt x="168" y="134"/>
                    <a:pt x="168" y="67"/>
                  </a:cubicBezTo>
                  <a:cubicBezTo>
                    <a:pt x="168" y="34"/>
                    <a:pt x="134" y="0"/>
                    <a:pt x="13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9"/>
            <p:cNvSpPr/>
            <p:nvPr/>
          </p:nvSpPr>
          <p:spPr>
            <a:xfrm>
              <a:off x="6250192" y="2889156"/>
              <a:ext cx="196969" cy="103575"/>
            </a:xfrm>
            <a:custGeom>
              <a:rect b="b" l="l" r="r" t="t"/>
              <a:pathLst>
                <a:path extrusionOk="0" h="5171" w="9808">
                  <a:moveTo>
                    <a:pt x="4904" y="0"/>
                  </a:moveTo>
                  <a:cubicBezTo>
                    <a:pt x="3820" y="0"/>
                    <a:pt x="2736" y="250"/>
                    <a:pt x="1735" y="751"/>
                  </a:cubicBezTo>
                  <a:cubicBezTo>
                    <a:pt x="1" y="1751"/>
                    <a:pt x="1" y="3386"/>
                    <a:pt x="1735" y="4420"/>
                  </a:cubicBezTo>
                  <a:cubicBezTo>
                    <a:pt x="2736" y="4920"/>
                    <a:pt x="3820" y="5171"/>
                    <a:pt x="4904" y="5171"/>
                  </a:cubicBezTo>
                  <a:cubicBezTo>
                    <a:pt x="5988" y="5171"/>
                    <a:pt x="7072" y="4920"/>
                    <a:pt x="8073" y="4420"/>
                  </a:cubicBezTo>
                  <a:cubicBezTo>
                    <a:pt x="9808" y="3386"/>
                    <a:pt x="9808" y="1751"/>
                    <a:pt x="8073" y="751"/>
                  </a:cubicBezTo>
                  <a:cubicBezTo>
                    <a:pt x="7072" y="250"/>
                    <a:pt x="5988" y="0"/>
                    <a:pt x="490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9"/>
            <p:cNvSpPr/>
            <p:nvPr/>
          </p:nvSpPr>
          <p:spPr>
            <a:xfrm>
              <a:off x="6248866" y="2819992"/>
              <a:ext cx="195624" cy="142333"/>
            </a:xfrm>
            <a:custGeom>
              <a:rect b="b" l="l" r="r" t="t"/>
              <a:pathLst>
                <a:path extrusionOk="0" h="7106" w="9741">
                  <a:moveTo>
                    <a:pt x="1368" y="1"/>
                  </a:moveTo>
                  <a:cubicBezTo>
                    <a:pt x="0" y="1135"/>
                    <a:pt x="834" y="4737"/>
                    <a:pt x="2235" y="6172"/>
                  </a:cubicBezTo>
                  <a:lnTo>
                    <a:pt x="2268" y="6205"/>
                  </a:lnTo>
                  <a:lnTo>
                    <a:pt x="2335" y="6272"/>
                  </a:lnTo>
                  <a:lnTo>
                    <a:pt x="2468" y="6372"/>
                  </a:lnTo>
                  <a:lnTo>
                    <a:pt x="2502" y="6405"/>
                  </a:lnTo>
                  <a:lnTo>
                    <a:pt x="2602" y="6472"/>
                  </a:lnTo>
                  <a:cubicBezTo>
                    <a:pt x="2669" y="6539"/>
                    <a:pt x="2702" y="6572"/>
                    <a:pt x="2769" y="6605"/>
                  </a:cubicBezTo>
                  <a:cubicBezTo>
                    <a:pt x="3436" y="6939"/>
                    <a:pt x="4161" y="7106"/>
                    <a:pt x="4883" y="7106"/>
                  </a:cubicBezTo>
                  <a:cubicBezTo>
                    <a:pt x="5604" y="7106"/>
                    <a:pt x="6321" y="6939"/>
                    <a:pt x="6972" y="6605"/>
                  </a:cubicBezTo>
                  <a:cubicBezTo>
                    <a:pt x="7038" y="6572"/>
                    <a:pt x="7105" y="6539"/>
                    <a:pt x="7172" y="6472"/>
                  </a:cubicBezTo>
                  <a:lnTo>
                    <a:pt x="7272" y="6405"/>
                  </a:lnTo>
                  <a:lnTo>
                    <a:pt x="7305" y="6372"/>
                  </a:lnTo>
                  <a:cubicBezTo>
                    <a:pt x="7339" y="6339"/>
                    <a:pt x="7372" y="6305"/>
                    <a:pt x="7439" y="6272"/>
                  </a:cubicBezTo>
                  <a:lnTo>
                    <a:pt x="7472" y="6205"/>
                  </a:lnTo>
                  <a:lnTo>
                    <a:pt x="7505" y="6172"/>
                  </a:lnTo>
                  <a:cubicBezTo>
                    <a:pt x="8940" y="4737"/>
                    <a:pt x="9740" y="1135"/>
                    <a:pt x="8373"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9"/>
            <p:cNvSpPr/>
            <p:nvPr/>
          </p:nvSpPr>
          <p:spPr>
            <a:xfrm>
              <a:off x="6256899" y="2797278"/>
              <a:ext cx="180220" cy="94401"/>
            </a:xfrm>
            <a:custGeom>
              <a:rect b="b" l="l" r="r" t="t"/>
              <a:pathLst>
                <a:path extrusionOk="0" h="4713" w="8974">
                  <a:moveTo>
                    <a:pt x="4474" y="1"/>
                  </a:moveTo>
                  <a:cubicBezTo>
                    <a:pt x="3486" y="1"/>
                    <a:pt x="2502" y="234"/>
                    <a:pt x="1601" y="701"/>
                  </a:cubicBezTo>
                  <a:cubicBezTo>
                    <a:pt x="0" y="1602"/>
                    <a:pt x="0" y="3103"/>
                    <a:pt x="1601" y="4037"/>
                  </a:cubicBezTo>
                  <a:cubicBezTo>
                    <a:pt x="2502" y="4487"/>
                    <a:pt x="3486" y="4712"/>
                    <a:pt x="4474" y="4712"/>
                  </a:cubicBezTo>
                  <a:cubicBezTo>
                    <a:pt x="5463" y="4712"/>
                    <a:pt x="6455" y="4487"/>
                    <a:pt x="7372" y="4037"/>
                  </a:cubicBezTo>
                  <a:cubicBezTo>
                    <a:pt x="8973" y="3103"/>
                    <a:pt x="8973" y="1602"/>
                    <a:pt x="7372" y="701"/>
                  </a:cubicBezTo>
                  <a:cubicBezTo>
                    <a:pt x="6455" y="234"/>
                    <a:pt x="5463" y="1"/>
                    <a:pt x="4474"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9"/>
            <p:cNvSpPr/>
            <p:nvPr/>
          </p:nvSpPr>
          <p:spPr>
            <a:xfrm>
              <a:off x="6292405" y="2815486"/>
              <a:ext cx="109209" cy="57807"/>
            </a:xfrm>
            <a:custGeom>
              <a:rect b="b" l="l" r="r" t="t"/>
              <a:pathLst>
                <a:path extrusionOk="0" h="2886" w="5438">
                  <a:moveTo>
                    <a:pt x="2719" y="1"/>
                  </a:moveTo>
                  <a:cubicBezTo>
                    <a:pt x="2118" y="1"/>
                    <a:pt x="1518" y="142"/>
                    <a:pt x="968" y="426"/>
                  </a:cubicBezTo>
                  <a:cubicBezTo>
                    <a:pt x="0" y="993"/>
                    <a:pt x="0" y="1894"/>
                    <a:pt x="968" y="2461"/>
                  </a:cubicBezTo>
                  <a:cubicBezTo>
                    <a:pt x="1518" y="2744"/>
                    <a:pt x="2118" y="2886"/>
                    <a:pt x="2719" y="2886"/>
                  </a:cubicBezTo>
                  <a:cubicBezTo>
                    <a:pt x="3319" y="2886"/>
                    <a:pt x="3920" y="2744"/>
                    <a:pt x="4470" y="2461"/>
                  </a:cubicBezTo>
                  <a:cubicBezTo>
                    <a:pt x="5437" y="1894"/>
                    <a:pt x="5437" y="993"/>
                    <a:pt x="4470" y="426"/>
                  </a:cubicBezTo>
                  <a:cubicBezTo>
                    <a:pt x="3920" y="142"/>
                    <a:pt x="3319" y="1"/>
                    <a:pt x="2719"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9"/>
            <p:cNvSpPr/>
            <p:nvPr/>
          </p:nvSpPr>
          <p:spPr>
            <a:xfrm>
              <a:off x="6299775" y="2834855"/>
              <a:ext cx="93805" cy="38438"/>
            </a:xfrm>
            <a:custGeom>
              <a:rect b="b" l="l" r="r" t="t"/>
              <a:pathLst>
                <a:path extrusionOk="0" h="1919" w="4671">
                  <a:moveTo>
                    <a:pt x="2352" y="1"/>
                  </a:moveTo>
                  <a:cubicBezTo>
                    <a:pt x="1751" y="1"/>
                    <a:pt x="1151" y="143"/>
                    <a:pt x="601" y="426"/>
                  </a:cubicBezTo>
                  <a:cubicBezTo>
                    <a:pt x="367" y="560"/>
                    <a:pt x="167" y="726"/>
                    <a:pt x="0" y="960"/>
                  </a:cubicBezTo>
                  <a:cubicBezTo>
                    <a:pt x="167" y="1193"/>
                    <a:pt x="334" y="1360"/>
                    <a:pt x="601" y="1494"/>
                  </a:cubicBezTo>
                  <a:cubicBezTo>
                    <a:pt x="1151" y="1777"/>
                    <a:pt x="1751" y="1919"/>
                    <a:pt x="2352" y="1919"/>
                  </a:cubicBezTo>
                  <a:cubicBezTo>
                    <a:pt x="2952" y="1919"/>
                    <a:pt x="3553" y="1777"/>
                    <a:pt x="4103" y="1494"/>
                  </a:cubicBezTo>
                  <a:cubicBezTo>
                    <a:pt x="4337" y="1360"/>
                    <a:pt x="4537" y="1193"/>
                    <a:pt x="4670" y="960"/>
                  </a:cubicBezTo>
                  <a:cubicBezTo>
                    <a:pt x="4537" y="726"/>
                    <a:pt x="4337" y="560"/>
                    <a:pt x="4103" y="426"/>
                  </a:cubicBezTo>
                  <a:cubicBezTo>
                    <a:pt x="3553" y="143"/>
                    <a:pt x="2952" y="1"/>
                    <a:pt x="235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9"/>
            <p:cNvSpPr/>
            <p:nvPr/>
          </p:nvSpPr>
          <p:spPr>
            <a:xfrm>
              <a:off x="6266940" y="2706803"/>
              <a:ext cx="147406" cy="147881"/>
            </a:xfrm>
            <a:custGeom>
              <a:rect b="b" l="l" r="r" t="t"/>
              <a:pathLst>
                <a:path extrusionOk="0" h="7383" w="7340">
                  <a:moveTo>
                    <a:pt x="3986" y="1"/>
                  </a:moveTo>
                  <a:cubicBezTo>
                    <a:pt x="3412" y="1"/>
                    <a:pt x="2822" y="151"/>
                    <a:pt x="2269" y="481"/>
                  </a:cubicBezTo>
                  <a:cubicBezTo>
                    <a:pt x="1" y="1816"/>
                    <a:pt x="67" y="5051"/>
                    <a:pt x="2369" y="6319"/>
                  </a:cubicBezTo>
                  <a:cubicBezTo>
                    <a:pt x="2669" y="6486"/>
                    <a:pt x="2836" y="6819"/>
                    <a:pt x="2869" y="7153"/>
                  </a:cubicBezTo>
                  <a:lnTo>
                    <a:pt x="2869" y="7220"/>
                  </a:lnTo>
                  <a:cubicBezTo>
                    <a:pt x="3078" y="7332"/>
                    <a:pt x="3541" y="7382"/>
                    <a:pt x="3995" y="7382"/>
                  </a:cubicBezTo>
                  <a:cubicBezTo>
                    <a:pt x="4486" y="7382"/>
                    <a:pt x="4966" y="7323"/>
                    <a:pt x="5104" y="7220"/>
                  </a:cubicBezTo>
                  <a:lnTo>
                    <a:pt x="5104" y="7153"/>
                  </a:lnTo>
                  <a:cubicBezTo>
                    <a:pt x="5104" y="6786"/>
                    <a:pt x="5304" y="6452"/>
                    <a:pt x="5638" y="6286"/>
                  </a:cubicBezTo>
                  <a:cubicBezTo>
                    <a:pt x="6672" y="5685"/>
                    <a:pt x="7339" y="4551"/>
                    <a:pt x="7339" y="3350"/>
                  </a:cubicBezTo>
                  <a:cubicBezTo>
                    <a:pt x="7339" y="1392"/>
                    <a:pt x="5733" y="1"/>
                    <a:pt x="398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79"/>
            <p:cNvSpPr/>
            <p:nvPr/>
          </p:nvSpPr>
          <p:spPr>
            <a:xfrm>
              <a:off x="6344660" y="2708586"/>
              <a:ext cx="8053" cy="7211"/>
            </a:xfrm>
            <a:custGeom>
              <a:rect b="b" l="l" r="r" t="t"/>
              <a:pathLst>
                <a:path extrusionOk="0" h="360" w="401">
                  <a:moveTo>
                    <a:pt x="104" y="0"/>
                  </a:moveTo>
                  <a:cubicBezTo>
                    <a:pt x="75" y="0"/>
                    <a:pt x="50" y="9"/>
                    <a:pt x="33" y="25"/>
                  </a:cubicBezTo>
                  <a:cubicBezTo>
                    <a:pt x="0" y="59"/>
                    <a:pt x="0" y="126"/>
                    <a:pt x="33" y="159"/>
                  </a:cubicBezTo>
                  <a:cubicBezTo>
                    <a:pt x="100" y="226"/>
                    <a:pt x="134" y="259"/>
                    <a:pt x="200" y="292"/>
                  </a:cubicBezTo>
                  <a:cubicBezTo>
                    <a:pt x="200" y="326"/>
                    <a:pt x="234" y="326"/>
                    <a:pt x="267" y="326"/>
                  </a:cubicBezTo>
                  <a:lnTo>
                    <a:pt x="267" y="359"/>
                  </a:lnTo>
                  <a:cubicBezTo>
                    <a:pt x="367" y="359"/>
                    <a:pt x="400" y="226"/>
                    <a:pt x="334" y="192"/>
                  </a:cubicBezTo>
                  <a:cubicBezTo>
                    <a:pt x="267" y="92"/>
                    <a:pt x="200" y="25"/>
                    <a:pt x="200" y="25"/>
                  </a:cubicBezTo>
                  <a:cubicBezTo>
                    <a:pt x="167" y="9"/>
                    <a:pt x="134" y="0"/>
                    <a:pt x="104"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9"/>
            <p:cNvSpPr/>
            <p:nvPr/>
          </p:nvSpPr>
          <p:spPr>
            <a:xfrm>
              <a:off x="6359380" y="2724169"/>
              <a:ext cx="20805" cy="111207"/>
            </a:xfrm>
            <a:custGeom>
              <a:rect b="b" l="l" r="r" t="t"/>
              <a:pathLst>
                <a:path extrusionOk="0" h="5552" w="1036">
                  <a:moveTo>
                    <a:pt x="92" y="1"/>
                  </a:moveTo>
                  <a:cubicBezTo>
                    <a:pt x="73" y="1"/>
                    <a:pt x="54" y="5"/>
                    <a:pt x="34" y="15"/>
                  </a:cubicBezTo>
                  <a:cubicBezTo>
                    <a:pt x="1" y="48"/>
                    <a:pt x="1" y="115"/>
                    <a:pt x="34" y="181"/>
                  </a:cubicBezTo>
                  <a:cubicBezTo>
                    <a:pt x="101" y="282"/>
                    <a:pt x="168" y="415"/>
                    <a:pt x="234" y="548"/>
                  </a:cubicBezTo>
                  <a:cubicBezTo>
                    <a:pt x="268" y="548"/>
                    <a:pt x="301" y="582"/>
                    <a:pt x="335" y="582"/>
                  </a:cubicBezTo>
                  <a:lnTo>
                    <a:pt x="401" y="582"/>
                  </a:lnTo>
                  <a:cubicBezTo>
                    <a:pt x="435" y="548"/>
                    <a:pt x="468" y="482"/>
                    <a:pt x="435" y="415"/>
                  </a:cubicBezTo>
                  <a:cubicBezTo>
                    <a:pt x="368" y="282"/>
                    <a:pt x="268" y="181"/>
                    <a:pt x="201" y="48"/>
                  </a:cubicBezTo>
                  <a:cubicBezTo>
                    <a:pt x="178" y="24"/>
                    <a:pt x="137" y="1"/>
                    <a:pt x="92" y="1"/>
                  </a:cubicBezTo>
                  <a:close/>
                  <a:moveTo>
                    <a:pt x="701" y="1169"/>
                  </a:moveTo>
                  <a:cubicBezTo>
                    <a:pt x="688" y="1169"/>
                    <a:pt x="677" y="1173"/>
                    <a:pt x="668" y="1182"/>
                  </a:cubicBezTo>
                  <a:cubicBezTo>
                    <a:pt x="601" y="1182"/>
                    <a:pt x="568" y="1249"/>
                    <a:pt x="601" y="1316"/>
                  </a:cubicBezTo>
                  <a:cubicBezTo>
                    <a:pt x="635" y="1449"/>
                    <a:pt x="668" y="1582"/>
                    <a:pt x="701" y="1716"/>
                  </a:cubicBezTo>
                  <a:cubicBezTo>
                    <a:pt x="701" y="1783"/>
                    <a:pt x="768" y="1816"/>
                    <a:pt x="802" y="1816"/>
                  </a:cubicBezTo>
                  <a:lnTo>
                    <a:pt x="835" y="1783"/>
                  </a:lnTo>
                  <a:cubicBezTo>
                    <a:pt x="868" y="1783"/>
                    <a:pt x="935" y="1716"/>
                    <a:pt x="902" y="1649"/>
                  </a:cubicBezTo>
                  <a:cubicBezTo>
                    <a:pt x="868" y="1516"/>
                    <a:pt x="835" y="1382"/>
                    <a:pt x="802" y="1249"/>
                  </a:cubicBezTo>
                  <a:cubicBezTo>
                    <a:pt x="777" y="1200"/>
                    <a:pt x="735" y="1169"/>
                    <a:pt x="701" y="1169"/>
                  </a:cubicBezTo>
                  <a:close/>
                  <a:moveTo>
                    <a:pt x="935" y="2450"/>
                  </a:moveTo>
                  <a:cubicBezTo>
                    <a:pt x="868" y="2450"/>
                    <a:pt x="835" y="2516"/>
                    <a:pt x="835" y="2583"/>
                  </a:cubicBezTo>
                  <a:lnTo>
                    <a:pt x="835" y="2817"/>
                  </a:lnTo>
                  <a:lnTo>
                    <a:pt x="835" y="3017"/>
                  </a:lnTo>
                  <a:cubicBezTo>
                    <a:pt x="835" y="3050"/>
                    <a:pt x="868" y="3117"/>
                    <a:pt x="935" y="3117"/>
                  </a:cubicBezTo>
                  <a:cubicBezTo>
                    <a:pt x="968" y="3117"/>
                    <a:pt x="1035" y="3050"/>
                    <a:pt x="1035" y="3017"/>
                  </a:cubicBezTo>
                  <a:lnTo>
                    <a:pt x="1035" y="2817"/>
                  </a:lnTo>
                  <a:lnTo>
                    <a:pt x="1035" y="2550"/>
                  </a:lnTo>
                  <a:cubicBezTo>
                    <a:pt x="1035" y="2516"/>
                    <a:pt x="968" y="2450"/>
                    <a:pt x="935" y="2450"/>
                  </a:cubicBezTo>
                  <a:close/>
                  <a:moveTo>
                    <a:pt x="835" y="3751"/>
                  </a:moveTo>
                  <a:cubicBezTo>
                    <a:pt x="768" y="3751"/>
                    <a:pt x="735" y="3784"/>
                    <a:pt x="701" y="3851"/>
                  </a:cubicBezTo>
                  <a:cubicBezTo>
                    <a:pt x="668" y="3984"/>
                    <a:pt x="635" y="4118"/>
                    <a:pt x="601" y="4251"/>
                  </a:cubicBezTo>
                  <a:cubicBezTo>
                    <a:pt x="568" y="4318"/>
                    <a:pt x="601" y="4384"/>
                    <a:pt x="668" y="4384"/>
                  </a:cubicBezTo>
                  <a:lnTo>
                    <a:pt x="701" y="4384"/>
                  </a:lnTo>
                  <a:cubicBezTo>
                    <a:pt x="735" y="4384"/>
                    <a:pt x="802" y="4351"/>
                    <a:pt x="802" y="4318"/>
                  </a:cubicBezTo>
                  <a:cubicBezTo>
                    <a:pt x="835" y="4184"/>
                    <a:pt x="902" y="4051"/>
                    <a:pt x="935" y="3884"/>
                  </a:cubicBezTo>
                  <a:cubicBezTo>
                    <a:pt x="935" y="3817"/>
                    <a:pt x="902" y="3784"/>
                    <a:pt x="835" y="3751"/>
                  </a:cubicBezTo>
                  <a:close/>
                  <a:moveTo>
                    <a:pt x="332" y="4971"/>
                  </a:moveTo>
                  <a:cubicBezTo>
                    <a:pt x="298" y="4971"/>
                    <a:pt x="258" y="4995"/>
                    <a:pt x="234" y="5018"/>
                  </a:cubicBezTo>
                  <a:cubicBezTo>
                    <a:pt x="134" y="5152"/>
                    <a:pt x="68" y="5285"/>
                    <a:pt x="1" y="5419"/>
                  </a:cubicBezTo>
                  <a:cubicBezTo>
                    <a:pt x="1" y="5485"/>
                    <a:pt x="1" y="5519"/>
                    <a:pt x="68" y="5552"/>
                  </a:cubicBezTo>
                  <a:lnTo>
                    <a:pt x="101" y="5552"/>
                  </a:lnTo>
                  <a:cubicBezTo>
                    <a:pt x="134" y="5552"/>
                    <a:pt x="168" y="5552"/>
                    <a:pt x="201" y="5519"/>
                  </a:cubicBezTo>
                  <a:cubicBezTo>
                    <a:pt x="268" y="5385"/>
                    <a:pt x="335" y="5252"/>
                    <a:pt x="401" y="5152"/>
                  </a:cubicBezTo>
                  <a:cubicBezTo>
                    <a:pt x="435" y="5085"/>
                    <a:pt x="435" y="5018"/>
                    <a:pt x="368" y="4985"/>
                  </a:cubicBezTo>
                  <a:cubicBezTo>
                    <a:pt x="358" y="4975"/>
                    <a:pt x="345" y="4971"/>
                    <a:pt x="332" y="497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9"/>
            <p:cNvSpPr/>
            <p:nvPr/>
          </p:nvSpPr>
          <p:spPr>
            <a:xfrm>
              <a:off x="6354038" y="2848054"/>
              <a:ext cx="4699" cy="8052"/>
            </a:xfrm>
            <a:custGeom>
              <a:rect b="b" l="l" r="r" t="t"/>
              <a:pathLst>
                <a:path extrusionOk="0" h="402" w="234">
                  <a:moveTo>
                    <a:pt x="134" y="1"/>
                  </a:moveTo>
                  <a:cubicBezTo>
                    <a:pt x="67" y="1"/>
                    <a:pt x="0" y="34"/>
                    <a:pt x="0" y="101"/>
                  </a:cubicBezTo>
                  <a:cubicBezTo>
                    <a:pt x="0" y="168"/>
                    <a:pt x="0" y="234"/>
                    <a:pt x="0" y="334"/>
                  </a:cubicBezTo>
                  <a:cubicBezTo>
                    <a:pt x="0" y="368"/>
                    <a:pt x="67" y="401"/>
                    <a:pt x="100" y="401"/>
                  </a:cubicBezTo>
                  <a:lnTo>
                    <a:pt x="134" y="401"/>
                  </a:lnTo>
                  <a:cubicBezTo>
                    <a:pt x="167" y="401"/>
                    <a:pt x="234" y="368"/>
                    <a:pt x="200" y="301"/>
                  </a:cubicBezTo>
                  <a:cubicBezTo>
                    <a:pt x="200" y="234"/>
                    <a:pt x="200" y="168"/>
                    <a:pt x="200" y="101"/>
                  </a:cubicBezTo>
                  <a:cubicBezTo>
                    <a:pt x="234" y="67"/>
                    <a:pt x="167" y="1"/>
                    <a:pt x="134"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9"/>
            <p:cNvSpPr/>
            <p:nvPr/>
          </p:nvSpPr>
          <p:spPr>
            <a:xfrm>
              <a:off x="6344660" y="2848054"/>
              <a:ext cx="4037" cy="8052"/>
            </a:xfrm>
            <a:custGeom>
              <a:rect b="b" l="l" r="r" t="t"/>
              <a:pathLst>
                <a:path extrusionOk="0" h="402" w="201">
                  <a:moveTo>
                    <a:pt x="100" y="1"/>
                  </a:moveTo>
                  <a:cubicBezTo>
                    <a:pt x="50" y="1"/>
                    <a:pt x="0" y="34"/>
                    <a:pt x="0" y="101"/>
                  </a:cubicBezTo>
                  <a:lnTo>
                    <a:pt x="0" y="301"/>
                  </a:lnTo>
                  <a:cubicBezTo>
                    <a:pt x="0" y="368"/>
                    <a:pt x="67" y="401"/>
                    <a:pt x="100" y="401"/>
                  </a:cubicBezTo>
                  <a:cubicBezTo>
                    <a:pt x="167" y="401"/>
                    <a:pt x="200" y="368"/>
                    <a:pt x="200" y="301"/>
                  </a:cubicBezTo>
                  <a:lnTo>
                    <a:pt x="200" y="101"/>
                  </a:lnTo>
                  <a:cubicBezTo>
                    <a:pt x="200" y="34"/>
                    <a:pt x="150" y="1"/>
                    <a:pt x="100"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9"/>
            <p:cNvSpPr/>
            <p:nvPr/>
          </p:nvSpPr>
          <p:spPr>
            <a:xfrm>
              <a:off x="6344660" y="2728455"/>
              <a:ext cx="4699" cy="107601"/>
            </a:xfrm>
            <a:custGeom>
              <a:rect b="b" l="l" r="r" t="t"/>
              <a:pathLst>
                <a:path extrusionOk="0" h="5372" w="234">
                  <a:moveTo>
                    <a:pt x="100" y="1"/>
                  </a:moveTo>
                  <a:cubicBezTo>
                    <a:pt x="50" y="1"/>
                    <a:pt x="0" y="34"/>
                    <a:pt x="0" y="101"/>
                  </a:cubicBezTo>
                  <a:lnTo>
                    <a:pt x="0" y="501"/>
                  </a:lnTo>
                  <a:cubicBezTo>
                    <a:pt x="0" y="535"/>
                    <a:pt x="67" y="601"/>
                    <a:pt x="100" y="601"/>
                  </a:cubicBezTo>
                  <a:cubicBezTo>
                    <a:pt x="167" y="601"/>
                    <a:pt x="234" y="568"/>
                    <a:pt x="200" y="501"/>
                  </a:cubicBezTo>
                  <a:lnTo>
                    <a:pt x="200" y="101"/>
                  </a:lnTo>
                  <a:cubicBezTo>
                    <a:pt x="200" y="34"/>
                    <a:pt x="150" y="1"/>
                    <a:pt x="100" y="1"/>
                  </a:cubicBezTo>
                  <a:close/>
                  <a:moveTo>
                    <a:pt x="100" y="1177"/>
                  </a:moveTo>
                  <a:cubicBezTo>
                    <a:pt x="50" y="1177"/>
                    <a:pt x="0" y="1218"/>
                    <a:pt x="0" y="1302"/>
                  </a:cubicBezTo>
                  <a:lnTo>
                    <a:pt x="0" y="1669"/>
                  </a:lnTo>
                  <a:cubicBezTo>
                    <a:pt x="0" y="1735"/>
                    <a:pt x="67" y="1802"/>
                    <a:pt x="100" y="1802"/>
                  </a:cubicBezTo>
                  <a:cubicBezTo>
                    <a:pt x="167" y="1802"/>
                    <a:pt x="234" y="1735"/>
                    <a:pt x="200" y="1669"/>
                  </a:cubicBezTo>
                  <a:lnTo>
                    <a:pt x="200" y="1302"/>
                  </a:lnTo>
                  <a:cubicBezTo>
                    <a:pt x="200" y="1218"/>
                    <a:pt x="150" y="1177"/>
                    <a:pt x="100" y="1177"/>
                  </a:cubicBezTo>
                  <a:close/>
                  <a:moveTo>
                    <a:pt x="100" y="2369"/>
                  </a:moveTo>
                  <a:cubicBezTo>
                    <a:pt x="50" y="2369"/>
                    <a:pt x="0" y="2403"/>
                    <a:pt x="0" y="2469"/>
                  </a:cubicBezTo>
                  <a:lnTo>
                    <a:pt x="0" y="2870"/>
                  </a:lnTo>
                  <a:cubicBezTo>
                    <a:pt x="0" y="2936"/>
                    <a:pt x="67" y="2970"/>
                    <a:pt x="100" y="2970"/>
                  </a:cubicBezTo>
                  <a:lnTo>
                    <a:pt x="100" y="3003"/>
                  </a:lnTo>
                  <a:cubicBezTo>
                    <a:pt x="167" y="3003"/>
                    <a:pt x="234" y="2936"/>
                    <a:pt x="200" y="2870"/>
                  </a:cubicBezTo>
                  <a:lnTo>
                    <a:pt x="200" y="2469"/>
                  </a:lnTo>
                  <a:cubicBezTo>
                    <a:pt x="200" y="2403"/>
                    <a:pt x="150" y="2369"/>
                    <a:pt x="100" y="2369"/>
                  </a:cubicBezTo>
                  <a:close/>
                  <a:moveTo>
                    <a:pt x="100" y="3545"/>
                  </a:moveTo>
                  <a:cubicBezTo>
                    <a:pt x="50" y="3545"/>
                    <a:pt x="0" y="3587"/>
                    <a:pt x="0" y="3670"/>
                  </a:cubicBezTo>
                  <a:lnTo>
                    <a:pt x="0" y="4070"/>
                  </a:lnTo>
                  <a:cubicBezTo>
                    <a:pt x="0" y="4137"/>
                    <a:pt x="67" y="4170"/>
                    <a:pt x="100" y="4170"/>
                  </a:cubicBezTo>
                  <a:lnTo>
                    <a:pt x="100" y="4204"/>
                  </a:lnTo>
                  <a:cubicBezTo>
                    <a:pt x="167" y="4204"/>
                    <a:pt x="234" y="4137"/>
                    <a:pt x="200" y="4070"/>
                  </a:cubicBezTo>
                  <a:lnTo>
                    <a:pt x="200" y="3670"/>
                  </a:lnTo>
                  <a:cubicBezTo>
                    <a:pt x="200" y="3587"/>
                    <a:pt x="150" y="3545"/>
                    <a:pt x="100" y="3545"/>
                  </a:cubicBezTo>
                  <a:close/>
                  <a:moveTo>
                    <a:pt x="100" y="4771"/>
                  </a:moveTo>
                  <a:cubicBezTo>
                    <a:pt x="50" y="4771"/>
                    <a:pt x="0" y="4804"/>
                    <a:pt x="0" y="4871"/>
                  </a:cubicBezTo>
                  <a:lnTo>
                    <a:pt x="0" y="5271"/>
                  </a:lnTo>
                  <a:cubicBezTo>
                    <a:pt x="0" y="5338"/>
                    <a:pt x="67" y="5371"/>
                    <a:pt x="100" y="5371"/>
                  </a:cubicBezTo>
                  <a:cubicBezTo>
                    <a:pt x="167" y="5371"/>
                    <a:pt x="200" y="5338"/>
                    <a:pt x="200" y="5271"/>
                  </a:cubicBezTo>
                  <a:lnTo>
                    <a:pt x="200" y="4871"/>
                  </a:lnTo>
                  <a:cubicBezTo>
                    <a:pt x="200" y="4804"/>
                    <a:pt x="150" y="4771"/>
                    <a:pt x="100" y="477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9"/>
            <p:cNvSpPr/>
            <p:nvPr/>
          </p:nvSpPr>
          <p:spPr>
            <a:xfrm>
              <a:off x="6344660" y="2708586"/>
              <a:ext cx="4037" cy="7872"/>
            </a:xfrm>
            <a:custGeom>
              <a:rect b="b" l="l" r="r" t="t"/>
              <a:pathLst>
                <a:path extrusionOk="0" h="393" w="201">
                  <a:moveTo>
                    <a:pt x="100" y="0"/>
                  </a:moveTo>
                  <a:cubicBezTo>
                    <a:pt x="50" y="0"/>
                    <a:pt x="0" y="42"/>
                    <a:pt x="0" y="126"/>
                  </a:cubicBezTo>
                  <a:lnTo>
                    <a:pt x="0" y="292"/>
                  </a:lnTo>
                  <a:cubicBezTo>
                    <a:pt x="0" y="359"/>
                    <a:pt x="67" y="392"/>
                    <a:pt x="100" y="392"/>
                  </a:cubicBezTo>
                  <a:cubicBezTo>
                    <a:pt x="167" y="392"/>
                    <a:pt x="200" y="359"/>
                    <a:pt x="200" y="326"/>
                  </a:cubicBezTo>
                  <a:lnTo>
                    <a:pt x="200" y="126"/>
                  </a:lnTo>
                  <a:cubicBezTo>
                    <a:pt x="200" y="42"/>
                    <a:pt x="150" y="0"/>
                    <a:pt x="100"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9"/>
            <p:cNvSpPr/>
            <p:nvPr/>
          </p:nvSpPr>
          <p:spPr>
            <a:xfrm>
              <a:off x="6343977" y="2708425"/>
              <a:ext cx="59645" cy="127631"/>
            </a:xfrm>
            <a:custGeom>
              <a:rect b="b" l="l" r="r" t="t"/>
              <a:pathLst>
                <a:path extrusionOk="0" h="6372" w="2970">
                  <a:moveTo>
                    <a:pt x="168" y="0"/>
                  </a:moveTo>
                  <a:cubicBezTo>
                    <a:pt x="1" y="0"/>
                    <a:pt x="1" y="200"/>
                    <a:pt x="168" y="200"/>
                  </a:cubicBezTo>
                  <a:cubicBezTo>
                    <a:pt x="301" y="200"/>
                    <a:pt x="401" y="200"/>
                    <a:pt x="534" y="234"/>
                  </a:cubicBezTo>
                  <a:lnTo>
                    <a:pt x="568" y="234"/>
                  </a:lnTo>
                  <a:lnTo>
                    <a:pt x="568" y="267"/>
                  </a:lnTo>
                  <a:cubicBezTo>
                    <a:pt x="601" y="234"/>
                    <a:pt x="635" y="200"/>
                    <a:pt x="635" y="167"/>
                  </a:cubicBezTo>
                  <a:cubicBezTo>
                    <a:pt x="668" y="100"/>
                    <a:pt x="635" y="33"/>
                    <a:pt x="568" y="33"/>
                  </a:cubicBezTo>
                  <a:cubicBezTo>
                    <a:pt x="434" y="0"/>
                    <a:pt x="301" y="0"/>
                    <a:pt x="168" y="0"/>
                  </a:cubicBezTo>
                  <a:close/>
                  <a:moveTo>
                    <a:pt x="1358" y="354"/>
                  </a:moveTo>
                  <a:cubicBezTo>
                    <a:pt x="1269" y="354"/>
                    <a:pt x="1182" y="505"/>
                    <a:pt x="1268" y="534"/>
                  </a:cubicBezTo>
                  <a:cubicBezTo>
                    <a:pt x="1402" y="601"/>
                    <a:pt x="1502" y="701"/>
                    <a:pt x="1602" y="767"/>
                  </a:cubicBezTo>
                  <a:cubicBezTo>
                    <a:pt x="1635" y="801"/>
                    <a:pt x="1669" y="801"/>
                    <a:pt x="1669" y="801"/>
                  </a:cubicBezTo>
                  <a:cubicBezTo>
                    <a:pt x="1702" y="801"/>
                    <a:pt x="1735" y="801"/>
                    <a:pt x="1735" y="767"/>
                  </a:cubicBezTo>
                  <a:cubicBezTo>
                    <a:pt x="1769" y="734"/>
                    <a:pt x="1769" y="667"/>
                    <a:pt x="1735" y="601"/>
                  </a:cubicBezTo>
                  <a:cubicBezTo>
                    <a:pt x="1635" y="534"/>
                    <a:pt x="1502" y="434"/>
                    <a:pt x="1402" y="367"/>
                  </a:cubicBezTo>
                  <a:cubicBezTo>
                    <a:pt x="1388" y="358"/>
                    <a:pt x="1373" y="354"/>
                    <a:pt x="1358" y="354"/>
                  </a:cubicBezTo>
                  <a:close/>
                  <a:moveTo>
                    <a:pt x="2260" y="1179"/>
                  </a:moveTo>
                  <a:cubicBezTo>
                    <a:pt x="2191" y="1179"/>
                    <a:pt x="2122" y="1273"/>
                    <a:pt x="2169" y="1368"/>
                  </a:cubicBezTo>
                  <a:cubicBezTo>
                    <a:pt x="2269" y="1468"/>
                    <a:pt x="2336" y="1568"/>
                    <a:pt x="2402" y="1701"/>
                  </a:cubicBezTo>
                  <a:cubicBezTo>
                    <a:pt x="2402" y="1701"/>
                    <a:pt x="2436" y="1735"/>
                    <a:pt x="2503" y="1735"/>
                  </a:cubicBezTo>
                  <a:lnTo>
                    <a:pt x="2469" y="1768"/>
                  </a:lnTo>
                  <a:cubicBezTo>
                    <a:pt x="2503" y="1768"/>
                    <a:pt x="2536" y="1735"/>
                    <a:pt x="2536" y="1735"/>
                  </a:cubicBezTo>
                  <a:cubicBezTo>
                    <a:pt x="2603" y="1701"/>
                    <a:pt x="2603" y="1635"/>
                    <a:pt x="2569" y="1568"/>
                  </a:cubicBezTo>
                  <a:cubicBezTo>
                    <a:pt x="2503" y="1468"/>
                    <a:pt x="2436" y="1334"/>
                    <a:pt x="2336" y="1234"/>
                  </a:cubicBezTo>
                  <a:cubicBezTo>
                    <a:pt x="2316" y="1195"/>
                    <a:pt x="2288" y="1179"/>
                    <a:pt x="2260" y="1179"/>
                  </a:cubicBezTo>
                  <a:close/>
                  <a:moveTo>
                    <a:pt x="2769" y="2302"/>
                  </a:moveTo>
                  <a:cubicBezTo>
                    <a:pt x="2703" y="2302"/>
                    <a:pt x="2669" y="2368"/>
                    <a:pt x="2703" y="2435"/>
                  </a:cubicBezTo>
                  <a:cubicBezTo>
                    <a:pt x="2736" y="2569"/>
                    <a:pt x="2736" y="2702"/>
                    <a:pt x="2769" y="2835"/>
                  </a:cubicBezTo>
                  <a:cubicBezTo>
                    <a:pt x="2769" y="2869"/>
                    <a:pt x="2803" y="2936"/>
                    <a:pt x="2869" y="2936"/>
                  </a:cubicBezTo>
                  <a:lnTo>
                    <a:pt x="2869" y="2902"/>
                  </a:lnTo>
                  <a:cubicBezTo>
                    <a:pt x="2936" y="2902"/>
                    <a:pt x="2970" y="2869"/>
                    <a:pt x="2970" y="2802"/>
                  </a:cubicBezTo>
                  <a:cubicBezTo>
                    <a:pt x="2970" y="2669"/>
                    <a:pt x="2936" y="2502"/>
                    <a:pt x="2903" y="2368"/>
                  </a:cubicBezTo>
                  <a:cubicBezTo>
                    <a:pt x="2903" y="2335"/>
                    <a:pt x="2836" y="2302"/>
                    <a:pt x="2769" y="2302"/>
                  </a:cubicBezTo>
                  <a:close/>
                  <a:moveTo>
                    <a:pt x="2869" y="3536"/>
                  </a:moveTo>
                  <a:cubicBezTo>
                    <a:pt x="2803" y="3536"/>
                    <a:pt x="2769" y="3569"/>
                    <a:pt x="2769" y="3636"/>
                  </a:cubicBezTo>
                  <a:cubicBezTo>
                    <a:pt x="2736" y="3769"/>
                    <a:pt x="2703" y="3903"/>
                    <a:pt x="2703" y="4036"/>
                  </a:cubicBezTo>
                  <a:cubicBezTo>
                    <a:pt x="2669" y="4103"/>
                    <a:pt x="2703" y="4170"/>
                    <a:pt x="2769" y="4170"/>
                  </a:cubicBezTo>
                  <a:cubicBezTo>
                    <a:pt x="2782" y="4176"/>
                    <a:pt x="2794" y="4179"/>
                    <a:pt x="2806" y="4179"/>
                  </a:cubicBezTo>
                  <a:cubicBezTo>
                    <a:pt x="2858" y="4179"/>
                    <a:pt x="2903" y="4124"/>
                    <a:pt x="2903" y="4070"/>
                  </a:cubicBezTo>
                  <a:cubicBezTo>
                    <a:pt x="2936" y="3936"/>
                    <a:pt x="2970" y="3803"/>
                    <a:pt x="2970" y="3669"/>
                  </a:cubicBezTo>
                  <a:cubicBezTo>
                    <a:pt x="2970" y="3603"/>
                    <a:pt x="2936" y="3536"/>
                    <a:pt x="2869" y="3536"/>
                  </a:cubicBezTo>
                  <a:close/>
                  <a:moveTo>
                    <a:pt x="2548" y="4764"/>
                  </a:moveTo>
                  <a:cubicBezTo>
                    <a:pt x="2506" y="4764"/>
                    <a:pt x="2461" y="4786"/>
                    <a:pt x="2436" y="4837"/>
                  </a:cubicBezTo>
                  <a:cubicBezTo>
                    <a:pt x="2402" y="4970"/>
                    <a:pt x="2336" y="5104"/>
                    <a:pt x="2269" y="5204"/>
                  </a:cubicBezTo>
                  <a:cubicBezTo>
                    <a:pt x="2236" y="5271"/>
                    <a:pt x="2269" y="5337"/>
                    <a:pt x="2336" y="5337"/>
                  </a:cubicBezTo>
                  <a:cubicBezTo>
                    <a:pt x="2336" y="5354"/>
                    <a:pt x="2344" y="5362"/>
                    <a:pt x="2352" y="5362"/>
                  </a:cubicBezTo>
                  <a:cubicBezTo>
                    <a:pt x="2361" y="5362"/>
                    <a:pt x="2369" y="5354"/>
                    <a:pt x="2369" y="5337"/>
                  </a:cubicBezTo>
                  <a:lnTo>
                    <a:pt x="2369" y="5371"/>
                  </a:lnTo>
                  <a:cubicBezTo>
                    <a:pt x="2402" y="5371"/>
                    <a:pt x="2436" y="5337"/>
                    <a:pt x="2469" y="5304"/>
                  </a:cubicBezTo>
                  <a:cubicBezTo>
                    <a:pt x="2536" y="5170"/>
                    <a:pt x="2603" y="5037"/>
                    <a:pt x="2636" y="4904"/>
                  </a:cubicBezTo>
                  <a:cubicBezTo>
                    <a:pt x="2677" y="4821"/>
                    <a:pt x="2616" y="4764"/>
                    <a:pt x="2548" y="4764"/>
                  </a:cubicBezTo>
                  <a:close/>
                  <a:moveTo>
                    <a:pt x="1935" y="5879"/>
                  </a:moveTo>
                  <a:cubicBezTo>
                    <a:pt x="1910" y="5879"/>
                    <a:pt x="1885" y="5888"/>
                    <a:pt x="1869" y="5904"/>
                  </a:cubicBezTo>
                  <a:cubicBezTo>
                    <a:pt x="1769" y="6038"/>
                    <a:pt x="1702" y="6138"/>
                    <a:pt x="1635" y="6238"/>
                  </a:cubicBezTo>
                  <a:cubicBezTo>
                    <a:pt x="1569" y="6271"/>
                    <a:pt x="1569" y="6338"/>
                    <a:pt x="1635" y="6371"/>
                  </a:cubicBezTo>
                  <a:lnTo>
                    <a:pt x="1769" y="6371"/>
                  </a:lnTo>
                  <a:cubicBezTo>
                    <a:pt x="1869" y="6271"/>
                    <a:pt x="1935" y="6138"/>
                    <a:pt x="2036" y="6038"/>
                  </a:cubicBezTo>
                  <a:cubicBezTo>
                    <a:pt x="2069" y="6004"/>
                    <a:pt x="2069" y="5938"/>
                    <a:pt x="2002" y="5904"/>
                  </a:cubicBezTo>
                  <a:cubicBezTo>
                    <a:pt x="1985" y="5888"/>
                    <a:pt x="1960" y="5879"/>
                    <a:pt x="1935" y="5879"/>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9"/>
            <p:cNvSpPr/>
            <p:nvPr/>
          </p:nvSpPr>
          <p:spPr>
            <a:xfrm>
              <a:off x="6341306" y="2708085"/>
              <a:ext cx="8053" cy="7031"/>
            </a:xfrm>
            <a:custGeom>
              <a:rect b="b" l="l" r="r" t="t"/>
              <a:pathLst>
                <a:path extrusionOk="0" h="351" w="401">
                  <a:moveTo>
                    <a:pt x="271" y="0"/>
                  </a:moveTo>
                  <a:cubicBezTo>
                    <a:pt x="242" y="0"/>
                    <a:pt x="217" y="17"/>
                    <a:pt x="200" y="50"/>
                  </a:cubicBezTo>
                  <a:cubicBezTo>
                    <a:pt x="200" y="50"/>
                    <a:pt x="134" y="84"/>
                    <a:pt x="67" y="184"/>
                  </a:cubicBezTo>
                  <a:cubicBezTo>
                    <a:pt x="0" y="251"/>
                    <a:pt x="34" y="351"/>
                    <a:pt x="134" y="351"/>
                  </a:cubicBezTo>
                  <a:cubicBezTo>
                    <a:pt x="167" y="351"/>
                    <a:pt x="200" y="351"/>
                    <a:pt x="200" y="317"/>
                  </a:cubicBezTo>
                  <a:cubicBezTo>
                    <a:pt x="267" y="251"/>
                    <a:pt x="301" y="217"/>
                    <a:pt x="367" y="184"/>
                  </a:cubicBezTo>
                  <a:cubicBezTo>
                    <a:pt x="401" y="151"/>
                    <a:pt x="401" y="84"/>
                    <a:pt x="367" y="50"/>
                  </a:cubicBezTo>
                  <a:cubicBezTo>
                    <a:pt x="334" y="17"/>
                    <a:pt x="301" y="0"/>
                    <a:pt x="271"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9"/>
            <p:cNvSpPr/>
            <p:nvPr/>
          </p:nvSpPr>
          <p:spPr>
            <a:xfrm>
              <a:off x="6313833" y="2724950"/>
              <a:ext cx="21067" cy="110425"/>
            </a:xfrm>
            <a:custGeom>
              <a:rect b="b" l="l" r="r" t="t"/>
              <a:pathLst>
                <a:path extrusionOk="0" h="5513" w="1049">
                  <a:moveTo>
                    <a:pt x="925" y="1"/>
                  </a:moveTo>
                  <a:cubicBezTo>
                    <a:pt x="896" y="1"/>
                    <a:pt x="864" y="13"/>
                    <a:pt x="835" y="42"/>
                  </a:cubicBezTo>
                  <a:cubicBezTo>
                    <a:pt x="768" y="142"/>
                    <a:pt x="668" y="276"/>
                    <a:pt x="601" y="409"/>
                  </a:cubicBezTo>
                  <a:cubicBezTo>
                    <a:pt x="568" y="443"/>
                    <a:pt x="601" y="509"/>
                    <a:pt x="634" y="543"/>
                  </a:cubicBezTo>
                  <a:lnTo>
                    <a:pt x="701" y="543"/>
                  </a:lnTo>
                  <a:cubicBezTo>
                    <a:pt x="735" y="543"/>
                    <a:pt x="768" y="543"/>
                    <a:pt x="768" y="509"/>
                  </a:cubicBezTo>
                  <a:cubicBezTo>
                    <a:pt x="868" y="376"/>
                    <a:pt x="935" y="276"/>
                    <a:pt x="1001" y="142"/>
                  </a:cubicBezTo>
                  <a:cubicBezTo>
                    <a:pt x="1049" y="72"/>
                    <a:pt x="996" y="1"/>
                    <a:pt x="925" y="1"/>
                  </a:cubicBezTo>
                  <a:close/>
                  <a:moveTo>
                    <a:pt x="368" y="1143"/>
                  </a:moveTo>
                  <a:cubicBezTo>
                    <a:pt x="301" y="1143"/>
                    <a:pt x="268" y="1177"/>
                    <a:pt x="234" y="1210"/>
                  </a:cubicBezTo>
                  <a:cubicBezTo>
                    <a:pt x="201" y="1343"/>
                    <a:pt x="167" y="1510"/>
                    <a:pt x="134" y="1644"/>
                  </a:cubicBezTo>
                  <a:cubicBezTo>
                    <a:pt x="101" y="1710"/>
                    <a:pt x="134" y="1744"/>
                    <a:pt x="201" y="1777"/>
                  </a:cubicBezTo>
                  <a:cubicBezTo>
                    <a:pt x="268" y="1777"/>
                    <a:pt x="301" y="1744"/>
                    <a:pt x="334" y="1710"/>
                  </a:cubicBezTo>
                  <a:cubicBezTo>
                    <a:pt x="368" y="1577"/>
                    <a:pt x="401" y="1410"/>
                    <a:pt x="434" y="1277"/>
                  </a:cubicBezTo>
                  <a:cubicBezTo>
                    <a:pt x="468" y="1243"/>
                    <a:pt x="434" y="1177"/>
                    <a:pt x="368" y="1143"/>
                  </a:cubicBezTo>
                  <a:close/>
                  <a:moveTo>
                    <a:pt x="101" y="2411"/>
                  </a:moveTo>
                  <a:cubicBezTo>
                    <a:pt x="34" y="2411"/>
                    <a:pt x="1" y="2477"/>
                    <a:pt x="1" y="2511"/>
                  </a:cubicBezTo>
                  <a:lnTo>
                    <a:pt x="1" y="2778"/>
                  </a:lnTo>
                  <a:lnTo>
                    <a:pt x="1" y="2978"/>
                  </a:lnTo>
                  <a:cubicBezTo>
                    <a:pt x="1" y="3011"/>
                    <a:pt x="34" y="3078"/>
                    <a:pt x="101" y="3078"/>
                  </a:cubicBezTo>
                  <a:cubicBezTo>
                    <a:pt x="167" y="3078"/>
                    <a:pt x="201" y="3011"/>
                    <a:pt x="201" y="2978"/>
                  </a:cubicBezTo>
                  <a:lnTo>
                    <a:pt x="201" y="2778"/>
                  </a:lnTo>
                  <a:lnTo>
                    <a:pt x="201" y="2544"/>
                  </a:lnTo>
                  <a:cubicBezTo>
                    <a:pt x="201" y="2477"/>
                    <a:pt x="167" y="2411"/>
                    <a:pt x="101" y="2411"/>
                  </a:cubicBezTo>
                  <a:close/>
                  <a:moveTo>
                    <a:pt x="205" y="3736"/>
                  </a:moveTo>
                  <a:cubicBezTo>
                    <a:pt x="193" y="3736"/>
                    <a:pt x="180" y="3739"/>
                    <a:pt x="167" y="3745"/>
                  </a:cubicBezTo>
                  <a:cubicBezTo>
                    <a:pt x="134" y="3745"/>
                    <a:pt x="101" y="3812"/>
                    <a:pt x="101" y="3878"/>
                  </a:cubicBezTo>
                  <a:cubicBezTo>
                    <a:pt x="134" y="4012"/>
                    <a:pt x="167" y="4145"/>
                    <a:pt x="234" y="4279"/>
                  </a:cubicBezTo>
                  <a:cubicBezTo>
                    <a:pt x="234" y="4312"/>
                    <a:pt x="268" y="4345"/>
                    <a:pt x="334" y="4345"/>
                  </a:cubicBezTo>
                  <a:lnTo>
                    <a:pt x="368" y="4379"/>
                  </a:lnTo>
                  <a:cubicBezTo>
                    <a:pt x="401" y="4345"/>
                    <a:pt x="434" y="4279"/>
                    <a:pt x="434" y="4245"/>
                  </a:cubicBezTo>
                  <a:cubicBezTo>
                    <a:pt x="368" y="4112"/>
                    <a:pt x="334" y="3945"/>
                    <a:pt x="301" y="3812"/>
                  </a:cubicBezTo>
                  <a:cubicBezTo>
                    <a:pt x="301" y="3785"/>
                    <a:pt x="257" y="3736"/>
                    <a:pt x="205" y="3736"/>
                  </a:cubicBezTo>
                  <a:close/>
                  <a:moveTo>
                    <a:pt x="715" y="4924"/>
                  </a:moveTo>
                  <a:cubicBezTo>
                    <a:pt x="690" y="4924"/>
                    <a:pt x="662" y="4932"/>
                    <a:pt x="634" y="4946"/>
                  </a:cubicBezTo>
                  <a:cubicBezTo>
                    <a:pt x="601" y="4979"/>
                    <a:pt x="568" y="5046"/>
                    <a:pt x="601" y="5079"/>
                  </a:cubicBezTo>
                  <a:cubicBezTo>
                    <a:pt x="701" y="5213"/>
                    <a:pt x="768" y="5346"/>
                    <a:pt x="835" y="5446"/>
                  </a:cubicBezTo>
                  <a:cubicBezTo>
                    <a:pt x="835" y="5480"/>
                    <a:pt x="868" y="5513"/>
                    <a:pt x="935" y="5513"/>
                  </a:cubicBezTo>
                  <a:lnTo>
                    <a:pt x="968" y="5513"/>
                  </a:lnTo>
                  <a:cubicBezTo>
                    <a:pt x="1001" y="5480"/>
                    <a:pt x="1035" y="5413"/>
                    <a:pt x="1001" y="5380"/>
                  </a:cubicBezTo>
                  <a:cubicBezTo>
                    <a:pt x="935" y="5246"/>
                    <a:pt x="868" y="5113"/>
                    <a:pt x="801" y="4979"/>
                  </a:cubicBezTo>
                  <a:cubicBezTo>
                    <a:pt x="782" y="4940"/>
                    <a:pt x="751" y="4924"/>
                    <a:pt x="715" y="4924"/>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9"/>
            <p:cNvSpPr/>
            <p:nvPr/>
          </p:nvSpPr>
          <p:spPr>
            <a:xfrm>
              <a:off x="6335944" y="2848054"/>
              <a:ext cx="4037" cy="8232"/>
            </a:xfrm>
            <a:custGeom>
              <a:rect b="b" l="l" r="r" t="t"/>
              <a:pathLst>
                <a:path extrusionOk="0" h="411" w="201">
                  <a:moveTo>
                    <a:pt x="101" y="1"/>
                  </a:moveTo>
                  <a:cubicBezTo>
                    <a:pt x="34" y="1"/>
                    <a:pt x="0" y="67"/>
                    <a:pt x="0" y="101"/>
                  </a:cubicBezTo>
                  <a:cubicBezTo>
                    <a:pt x="0" y="168"/>
                    <a:pt x="0" y="234"/>
                    <a:pt x="0" y="301"/>
                  </a:cubicBezTo>
                  <a:cubicBezTo>
                    <a:pt x="0" y="368"/>
                    <a:pt x="34" y="401"/>
                    <a:pt x="67" y="401"/>
                  </a:cubicBezTo>
                  <a:cubicBezTo>
                    <a:pt x="80" y="407"/>
                    <a:pt x="93" y="410"/>
                    <a:pt x="105" y="410"/>
                  </a:cubicBezTo>
                  <a:cubicBezTo>
                    <a:pt x="157" y="410"/>
                    <a:pt x="201" y="361"/>
                    <a:pt x="201" y="334"/>
                  </a:cubicBezTo>
                  <a:cubicBezTo>
                    <a:pt x="201" y="234"/>
                    <a:pt x="201" y="168"/>
                    <a:pt x="201" y="101"/>
                  </a:cubicBezTo>
                  <a:cubicBezTo>
                    <a:pt x="201" y="34"/>
                    <a:pt x="134" y="1"/>
                    <a:pt x="101"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9"/>
            <p:cNvSpPr/>
            <p:nvPr/>
          </p:nvSpPr>
          <p:spPr>
            <a:xfrm>
              <a:off x="6290397" y="2707744"/>
              <a:ext cx="58962" cy="128312"/>
            </a:xfrm>
            <a:custGeom>
              <a:rect b="b" l="l" r="r" t="t"/>
              <a:pathLst>
                <a:path extrusionOk="0" h="6406" w="2936">
                  <a:moveTo>
                    <a:pt x="2802" y="1"/>
                  </a:moveTo>
                  <a:cubicBezTo>
                    <a:pt x="2635" y="1"/>
                    <a:pt x="2502" y="34"/>
                    <a:pt x="2369" y="67"/>
                  </a:cubicBezTo>
                  <a:cubicBezTo>
                    <a:pt x="2302" y="67"/>
                    <a:pt x="2268" y="134"/>
                    <a:pt x="2302" y="201"/>
                  </a:cubicBezTo>
                  <a:cubicBezTo>
                    <a:pt x="2302" y="234"/>
                    <a:pt x="2335" y="268"/>
                    <a:pt x="2402" y="268"/>
                  </a:cubicBezTo>
                  <a:cubicBezTo>
                    <a:pt x="2535" y="234"/>
                    <a:pt x="2669" y="234"/>
                    <a:pt x="2802" y="234"/>
                  </a:cubicBezTo>
                  <a:cubicBezTo>
                    <a:pt x="2936" y="234"/>
                    <a:pt x="2936" y="1"/>
                    <a:pt x="2802" y="1"/>
                  </a:cubicBezTo>
                  <a:close/>
                  <a:moveTo>
                    <a:pt x="1578" y="388"/>
                  </a:moveTo>
                  <a:cubicBezTo>
                    <a:pt x="1564" y="388"/>
                    <a:pt x="1549" y="392"/>
                    <a:pt x="1535" y="401"/>
                  </a:cubicBezTo>
                  <a:cubicBezTo>
                    <a:pt x="1435" y="468"/>
                    <a:pt x="1301" y="568"/>
                    <a:pt x="1201" y="635"/>
                  </a:cubicBezTo>
                  <a:cubicBezTo>
                    <a:pt x="1168" y="701"/>
                    <a:pt x="1168" y="768"/>
                    <a:pt x="1201" y="801"/>
                  </a:cubicBezTo>
                  <a:cubicBezTo>
                    <a:pt x="1201" y="801"/>
                    <a:pt x="1234" y="835"/>
                    <a:pt x="1268" y="835"/>
                  </a:cubicBezTo>
                  <a:lnTo>
                    <a:pt x="1301" y="835"/>
                  </a:lnTo>
                  <a:cubicBezTo>
                    <a:pt x="1301" y="835"/>
                    <a:pt x="1301" y="835"/>
                    <a:pt x="1334" y="801"/>
                  </a:cubicBezTo>
                  <a:cubicBezTo>
                    <a:pt x="1435" y="735"/>
                    <a:pt x="1535" y="635"/>
                    <a:pt x="1668" y="568"/>
                  </a:cubicBezTo>
                  <a:cubicBezTo>
                    <a:pt x="1754" y="539"/>
                    <a:pt x="1668" y="388"/>
                    <a:pt x="1578" y="388"/>
                  </a:cubicBezTo>
                  <a:close/>
                  <a:moveTo>
                    <a:pt x="685" y="1230"/>
                  </a:moveTo>
                  <a:cubicBezTo>
                    <a:pt x="650" y="1230"/>
                    <a:pt x="620" y="1249"/>
                    <a:pt x="601" y="1268"/>
                  </a:cubicBezTo>
                  <a:cubicBezTo>
                    <a:pt x="534" y="1402"/>
                    <a:pt x="434" y="1502"/>
                    <a:pt x="367" y="1635"/>
                  </a:cubicBezTo>
                  <a:cubicBezTo>
                    <a:pt x="334" y="1669"/>
                    <a:pt x="367" y="1735"/>
                    <a:pt x="400" y="1769"/>
                  </a:cubicBezTo>
                  <a:lnTo>
                    <a:pt x="467" y="1769"/>
                  </a:lnTo>
                  <a:lnTo>
                    <a:pt x="467" y="1802"/>
                  </a:lnTo>
                  <a:cubicBezTo>
                    <a:pt x="501" y="1769"/>
                    <a:pt x="534" y="1769"/>
                    <a:pt x="567" y="1735"/>
                  </a:cubicBezTo>
                  <a:cubicBezTo>
                    <a:pt x="634" y="1602"/>
                    <a:pt x="701" y="1502"/>
                    <a:pt x="767" y="1402"/>
                  </a:cubicBezTo>
                  <a:cubicBezTo>
                    <a:pt x="801" y="1335"/>
                    <a:pt x="801" y="1302"/>
                    <a:pt x="767" y="1268"/>
                  </a:cubicBezTo>
                  <a:cubicBezTo>
                    <a:pt x="739" y="1240"/>
                    <a:pt x="711" y="1230"/>
                    <a:pt x="685" y="1230"/>
                  </a:cubicBezTo>
                  <a:close/>
                  <a:moveTo>
                    <a:pt x="200" y="2336"/>
                  </a:moveTo>
                  <a:cubicBezTo>
                    <a:pt x="134" y="2336"/>
                    <a:pt x="67" y="2369"/>
                    <a:pt x="67" y="2436"/>
                  </a:cubicBezTo>
                  <a:cubicBezTo>
                    <a:pt x="34" y="2569"/>
                    <a:pt x="0" y="2703"/>
                    <a:pt x="0" y="2836"/>
                  </a:cubicBezTo>
                  <a:cubicBezTo>
                    <a:pt x="0" y="2903"/>
                    <a:pt x="34" y="2936"/>
                    <a:pt x="100" y="2970"/>
                  </a:cubicBezTo>
                  <a:lnTo>
                    <a:pt x="134" y="2970"/>
                  </a:lnTo>
                  <a:cubicBezTo>
                    <a:pt x="167" y="2970"/>
                    <a:pt x="200" y="2903"/>
                    <a:pt x="200" y="2869"/>
                  </a:cubicBezTo>
                  <a:cubicBezTo>
                    <a:pt x="200" y="2736"/>
                    <a:pt x="234" y="2603"/>
                    <a:pt x="267" y="2469"/>
                  </a:cubicBezTo>
                  <a:cubicBezTo>
                    <a:pt x="267" y="2402"/>
                    <a:pt x="234" y="2369"/>
                    <a:pt x="200" y="2336"/>
                  </a:cubicBezTo>
                  <a:close/>
                  <a:moveTo>
                    <a:pt x="122" y="3594"/>
                  </a:moveTo>
                  <a:cubicBezTo>
                    <a:pt x="114" y="3594"/>
                    <a:pt x="107" y="3597"/>
                    <a:pt x="100" y="3603"/>
                  </a:cubicBezTo>
                  <a:cubicBezTo>
                    <a:pt x="34" y="3603"/>
                    <a:pt x="0" y="3637"/>
                    <a:pt x="0" y="3703"/>
                  </a:cubicBezTo>
                  <a:cubicBezTo>
                    <a:pt x="0" y="3837"/>
                    <a:pt x="34" y="3970"/>
                    <a:pt x="67" y="4137"/>
                  </a:cubicBezTo>
                  <a:cubicBezTo>
                    <a:pt x="67" y="4170"/>
                    <a:pt x="100" y="4204"/>
                    <a:pt x="167" y="4204"/>
                  </a:cubicBezTo>
                  <a:lnTo>
                    <a:pt x="200" y="4204"/>
                  </a:lnTo>
                  <a:cubicBezTo>
                    <a:pt x="234" y="4204"/>
                    <a:pt x="267" y="4137"/>
                    <a:pt x="267" y="4104"/>
                  </a:cubicBezTo>
                  <a:cubicBezTo>
                    <a:pt x="234" y="3970"/>
                    <a:pt x="200" y="3803"/>
                    <a:pt x="200" y="3670"/>
                  </a:cubicBezTo>
                  <a:cubicBezTo>
                    <a:pt x="200" y="3643"/>
                    <a:pt x="157" y="3594"/>
                    <a:pt x="122" y="3594"/>
                  </a:cubicBezTo>
                  <a:close/>
                  <a:moveTo>
                    <a:pt x="419" y="4791"/>
                  </a:moveTo>
                  <a:cubicBezTo>
                    <a:pt x="403" y="4791"/>
                    <a:pt x="385" y="4795"/>
                    <a:pt x="367" y="4804"/>
                  </a:cubicBezTo>
                  <a:cubicBezTo>
                    <a:pt x="334" y="4804"/>
                    <a:pt x="300" y="4871"/>
                    <a:pt x="334" y="4938"/>
                  </a:cubicBezTo>
                  <a:cubicBezTo>
                    <a:pt x="367" y="5071"/>
                    <a:pt x="434" y="5204"/>
                    <a:pt x="501" y="5338"/>
                  </a:cubicBezTo>
                  <a:cubicBezTo>
                    <a:pt x="501" y="5371"/>
                    <a:pt x="534" y="5371"/>
                    <a:pt x="567" y="5371"/>
                  </a:cubicBezTo>
                  <a:lnTo>
                    <a:pt x="634" y="5371"/>
                  </a:lnTo>
                  <a:cubicBezTo>
                    <a:pt x="667" y="5338"/>
                    <a:pt x="701" y="5271"/>
                    <a:pt x="667" y="5238"/>
                  </a:cubicBezTo>
                  <a:cubicBezTo>
                    <a:pt x="601" y="5104"/>
                    <a:pt x="567" y="4971"/>
                    <a:pt x="501" y="4871"/>
                  </a:cubicBezTo>
                  <a:cubicBezTo>
                    <a:pt x="501" y="4822"/>
                    <a:pt x="465" y="4791"/>
                    <a:pt x="419" y="4791"/>
                  </a:cubicBezTo>
                  <a:close/>
                  <a:moveTo>
                    <a:pt x="1021" y="5883"/>
                  </a:moveTo>
                  <a:cubicBezTo>
                    <a:pt x="1001" y="5883"/>
                    <a:pt x="981" y="5891"/>
                    <a:pt x="968" y="5905"/>
                  </a:cubicBezTo>
                  <a:cubicBezTo>
                    <a:pt x="901" y="5938"/>
                    <a:pt x="901" y="6005"/>
                    <a:pt x="934" y="6038"/>
                  </a:cubicBezTo>
                  <a:cubicBezTo>
                    <a:pt x="1001" y="6172"/>
                    <a:pt x="1101" y="6272"/>
                    <a:pt x="1201" y="6372"/>
                  </a:cubicBezTo>
                  <a:cubicBezTo>
                    <a:pt x="1201" y="6405"/>
                    <a:pt x="1234" y="6405"/>
                    <a:pt x="1268" y="6405"/>
                  </a:cubicBezTo>
                  <a:cubicBezTo>
                    <a:pt x="1301" y="6405"/>
                    <a:pt x="1334" y="6405"/>
                    <a:pt x="1334" y="6372"/>
                  </a:cubicBezTo>
                  <a:cubicBezTo>
                    <a:pt x="1368" y="6339"/>
                    <a:pt x="1368" y="6272"/>
                    <a:pt x="1334" y="6239"/>
                  </a:cubicBezTo>
                  <a:cubicBezTo>
                    <a:pt x="1268" y="6138"/>
                    <a:pt x="1168" y="6038"/>
                    <a:pt x="1101" y="5938"/>
                  </a:cubicBezTo>
                  <a:cubicBezTo>
                    <a:pt x="1081" y="5899"/>
                    <a:pt x="1050" y="5883"/>
                    <a:pt x="1021" y="5883"/>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9"/>
            <p:cNvSpPr/>
            <p:nvPr/>
          </p:nvSpPr>
          <p:spPr>
            <a:xfrm>
              <a:off x="5864547" y="2670889"/>
              <a:ext cx="240307" cy="139108"/>
            </a:xfrm>
            <a:custGeom>
              <a:rect b="b" l="l" r="r" t="t"/>
              <a:pathLst>
                <a:path extrusionOk="0" h="6945" w="11966">
                  <a:moveTo>
                    <a:pt x="158" y="1"/>
                  </a:moveTo>
                  <a:cubicBezTo>
                    <a:pt x="71" y="1"/>
                    <a:pt x="1" y="113"/>
                    <a:pt x="90" y="173"/>
                  </a:cubicBezTo>
                  <a:lnTo>
                    <a:pt x="1324" y="1440"/>
                  </a:lnTo>
                  <a:lnTo>
                    <a:pt x="10764" y="6944"/>
                  </a:lnTo>
                  <a:cubicBezTo>
                    <a:pt x="11432" y="6878"/>
                    <a:pt x="11832" y="6644"/>
                    <a:pt x="11965" y="6277"/>
                  </a:cubicBezTo>
                  <a:lnTo>
                    <a:pt x="2425" y="773"/>
                  </a:lnTo>
                  <a:lnTo>
                    <a:pt x="190" y="6"/>
                  </a:lnTo>
                  <a:cubicBezTo>
                    <a:pt x="179" y="2"/>
                    <a:pt x="169" y="1"/>
                    <a:pt x="15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9"/>
            <p:cNvSpPr/>
            <p:nvPr/>
          </p:nvSpPr>
          <p:spPr>
            <a:xfrm>
              <a:off x="5869789" y="2661515"/>
              <a:ext cx="42133" cy="32889"/>
            </a:xfrm>
            <a:custGeom>
              <a:rect b="b" l="l" r="r" t="t"/>
              <a:pathLst>
                <a:path extrusionOk="0" h="1642" w="2098">
                  <a:moveTo>
                    <a:pt x="70" y="0"/>
                  </a:moveTo>
                  <a:cubicBezTo>
                    <a:pt x="21" y="0"/>
                    <a:pt x="1" y="78"/>
                    <a:pt x="29" y="107"/>
                  </a:cubicBezTo>
                  <a:lnTo>
                    <a:pt x="1397" y="1642"/>
                  </a:lnTo>
                  <a:lnTo>
                    <a:pt x="2097" y="407"/>
                  </a:lnTo>
                  <a:lnTo>
                    <a:pt x="96" y="7"/>
                  </a:lnTo>
                  <a:cubicBezTo>
                    <a:pt x="87" y="2"/>
                    <a:pt x="78" y="0"/>
                    <a:pt x="70"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9"/>
            <p:cNvSpPr/>
            <p:nvPr/>
          </p:nvSpPr>
          <p:spPr>
            <a:xfrm>
              <a:off x="5869789" y="2661515"/>
              <a:ext cx="10644" cy="8833"/>
            </a:xfrm>
            <a:custGeom>
              <a:rect b="b" l="l" r="r" t="t"/>
              <a:pathLst>
                <a:path extrusionOk="0" h="441" w="530">
                  <a:moveTo>
                    <a:pt x="70" y="0"/>
                  </a:moveTo>
                  <a:cubicBezTo>
                    <a:pt x="21" y="0"/>
                    <a:pt x="1" y="78"/>
                    <a:pt x="29" y="107"/>
                  </a:cubicBezTo>
                  <a:lnTo>
                    <a:pt x="363" y="441"/>
                  </a:lnTo>
                  <a:lnTo>
                    <a:pt x="363" y="407"/>
                  </a:lnTo>
                  <a:cubicBezTo>
                    <a:pt x="329" y="274"/>
                    <a:pt x="396" y="141"/>
                    <a:pt x="530" y="74"/>
                  </a:cubicBezTo>
                  <a:lnTo>
                    <a:pt x="96" y="7"/>
                  </a:lnTo>
                  <a:cubicBezTo>
                    <a:pt x="87" y="2"/>
                    <a:pt x="78" y="0"/>
                    <a:pt x="7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9"/>
            <p:cNvSpPr/>
            <p:nvPr/>
          </p:nvSpPr>
          <p:spPr>
            <a:xfrm>
              <a:off x="5896499" y="2669667"/>
              <a:ext cx="166825" cy="110926"/>
            </a:xfrm>
            <a:custGeom>
              <a:rect b="b" l="l" r="r" t="t"/>
              <a:pathLst>
                <a:path extrusionOk="0" h="5538" w="8307">
                  <a:moveTo>
                    <a:pt x="767" y="0"/>
                  </a:moveTo>
                  <a:cubicBezTo>
                    <a:pt x="467" y="67"/>
                    <a:pt x="234" y="301"/>
                    <a:pt x="134" y="567"/>
                  </a:cubicBezTo>
                  <a:cubicBezTo>
                    <a:pt x="34" y="801"/>
                    <a:pt x="0" y="1034"/>
                    <a:pt x="67" y="1235"/>
                  </a:cubicBezTo>
                  <a:lnTo>
                    <a:pt x="7205" y="5338"/>
                  </a:lnTo>
                  <a:lnTo>
                    <a:pt x="7405" y="5471"/>
                  </a:lnTo>
                  <a:lnTo>
                    <a:pt x="7572" y="5538"/>
                  </a:lnTo>
                  <a:cubicBezTo>
                    <a:pt x="7350" y="5443"/>
                    <a:pt x="8002" y="4294"/>
                    <a:pt x="8268" y="4294"/>
                  </a:cubicBezTo>
                  <a:cubicBezTo>
                    <a:pt x="8282" y="4294"/>
                    <a:pt x="8294" y="4297"/>
                    <a:pt x="8306" y="4303"/>
                  </a:cubicBezTo>
                  <a:lnTo>
                    <a:pt x="7906" y="4070"/>
                  </a:lnTo>
                  <a:lnTo>
                    <a:pt x="767"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9"/>
            <p:cNvSpPr/>
            <p:nvPr/>
          </p:nvSpPr>
          <p:spPr>
            <a:xfrm>
              <a:off x="6026452" y="2744319"/>
              <a:ext cx="24139" cy="29604"/>
            </a:xfrm>
            <a:custGeom>
              <a:rect b="b" l="l" r="r" t="t"/>
              <a:pathLst>
                <a:path extrusionOk="0" h="1478" w="1202">
                  <a:moveTo>
                    <a:pt x="1182" y="203"/>
                  </a:moveTo>
                  <a:lnTo>
                    <a:pt x="1201" y="210"/>
                  </a:lnTo>
                  <a:cubicBezTo>
                    <a:pt x="1195" y="207"/>
                    <a:pt x="1189" y="204"/>
                    <a:pt x="1182" y="203"/>
                  </a:cubicBezTo>
                  <a:close/>
                  <a:moveTo>
                    <a:pt x="795" y="1"/>
                  </a:moveTo>
                  <a:cubicBezTo>
                    <a:pt x="644" y="1"/>
                    <a:pt x="353" y="308"/>
                    <a:pt x="201" y="643"/>
                  </a:cubicBezTo>
                  <a:cubicBezTo>
                    <a:pt x="67" y="943"/>
                    <a:pt x="0" y="1210"/>
                    <a:pt x="101" y="1244"/>
                  </a:cubicBezTo>
                  <a:lnTo>
                    <a:pt x="442" y="1443"/>
                  </a:lnTo>
                  <a:lnTo>
                    <a:pt x="442" y="1443"/>
                  </a:lnTo>
                  <a:cubicBezTo>
                    <a:pt x="381" y="1330"/>
                    <a:pt x="448" y="1117"/>
                    <a:pt x="568" y="877"/>
                  </a:cubicBezTo>
                  <a:cubicBezTo>
                    <a:pt x="721" y="539"/>
                    <a:pt x="1015" y="202"/>
                    <a:pt x="1166" y="202"/>
                  </a:cubicBezTo>
                  <a:cubicBezTo>
                    <a:pt x="1171" y="202"/>
                    <a:pt x="1177" y="202"/>
                    <a:pt x="1182" y="203"/>
                  </a:cubicBezTo>
                  <a:lnTo>
                    <a:pt x="1182" y="203"/>
                  </a:lnTo>
                  <a:lnTo>
                    <a:pt x="1101" y="176"/>
                  </a:lnTo>
                  <a:lnTo>
                    <a:pt x="834" y="9"/>
                  </a:lnTo>
                  <a:cubicBezTo>
                    <a:pt x="823" y="4"/>
                    <a:pt x="810" y="1"/>
                    <a:pt x="795" y="1"/>
                  </a:cubicBezTo>
                  <a:close/>
                  <a:moveTo>
                    <a:pt x="442" y="1443"/>
                  </a:moveTo>
                  <a:cubicBezTo>
                    <a:pt x="449" y="1456"/>
                    <a:pt x="457" y="1467"/>
                    <a:pt x="467" y="1477"/>
                  </a:cubicBezTo>
                  <a:lnTo>
                    <a:pt x="501" y="1477"/>
                  </a:lnTo>
                  <a:lnTo>
                    <a:pt x="442" y="1443"/>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9"/>
            <p:cNvSpPr/>
            <p:nvPr/>
          </p:nvSpPr>
          <p:spPr>
            <a:xfrm>
              <a:off x="6029404" y="2747644"/>
              <a:ext cx="26549" cy="29604"/>
            </a:xfrm>
            <a:custGeom>
              <a:rect b="b" l="l" r="r" t="t"/>
              <a:pathLst>
                <a:path extrusionOk="0" h="1478" w="1322">
                  <a:moveTo>
                    <a:pt x="1319" y="209"/>
                  </a:moveTo>
                  <a:lnTo>
                    <a:pt x="1321" y="210"/>
                  </a:lnTo>
                  <a:cubicBezTo>
                    <a:pt x="1320" y="210"/>
                    <a:pt x="1319" y="209"/>
                    <a:pt x="1319" y="209"/>
                  </a:cubicBezTo>
                  <a:close/>
                  <a:moveTo>
                    <a:pt x="915" y="0"/>
                  </a:moveTo>
                  <a:cubicBezTo>
                    <a:pt x="648" y="0"/>
                    <a:pt x="1" y="1118"/>
                    <a:pt x="254" y="1244"/>
                  </a:cubicBezTo>
                  <a:lnTo>
                    <a:pt x="619" y="1477"/>
                  </a:lnTo>
                  <a:lnTo>
                    <a:pt x="619" y="1477"/>
                  </a:lnTo>
                  <a:cubicBezTo>
                    <a:pt x="370" y="1315"/>
                    <a:pt x="1016" y="200"/>
                    <a:pt x="1282" y="200"/>
                  </a:cubicBezTo>
                  <a:cubicBezTo>
                    <a:pt x="1295" y="200"/>
                    <a:pt x="1307" y="203"/>
                    <a:pt x="1319" y="209"/>
                  </a:cubicBezTo>
                  <a:lnTo>
                    <a:pt x="1319" y="209"/>
                  </a:lnTo>
                  <a:lnTo>
                    <a:pt x="954" y="10"/>
                  </a:lnTo>
                  <a:cubicBezTo>
                    <a:pt x="942" y="3"/>
                    <a:pt x="929" y="0"/>
                    <a:pt x="915" y="0"/>
                  </a:cubicBezTo>
                  <a:close/>
                  <a:moveTo>
                    <a:pt x="619" y="1477"/>
                  </a:moveTo>
                  <a:cubicBezTo>
                    <a:pt x="620" y="1477"/>
                    <a:pt x="620" y="1478"/>
                    <a:pt x="621" y="1478"/>
                  </a:cubicBezTo>
                  <a:lnTo>
                    <a:pt x="619" y="1477"/>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9"/>
            <p:cNvSpPr/>
            <p:nvPr/>
          </p:nvSpPr>
          <p:spPr>
            <a:xfrm>
              <a:off x="6036694" y="2751730"/>
              <a:ext cx="25947" cy="28863"/>
            </a:xfrm>
            <a:custGeom>
              <a:rect b="b" l="l" r="r" t="t"/>
              <a:pathLst>
                <a:path extrusionOk="0" h="1441" w="1292">
                  <a:moveTo>
                    <a:pt x="1283" y="202"/>
                  </a:moveTo>
                  <a:lnTo>
                    <a:pt x="1292" y="206"/>
                  </a:lnTo>
                  <a:cubicBezTo>
                    <a:pt x="1289" y="205"/>
                    <a:pt x="1286" y="203"/>
                    <a:pt x="1283" y="202"/>
                  </a:cubicBezTo>
                  <a:close/>
                  <a:moveTo>
                    <a:pt x="891" y="0"/>
                  </a:moveTo>
                  <a:cubicBezTo>
                    <a:pt x="606" y="0"/>
                    <a:pt x="0" y="1112"/>
                    <a:pt x="224" y="1241"/>
                  </a:cubicBezTo>
                  <a:lnTo>
                    <a:pt x="581" y="1435"/>
                  </a:lnTo>
                  <a:lnTo>
                    <a:pt x="581" y="1435"/>
                  </a:lnTo>
                  <a:cubicBezTo>
                    <a:pt x="392" y="1307"/>
                    <a:pt x="1025" y="197"/>
                    <a:pt x="1258" y="197"/>
                  </a:cubicBezTo>
                  <a:cubicBezTo>
                    <a:pt x="1267" y="197"/>
                    <a:pt x="1275" y="198"/>
                    <a:pt x="1283" y="202"/>
                  </a:cubicBezTo>
                  <a:lnTo>
                    <a:pt x="1283" y="202"/>
                  </a:lnTo>
                  <a:lnTo>
                    <a:pt x="925" y="6"/>
                  </a:lnTo>
                  <a:cubicBezTo>
                    <a:pt x="914" y="2"/>
                    <a:pt x="903" y="0"/>
                    <a:pt x="891" y="0"/>
                  </a:cubicBezTo>
                  <a:close/>
                  <a:moveTo>
                    <a:pt x="581" y="1435"/>
                  </a:moveTo>
                  <a:lnTo>
                    <a:pt x="581" y="1435"/>
                  </a:lnTo>
                  <a:cubicBezTo>
                    <a:pt x="584" y="1437"/>
                    <a:pt x="587" y="1439"/>
                    <a:pt x="591" y="1441"/>
                  </a:cubicBezTo>
                  <a:lnTo>
                    <a:pt x="581" y="1435"/>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9"/>
            <p:cNvSpPr/>
            <p:nvPr/>
          </p:nvSpPr>
          <p:spPr>
            <a:xfrm>
              <a:off x="5870371" y="2661655"/>
              <a:ext cx="182891" cy="119619"/>
            </a:xfrm>
            <a:custGeom>
              <a:rect b="b" l="l" r="r" t="t"/>
              <a:pathLst>
                <a:path extrusionOk="0" h="5972" w="9107">
                  <a:moveTo>
                    <a:pt x="67" y="0"/>
                  </a:moveTo>
                  <a:lnTo>
                    <a:pt x="0" y="33"/>
                  </a:lnTo>
                  <a:cubicBezTo>
                    <a:pt x="0" y="67"/>
                    <a:pt x="0" y="100"/>
                    <a:pt x="0" y="100"/>
                  </a:cubicBezTo>
                  <a:lnTo>
                    <a:pt x="1368" y="1668"/>
                  </a:lnTo>
                  <a:lnTo>
                    <a:pt x="8506" y="5771"/>
                  </a:lnTo>
                  <a:lnTo>
                    <a:pt x="8706" y="5871"/>
                  </a:lnTo>
                  <a:lnTo>
                    <a:pt x="8864" y="5965"/>
                  </a:lnTo>
                  <a:lnTo>
                    <a:pt x="8864" y="5965"/>
                  </a:lnTo>
                  <a:cubicBezTo>
                    <a:pt x="8748" y="5883"/>
                    <a:pt x="8912" y="5462"/>
                    <a:pt x="9107" y="5137"/>
                  </a:cubicBezTo>
                  <a:cubicBezTo>
                    <a:pt x="9107" y="5120"/>
                    <a:pt x="9098" y="5112"/>
                    <a:pt x="9090" y="5112"/>
                  </a:cubicBezTo>
                  <a:cubicBezTo>
                    <a:pt x="9082" y="5112"/>
                    <a:pt x="9073" y="5120"/>
                    <a:pt x="9073" y="5137"/>
                  </a:cubicBezTo>
                  <a:lnTo>
                    <a:pt x="1535" y="801"/>
                  </a:lnTo>
                  <a:lnTo>
                    <a:pt x="67" y="0"/>
                  </a:lnTo>
                  <a:close/>
                  <a:moveTo>
                    <a:pt x="8864" y="5965"/>
                  </a:moveTo>
                  <a:cubicBezTo>
                    <a:pt x="8867" y="5968"/>
                    <a:pt x="8870" y="5969"/>
                    <a:pt x="8873" y="5971"/>
                  </a:cubicBezTo>
                  <a:lnTo>
                    <a:pt x="8864" y="5965"/>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9"/>
            <p:cNvSpPr/>
            <p:nvPr/>
          </p:nvSpPr>
          <p:spPr>
            <a:xfrm>
              <a:off x="6046555" y="2755696"/>
              <a:ext cx="53600" cy="43185"/>
            </a:xfrm>
            <a:custGeom>
              <a:rect b="b" l="l" r="r" t="t"/>
              <a:pathLst>
                <a:path extrusionOk="0" h="2156" w="2669">
                  <a:moveTo>
                    <a:pt x="792" y="1"/>
                  </a:moveTo>
                  <a:cubicBezTo>
                    <a:pt x="620" y="1"/>
                    <a:pt x="354" y="338"/>
                    <a:pt x="200" y="676"/>
                  </a:cubicBezTo>
                  <a:cubicBezTo>
                    <a:pt x="67" y="942"/>
                    <a:pt x="0" y="1209"/>
                    <a:pt x="100" y="1243"/>
                  </a:cubicBezTo>
                  <a:lnTo>
                    <a:pt x="1668" y="2143"/>
                  </a:lnTo>
                  <a:cubicBezTo>
                    <a:pt x="1701" y="2152"/>
                    <a:pt x="1737" y="2156"/>
                    <a:pt x="1773" y="2156"/>
                  </a:cubicBezTo>
                  <a:cubicBezTo>
                    <a:pt x="1881" y="2156"/>
                    <a:pt x="1993" y="2118"/>
                    <a:pt x="2068" y="2043"/>
                  </a:cubicBezTo>
                  <a:cubicBezTo>
                    <a:pt x="2402" y="1743"/>
                    <a:pt x="2669" y="1076"/>
                    <a:pt x="2369" y="909"/>
                  </a:cubicBezTo>
                  <a:lnTo>
                    <a:pt x="834" y="8"/>
                  </a:lnTo>
                  <a:cubicBezTo>
                    <a:pt x="821" y="3"/>
                    <a:pt x="807" y="1"/>
                    <a:pt x="792" y="1"/>
                  </a:cubicBez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9"/>
            <p:cNvSpPr/>
            <p:nvPr/>
          </p:nvSpPr>
          <p:spPr>
            <a:xfrm>
              <a:off x="6076699" y="2773463"/>
              <a:ext cx="23456" cy="25719"/>
            </a:xfrm>
            <a:custGeom>
              <a:rect b="b" l="l" r="r" t="t"/>
              <a:pathLst>
                <a:path extrusionOk="0" h="1284" w="1168">
                  <a:moveTo>
                    <a:pt x="796" y="0"/>
                  </a:moveTo>
                  <a:cubicBezTo>
                    <a:pt x="762" y="0"/>
                    <a:pt x="728" y="8"/>
                    <a:pt x="701" y="22"/>
                  </a:cubicBezTo>
                  <a:cubicBezTo>
                    <a:pt x="367" y="156"/>
                    <a:pt x="134" y="422"/>
                    <a:pt x="67" y="789"/>
                  </a:cubicBezTo>
                  <a:cubicBezTo>
                    <a:pt x="0" y="1023"/>
                    <a:pt x="34" y="1190"/>
                    <a:pt x="134" y="1256"/>
                  </a:cubicBezTo>
                  <a:cubicBezTo>
                    <a:pt x="180" y="1275"/>
                    <a:pt x="227" y="1283"/>
                    <a:pt x="272" y="1283"/>
                  </a:cubicBezTo>
                  <a:cubicBezTo>
                    <a:pt x="388" y="1283"/>
                    <a:pt x="495" y="1228"/>
                    <a:pt x="567" y="1156"/>
                  </a:cubicBezTo>
                  <a:cubicBezTo>
                    <a:pt x="901" y="889"/>
                    <a:pt x="1168" y="256"/>
                    <a:pt x="934" y="55"/>
                  </a:cubicBezTo>
                  <a:cubicBezTo>
                    <a:pt x="895" y="16"/>
                    <a:pt x="845" y="0"/>
                    <a:pt x="79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9"/>
            <p:cNvSpPr/>
            <p:nvPr/>
          </p:nvSpPr>
          <p:spPr>
            <a:xfrm>
              <a:off x="6702369" y="2646773"/>
              <a:ext cx="182911" cy="91898"/>
            </a:xfrm>
            <a:custGeom>
              <a:rect b="b" l="l" r="r" t="t"/>
              <a:pathLst>
                <a:path extrusionOk="0" h="4588" w="9108">
                  <a:moveTo>
                    <a:pt x="4571" y="1"/>
                  </a:moveTo>
                  <a:cubicBezTo>
                    <a:pt x="3570" y="1"/>
                    <a:pt x="2569" y="226"/>
                    <a:pt x="1635" y="676"/>
                  </a:cubicBezTo>
                  <a:cubicBezTo>
                    <a:pt x="1" y="1577"/>
                    <a:pt x="1" y="3011"/>
                    <a:pt x="1635" y="3912"/>
                  </a:cubicBezTo>
                  <a:cubicBezTo>
                    <a:pt x="2569" y="4362"/>
                    <a:pt x="3570" y="4588"/>
                    <a:pt x="4571" y="4588"/>
                  </a:cubicBezTo>
                  <a:cubicBezTo>
                    <a:pt x="5571" y="4588"/>
                    <a:pt x="6572" y="4362"/>
                    <a:pt x="7506" y="3912"/>
                  </a:cubicBezTo>
                  <a:cubicBezTo>
                    <a:pt x="9107" y="3011"/>
                    <a:pt x="9107" y="1577"/>
                    <a:pt x="7506" y="676"/>
                  </a:cubicBezTo>
                  <a:cubicBezTo>
                    <a:pt x="6572" y="226"/>
                    <a:pt x="5571" y="1"/>
                    <a:pt x="457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9"/>
            <p:cNvSpPr/>
            <p:nvPr/>
          </p:nvSpPr>
          <p:spPr>
            <a:xfrm>
              <a:off x="6713093" y="2547104"/>
              <a:ext cx="161463" cy="54722"/>
            </a:xfrm>
            <a:custGeom>
              <a:rect b="b" l="l" r="r" t="t"/>
              <a:pathLst>
                <a:path extrusionOk="0" h="2732" w="8040">
                  <a:moveTo>
                    <a:pt x="4142" y="0"/>
                  </a:moveTo>
                  <a:cubicBezTo>
                    <a:pt x="3208" y="0"/>
                    <a:pt x="2281" y="159"/>
                    <a:pt x="1402" y="482"/>
                  </a:cubicBezTo>
                  <a:cubicBezTo>
                    <a:pt x="1" y="1049"/>
                    <a:pt x="34" y="1916"/>
                    <a:pt x="1435" y="2383"/>
                  </a:cubicBezTo>
                  <a:cubicBezTo>
                    <a:pt x="2221" y="2615"/>
                    <a:pt x="3028" y="2732"/>
                    <a:pt x="3834" y="2732"/>
                  </a:cubicBezTo>
                  <a:cubicBezTo>
                    <a:pt x="4772" y="2732"/>
                    <a:pt x="5708" y="2573"/>
                    <a:pt x="6605" y="2250"/>
                  </a:cubicBezTo>
                  <a:cubicBezTo>
                    <a:pt x="8040" y="1683"/>
                    <a:pt x="8006" y="816"/>
                    <a:pt x="6539" y="349"/>
                  </a:cubicBezTo>
                  <a:cubicBezTo>
                    <a:pt x="5752" y="117"/>
                    <a:pt x="4945" y="0"/>
                    <a:pt x="414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9"/>
            <p:cNvSpPr/>
            <p:nvPr/>
          </p:nvSpPr>
          <p:spPr>
            <a:xfrm>
              <a:off x="6717792" y="2518000"/>
              <a:ext cx="149394" cy="202924"/>
            </a:xfrm>
            <a:custGeom>
              <a:rect b="b" l="l" r="r" t="t"/>
              <a:pathLst>
                <a:path extrusionOk="0" h="10131" w="7439">
                  <a:moveTo>
                    <a:pt x="7439" y="0"/>
                  </a:moveTo>
                  <a:lnTo>
                    <a:pt x="0" y="200"/>
                  </a:lnTo>
                  <a:lnTo>
                    <a:pt x="767" y="8973"/>
                  </a:lnTo>
                  <a:cubicBezTo>
                    <a:pt x="834" y="9274"/>
                    <a:pt x="1134" y="9574"/>
                    <a:pt x="1701" y="9807"/>
                  </a:cubicBezTo>
                  <a:cubicBezTo>
                    <a:pt x="2376" y="10022"/>
                    <a:pt x="3072" y="10131"/>
                    <a:pt x="3766" y="10131"/>
                  </a:cubicBezTo>
                  <a:cubicBezTo>
                    <a:pt x="4582" y="10131"/>
                    <a:pt x="5396" y="9980"/>
                    <a:pt x="6171" y="9674"/>
                  </a:cubicBezTo>
                  <a:cubicBezTo>
                    <a:pt x="6738" y="9407"/>
                    <a:pt x="7038" y="9107"/>
                    <a:pt x="7072" y="8773"/>
                  </a:cubicBezTo>
                  <a:lnTo>
                    <a:pt x="7439"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9"/>
            <p:cNvSpPr/>
            <p:nvPr/>
          </p:nvSpPr>
          <p:spPr>
            <a:xfrm>
              <a:off x="6717792" y="2518000"/>
              <a:ext cx="148731" cy="54522"/>
            </a:xfrm>
            <a:custGeom>
              <a:rect b="b" l="l" r="r" t="t"/>
              <a:pathLst>
                <a:path extrusionOk="0" h="2722" w="7406">
                  <a:moveTo>
                    <a:pt x="7405" y="0"/>
                  </a:moveTo>
                  <a:lnTo>
                    <a:pt x="0" y="200"/>
                  </a:lnTo>
                  <a:lnTo>
                    <a:pt x="133" y="1968"/>
                  </a:lnTo>
                  <a:cubicBezTo>
                    <a:pt x="334" y="2102"/>
                    <a:pt x="567" y="2202"/>
                    <a:pt x="767" y="2302"/>
                  </a:cubicBezTo>
                  <a:cubicBezTo>
                    <a:pt x="1662" y="2580"/>
                    <a:pt x="2592" y="2722"/>
                    <a:pt x="3522" y="2722"/>
                  </a:cubicBezTo>
                  <a:cubicBezTo>
                    <a:pt x="4603" y="2722"/>
                    <a:pt x="5683" y="2530"/>
                    <a:pt x="6705" y="2135"/>
                  </a:cubicBezTo>
                  <a:lnTo>
                    <a:pt x="6905" y="2035"/>
                  </a:lnTo>
                  <a:cubicBezTo>
                    <a:pt x="7072" y="1968"/>
                    <a:pt x="7205" y="1868"/>
                    <a:pt x="7339" y="1768"/>
                  </a:cubicBezTo>
                  <a:lnTo>
                    <a:pt x="7405"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9"/>
            <p:cNvSpPr/>
            <p:nvPr/>
          </p:nvSpPr>
          <p:spPr>
            <a:xfrm>
              <a:off x="6707731" y="2484870"/>
              <a:ext cx="168834" cy="74632"/>
            </a:xfrm>
            <a:custGeom>
              <a:rect b="b" l="l" r="r" t="t"/>
              <a:pathLst>
                <a:path extrusionOk="0" h="3726" w="8407">
                  <a:moveTo>
                    <a:pt x="4366" y="0"/>
                  </a:moveTo>
                  <a:cubicBezTo>
                    <a:pt x="3294" y="0"/>
                    <a:pt x="2224" y="192"/>
                    <a:pt x="1202" y="587"/>
                  </a:cubicBezTo>
                  <a:cubicBezTo>
                    <a:pt x="1068" y="620"/>
                    <a:pt x="935" y="687"/>
                    <a:pt x="835" y="754"/>
                  </a:cubicBezTo>
                  <a:lnTo>
                    <a:pt x="1" y="787"/>
                  </a:lnTo>
                  <a:lnTo>
                    <a:pt x="34" y="2121"/>
                  </a:lnTo>
                  <a:cubicBezTo>
                    <a:pt x="34" y="2555"/>
                    <a:pt x="468" y="2989"/>
                    <a:pt x="1302" y="3289"/>
                  </a:cubicBezTo>
                  <a:cubicBezTo>
                    <a:pt x="2197" y="3582"/>
                    <a:pt x="3120" y="3725"/>
                    <a:pt x="4042" y="3725"/>
                  </a:cubicBezTo>
                  <a:cubicBezTo>
                    <a:pt x="5114" y="3725"/>
                    <a:pt x="6184" y="3532"/>
                    <a:pt x="7206" y="3155"/>
                  </a:cubicBezTo>
                  <a:cubicBezTo>
                    <a:pt x="8006" y="2788"/>
                    <a:pt x="8407" y="2355"/>
                    <a:pt x="8407" y="1921"/>
                  </a:cubicBezTo>
                  <a:lnTo>
                    <a:pt x="8373" y="554"/>
                  </a:lnTo>
                  <a:lnTo>
                    <a:pt x="7506" y="587"/>
                  </a:lnTo>
                  <a:cubicBezTo>
                    <a:pt x="7373" y="520"/>
                    <a:pt x="7239" y="487"/>
                    <a:pt x="7106" y="420"/>
                  </a:cubicBezTo>
                  <a:cubicBezTo>
                    <a:pt x="6211" y="142"/>
                    <a:pt x="5288" y="0"/>
                    <a:pt x="4366"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9"/>
            <p:cNvSpPr/>
            <p:nvPr/>
          </p:nvSpPr>
          <p:spPr>
            <a:xfrm>
              <a:off x="6699035" y="2464159"/>
              <a:ext cx="185562" cy="68282"/>
            </a:xfrm>
            <a:custGeom>
              <a:rect b="b" l="l" r="r" t="t"/>
              <a:pathLst>
                <a:path extrusionOk="0" h="3409" w="9240">
                  <a:moveTo>
                    <a:pt x="4771" y="0"/>
                  </a:moveTo>
                  <a:cubicBezTo>
                    <a:pt x="3694" y="0"/>
                    <a:pt x="2623" y="192"/>
                    <a:pt x="1601" y="587"/>
                  </a:cubicBezTo>
                  <a:cubicBezTo>
                    <a:pt x="0" y="1287"/>
                    <a:pt x="33" y="2355"/>
                    <a:pt x="1668" y="2989"/>
                  </a:cubicBezTo>
                  <a:cubicBezTo>
                    <a:pt x="2563" y="3266"/>
                    <a:pt x="3486" y="3408"/>
                    <a:pt x="4408" y="3408"/>
                  </a:cubicBezTo>
                  <a:cubicBezTo>
                    <a:pt x="5480" y="3408"/>
                    <a:pt x="6550" y="3216"/>
                    <a:pt x="7572" y="2822"/>
                  </a:cubicBezTo>
                  <a:cubicBezTo>
                    <a:pt x="9240" y="2121"/>
                    <a:pt x="9207" y="1054"/>
                    <a:pt x="7539" y="420"/>
                  </a:cubicBezTo>
                  <a:cubicBezTo>
                    <a:pt x="6629" y="142"/>
                    <a:pt x="5697" y="0"/>
                    <a:pt x="477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9"/>
            <p:cNvSpPr/>
            <p:nvPr/>
          </p:nvSpPr>
          <p:spPr>
            <a:xfrm>
              <a:off x="6720463" y="2467885"/>
              <a:ext cx="142706" cy="54602"/>
            </a:xfrm>
            <a:custGeom>
              <a:rect b="b" l="l" r="r" t="t"/>
              <a:pathLst>
                <a:path extrusionOk="0" h="2726" w="7106">
                  <a:moveTo>
                    <a:pt x="6672" y="1"/>
                  </a:moveTo>
                  <a:lnTo>
                    <a:pt x="4537" y="67"/>
                  </a:lnTo>
                  <a:cubicBezTo>
                    <a:pt x="4289" y="44"/>
                    <a:pt x="4037" y="33"/>
                    <a:pt x="3784" y="33"/>
                  </a:cubicBezTo>
                  <a:cubicBezTo>
                    <a:pt x="3325" y="33"/>
                    <a:pt x="2866" y="69"/>
                    <a:pt x="2436" y="134"/>
                  </a:cubicBezTo>
                  <a:lnTo>
                    <a:pt x="367" y="167"/>
                  </a:lnTo>
                  <a:lnTo>
                    <a:pt x="101" y="1301"/>
                  </a:lnTo>
                  <a:cubicBezTo>
                    <a:pt x="0" y="1702"/>
                    <a:pt x="334" y="2135"/>
                    <a:pt x="1101" y="2402"/>
                  </a:cubicBezTo>
                  <a:cubicBezTo>
                    <a:pt x="1837" y="2617"/>
                    <a:pt x="2594" y="2726"/>
                    <a:pt x="3350" y="2726"/>
                  </a:cubicBezTo>
                  <a:cubicBezTo>
                    <a:pt x="4238" y="2726"/>
                    <a:pt x="5124" y="2575"/>
                    <a:pt x="5971" y="2269"/>
                  </a:cubicBezTo>
                  <a:cubicBezTo>
                    <a:pt x="6772" y="1935"/>
                    <a:pt x="7106" y="1502"/>
                    <a:pt x="6972" y="1101"/>
                  </a:cubicBezTo>
                  <a:lnTo>
                    <a:pt x="6672" y="1"/>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9"/>
            <p:cNvSpPr/>
            <p:nvPr/>
          </p:nvSpPr>
          <p:spPr>
            <a:xfrm>
              <a:off x="6721126" y="2448696"/>
              <a:ext cx="140035" cy="47311"/>
            </a:xfrm>
            <a:custGeom>
              <a:rect b="b" l="l" r="r" t="t"/>
              <a:pathLst>
                <a:path extrusionOk="0" h="2362" w="6973">
                  <a:moveTo>
                    <a:pt x="3633" y="1"/>
                  </a:moveTo>
                  <a:cubicBezTo>
                    <a:pt x="2808" y="1"/>
                    <a:pt x="1985" y="136"/>
                    <a:pt x="1202" y="391"/>
                  </a:cubicBezTo>
                  <a:cubicBezTo>
                    <a:pt x="1" y="892"/>
                    <a:pt x="1" y="1659"/>
                    <a:pt x="1235" y="2059"/>
                  </a:cubicBezTo>
                  <a:cubicBezTo>
                    <a:pt x="1916" y="2261"/>
                    <a:pt x="2619" y="2361"/>
                    <a:pt x="3324" y="2361"/>
                  </a:cubicBezTo>
                  <a:cubicBezTo>
                    <a:pt x="4137" y="2361"/>
                    <a:pt x="4952" y="2227"/>
                    <a:pt x="5738" y="1959"/>
                  </a:cubicBezTo>
                  <a:cubicBezTo>
                    <a:pt x="6972" y="1459"/>
                    <a:pt x="6939" y="725"/>
                    <a:pt x="5672" y="291"/>
                  </a:cubicBezTo>
                  <a:cubicBezTo>
                    <a:pt x="5005" y="95"/>
                    <a:pt x="4318" y="1"/>
                    <a:pt x="363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9"/>
            <p:cNvSpPr/>
            <p:nvPr/>
          </p:nvSpPr>
          <p:spPr>
            <a:xfrm>
              <a:off x="6736549" y="2457069"/>
              <a:ext cx="109209" cy="30345"/>
            </a:xfrm>
            <a:custGeom>
              <a:rect b="b" l="l" r="r" t="t"/>
              <a:pathLst>
                <a:path extrusionOk="0" h="1515" w="5438">
                  <a:moveTo>
                    <a:pt x="2970" y="0"/>
                  </a:moveTo>
                  <a:cubicBezTo>
                    <a:pt x="2880" y="0"/>
                    <a:pt x="2791" y="3"/>
                    <a:pt x="2702" y="7"/>
                  </a:cubicBezTo>
                  <a:cubicBezTo>
                    <a:pt x="1968" y="40"/>
                    <a:pt x="1268" y="140"/>
                    <a:pt x="600" y="374"/>
                  </a:cubicBezTo>
                  <a:cubicBezTo>
                    <a:pt x="100" y="607"/>
                    <a:pt x="0" y="807"/>
                    <a:pt x="0" y="841"/>
                  </a:cubicBezTo>
                  <a:cubicBezTo>
                    <a:pt x="0" y="841"/>
                    <a:pt x="33" y="907"/>
                    <a:pt x="133" y="974"/>
                  </a:cubicBezTo>
                  <a:cubicBezTo>
                    <a:pt x="267" y="1108"/>
                    <a:pt x="434" y="1174"/>
                    <a:pt x="634" y="1241"/>
                  </a:cubicBezTo>
                  <a:cubicBezTo>
                    <a:pt x="1216" y="1416"/>
                    <a:pt x="1824" y="1514"/>
                    <a:pt x="2435" y="1514"/>
                  </a:cubicBezTo>
                  <a:cubicBezTo>
                    <a:pt x="2524" y="1514"/>
                    <a:pt x="2613" y="1512"/>
                    <a:pt x="2702" y="1508"/>
                  </a:cubicBezTo>
                  <a:cubicBezTo>
                    <a:pt x="3436" y="1475"/>
                    <a:pt x="4136" y="1374"/>
                    <a:pt x="4803" y="1141"/>
                  </a:cubicBezTo>
                  <a:cubicBezTo>
                    <a:pt x="4970" y="1041"/>
                    <a:pt x="5137" y="974"/>
                    <a:pt x="5304" y="841"/>
                  </a:cubicBezTo>
                  <a:cubicBezTo>
                    <a:pt x="5371" y="807"/>
                    <a:pt x="5404" y="741"/>
                    <a:pt x="5437" y="674"/>
                  </a:cubicBezTo>
                  <a:cubicBezTo>
                    <a:pt x="5437" y="641"/>
                    <a:pt x="5304" y="474"/>
                    <a:pt x="4803" y="274"/>
                  </a:cubicBezTo>
                  <a:cubicBezTo>
                    <a:pt x="4221" y="99"/>
                    <a:pt x="3588" y="0"/>
                    <a:pt x="297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9"/>
            <p:cNvSpPr/>
            <p:nvPr/>
          </p:nvSpPr>
          <p:spPr>
            <a:xfrm>
              <a:off x="6739220" y="2463759"/>
              <a:ext cx="103847" cy="23655"/>
            </a:xfrm>
            <a:custGeom>
              <a:rect b="b" l="l" r="r" t="t"/>
              <a:pathLst>
                <a:path extrusionOk="0" h="1181" w="5171">
                  <a:moveTo>
                    <a:pt x="2837" y="0"/>
                  </a:moveTo>
                  <a:cubicBezTo>
                    <a:pt x="2747" y="0"/>
                    <a:pt x="2658" y="2"/>
                    <a:pt x="2569" y="6"/>
                  </a:cubicBezTo>
                  <a:cubicBezTo>
                    <a:pt x="1868" y="6"/>
                    <a:pt x="1135" y="140"/>
                    <a:pt x="467" y="373"/>
                  </a:cubicBezTo>
                  <a:cubicBezTo>
                    <a:pt x="301" y="440"/>
                    <a:pt x="134" y="540"/>
                    <a:pt x="0" y="640"/>
                  </a:cubicBezTo>
                  <a:cubicBezTo>
                    <a:pt x="134" y="774"/>
                    <a:pt x="301" y="840"/>
                    <a:pt x="501" y="907"/>
                  </a:cubicBezTo>
                  <a:cubicBezTo>
                    <a:pt x="1083" y="1082"/>
                    <a:pt x="1691" y="1180"/>
                    <a:pt x="2302" y="1180"/>
                  </a:cubicBezTo>
                  <a:cubicBezTo>
                    <a:pt x="2391" y="1180"/>
                    <a:pt x="2480" y="1178"/>
                    <a:pt x="2569" y="1174"/>
                  </a:cubicBezTo>
                  <a:cubicBezTo>
                    <a:pt x="3303" y="1141"/>
                    <a:pt x="4003" y="1040"/>
                    <a:pt x="4670" y="807"/>
                  </a:cubicBezTo>
                  <a:cubicBezTo>
                    <a:pt x="4837" y="707"/>
                    <a:pt x="5004" y="640"/>
                    <a:pt x="5171" y="507"/>
                  </a:cubicBezTo>
                  <a:cubicBezTo>
                    <a:pt x="5037" y="407"/>
                    <a:pt x="4871" y="340"/>
                    <a:pt x="4670" y="273"/>
                  </a:cubicBezTo>
                  <a:cubicBezTo>
                    <a:pt x="4088" y="99"/>
                    <a:pt x="3455" y="0"/>
                    <a:pt x="2837"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9"/>
            <p:cNvSpPr/>
            <p:nvPr/>
          </p:nvSpPr>
          <p:spPr>
            <a:xfrm>
              <a:off x="6812903" y="2472973"/>
              <a:ext cx="16769" cy="8553"/>
            </a:xfrm>
            <a:custGeom>
              <a:rect b="b" l="l" r="r" t="t"/>
              <a:pathLst>
                <a:path extrusionOk="0" h="427" w="835">
                  <a:moveTo>
                    <a:pt x="610" y="1"/>
                  </a:moveTo>
                  <a:cubicBezTo>
                    <a:pt x="484" y="1"/>
                    <a:pt x="359" y="38"/>
                    <a:pt x="234" y="113"/>
                  </a:cubicBezTo>
                  <a:cubicBezTo>
                    <a:pt x="67" y="214"/>
                    <a:pt x="1" y="347"/>
                    <a:pt x="101" y="414"/>
                  </a:cubicBezTo>
                  <a:cubicBezTo>
                    <a:pt x="143" y="422"/>
                    <a:pt x="184" y="426"/>
                    <a:pt x="225" y="426"/>
                  </a:cubicBezTo>
                  <a:cubicBezTo>
                    <a:pt x="349" y="426"/>
                    <a:pt x="468" y="389"/>
                    <a:pt x="568" y="314"/>
                  </a:cubicBezTo>
                  <a:cubicBezTo>
                    <a:pt x="735" y="180"/>
                    <a:pt x="835" y="47"/>
                    <a:pt x="735" y="13"/>
                  </a:cubicBezTo>
                  <a:cubicBezTo>
                    <a:pt x="693" y="5"/>
                    <a:pt x="651" y="1"/>
                    <a:pt x="61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9"/>
            <p:cNvSpPr/>
            <p:nvPr/>
          </p:nvSpPr>
          <p:spPr>
            <a:xfrm>
              <a:off x="6720463" y="2572782"/>
              <a:ext cx="146723" cy="92018"/>
            </a:xfrm>
            <a:custGeom>
              <a:rect b="b" l="l" r="r" t="t"/>
              <a:pathLst>
                <a:path extrusionOk="0" h="4594" w="7306">
                  <a:moveTo>
                    <a:pt x="7306" y="1"/>
                  </a:moveTo>
                  <a:lnTo>
                    <a:pt x="7304" y="39"/>
                  </a:lnTo>
                  <a:lnTo>
                    <a:pt x="7304" y="39"/>
                  </a:lnTo>
                  <a:cubicBezTo>
                    <a:pt x="7305" y="26"/>
                    <a:pt x="7306" y="13"/>
                    <a:pt x="7306" y="1"/>
                  </a:cubicBezTo>
                  <a:close/>
                  <a:moveTo>
                    <a:pt x="0" y="167"/>
                  </a:moveTo>
                  <a:lnTo>
                    <a:pt x="0" y="167"/>
                  </a:lnTo>
                  <a:cubicBezTo>
                    <a:pt x="0" y="201"/>
                    <a:pt x="4" y="235"/>
                    <a:pt x="10" y="268"/>
                  </a:cubicBezTo>
                  <a:lnTo>
                    <a:pt x="10" y="268"/>
                  </a:lnTo>
                  <a:lnTo>
                    <a:pt x="0" y="167"/>
                  </a:lnTo>
                  <a:close/>
                  <a:moveTo>
                    <a:pt x="7304" y="39"/>
                  </a:moveTo>
                  <a:lnTo>
                    <a:pt x="7304" y="39"/>
                  </a:lnTo>
                  <a:cubicBezTo>
                    <a:pt x="7277" y="362"/>
                    <a:pt x="6912" y="711"/>
                    <a:pt x="6238" y="968"/>
                  </a:cubicBezTo>
                  <a:cubicBezTo>
                    <a:pt x="5341" y="1291"/>
                    <a:pt x="4405" y="1450"/>
                    <a:pt x="3467" y="1450"/>
                  </a:cubicBezTo>
                  <a:cubicBezTo>
                    <a:pt x="2661" y="1450"/>
                    <a:pt x="1854" y="1333"/>
                    <a:pt x="1068" y="1101"/>
                  </a:cubicBezTo>
                  <a:cubicBezTo>
                    <a:pt x="432" y="889"/>
                    <a:pt x="71" y="595"/>
                    <a:pt x="10" y="268"/>
                  </a:cubicBezTo>
                  <a:lnTo>
                    <a:pt x="10" y="268"/>
                  </a:lnTo>
                  <a:lnTo>
                    <a:pt x="301" y="3403"/>
                  </a:lnTo>
                  <a:cubicBezTo>
                    <a:pt x="301" y="3737"/>
                    <a:pt x="634" y="4037"/>
                    <a:pt x="1301" y="4270"/>
                  </a:cubicBezTo>
                  <a:cubicBezTo>
                    <a:pt x="2037" y="4485"/>
                    <a:pt x="2794" y="4594"/>
                    <a:pt x="3550" y="4594"/>
                  </a:cubicBezTo>
                  <a:cubicBezTo>
                    <a:pt x="4438" y="4594"/>
                    <a:pt x="5324" y="4443"/>
                    <a:pt x="6172" y="4137"/>
                  </a:cubicBezTo>
                  <a:cubicBezTo>
                    <a:pt x="6839" y="3870"/>
                    <a:pt x="7172" y="3536"/>
                    <a:pt x="7172" y="3203"/>
                  </a:cubicBezTo>
                  <a:lnTo>
                    <a:pt x="7304" y="39"/>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9"/>
            <p:cNvSpPr/>
            <p:nvPr/>
          </p:nvSpPr>
          <p:spPr>
            <a:xfrm>
              <a:off x="6740767" y="2617950"/>
              <a:ext cx="37996" cy="33771"/>
            </a:xfrm>
            <a:custGeom>
              <a:rect b="b" l="l" r="r" t="t"/>
              <a:pathLst>
                <a:path extrusionOk="0" h="1686" w="1892">
                  <a:moveTo>
                    <a:pt x="340" y="0"/>
                  </a:moveTo>
                  <a:cubicBezTo>
                    <a:pt x="304" y="0"/>
                    <a:pt x="281" y="24"/>
                    <a:pt x="257" y="47"/>
                  </a:cubicBezTo>
                  <a:cubicBezTo>
                    <a:pt x="0" y="903"/>
                    <a:pt x="646" y="1686"/>
                    <a:pt x="1444" y="1686"/>
                  </a:cubicBezTo>
                  <a:cubicBezTo>
                    <a:pt x="1579" y="1686"/>
                    <a:pt x="1718" y="1663"/>
                    <a:pt x="1858" y="1615"/>
                  </a:cubicBezTo>
                  <a:cubicBezTo>
                    <a:pt x="1892" y="1615"/>
                    <a:pt x="1892" y="1548"/>
                    <a:pt x="1858" y="1548"/>
                  </a:cubicBezTo>
                  <a:cubicBezTo>
                    <a:pt x="1758" y="1482"/>
                    <a:pt x="1625" y="1382"/>
                    <a:pt x="1558" y="1281"/>
                  </a:cubicBezTo>
                  <a:cubicBezTo>
                    <a:pt x="1425" y="1081"/>
                    <a:pt x="1324" y="915"/>
                    <a:pt x="1258" y="714"/>
                  </a:cubicBezTo>
                  <a:cubicBezTo>
                    <a:pt x="1058" y="381"/>
                    <a:pt x="757" y="147"/>
                    <a:pt x="390" y="14"/>
                  </a:cubicBezTo>
                  <a:cubicBezTo>
                    <a:pt x="371" y="4"/>
                    <a:pt x="354" y="0"/>
                    <a:pt x="340"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9"/>
            <p:cNvSpPr/>
            <p:nvPr/>
          </p:nvSpPr>
          <p:spPr>
            <a:xfrm>
              <a:off x="6751270" y="2610178"/>
              <a:ext cx="38217" cy="35293"/>
            </a:xfrm>
            <a:custGeom>
              <a:rect b="b" l="l" r="r" t="t"/>
              <a:pathLst>
                <a:path extrusionOk="0" h="1762" w="1903">
                  <a:moveTo>
                    <a:pt x="532" y="0"/>
                  </a:moveTo>
                  <a:cubicBezTo>
                    <a:pt x="374" y="0"/>
                    <a:pt x="215" y="34"/>
                    <a:pt x="68" y="102"/>
                  </a:cubicBezTo>
                  <a:cubicBezTo>
                    <a:pt x="1" y="135"/>
                    <a:pt x="1" y="235"/>
                    <a:pt x="68" y="302"/>
                  </a:cubicBezTo>
                  <a:cubicBezTo>
                    <a:pt x="268" y="369"/>
                    <a:pt x="435" y="469"/>
                    <a:pt x="601" y="602"/>
                  </a:cubicBezTo>
                  <a:cubicBezTo>
                    <a:pt x="768" y="735"/>
                    <a:pt x="902" y="902"/>
                    <a:pt x="1035" y="1102"/>
                  </a:cubicBezTo>
                  <a:cubicBezTo>
                    <a:pt x="1135" y="1369"/>
                    <a:pt x="1302" y="1569"/>
                    <a:pt x="1502" y="1736"/>
                  </a:cubicBezTo>
                  <a:cubicBezTo>
                    <a:pt x="1535" y="1753"/>
                    <a:pt x="1569" y="1761"/>
                    <a:pt x="1598" y="1761"/>
                  </a:cubicBezTo>
                  <a:cubicBezTo>
                    <a:pt x="1627" y="1761"/>
                    <a:pt x="1652" y="1753"/>
                    <a:pt x="1669" y="1736"/>
                  </a:cubicBezTo>
                  <a:cubicBezTo>
                    <a:pt x="1902" y="1269"/>
                    <a:pt x="1769" y="702"/>
                    <a:pt x="1369" y="369"/>
                  </a:cubicBezTo>
                  <a:cubicBezTo>
                    <a:pt x="1148" y="126"/>
                    <a:pt x="841" y="0"/>
                    <a:pt x="53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9"/>
            <p:cNvSpPr/>
            <p:nvPr/>
          </p:nvSpPr>
          <p:spPr>
            <a:xfrm>
              <a:off x="6960951" y="2244230"/>
              <a:ext cx="607616" cy="348442"/>
            </a:xfrm>
            <a:custGeom>
              <a:rect b="b" l="l" r="r" t="t"/>
              <a:pathLst>
                <a:path extrusionOk="0" h="17396" w="30256">
                  <a:moveTo>
                    <a:pt x="28450" y="0"/>
                  </a:moveTo>
                  <a:cubicBezTo>
                    <a:pt x="28263" y="0"/>
                    <a:pt x="28071" y="42"/>
                    <a:pt x="27887" y="125"/>
                  </a:cubicBezTo>
                  <a:lnTo>
                    <a:pt x="301" y="16070"/>
                  </a:lnTo>
                  <a:cubicBezTo>
                    <a:pt x="1" y="16170"/>
                    <a:pt x="1" y="16604"/>
                    <a:pt x="268" y="16704"/>
                  </a:cubicBezTo>
                  <a:lnTo>
                    <a:pt x="1235" y="17271"/>
                  </a:lnTo>
                  <a:cubicBezTo>
                    <a:pt x="1418" y="17354"/>
                    <a:pt x="1610" y="17396"/>
                    <a:pt x="1798" y="17396"/>
                  </a:cubicBezTo>
                  <a:cubicBezTo>
                    <a:pt x="1985" y="17396"/>
                    <a:pt x="2169" y="17354"/>
                    <a:pt x="2336" y="17271"/>
                  </a:cubicBezTo>
                  <a:lnTo>
                    <a:pt x="29955" y="1326"/>
                  </a:lnTo>
                  <a:cubicBezTo>
                    <a:pt x="30256" y="1126"/>
                    <a:pt x="30256" y="859"/>
                    <a:pt x="29955" y="692"/>
                  </a:cubicBezTo>
                  <a:lnTo>
                    <a:pt x="28988" y="125"/>
                  </a:lnTo>
                  <a:cubicBezTo>
                    <a:pt x="28821" y="42"/>
                    <a:pt x="28638" y="0"/>
                    <a:pt x="2845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9"/>
            <p:cNvSpPr/>
            <p:nvPr/>
          </p:nvSpPr>
          <p:spPr>
            <a:xfrm>
              <a:off x="6551650" y="1973625"/>
              <a:ext cx="700739" cy="422613"/>
            </a:xfrm>
            <a:custGeom>
              <a:rect b="b" l="l" r="r" t="t"/>
              <a:pathLst>
                <a:path extrusionOk="0" h="21099" w="34893">
                  <a:moveTo>
                    <a:pt x="28342" y="1"/>
                  </a:moveTo>
                  <a:cubicBezTo>
                    <a:pt x="28179" y="1"/>
                    <a:pt x="28020" y="42"/>
                    <a:pt x="27887" y="126"/>
                  </a:cubicBezTo>
                  <a:lnTo>
                    <a:pt x="467" y="15937"/>
                  </a:lnTo>
                  <a:cubicBezTo>
                    <a:pt x="201" y="16104"/>
                    <a:pt x="34" y="16404"/>
                    <a:pt x="0" y="16737"/>
                  </a:cubicBezTo>
                  <a:lnTo>
                    <a:pt x="0" y="16904"/>
                  </a:lnTo>
                  <a:cubicBezTo>
                    <a:pt x="0" y="17238"/>
                    <a:pt x="201" y="17571"/>
                    <a:pt x="467" y="17738"/>
                  </a:cubicBezTo>
                  <a:lnTo>
                    <a:pt x="6071" y="20974"/>
                  </a:lnTo>
                  <a:cubicBezTo>
                    <a:pt x="6222" y="21057"/>
                    <a:pt x="6380" y="21099"/>
                    <a:pt x="6538" y="21099"/>
                  </a:cubicBezTo>
                  <a:cubicBezTo>
                    <a:pt x="6697" y="21099"/>
                    <a:pt x="6855" y="21057"/>
                    <a:pt x="7005" y="20974"/>
                  </a:cubicBezTo>
                  <a:lnTo>
                    <a:pt x="34425" y="5129"/>
                  </a:lnTo>
                  <a:cubicBezTo>
                    <a:pt x="34692" y="4962"/>
                    <a:pt x="34859" y="4662"/>
                    <a:pt x="34892" y="4329"/>
                  </a:cubicBezTo>
                  <a:lnTo>
                    <a:pt x="34892" y="4162"/>
                  </a:lnTo>
                  <a:cubicBezTo>
                    <a:pt x="34859" y="3828"/>
                    <a:pt x="34692" y="3528"/>
                    <a:pt x="34425" y="3361"/>
                  </a:cubicBezTo>
                  <a:lnTo>
                    <a:pt x="28821" y="126"/>
                  </a:lnTo>
                  <a:cubicBezTo>
                    <a:pt x="28671" y="42"/>
                    <a:pt x="28504" y="1"/>
                    <a:pt x="2834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9"/>
            <p:cNvSpPr/>
            <p:nvPr/>
          </p:nvSpPr>
          <p:spPr>
            <a:xfrm>
              <a:off x="6551650" y="1973625"/>
              <a:ext cx="700739" cy="422613"/>
            </a:xfrm>
            <a:custGeom>
              <a:rect b="b" l="l" r="r" t="t"/>
              <a:pathLst>
                <a:path extrusionOk="0" h="21099" w="34893">
                  <a:moveTo>
                    <a:pt x="28342" y="1"/>
                  </a:moveTo>
                  <a:cubicBezTo>
                    <a:pt x="28179" y="1"/>
                    <a:pt x="28020" y="42"/>
                    <a:pt x="27887" y="126"/>
                  </a:cubicBezTo>
                  <a:lnTo>
                    <a:pt x="467" y="15937"/>
                  </a:lnTo>
                  <a:cubicBezTo>
                    <a:pt x="201" y="16104"/>
                    <a:pt x="34" y="16404"/>
                    <a:pt x="0" y="16737"/>
                  </a:cubicBezTo>
                  <a:lnTo>
                    <a:pt x="0" y="16904"/>
                  </a:lnTo>
                  <a:cubicBezTo>
                    <a:pt x="0" y="17238"/>
                    <a:pt x="201" y="17571"/>
                    <a:pt x="467" y="17738"/>
                  </a:cubicBezTo>
                  <a:lnTo>
                    <a:pt x="6071" y="20974"/>
                  </a:lnTo>
                  <a:cubicBezTo>
                    <a:pt x="6222" y="21057"/>
                    <a:pt x="6380" y="21099"/>
                    <a:pt x="6538" y="21099"/>
                  </a:cubicBezTo>
                  <a:cubicBezTo>
                    <a:pt x="6697" y="21099"/>
                    <a:pt x="6855" y="21057"/>
                    <a:pt x="7005" y="20974"/>
                  </a:cubicBezTo>
                  <a:lnTo>
                    <a:pt x="34425" y="5129"/>
                  </a:lnTo>
                  <a:cubicBezTo>
                    <a:pt x="34692" y="4962"/>
                    <a:pt x="34859" y="4662"/>
                    <a:pt x="34892" y="4329"/>
                  </a:cubicBezTo>
                  <a:lnTo>
                    <a:pt x="34892" y="4162"/>
                  </a:lnTo>
                  <a:cubicBezTo>
                    <a:pt x="34859" y="3828"/>
                    <a:pt x="34692" y="3528"/>
                    <a:pt x="34425" y="3361"/>
                  </a:cubicBezTo>
                  <a:lnTo>
                    <a:pt x="28821" y="126"/>
                  </a:lnTo>
                  <a:cubicBezTo>
                    <a:pt x="28671" y="42"/>
                    <a:pt x="28504" y="1"/>
                    <a:pt x="283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9"/>
            <p:cNvSpPr/>
            <p:nvPr/>
          </p:nvSpPr>
          <p:spPr>
            <a:xfrm>
              <a:off x="6556329" y="1973625"/>
              <a:ext cx="692023" cy="396734"/>
            </a:xfrm>
            <a:custGeom>
              <a:rect b="b" l="l" r="r" t="t"/>
              <a:pathLst>
                <a:path extrusionOk="0" h="19807" w="34459">
                  <a:moveTo>
                    <a:pt x="28109" y="1"/>
                  </a:moveTo>
                  <a:cubicBezTo>
                    <a:pt x="27946" y="1"/>
                    <a:pt x="27787" y="42"/>
                    <a:pt x="27654" y="126"/>
                  </a:cubicBezTo>
                  <a:lnTo>
                    <a:pt x="234" y="15937"/>
                  </a:lnTo>
                  <a:cubicBezTo>
                    <a:pt x="1" y="16037"/>
                    <a:pt x="1" y="16371"/>
                    <a:pt x="234" y="16471"/>
                  </a:cubicBezTo>
                  <a:lnTo>
                    <a:pt x="5838" y="19706"/>
                  </a:lnTo>
                  <a:cubicBezTo>
                    <a:pt x="5989" y="19773"/>
                    <a:pt x="6147" y="19806"/>
                    <a:pt x="6305" y="19806"/>
                  </a:cubicBezTo>
                  <a:cubicBezTo>
                    <a:pt x="6464" y="19806"/>
                    <a:pt x="6622" y="19773"/>
                    <a:pt x="6772" y="19706"/>
                  </a:cubicBezTo>
                  <a:lnTo>
                    <a:pt x="34192" y="3862"/>
                  </a:lnTo>
                  <a:cubicBezTo>
                    <a:pt x="34459" y="3795"/>
                    <a:pt x="34459" y="3395"/>
                    <a:pt x="34192" y="3328"/>
                  </a:cubicBezTo>
                  <a:lnTo>
                    <a:pt x="28588" y="126"/>
                  </a:lnTo>
                  <a:cubicBezTo>
                    <a:pt x="28438" y="42"/>
                    <a:pt x="28271" y="1"/>
                    <a:pt x="2810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9"/>
            <p:cNvSpPr/>
            <p:nvPr/>
          </p:nvSpPr>
          <p:spPr>
            <a:xfrm>
              <a:off x="6556329" y="1973625"/>
              <a:ext cx="692023" cy="396734"/>
            </a:xfrm>
            <a:custGeom>
              <a:rect b="b" l="l" r="r" t="t"/>
              <a:pathLst>
                <a:path extrusionOk="0" h="19807" w="34459">
                  <a:moveTo>
                    <a:pt x="28109" y="1"/>
                  </a:moveTo>
                  <a:cubicBezTo>
                    <a:pt x="27946" y="1"/>
                    <a:pt x="27787" y="42"/>
                    <a:pt x="27654" y="126"/>
                  </a:cubicBezTo>
                  <a:lnTo>
                    <a:pt x="234" y="15937"/>
                  </a:lnTo>
                  <a:cubicBezTo>
                    <a:pt x="1" y="16037"/>
                    <a:pt x="1" y="16371"/>
                    <a:pt x="234" y="16471"/>
                  </a:cubicBezTo>
                  <a:lnTo>
                    <a:pt x="5838" y="19706"/>
                  </a:lnTo>
                  <a:cubicBezTo>
                    <a:pt x="5989" y="19773"/>
                    <a:pt x="6147" y="19806"/>
                    <a:pt x="6305" y="19806"/>
                  </a:cubicBezTo>
                  <a:cubicBezTo>
                    <a:pt x="6464" y="19806"/>
                    <a:pt x="6622" y="19773"/>
                    <a:pt x="6772" y="19706"/>
                  </a:cubicBezTo>
                  <a:lnTo>
                    <a:pt x="34192" y="3862"/>
                  </a:lnTo>
                  <a:cubicBezTo>
                    <a:pt x="34459" y="3795"/>
                    <a:pt x="34459" y="3395"/>
                    <a:pt x="34192" y="3328"/>
                  </a:cubicBezTo>
                  <a:lnTo>
                    <a:pt x="28588" y="126"/>
                  </a:lnTo>
                  <a:cubicBezTo>
                    <a:pt x="28438" y="42"/>
                    <a:pt x="28271" y="1"/>
                    <a:pt x="281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9"/>
            <p:cNvSpPr/>
            <p:nvPr/>
          </p:nvSpPr>
          <p:spPr>
            <a:xfrm>
              <a:off x="6904680" y="1615488"/>
              <a:ext cx="661879" cy="877314"/>
            </a:xfrm>
            <a:custGeom>
              <a:rect b="b" l="l" r="r" t="t"/>
              <a:pathLst>
                <a:path extrusionOk="0" h="43800" w="32958">
                  <a:moveTo>
                    <a:pt x="30830" y="0"/>
                  </a:moveTo>
                  <a:cubicBezTo>
                    <a:pt x="30424" y="0"/>
                    <a:pt x="30021" y="101"/>
                    <a:pt x="29655" y="293"/>
                  </a:cubicBezTo>
                  <a:lnTo>
                    <a:pt x="3303" y="15504"/>
                  </a:lnTo>
                  <a:cubicBezTo>
                    <a:pt x="2603" y="15937"/>
                    <a:pt x="2136" y="16671"/>
                    <a:pt x="2035" y="17505"/>
                  </a:cubicBezTo>
                  <a:lnTo>
                    <a:pt x="34" y="41556"/>
                  </a:lnTo>
                  <a:cubicBezTo>
                    <a:pt x="1" y="42356"/>
                    <a:pt x="368" y="43090"/>
                    <a:pt x="1035" y="43557"/>
                  </a:cubicBezTo>
                  <a:cubicBezTo>
                    <a:pt x="1369" y="43716"/>
                    <a:pt x="1741" y="43800"/>
                    <a:pt x="2115" y="43800"/>
                  </a:cubicBezTo>
                  <a:cubicBezTo>
                    <a:pt x="2525" y="43800"/>
                    <a:pt x="2937" y="43700"/>
                    <a:pt x="3303" y="43491"/>
                  </a:cubicBezTo>
                  <a:lnTo>
                    <a:pt x="29622" y="28313"/>
                  </a:lnTo>
                  <a:cubicBezTo>
                    <a:pt x="30322" y="27846"/>
                    <a:pt x="30789" y="27112"/>
                    <a:pt x="30923" y="26278"/>
                  </a:cubicBezTo>
                  <a:lnTo>
                    <a:pt x="32924" y="2261"/>
                  </a:lnTo>
                  <a:cubicBezTo>
                    <a:pt x="32958" y="1460"/>
                    <a:pt x="32557" y="693"/>
                    <a:pt x="31923" y="260"/>
                  </a:cubicBezTo>
                  <a:cubicBezTo>
                    <a:pt x="31573" y="84"/>
                    <a:pt x="31200" y="0"/>
                    <a:pt x="30830"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9"/>
            <p:cNvSpPr/>
            <p:nvPr/>
          </p:nvSpPr>
          <p:spPr>
            <a:xfrm>
              <a:off x="6904680" y="1615488"/>
              <a:ext cx="661879" cy="877314"/>
            </a:xfrm>
            <a:custGeom>
              <a:rect b="b" l="l" r="r" t="t"/>
              <a:pathLst>
                <a:path extrusionOk="0" h="43800" w="32958">
                  <a:moveTo>
                    <a:pt x="30830" y="0"/>
                  </a:moveTo>
                  <a:cubicBezTo>
                    <a:pt x="30424" y="0"/>
                    <a:pt x="30021" y="101"/>
                    <a:pt x="29655" y="293"/>
                  </a:cubicBezTo>
                  <a:lnTo>
                    <a:pt x="3303" y="15504"/>
                  </a:lnTo>
                  <a:cubicBezTo>
                    <a:pt x="2603" y="15937"/>
                    <a:pt x="2136" y="16671"/>
                    <a:pt x="2035" y="17505"/>
                  </a:cubicBezTo>
                  <a:lnTo>
                    <a:pt x="34" y="41556"/>
                  </a:lnTo>
                  <a:cubicBezTo>
                    <a:pt x="1" y="42356"/>
                    <a:pt x="368" y="43090"/>
                    <a:pt x="1035" y="43557"/>
                  </a:cubicBezTo>
                  <a:cubicBezTo>
                    <a:pt x="1369" y="43716"/>
                    <a:pt x="1741" y="43800"/>
                    <a:pt x="2115" y="43800"/>
                  </a:cubicBezTo>
                  <a:cubicBezTo>
                    <a:pt x="2525" y="43800"/>
                    <a:pt x="2937" y="43700"/>
                    <a:pt x="3303" y="43491"/>
                  </a:cubicBezTo>
                  <a:lnTo>
                    <a:pt x="29622" y="28313"/>
                  </a:lnTo>
                  <a:cubicBezTo>
                    <a:pt x="30322" y="27846"/>
                    <a:pt x="30789" y="27112"/>
                    <a:pt x="30923" y="26278"/>
                  </a:cubicBezTo>
                  <a:lnTo>
                    <a:pt x="32924" y="2261"/>
                  </a:lnTo>
                  <a:cubicBezTo>
                    <a:pt x="32958" y="1460"/>
                    <a:pt x="32557" y="693"/>
                    <a:pt x="31923" y="260"/>
                  </a:cubicBezTo>
                  <a:cubicBezTo>
                    <a:pt x="31573" y="84"/>
                    <a:pt x="31200" y="0"/>
                    <a:pt x="308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9"/>
            <p:cNvSpPr/>
            <p:nvPr/>
          </p:nvSpPr>
          <p:spPr>
            <a:xfrm>
              <a:off x="6954264" y="1615488"/>
              <a:ext cx="612295" cy="834370"/>
            </a:xfrm>
            <a:custGeom>
              <a:rect b="b" l="l" r="r" t="t"/>
              <a:pathLst>
                <a:path extrusionOk="0" h="41656" w="30489">
                  <a:moveTo>
                    <a:pt x="28361" y="0"/>
                  </a:moveTo>
                  <a:cubicBezTo>
                    <a:pt x="27955" y="0"/>
                    <a:pt x="27552" y="101"/>
                    <a:pt x="27186" y="293"/>
                  </a:cubicBezTo>
                  <a:lnTo>
                    <a:pt x="834" y="15504"/>
                  </a:lnTo>
                  <a:cubicBezTo>
                    <a:pt x="500" y="15704"/>
                    <a:pt x="200" y="16004"/>
                    <a:pt x="0" y="16371"/>
                  </a:cubicBezTo>
                  <a:lnTo>
                    <a:pt x="4103" y="18739"/>
                  </a:lnTo>
                  <a:lnTo>
                    <a:pt x="4103" y="41656"/>
                  </a:lnTo>
                  <a:lnTo>
                    <a:pt x="27186" y="28313"/>
                  </a:lnTo>
                  <a:cubicBezTo>
                    <a:pt x="27887" y="27846"/>
                    <a:pt x="28320" y="27112"/>
                    <a:pt x="28454" y="26278"/>
                  </a:cubicBezTo>
                  <a:lnTo>
                    <a:pt x="30455" y="2261"/>
                  </a:lnTo>
                  <a:cubicBezTo>
                    <a:pt x="30489" y="1460"/>
                    <a:pt x="30088" y="693"/>
                    <a:pt x="29454" y="260"/>
                  </a:cubicBezTo>
                  <a:cubicBezTo>
                    <a:pt x="29104" y="84"/>
                    <a:pt x="28731" y="0"/>
                    <a:pt x="2836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9"/>
            <p:cNvSpPr/>
            <p:nvPr/>
          </p:nvSpPr>
          <p:spPr>
            <a:xfrm>
              <a:off x="6954264" y="1615488"/>
              <a:ext cx="612295" cy="834370"/>
            </a:xfrm>
            <a:custGeom>
              <a:rect b="b" l="l" r="r" t="t"/>
              <a:pathLst>
                <a:path extrusionOk="0" h="41656" w="30489">
                  <a:moveTo>
                    <a:pt x="28361" y="0"/>
                  </a:moveTo>
                  <a:cubicBezTo>
                    <a:pt x="27955" y="0"/>
                    <a:pt x="27552" y="101"/>
                    <a:pt x="27186" y="293"/>
                  </a:cubicBezTo>
                  <a:lnTo>
                    <a:pt x="834" y="15504"/>
                  </a:lnTo>
                  <a:cubicBezTo>
                    <a:pt x="500" y="15704"/>
                    <a:pt x="200" y="16004"/>
                    <a:pt x="0" y="16371"/>
                  </a:cubicBezTo>
                  <a:lnTo>
                    <a:pt x="4103" y="18739"/>
                  </a:lnTo>
                  <a:lnTo>
                    <a:pt x="4103" y="41656"/>
                  </a:lnTo>
                  <a:lnTo>
                    <a:pt x="27186" y="28313"/>
                  </a:lnTo>
                  <a:cubicBezTo>
                    <a:pt x="27887" y="27846"/>
                    <a:pt x="28320" y="27112"/>
                    <a:pt x="28454" y="26278"/>
                  </a:cubicBezTo>
                  <a:lnTo>
                    <a:pt x="30455" y="2261"/>
                  </a:lnTo>
                  <a:cubicBezTo>
                    <a:pt x="30489" y="1460"/>
                    <a:pt x="30088" y="693"/>
                    <a:pt x="29454" y="260"/>
                  </a:cubicBezTo>
                  <a:cubicBezTo>
                    <a:pt x="29104" y="84"/>
                    <a:pt x="28731" y="0"/>
                    <a:pt x="283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9"/>
            <p:cNvSpPr/>
            <p:nvPr/>
          </p:nvSpPr>
          <p:spPr>
            <a:xfrm>
              <a:off x="6948621" y="1644271"/>
              <a:ext cx="617557" cy="846147"/>
            </a:xfrm>
            <a:custGeom>
              <a:rect b="b" l="l" r="r" t="t"/>
              <a:pathLst>
                <a:path extrusionOk="0" h="42244" w="30751">
                  <a:moveTo>
                    <a:pt x="30157" y="0"/>
                  </a:moveTo>
                  <a:cubicBezTo>
                    <a:pt x="30005" y="0"/>
                    <a:pt x="29829" y="51"/>
                    <a:pt x="29635" y="157"/>
                  </a:cubicBezTo>
                  <a:lnTo>
                    <a:pt x="3317" y="15368"/>
                  </a:lnTo>
                  <a:cubicBezTo>
                    <a:pt x="2616" y="15801"/>
                    <a:pt x="2149" y="16569"/>
                    <a:pt x="2049" y="17403"/>
                  </a:cubicBezTo>
                  <a:lnTo>
                    <a:pt x="48" y="41420"/>
                  </a:lnTo>
                  <a:cubicBezTo>
                    <a:pt x="0" y="41941"/>
                    <a:pt x="239" y="42243"/>
                    <a:pt x="608" y="42243"/>
                  </a:cubicBezTo>
                  <a:cubicBezTo>
                    <a:pt x="759" y="42243"/>
                    <a:pt x="931" y="42193"/>
                    <a:pt x="1115" y="42087"/>
                  </a:cubicBezTo>
                  <a:lnTo>
                    <a:pt x="27434" y="26909"/>
                  </a:lnTo>
                  <a:cubicBezTo>
                    <a:pt x="28134" y="26442"/>
                    <a:pt x="28601" y="25708"/>
                    <a:pt x="28735" y="24875"/>
                  </a:cubicBezTo>
                  <a:lnTo>
                    <a:pt x="30703" y="824"/>
                  </a:lnTo>
                  <a:cubicBezTo>
                    <a:pt x="30750" y="303"/>
                    <a:pt x="30528" y="0"/>
                    <a:pt x="3015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9"/>
            <p:cNvSpPr/>
            <p:nvPr/>
          </p:nvSpPr>
          <p:spPr>
            <a:xfrm>
              <a:off x="6948621" y="1644271"/>
              <a:ext cx="617557" cy="846147"/>
            </a:xfrm>
            <a:custGeom>
              <a:rect b="b" l="l" r="r" t="t"/>
              <a:pathLst>
                <a:path extrusionOk="0" h="42244" w="30751">
                  <a:moveTo>
                    <a:pt x="30157" y="0"/>
                  </a:moveTo>
                  <a:cubicBezTo>
                    <a:pt x="30005" y="0"/>
                    <a:pt x="29829" y="51"/>
                    <a:pt x="29635" y="157"/>
                  </a:cubicBezTo>
                  <a:lnTo>
                    <a:pt x="3317" y="15368"/>
                  </a:lnTo>
                  <a:cubicBezTo>
                    <a:pt x="2616" y="15801"/>
                    <a:pt x="2149" y="16569"/>
                    <a:pt x="2049" y="17403"/>
                  </a:cubicBezTo>
                  <a:lnTo>
                    <a:pt x="48" y="41420"/>
                  </a:lnTo>
                  <a:cubicBezTo>
                    <a:pt x="0" y="41941"/>
                    <a:pt x="239" y="42243"/>
                    <a:pt x="608" y="42243"/>
                  </a:cubicBezTo>
                  <a:cubicBezTo>
                    <a:pt x="759" y="42243"/>
                    <a:pt x="931" y="42193"/>
                    <a:pt x="1115" y="42087"/>
                  </a:cubicBezTo>
                  <a:lnTo>
                    <a:pt x="27434" y="26909"/>
                  </a:lnTo>
                  <a:cubicBezTo>
                    <a:pt x="28134" y="26442"/>
                    <a:pt x="28601" y="25708"/>
                    <a:pt x="28735" y="24875"/>
                  </a:cubicBezTo>
                  <a:lnTo>
                    <a:pt x="30703" y="824"/>
                  </a:lnTo>
                  <a:cubicBezTo>
                    <a:pt x="30750" y="303"/>
                    <a:pt x="30528" y="0"/>
                    <a:pt x="301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9"/>
            <p:cNvSpPr/>
            <p:nvPr/>
          </p:nvSpPr>
          <p:spPr>
            <a:xfrm>
              <a:off x="7220739" y="2018091"/>
              <a:ext cx="73321" cy="98107"/>
            </a:xfrm>
            <a:custGeom>
              <a:rect b="b" l="l" r="r" t="t"/>
              <a:pathLst>
                <a:path extrusionOk="0" h="4898" w="3651">
                  <a:moveTo>
                    <a:pt x="2704" y="1"/>
                  </a:moveTo>
                  <a:cubicBezTo>
                    <a:pt x="2497" y="1"/>
                    <a:pt x="2262" y="68"/>
                    <a:pt x="2009" y="207"/>
                  </a:cubicBezTo>
                  <a:cubicBezTo>
                    <a:pt x="908" y="974"/>
                    <a:pt x="207" y="2142"/>
                    <a:pt x="74" y="3443"/>
                  </a:cubicBezTo>
                  <a:cubicBezTo>
                    <a:pt x="0" y="4351"/>
                    <a:pt x="360" y="4898"/>
                    <a:pt x="940" y="4898"/>
                  </a:cubicBezTo>
                  <a:cubicBezTo>
                    <a:pt x="1149" y="4898"/>
                    <a:pt x="1386" y="4827"/>
                    <a:pt x="1642" y="4677"/>
                  </a:cubicBezTo>
                  <a:cubicBezTo>
                    <a:pt x="2709" y="3910"/>
                    <a:pt x="3410" y="2742"/>
                    <a:pt x="3576" y="1441"/>
                  </a:cubicBezTo>
                  <a:cubicBezTo>
                    <a:pt x="3650" y="530"/>
                    <a:pt x="3288" y="1"/>
                    <a:pt x="270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9"/>
            <p:cNvSpPr/>
            <p:nvPr/>
          </p:nvSpPr>
          <p:spPr>
            <a:xfrm>
              <a:off x="7212826" y="2144501"/>
              <a:ext cx="152105" cy="88212"/>
            </a:xfrm>
            <a:custGeom>
              <a:rect b="b" l="l" r="r" t="t"/>
              <a:pathLst>
                <a:path extrusionOk="0" h="4404" w="7574">
                  <a:moveTo>
                    <a:pt x="6472" y="1"/>
                  </a:moveTo>
                  <a:lnTo>
                    <a:pt x="1" y="3770"/>
                  </a:lnTo>
                  <a:lnTo>
                    <a:pt x="1102" y="4404"/>
                  </a:lnTo>
                  <a:lnTo>
                    <a:pt x="7573" y="668"/>
                  </a:lnTo>
                  <a:lnTo>
                    <a:pt x="6472"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9"/>
            <p:cNvSpPr/>
            <p:nvPr/>
          </p:nvSpPr>
          <p:spPr>
            <a:xfrm>
              <a:off x="7212826" y="2144501"/>
              <a:ext cx="152105" cy="88212"/>
            </a:xfrm>
            <a:custGeom>
              <a:rect b="b" l="l" r="r" t="t"/>
              <a:pathLst>
                <a:path extrusionOk="0" h="4404" w="7574">
                  <a:moveTo>
                    <a:pt x="6472" y="1"/>
                  </a:moveTo>
                  <a:lnTo>
                    <a:pt x="1" y="3770"/>
                  </a:lnTo>
                  <a:lnTo>
                    <a:pt x="1102" y="4404"/>
                  </a:lnTo>
                  <a:lnTo>
                    <a:pt x="7573" y="668"/>
                  </a:lnTo>
                  <a:lnTo>
                    <a:pt x="64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9"/>
            <p:cNvSpPr/>
            <p:nvPr/>
          </p:nvSpPr>
          <p:spPr>
            <a:xfrm>
              <a:off x="7169970" y="2157861"/>
              <a:ext cx="263944" cy="314050"/>
            </a:xfrm>
            <a:custGeom>
              <a:rect b="b" l="l" r="r" t="t"/>
              <a:pathLst>
                <a:path extrusionOk="0" h="15679" w="13143">
                  <a:moveTo>
                    <a:pt x="9740" y="1"/>
                  </a:moveTo>
                  <a:lnTo>
                    <a:pt x="3269" y="3770"/>
                  </a:lnTo>
                  <a:lnTo>
                    <a:pt x="2168" y="3136"/>
                  </a:lnTo>
                  <a:lnTo>
                    <a:pt x="2902" y="13244"/>
                  </a:lnTo>
                  <a:lnTo>
                    <a:pt x="3002" y="13777"/>
                  </a:lnTo>
                  <a:lnTo>
                    <a:pt x="3002" y="13777"/>
                  </a:lnTo>
                  <a:lnTo>
                    <a:pt x="2535" y="13510"/>
                  </a:lnTo>
                  <a:lnTo>
                    <a:pt x="467" y="12310"/>
                  </a:lnTo>
                  <a:cubicBezTo>
                    <a:pt x="389" y="12271"/>
                    <a:pt x="317" y="12252"/>
                    <a:pt x="254" y="12252"/>
                  </a:cubicBezTo>
                  <a:cubicBezTo>
                    <a:pt x="101" y="12252"/>
                    <a:pt x="0" y="12364"/>
                    <a:pt x="0" y="12576"/>
                  </a:cubicBezTo>
                  <a:lnTo>
                    <a:pt x="0" y="12777"/>
                  </a:lnTo>
                  <a:cubicBezTo>
                    <a:pt x="0" y="13077"/>
                    <a:pt x="167" y="13377"/>
                    <a:pt x="434" y="13577"/>
                  </a:cubicBezTo>
                  <a:lnTo>
                    <a:pt x="3903" y="15579"/>
                  </a:lnTo>
                  <a:cubicBezTo>
                    <a:pt x="4036" y="15645"/>
                    <a:pt x="4170" y="15679"/>
                    <a:pt x="4337" y="15679"/>
                  </a:cubicBezTo>
                  <a:cubicBezTo>
                    <a:pt x="4503" y="15679"/>
                    <a:pt x="4670" y="15645"/>
                    <a:pt x="4837" y="15579"/>
                  </a:cubicBezTo>
                  <a:lnTo>
                    <a:pt x="12709" y="11009"/>
                  </a:lnTo>
                  <a:cubicBezTo>
                    <a:pt x="12976" y="10842"/>
                    <a:pt x="13143" y="10542"/>
                    <a:pt x="13109" y="10241"/>
                  </a:cubicBezTo>
                  <a:lnTo>
                    <a:pt x="9740"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9"/>
            <p:cNvSpPr/>
            <p:nvPr/>
          </p:nvSpPr>
          <p:spPr>
            <a:xfrm>
              <a:off x="7169970" y="2157861"/>
              <a:ext cx="263944" cy="314050"/>
            </a:xfrm>
            <a:custGeom>
              <a:rect b="b" l="l" r="r" t="t"/>
              <a:pathLst>
                <a:path extrusionOk="0" h="15679" w="13143">
                  <a:moveTo>
                    <a:pt x="9740" y="1"/>
                  </a:moveTo>
                  <a:lnTo>
                    <a:pt x="3269" y="3770"/>
                  </a:lnTo>
                  <a:lnTo>
                    <a:pt x="2168" y="3136"/>
                  </a:lnTo>
                  <a:lnTo>
                    <a:pt x="2902" y="13244"/>
                  </a:lnTo>
                  <a:lnTo>
                    <a:pt x="3002" y="13777"/>
                  </a:lnTo>
                  <a:lnTo>
                    <a:pt x="3002" y="13777"/>
                  </a:lnTo>
                  <a:lnTo>
                    <a:pt x="2535" y="13510"/>
                  </a:lnTo>
                  <a:lnTo>
                    <a:pt x="467" y="12310"/>
                  </a:lnTo>
                  <a:cubicBezTo>
                    <a:pt x="389" y="12271"/>
                    <a:pt x="317" y="12252"/>
                    <a:pt x="254" y="12252"/>
                  </a:cubicBezTo>
                  <a:cubicBezTo>
                    <a:pt x="101" y="12252"/>
                    <a:pt x="0" y="12364"/>
                    <a:pt x="0" y="12576"/>
                  </a:cubicBezTo>
                  <a:lnTo>
                    <a:pt x="0" y="12777"/>
                  </a:lnTo>
                  <a:cubicBezTo>
                    <a:pt x="0" y="13077"/>
                    <a:pt x="167" y="13377"/>
                    <a:pt x="434" y="13577"/>
                  </a:cubicBezTo>
                  <a:lnTo>
                    <a:pt x="3903" y="15579"/>
                  </a:lnTo>
                  <a:cubicBezTo>
                    <a:pt x="4036" y="15645"/>
                    <a:pt x="4170" y="15679"/>
                    <a:pt x="4337" y="15679"/>
                  </a:cubicBezTo>
                  <a:cubicBezTo>
                    <a:pt x="4503" y="15679"/>
                    <a:pt x="4670" y="15645"/>
                    <a:pt x="4837" y="15579"/>
                  </a:cubicBezTo>
                  <a:lnTo>
                    <a:pt x="12709" y="11009"/>
                  </a:lnTo>
                  <a:cubicBezTo>
                    <a:pt x="12976" y="10842"/>
                    <a:pt x="13143" y="10542"/>
                    <a:pt x="13109" y="10241"/>
                  </a:cubicBezTo>
                  <a:lnTo>
                    <a:pt x="974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9"/>
            <p:cNvSpPr/>
            <p:nvPr/>
          </p:nvSpPr>
          <p:spPr>
            <a:xfrm>
              <a:off x="7171978" y="2372342"/>
              <a:ext cx="64987" cy="72188"/>
            </a:xfrm>
            <a:custGeom>
              <a:rect b="b" l="l" r="r" t="t"/>
              <a:pathLst>
                <a:path extrusionOk="0" h="3604" w="3236">
                  <a:moveTo>
                    <a:pt x="2669" y="0"/>
                  </a:moveTo>
                  <a:lnTo>
                    <a:pt x="0" y="1535"/>
                  </a:lnTo>
                  <a:lnTo>
                    <a:pt x="3236" y="3603"/>
                  </a:lnTo>
                  <a:lnTo>
                    <a:pt x="2669"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9"/>
            <p:cNvSpPr/>
            <p:nvPr/>
          </p:nvSpPr>
          <p:spPr>
            <a:xfrm>
              <a:off x="7171978" y="2372342"/>
              <a:ext cx="64987" cy="72188"/>
            </a:xfrm>
            <a:custGeom>
              <a:rect b="b" l="l" r="r" t="t"/>
              <a:pathLst>
                <a:path extrusionOk="0" h="3604" w="3236">
                  <a:moveTo>
                    <a:pt x="2669" y="0"/>
                  </a:moveTo>
                  <a:lnTo>
                    <a:pt x="0" y="1535"/>
                  </a:lnTo>
                  <a:lnTo>
                    <a:pt x="3236" y="3603"/>
                  </a:lnTo>
                  <a:lnTo>
                    <a:pt x="266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9"/>
            <p:cNvSpPr/>
            <p:nvPr/>
          </p:nvSpPr>
          <p:spPr>
            <a:xfrm>
              <a:off x="7169287" y="2219994"/>
              <a:ext cx="87118" cy="251917"/>
            </a:xfrm>
            <a:custGeom>
              <a:rect b="b" l="l" r="r" t="t"/>
              <a:pathLst>
                <a:path extrusionOk="0" h="12577" w="4338">
                  <a:moveTo>
                    <a:pt x="2169" y="1"/>
                  </a:moveTo>
                  <a:lnTo>
                    <a:pt x="2903" y="10142"/>
                  </a:lnTo>
                  <a:cubicBezTo>
                    <a:pt x="2950" y="10354"/>
                    <a:pt x="2880" y="10466"/>
                    <a:pt x="2741" y="10466"/>
                  </a:cubicBezTo>
                  <a:cubicBezTo>
                    <a:pt x="2683" y="10466"/>
                    <a:pt x="2614" y="10447"/>
                    <a:pt x="2536" y="10408"/>
                  </a:cubicBezTo>
                  <a:lnTo>
                    <a:pt x="468" y="9208"/>
                  </a:lnTo>
                  <a:cubicBezTo>
                    <a:pt x="388" y="9158"/>
                    <a:pt x="315" y="9135"/>
                    <a:pt x="251" y="9135"/>
                  </a:cubicBezTo>
                  <a:cubicBezTo>
                    <a:pt x="100" y="9135"/>
                    <a:pt x="1" y="9264"/>
                    <a:pt x="1" y="9474"/>
                  </a:cubicBezTo>
                  <a:lnTo>
                    <a:pt x="1" y="9641"/>
                  </a:lnTo>
                  <a:cubicBezTo>
                    <a:pt x="1" y="9975"/>
                    <a:pt x="168" y="10275"/>
                    <a:pt x="434" y="10442"/>
                  </a:cubicBezTo>
                  <a:lnTo>
                    <a:pt x="3904" y="12477"/>
                  </a:lnTo>
                  <a:cubicBezTo>
                    <a:pt x="4037" y="12543"/>
                    <a:pt x="4170" y="12577"/>
                    <a:pt x="4337" y="12577"/>
                  </a:cubicBezTo>
                  <a:lnTo>
                    <a:pt x="3270" y="635"/>
                  </a:lnTo>
                  <a:lnTo>
                    <a:pt x="2169"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9"/>
            <p:cNvSpPr/>
            <p:nvPr/>
          </p:nvSpPr>
          <p:spPr>
            <a:xfrm>
              <a:off x="7169287" y="2219994"/>
              <a:ext cx="87118" cy="251917"/>
            </a:xfrm>
            <a:custGeom>
              <a:rect b="b" l="l" r="r" t="t"/>
              <a:pathLst>
                <a:path extrusionOk="0" h="12577" w="4338">
                  <a:moveTo>
                    <a:pt x="2169" y="1"/>
                  </a:moveTo>
                  <a:lnTo>
                    <a:pt x="2903" y="10142"/>
                  </a:lnTo>
                  <a:cubicBezTo>
                    <a:pt x="2950" y="10354"/>
                    <a:pt x="2880" y="10466"/>
                    <a:pt x="2741" y="10466"/>
                  </a:cubicBezTo>
                  <a:cubicBezTo>
                    <a:pt x="2683" y="10466"/>
                    <a:pt x="2614" y="10447"/>
                    <a:pt x="2536" y="10408"/>
                  </a:cubicBezTo>
                  <a:lnTo>
                    <a:pt x="468" y="9208"/>
                  </a:lnTo>
                  <a:cubicBezTo>
                    <a:pt x="388" y="9158"/>
                    <a:pt x="315" y="9135"/>
                    <a:pt x="251" y="9135"/>
                  </a:cubicBezTo>
                  <a:cubicBezTo>
                    <a:pt x="100" y="9135"/>
                    <a:pt x="1" y="9264"/>
                    <a:pt x="1" y="9474"/>
                  </a:cubicBezTo>
                  <a:lnTo>
                    <a:pt x="1" y="9641"/>
                  </a:lnTo>
                  <a:cubicBezTo>
                    <a:pt x="1" y="9975"/>
                    <a:pt x="168" y="10275"/>
                    <a:pt x="434" y="10442"/>
                  </a:cubicBezTo>
                  <a:lnTo>
                    <a:pt x="3904" y="12477"/>
                  </a:lnTo>
                  <a:cubicBezTo>
                    <a:pt x="4037" y="12543"/>
                    <a:pt x="4170" y="12577"/>
                    <a:pt x="4337" y="12577"/>
                  </a:cubicBezTo>
                  <a:lnTo>
                    <a:pt x="3270" y="635"/>
                  </a:lnTo>
                  <a:lnTo>
                    <a:pt x="216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9"/>
            <p:cNvSpPr/>
            <p:nvPr/>
          </p:nvSpPr>
          <p:spPr>
            <a:xfrm>
              <a:off x="5216545" y="3499510"/>
              <a:ext cx="693368" cy="398897"/>
            </a:xfrm>
            <a:custGeom>
              <a:rect b="b" l="l" r="r" t="t"/>
              <a:pathLst>
                <a:path extrusionOk="0" h="19915" w="34526">
                  <a:moveTo>
                    <a:pt x="16362" y="0"/>
                  </a:moveTo>
                  <a:cubicBezTo>
                    <a:pt x="16221" y="0"/>
                    <a:pt x="16079" y="33"/>
                    <a:pt x="15945" y="100"/>
                  </a:cubicBezTo>
                  <a:lnTo>
                    <a:pt x="1" y="9307"/>
                  </a:lnTo>
                  <a:lnTo>
                    <a:pt x="18414" y="19914"/>
                  </a:lnTo>
                  <a:lnTo>
                    <a:pt x="34359" y="10708"/>
                  </a:lnTo>
                  <a:cubicBezTo>
                    <a:pt x="34459" y="10674"/>
                    <a:pt x="34525" y="10574"/>
                    <a:pt x="34525" y="10474"/>
                  </a:cubicBezTo>
                  <a:lnTo>
                    <a:pt x="34525" y="10107"/>
                  </a:lnTo>
                  <a:lnTo>
                    <a:pt x="16779" y="100"/>
                  </a:lnTo>
                  <a:cubicBezTo>
                    <a:pt x="16646" y="33"/>
                    <a:pt x="16504" y="0"/>
                    <a:pt x="1636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9"/>
            <p:cNvSpPr/>
            <p:nvPr/>
          </p:nvSpPr>
          <p:spPr>
            <a:xfrm>
              <a:off x="5216545" y="3499510"/>
              <a:ext cx="693368" cy="398897"/>
            </a:xfrm>
            <a:custGeom>
              <a:rect b="b" l="l" r="r" t="t"/>
              <a:pathLst>
                <a:path extrusionOk="0" h="19915" w="34526">
                  <a:moveTo>
                    <a:pt x="16362" y="0"/>
                  </a:moveTo>
                  <a:cubicBezTo>
                    <a:pt x="16221" y="0"/>
                    <a:pt x="16079" y="33"/>
                    <a:pt x="15945" y="100"/>
                  </a:cubicBezTo>
                  <a:lnTo>
                    <a:pt x="1" y="9307"/>
                  </a:lnTo>
                  <a:lnTo>
                    <a:pt x="18414" y="19914"/>
                  </a:lnTo>
                  <a:lnTo>
                    <a:pt x="34359" y="10708"/>
                  </a:lnTo>
                  <a:cubicBezTo>
                    <a:pt x="34459" y="10674"/>
                    <a:pt x="34525" y="10574"/>
                    <a:pt x="34525" y="10474"/>
                  </a:cubicBezTo>
                  <a:lnTo>
                    <a:pt x="34525" y="10107"/>
                  </a:lnTo>
                  <a:lnTo>
                    <a:pt x="16779" y="100"/>
                  </a:lnTo>
                  <a:cubicBezTo>
                    <a:pt x="16646" y="33"/>
                    <a:pt x="16504" y="0"/>
                    <a:pt x="1636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9"/>
            <p:cNvSpPr/>
            <p:nvPr/>
          </p:nvSpPr>
          <p:spPr>
            <a:xfrm>
              <a:off x="5216545" y="3492159"/>
              <a:ext cx="694714" cy="398897"/>
            </a:xfrm>
            <a:custGeom>
              <a:rect b="b" l="l" r="r" t="t"/>
              <a:pathLst>
                <a:path extrusionOk="0" h="19915" w="34593">
                  <a:moveTo>
                    <a:pt x="16362" y="0"/>
                  </a:moveTo>
                  <a:cubicBezTo>
                    <a:pt x="16221" y="0"/>
                    <a:pt x="16079" y="33"/>
                    <a:pt x="15945" y="100"/>
                  </a:cubicBezTo>
                  <a:lnTo>
                    <a:pt x="1" y="9307"/>
                  </a:lnTo>
                  <a:lnTo>
                    <a:pt x="18414" y="19914"/>
                  </a:lnTo>
                  <a:lnTo>
                    <a:pt x="34359" y="10708"/>
                  </a:lnTo>
                  <a:cubicBezTo>
                    <a:pt x="34592" y="10574"/>
                    <a:pt x="34592" y="10374"/>
                    <a:pt x="34359" y="10241"/>
                  </a:cubicBezTo>
                  <a:lnTo>
                    <a:pt x="16779" y="100"/>
                  </a:lnTo>
                  <a:cubicBezTo>
                    <a:pt x="16646" y="33"/>
                    <a:pt x="16504" y="0"/>
                    <a:pt x="1636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9"/>
            <p:cNvSpPr/>
            <p:nvPr/>
          </p:nvSpPr>
          <p:spPr>
            <a:xfrm>
              <a:off x="5216545" y="3492159"/>
              <a:ext cx="694714" cy="398897"/>
            </a:xfrm>
            <a:custGeom>
              <a:rect b="b" l="l" r="r" t="t"/>
              <a:pathLst>
                <a:path extrusionOk="0" h="19915" w="34593">
                  <a:moveTo>
                    <a:pt x="16362" y="0"/>
                  </a:moveTo>
                  <a:cubicBezTo>
                    <a:pt x="16221" y="0"/>
                    <a:pt x="16079" y="33"/>
                    <a:pt x="15945" y="100"/>
                  </a:cubicBezTo>
                  <a:lnTo>
                    <a:pt x="1" y="9307"/>
                  </a:lnTo>
                  <a:lnTo>
                    <a:pt x="18414" y="19914"/>
                  </a:lnTo>
                  <a:lnTo>
                    <a:pt x="34359" y="10708"/>
                  </a:lnTo>
                  <a:cubicBezTo>
                    <a:pt x="34592" y="10574"/>
                    <a:pt x="34592" y="10374"/>
                    <a:pt x="34359" y="10241"/>
                  </a:cubicBezTo>
                  <a:lnTo>
                    <a:pt x="16779" y="100"/>
                  </a:lnTo>
                  <a:cubicBezTo>
                    <a:pt x="16646" y="33"/>
                    <a:pt x="16504" y="0"/>
                    <a:pt x="1636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9"/>
            <p:cNvSpPr/>
            <p:nvPr/>
          </p:nvSpPr>
          <p:spPr>
            <a:xfrm>
              <a:off x="5256068" y="3491658"/>
              <a:ext cx="645130" cy="371997"/>
            </a:xfrm>
            <a:custGeom>
              <a:rect b="b" l="l" r="r" t="t"/>
              <a:pathLst>
                <a:path extrusionOk="0" h="18572" w="32124">
                  <a:moveTo>
                    <a:pt x="13940" y="0"/>
                  </a:moveTo>
                  <a:cubicBezTo>
                    <a:pt x="13794" y="0"/>
                    <a:pt x="13644" y="42"/>
                    <a:pt x="13510" y="125"/>
                  </a:cubicBezTo>
                  <a:lnTo>
                    <a:pt x="1702" y="6930"/>
                  </a:lnTo>
                  <a:lnTo>
                    <a:pt x="1" y="5929"/>
                  </a:lnTo>
                  <a:lnTo>
                    <a:pt x="1" y="7931"/>
                  </a:lnTo>
                  <a:lnTo>
                    <a:pt x="18414" y="18572"/>
                  </a:lnTo>
                  <a:lnTo>
                    <a:pt x="31924" y="10733"/>
                  </a:lnTo>
                  <a:cubicBezTo>
                    <a:pt x="32057" y="10666"/>
                    <a:pt x="32124" y="10533"/>
                    <a:pt x="32090" y="10399"/>
                  </a:cubicBezTo>
                  <a:lnTo>
                    <a:pt x="32090" y="8565"/>
                  </a:lnTo>
                  <a:lnTo>
                    <a:pt x="30556" y="9465"/>
                  </a:lnTo>
                  <a:lnTo>
                    <a:pt x="14344" y="125"/>
                  </a:lnTo>
                  <a:cubicBezTo>
                    <a:pt x="14228" y="42"/>
                    <a:pt x="14086" y="0"/>
                    <a:pt x="13940"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9"/>
            <p:cNvSpPr/>
            <p:nvPr/>
          </p:nvSpPr>
          <p:spPr>
            <a:xfrm>
              <a:off x="5256068" y="3452059"/>
              <a:ext cx="645813" cy="370835"/>
            </a:xfrm>
            <a:custGeom>
              <a:rect b="b" l="l" r="r" t="t"/>
              <a:pathLst>
                <a:path extrusionOk="0" h="18514" w="32158">
                  <a:moveTo>
                    <a:pt x="13927" y="1"/>
                  </a:moveTo>
                  <a:cubicBezTo>
                    <a:pt x="13786" y="1"/>
                    <a:pt x="13644" y="34"/>
                    <a:pt x="13510" y="101"/>
                  </a:cubicBezTo>
                  <a:lnTo>
                    <a:pt x="1" y="7906"/>
                  </a:lnTo>
                  <a:lnTo>
                    <a:pt x="18414" y="18514"/>
                  </a:lnTo>
                  <a:lnTo>
                    <a:pt x="31924" y="10708"/>
                  </a:lnTo>
                  <a:cubicBezTo>
                    <a:pt x="32157" y="10642"/>
                    <a:pt x="32157" y="10308"/>
                    <a:pt x="31924" y="10241"/>
                  </a:cubicBezTo>
                  <a:lnTo>
                    <a:pt x="14344" y="101"/>
                  </a:lnTo>
                  <a:cubicBezTo>
                    <a:pt x="14211" y="34"/>
                    <a:pt x="14069" y="1"/>
                    <a:pt x="13927"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9"/>
            <p:cNvSpPr/>
            <p:nvPr/>
          </p:nvSpPr>
          <p:spPr>
            <a:xfrm>
              <a:off x="5256068" y="3610416"/>
              <a:ext cx="369799" cy="252578"/>
            </a:xfrm>
            <a:custGeom>
              <a:rect b="b" l="l" r="r" t="t"/>
              <a:pathLst>
                <a:path extrusionOk="0" h="12610" w="18414">
                  <a:moveTo>
                    <a:pt x="1" y="0"/>
                  </a:moveTo>
                  <a:lnTo>
                    <a:pt x="1" y="2002"/>
                  </a:lnTo>
                  <a:lnTo>
                    <a:pt x="18414" y="12609"/>
                  </a:lnTo>
                  <a:lnTo>
                    <a:pt x="18414" y="10608"/>
                  </a:lnTo>
                  <a:lnTo>
                    <a:pt x="1" y="0"/>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9"/>
            <p:cNvSpPr/>
            <p:nvPr/>
          </p:nvSpPr>
          <p:spPr>
            <a:xfrm>
              <a:off x="5618476" y="3801222"/>
              <a:ext cx="14761" cy="7651"/>
            </a:xfrm>
            <a:custGeom>
              <a:rect b="b" l="l" r="r" t="t"/>
              <a:pathLst>
                <a:path extrusionOk="0" h="382" w="735">
                  <a:moveTo>
                    <a:pt x="281" y="1"/>
                  </a:moveTo>
                  <a:cubicBezTo>
                    <a:pt x="212" y="1"/>
                    <a:pt x="148" y="24"/>
                    <a:pt x="101" y="48"/>
                  </a:cubicBezTo>
                  <a:cubicBezTo>
                    <a:pt x="101" y="48"/>
                    <a:pt x="101" y="81"/>
                    <a:pt x="101" y="81"/>
                  </a:cubicBezTo>
                  <a:cubicBezTo>
                    <a:pt x="1" y="148"/>
                    <a:pt x="1" y="248"/>
                    <a:pt x="134" y="315"/>
                  </a:cubicBezTo>
                  <a:cubicBezTo>
                    <a:pt x="168" y="348"/>
                    <a:pt x="234" y="348"/>
                    <a:pt x="301" y="381"/>
                  </a:cubicBezTo>
                  <a:lnTo>
                    <a:pt x="535" y="381"/>
                  </a:lnTo>
                  <a:cubicBezTo>
                    <a:pt x="568" y="381"/>
                    <a:pt x="601" y="348"/>
                    <a:pt x="601" y="348"/>
                  </a:cubicBezTo>
                  <a:cubicBezTo>
                    <a:pt x="735" y="281"/>
                    <a:pt x="735" y="148"/>
                    <a:pt x="568" y="81"/>
                  </a:cubicBezTo>
                  <a:cubicBezTo>
                    <a:pt x="501" y="48"/>
                    <a:pt x="435" y="15"/>
                    <a:pt x="368" y="15"/>
                  </a:cubicBezTo>
                  <a:cubicBezTo>
                    <a:pt x="339" y="5"/>
                    <a:pt x="309" y="1"/>
                    <a:pt x="28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9"/>
            <p:cNvSpPr/>
            <p:nvPr/>
          </p:nvSpPr>
          <p:spPr>
            <a:xfrm>
              <a:off x="5578954" y="3796034"/>
              <a:ext cx="50266" cy="62273"/>
            </a:xfrm>
            <a:custGeom>
              <a:rect b="b" l="l" r="r" t="t"/>
              <a:pathLst>
                <a:path extrusionOk="0" h="3109" w="2503">
                  <a:moveTo>
                    <a:pt x="1823" y="0"/>
                  </a:moveTo>
                  <a:cubicBezTo>
                    <a:pt x="1794" y="0"/>
                    <a:pt x="1765" y="2"/>
                    <a:pt x="1735" y="7"/>
                  </a:cubicBezTo>
                  <a:cubicBezTo>
                    <a:pt x="1535" y="7"/>
                    <a:pt x="1335" y="40"/>
                    <a:pt x="1168" y="173"/>
                  </a:cubicBezTo>
                  <a:cubicBezTo>
                    <a:pt x="501" y="607"/>
                    <a:pt x="68" y="1341"/>
                    <a:pt x="34" y="2142"/>
                  </a:cubicBezTo>
                  <a:cubicBezTo>
                    <a:pt x="1" y="2375"/>
                    <a:pt x="68" y="2609"/>
                    <a:pt x="234" y="2809"/>
                  </a:cubicBezTo>
                  <a:cubicBezTo>
                    <a:pt x="368" y="3009"/>
                    <a:pt x="601" y="3109"/>
                    <a:pt x="835" y="3109"/>
                  </a:cubicBezTo>
                  <a:cubicBezTo>
                    <a:pt x="1035" y="3109"/>
                    <a:pt x="1235" y="3042"/>
                    <a:pt x="1402" y="2942"/>
                  </a:cubicBezTo>
                  <a:cubicBezTo>
                    <a:pt x="1435" y="2909"/>
                    <a:pt x="1469" y="2875"/>
                    <a:pt x="1502" y="2875"/>
                  </a:cubicBezTo>
                  <a:lnTo>
                    <a:pt x="1268" y="2742"/>
                  </a:lnTo>
                  <a:cubicBezTo>
                    <a:pt x="1111" y="2826"/>
                    <a:pt x="963" y="2865"/>
                    <a:pt x="832" y="2865"/>
                  </a:cubicBezTo>
                  <a:cubicBezTo>
                    <a:pt x="494" y="2865"/>
                    <a:pt x="268" y="2599"/>
                    <a:pt x="268" y="2142"/>
                  </a:cubicBezTo>
                  <a:cubicBezTo>
                    <a:pt x="301" y="1408"/>
                    <a:pt x="668" y="774"/>
                    <a:pt x="1268" y="374"/>
                  </a:cubicBezTo>
                  <a:cubicBezTo>
                    <a:pt x="1397" y="282"/>
                    <a:pt x="1545" y="231"/>
                    <a:pt x="1692" y="231"/>
                  </a:cubicBezTo>
                  <a:cubicBezTo>
                    <a:pt x="1812" y="231"/>
                    <a:pt x="1930" y="265"/>
                    <a:pt x="2036" y="340"/>
                  </a:cubicBezTo>
                  <a:cubicBezTo>
                    <a:pt x="2136" y="407"/>
                    <a:pt x="2236" y="507"/>
                    <a:pt x="2269" y="640"/>
                  </a:cubicBezTo>
                  <a:lnTo>
                    <a:pt x="2503" y="640"/>
                  </a:lnTo>
                  <a:cubicBezTo>
                    <a:pt x="2469" y="507"/>
                    <a:pt x="2403" y="374"/>
                    <a:pt x="2336" y="274"/>
                  </a:cubicBezTo>
                  <a:cubicBezTo>
                    <a:pt x="2190" y="99"/>
                    <a:pt x="2019" y="0"/>
                    <a:pt x="182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9"/>
            <p:cNvSpPr/>
            <p:nvPr/>
          </p:nvSpPr>
          <p:spPr>
            <a:xfrm>
              <a:off x="5591024" y="3646490"/>
              <a:ext cx="318890" cy="162383"/>
            </a:xfrm>
            <a:custGeom>
              <a:rect b="b" l="l" r="r" t="t"/>
              <a:pathLst>
                <a:path extrusionOk="0" h="8107" w="15879">
                  <a:moveTo>
                    <a:pt x="15878" y="1"/>
                  </a:moveTo>
                  <a:lnTo>
                    <a:pt x="0" y="7740"/>
                  </a:lnTo>
                  <a:lnTo>
                    <a:pt x="0" y="8106"/>
                  </a:lnTo>
                  <a:lnTo>
                    <a:pt x="15678" y="601"/>
                  </a:lnTo>
                  <a:cubicBezTo>
                    <a:pt x="15812" y="534"/>
                    <a:pt x="15878" y="401"/>
                    <a:pt x="15878" y="234"/>
                  </a:cubicBezTo>
                  <a:lnTo>
                    <a:pt x="15878"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9"/>
            <p:cNvSpPr/>
            <p:nvPr/>
          </p:nvSpPr>
          <p:spPr>
            <a:xfrm>
              <a:off x="5591024" y="3646490"/>
              <a:ext cx="318890" cy="162383"/>
            </a:xfrm>
            <a:custGeom>
              <a:rect b="b" l="l" r="r" t="t"/>
              <a:pathLst>
                <a:path extrusionOk="0" h="8107" w="15879">
                  <a:moveTo>
                    <a:pt x="15878" y="1"/>
                  </a:moveTo>
                  <a:lnTo>
                    <a:pt x="0" y="7740"/>
                  </a:lnTo>
                  <a:lnTo>
                    <a:pt x="0" y="8106"/>
                  </a:lnTo>
                  <a:lnTo>
                    <a:pt x="15678" y="601"/>
                  </a:lnTo>
                  <a:cubicBezTo>
                    <a:pt x="15812" y="534"/>
                    <a:pt x="15878" y="401"/>
                    <a:pt x="15878" y="234"/>
                  </a:cubicBezTo>
                  <a:lnTo>
                    <a:pt x="1587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9"/>
            <p:cNvSpPr/>
            <p:nvPr/>
          </p:nvSpPr>
          <p:spPr>
            <a:xfrm>
              <a:off x="5216545" y="3435354"/>
              <a:ext cx="694714" cy="368832"/>
            </a:xfrm>
            <a:custGeom>
              <a:rect b="b" l="l" r="r" t="t"/>
              <a:pathLst>
                <a:path extrusionOk="0" h="18414" w="34593">
                  <a:moveTo>
                    <a:pt x="16362" y="1"/>
                  </a:moveTo>
                  <a:cubicBezTo>
                    <a:pt x="16221" y="1"/>
                    <a:pt x="16079" y="34"/>
                    <a:pt x="15945" y="101"/>
                  </a:cubicBezTo>
                  <a:lnTo>
                    <a:pt x="1" y="7773"/>
                  </a:lnTo>
                  <a:lnTo>
                    <a:pt x="18414" y="18414"/>
                  </a:lnTo>
                  <a:lnTo>
                    <a:pt x="34359" y="10742"/>
                  </a:lnTo>
                  <a:cubicBezTo>
                    <a:pt x="34592" y="10675"/>
                    <a:pt x="34592" y="10341"/>
                    <a:pt x="34359" y="10275"/>
                  </a:cubicBezTo>
                  <a:lnTo>
                    <a:pt x="16779" y="101"/>
                  </a:lnTo>
                  <a:cubicBezTo>
                    <a:pt x="16646" y="34"/>
                    <a:pt x="16504" y="1"/>
                    <a:pt x="1636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9"/>
            <p:cNvSpPr/>
            <p:nvPr/>
          </p:nvSpPr>
          <p:spPr>
            <a:xfrm>
              <a:off x="5216545" y="3591027"/>
              <a:ext cx="369799" cy="307380"/>
            </a:xfrm>
            <a:custGeom>
              <a:rect b="b" l="l" r="r" t="t"/>
              <a:pathLst>
                <a:path extrusionOk="0" h="15346" w="18414">
                  <a:moveTo>
                    <a:pt x="1" y="1"/>
                  </a:moveTo>
                  <a:lnTo>
                    <a:pt x="1" y="4738"/>
                  </a:lnTo>
                  <a:lnTo>
                    <a:pt x="18414" y="15345"/>
                  </a:lnTo>
                  <a:lnTo>
                    <a:pt x="18414" y="10642"/>
                  </a:lnTo>
                  <a:lnTo>
                    <a:pt x="1"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9"/>
            <p:cNvSpPr/>
            <p:nvPr/>
          </p:nvSpPr>
          <p:spPr>
            <a:xfrm>
              <a:off x="5216545" y="3591027"/>
              <a:ext cx="369799" cy="307380"/>
            </a:xfrm>
            <a:custGeom>
              <a:rect b="b" l="l" r="r" t="t"/>
              <a:pathLst>
                <a:path extrusionOk="0" h="15346" w="18414">
                  <a:moveTo>
                    <a:pt x="1" y="1"/>
                  </a:moveTo>
                  <a:lnTo>
                    <a:pt x="1" y="4738"/>
                  </a:lnTo>
                  <a:lnTo>
                    <a:pt x="18414" y="15345"/>
                  </a:lnTo>
                  <a:lnTo>
                    <a:pt x="18414" y="10642"/>
                  </a:lnTo>
                  <a:lnTo>
                    <a:pt x="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9"/>
            <p:cNvSpPr/>
            <p:nvPr/>
          </p:nvSpPr>
          <p:spPr>
            <a:xfrm>
              <a:off x="5479144" y="3775443"/>
              <a:ext cx="50929" cy="62153"/>
            </a:xfrm>
            <a:custGeom>
              <a:rect b="b" l="l" r="r" t="t"/>
              <a:pathLst>
                <a:path extrusionOk="0" h="3103" w="2536">
                  <a:moveTo>
                    <a:pt x="801" y="1"/>
                  </a:moveTo>
                  <a:cubicBezTo>
                    <a:pt x="334" y="1"/>
                    <a:pt x="1" y="368"/>
                    <a:pt x="1" y="968"/>
                  </a:cubicBezTo>
                  <a:cubicBezTo>
                    <a:pt x="34" y="1769"/>
                    <a:pt x="468" y="2502"/>
                    <a:pt x="1135" y="2936"/>
                  </a:cubicBezTo>
                  <a:cubicBezTo>
                    <a:pt x="1302" y="3036"/>
                    <a:pt x="1502" y="3103"/>
                    <a:pt x="1702" y="3103"/>
                  </a:cubicBezTo>
                  <a:cubicBezTo>
                    <a:pt x="1935" y="3103"/>
                    <a:pt x="2169" y="3003"/>
                    <a:pt x="2302" y="2836"/>
                  </a:cubicBezTo>
                  <a:cubicBezTo>
                    <a:pt x="2436" y="2636"/>
                    <a:pt x="2536" y="2402"/>
                    <a:pt x="2502" y="2135"/>
                  </a:cubicBezTo>
                  <a:cubicBezTo>
                    <a:pt x="2469" y="1335"/>
                    <a:pt x="2035" y="601"/>
                    <a:pt x="1368" y="167"/>
                  </a:cubicBezTo>
                  <a:cubicBezTo>
                    <a:pt x="1202" y="67"/>
                    <a:pt x="1001" y="1"/>
                    <a:pt x="80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9"/>
            <p:cNvSpPr/>
            <p:nvPr/>
          </p:nvSpPr>
          <p:spPr>
            <a:xfrm>
              <a:off x="5483843" y="3779910"/>
              <a:ext cx="40868" cy="53220"/>
            </a:xfrm>
            <a:custGeom>
              <a:rect b="b" l="l" r="r" t="t"/>
              <a:pathLst>
                <a:path extrusionOk="0" h="2657" w="2035">
                  <a:moveTo>
                    <a:pt x="572" y="1"/>
                  </a:moveTo>
                  <a:cubicBezTo>
                    <a:pt x="234" y="1"/>
                    <a:pt x="0" y="273"/>
                    <a:pt x="0" y="745"/>
                  </a:cubicBezTo>
                  <a:cubicBezTo>
                    <a:pt x="34" y="1445"/>
                    <a:pt x="400" y="2113"/>
                    <a:pt x="1034" y="2513"/>
                  </a:cubicBezTo>
                  <a:cubicBezTo>
                    <a:pt x="1200" y="2610"/>
                    <a:pt x="1354" y="2656"/>
                    <a:pt x="1489" y="2656"/>
                  </a:cubicBezTo>
                  <a:cubicBezTo>
                    <a:pt x="1818" y="2656"/>
                    <a:pt x="2035" y="2385"/>
                    <a:pt x="2035" y="1912"/>
                  </a:cubicBezTo>
                  <a:cubicBezTo>
                    <a:pt x="2002" y="1212"/>
                    <a:pt x="1635" y="545"/>
                    <a:pt x="1034" y="145"/>
                  </a:cubicBezTo>
                  <a:cubicBezTo>
                    <a:pt x="869" y="47"/>
                    <a:pt x="712" y="1"/>
                    <a:pt x="572"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9"/>
            <p:cNvSpPr/>
            <p:nvPr/>
          </p:nvSpPr>
          <p:spPr>
            <a:xfrm>
              <a:off x="5245364" y="3636295"/>
              <a:ext cx="205002" cy="157696"/>
            </a:xfrm>
            <a:custGeom>
              <a:rect b="b" l="l" r="r" t="t"/>
              <a:pathLst>
                <a:path extrusionOk="0" h="7873" w="10208">
                  <a:moveTo>
                    <a:pt x="618" y="1"/>
                  </a:moveTo>
                  <a:cubicBezTo>
                    <a:pt x="254" y="1"/>
                    <a:pt x="0" y="287"/>
                    <a:pt x="0" y="810"/>
                  </a:cubicBezTo>
                  <a:lnTo>
                    <a:pt x="0" y="1177"/>
                  </a:lnTo>
                  <a:cubicBezTo>
                    <a:pt x="33" y="1944"/>
                    <a:pt x="434" y="2678"/>
                    <a:pt x="1101" y="3111"/>
                  </a:cubicBezTo>
                  <a:lnTo>
                    <a:pt x="9073" y="7715"/>
                  </a:lnTo>
                  <a:cubicBezTo>
                    <a:pt x="9258" y="7822"/>
                    <a:pt x="9432" y="7872"/>
                    <a:pt x="9585" y="7872"/>
                  </a:cubicBezTo>
                  <a:cubicBezTo>
                    <a:pt x="9957" y="7872"/>
                    <a:pt x="10207" y="7577"/>
                    <a:pt x="10207" y="7081"/>
                  </a:cubicBezTo>
                  <a:lnTo>
                    <a:pt x="10207" y="6714"/>
                  </a:lnTo>
                  <a:cubicBezTo>
                    <a:pt x="10174" y="5914"/>
                    <a:pt x="9740" y="5213"/>
                    <a:pt x="9073" y="4779"/>
                  </a:cubicBezTo>
                  <a:lnTo>
                    <a:pt x="1101" y="143"/>
                  </a:lnTo>
                  <a:cubicBezTo>
                    <a:pt x="929" y="47"/>
                    <a:pt x="764" y="1"/>
                    <a:pt x="618"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9"/>
            <p:cNvSpPr/>
            <p:nvPr/>
          </p:nvSpPr>
          <p:spPr>
            <a:xfrm>
              <a:off x="5586324" y="3801502"/>
              <a:ext cx="5382" cy="96905"/>
            </a:xfrm>
            <a:custGeom>
              <a:rect b="b" l="l" r="r" t="t"/>
              <a:pathLst>
                <a:path extrusionOk="0" h="4838" w="268">
                  <a:moveTo>
                    <a:pt x="268" y="1"/>
                  </a:moveTo>
                  <a:lnTo>
                    <a:pt x="1" y="134"/>
                  </a:lnTo>
                  <a:lnTo>
                    <a:pt x="1" y="4837"/>
                  </a:lnTo>
                  <a:lnTo>
                    <a:pt x="268" y="4704"/>
                  </a:lnTo>
                  <a:lnTo>
                    <a:pt x="268"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9"/>
            <p:cNvSpPr/>
            <p:nvPr/>
          </p:nvSpPr>
          <p:spPr>
            <a:xfrm>
              <a:off x="5586324" y="3801502"/>
              <a:ext cx="5382" cy="96905"/>
            </a:xfrm>
            <a:custGeom>
              <a:rect b="b" l="l" r="r" t="t"/>
              <a:pathLst>
                <a:path extrusionOk="0" h="4838" w="268">
                  <a:moveTo>
                    <a:pt x="268" y="1"/>
                  </a:moveTo>
                  <a:lnTo>
                    <a:pt x="1" y="134"/>
                  </a:lnTo>
                  <a:lnTo>
                    <a:pt x="1" y="4837"/>
                  </a:lnTo>
                  <a:lnTo>
                    <a:pt x="268" y="4704"/>
                  </a:lnTo>
                  <a:lnTo>
                    <a:pt x="26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9"/>
            <p:cNvSpPr/>
            <p:nvPr/>
          </p:nvSpPr>
          <p:spPr>
            <a:xfrm>
              <a:off x="5219899" y="3406631"/>
              <a:ext cx="698710" cy="385197"/>
            </a:xfrm>
            <a:custGeom>
              <a:rect b="b" l="l" r="r" t="t"/>
              <a:pathLst>
                <a:path extrusionOk="0" h="19231" w="34792">
                  <a:moveTo>
                    <a:pt x="16379" y="0"/>
                  </a:moveTo>
                  <a:lnTo>
                    <a:pt x="201" y="8206"/>
                  </a:lnTo>
                  <a:cubicBezTo>
                    <a:pt x="101" y="8273"/>
                    <a:pt x="34" y="8373"/>
                    <a:pt x="0" y="8473"/>
                  </a:cubicBezTo>
                  <a:cubicBezTo>
                    <a:pt x="34" y="8573"/>
                    <a:pt x="101" y="8707"/>
                    <a:pt x="201" y="8740"/>
                  </a:cubicBezTo>
                  <a:lnTo>
                    <a:pt x="18247" y="19181"/>
                  </a:lnTo>
                  <a:cubicBezTo>
                    <a:pt x="18297" y="19214"/>
                    <a:pt x="18355" y="19231"/>
                    <a:pt x="18418" y="19231"/>
                  </a:cubicBezTo>
                  <a:cubicBezTo>
                    <a:pt x="18480" y="19231"/>
                    <a:pt x="18547" y="19214"/>
                    <a:pt x="18614" y="19181"/>
                  </a:cubicBezTo>
                  <a:lnTo>
                    <a:pt x="34792" y="11008"/>
                  </a:lnTo>
                  <a:lnTo>
                    <a:pt x="34792" y="10641"/>
                  </a:lnTo>
                  <a:lnTo>
                    <a:pt x="16379"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9"/>
            <p:cNvSpPr/>
            <p:nvPr/>
          </p:nvSpPr>
          <p:spPr>
            <a:xfrm>
              <a:off x="5219899" y="3570316"/>
              <a:ext cx="369799" cy="221191"/>
            </a:xfrm>
            <a:custGeom>
              <a:rect b="b" l="l" r="r" t="t"/>
              <a:pathLst>
                <a:path extrusionOk="0" h="11043" w="18414">
                  <a:moveTo>
                    <a:pt x="201" y="1"/>
                  </a:moveTo>
                  <a:lnTo>
                    <a:pt x="201" y="1"/>
                  </a:lnTo>
                  <a:cubicBezTo>
                    <a:pt x="171" y="11"/>
                    <a:pt x="151" y="29"/>
                    <a:pt x="139" y="50"/>
                  </a:cubicBezTo>
                  <a:lnTo>
                    <a:pt x="139" y="50"/>
                  </a:lnTo>
                  <a:cubicBezTo>
                    <a:pt x="158" y="32"/>
                    <a:pt x="178" y="16"/>
                    <a:pt x="201" y="1"/>
                  </a:cubicBezTo>
                  <a:close/>
                  <a:moveTo>
                    <a:pt x="139" y="50"/>
                  </a:moveTo>
                  <a:cubicBezTo>
                    <a:pt x="72" y="114"/>
                    <a:pt x="26" y="197"/>
                    <a:pt x="0" y="301"/>
                  </a:cubicBezTo>
                  <a:cubicBezTo>
                    <a:pt x="34" y="401"/>
                    <a:pt x="101" y="501"/>
                    <a:pt x="201" y="568"/>
                  </a:cubicBezTo>
                  <a:lnTo>
                    <a:pt x="18247" y="11009"/>
                  </a:lnTo>
                  <a:cubicBezTo>
                    <a:pt x="18314" y="11009"/>
                    <a:pt x="18347" y="11042"/>
                    <a:pt x="18414" y="11042"/>
                  </a:cubicBezTo>
                  <a:lnTo>
                    <a:pt x="18414" y="10675"/>
                  </a:lnTo>
                  <a:cubicBezTo>
                    <a:pt x="18347" y="10675"/>
                    <a:pt x="18280" y="10675"/>
                    <a:pt x="18247" y="10642"/>
                  </a:cubicBezTo>
                  <a:lnTo>
                    <a:pt x="201" y="201"/>
                  </a:lnTo>
                  <a:cubicBezTo>
                    <a:pt x="130" y="177"/>
                    <a:pt x="109" y="103"/>
                    <a:pt x="139" y="5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9"/>
            <p:cNvSpPr/>
            <p:nvPr/>
          </p:nvSpPr>
          <p:spPr>
            <a:xfrm>
              <a:off x="5221907" y="3406631"/>
              <a:ext cx="696702" cy="377525"/>
            </a:xfrm>
            <a:custGeom>
              <a:rect b="b" l="l" r="r" t="t"/>
              <a:pathLst>
                <a:path extrusionOk="0" h="18848" w="34692">
                  <a:moveTo>
                    <a:pt x="16279" y="0"/>
                  </a:moveTo>
                  <a:lnTo>
                    <a:pt x="101" y="8173"/>
                  </a:lnTo>
                  <a:cubicBezTo>
                    <a:pt x="1" y="8206"/>
                    <a:pt x="1" y="8340"/>
                    <a:pt x="101" y="8373"/>
                  </a:cubicBezTo>
                  <a:lnTo>
                    <a:pt x="18147" y="18814"/>
                  </a:lnTo>
                  <a:cubicBezTo>
                    <a:pt x="18214" y="18847"/>
                    <a:pt x="18247" y="18847"/>
                    <a:pt x="18314" y="18847"/>
                  </a:cubicBezTo>
                  <a:cubicBezTo>
                    <a:pt x="18380" y="18847"/>
                    <a:pt x="18447" y="18847"/>
                    <a:pt x="18514" y="18814"/>
                  </a:cubicBezTo>
                  <a:lnTo>
                    <a:pt x="34692" y="10641"/>
                  </a:lnTo>
                  <a:lnTo>
                    <a:pt x="1627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9"/>
            <p:cNvSpPr/>
            <p:nvPr/>
          </p:nvSpPr>
          <p:spPr>
            <a:xfrm>
              <a:off x="5589678" y="3619770"/>
              <a:ext cx="328931" cy="171737"/>
            </a:xfrm>
            <a:custGeom>
              <a:rect b="b" l="l" r="r" t="t"/>
              <a:pathLst>
                <a:path extrusionOk="0" h="8574" w="16379">
                  <a:moveTo>
                    <a:pt x="16379" y="0"/>
                  </a:moveTo>
                  <a:lnTo>
                    <a:pt x="201" y="8173"/>
                  </a:lnTo>
                  <a:cubicBezTo>
                    <a:pt x="134" y="8206"/>
                    <a:pt x="67" y="8206"/>
                    <a:pt x="1" y="8206"/>
                  </a:cubicBezTo>
                  <a:lnTo>
                    <a:pt x="1" y="8573"/>
                  </a:lnTo>
                  <a:cubicBezTo>
                    <a:pt x="67" y="8573"/>
                    <a:pt x="134" y="8540"/>
                    <a:pt x="201" y="8540"/>
                  </a:cubicBezTo>
                  <a:lnTo>
                    <a:pt x="16379" y="334"/>
                  </a:lnTo>
                  <a:lnTo>
                    <a:pt x="1637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9"/>
            <p:cNvSpPr/>
            <p:nvPr/>
          </p:nvSpPr>
          <p:spPr>
            <a:xfrm>
              <a:off x="5543448" y="3315094"/>
              <a:ext cx="369819" cy="307360"/>
            </a:xfrm>
            <a:custGeom>
              <a:rect b="b" l="l" r="r" t="t"/>
              <a:pathLst>
                <a:path extrusionOk="0" h="15345" w="18415">
                  <a:moveTo>
                    <a:pt x="1" y="0"/>
                  </a:moveTo>
                  <a:lnTo>
                    <a:pt x="1" y="4704"/>
                  </a:lnTo>
                  <a:lnTo>
                    <a:pt x="18414" y="15345"/>
                  </a:lnTo>
                  <a:lnTo>
                    <a:pt x="18414" y="10675"/>
                  </a:lnTo>
                  <a:lnTo>
                    <a:pt x="1"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9"/>
            <p:cNvSpPr/>
            <p:nvPr/>
          </p:nvSpPr>
          <p:spPr>
            <a:xfrm>
              <a:off x="5543448" y="3315094"/>
              <a:ext cx="369819" cy="307360"/>
            </a:xfrm>
            <a:custGeom>
              <a:rect b="b" l="l" r="r" t="t"/>
              <a:pathLst>
                <a:path extrusionOk="0" h="15345" w="18415">
                  <a:moveTo>
                    <a:pt x="1" y="0"/>
                  </a:moveTo>
                  <a:lnTo>
                    <a:pt x="1" y="4704"/>
                  </a:lnTo>
                  <a:lnTo>
                    <a:pt x="18414" y="15345"/>
                  </a:lnTo>
                  <a:lnTo>
                    <a:pt x="18414" y="10675"/>
                  </a:ln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9"/>
            <p:cNvSpPr/>
            <p:nvPr/>
          </p:nvSpPr>
          <p:spPr>
            <a:xfrm>
              <a:off x="5219899" y="3376566"/>
              <a:ext cx="649809" cy="391887"/>
            </a:xfrm>
            <a:custGeom>
              <a:rect b="b" l="l" r="r" t="t"/>
              <a:pathLst>
                <a:path extrusionOk="0" h="19565" w="32357">
                  <a:moveTo>
                    <a:pt x="13944" y="0"/>
                  </a:moveTo>
                  <a:lnTo>
                    <a:pt x="234" y="7439"/>
                  </a:lnTo>
                  <a:cubicBezTo>
                    <a:pt x="101" y="7506"/>
                    <a:pt x="34" y="7672"/>
                    <a:pt x="0" y="7806"/>
                  </a:cubicBezTo>
                  <a:lnTo>
                    <a:pt x="0" y="8773"/>
                  </a:lnTo>
                  <a:cubicBezTo>
                    <a:pt x="34" y="8940"/>
                    <a:pt x="101" y="9073"/>
                    <a:pt x="234" y="9174"/>
                  </a:cubicBezTo>
                  <a:lnTo>
                    <a:pt x="18213" y="19514"/>
                  </a:lnTo>
                  <a:cubicBezTo>
                    <a:pt x="18280" y="19548"/>
                    <a:pt x="18355" y="19564"/>
                    <a:pt x="18430" y="19564"/>
                  </a:cubicBezTo>
                  <a:cubicBezTo>
                    <a:pt x="18505" y="19564"/>
                    <a:pt x="18580" y="19548"/>
                    <a:pt x="18647" y="19514"/>
                  </a:cubicBezTo>
                  <a:lnTo>
                    <a:pt x="32357" y="12109"/>
                  </a:lnTo>
                  <a:lnTo>
                    <a:pt x="32357" y="10641"/>
                  </a:lnTo>
                  <a:lnTo>
                    <a:pt x="13944"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9"/>
            <p:cNvSpPr/>
            <p:nvPr/>
          </p:nvSpPr>
          <p:spPr>
            <a:xfrm>
              <a:off x="5221907" y="3376566"/>
              <a:ext cx="647801" cy="362483"/>
            </a:xfrm>
            <a:custGeom>
              <a:rect b="b" l="l" r="r" t="t"/>
              <a:pathLst>
                <a:path extrusionOk="0" h="18097" w="32257">
                  <a:moveTo>
                    <a:pt x="13844" y="0"/>
                  </a:moveTo>
                  <a:lnTo>
                    <a:pt x="134" y="7439"/>
                  </a:lnTo>
                  <a:cubicBezTo>
                    <a:pt x="1" y="7472"/>
                    <a:pt x="1" y="7639"/>
                    <a:pt x="134" y="7672"/>
                  </a:cubicBezTo>
                  <a:lnTo>
                    <a:pt x="18113" y="18047"/>
                  </a:lnTo>
                  <a:cubicBezTo>
                    <a:pt x="18180" y="18080"/>
                    <a:pt x="18255" y="18097"/>
                    <a:pt x="18330" y="18097"/>
                  </a:cubicBezTo>
                  <a:cubicBezTo>
                    <a:pt x="18405" y="18097"/>
                    <a:pt x="18480" y="18080"/>
                    <a:pt x="18547" y="18047"/>
                  </a:cubicBezTo>
                  <a:lnTo>
                    <a:pt x="32257" y="10641"/>
                  </a:lnTo>
                  <a:lnTo>
                    <a:pt x="13844"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9"/>
            <p:cNvSpPr/>
            <p:nvPr/>
          </p:nvSpPr>
          <p:spPr>
            <a:xfrm>
              <a:off x="5831512" y="3585699"/>
              <a:ext cx="15423" cy="7371"/>
            </a:xfrm>
            <a:custGeom>
              <a:rect b="b" l="l" r="r" t="t"/>
              <a:pathLst>
                <a:path extrusionOk="0" h="368" w="768">
                  <a:moveTo>
                    <a:pt x="367" y="0"/>
                  </a:moveTo>
                  <a:cubicBezTo>
                    <a:pt x="301" y="0"/>
                    <a:pt x="201" y="0"/>
                    <a:pt x="134" y="33"/>
                  </a:cubicBezTo>
                  <a:cubicBezTo>
                    <a:pt x="101" y="33"/>
                    <a:pt x="101" y="33"/>
                    <a:pt x="101" y="67"/>
                  </a:cubicBezTo>
                  <a:cubicBezTo>
                    <a:pt x="1" y="134"/>
                    <a:pt x="34" y="234"/>
                    <a:pt x="167" y="300"/>
                  </a:cubicBezTo>
                  <a:cubicBezTo>
                    <a:pt x="201" y="334"/>
                    <a:pt x="267" y="334"/>
                    <a:pt x="301" y="367"/>
                  </a:cubicBezTo>
                  <a:lnTo>
                    <a:pt x="568" y="367"/>
                  </a:lnTo>
                  <a:cubicBezTo>
                    <a:pt x="568" y="367"/>
                    <a:pt x="601" y="334"/>
                    <a:pt x="634" y="334"/>
                  </a:cubicBezTo>
                  <a:cubicBezTo>
                    <a:pt x="768" y="267"/>
                    <a:pt x="734" y="134"/>
                    <a:pt x="601" y="67"/>
                  </a:cubicBezTo>
                  <a:cubicBezTo>
                    <a:pt x="534" y="33"/>
                    <a:pt x="468" y="0"/>
                    <a:pt x="36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9"/>
            <p:cNvSpPr/>
            <p:nvPr/>
          </p:nvSpPr>
          <p:spPr>
            <a:xfrm>
              <a:off x="5219899" y="3526230"/>
              <a:ext cx="369799" cy="242543"/>
            </a:xfrm>
            <a:custGeom>
              <a:rect b="b" l="l" r="r" t="t"/>
              <a:pathLst>
                <a:path extrusionOk="0" h="12109" w="18414">
                  <a:moveTo>
                    <a:pt x="167" y="0"/>
                  </a:moveTo>
                  <a:lnTo>
                    <a:pt x="167" y="0"/>
                  </a:lnTo>
                  <a:cubicBezTo>
                    <a:pt x="67" y="67"/>
                    <a:pt x="34" y="200"/>
                    <a:pt x="0" y="334"/>
                  </a:cubicBezTo>
                  <a:lnTo>
                    <a:pt x="0" y="1301"/>
                  </a:lnTo>
                  <a:cubicBezTo>
                    <a:pt x="34" y="1468"/>
                    <a:pt x="101" y="1601"/>
                    <a:pt x="234" y="1702"/>
                  </a:cubicBezTo>
                  <a:lnTo>
                    <a:pt x="18213" y="12042"/>
                  </a:lnTo>
                  <a:cubicBezTo>
                    <a:pt x="18280" y="12076"/>
                    <a:pt x="18347" y="12109"/>
                    <a:pt x="18414" y="12109"/>
                  </a:cubicBezTo>
                  <a:lnTo>
                    <a:pt x="18414" y="10641"/>
                  </a:lnTo>
                  <a:cubicBezTo>
                    <a:pt x="18347" y="10641"/>
                    <a:pt x="18280" y="10608"/>
                    <a:pt x="18213" y="10575"/>
                  </a:cubicBezTo>
                  <a:lnTo>
                    <a:pt x="234" y="200"/>
                  </a:lnTo>
                  <a:cubicBezTo>
                    <a:pt x="134" y="167"/>
                    <a:pt x="134" y="67"/>
                    <a:pt x="167" y="0"/>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9"/>
            <p:cNvSpPr/>
            <p:nvPr/>
          </p:nvSpPr>
          <p:spPr>
            <a:xfrm>
              <a:off x="5838882" y="3548744"/>
              <a:ext cx="54946" cy="85748"/>
            </a:xfrm>
            <a:custGeom>
              <a:rect b="b" l="l" r="r" t="t"/>
              <a:pathLst>
                <a:path extrusionOk="0" h="4281" w="2736">
                  <a:moveTo>
                    <a:pt x="1771" y="1"/>
                  </a:moveTo>
                  <a:cubicBezTo>
                    <a:pt x="1592" y="1"/>
                    <a:pt x="1415" y="52"/>
                    <a:pt x="1268" y="144"/>
                  </a:cubicBezTo>
                  <a:cubicBezTo>
                    <a:pt x="634" y="611"/>
                    <a:pt x="201" y="1278"/>
                    <a:pt x="0" y="2045"/>
                  </a:cubicBezTo>
                  <a:lnTo>
                    <a:pt x="334" y="2079"/>
                  </a:lnTo>
                  <a:cubicBezTo>
                    <a:pt x="467" y="1411"/>
                    <a:pt x="868" y="811"/>
                    <a:pt x="1435" y="411"/>
                  </a:cubicBezTo>
                  <a:cubicBezTo>
                    <a:pt x="1535" y="344"/>
                    <a:pt x="1702" y="311"/>
                    <a:pt x="1835" y="311"/>
                  </a:cubicBezTo>
                  <a:cubicBezTo>
                    <a:pt x="1855" y="301"/>
                    <a:pt x="1877" y="297"/>
                    <a:pt x="1901" y="297"/>
                  </a:cubicBezTo>
                  <a:cubicBezTo>
                    <a:pt x="1958" y="297"/>
                    <a:pt x="2021" y="320"/>
                    <a:pt x="2069" y="344"/>
                  </a:cubicBezTo>
                  <a:cubicBezTo>
                    <a:pt x="2335" y="611"/>
                    <a:pt x="2502" y="1011"/>
                    <a:pt x="2436" y="1411"/>
                  </a:cubicBezTo>
                  <a:cubicBezTo>
                    <a:pt x="2402" y="2379"/>
                    <a:pt x="1835" y="3480"/>
                    <a:pt x="1168" y="3880"/>
                  </a:cubicBezTo>
                  <a:cubicBezTo>
                    <a:pt x="1068" y="3955"/>
                    <a:pt x="949" y="3993"/>
                    <a:pt x="826" y="3993"/>
                  </a:cubicBezTo>
                  <a:cubicBezTo>
                    <a:pt x="784" y="3993"/>
                    <a:pt x="743" y="3988"/>
                    <a:pt x="701" y="3980"/>
                  </a:cubicBezTo>
                  <a:lnTo>
                    <a:pt x="367" y="4180"/>
                  </a:lnTo>
                  <a:cubicBezTo>
                    <a:pt x="501" y="4247"/>
                    <a:pt x="634" y="4280"/>
                    <a:pt x="768" y="4280"/>
                  </a:cubicBezTo>
                  <a:cubicBezTo>
                    <a:pt x="968" y="4280"/>
                    <a:pt x="1135" y="4213"/>
                    <a:pt x="1301" y="4113"/>
                  </a:cubicBezTo>
                  <a:cubicBezTo>
                    <a:pt x="2069" y="3713"/>
                    <a:pt x="2669" y="2479"/>
                    <a:pt x="2702" y="1411"/>
                  </a:cubicBezTo>
                  <a:cubicBezTo>
                    <a:pt x="2736" y="778"/>
                    <a:pt x="2536" y="311"/>
                    <a:pt x="2202" y="111"/>
                  </a:cubicBezTo>
                  <a:cubicBezTo>
                    <a:pt x="2067" y="35"/>
                    <a:pt x="1918" y="1"/>
                    <a:pt x="177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9"/>
            <p:cNvSpPr/>
            <p:nvPr/>
          </p:nvSpPr>
          <p:spPr>
            <a:xfrm>
              <a:off x="5219899" y="3312430"/>
              <a:ext cx="698710" cy="419268"/>
            </a:xfrm>
            <a:custGeom>
              <a:rect b="b" l="l" r="r" t="t"/>
              <a:pathLst>
                <a:path extrusionOk="0" h="20932" w="34792">
                  <a:moveTo>
                    <a:pt x="16379" y="0"/>
                  </a:moveTo>
                  <a:lnTo>
                    <a:pt x="201" y="9874"/>
                  </a:lnTo>
                  <a:cubicBezTo>
                    <a:pt x="101" y="9940"/>
                    <a:pt x="34" y="10041"/>
                    <a:pt x="0" y="10174"/>
                  </a:cubicBezTo>
                  <a:cubicBezTo>
                    <a:pt x="34" y="10274"/>
                    <a:pt x="101" y="10407"/>
                    <a:pt x="201" y="10441"/>
                  </a:cubicBezTo>
                  <a:lnTo>
                    <a:pt x="18247" y="20882"/>
                  </a:lnTo>
                  <a:cubicBezTo>
                    <a:pt x="18297" y="20915"/>
                    <a:pt x="18355" y="20932"/>
                    <a:pt x="18418" y="20932"/>
                  </a:cubicBezTo>
                  <a:cubicBezTo>
                    <a:pt x="18480" y="20932"/>
                    <a:pt x="18547" y="20915"/>
                    <a:pt x="18614" y="20882"/>
                  </a:cubicBezTo>
                  <a:lnTo>
                    <a:pt x="34792" y="11008"/>
                  </a:lnTo>
                  <a:lnTo>
                    <a:pt x="34792" y="10641"/>
                  </a:lnTo>
                  <a:lnTo>
                    <a:pt x="16379"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9"/>
            <p:cNvSpPr/>
            <p:nvPr/>
          </p:nvSpPr>
          <p:spPr>
            <a:xfrm>
              <a:off x="5219236" y="3510186"/>
              <a:ext cx="370462" cy="221171"/>
            </a:xfrm>
            <a:custGeom>
              <a:rect b="b" l="l" r="r" t="t"/>
              <a:pathLst>
                <a:path extrusionOk="0" h="11042" w="18447">
                  <a:moveTo>
                    <a:pt x="234" y="1"/>
                  </a:moveTo>
                  <a:lnTo>
                    <a:pt x="234" y="1"/>
                  </a:lnTo>
                  <a:cubicBezTo>
                    <a:pt x="221" y="5"/>
                    <a:pt x="211" y="10"/>
                    <a:pt x="202" y="17"/>
                  </a:cubicBezTo>
                  <a:lnTo>
                    <a:pt x="202" y="17"/>
                  </a:lnTo>
                  <a:cubicBezTo>
                    <a:pt x="212" y="11"/>
                    <a:pt x="222" y="6"/>
                    <a:pt x="234" y="1"/>
                  </a:cubicBezTo>
                  <a:close/>
                  <a:moveTo>
                    <a:pt x="202" y="17"/>
                  </a:moveTo>
                  <a:lnTo>
                    <a:pt x="202" y="17"/>
                  </a:lnTo>
                  <a:cubicBezTo>
                    <a:pt x="1" y="135"/>
                    <a:pt x="11" y="473"/>
                    <a:pt x="234" y="568"/>
                  </a:cubicBezTo>
                  <a:lnTo>
                    <a:pt x="18280" y="11009"/>
                  </a:lnTo>
                  <a:cubicBezTo>
                    <a:pt x="18347" y="11009"/>
                    <a:pt x="18380" y="11042"/>
                    <a:pt x="18447" y="11042"/>
                  </a:cubicBezTo>
                  <a:lnTo>
                    <a:pt x="18447" y="10675"/>
                  </a:lnTo>
                  <a:cubicBezTo>
                    <a:pt x="18380" y="10675"/>
                    <a:pt x="18313" y="10675"/>
                    <a:pt x="18280" y="10642"/>
                  </a:cubicBezTo>
                  <a:lnTo>
                    <a:pt x="234" y="201"/>
                  </a:lnTo>
                  <a:cubicBezTo>
                    <a:pt x="146" y="172"/>
                    <a:pt x="135" y="65"/>
                    <a:pt x="202" y="17"/>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9"/>
            <p:cNvSpPr/>
            <p:nvPr/>
          </p:nvSpPr>
          <p:spPr>
            <a:xfrm>
              <a:off x="5221907" y="3312430"/>
              <a:ext cx="696702" cy="411596"/>
            </a:xfrm>
            <a:custGeom>
              <a:rect b="b" l="l" r="r" t="t"/>
              <a:pathLst>
                <a:path extrusionOk="0" h="20549" w="34692">
                  <a:moveTo>
                    <a:pt x="16279" y="0"/>
                  </a:moveTo>
                  <a:lnTo>
                    <a:pt x="101" y="9874"/>
                  </a:lnTo>
                  <a:cubicBezTo>
                    <a:pt x="1" y="9907"/>
                    <a:pt x="1" y="10041"/>
                    <a:pt x="101" y="10074"/>
                  </a:cubicBezTo>
                  <a:lnTo>
                    <a:pt x="18147" y="20515"/>
                  </a:lnTo>
                  <a:cubicBezTo>
                    <a:pt x="18214" y="20548"/>
                    <a:pt x="18247" y="20548"/>
                    <a:pt x="18314" y="20548"/>
                  </a:cubicBezTo>
                  <a:cubicBezTo>
                    <a:pt x="18380" y="20548"/>
                    <a:pt x="18447" y="20548"/>
                    <a:pt x="18514" y="20515"/>
                  </a:cubicBezTo>
                  <a:lnTo>
                    <a:pt x="34692" y="10608"/>
                  </a:lnTo>
                  <a:lnTo>
                    <a:pt x="16279"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9"/>
            <p:cNvSpPr/>
            <p:nvPr/>
          </p:nvSpPr>
          <p:spPr>
            <a:xfrm>
              <a:off x="5589678" y="3524888"/>
              <a:ext cx="328931" cy="206469"/>
            </a:xfrm>
            <a:custGeom>
              <a:rect b="b" l="l" r="r" t="t"/>
              <a:pathLst>
                <a:path extrusionOk="0" h="10308" w="16379">
                  <a:moveTo>
                    <a:pt x="16379" y="1"/>
                  </a:moveTo>
                  <a:lnTo>
                    <a:pt x="201" y="9908"/>
                  </a:lnTo>
                  <a:cubicBezTo>
                    <a:pt x="134" y="9941"/>
                    <a:pt x="67" y="9941"/>
                    <a:pt x="1" y="9941"/>
                  </a:cubicBezTo>
                  <a:lnTo>
                    <a:pt x="1" y="10308"/>
                  </a:lnTo>
                  <a:cubicBezTo>
                    <a:pt x="67" y="10308"/>
                    <a:pt x="134" y="10275"/>
                    <a:pt x="201" y="10275"/>
                  </a:cubicBezTo>
                  <a:lnTo>
                    <a:pt x="16379" y="368"/>
                  </a:lnTo>
                  <a:lnTo>
                    <a:pt x="1637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9"/>
            <p:cNvSpPr/>
            <p:nvPr/>
          </p:nvSpPr>
          <p:spPr>
            <a:xfrm>
              <a:off x="5913247" y="3525549"/>
              <a:ext cx="5362" cy="96905"/>
            </a:xfrm>
            <a:custGeom>
              <a:rect b="b" l="l" r="r" t="t"/>
              <a:pathLst>
                <a:path extrusionOk="0" h="4838" w="267">
                  <a:moveTo>
                    <a:pt x="267" y="1"/>
                  </a:moveTo>
                  <a:lnTo>
                    <a:pt x="0" y="168"/>
                  </a:lnTo>
                  <a:lnTo>
                    <a:pt x="0" y="4838"/>
                  </a:lnTo>
                  <a:lnTo>
                    <a:pt x="267" y="4704"/>
                  </a:lnTo>
                  <a:lnTo>
                    <a:pt x="267"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9"/>
            <p:cNvSpPr/>
            <p:nvPr/>
          </p:nvSpPr>
          <p:spPr>
            <a:xfrm>
              <a:off x="5913247" y="3525549"/>
              <a:ext cx="5362" cy="96905"/>
            </a:xfrm>
            <a:custGeom>
              <a:rect b="b" l="l" r="r" t="t"/>
              <a:pathLst>
                <a:path extrusionOk="0" h="4838" w="267">
                  <a:moveTo>
                    <a:pt x="267" y="1"/>
                  </a:moveTo>
                  <a:lnTo>
                    <a:pt x="0" y="168"/>
                  </a:lnTo>
                  <a:lnTo>
                    <a:pt x="0" y="4838"/>
                  </a:lnTo>
                  <a:lnTo>
                    <a:pt x="267" y="4704"/>
                  </a:lnTo>
                  <a:lnTo>
                    <a:pt x="26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9"/>
            <p:cNvSpPr/>
            <p:nvPr/>
          </p:nvSpPr>
          <p:spPr>
            <a:xfrm>
              <a:off x="5216545" y="3309085"/>
              <a:ext cx="693368" cy="398897"/>
            </a:xfrm>
            <a:custGeom>
              <a:rect b="b" l="l" r="r" t="t"/>
              <a:pathLst>
                <a:path extrusionOk="0" h="19915" w="34526">
                  <a:moveTo>
                    <a:pt x="16362" y="0"/>
                  </a:moveTo>
                  <a:cubicBezTo>
                    <a:pt x="16221" y="0"/>
                    <a:pt x="16079" y="34"/>
                    <a:pt x="15945" y="100"/>
                  </a:cubicBezTo>
                  <a:lnTo>
                    <a:pt x="1" y="9307"/>
                  </a:lnTo>
                  <a:lnTo>
                    <a:pt x="18414" y="19915"/>
                  </a:lnTo>
                  <a:lnTo>
                    <a:pt x="34359" y="10708"/>
                  </a:lnTo>
                  <a:cubicBezTo>
                    <a:pt x="34459" y="10675"/>
                    <a:pt x="34525" y="10574"/>
                    <a:pt x="34525" y="10474"/>
                  </a:cubicBezTo>
                  <a:lnTo>
                    <a:pt x="34525" y="10107"/>
                  </a:lnTo>
                  <a:lnTo>
                    <a:pt x="16779" y="100"/>
                  </a:lnTo>
                  <a:cubicBezTo>
                    <a:pt x="16646" y="34"/>
                    <a:pt x="16504" y="0"/>
                    <a:pt x="1636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9"/>
            <p:cNvSpPr/>
            <p:nvPr/>
          </p:nvSpPr>
          <p:spPr>
            <a:xfrm>
              <a:off x="5216545" y="3309085"/>
              <a:ext cx="693368" cy="398897"/>
            </a:xfrm>
            <a:custGeom>
              <a:rect b="b" l="l" r="r" t="t"/>
              <a:pathLst>
                <a:path extrusionOk="0" h="19915" w="34526">
                  <a:moveTo>
                    <a:pt x="16362" y="0"/>
                  </a:moveTo>
                  <a:cubicBezTo>
                    <a:pt x="16221" y="0"/>
                    <a:pt x="16079" y="34"/>
                    <a:pt x="15945" y="100"/>
                  </a:cubicBezTo>
                  <a:lnTo>
                    <a:pt x="1" y="9307"/>
                  </a:lnTo>
                  <a:lnTo>
                    <a:pt x="18414" y="19915"/>
                  </a:lnTo>
                  <a:lnTo>
                    <a:pt x="34359" y="10708"/>
                  </a:lnTo>
                  <a:cubicBezTo>
                    <a:pt x="34459" y="10675"/>
                    <a:pt x="34525" y="10574"/>
                    <a:pt x="34525" y="10474"/>
                  </a:cubicBezTo>
                  <a:lnTo>
                    <a:pt x="34525" y="10107"/>
                  </a:lnTo>
                  <a:lnTo>
                    <a:pt x="16779" y="100"/>
                  </a:lnTo>
                  <a:cubicBezTo>
                    <a:pt x="16646" y="34"/>
                    <a:pt x="16504" y="0"/>
                    <a:pt x="1636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9"/>
            <p:cNvSpPr/>
            <p:nvPr/>
          </p:nvSpPr>
          <p:spPr>
            <a:xfrm>
              <a:off x="5216545" y="3301734"/>
              <a:ext cx="694714" cy="399558"/>
            </a:xfrm>
            <a:custGeom>
              <a:rect b="b" l="l" r="r" t="t"/>
              <a:pathLst>
                <a:path extrusionOk="0" h="19948" w="34593">
                  <a:moveTo>
                    <a:pt x="16362" y="0"/>
                  </a:moveTo>
                  <a:cubicBezTo>
                    <a:pt x="16221" y="0"/>
                    <a:pt x="16079" y="34"/>
                    <a:pt x="15945" y="100"/>
                  </a:cubicBezTo>
                  <a:lnTo>
                    <a:pt x="1" y="9307"/>
                  </a:lnTo>
                  <a:lnTo>
                    <a:pt x="18414" y="19948"/>
                  </a:lnTo>
                  <a:lnTo>
                    <a:pt x="34359" y="10741"/>
                  </a:lnTo>
                  <a:cubicBezTo>
                    <a:pt x="34592" y="10641"/>
                    <a:pt x="34592" y="10341"/>
                    <a:pt x="34359" y="10241"/>
                  </a:cubicBezTo>
                  <a:lnTo>
                    <a:pt x="16779" y="100"/>
                  </a:lnTo>
                  <a:cubicBezTo>
                    <a:pt x="16646" y="34"/>
                    <a:pt x="16504" y="0"/>
                    <a:pt x="1636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9"/>
            <p:cNvSpPr/>
            <p:nvPr/>
          </p:nvSpPr>
          <p:spPr>
            <a:xfrm>
              <a:off x="5216545" y="3301734"/>
              <a:ext cx="694714" cy="399558"/>
            </a:xfrm>
            <a:custGeom>
              <a:rect b="b" l="l" r="r" t="t"/>
              <a:pathLst>
                <a:path extrusionOk="0" h="19948" w="34593">
                  <a:moveTo>
                    <a:pt x="16362" y="0"/>
                  </a:moveTo>
                  <a:cubicBezTo>
                    <a:pt x="16221" y="0"/>
                    <a:pt x="16079" y="34"/>
                    <a:pt x="15945" y="100"/>
                  </a:cubicBezTo>
                  <a:lnTo>
                    <a:pt x="1" y="9307"/>
                  </a:lnTo>
                  <a:lnTo>
                    <a:pt x="18414" y="19948"/>
                  </a:lnTo>
                  <a:lnTo>
                    <a:pt x="34359" y="10741"/>
                  </a:lnTo>
                  <a:cubicBezTo>
                    <a:pt x="34592" y="10641"/>
                    <a:pt x="34592" y="10341"/>
                    <a:pt x="34359" y="10241"/>
                  </a:cubicBezTo>
                  <a:lnTo>
                    <a:pt x="16779" y="100"/>
                  </a:lnTo>
                  <a:cubicBezTo>
                    <a:pt x="16646" y="34"/>
                    <a:pt x="16504" y="0"/>
                    <a:pt x="1636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9"/>
            <p:cNvSpPr/>
            <p:nvPr/>
          </p:nvSpPr>
          <p:spPr>
            <a:xfrm>
              <a:off x="5256068" y="3301734"/>
              <a:ext cx="645130" cy="370835"/>
            </a:xfrm>
            <a:custGeom>
              <a:rect b="b" l="l" r="r" t="t"/>
              <a:pathLst>
                <a:path extrusionOk="0" h="18514" w="32124">
                  <a:moveTo>
                    <a:pt x="13940" y="0"/>
                  </a:moveTo>
                  <a:cubicBezTo>
                    <a:pt x="13794" y="0"/>
                    <a:pt x="13644" y="34"/>
                    <a:pt x="13510" y="100"/>
                  </a:cubicBezTo>
                  <a:lnTo>
                    <a:pt x="1702" y="6905"/>
                  </a:lnTo>
                  <a:lnTo>
                    <a:pt x="1" y="5905"/>
                  </a:lnTo>
                  <a:lnTo>
                    <a:pt x="1" y="7906"/>
                  </a:lnTo>
                  <a:lnTo>
                    <a:pt x="18414" y="18514"/>
                  </a:lnTo>
                  <a:lnTo>
                    <a:pt x="31924" y="10708"/>
                  </a:lnTo>
                  <a:cubicBezTo>
                    <a:pt x="32057" y="10641"/>
                    <a:pt x="32124" y="10508"/>
                    <a:pt x="32090" y="10374"/>
                  </a:cubicBezTo>
                  <a:lnTo>
                    <a:pt x="32090" y="8573"/>
                  </a:lnTo>
                  <a:lnTo>
                    <a:pt x="30556" y="9474"/>
                  </a:lnTo>
                  <a:lnTo>
                    <a:pt x="14344" y="100"/>
                  </a:lnTo>
                  <a:cubicBezTo>
                    <a:pt x="14228" y="34"/>
                    <a:pt x="14086" y="0"/>
                    <a:pt x="13940"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9"/>
            <p:cNvSpPr/>
            <p:nvPr/>
          </p:nvSpPr>
          <p:spPr>
            <a:xfrm>
              <a:off x="5256068" y="3261634"/>
              <a:ext cx="645813" cy="371516"/>
            </a:xfrm>
            <a:custGeom>
              <a:rect b="b" l="l" r="r" t="t"/>
              <a:pathLst>
                <a:path extrusionOk="0" h="18548" w="32158">
                  <a:moveTo>
                    <a:pt x="13927" y="1"/>
                  </a:moveTo>
                  <a:cubicBezTo>
                    <a:pt x="13786" y="1"/>
                    <a:pt x="13644" y="34"/>
                    <a:pt x="13510" y="101"/>
                  </a:cubicBezTo>
                  <a:lnTo>
                    <a:pt x="1" y="7907"/>
                  </a:lnTo>
                  <a:lnTo>
                    <a:pt x="18414" y="18547"/>
                  </a:lnTo>
                  <a:lnTo>
                    <a:pt x="31924" y="10742"/>
                  </a:lnTo>
                  <a:cubicBezTo>
                    <a:pt x="32157" y="10642"/>
                    <a:pt x="32157" y="10342"/>
                    <a:pt x="31924" y="10242"/>
                  </a:cubicBezTo>
                  <a:lnTo>
                    <a:pt x="14344" y="101"/>
                  </a:lnTo>
                  <a:cubicBezTo>
                    <a:pt x="14211" y="34"/>
                    <a:pt x="14069" y="1"/>
                    <a:pt x="13927"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9"/>
            <p:cNvSpPr/>
            <p:nvPr/>
          </p:nvSpPr>
          <p:spPr>
            <a:xfrm>
              <a:off x="5256068" y="3419991"/>
              <a:ext cx="369799" cy="252578"/>
            </a:xfrm>
            <a:custGeom>
              <a:rect b="b" l="l" r="r" t="t"/>
              <a:pathLst>
                <a:path extrusionOk="0" h="12610" w="18414">
                  <a:moveTo>
                    <a:pt x="1" y="1"/>
                  </a:moveTo>
                  <a:lnTo>
                    <a:pt x="1" y="2002"/>
                  </a:lnTo>
                  <a:lnTo>
                    <a:pt x="18414" y="12610"/>
                  </a:lnTo>
                  <a:lnTo>
                    <a:pt x="18414" y="10641"/>
                  </a:lnTo>
                  <a:lnTo>
                    <a:pt x="1" y="1"/>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9"/>
            <p:cNvSpPr/>
            <p:nvPr/>
          </p:nvSpPr>
          <p:spPr>
            <a:xfrm>
              <a:off x="5618476" y="3611077"/>
              <a:ext cx="14761" cy="7872"/>
            </a:xfrm>
            <a:custGeom>
              <a:rect b="b" l="l" r="r" t="t"/>
              <a:pathLst>
                <a:path extrusionOk="0" h="393" w="735">
                  <a:moveTo>
                    <a:pt x="368" y="1"/>
                  </a:moveTo>
                  <a:cubicBezTo>
                    <a:pt x="268" y="1"/>
                    <a:pt x="168" y="1"/>
                    <a:pt x="101" y="34"/>
                  </a:cubicBezTo>
                  <a:cubicBezTo>
                    <a:pt x="1" y="134"/>
                    <a:pt x="1" y="234"/>
                    <a:pt x="134" y="301"/>
                  </a:cubicBezTo>
                  <a:cubicBezTo>
                    <a:pt x="168" y="334"/>
                    <a:pt x="234" y="368"/>
                    <a:pt x="301" y="368"/>
                  </a:cubicBezTo>
                  <a:cubicBezTo>
                    <a:pt x="335" y="384"/>
                    <a:pt x="368" y="393"/>
                    <a:pt x="405" y="393"/>
                  </a:cubicBezTo>
                  <a:cubicBezTo>
                    <a:pt x="443" y="393"/>
                    <a:pt x="485" y="384"/>
                    <a:pt x="535" y="368"/>
                  </a:cubicBezTo>
                  <a:cubicBezTo>
                    <a:pt x="568" y="368"/>
                    <a:pt x="601" y="368"/>
                    <a:pt x="601" y="334"/>
                  </a:cubicBezTo>
                  <a:cubicBezTo>
                    <a:pt x="735" y="268"/>
                    <a:pt x="735" y="134"/>
                    <a:pt x="568" y="67"/>
                  </a:cubicBezTo>
                  <a:cubicBezTo>
                    <a:pt x="501" y="34"/>
                    <a:pt x="435" y="1"/>
                    <a:pt x="36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9"/>
            <p:cNvSpPr/>
            <p:nvPr/>
          </p:nvSpPr>
          <p:spPr>
            <a:xfrm>
              <a:off x="5578954" y="3605068"/>
              <a:ext cx="50266" cy="62834"/>
            </a:xfrm>
            <a:custGeom>
              <a:rect b="b" l="l" r="r" t="t"/>
              <a:pathLst>
                <a:path extrusionOk="0" h="3137" w="2503">
                  <a:moveTo>
                    <a:pt x="1735" y="0"/>
                  </a:moveTo>
                  <a:cubicBezTo>
                    <a:pt x="1535" y="34"/>
                    <a:pt x="1335" y="67"/>
                    <a:pt x="1168" y="201"/>
                  </a:cubicBezTo>
                  <a:cubicBezTo>
                    <a:pt x="468" y="634"/>
                    <a:pt x="68" y="1368"/>
                    <a:pt x="34" y="2169"/>
                  </a:cubicBezTo>
                  <a:cubicBezTo>
                    <a:pt x="1" y="2402"/>
                    <a:pt x="101" y="2669"/>
                    <a:pt x="234" y="2836"/>
                  </a:cubicBezTo>
                  <a:cubicBezTo>
                    <a:pt x="368" y="3036"/>
                    <a:pt x="601" y="3136"/>
                    <a:pt x="835" y="3136"/>
                  </a:cubicBezTo>
                  <a:cubicBezTo>
                    <a:pt x="1035" y="3136"/>
                    <a:pt x="1235" y="3069"/>
                    <a:pt x="1402" y="2969"/>
                  </a:cubicBezTo>
                  <a:cubicBezTo>
                    <a:pt x="1435" y="2936"/>
                    <a:pt x="1469" y="2936"/>
                    <a:pt x="1502" y="2903"/>
                  </a:cubicBezTo>
                  <a:lnTo>
                    <a:pt x="1268" y="2769"/>
                  </a:lnTo>
                  <a:cubicBezTo>
                    <a:pt x="1111" y="2853"/>
                    <a:pt x="963" y="2892"/>
                    <a:pt x="832" y="2892"/>
                  </a:cubicBezTo>
                  <a:cubicBezTo>
                    <a:pt x="494" y="2892"/>
                    <a:pt x="268" y="2626"/>
                    <a:pt x="268" y="2169"/>
                  </a:cubicBezTo>
                  <a:cubicBezTo>
                    <a:pt x="301" y="1435"/>
                    <a:pt x="668" y="768"/>
                    <a:pt x="1268" y="401"/>
                  </a:cubicBezTo>
                  <a:cubicBezTo>
                    <a:pt x="1397" y="291"/>
                    <a:pt x="1546" y="241"/>
                    <a:pt x="1692" y="241"/>
                  </a:cubicBezTo>
                  <a:cubicBezTo>
                    <a:pt x="1812" y="241"/>
                    <a:pt x="1931" y="274"/>
                    <a:pt x="2036" y="334"/>
                  </a:cubicBezTo>
                  <a:cubicBezTo>
                    <a:pt x="2169" y="401"/>
                    <a:pt x="2236" y="534"/>
                    <a:pt x="2269" y="668"/>
                  </a:cubicBezTo>
                  <a:lnTo>
                    <a:pt x="2503" y="668"/>
                  </a:lnTo>
                  <a:cubicBezTo>
                    <a:pt x="2469" y="534"/>
                    <a:pt x="2403" y="401"/>
                    <a:pt x="2336" y="301"/>
                  </a:cubicBezTo>
                  <a:cubicBezTo>
                    <a:pt x="2169" y="101"/>
                    <a:pt x="1969" y="0"/>
                    <a:pt x="173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9"/>
            <p:cNvSpPr/>
            <p:nvPr/>
          </p:nvSpPr>
          <p:spPr>
            <a:xfrm>
              <a:off x="5591024" y="3455404"/>
              <a:ext cx="318890" cy="163044"/>
            </a:xfrm>
            <a:custGeom>
              <a:rect b="b" l="l" r="r" t="t"/>
              <a:pathLst>
                <a:path extrusionOk="0" h="8140" w="15879">
                  <a:moveTo>
                    <a:pt x="15878" y="0"/>
                  </a:moveTo>
                  <a:lnTo>
                    <a:pt x="0" y="7773"/>
                  </a:lnTo>
                  <a:lnTo>
                    <a:pt x="0" y="8140"/>
                  </a:lnTo>
                  <a:lnTo>
                    <a:pt x="15678" y="634"/>
                  </a:lnTo>
                  <a:cubicBezTo>
                    <a:pt x="15812" y="534"/>
                    <a:pt x="15878" y="401"/>
                    <a:pt x="15878" y="267"/>
                  </a:cubicBezTo>
                  <a:lnTo>
                    <a:pt x="15878"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9"/>
            <p:cNvSpPr/>
            <p:nvPr/>
          </p:nvSpPr>
          <p:spPr>
            <a:xfrm>
              <a:off x="5591024" y="3455404"/>
              <a:ext cx="318890" cy="163044"/>
            </a:xfrm>
            <a:custGeom>
              <a:rect b="b" l="l" r="r" t="t"/>
              <a:pathLst>
                <a:path extrusionOk="0" h="8140" w="15879">
                  <a:moveTo>
                    <a:pt x="15878" y="0"/>
                  </a:moveTo>
                  <a:lnTo>
                    <a:pt x="0" y="7773"/>
                  </a:lnTo>
                  <a:lnTo>
                    <a:pt x="0" y="8140"/>
                  </a:lnTo>
                  <a:lnTo>
                    <a:pt x="15678" y="634"/>
                  </a:lnTo>
                  <a:cubicBezTo>
                    <a:pt x="15812" y="534"/>
                    <a:pt x="15878" y="401"/>
                    <a:pt x="15878" y="267"/>
                  </a:cubicBezTo>
                  <a:lnTo>
                    <a:pt x="1587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9"/>
            <p:cNvSpPr/>
            <p:nvPr/>
          </p:nvSpPr>
          <p:spPr>
            <a:xfrm>
              <a:off x="5216545" y="3245610"/>
              <a:ext cx="694714" cy="368171"/>
            </a:xfrm>
            <a:custGeom>
              <a:rect b="b" l="l" r="r" t="t"/>
              <a:pathLst>
                <a:path extrusionOk="0" h="18381" w="34593">
                  <a:moveTo>
                    <a:pt x="16362" y="0"/>
                  </a:moveTo>
                  <a:cubicBezTo>
                    <a:pt x="16221" y="0"/>
                    <a:pt x="16079" y="34"/>
                    <a:pt x="15945" y="100"/>
                  </a:cubicBezTo>
                  <a:lnTo>
                    <a:pt x="1" y="7739"/>
                  </a:lnTo>
                  <a:lnTo>
                    <a:pt x="18414" y="18380"/>
                  </a:lnTo>
                  <a:lnTo>
                    <a:pt x="34359" y="10708"/>
                  </a:lnTo>
                  <a:cubicBezTo>
                    <a:pt x="34592" y="10575"/>
                    <a:pt x="34592" y="10374"/>
                    <a:pt x="34359" y="10241"/>
                  </a:cubicBezTo>
                  <a:lnTo>
                    <a:pt x="16779" y="100"/>
                  </a:lnTo>
                  <a:cubicBezTo>
                    <a:pt x="16646" y="34"/>
                    <a:pt x="16504" y="0"/>
                    <a:pt x="1636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9"/>
            <p:cNvSpPr/>
            <p:nvPr/>
          </p:nvSpPr>
          <p:spPr>
            <a:xfrm>
              <a:off x="5216545" y="3400622"/>
              <a:ext cx="369799" cy="307360"/>
            </a:xfrm>
            <a:custGeom>
              <a:rect b="b" l="l" r="r" t="t"/>
              <a:pathLst>
                <a:path extrusionOk="0" h="15345" w="18414">
                  <a:moveTo>
                    <a:pt x="1" y="0"/>
                  </a:moveTo>
                  <a:lnTo>
                    <a:pt x="1" y="4737"/>
                  </a:lnTo>
                  <a:lnTo>
                    <a:pt x="18414" y="15345"/>
                  </a:lnTo>
                  <a:lnTo>
                    <a:pt x="18414" y="10641"/>
                  </a:lnTo>
                  <a:lnTo>
                    <a:pt x="1"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9"/>
            <p:cNvSpPr/>
            <p:nvPr/>
          </p:nvSpPr>
          <p:spPr>
            <a:xfrm>
              <a:off x="5216545" y="3400622"/>
              <a:ext cx="369799" cy="307360"/>
            </a:xfrm>
            <a:custGeom>
              <a:rect b="b" l="l" r="r" t="t"/>
              <a:pathLst>
                <a:path extrusionOk="0" h="15345" w="18414">
                  <a:moveTo>
                    <a:pt x="1" y="0"/>
                  </a:moveTo>
                  <a:lnTo>
                    <a:pt x="1" y="4737"/>
                  </a:lnTo>
                  <a:lnTo>
                    <a:pt x="18414" y="15345"/>
                  </a:lnTo>
                  <a:lnTo>
                    <a:pt x="18414" y="10641"/>
                  </a:ln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9"/>
            <p:cNvSpPr/>
            <p:nvPr/>
          </p:nvSpPr>
          <p:spPr>
            <a:xfrm>
              <a:off x="5479144" y="3585018"/>
              <a:ext cx="50929" cy="62153"/>
            </a:xfrm>
            <a:custGeom>
              <a:rect b="b" l="l" r="r" t="t"/>
              <a:pathLst>
                <a:path extrusionOk="0" h="3103" w="2536">
                  <a:moveTo>
                    <a:pt x="801" y="1"/>
                  </a:moveTo>
                  <a:cubicBezTo>
                    <a:pt x="334" y="1"/>
                    <a:pt x="1" y="368"/>
                    <a:pt x="1" y="968"/>
                  </a:cubicBezTo>
                  <a:cubicBezTo>
                    <a:pt x="34" y="1769"/>
                    <a:pt x="468" y="2503"/>
                    <a:pt x="1135" y="2936"/>
                  </a:cubicBezTo>
                  <a:cubicBezTo>
                    <a:pt x="1302" y="3036"/>
                    <a:pt x="1502" y="3103"/>
                    <a:pt x="1702" y="3103"/>
                  </a:cubicBezTo>
                  <a:cubicBezTo>
                    <a:pt x="1935" y="3103"/>
                    <a:pt x="2169" y="3003"/>
                    <a:pt x="2302" y="2836"/>
                  </a:cubicBezTo>
                  <a:cubicBezTo>
                    <a:pt x="2436" y="2636"/>
                    <a:pt x="2536" y="2402"/>
                    <a:pt x="2502" y="2136"/>
                  </a:cubicBezTo>
                  <a:cubicBezTo>
                    <a:pt x="2469" y="1335"/>
                    <a:pt x="2035" y="601"/>
                    <a:pt x="1368" y="168"/>
                  </a:cubicBezTo>
                  <a:cubicBezTo>
                    <a:pt x="1202" y="67"/>
                    <a:pt x="1001" y="1"/>
                    <a:pt x="80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9"/>
            <p:cNvSpPr/>
            <p:nvPr/>
          </p:nvSpPr>
          <p:spPr>
            <a:xfrm>
              <a:off x="5483843" y="3589906"/>
              <a:ext cx="40868" cy="52799"/>
            </a:xfrm>
            <a:custGeom>
              <a:rect b="b" l="l" r="r" t="t"/>
              <a:pathLst>
                <a:path extrusionOk="0" h="2636" w="2035">
                  <a:moveTo>
                    <a:pt x="592" y="1"/>
                  </a:moveTo>
                  <a:cubicBezTo>
                    <a:pt x="243" y="1"/>
                    <a:pt x="0" y="267"/>
                    <a:pt x="0" y="724"/>
                  </a:cubicBezTo>
                  <a:cubicBezTo>
                    <a:pt x="34" y="1458"/>
                    <a:pt x="434" y="2092"/>
                    <a:pt x="1034" y="2492"/>
                  </a:cubicBezTo>
                  <a:cubicBezTo>
                    <a:pt x="1200" y="2589"/>
                    <a:pt x="1354" y="2636"/>
                    <a:pt x="1489" y="2636"/>
                  </a:cubicBezTo>
                  <a:cubicBezTo>
                    <a:pt x="1818" y="2636"/>
                    <a:pt x="2035" y="2364"/>
                    <a:pt x="2035" y="1892"/>
                  </a:cubicBezTo>
                  <a:cubicBezTo>
                    <a:pt x="2002" y="1191"/>
                    <a:pt x="1635" y="524"/>
                    <a:pt x="1034" y="124"/>
                  </a:cubicBezTo>
                  <a:cubicBezTo>
                    <a:pt x="876" y="40"/>
                    <a:pt x="726" y="1"/>
                    <a:pt x="592"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9"/>
            <p:cNvSpPr/>
            <p:nvPr/>
          </p:nvSpPr>
          <p:spPr>
            <a:xfrm>
              <a:off x="5245364" y="3446250"/>
              <a:ext cx="205002" cy="157436"/>
            </a:xfrm>
            <a:custGeom>
              <a:rect b="b" l="l" r="r" t="t"/>
              <a:pathLst>
                <a:path extrusionOk="0" h="7860" w="10208">
                  <a:moveTo>
                    <a:pt x="614" y="1"/>
                  </a:moveTo>
                  <a:cubicBezTo>
                    <a:pt x="252" y="1"/>
                    <a:pt x="0" y="303"/>
                    <a:pt x="0" y="824"/>
                  </a:cubicBezTo>
                  <a:lnTo>
                    <a:pt x="0" y="1191"/>
                  </a:lnTo>
                  <a:cubicBezTo>
                    <a:pt x="33" y="1959"/>
                    <a:pt x="434" y="2692"/>
                    <a:pt x="1101" y="3126"/>
                  </a:cubicBezTo>
                  <a:lnTo>
                    <a:pt x="9073" y="7696"/>
                  </a:lnTo>
                  <a:cubicBezTo>
                    <a:pt x="9264" y="7807"/>
                    <a:pt x="9443" y="7860"/>
                    <a:pt x="9600" y="7860"/>
                  </a:cubicBezTo>
                  <a:cubicBezTo>
                    <a:pt x="9963" y="7860"/>
                    <a:pt x="10207" y="7575"/>
                    <a:pt x="10207" y="7062"/>
                  </a:cubicBezTo>
                  <a:lnTo>
                    <a:pt x="10207" y="6695"/>
                  </a:lnTo>
                  <a:cubicBezTo>
                    <a:pt x="10174" y="5895"/>
                    <a:pt x="9740" y="5194"/>
                    <a:pt x="9073" y="4761"/>
                  </a:cubicBezTo>
                  <a:lnTo>
                    <a:pt x="1101" y="157"/>
                  </a:lnTo>
                  <a:cubicBezTo>
                    <a:pt x="927" y="51"/>
                    <a:pt x="761" y="1"/>
                    <a:pt x="614"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9"/>
            <p:cNvSpPr/>
            <p:nvPr/>
          </p:nvSpPr>
          <p:spPr>
            <a:xfrm>
              <a:off x="5586324" y="3611077"/>
              <a:ext cx="5382" cy="96905"/>
            </a:xfrm>
            <a:custGeom>
              <a:rect b="b" l="l" r="r" t="t"/>
              <a:pathLst>
                <a:path extrusionOk="0" h="4838" w="268">
                  <a:moveTo>
                    <a:pt x="268" y="1"/>
                  </a:moveTo>
                  <a:lnTo>
                    <a:pt x="1" y="134"/>
                  </a:lnTo>
                  <a:lnTo>
                    <a:pt x="1" y="4838"/>
                  </a:lnTo>
                  <a:lnTo>
                    <a:pt x="268" y="4704"/>
                  </a:lnTo>
                  <a:lnTo>
                    <a:pt x="268"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9"/>
            <p:cNvSpPr/>
            <p:nvPr/>
          </p:nvSpPr>
          <p:spPr>
            <a:xfrm>
              <a:off x="5586324" y="3611077"/>
              <a:ext cx="5382" cy="96905"/>
            </a:xfrm>
            <a:custGeom>
              <a:rect b="b" l="l" r="r" t="t"/>
              <a:pathLst>
                <a:path extrusionOk="0" h="4838" w="268">
                  <a:moveTo>
                    <a:pt x="268" y="1"/>
                  </a:moveTo>
                  <a:lnTo>
                    <a:pt x="1" y="134"/>
                  </a:lnTo>
                  <a:lnTo>
                    <a:pt x="1" y="4838"/>
                  </a:lnTo>
                  <a:lnTo>
                    <a:pt x="268" y="4704"/>
                  </a:lnTo>
                  <a:lnTo>
                    <a:pt x="26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9"/>
            <p:cNvSpPr/>
            <p:nvPr/>
          </p:nvSpPr>
          <p:spPr>
            <a:xfrm>
              <a:off x="5219899" y="3210858"/>
              <a:ext cx="698710" cy="384716"/>
            </a:xfrm>
            <a:custGeom>
              <a:rect b="b" l="l" r="r" t="t"/>
              <a:pathLst>
                <a:path extrusionOk="0" h="19207" w="34792">
                  <a:moveTo>
                    <a:pt x="16379" y="1"/>
                  </a:moveTo>
                  <a:lnTo>
                    <a:pt x="201" y="8173"/>
                  </a:lnTo>
                  <a:cubicBezTo>
                    <a:pt x="101" y="8240"/>
                    <a:pt x="34" y="8340"/>
                    <a:pt x="0" y="8473"/>
                  </a:cubicBezTo>
                  <a:cubicBezTo>
                    <a:pt x="34" y="8574"/>
                    <a:pt x="101" y="8674"/>
                    <a:pt x="201" y="8740"/>
                  </a:cubicBezTo>
                  <a:lnTo>
                    <a:pt x="18247" y="19181"/>
                  </a:lnTo>
                  <a:cubicBezTo>
                    <a:pt x="18297" y="19198"/>
                    <a:pt x="18355" y="19206"/>
                    <a:pt x="18418" y="19206"/>
                  </a:cubicBezTo>
                  <a:cubicBezTo>
                    <a:pt x="18480" y="19206"/>
                    <a:pt x="18547" y="19198"/>
                    <a:pt x="18614" y="19181"/>
                  </a:cubicBezTo>
                  <a:lnTo>
                    <a:pt x="34792" y="10975"/>
                  </a:lnTo>
                  <a:lnTo>
                    <a:pt x="34792" y="10608"/>
                  </a:lnTo>
                  <a:lnTo>
                    <a:pt x="16379"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9"/>
            <p:cNvSpPr/>
            <p:nvPr/>
          </p:nvSpPr>
          <p:spPr>
            <a:xfrm>
              <a:off x="5219236" y="3374563"/>
              <a:ext cx="370462" cy="220510"/>
            </a:xfrm>
            <a:custGeom>
              <a:rect b="b" l="l" r="r" t="t"/>
              <a:pathLst>
                <a:path extrusionOk="0" h="11009" w="18447">
                  <a:moveTo>
                    <a:pt x="234" y="0"/>
                  </a:moveTo>
                  <a:lnTo>
                    <a:pt x="234" y="0"/>
                  </a:lnTo>
                  <a:cubicBezTo>
                    <a:pt x="222" y="4"/>
                    <a:pt x="212" y="9"/>
                    <a:pt x="203" y="15"/>
                  </a:cubicBezTo>
                  <a:lnTo>
                    <a:pt x="203" y="15"/>
                  </a:lnTo>
                  <a:cubicBezTo>
                    <a:pt x="213" y="10"/>
                    <a:pt x="223" y="5"/>
                    <a:pt x="234" y="0"/>
                  </a:cubicBezTo>
                  <a:close/>
                  <a:moveTo>
                    <a:pt x="203" y="15"/>
                  </a:moveTo>
                  <a:lnTo>
                    <a:pt x="203" y="15"/>
                  </a:lnTo>
                  <a:cubicBezTo>
                    <a:pt x="1" y="130"/>
                    <a:pt x="11" y="440"/>
                    <a:pt x="234" y="567"/>
                  </a:cubicBezTo>
                  <a:lnTo>
                    <a:pt x="18280" y="10975"/>
                  </a:lnTo>
                  <a:cubicBezTo>
                    <a:pt x="18347" y="11008"/>
                    <a:pt x="18380" y="11008"/>
                    <a:pt x="18447" y="11008"/>
                  </a:cubicBezTo>
                  <a:lnTo>
                    <a:pt x="18447" y="10675"/>
                  </a:lnTo>
                  <a:cubicBezTo>
                    <a:pt x="18380" y="10675"/>
                    <a:pt x="18347" y="10641"/>
                    <a:pt x="18280" y="10608"/>
                  </a:cubicBezTo>
                  <a:lnTo>
                    <a:pt x="234" y="200"/>
                  </a:lnTo>
                  <a:cubicBezTo>
                    <a:pt x="145" y="171"/>
                    <a:pt x="135" y="63"/>
                    <a:pt x="203" y="15"/>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9"/>
            <p:cNvSpPr/>
            <p:nvPr/>
          </p:nvSpPr>
          <p:spPr>
            <a:xfrm>
              <a:off x="5221907" y="3210858"/>
              <a:ext cx="696702" cy="377525"/>
            </a:xfrm>
            <a:custGeom>
              <a:rect b="b" l="l" r="r" t="t"/>
              <a:pathLst>
                <a:path extrusionOk="0" h="18848" w="34692">
                  <a:moveTo>
                    <a:pt x="16279" y="1"/>
                  </a:moveTo>
                  <a:lnTo>
                    <a:pt x="101" y="8173"/>
                  </a:lnTo>
                  <a:cubicBezTo>
                    <a:pt x="1" y="8207"/>
                    <a:pt x="1" y="8340"/>
                    <a:pt x="101" y="8407"/>
                  </a:cubicBezTo>
                  <a:lnTo>
                    <a:pt x="18147" y="18814"/>
                  </a:lnTo>
                  <a:cubicBezTo>
                    <a:pt x="18214" y="18848"/>
                    <a:pt x="18247" y="18848"/>
                    <a:pt x="18314" y="18848"/>
                  </a:cubicBezTo>
                  <a:cubicBezTo>
                    <a:pt x="18380" y="18848"/>
                    <a:pt x="18447" y="18848"/>
                    <a:pt x="18514" y="18814"/>
                  </a:cubicBezTo>
                  <a:lnTo>
                    <a:pt x="34692" y="10608"/>
                  </a:lnTo>
                  <a:lnTo>
                    <a:pt x="1627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9"/>
            <p:cNvSpPr/>
            <p:nvPr/>
          </p:nvSpPr>
          <p:spPr>
            <a:xfrm>
              <a:off x="5589678" y="3423336"/>
              <a:ext cx="328931" cy="171737"/>
            </a:xfrm>
            <a:custGeom>
              <a:rect b="b" l="l" r="r" t="t"/>
              <a:pathLst>
                <a:path extrusionOk="0" h="8574" w="16379">
                  <a:moveTo>
                    <a:pt x="16379" y="0"/>
                  </a:moveTo>
                  <a:lnTo>
                    <a:pt x="201" y="8173"/>
                  </a:lnTo>
                  <a:cubicBezTo>
                    <a:pt x="134" y="8206"/>
                    <a:pt x="67" y="8240"/>
                    <a:pt x="1" y="8240"/>
                  </a:cubicBezTo>
                  <a:lnTo>
                    <a:pt x="1" y="8573"/>
                  </a:lnTo>
                  <a:cubicBezTo>
                    <a:pt x="67" y="8573"/>
                    <a:pt x="134" y="8573"/>
                    <a:pt x="201" y="8540"/>
                  </a:cubicBezTo>
                  <a:lnTo>
                    <a:pt x="16379" y="367"/>
                  </a:lnTo>
                  <a:lnTo>
                    <a:pt x="1637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9"/>
            <p:cNvSpPr/>
            <p:nvPr/>
          </p:nvSpPr>
          <p:spPr>
            <a:xfrm>
              <a:off x="5543448" y="3118660"/>
              <a:ext cx="369819" cy="307360"/>
            </a:xfrm>
            <a:custGeom>
              <a:rect b="b" l="l" r="r" t="t"/>
              <a:pathLst>
                <a:path extrusionOk="0" h="15345" w="18415">
                  <a:moveTo>
                    <a:pt x="1" y="0"/>
                  </a:moveTo>
                  <a:lnTo>
                    <a:pt x="1" y="4737"/>
                  </a:lnTo>
                  <a:lnTo>
                    <a:pt x="18414" y="15345"/>
                  </a:lnTo>
                  <a:lnTo>
                    <a:pt x="18414" y="10675"/>
                  </a:lnTo>
                  <a:lnTo>
                    <a:pt x="1"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9"/>
            <p:cNvSpPr/>
            <p:nvPr/>
          </p:nvSpPr>
          <p:spPr>
            <a:xfrm>
              <a:off x="5543448" y="3118660"/>
              <a:ext cx="369819" cy="307360"/>
            </a:xfrm>
            <a:custGeom>
              <a:rect b="b" l="l" r="r" t="t"/>
              <a:pathLst>
                <a:path extrusionOk="0" h="15345" w="18415">
                  <a:moveTo>
                    <a:pt x="1" y="0"/>
                  </a:moveTo>
                  <a:lnTo>
                    <a:pt x="1" y="4737"/>
                  </a:lnTo>
                  <a:lnTo>
                    <a:pt x="18414" y="15345"/>
                  </a:lnTo>
                  <a:lnTo>
                    <a:pt x="18414" y="10675"/>
                  </a:ln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9"/>
            <p:cNvSpPr/>
            <p:nvPr/>
          </p:nvSpPr>
          <p:spPr>
            <a:xfrm>
              <a:off x="5219899" y="3180793"/>
              <a:ext cx="649809" cy="391887"/>
            </a:xfrm>
            <a:custGeom>
              <a:rect b="b" l="l" r="r" t="t"/>
              <a:pathLst>
                <a:path extrusionOk="0" h="19565" w="32357">
                  <a:moveTo>
                    <a:pt x="13944" y="1"/>
                  </a:moveTo>
                  <a:lnTo>
                    <a:pt x="234" y="7406"/>
                  </a:lnTo>
                  <a:cubicBezTo>
                    <a:pt x="101" y="7506"/>
                    <a:pt x="34" y="7639"/>
                    <a:pt x="0" y="7806"/>
                  </a:cubicBezTo>
                  <a:lnTo>
                    <a:pt x="0" y="8774"/>
                  </a:lnTo>
                  <a:cubicBezTo>
                    <a:pt x="34" y="8907"/>
                    <a:pt x="101" y="9074"/>
                    <a:pt x="234" y="9141"/>
                  </a:cubicBezTo>
                  <a:lnTo>
                    <a:pt x="18213" y="19515"/>
                  </a:lnTo>
                  <a:cubicBezTo>
                    <a:pt x="18280" y="19548"/>
                    <a:pt x="18355" y="19565"/>
                    <a:pt x="18430" y="19565"/>
                  </a:cubicBezTo>
                  <a:cubicBezTo>
                    <a:pt x="18505" y="19565"/>
                    <a:pt x="18580" y="19548"/>
                    <a:pt x="18647" y="19515"/>
                  </a:cubicBezTo>
                  <a:lnTo>
                    <a:pt x="32357" y="12109"/>
                  </a:lnTo>
                  <a:lnTo>
                    <a:pt x="32357" y="10608"/>
                  </a:lnTo>
                  <a:lnTo>
                    <a:pt x="13944"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9"/>
            <p:cNvSpPr/>
            <p:nvPr/>
          </p:nvSpPr>
          <p:spPr>
            <a:xfrm>
              <a:off x="5221907" y="3180793"/>
              <a:ext cx="647801" cy="362483"/>
            </a:xfrm>
            <a:custGeom>
              <a:rect b="b" l="l" r="r" t="t"/>
              <a:pathLst>
                <a:path extrusionOk="0" h="18097" w="32257">
                  <a:moveTo>
                    <a:pt x="13844" y="1"/>
                  </a:moveTo>
                  <a:lnTo>
                    <a:pt x="134" y="7406"/>
                  </a:lnTo>
                  <a:cubicBezTo>
                    <a:pt x="1" y="7473"/>
                    <a:pt x="1" y="7639"/>
                    <a:pt x="134" y="7673"/>
                  </a:cubicBezTo>
                  <a:lnTo>
                    <a:pt x="18113" y="18047"/>
                  </a:lnTo>
                  <a:cubicBezTo>
                    <a:pt x="18180" y="18080"/>
                    <a:pt x="18255" y="18097"/>
                    <a:pt x="18330" y="18097"/>
                  </a:cubicBezTo>
                  <a:cubicBezTo>
                    <a:pt x="18405" y="18097"/>
                    <a:pt x="18480" y="18080"/>
                    <a:pt x="18547" y="18047"/>
                  </a:cubicBezTo>
                  <a:lnTo>
                    <a:pt x="32257" y="10608"/>
                  </a:lnTo>
                  <a:lnTo>
                    <a:pt x="13844"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9"/>
            <p:cNvSpPr/>
            <p:nvPr/>
          </p:nvSpPr>
          <p:spPr>
            <a:xfrm>
              <a:off x="5831512" y="3389265"/>
              <a:ext cx="15423" cy="7872"/>
            </a:xfrm>
            <a:custGeom>
              <a:rect b="b" l="l" r="r" t="t"/>
              <a:pathLst>
                <a:path extrusionOk="0" h="393" w="768">
                  <a:moveTo>
                    <a:pt x="367" y="0"/>
                  </a:moveTo>
                  <a:cubicBezTo>
                    <a:pt x="301" y="0"/>
                    <a:pt x="201" y="0"/>
                    <a:pt x="134" y="67"/>
                  </a:cubicBezTo>
                  <a:cubicBezTo>
                    <a:pt x="134" y="50"/>
                    <a:pt x="126" y="42"/>
                    <a:pt x="117" y="42"/>
                  </a:cubicBezTo>
                  <a:cubicBezTo>
                    <a:pt x="109" y="42"/>
                    <a:pt x="101" y="50"/>
                    <a:pt x="101" y="67"/>
                  </a:cubicBezTo>
                  <a:cubicBezTo>
                    <a:pt x="1" y="134"/>
                    <a:pt x="34" y="267"/>
                    <a:pt x="167" y="334"/>
                  </a:cubicBezTo>
                  <a:cubicBezTo>
                    <a:pt x="201" y="334"/>
                    <a:pt x="267" y="367"/>
                    <a:pt x="301" y="367"/>
                  </a:cubicBezTo>
                  <a:cubicBezTo>
                    <a:pt x="351" y="384"/>
                    <a:pt x="392" y="392"/>
                    <a:pt x="434" y="392"/>
                  </a:cubicBezTo>
                  <a:cubicBezTo>
                    <a:pt x="476" y="392"/>
                    <a:pt x="518" y="384"/>
                    <a:pt x="568" y="367"/>
                  </a:cubicBezTo>
                  <a:cubicBezTo>
                    <a:pt x="568" y="367"/>
                    <a:pt x="601" y="367"/>
                    <a:pt x="634" y="334"/>
                  </a:cubicBezTo>
                  <a:cubicBezTo>
                    <a:pt x="768" y="267"/>
                    <a:pt x="734" y="167"/>
                    <a:pt x="601" y="67"/>
                  </a:cubicBezTo>
                  <a:cubicBezTo>
                    <a:pt x="534" y="33"/>
                    <a:pt x="468" y="0"/>
                    <a:pt x="36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9"/>
            <p:cNvSpPr/>
            <p:nvPr/>
          </p:nvSpPr>
          <p:spPr>
            <a:xfrm>
              <a:off x="5219899" y="3330457"/>
              <a:ext cx="369799" cy="242563"/>
            </a:xfrm>
            <a:custGeom>
              <a:rect b="b" l="l" r="r" t="t"/>
              <a:pathLst>
                <a:path extrusionOk="0" h="12110" w="18414">
                  <a:moveTo>
                    <a:pt x="167" y="1"/>
                  </a:moveTo>
                  <a:lnTo>
                    <a:pt x="167" y="1"/>
                  </a:lnTo>
                  <a:cubicBezTo>
                    <a:pt x="67" y="67"/>
                    <a:pt x="34" y="201"/>
                    <a:pt x="0" y="334"/>
                  </a:cubicBezTo>
                  <a:lnTo>
                    <a:pt x="0" y="1302"/>
                  </a:lnTo>
                  <a:cubicBezTo>
                    <a:pt x="34" y="1435"/>
                    <a:pt x="101" y="1602"/>
                    <a:pt x="234" y="1669"/>
                  </a:cubicBezTo>
                  <a:lnTo>
                    <a:pt x="18213" y="12043"/>
                  </a:lnTo>
                  <a:cubicBezTo>
                    <a:pt x="18280" y="12076"/>
                    <a:pt x="18347" y="12109"/>
                    <a:pt x="18414" y="12109"/>
                  </a:cubicBezTo>
                  <a:lnTo>
                    <a:pt x="18414" y="10608"/>
                  </a:lnTo>
                  <a:cubicBezTo>
                    <a:pt x="18347" y="10608"/>
                    <a:pt x="18280" y="10608"/>
                    <a:pt x="18180" y="10575"/>
                  </a:cubicBezTo>
                  <a:lnTo>
                    <a:pt x="234" y="201"/>
                  </a:lnTo>
                  <a:cubicBezTo>
                    <a:pt x="134" y="134"/>
                    <a:pt x="134" y="67"/>
                    <a:pt x="167"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9"/>
            <p:cNvSpPr/>
            <p:nvPr/>
          </p:nvSpPr>
          <p:spPr>
            <a:xfrm>
              <a:off x="5838882" y="3352750"/>
              <a:ext cx="54946" cy="85969"/>
            </a:xfrm>
            <a:custGeom>
              <a:rect b="b" l="l" r="r" t="t"/>
              <a:pathLst>
                <a:path extrusionOk="0" h="4292" w="2736">
                  <a:moveTo>
                    <a:pt x="1745" y="1"/>
                  </a:moveTo>
                  <a:cubicBezTo>
                    <a:pt x="1574" y="1"/>
                    <a:pt x="1408" y="51"/>
                    <a:pt x="1268" y="155"/>
                  </a:cubicBezTo>
                  <a:cubicBezTo>
                    <a:pt x="634" y="622"/>
                    <a:pt x="201" y="1289"/>
                    <a:pt x="0" y="2057"/>
                  </a:cubicBezTo>
                  <a:lnTo>
                    <a:pt x="334" y="2090"/>
                  </a:lnTo>
                  <a:cubicBezTo>
                    <a:pt x="467" y="1423"/>
                    <a:pt x="868" y="822"/>
                    <a:pt x="1435" y="422"/>
                  </a:cubicBezTo>
                  <a:cubicBezTo>
                    <a:pt x="1535" y="355"/>
                    <a:pt x="1702" y="289"/>
                    <a:pt x="1835" y="289"/>
                  </a:cubicBezTo>
                  <a:cubicBezTo>
                    <a:pt x="1902" y="289"/>
                    <a:pt x="2002" y="322"/>
                    <a:pt x="2069" y="355"/>
                  </a:cubicBezTo>
                  <a:cubicBezTo>
                    <a:pt x="2335" y="622"/>
                    <a:pt x="2502" y="1023"/>
                    <a:pt x="2436" y="1423"/>
                  </a:cubicBezTo>
                  <a:cubicBezTo>
                    <a:pt x="2402" y="2390"/>
                    <a:pt x="1835" y="3491"/>
                    <a:pt x="1168" y="3891"/>
                  </a:cubicBezTo>
                  <a:cubicBezTo>
                    <a:pt x="1059" y="3946"/>
                    <a:pt x="928" y="4000"/>
                    <a:pt x="793" y="4000"/>
                  </a:cubicBezTo>
                  <a:cubicBezTo>
                    <a:pt x="762" y="4000"/>
                    <a:pt x="732" y="3997"/>
                    <a:pt x="701" y="3991"/>
                  </a:cubicBezTo>
                  <a:lnTo>
                    <a:pt x="367" y="4191"/>
                  </a:lnTo>
                  <a:cubicBezTo>
                    <a:pt x="501" y="4258"/>
                    <a:pt x="634" y="4292"/>
                    <a:pt x="768" y="4292"/>
                  </a:cubicBezTo>
                  <a:cubicBezTo>
                    <a:pt x="968" y="4292"/>
                    <a:pt x="1135" y="4225"/>
                    <a:pt x="1301" y="4125"/>
                  </a:cubicBezTo>
                  <a:cubicBezTo>
                    <a:pt x="2069" y="3724"/>
                    <a:pt x="2669" y="2490"/>
                    <a:pt x="2702" y="1423"/>
                  </a:cubicBezTo>
                  <a:cubicBezTo>
                    <a:pt x="2736" y="789"/>
                    <a:pt x="2536" y="322"/>
                    <a:pt x="2202" y="122"/>
                  </a:cubicBezTo>
                  <a:cubicBezTo>
                    <a:pt x="2059" y="42"/>
                    <a:pt x="1900" y="1"/>
                    <a:pt x="174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9"/>
            <p:cNvSpPr/>
            <p:nvPr/>
          </p:nvSpPr>
          <p:spPr>
            <a:xfrm>
              <a:off x="5219899" y="3116657"/>
              <a:ext cx="698710" cy="419288"/>
            </a:xfrm>
            <a:custGeom>
              <a:rect b="b" l="l" r="r" t="t"/>
              <a:pathLst>
                <a:path extrusionOk="0" h="20933" w="34792">
                  <a:moveTo>
                    <a:pt x="16379" y="0"/>
                  </a:moveTo>
                  <a:lnTo>
                    <a:pt x="201" y="9874"/>
                  </a:lnTo>
                  <a:cubicBezTo>
                    <a:pt x="101" y="9941"/>
                    <a:pt x="34" y="10041"/>
                    <a:pt x="0" y="10174"/>
                  </a:cubicBezTo>
                  <a:cubicBezTo>
                    <a:pt x="34" y="10308"/>
                    <a:pt x="101" y="10408"/>
                    <a:pt x="201" y="10475"/>
                  </a:cubicBezTo>
                  <a:lnTo>
                    <a:pt x="18247" y="20882"/>
                  </a:lnTo>
                  <a:cubicBezTo>
                    <a:pt x="18297" y="20915"/>
                    <a:pt x="18355" y="20932"/>
                    <a:pt x="18418" y="20932"/>
                  </a:cubicBezTo>
                  <a:cubicBezTo>
                    <a:pt x="18480" y="20932"/>
                    <a:pt x="18547" y="20915"/>
                    <a:pt x="18614" y="20882"/>
                  </a:cubicBezTo>
                  <a:lnTo>
                    <a:pt x="34792" y="11008"/>
                  </a:lnTo>
                  <a:lnTo>
                    <a:pt x="34792" y="10608"/>
                  </a:lnTo>
                  <a:lnTo>
                    <a:pt x="16379"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9"/>
            <p:cNvSpPr/>
            <p:nvPr/>
          </p:nvSpPr>
          <p:spPr>
            <a:xfrm>
              <a:off x="5219236" y="3314433"/>
              <a:ext cx="370462" cy="220490"/>
            </a:xfrm>
            <a:custGeom>
              <a:rect b="b" l="l" r="r" t="t"/>
              <a:pathLst>
                <a:path extrusionOk="0" h="11008" w="18447">
                  <a:moveTo>
                    <a:pt x="234" y="0"/>
                  </a:moveTo>
                  <a:lnTo>
                    <a:pt x="234" y="0"/>
                  </a:lnTo>
                  <a:cubicBezTo>
                    <a:pt x="222" y="4"/>
                    <a:pt x="212" y="9"/>
                    <a:pt x="203" y="15"/>
                  </a:cubicBezTo>
                  <a:lnTo>
                    <a:pt x="203" y="15"/>
                  </a:lnTo>
                  <a:cubicBezTo>
                    <a:pt x="213" y="10"/>
                    <a:pt x="223" y="5"/>
                    <a:pt x="234" y="0"/>
                  </a:cubicBezTo>
                  <a:close/>
                  <a:moveTo>
                    <a:pt x="203" y="15"/>
                  </a:moveTo>
                  <a:lnTo>
                    <a:pt x="203" y="15"/>
                  </a:lnTo>
                  <a:cubicBezTo>
                    <a:pt x="1" y="130"/>
                    <a:pt x="11" y="440"/>
                    <a:pt x="234" y="567"/>
                  </a:cubicBezTo>
                  <a:lnTo>
                    <a:pt x="18280" y="10975"/>
                  </a:lnTo>
                  <a:cubicBezTo>
                    <a:pt x="18347" y="11008"/>
                    <a:pt x="18380" y="11008"/>
                    <a:pt x="18447" y="11008"/>
                  </a:cubicBezTo>
                  <a:lnTo>
                    <a:pt x="18447" y="10674"/>
                  </a:lnTo>
                  <a:cubicBezTo>
                    <a:pt x="18380" y="10674"/>
                    <a:pt x="18313" y="10641"/>
                    <a:pt x="18280" y="10608"/>
                  </a:cubicBezTo>
                  <a:lnTo>
                    <a:pt x="234" y="200"/>
                  </a:lnTo>
                  <a:cubicBezTo>
                    <a:pt x="145" y="171"/>
                    <a:pt x="135" y="63"/>
                    <a:pt x="203" y="15"/>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9"/>
            <p:cNvSpPr/>
            <p:nvPr/>
          </p:nvSpPr>
          <p:spPr>
            <a:xfrm>
              <a:off x="5221907" y="3115996"/>
              <a:ext cx="696702" cy="412257"/>
            </a:xfrm>
            <a:custGeom>
              <a:rect b="b" l="l" r="r" t="t"/>
              <a:pathLst>
                <a:path extrusionOk="0" h="20582" w="34692">
                  <a:moveTo>
                    <a:pt x="16279" y="0"/>
                  </a:moveTo>
                  <a:lnTo>
                    <a:pt x="101" y="9907"/>
                  </a:lnTo>
                  <a:cubicBezTo>
                    <a:pt x="1" y="9940"/>
                    <a:pt x="1" y="10074"/>
                    <a:pt x="101" y="10107"/>
                  </a:cubicBezTo>
                  <a:lnTo>
                    <a:pt x="18147" y="20515"/>
                  </a:lnTo>
                  <a:cubicBezTo>
                    <a:pt x="18214" y="20548"/>
                    <a:pt x="18247" y="20581"/>
                    <a:pt x="18314" y="20581"/>
                  </a:cubicBezTo>
                  <a:cubicBezTo>
                    <a:pt x="18380" y="20581"/>
                    <a:pt x="18447" y="20548"/>
                    <a:pt x="18514" y="20515"/>
                  </a:cubicBezTo>
                  <a:lnTo>
                    <a:pt x="34692" y="10641"/>
                  </a:lnTo>
                  <a:lnTo>
                    <a:pt x="16279"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9"/>
            <p:cNvSpPr/>
            <p:nvPr/>
          </p:nvSpPr>
          <p:spPr>
            <a:xfrm>
              <a:off x="5589678" y="3329115"/>
              <a:ext cx="328931" cy="205808"/>
            </a:xfrm>
            <a:custGeom>
              <a:rect b="b" l="l" r="r" t="t"/>
              <a:pathLst>
                <a:path extrusionOk="0" h="10275" w="16379">
                  <a:moveTo>
                    <a:pt x="16379" y="1"/>
                  </a:moveTo>
                  <a:lnTo>
                    <a:pt x="201" y="9875"/>
                  </a:lnTo>
                  <a:cubicBezTo>
                    <a:pt x="134" y="9908"/>
                    <a:pt x="67" y="9941"/>
                    <a:pt x="1" y="9941"/>
                  </a:cubicBezTo>
                  <a:lnTo>
                    <a:pt x="1" y="10275"/>
                  </a:lnTo>
                  <a:cubicBezTo>
                    <a:pt x="67" y="10275"/>
                    <a:pt x="134" y="10275"/>
                    <a:pt x="201" y="10242"/>
                  </a:cubicBezTo>
                  <a:lnTo>
                    <a:pt x="16379" y="335"/>
                  </a:lnTo>
                  <a:lnTo>
                    <a:pt x="1637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9"/>
            <p:cNvSpPr/>
            <p:nvPr/>
          </p:nvSpPr>
          <p:spPr>
            <a:xfrm>
              <a:off x="5913247" y="3329115"/>
              <a:ext cx="5362" cy="96905"/>
            </a:xfrm>
            <a:custGeom>
              <a:rect b="b" l="l" r="r" t="t"/>
              <a:pathLst>
                <a:path extrusionOk="0" h="4838" w="267">
                  <a:moveTo>
                    <a:pt x="267" y="1"/>
                  </a:moveTo>
                  <a:lnTo>
                    <a:pt x="0" y="168"/>
                  </a:lnTo>
                  <a:lnTo>
                    <a:pt x="0" y="4838"/>
                  </a:lnTo>
                  <a:lnTo>
                    <a:pt x="267" y="4704"/>
                  </a:lnTo>
                  <a:lnTo>
                    <a:pt x="267"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9"/>
            <p:cNvSpPr/>
            <p:nvPr/>
          </p:nvSpPr>
          <p:spPr>
            <a:xfrm>
              <a:off x="5913247" y="3329115"/>
              <a:ext cx="5362" cy="96905"/>
            </a:xfrm>
            <a:custGeom>
              <a:rect b="b" l="l" r="r" t="t"/>
              <a:pathLst>
                <a:path extrusionOk="0" h="4838" w="267">
                  <a:moveTo>
                    <a:pt x="267" y="1"/>
                  </a:moveTo>
                  <a:lnTo>
                    <a:pt x="0" y="168"/>
                  </a:lnTo>
                  <a:lnTo>
                    <a:pt x="0" y="4838"/>
                  </a:lnTo>
                  <a:lnTo>
                    <a:pt x="267" y="4704"/>
                  </a:lnTo>
                  <a:lnTo>
                    <a:pt x="26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9"/>
            <p:cNvSpPr/>
            <p:nvPr/>
          </p:nvSpPr>
          <p:spPr>
            <a:xfrm>
              <a:off x="5216545" y="3113312"/>
              <a:ext cx="693368" cy="399578"/>
            </a:xfrm>
            <a:custGeom>
              <a:rect b="b" l="l" r="r" t="t"/>
              <a:pathLst>
                <a:path extrusionOk="0" h="19949" w="34526">
                  <a:moveTo>
                    <a:pt x="16362" y="1"/>
                  </a:moveTo>
                  <a:cubicBezTo>
                    <a:pt x="16221" y="1"/>
                    <a:pt x="16079" y="34"/>
                    <a:pt x="15945" y="101"/>
                  </a:cubicBezTo>
                  <a:lnTo>
                    <a:pt x="1" y="9307"/>
                  </a:lnTo>
                  <a:lnTo>
                    <a:pt x="18414" y="19948"/>
                  </a:lnTo>
                  <a:lnTo>
                    <a:pt x="34359" y="10708"/>
                  </a:lnTo>
                  <a:cubicBezTo>
                    <a:pt x="34459" y="10675"/>
                    <a:pt x="34525" y="10575"/>
                    <a:pt x="34525" y="10475"/>
                  </a:cubicBezTo>
                  <a:lnTo>
                    <a:pt x="34525" y="10108"/>
                  </a:lnTo>
                  <a:lnTo>
                    <a:pt x="16779" y="101"/>
                  </a:lnTo>
                  <a:cubicBezTo>
                    <a:pt x="16646" y="34"/>
                    <a:pt x="16504" y="1"/>
                    <a:pt x="1636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9"/>
            <p:cNvSpPr/>
            <p:nvPr/>
          </p:nvSpPr>
          <p:spPr>
            <a:xfrm>
              <a:off x="5216545" y="3113312"/>
              <a:ext cx="693368" cy="399578"/>
            </a:xfrm>
            <a:custGeom>
              <a:rect b="b" l="l" r="r" t="t"/>
              <a:pathLst>
                <a:path extrusionOk="0" h="19949" w="34526">
                  <a:moveTo>
                    <a:pt x="16362" y="1"/>
                  </a:moveTo>
                  <a:cubicBezTo>
                    <a:pt x="16221" y="1"/>
                    <a:pt x="16079" y="34"/>
                    <a:pt x="15945" y="101"/>
                  </a:cubicBezTo>
                  <a:lnTo>
                    <a:pt x="1" y="9307"/>
                  </a:lnTo>
                  <a:lnTo>
                    <a:pt x="18414" y="19948"/>
                  </a:lnTo>
                  <a:lnTo>
                    <a:pt x="34359" y="10708"/>
                  </a:lnTo>
                  <a:cubicBezTo>
                    <a:pt x="34459" y="10675"/>
                    <a:pt x="34525" y="10575"/>
                    <a:pt x="34525" y="10475"/>
                  </a:cubicBezTo>
                  <a:lnTo>
                    <a:pt x="34525" y="10108"/>
                  </a:lnTo>
                  <a:lnTo>
                    <a:pt x="16779" y="101"/>
                  </a:lnTo>
                  <a:cubicBezTo>
                    <a:pt x="16646" y="34"/>
                    <a:pt x="16504" y="1"/>
                    <a:pt x="1636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9"/>
            <p:cNvSpPr/>
            <p:nvPr/>
          </p:nvSpPr>
          <p:spPr>
            <a:xfrm>
              <a:off x="5216545" y="3105961"/>
              <a:ext cx="694714" cy="398897"/>
            </a:xfrm>
            <a:custGeom>
              <a:rect b="b" l="l" r="r" t="t"/>
              <a:pathLst>
                <a:path extrusionOk="0" h="19915" w="34593">
                  <a:moveTo>
                    <a:pt x="16362" y="1"/>
                  </a:moveTo>
                  <a:cubicBezTo>
                    <a:pt x="16221" y="1"/>
                    <a:pt x="16079" y="34"/>
                    <a:pt x="15945" y="101"/>
                  </a:cubicBezTo>
                  <a:lnTo>
                    <a:pt x="1" y="9307"/>
                  </a:lnTo>
                  <a:lnTo>
                    <a:pt x="18414" y="19915"/>
                  </a:lnTo>
                  <a:lnTo>
                    <a:pt x="34359" y="10708"/>
                  </a:lnTo>
                  <a:cubicBezTo>
                    <a:pt x="34592" y="10575"/>
                    <a:pt x="34592" y="10375"/>
                    <a:pt x="34359" y="10241"/>
                  </a:cubicBezTo>
                  <a:lnTo>
                    <a:pt x="16779" y="101"/>
                  </a:lnTo>
                  <a:cubicBezTo>
                    <a:pt x="16646" y="34"/>
                    <a:pt x="16504" y="1"/>
                    <a:pt x="1636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9"/>
            <p:cNvSpPr/>
            <p:nvPr/>
          </p:nvSpPr>
          <p:spPr>
            <a:xfrm>
              <a:off x="5216545" y="3105961"/>
              <a:ext cx="694714" cy="398897"/>
            </a:xfrm>
            <a:custGeom>
              <a:rect b="b" l="l" r="r" t="t"/>
              <a:pathLst>
                <a:path extrusionOk="0" h="19915" w="34593">
                  <a:moveTo>
                    <a:pt x="16362" y="1"/>
                  </a:moveTo>
                  <a:cubicBezTo>
                    <a:pt x="16221" y="1"/>
                    <a:pt x="16079" y="34"/>
                    <a:pt x="15945" y="101"/>
                  </a:cubicBezTo>
                  <a:lnTo>
                    <a:pt x="1" y="9307"/>
                  </a:lnTo>
                  <a:lnTo>
                    <a:pt x="18414" y="19915"/>
                  </a:lnTo>
                  <a:lnTo>
                    <a:pt x="34359" y="10708"/>
                  </a:lnTo>
                  <a:cubicBezTo>
                    <a:pt x="34592" y="10575"/>
                    <a:pt x="34592" y="10375"/>
                    <a:pt x="34359" y="10241"/>
                  </a:cubicBezTo>
                  <a:lnTo>
                    <a:pt x="16779" y="101"/>
                  </a:lnTo>
                  <a:cubicBezTo>
                    <a:pt x="16646" y="34"/>
                    <a:pt x="16504" y="1"/>
                    <a:pt x="1636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9"/>
            <p:cNvSpPr/>
            <p:nvPr/>
          </p:nvSpPr>
          <p:spPr>
            <a:xfrm>
              <a:off x="5256068" y="3105300"/>
              <a:ext cx="645130" cy="371496"/>
            </a:xfrm>
            <a:custGeom>
              <a:rect b="b" l="l" r="r" t="t"/>
              <a:pathLst>
                <a:path extrusionOk="0" h="18547" w="32124">
                  <a:moveTo>
                    <a:pt x="13940" y="0"/>
                  </a:moveTo>
                  <a:cubicBezTo>
                    <a:pt x="13794" y="0"/>
                    <a:pt x="13644" y="34"/>
                    <a:pt x="13510" y="100"/>
                  </a:cubicBezTo>
                  <a:lnTo>
                    <a:pt x="1702" y="6939"/>
                  </a:lnTo>
                  <a:lnTo>
                    <a:pt x="1" y="5938"/>
                  </a:lnTo>
                  <a:lnTo>
                    <a:pt x="1" y="7906"/>
                  </a:lnTo>
                  <a:lnTo>
                    <a:pt x="18414" y="18547"/>
                  </a:lnTo>
                  <a:lnTo>
                    <a:pt x="31924" y="10741"/>
                  </a:lnTo>
                  <a:cubicBezTo>
                    <a:pt x="32057" y="10675"/>
                    <a:pt x="32124" y="10541"/>
                    <a:pt x="32057" y="10408"/>
                  </a:cubicBezTo>
                  <a:lnTo>
                    <a:pt x="32090" y="10408"/>
                  </a:lnTo>
                  <a:lnTo>
                    <a:pt x="32090" y="8606"/>
                  </a:lnTo>
                  <a:lnTo>
                    <a:pt x="30556" y="9507"/>
                  </a:lnTo>
                  <a:lnTo>
                    <a:pt x="14344" y="100"/>
                  </a:lnTo>
                  <a:cubicBezTo>
                    <a:pt x="14228" y="34"/>
                    <a:pt x="14086" y="0"/>
                    <a:pt x="13940"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9"/>
            <p:cNvSpPr/>
            <p:nvPr/>
          </p:nvSpPr>
          <p:spPr>
            <a:xfrm>
              <a:off x="5256068" y="3065881"/>
              <a:ext cx="645813" cy="370835"/>
            </a:xfrm>
            <a:custGeom>
              <a:rect b="b" l="l" r="r" t="t"/>
              <a:pathLst>
                <a:path extrusionOk="0" h="18514" w="32158">
                  <a:moveTo>
                    <a:pt x="13927" y="0"/>
                  </a:moveTo>
                  <a:cubicBezTo>
                    <a:pt x="13786" y="0"/>
                    <a:pt x="13644" y="34"/>
                    <a:pt x="13510" y="100"/>
                  </a:cubicBezTo>
                  <a:lnTo>
                    <a:pt x="1" y="7906"/>
                  </a:lnTo>
                  <a:lnTo>
                    <a:pt x="18414" y="18513"/>
                  </a:lnTo>
                  <a:lnTo>
                    <a:pt x="31924" y="10708"/>
                  </a:lnTo>
                  <a:cubicBezTo>
                    <a:pt x="32157" y="10641"/>
                    <a:pt x="32157" y="10308"/>
                    <a:pt x="31924" y="10241"/>
                  </a:cubicBezTo>
                  <a:lnTo>
                    <a:pt x="14344" y="100"/>
                  </a:lnTo>
                  <a:cubicBezTo>
                    <a:pt x="14211" y="34"/>
                    <a:pt x="14069" y="0"/>
                    <a:pt x="13927"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9"/>
            <p:cNvSpPr/>
            <p:nvPr/>
          </p:nvSpPr>
          <p:spPr>
            <a:xfrm>
              <a:off x="5256068" y="3224218"/>
              <a:ext cx="369799" cy="252578"/>
            </a:xfrm>
            <a:custGeom>
              <a:rect b="b" l="l" r="r" t="t"/>
              <a:pathLst>
                <a:path extrusionOk="0" h="12610" w="18414">
                  <a:moveTo>
                    <a:pt x="1" y="1"/>
                  </a:moveTo>
                  <a:lnTo>
                    <a:pt x="1" y="1969"/>
                  </a:lnTo>
                  <a:lnTo>
                    <a:pt x="18414" y="12610"/>
                  </a:lnTo>
                  <a:lnTo>
                    <a:pt x="18414" y="10608"/>
                  </a:lnTo>
                  <a:lnTo>
                    <a:pt x="1" y="1"/>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9"/>
            <p:cNvSpPr/>
            <p:nvPr/>
          </p:nvSpPr>
          <p:spPr>
            <a:xfrm>
              <a:off x="5618476" y="3415044"/>
              <a:ext cx="14761" cy="7631"/>
            </a:xfrm>
            <a:custGeom>
              <a:rect b="b" l="l" r="r" t="t"/>
              <a:pathLst>
                <a:path extrusionOk="0" h="381" w="735">
                  <a:moveTo>
                    <a:pt x="281" y="0"/>
                  </a:moveTo>
                  <a:cubicBezTo>
                    <a:pt x="212" y="0"/>
                    <a:pt x="148" y="24"/>
                    <a:pt x="101" y="47"/>
                  </a:cubicBezTo>
                  <a:cubicBezTo>
                    <a:pt x="101" y="47"/>
                    <a:pt x="101" y="47"/>
                    <a:pt x="101" y="81"/>
                  </a:cubicBezTo>
                  <a:cubicBezTo>
                    <a:pt x="1" y="147"/>
                    <a:pt x="1" y="248"/>
                    <a:pt x="134" y="314"/>
                  </a:cubicBezTo>
                  <a:cubicBezTo>
                    <a:pt x="168" y="348"/>
                    <a:pt x="234" y="348"/>
                    <a:pt x="301" y="381"/>
                  </a:cubicBezTo>
                  <a:lnTo>
                    <a:pt x="535" y="381"/>
                  </a:lnTo>
                  <a:cubicBezTo>
                    <a:pt x="568" y="348"/>
                    <a:pt x="601" y="348"/>
                    <a:pt x="601" y="348"/>
                  </a:cubicBezTo>
                  <a:cubicBezTo>
                    <a:pt x="735" y="281"/>
                    <a:pt x="735" y="147"/>
                    <a:pt x="568" y="81"/>
                  </a:cubicBezTo>
                  <a:cubicBezTo>
                    <a:pt x="501" y="14"/>
                    <a:pt x="435" y="14"/>
                    <a:pt x="368" y="14"/>
                  </a:cubicBezTo>
                  <a:cubicBezTo>
                    <a:pt x="339" y="4"/>
                    <a:pt x="309" y="0"/>
                    <a:pt x="28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9"/>
            <p:cNvSpPr/>
            <p:nvPr/>
          </p:nvSpPr>
          <p:spPr>
            <a:xfrm>
              <a:off x="5578954" y="3409295"/>
              <a:ext cx="50266" cy="62834"/>
            </a:xfrm>
            <a:custGeom>
              <a:rect b="b" l="l" r="r" t="t"/>
              <a:pathLst>
                <a:path extrusionOk="0" h="3137" w="2503">
                  <a:moveTo>
                    <a:pt x="1735" y="1"/>
                  </a:moveTo>
                  <a:cubicBezTo>
                    <a:pt x="1535" y="1"/>
                    <a:pt x="1335" y="68"/>
                    <a:pt x="1168" y="201"/>
                  </a:cubicBezTo>
                  <a:cubicBezTo>
                    <a:pt x="501" y="635"/>
                    <a:pt x="68" y="1368"/>
                    <a:pt x="34" y="2169"/>
                  </a:cubicBezTo>
                  <a:cubicBezTo>
                    <a:pt x="1" y="2403"/>
                    <a:pt x="68" y="2636"/>
                    <a:pt x="234" y="2836"/>
                  </a:cubicBezTo>
                  <a:cubicBezTo>
                    <a:pt x="368" y="3036"/>
                    <a:pt x="601" y="3136"/>
                    <a:pt x="835" y="3136"/>
                  </a:cubicBezTo>
                  <a:cubicBezTo>
                    <a:pt x="1035" y="3103"/>
                    <a:pt x="1235" y="3070"/>
                    <a:pt x="1402" y="2936"/>
                  </a:cubicBezTo>
                  <a:cubicBezTo>
                    <a:pt x="1435" y="2936"/>
                    <a:pt x="1469" y="2903"/>
                    <a:pt x="1502" y="2903"/>
                  </a:cubicBezTo>
                  <a:lnTo>
                    <a:pt x="1268" y="2769"/>
                  </a:lnTo>
                  <a:cubicBezTo>
                    <a:pt x="1111" y="2853"/>
                    <a:pt x="963" y="2893"/>
                    <a:pt x="832" y="2893"/>
                  </a:cubicBezTo>
                  <a:cubicBezTo>
                    <a:pt x="494" y="2893"/>
                    <a:pt x="268" y="2626"/>
                    <a:pt x="268" y="2169"/>
                  </a:cubicBezTo>
                  <a:cubicBezTo>
                    <a:pt x="301" y="1435"/>
                    <a:pt x="668" y="768"/>
                    <a:pt x="1268" y="401"/>
                  </a:cubicBezTo>
                  <a:cubicBezTo>
                    <a:pt x="1397" y="291"/>
                    <a:pt x="1546" y="241"/>
                    <a:pt x="1692" y="241"/>
                  </a:cubicBezTo>
                  <a:cubicBezTo>
                    <a:pt x="1812" y="241"/>
                    <a:pt x="1931" y="274"/>
                    <a:pt x="2036" y="334"/>
                  </a:cubicBezTo>
                  <a:cubicBezTo>
                    <a:pt x="2136" y="434"/>
                    <a:pt x="2236" y="535"/>
                    <a:pt x="2269" y="668"/>
                  </a:cubicBezTo>
                  <a:lnTo>
                    <a:pt x="2503" y="668"/>
                  </a:lnTo>
                  <a:cubicBezTo>
                    <a:pt x="2469" y="535"/>
                    <a:pt x="2403" y="401"/>
                    <a:pt x="2336" y="301"/>
                  </a:cubicBezTo>
                  <a:cubicBezTo>
                    <a:pt x="2169" y="101"/>
                    <a:pt x="1969" y="1"/>
                    <a:pt x="173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9"/>
            <p:cNvSpPr/>
            <p:nvPr/>
          </p:nvSpPr>
          <p:spPr>
            <a:xfrm>
              <a:off x="5591024" y="3259631"/>
              <a:ext cx="318890" cy="162383"/>
            </a:xfrm>
            <a:custGeom>
              <a:rect b="b" l="l" r="r" t="t"/>
              <a:pathLst>
                <a:path extrusionOk="0" h="8107" w="15879">
                  <a:moveTo>
                    <a:pt x="15878" y="1"/>
                  </a:moveTo>
                  <a:lnTo>
                    <a:pt x="0" y="7740"/>
                  </a:lnTo>
                  <a:lnTo>
                    <a:pt x="0" y="8107"/>
                  </a:lnTo>
                  <a:lnTo>
                    <a:pt x="15678" y="601"/>
                  </a:lnTo>
                  <a:cubicBezTo>
                    <a:pt x="15812" y="535"/>
                    <a:pt x="15878" y="401"/>
                    <a:pt x="15878" y="234"/>
                  </a:cubicBezTo>
                  <a:lnTo>
                    <a:pt x="15878"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9"/>
            <p:cNvSpPr/>
            <p:nvPr/>
          </p:nvSpPr>
          <p:spPr>
            <a:xfrm>
              <a:off x="5591024" y="3259631"/>
              <a:ext cx="318890" cy="162383"/>
            </a:xfrm>
            <a:custGeom>
              <a:rect b="b" l="l" r="r" t="t"/>
              <a:pathLst>
                <a:path extrusionOk="0" h="8107" w="15879">
                  <a:moveTo>
                    <a:pt x="15878" y="1"/>
                  </a:moveTo>
                  <a:lnTo>
                    <a:pt x="0" y="7740"/>
                  </a:lnTo>
                  <a:lnTo>
                    <a:pt x="0" y="8107"/>
                  </a:lnTo>
                  <a:lnTo>
                    <a:pt x="15678" y="601"/>
                  </a:lnTo>
                  <a:cubicBezTo>
                    <a:pt x="15812" y="535"/>
                    <a:pt x="15878" y="401"/>
                    <a:pt x="15878" y="234"/>
                  </a:cubicBezTo>
                  <a:lnTo>
                    <a:pt x="1587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9"/>
            <p:cNvSpPr/>
            <p:nvPr/>
          </p:nvSpPr>
          <p:spPr>
            <a:xfrm>
              <a:off x="5216545" y="3049176"/>
              <a:ext cx="694714" cy="368171"/>
            </a:xfrm>
            <a:custGeom>
              <a:rect b="b" l="l" r="r" t="t"/>
              <a:pathLst>
                <a:path extrusionOk="0" h="18381" w="34593">
                  <a:moveTo>
                    <a:pt x="16362" y="0"/>
                  </a:moveTo>
                  <a:cubicBezTo>
                    <a:pt x="16221" y="0"/>
                    <a:pt x="16079" y="34"/>
                    <a:pt x="15945" y="100"/>
                  </a:cubicBezTo>
                  <a:lnTo>
                    <a:pt x="1" y="7773"/>
                  </a:lnTo>
                  <a:lnTo>
                    <a:pt x="18414" y="18380"/>
                  </a:lnTo>
                  <a:lnTo>
                    <a:pt x="34359" y="10741"/>
                  </a:lnTo>
                  <a:cubicBezTo>
                    <a:pt x="34592" y="10641"/>
                    <a:pt x="34592" y="10341"/>
                    <a:pt x="34359" y="10241"/>
                  </a:cubicBezTo>
                  <a:lnTo>
                    <a:pt x="16779" y="100"/>
                  </a:lnTo>
                  <a:cubicBezTo>
                    <a:pt x="16646" y="34"/>
                    <a:pt x="16504" y="0"/>
                    <a:pt x="1636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9"/>
            <p:cNvSpPr/>
            <p:nvPr/>
          </p:nvSpPr>
          <p:spPr>
            <a:xfrm>
              <a:off x="5216545" y="3204849"/>
              <a:ext cx="369799" cy="307360"/>
            </a:xfrm>
            <a:custGeom>
              <a:rect b="b" l="l" r="r" t="t"/>
              <a:pathLst>
                <a:path extrusionOk="0" h="15345" w="18414">
                  <a:moveTo>
                    <a:pt x="1" y="1"/>
                  </a:moveTo>
                  <a:lnTo>
                    <a:pt x="1" y="4737"/>
                  </a:lnTo>
                  <a:lnTo>
                    <a:pt x="18414" y="15345"/>
                  </a:lnTo>
                  <a:lnTo>
                    <a:pt x="18414" y="10608"/>
                  </a:lnTo>
                  <a:lnTo>
                    <a:pt x="1"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9"/>
            <p:cNvSpPr/>
            <p:nvPr/>
          </p:nvSpPr>
          <p:spPr>
            <a:xfrm>
              <a:off x="5216545" y="3204849"/>
              <a:ext cx="369799" cy="307360"/>
            </a:xfrm>
            <a:custGeom>
              <a:rect b="b" l="l" r="r" t="t"/>
              <a:pathLst>
                <a:path extrusionOk="0" h="15345" w="18414">
                  <a:moveTo>
                    <a:pt x="1" y="1"/>
                  </a:moveTo>
                  <a:lnTo>
                    <a:pt x="1" y="4737"/>
                  </a:lnTo>
                  <a:lnTo>
                    <a:pt x="18414" y="15345"/>
                  </a:lnTo>
                  <a:lnTo>
                    <a:pt x="18414" y="10608"/>
                  </a:lnTo>
                  <a:lnTo>
                    <a:pt x="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9"/>
            <p:cNvSpPr/>
            <p:nvPr/>
          </p:nvSpPr>
          <p:spPr>
            <a:xfrm>
              <a:off x="5479144" y="3388584"/>
              <a:ext cx="50929" cy="62834"/>
            </a:xfrm>
            <a:custGeom>
              <a:rect b="b" l="l" r="r" t="t"/>
              <a:pathLst>
                <a:path extrusionOk="0" h="3137" w="2536">
                  <a:moveTo>
                    <a:pt x="801" y="1"/>
                  </a:moveTo>
                  <a:cubicBezTo>
                    <a:pt x="334" y="1"/>
                    <a:pt x="1" y="401"/>
                    <a:pt x="1" y="1001"/>
                  </a:cubicBezTo>
                  <a:cubicBezTo>
                    <a:pt x="34" y="1802"/>
                    <a:pt x="468" y="2536"/>
                    <a:pt x="1135" y="2970"/>
                  </a:cubicBezTo>
                  <a:cubicBezTo>
                    <a:pt x="1302" y="3070"/>
                    <a:pt x="1502" y="3136"/>
                    <a:pt x="1702" y="3136"/>
                  </a:cubicBezTo>
                  <a:cubicBezTo>
                    <a:pt x="1935" y="3136"/>
                    <a:pt x="2169" y="3036"/>
                    <a:pt x="2302" y="2869"/>
                  </a:cubicBezTo>
                  <a:cubicBezTo>
                    <a:pt x="2436" y="2669"/>
                    <a:pt x="2536" y="2402"/>
                    <a:pt x="2502" y="2169"/>
                  </a:cubicBezTo>
                  <a:cubicBezTo>
                    <a:pt x="2469" y="1368"/>
                    <a:pt x="2035" y="635"/>
                    <a:pt x="1368" y="201"/>
                  </a:cubicBezTo>
                  <a:cubicBezTo>
                    <a:pt x="1202" y="67"/>
                    <a:pt x="1001" y="34"/>
                    <a:pt x="80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9"/>
            <p:cNvSpPr/>
            <p:nvPr/>
          </p:nvSpPr>
          <p:spPr>
            <a:xfrm>
              <a:off x="5483843" y="3393732"/>
              <a:ext cx="40868" cy="52799"/>
            </a:xfrm>
            <a:custGeom>
              <a:rect b="b" l="l" r="r" t="t"/>
              <a:pathLst>
                <a:path extrusionOk="0" h="2636" w="2035">
                  <a:moveTo>
                    <a:pt x="572" y="0"/>
                  </a:moveTo>
                  <a:cubicBezTo>
                    <a:pt x="234" y="0"/>
                    <a:pt x="0" y="272"/>
                    <a:pt x="0" y="744"/>
                  </a:cubicBezTo>
                  <a:cubicBezTo>
                    <a:pt x="34" y="1445"/>
                    <a:pt x="400" y="2112"/>
                    <a:pt x="1034" y="2512"/>
                  </a:cubicBezTo>
                  <a:cubicBezTo>
                    <a:pt x="1192" y="2596"/>
                    <a:pt x="1340" y="2636"/>
                    <a:pt x="1470" y="2636"/>
                  </a:cubicBezTo>
                  <a:cubicBezTo>
                    <a:pt x="1809" y="2636"/>
                    <a:pt x="2035" y="2369"/>
                    <a:pt x="2035" y="1912"/>
                  </a:cubicBezTo>
                  <a:cubicBezTo>
                    <a:pt x="2002" y="1178"/>
                    <a:pt x="1635" y="544"/>
                    <a:pt x="1034" y="144"/>
                  </a:cubicBezTo>
                  <a:cubicBezTo>
                    <a:pt x="869" y="47"/>
                    <a:pt x="712" y="0"/>
                    <a:pt x="572"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9"/>
            <p:cNvSpPr/>
            <p:nvPr/>
          </p:nvSpPr>
          <p:spPr>
            <a:xfrm>
              <a:off x="5245364" y="3249796"/>
              <a:ext cx="205002" cy="157977"/>
            </a:xfrm>
            <a:custGeom>
              <a:rect b="b" l="l" r="r" t="t"/>
              <a:pathLst>
                <a:path extrusionOk="0" h="7887" w="10208">
                  <a:moveTo>
                    <a:pt x="610" y="1"/>
                  </a:moveTo>
                  <a:cubicBezTo>
                    <a:pt x="251" y="1"/>
                    <a:pt x="0" y="296"/>
                    <a:pt x="0" y="792"/>
                  </a:cubicBezTo>
                  <a:lnTo>
                    <a:pt x="0" y="1159"/>
                  </a:lnTo>
                  <a:cubicBezTo>
                    <a:pt x="33" y="1960"/>
                    <a:pt x="434" y="2660"/>
                    <a:pt x="1101" y="3127"/>
                  </a:cubicBezTo>
                  <a:lnTo>
                    <a:pt x="9073" y="7730"/>
                  </a:lnTo>
                  <a:cubicBezTo>
                    <a:pt x="9257" y="7837"/>
                    <a:pt x="9429" y="7887"/>
                    <a:pt x="9581" y="7887"/>
                  </a:cubicBezTo>
                  <a:cubicBezTo>
                    <a:pt x="9955" y="7887"/>
                    <a:pt x="10207" y="7584"/>
                    <a:pt x="10207" y="7063"/>
                  </a:cubicBezTo>
                  <a:lnTo>
                    <a:pt x="10207" y="6730"/>
                  </a:lnTo>
                  <a:cubicBezTo>
                    <a:pt x="10174" y="5929"/>
                    <a:pt x="9740" y="5195"/>
                    <a:pt x="9073" y="4795"/>
                  </a:cubicBezTo>
                  <a:lnTo>
                    <a:pt x="1101" y="158"/>
                  </a:lnTo>
                  <a:cubicBezTo>
                    <a:pt x="925" y="51"/>
                    <a:pt x="759" y="1"/>
                    <a:pt x="610"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9"/>
            <p:cNvSpPr/>
            <p:nvPr/>
          </p:nvSpPr>
          <p:spPr>
            <a:xfrm>
              <a:off x="5586324" y="3415324"/>
              <a:ext cx="5382" cy="96885"/>
            </a:xfrm>
            <a:custGeom>
              <a:rect b="b" l="l" r="r" t="t"/>
              <a:pathLst>
                <a:path extrusionOk="0" h="4837" w="268">
                  <a:moveTo>
                    <a:pt x="268" y="0"/>
                  </a:moveTo>
                  <a:lnTo>
                    <a:pt x="1" y="100"/>
                  </a:lnTo>
                  <a:lnTo>
                    <a:pt x="1" y="4837"/>
                  </a:lnTo>
                  <a:lnTo>
                    <a:pt x="268" y="4703"/>
                  </a:lnTo>
                  <a:lnTo>
                    <a:pt x="268"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9"/>
            <p:cNvSpPr/>
            <p:nvPr/>
          </p:nvSpPr>
          <p:spPr>
            <a:xfrm>
              <a:off x="5586324" y="3415324"/>
              <a:ext cx="5382" cy="96885"/>
            </a:xfrm>
            <a:custGeom>
              <a:rect b="b" l="l" r="r" t="t"/>
              <a:pathLst>
                <a:path extrusionOk="0" h="4837" w="268">
                  <a:moveTo>
                    <a:pt x="268" y="0"/>
                  </a:moveTo>
                  <a:lnTo>
                    <a:pt x="1" y="100"/>
                  </a:lnTo>
                  <a:lnTo>
                    <a:pt x="1" y="4837"/>
                  </a:lnTo>
                  <a:lnTo>
                    <a:pt x="268" y="4703"/>
                  </a:lnTo>
                  <a:lnTo>
                    <a:pt x="26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9"/>
            <p:cNvSpPr/>
            <p:nvPr/>
          </p:nvSpPr>
          <p:spPr>
            <a:xfrm>
              <a:off x="5681455" y="3696605"/>
              <a:ext cx="380523" cy="452358"/>
            </a:xfrm>
            <a:custGeom>
              <a:rect b="b" l="l" r="r" t="t"/>
              <a:pathLst>
                <a:path extrusionOk="0" h="22584" w="18948">
                  <a:moveTo>
                    <a:pt x="1" y="0"/>
                  </a:moveTo>
                  <a:lnTo>
                    <a:pt x="1" y="11609"/>
                  </a:lnTo>
                  <a:lnTo>
                    <a:pt x="18947" y="22583"/>
                  </a:lnTo>
                  <a:lnTo>
                    <a:pt x="18947" y="10942"/>
                  </a:lnTo>
                  <a:lnTo>
                    <a:pt x="1"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9"/>
            <p:cNvSpPr/>
            <p:nvPr/>
          </p:nvSpPr>
          <p:spPr>
            <a:xfrm>
              <a:off x="6061958" y="3764086"/>
              <a:ext cx="263964" cy="384876"/>
            </a:xfrm>
            <a:custGeom>
              <a:rect b="b" l="l" r="r" t="t"/>
              <a:pathLst>
                <a:path extrusionOk="0" h="19215" w="13144">
                  <a:moveTo>
                    <a:pt x="13143" y="1"/>
                  </a:moveTo>
                  <a:lnTo>
                    <a:pt x="0" y="7573"/>
                  </a:lnTo>
                  <a:lnTo>
                    <a:pt x="0" y="19214"/>
                  </a:lnTo>
                  <a:lnTo>
                    <a:pt x="13143" y="11609"/>
                  </a:lnTo>
                  <a:lnTo>
                    <a:pt x="13143"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9"/>
            <p:cNvSpPr/>
            <p:nvPr/>
          </p:nvSpPr>
          <p:spPr>
            <a:xfrm>
              <a:off x="5681455" y="3544257"/>
              <a:ext cx="644468" cy="371516"/>
            </a:xfrm>
            <a:custGeom>
              <a:rect b="b" l="l" r="r" t="t"/>
              <a:pathLst>
                <a:path extrusionOk="0" h="18548" w="32091">
                  <a:moveTo>
                    <a:pt x="13143" y="1"/>
                  </a:moveTo>
                  <a:lnTo>
                    <a:pt x="1" y="7606"/>
                  </a:lnTo>
                  <a:lnTo>
                    <a:pt x="18947" y="18548"/>
                  </a:lnTo>
                  <a:lnTo>
                    <a:pt x="32090" y="10976"/>
                  </a:lnTo>
                  <a:lnTo>
                    <a:pt x="13143"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9"/>
            <p:cNvSpPr/>
            <p:nvPr/>
          </p:nvSpPr>
          <p:spPr>
            <a:xfrm>
              <a:off x="5879750" y="3889034"/>
              <a:ext cx="291417" cy="111587"/>
            </a:xfrm>
            <a:custGeom>
              <a:rect b="b" l="l" r="r" t="t"/>
              <a:pathLst>
                <a:path extrusionOk="0" h="5571" w="14511">
                  <a:moveTo>
                    <a:pt x="0" y="0"/>
                  </a:moveTo>
                  <a:lnTo>
                    <a:pt x="9073" y="5571"/>
                  </a:lnTo>
                  <a:lnTo>
                    <a:pt x="14511" y="2102"/>
                  </a:lnTo>
                  <a:lnTo>
                    <a:pt x="9073" y="5237"/>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9"/>
            <p:cNvSpPr/>
            <p:nvPr/>
          </p:nvSpPr>
          <p:spPr>
            <a:xfrm>
              <a:off x="5770561" y="3884347"/>
              <a:ext cx="510477" cy="174421"/>
            </a:xfrm>
            <a:custGeom>
              <a:rect b="b" l="l" r="r" t="t"/>
              <a:pathLst>
                <a:path extrusionOk="0" h="8708" w="25419">
                  <a:moveTo>
                    <a:pt x="0" y="1"/>
                  </a:moveTo>
                  <a:lnTo>
                    <a:pt x="14510" y="8707"/>
                  </a:lnTo>
                  <a:lnTo>
                    <a:pt x="25418" y="2102"/>
                  </a:lnTo>
                  <a:lnTo>
                    <a:pt x="25418" y="2102"/>
                  </a:lnTo>
                  <a:lnTo>
                    <a:pt x="14510" y="8407"/>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9"/>
            <p:cNvSpPr/>
            <p:nvPr/>
          </p:nvSpPr>
          <p:spPr>
            <a:xfrm>
              <a:off x="5713607" y="3782794"/>
              <a:ext cx="129311" cy="72188"/>
            </a:xfrm>
            <a:custGeom>
              <a:rect b="b" l="l" r="r" t="t"/>
              <a:pathLst>
                <a:path extrusionOk="0" h="3604" w="6439">
                  <a:moveTo>
                    <a:pt x="201" y="1"/>
                  </a:moveTo>
                  <a:cubicBezTo>
                    <a:pt x="67" y="834"/>
                    <a:pt x="1" y="1702"/>
                    <a:pt x="67" y="2569"/>
                  </a:cubicBezTo>
                  <a:cubicBezTo>
                    <a:pt x="67" y="2569"/>
                    <a:pt x="95" y="2568"/>
                    <a:pt x="149" y="2568"/>
                  </a:cubicBezTo>
                  <a:cubicBezTo>
                    <a:pt x="599" y="2568"/>
                    <a:pt x="2868" y="2621"/>
                    <a:pt x="6439" y="3603"/>
                  </a:cubicBezTo>
                  <a:lnTo>
                    <a:pt x="20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9"/>
            <p:cNvSpPr/>
            <p:nvPr/>
          </p:nvSpPr>
          <p:spPr>
            <a:xfrm>
              <a:off x="5704911" y="3782794"/>
              <a:ext cx="138007" cy="72188"/>
            </a:xfrm>
            <a:custGeom>
              <a:rect b="b" l="l" r="r" t="t"/>
              <a:pathLst>
                <a:path extrusionOk="0" h="3604" w="6872">
                  <a:moveTo>
                    <a:pt x="634" y="1"/>
                  </a:moveTo>
                  <a:lnTo>
                    <a:pt x="0" y="1602"/>
                  </a:lnTo>
                  <a:lnTo>
                    <a:pt x="6872" y="3603"/>
                  </a:lnTo>
                  <a:lnTo>
                    <a:pt x="634"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79"/>
            <p:cNvSpPr/>
            <p:nvPr/>
          </p:nvSpPr>
          <p:spPr>
            <a:xfrm>
              <a:off x="5879750" y="3983916"/>
              <a:ext cx="167488" cy="126289"/>
            </a:xfrm>
            <a:custGeom>
              <a:rect b="b" l="l" r="r" t="t"/>
              <a:pathLst>
                <a:path extrusionOk="0" h="6305" w="8340">
                  <a:moveTo>
                    <a:pt x="0" y="0"/>
                  </a:moveTo>
                  <a:lnTo>
                    <a:pt x="6838" y="6305"/>
                  </a:lnTo>
                  <a:cubicBezTo>
                    <a:pt x="6838" y="6305"/>
                    <a:pt x="7039" y="5437"/>
                    <a:pt x="8340" y="4803"/>
                  </a:cubicBez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79"/>
            <p:cNvSpPr/>
            <p:nvPr/>
          </p:nvSpPr>
          <p:spPr>
            <a:xfrm>
              <a:off x="5879750" y="3983916"/>
              <a:ext cx="167488" cy="108242"/>
            </a:xfrm>
            <a:custGeom>
              <a:rect b="b" l="l" r="r" t="t"/>
              <a:pathLst>
                <a:path extrusionOk="0" h="5404" w="8340">
                  <a:moveTo>
                    <a:pt x="0" y="0"/>
                  </a:moveTo>
                  <a:lnTo>
                    <a:pt x="6405" y="5404"/>
                  </a:lnTo>
                  <a:lnTo>
                    <a:pt x="8340" y="4837"/>
                  </a:lnTo>
                  <a:lnTo>
                    <a:pt x="0"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9"/>
            <p:cNvSpPr/>
            <p:nvPr/>
          </p:nvSpPr>
          <p:spPr>
            <a:xfrm>
              <a:off x="6193920" y="3854963"/>
              <a:ext cx="99167" cy="50115"/>
            </a:xfrm>
            <a:custGeom>
              <a:rect b="b" l="l" r="r" t="t"/>
              <a:pathLst>
                <a:path extrusionOk="0" h="2502" w="4938">
                  <a:moveTo>
                    <a:pt x="4337" y="0"/>
                  </a:moveTo>
                  <a:lnTo>
                    <a:pt x="1" y="2502"/>
                  </a:lnTo>
                  <a:lnTo>
                    <a:pt x="4871" y="2068"/>
                  </a:lnTo>
                  <a:cubicBezTo>
                    <a:pt x="4938" y="1368"/>
                    <a:pt x="4771" y="667"/>
                    <a:pt x="4371" y="67"/>
                  </a:cubicBezTo>
                  <a:cubicBezTo>
                    <a:pt x="4371" y="67"/>
                    <a:pt x="4337" y="33"/>
                    <a:pt x="43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79"/>
            <p:cNvSpPr/>
            <p:nvPr/>
          </p:nvSpPr>
          <p:spPr>
            <a:xfrm>
              <a:off x="6193920" y="3854963"/>
              <a:ext cx="115916" cy="50115"/>
            </a:xfrm>
            <a:custGeom>
              <a:rect b="b" l="l" r="r" t="t"/>
              <a:pathLst>
                <a:path extrusionOk="0" h="2502" w="5772">
                  <a:moveTo>
                    <a:pt x="4337" y="0"/>
                  </a:moveTo>
                  <a:lnTo>
                    <a:pt x="1" y="2502"/>
                  </a:lnTo>
                  <a:lnTo>
                    <a:pt x="5772" y="767"/>
                  </a:lnTo>
                  <a:lnTo>
                    <a:pt x="4337"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9"/>
            <p:cNvSpPr/>
            <p:nvPr/>
          </p:nvSpPr>
          <p:spPr>
            <a:xfrm>
              <a:off x="5743751" y="3579650"/>
              <a:ext cx="227113" cy="132999"/>
            </a:xfrm>
            <a:custGeom>
              <a:rect b="b" l="l" r="r" t="t"/>
              <a:pathLst>
                <a:path extrusionOk="0" h="6640" w="11309">
                  <a:moveTo>
                    <a:pt x="11131" y="1"/>
                  </a:moveTo>
                  <a:cubicBezTo>
                    <a:pt x="11098" y="1"/>
                    <a:pt x="11066" y="12"/>
                    <a:pt x="11042" y="35"/>
                  </a:cubicBezTo>
                  <a:lnTo>
                    <a:pt x="168" y="6306"/>
                  </a:lnTo>
                  <a:cubicBezTo>
                    <a:pt x="1" y="6407"/>
                    <a:pt x="67" y="6640"/>
                    <a:pt x="234" y="6640"/>
                  </a:cubicBezTo>
                  <a:cubicBezTo>
                    <a:pt x="268" y="6640"/>
                    <a:pt x="301" y="6640"/>
                    <a:pt x="301" y="6607"/>
                  </a:cubicBezTo>
                  <a:lnTo>
                    <a:pt x="11209" y="335"/>
                  </a:lnTo>
                  <a:cubicBezTo>
                    <a:pt x="11275" y="269"/>
                    <a:pt x="11309" y="169"/>
                    <a:pt x="11275" y="102"/>
                  </a:cubicBezTo>
                  <a:cubicBezTo>
                    <a:pt x="11254" y="37"/>
                    <a:pt x="11191" y="1"/>
                    <a:pt x="1113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9"/>
            <p:cNvSpPr/>
            <p:nvPr/>
          </p:nvSpPr>
          <p:spPr>
            <a:xfrm>
              <a:off x="5780602" y="3600822"/>
              <a:ext cx="227374" cy="132559"/>
            </a:xfrm>
            <a:custGeom>
              <a:rect b="b" l="l" r="r" t="t"/>
              <a:pathLst>
                <a:path extrusionOk="0" h="6618" w="11322">
                  <a:moveTo>
                    <a:pt x="11077" y="1"/>
                  </a:moveTo>
                  <a:cubicBezTo>
                    <a:pt x="11056" y="1"/>
                    <a:pt x="11032" y="4"/>
                    <a:pt x="11008" y="12"/>
                  </a:cubicBezTo>
                  <a:lnTo>
                    <a:pt x="134" y="6317"/>
                  </a:lnTo>
                  <a:cubicBezTo>
                    <a:pt x="34" y="6350"/>
                    <a:pt x="0" y="6450"/>
                    <a:pt x="67" y="6550"/>
                  </a:cubicBezTo>
                  <a:cubicBezTo>
                    <a:pt x="100" y="6584"/>
                    <a:pt x="134" y="6617"/>
                    <a:pt x="201" y="6617"/>
                  </a:cubicBezTo>
                  <a:lnTo>
                    <a:pt x="301" y="6617"/>
                  </a:lnTo>
                  <a:lnTo>
                    <a:pt x="11175" y="313"/>
                  </a:lnTo>
                  <a:cubicBezTo>
                    <a:pt x="11322" y="195"/>
                    <a:pt x="11236" y="1"/>
                    <a:pt x="1107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79"/>
            <p:cNvSpPr/>
            <p:nvPr/>
          </p:nvSpPr>
          <p:spPr>
            <a:xfrm>
              <a:off x="5817454" y="3621813"/>
              <a:ext cx="227796" cy="132939"/>
            </a:xfrm>
            <a:custGeom>
              <a:rect b="b" l="l" r="r" t="t"/>
              <a:pathLst>
                <a:path extrusionOk="0" h="6637" w="11343">
                  <a:moveTo>
                    <a:pt x="11101" y="1"/>
                  </a:moveTo>
                  <a:cubicBezTo>
                    <a:pt x="11072" y="1"/>
                    <a:pt x="11040" y="10"/>
                    <a:pt x="11008" y="32"/>
                  </a:cubicBezTo>
                  <a:lnTo>
                    <a:pt x="100" y="6336"/>
                  </a:lnTo>
                  <a:cubicBezTo>
                    <a:pt x="33" y="6370"/>
                    <a:pt x="0" y="6470"/>
                    <a:pt x="33" y="6570"/>
                  </a:cubicBezTo>
                  <a:cubicBezTo>
                    <a:pt x="67" y="6603"/>
                    <a:pt x="133" y="6637"/>
                    <a:pt x="200" y="6637"/>
                  </a:cubicBezTo>
                  <a:cubicBezTo>
                    <a:pt x="234" y="6637"/>
                    <a:pt x="234" y="6637"/>
                    <a:pt x="267" y="6603"/>
                  </a:cubicBezTo>
                  <a:lnTo>
                    <a:pt x="11175" y="332"/>
                  </a:lnTo>
                  <a:cubicBezTo>
                    <a:pt x="11342" y="248"/>
                    <a:pt x="11253" y="1"/>
                    <a:pt x="1110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9"/>
            <p:cNvSpPr/>
            <p:nvPr/>
          </p:nvSpPr>
          <p:spPr>
            <a:xfrm>
              <a:off x="5852940" y="3642745"/>
              <a:ext cx="228659" cy="132719"/>
            </a:xfrm>
            <a:custGeom>
              <a:rect b="b" l="l" r="r" t="t"/>
              <a:pathLst>
                <a:path extrusionOk="0" h="6626" w="11386">
                  <a:moveTo>
                    <a:pt x="11144" y="1"/>
                  </a:moveTo>
                  <a:cubicBezTo>
                    <a:pt x="11122" y="1"/>
                    <a:pt x="11099" y="7"/>
                    <a:pt x="11076" y="21"/>
                  </a:cubicBezTo>
                  <a:lnTo>
                    <a:pt x="168" y="6325"/>
                  </a:lnTo>
                  <a:cubicBezTo>
                    <a:pt x="1" y="6392"/>
                    <a:pt x="68" y="6626"/>
                    <a:pt x="234" y="6626"/>
                  </a:cubicBezTo>
                  <a:cubicBezTo>
                    <a:pt x="268" y="6626"/>
                    <a:pt x="301" y="6626"/>
                    <a:pt x="335" y="6592"/>
                  </a:cubicBezTo>
                  <a:lnTo>
                    <a:pt x="11242" y="321"/>
                  </a:lnTo>
                  <a:cubicBezTo>
                    <a:pt x="11386" y="235"/>
                    <a:pt x="11282" y="1"/>
                    <a:pt x="1114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9"/>
            <p:cNvSpPr/>
            <p:nvPr/>
          </p:nvSpPr>
          <p:spPr>
            <a:xfrm>
              <a:off x="5889128" y="3663856"/>
              <a:ext cx="229081" cy="132979"/>
            </a:xfrm>
            <a:custGeom>
              <a:rect b="b" l="l" r="r" t="t"/>
              <a:pathLst>
                <a:path extrusionOk="0" h="6639" w="11407">
                  <a:moveTo>
                    <a:pt x="11176" y="1"/>
                  </a:moveTo>
                  <a:cubicBezTo>
                    <a:pt x="11144" y="1"/>
                    <a:pt x="11110" y="11"/>
                    <a:pt x="11075" y="34"/>
                  </a:cubicBezTo>
                  <a:lnTo>
                    <a:pt x="167" y="6305"/>
                  </a:lnTo>
                  <a:cubicBezTo>
                    <a:pt x="0" y="6406"/>
                    <a:pt x="67" y="6639"/>
                    <a:pt x="267" y="6639"/>
                  </a:cubicBezTo>
                  <a:cubicBezTo>
                    <a:pt x="267" y="6639"/>
                    <a:pt x="300" y="6606"/>
                    <a:pt x="334" y="6606"/>
                  </a:cubicBezTo>
                  <a:lnTo>
                    <a:pt x="11242" y="301"/>
                  </a:lnTo>
                  <a:cubicBezTo>
                    <a:pt x="11406" y="219"/>
                    <a:pt x="11322" y="1"/>
                    <a:pt x="1117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79"/>
            <p:cNvSpPr/>
            <p:nvPr/>
          </p:nvSpPr>
          <p:spPr>
            <a:xfrm>
              <a:off x="5925960" y="3684808"/>
              <a:ext cx="228519" cy="132759"/>
            </a:xfrm>
            <a:custGeom>
              <a:rect b="b" l="l" r="r" t="t"/>
              <a:pathLst>
                <a:path extrusionOk="0" h="6628" w="11379">
                  <a:moveTo>
                    <a:pt x="11130" y="0"/>
                  </a:moveTo>
                  <a:cubicBezTo>
                    <a:pt x="11102" y="0"/>
                    <a:pt x="11073" y="7"/>
                    <a:pt x="11042" y="22"/>
                  </a:cubicBezTo>
                  <a:lnTo>
                    <a:pt x="168" y="6327"/>
                  </a:lnTo>
                  <a:cubicBezTo>
                    <a:pt x="1" y="6394"/>
                    <a:pt x="68" y="6627"/>
                    <a:pt x="234" y="6627"/>
                  </a:cubicBezTo>
                  <a:cubicBezTo>
                    <a:pt x="268" y="6627"/>
                    <a:pt x="301" y="6627"/>
                    <a:pt x="334" y="6594"/>
                  </a:cubicBezTo>
                  <a:lnTo>
                    <a:pt x="11209" y="323"/>
                  </a:lnTo>
                  <a:cubicBezTo>
                    <a:pt x="11379" y="209"/>
                    <a:pt x="11284" y="0"/>
                    <a:pt x="1113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79"/>
            <p:cNvSpPr/>
            <p:nvPr/>
          </p:nvSpPr>
          <p:spPr>
            <a:xfrm>
              <a:off x="5963474" y="3705719"/>
              <a:ext cx="226711" cy="132559"/>
            </a:xfrm>
            <a:custGeom>
              <a:rect b="b" l="l" r="r" t="t"/>
              <a:pathLst>
                <a:path extrusionOk="0" h="6618" w="11289">
                  <a:moveTo>
                    <a:pt x="11035" y="1"/>
                  </a:moveTo>
                  <a:cubicBezTo>
                    <a:pt x="11016" y="1"/>
                    <a:pt x="10996" y="4"/>
                    <a:pt x="10975" y="12"/>
                  </a:cubicBezTo>
                  <a:lnTo>
                    <a:pt x="101" y="6317"/>
                  </a:lnTo>
                  <a:cubicBezTo>
                    <a:pt x="1" y="6350"/>
                    <a:pt x="1" y="6450"/>
                    <a:pt x="34" y="6550"/>
                  </a:cubicBezTo>
                  <a:cubicBezTo>
                    <a:pt x="68" y="6584"/>
                    <a:pt x="134" y="6617"/>
                    <a:pt x="168" y="6617"/>
                  </a:cubicBezTo>
                  <a:lnTo>
                    <a:pt x="268" y="6617"/>
                  </a:lnTo>
                  <a:lnTo>
                    <a:pt x="11142" y="313"/>
                  </a:lnTo>
                  <a:cubicBezTo>
                    <a:pt x="11289" y="195"/>
                    <a:pt x="11178" y="1"/>
                    <a:pt x="1103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79"/>
            <p:cNvSpPr/>
            <p:nvPr/>
          </p:nvSpPr>
          <p:spPr>
            <a:xfrm>
              <a:off x="5999662" y="3726670"/>
              <a:ext cx="227736" cy="132979"/>
            </a:xfrm>
            <a:custGeom>
              <a:rect b="b" l="l" r="r" t="t"/>
              <a:pathLst>
                <a:path extrusionOk="0" h="6639" w="11340">
                  <a:moveTo>
                    <a:pt x="11108" y="0"/>
                  </a:moveTo>
                  <a:cubicBezTo>
                    <a:pt x="11077" y="0"/>
                    <a:pt x="11043" y="11"/>
                    <a:pt x="11008" y="34"/>
                  </a:cubicBezTo>
                  <a:lnTo>
                    <a:pt x="100" y="6305"/>
                  </a:lnTo>
                  <a:cubicBezTo>
                    <a:pt x="34" y="6372"/>
                    <a:pt x="0" y="6472"/>
                    <a:pt x="67" y="6539"/>
                  </a:cubicBezTo>
                  <a:cubicBezTo>
                    <a:pt x="67" y="6605"/>
                    <a:pt x="134" y="6639"/>
                    <a:pt x="200" y="6639"/>
                  </a:cubicBezTo>
                  <a:cubicBezTo>
                    <a:pt x="234" y="6639"/>
                    <a:pt x="267" y="6605"/>
                    <a:pt x="267" y="6605"/>
                  </a:cubicBezTo>
                  <a:lnTo>
                    <a:pt x="11175" y="334"/>
                  </a:lnTo>
                  <a:cubicBezTo>
                    <a:pt x="11340" y="224"/>
                    <a:pt x="11255" y="0"/>
                    <a:pt x="1110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9"/>
            <p:cNvSpPr/>
            <p:nvPr/>
          </p:nvSpPr>
          <p:spPr>
            <a:xfrm>
              <a:off x="6035168" y="3747782"/>
              <a:ext cx="227776" cy="132579"/>
            </a:xfrm>
            <a:custGeom>
              <a:rect b="b" l="l" r="r" t="t"/>
              <a:pathLst>
                <a:path extrusionOk="0" h="6619" w="11342">
                  <a:moveTo>
                    <a:pt x="11120" y="1"/>
                  </a:moveTo>
                  <a:cubicBezTo>
                    <a:pt x="11095" y="1"/>
                    <a:pt x="11068" y="5"/>
                    <a:pt x="11041" y="14"/>
                  </a:cubicBezTo>
                  <a:lnTo>
                    <a:pt x="167" y="6318"/>
                  </a:lnTo>
                  <a:cubicBezTo>
                    <a:pt x="0" y="6385"/>
                    <a:pt x="67" y="6619"/>
                    <a:pt x="234" y="6619"/>
                  </a:cubicBezTo>
                  <a:lnTo>
                    <a:pt x="334" y="6619"/>
                  </a:lnTo>
                  <a:lnTo>
                    <a:pt x="11208" y="314"/>
                  </a:lnTo>
                  <a:cubicBezTo>
                    <a:pt x="11308" y="281"/>
                    <a:pt x="11342" y="181"/>
                    <a:pt x="11275" y="81"/>
                  </a:cubicBezTo>
                  <a:cubicBezTo>
                    <a:pt x="11250" y="32"/>
                    <a:pt x="11190" y="1"/>
                    <a:pt x="1112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9"/>
            <p:cNvSpPr/>
            <p:nvPr/>
          </p:nvSpPr>
          <p:spPr>
            <a:xfrm>
              <a:off x="7694485" y="950532"/>
              <a:ext cx="75048" cy="123625"/>
            </a:xfrm>
            <a:custGeom>
              <a:rect b="b" l="l" r="r" t="t"/>
              <a:pathLst>
                <a:path extrusionOk="0" h="6172" w="3737">
                  <a:moveTo>
                    <a:pt x="1" y="0"/>
                  </a:moveTo>
                  <a:lnTo>
                    <a:pt x="1" y="6171"/>
                  </a:lnTo>
                  <a:lnTo>
                    <a:pt x="3637" y="2269"/>
                  </a:lnTo>
                  <a:cubicBezTo>
                    <a:pt x="3737" y="2102"/>
                    <a:pt x="3703" y="1868"/>
                    <a:pt x="3537" y="1768"/>
                  </a:cubicBezTo>
                  <a:lnTo>
                    <a:pt x="534" y="34"/>
                  </a:lnTo>
                  <a:cubicBezTo>
                    <a:pt x="468" y="0"/>
                    <a:pt x="434" y="0"/>
                    <a:pt x="36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9"/>
            <p:cNvSpPr/>
            <p:nvPr/>
          </p:nvSpPr>
          <p:spPr>
            <a:xfrm>
              <a:off x="7694485" y="950532"/>
              <a:ext cx="75048" cy="123625"/>
            </a:xfrm>
            <a:custGeom>
              <a:rect b="b" l="l" r="r" t="t"/>
              <a:pathLst>
                <a:path extrusionOk="0" h="6172" w="3737">
                  <a:moveTo>
                    <a:pt x="1" y="0"/>
                  </a:moveTo>
                  <a:lnTo>
                    <a:pt x="1" y="6171"/>
                  </a:lnTo>
                  <a:lnTo>
                    <a:pt x="3637" y="2269"/>
                  </a:lnTo>
                  <a:cubicBezTo>
                    <a:pt x="3737" y="2102"/>
                    <a:pt x="3703" y="1868"/>
                    <a:pt x="3537" y="1768"/>
                  </a:cubicBezTo>
                  <a:lnTo>
                    <a:pt x="534" y="34"/>
                  </a:lnTo>
                  <a:cubicBezTo>
                    <a:pt x="468" y="0"/>
                    <a:pt x="434" y="0"/>
                    <a:pt x="3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9"/>
            <p:cNvSpPr/>
            <p:nvPr/>
          </p:nvSpPr>
          <p:spPr>
            <a:xfrm>
              <a:off x="7677736" y="985264"/>
              <a:ext cx="93143" cy="88893"/>
            </a:xfrm>
            <a:custGeom>
              <a:rect b="b" l="l" r="r" t="t"/>
              <a:pathLst>
                <a:path extrusionOk="0" h="4438" w="4638">
                  <a:moveTo>
                    <a:pt x="835" y="1"/>
                  </a:moveTo>
                  <a:lnTo>
                    <a:pt x="1" y="701"/>
                  </a:lnTo>
                  <a:lnTo>
                    <a:pt x="835" y="4437"/>
                  </a:lnTo>
                  <a:lnTo>
                    <a:pt x="4471" y="535"/>
                  </a:lnTo>
                  <a:cubicBezTo>
                    <a:pt x="4637" y="334"/>
                    <a:pt x="4471" y="1"/>
                    <a:pt x="420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9"/>
            <p:cNvSpPr/>
            <p:nvPr/>
          </p:nvSpPr>
          <p:spPr>
            <a:xfrm>
              <a:off x="7072831" y="855811"/>
              <a:ext cx="621674" cy="624415"/>
            </a:xfrm>
            <a:custGeom>
              <a:rect b="b" l="l" r="r" t="t"/>
              <a:pathLst>
                <a:path extrusionOk="0" h="31174" w="30956">
                  <a:moveTo>
                    <a:pt x="28120" y="1"/>
                  </a:moveTo>
                  <a:cubicBezTo>
                    <a:pt x="27628" y="1"/>
                    <a:pt x="27136" y="109"/>
                    <a:pt x="26686" y="326"/>
                  </a:cubicBezTo>
                  <a:lnTo>
                    <a:pt x="1435" y="14937"/>
                  </a:lnTo>
                  <a:cubicBezTo>
                    <a:pt x="567" y="15470"/>
                    <a:pt x="34" y="16404"/>
                    <a:pt x="0" y="17405"/>
                  </a:cubicBezTo>
                  <a:lnTo>
                    <a:pt x="0" y="28380"/>
                  </a:lnTo>
                  <a:cubicBezTo>
                    <a:pt x="34" y="29380"/>
                    <a:pt x="567" y="30281"/>
                    <a:pt x="1435" y="30848"/>
                  </a:cubicBezTo>
                  <a:cubicBezTo>
                    <a:pt x="1868" y="31065"/>
                    <a:pt x="2352" y="31173"/>
                    <a:pt x="2840" y="31173"/>
                  </a:cubicBezTo>
                  <a:cubicBezTo>
                    <a:pt x="3328" y="31173"/>
                    <a:pt x="3820" y="31065"/>
                    <a:pt x="4270" y="30848"/>
                  </a:cubicBezTo>
                  <a:lnTo>
                    <a:pt x="29688" y="16171"/>
                  </a:lnTo>
                  <a:cubicBezTo>
                    <a:pt x="30956" y="15437"/>
                    <a:pt x="30956" y="14703"/>
                    <a:pt x="30956" y="13802"/>
                  </a:cubicBezTo>
                  <a:lnTo>
                    <a:pt x="30956" y="2795"/>
                  </a:lnTo>
                  <a:cubicBezTo>
                    <a:pt x="30889" y="1794"/>
                    <a:pt x="30389" y="893"/>
                    <a:pt x="29555" y="326"/>
                  </a:cubicBezTo>
                  <a:cubicBezTo>
                    <a:pt x="29104" y="109"/>
                    <a:pt x="28612" y="1"/>
                    <a:pt x="2812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9"/>
            <p:cNvSpPr/>
            <p:nvPr/>
          </p:nvSpPr>
          <p:spPr>
            <a:xfrm>
              <a:off x="7072831" y="1175690"/>
              <a:ext cx="80410" cy="304296"/>
            </a:xfrm>
            <a:custGeom>
              <a:rect b="b" l="l" r="r" t="t"/>
              <a:pathLst>
                <a:path extrusionOk="0" h="15192" w="4004">
                  <a:moveTo>
                    <a:pt x="401" y="1"/>
                  </a:moveTo>
                  <a:cubicBezTo>
                    <a:pt x="134" y="434"/>
                    <a:pt x="0" y="901"/>
                    <a:pt x="0" y="1402"/>
                  </a:cubicBezTo>
                  <a:lnTo>
                    <a:pt x="0" y="12376"/>
                  </a:lnTo>
                  <a:cubicBezTo>
                    <a:pt x="34" y="13377"/>
                    <a:pt x="567" y="14311"/>
                    <a:pt x="1401" y="14845"/>
                  </a:cubicBezTo>
                  <a:cubicBezTo>
                    <a:pt x="1875" y="15072"/>
                    <a:pt x="2381" y="15192"/>
                    <a:pt x="2882" y="15192"/>
                  </a:cubicBezTo>
                  <a:cubicBezTo>
                    <a:pt x="3264" y="15192"/>
                    <a:pt x="3643" y="15122"/>
                    <a:pt x="4003" y="14978"/>
                  </a:cubicBezTo>
                  <a:lnTo>
                    <a:pt x="4003" y="14978"/>
                  </a:lnTo>
                  <a:cubicBezTo>
                    <a:pt x="3871" y="15024"/>
                    <a:pt x="3744" y="15047"/>
                    <a:pt x="3628" y="15047"/>
                  </a:cubicBezTo>
                  <a:cubicBezTo>
                    <a:pt x="3157" y="15047"/>
                    <a:pt x="2836" y="14679"/>
                    <a:pt x="2836" y="14011"/>
                  </a:cubicBezTo>
                  <a:lnTo>
                    <a:pt x="2836" y="3036"/>
                  </a:lnTo>
                  <a:cubicBezTo>
                    <a:pt x="2869" y="2536"/>
                    <a:pt x="3002" y="2069"/>
                    <a:pt x="3269" y="1635"/>
                  </a:cubicBezTo>
                  <a:lnTo>
                    <a:pt x="40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79"/>
            <p:cNvSpPr/>
            <p:nvPr/>
          </p:nvSpPr>
          <p:spPr>
            <a:xfrm>
              <a:off x="7080864" y="855991"/>
              <a:ext cx="612978" cy="353129"/>
            </a:xfrm>
            <a:custGeom>
              <a:rect b="b" l="l" r="r" t="t"/>
              <a:pathLst>
                <a:path extrusionOk="0" h="17630" w="30523">
                  <a:moveTo>
                    <a:pt x="27704" y="0"/>
                  </a:moveTo>
                  <a:cubicBezTo>
                    <a:pt x="27220" y="0"/>
                    <a:pt x="26736" y="117"/>
                    <a:pt x="26286" y="350"/>
                  </a:cubicBezTo>
                  <a:lnTo>
                    <a:pt x="1001" y="14928"/>
                  </a:lnTo>
                  <a:cubicBezTo>
                    <a:pt x="601" y="15194"/>
                    <a:pt x="234" y="15561"/>
                    <a:pt x="1" y="15995"/>
                  </a:cubicBezTo>
                  <a:lnTo>
                    <a:pt x="2836" y="17630"/>
                  </a:lnTo>
                  <a:cubicBezTo>
                    <a:pt x="3069" y="17196"/>
                    <a:pt x="3436" y="16829"/>
                    <a:pt x="3837" y="16562"/>
                  </a:cubicBezTo>
                  <a:lnTo>
                    <a:pt x="29121" y="1985"/>
                  </a:lnTo>
                  <a:cubicBezTo>
                    <a:pt x="29358" y="1843"/>
                    <a:pt x="29582" y="1777"/>
                    <a:pt x="29779" y="1777"/>
                  </a:cubicBezTo>
                  <a:cubicBezTo>
                    <a:pt x="30140" y="1777"/>
                    <a:pt x="30415" y="1998"/>
                    <a:pt x="30522" y="2385"/>
                  </a:cubicBezTo>
                  <a:cubicBezTo>
                    <a:pt x="30356" y="1551"/>
                    <a:pt x="29855" y="817"/>
                    <a:pt x="29121" y="350"/>
                  </a:cubicBezTo>
                  <a:cubicBezTo>
                    <a:pt x="28671" y="117"/>
                    <a:pt x="28187" y="0"/>
                    <a:pt x="277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9"/>
            <p:cNvSpPr/>
            <p:nvPr/>
          </p:nvSpPr>
          <p:spPr>
            <a:xfrm>
              <a:off x="7174649" y="1244673"/>
              <a:ext cx="58299" cy="130656"/>
            </a:xfrm>
            <a:custGeom>
              <a:rect b="b" l="l" r="r" t="t"/>
              <a:pathLst>
                <a:path extrusionOk="0" h="6523" w="2903">
                  <a:moveTo>
                    <a:pt x="951" y="1"/>
                  </a:moveTo>
                  <a:cubicBezTo>
                    <a:pt x="935" y="1"/>
                    <a:pt x="918" y="9"/>
                    <a:pt x="901" y="26"/>
                  </a:cubicBezTo>
                  <a:lnTo>
                    <a:pt x="167" y="426"/>
                  </a:lnTo>
                  <a:cubicBezTo>
                    <a:pt x="101" y="459"/>
                    <a:pt x="67" y="526"/>
                    <a:pt x="34" y="560"/>
                  </a:cubicBezTo>
                  <a:cubicBezTo>
                    <a:pt x="1" y="626"/>
                    <a:pt x="1" y="693"/>
                    <a:pt x="1" y="760"/>
                  </a:cubicBezTo>
                  <a:lnTo>
                    <a:pt x="1" y="6364"/>
                  </a:lnTo>
                  <a:cubicBezTo>
                    <a:pt x="1" y="6397"/>
                    <a:pt x="1" y="6464"/>
                    <a:pt x="34" y="6497"/>
                  </a:cubicBezTo>
                  <a:cubicBezTo>
                    <a:pt x="51" y="6514"/>
                    <a:pt x="76" y="6522"/>
                    <a:pt x="101" y="6522"/>
                  </a:cubicBezTo>
                  <a:cubicBezTo>
                    <a:pt x="126" y="6522"/>
                    <a:pt x="151" y="6514"/>
                    <a:pt x="167" y="6497"/>
                  </a:cubicBezTo>
                  <a:lnTo>
                    <a:pt x="2769" y="4996"/>
                  </a:lnTo>
                  <a:cubicBezTo>
                    <a:pt x="2803" y="4963"/>
                    <a:pt x="2836" y="4929"/>
                    <a:pt x="2869" y="4863"/>
                  </a:cubicBezTo>
                  <a:cubicBezTo>
                    <a:pt x="2903" y="4796"/>
                    <a:pt x="2903" y="4729"/>
                    <a:pt x="2903" y="4662"/>
                  </a:cubicBezTo>
                  <a:lnTo>
                    <a:pt x="2903" y="3762"/>
                  </a:lnTo>
                  <a:cubicBezTo>
                    <a:pt x="2903" y="3695"/>
                    <a:pt x="2903" y="3662"/>
                    <a:pt x="2869" y="3628"/>
                  </a:cubicBezTo>
                  <a:cubicBezTo>
                    <a:pt x="2853" y="3612"/>
                    <a:pt x="2836" y="3603"/>
                    <a:pt x="2819" y="3603"/>
                  </a:cubicBezTo>
                  <a:cubicBezTo>
                    <a:pt x="2803" y="3603"/>
                    <a:pt x="2786" y="3612"/>
                    <a:pt x="2769" y="3628"/>
                  </a:cubicBezTo>
                  <a:lnTo>
                    <a:pt x="1035" y="4596"/>
                  </a:lnTo>
                  <a:lnTo>
                    <a:pt x="1035" y="159"/>
                  </a:lnTo>
                  <a:cubicBezTo>
                    <a:pt x="1035" y="126"/>
                    <a:pt x="1035" y="59"/>
                    <a:pt x="1001" y="26"/>
                  </a:cubicBezTo>
                  <a:cubicBezTo>
                    <a:pt x="985" y="9"/>
                    <a:pt x="968" y="1"/>
                    <a:pt x="951"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79"/>
            <p:cNvSpPr/>
            <p:nvPr/>
          </p:nvSpPr>
          <p:spPr>
            <a:xfrm>
              <a:off x="7238291" y="1226305"/>
              <a:ext cx="61653" cy="101752"/>
            </a:xfrm>
            <a:custGeom>
              <a:rect b="b" l="l" r="r" t="t"/>
              <a:pathLst>
                <a:path extrusionOk="0" h="5080" w="3070">
                  <a:moveTo>
                    <a:pt x="1761" y="1297"/>
                  </a:moveTo>
                  <a:cubicBezTo>
                    <a:pt x="1812" y="1297"/>
                    <a:pt x="1857" y="1313"/>
                    <a:pt x="1902" y="1343"/>
                  </a:cubicBezTo>
                  <a:cubicBezTo>
                    <a:pt x="2002" y="1477"/>
                    <a:pt x="2035" y="1610"/>
                    <a:pt x="2035" y="1777"/>
                  </a:cubicBezTo>
                  <a:lnTo>
                    <a:pt x="1035" y="2344"/>
                  </a:lnTo>
                  <a:cubicBezTo>
                    <a:pt x="1035" y="2144"/>
                    <a:pt x="1101" y="1977"/>
                    <a:pt x="1168" y="1777"/>
                  </a:cubicBezTo>
                  <a:cubicBezTo>
                    <a:pt x="1235" y="1610"/>
                    <a:pt x="1368" y="1443"/>
                    <a:pt x="1535" y="1376"/>
                  </a:cubicBezTo>
                  <a:cubicBezTo>
                    <a:pt x="1627" y="1321"/>
                    <a:pt x="1698" y="1297"/>
                    <a:pt x="1761" y="1297"/>
                  </a:cubicBezTo>
                  <a:close/>
                  <a:moveTo>
                    <a:pt x="2113" y="0"/>
                  </a:moveTo>
                  <a:cubicBezTo>
                    <a:pt x="1912" y="0"/>
                    <a:pt x="1701" y="65"/>
                    <a:pt x="1535" y="176"/>
                  </a:cubicBezTo>
                  <a:cubicBezTo>
                    <a:pt x="1301" y="342"/>
                    <a:pt x="1068" y="509"/>
                    <a:pt x="901" y="743"/>
                  </a:cubicBezTo>
                  <a:cubicBezTo>
                    <a:pt x="701" y="976"/>
                    <a:pt x="534" y="1243"/>
                    <a:pt x="401" y="1510"/>
                  </a:cubicBezTo>
                  <a:cubicBezTo>
                    <a:pt x="267" y="1810"/>
                    <a:pt x="167" y="2110"/>
                    <a:pt x="134" y="2411"/>
                  </a:cubicBezTo>
                  <a:cubicBezTo>
                    <a:pt x="67" y="2744"/>
                    <a:pt x="34" y="3078"/>
                    <a:pt x="34" y="3411"/>
                  </a:cubicBezTo>
                  <a:cubicBezTo>
                    <a:pt x="1" y="3711"/>
                    <a:pt x="34" y="4012"/>
                    <a:pt x="134" y="4312"/>
                  </a:cubicBezTo>
                  <a:cubicBezTo>
                    <a:pt x="167" y="4545"/>
                    <a:pt x="267" y="4746"/>
                    <a:pt x="401" y="4879"/>
                  </a:cubicBezTo>
                  <a:cubicBezTo>
                    <a:pt x="534" y="5012"/>
                    <a:pt x="701" y="5079"/>
                    <a:pt x="901" y="5079"/>
                  </a:cubicBezTo>
                  <a:cubicBezTo>
                    <a:pt x="1135" y="5046"/>
                    <a:pt x="1335" y="4979"/>
                    <a:pt x="1535" y="4879"/>
                  </a:cubicBezTo>
                  <a:cubicBezTo>
                    <a:pt x="1802" y="4712"/>
                    <a:pt x="2035" y="4545"/>
                    <a:pt x="2202" y="4312"/>
                  </a:cubicBezTo>
                  <a:cubicBezTo>
                    <a:pt x="2369" y="4112"/>
                    <a:pt x="2536" y="3878"/>
                    <a:pt x="2669" y="3678"/>
                  </a:cubicBezTo>
                  <a:cubicBezTo>
                    <a:pt x="2769" y="3478"/>
                    <a:pt x="2869" y="3278"/>
                    <a:pt x="2936" y="3078"/>
                  </a:cubicBezTo>
                  <a:cubicBezTo>
                    <a:pt x="2969" y="2978"/>
                    <a:pt x="3003" y="2844"/>
                    <a:pt x="3003" y="2711"/>
                  </a:cubicBezTo>
                  <a:cubicBezTo>
                    <a:pt x="3003" y="2639"/>
                    <a:pt x="2985" y="2584"/>
                    <a:pt x="2951" y="2584"/>
                  </a:cubicBezTo>
                  <a:cubicBezTo>
                    <a:pt x="2937" y="2584"/>
                    <a:pt x="2921" y="2592"/>
                    <a:pt x="2903" y="2611"/>
                  </a:cubicBezTo>
                  <a:lnTo>
                    <a:pt x="2169" y="3011"/>
                  </a:lnTo>
                  <a:cubicBezTo>
                    <a:pt x="2135" y="3044"/>
                    <a:pt x="2102" y="3044"/>
                    <a:pt x="2069" y="3078"/>
                  </a:cubicBezTo>
                  <a:lnTo>
                    <a:pt x="1969" y="3244"/>
                  </a:lnTo>
                  <a:cubicBezTo>
                    <a:pt x="1935" y="3345"/>
                    <a:pt x="1869" y="3411"/>
                    <a:pt x="1802" y="3478"/>
                  </a:cubicBezTo>
                  <a:cubicBezTo>
                    <a:pt x="1735" y="3578"/>
                    <a:pt x="1635" y="3645"/>
                    <a:pt x="1535" y="3678"/>
                  </a:cubicBezTo>
                  <a:cubicBezTo>
                    <a:pt x="1468" y="3711"/>
                    <a:pt x="1435" y="3745"/>
                    <a:pt x="1368" y="3778"/>
                  </a:cubicBezTo>
                  <a:lnTo>
                    <a:pt x="1201" y="3778"/>
                  </a:lnTo>
                  <a:cubicBezTo>
                    <a:pt x="1135" y="3745"/>
                    <a:pt x="1101" y="3678"/>
                    <a:pt x="1068" y="3611"/>
                  </a:cubicBezTo>
                  <a:cubicBezTo>
                    <a:pt x="1035" y="3511"/>
                    <a:pt x="1035" y="3411"/>
                    <a:pt x="1035" y="3311"/>
                  </a:cubicBezTo>
                  <a:lnTo>
                    <a:pt x="2903" y="2244"/>
                  </a:lnTo>
                  <a:cubicBezTo>
                    <a:pt x="2969" y="2210"/>
                    <a:pt x="3003" y="2144"/>
                    <a:pt x="3003" y="2110"/>
                  </a:cubicBezTo>
                  <a:cubicBezTo>
                    <a:pt x="3036" y="2044"/>
                    <a:pt x="3069" y="1977"/>
                    <a:pt x="3069" y="1910"/>
                  </a:cubicBezTo>
                  <a:lnTo>
                    <a:pt x="3069" y="1677"/>
                  </a:lnTo>
                  <a:cubicBezTo>
                    <a:pt x="3069" y="1410"/>
                    <a:pt x="3036" y="1143"/>
                    <a:pt x="2969" y="876"/>
                  </a:cubicBezTo>
                  <a:cubicBezTo>
                    <a:pt x="2936" y="643"/>
                    <a:pt x="2836" y="442"/>
                    <a:pt x="2702" y="276"/>
                  </a:cubicBezTo>
                  <a:cubicBezTo>
                    <a:pt x="2602" y="109"/>
                    <a:pt x="2436" y="9"/>
                    <a:pt x="2235" y="9"/>
                  </a:cubicBezTo>
                  <a:cubicBezTo>
                    <a:pt x="2195" y="3"/>
                    <a:pt x="2154" y="0"/>
                    <a:pt x="2113"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9"/>
            <p:cNvSpPr/>
            <p:nvPr/>
          </p:nvSpPr>
          <p:spPr>
            <a:xfrm>
              <a:off x="7304603" y="1161168"/>
              <a:ext cx="48921" cy="123445"/>
            </a:xfrm>
            <a:custGeom>
              <a:rect b="b" l="l" r="r" t="t"/>
              <a:pathLst>
                <a:path extrusionOk="0" h="6163" w="2436">
                  <a:moveTo>
                    <a:pt x="1485" y="0"/>
                  </a:moveTo>
                  <a:cubicBezTo>
                    <a:pt x="1469" y="0"/>
                    <a:pt x="1452" y="8"/>
                    <a:pt x="1435" y="25"/>
                  </a:cubicBezTo>
                  <a:lnTo>
                    <a:pt x="735" y="425"/>
                  </a:lnTo>
                  <a:cubicBezTo>
                    <a:pt x="668" y="459"/>
                    <a:pt x="635" y="526"/>
                    <a:pt x="635" y="559"/>
                  </a:cubicBezTo>
                  <a:cubicBezTo>
                    <a:pt x="601" y="626"/>
                    <a:pt x="568" y="692"/>
                    <a:pt x="568" y="759"/>
                  </a:cubicBezTo>
                  <a:lnTo>
                    <a:pt x="568" y="2160"/>
                  </a:lnTo>
                  <a:lnTo>
                    <a:pt x="168" y="2394"/>
                  </a:lnTo>
                  <a:cubicBezTo>
                    <a:pt x="101" y="2427"/>
                    <a:pt x="68" y="2494"/>
                    <a:pt x="68" y="2527"/>
                  </a:cubicBezTo>
                  <a:cubicBezTo>
                    <a:pt x="34" y="2594"/>
                    <a:pt x="1" y="2660"/>
                    <a:pt x="1" y="2727"/>
                  </a:cubicBezTo>
                  <a:lnTo>
                    <a:pt x="1" y="3594"/>
                  </a:lnTo>
                  <a:cubicBezTo>
                    <a:pt x="1" y="3661"/>
                    <a:pt x="34" y="3694"/>
                    <a:pt x="68" y="3728"/>
                  </a:cubicBezTo>
                  <a:cubicBezTo>
                    <a:pt x="68" y="3744"/>
                    <a:pt x="84" y="3753"/>
                    <a:pt x="105" y="3753"/>
                  </a:cubicBezTo>
                  <a:cubicBezTo>
                    <a:pt x="126" y="3753"/>
                    <a:pt x="151" y="3744"/>
                    <a:pt x="168" y="3728"/>
                  </a:cubicBezTo>
                  <a:lnTo>
                    <a:pt x="568" y="3494"/>
                  </a:lnTo>
                  <a:lnTo>
                    <a:pt x="568" y="4962"/>
                  </a:lnTo>
                  <a:cubicBezTo>
                    <a:pt x="568" y="5196"/>
                    <a:pt x="601" y="5396"/>
                    <a:pt x="668" y="5629"/>
                  </a:cubicBezTo>
                  <a:cubicBezTo>
                    <a:pt x="701" y="5796"/>
                    <a:pt x="768" y="5929"/>
                    <a:pt x="902" y="6029"/>
                  </a:cubicBezTo>
                  <a:cubicBezTo>
                    <a:pt x="1002" y="6130"/>
                    <a:pt x="1135" y="6163"/>
                    <a:pt x="1268" y="6163"/>
                  </a:cubicBezTo>
                  <a:cubicBezTo>
                    <a:pt x="1435" y="6163"/>
                    <a:pt x="1602" y="6096"/>
                    <a:pt x="1735" y="5996"/>
                  </a:cubicBezTo>
                  <a:lnTo>
                    <a:pt x="2269" y="5696"/>
                  </a:lnTo>
                  <a:cubicBezTo>
                    <a:pt x="2336" y="5663"/>
                    <a:pt x="2369" y="5629"/>
                    <a:pt x="2403" y="5562"/>
                  </a:cubicBezTo>
                  <a:cubicBezTo>
                    <a:pt x="2403" y="5496"/>
                    <a:pt x="2436" y="5429"/>
                    <a:pt x="2436" y="5362"/>
                  </a:cubicBezTo>
                  <a:lnTo>
                    <a:pt x="2436" y="4495"/>
                  </a:lnTo>
                  <a:cubicBezTo>
                    <a:pt x="2436" y="4462"/>
                    <a:pt x="2436" y="4395"/>
                    <a:pt x="2403" y="4362"/>
                  </a:cubicBezTo>
                  <a:cubicBezTo>
                    <a:pt x="2386" y="4345"/>
                    <a:pt x="2361" y="4337"/>
                    <a:pt x="2336" y="4337"/>
                  </a:cubicBezTo>
                  <a:cubicBezTo>
                    <a:pt x="2311" y="4337"/>
                    <a:pt x="2286" y="4345"/>
                    <a:pt x="2269" y="4362"/>
                  </a:cubicBezTo>
                  <a:lnTo>
                    <a:pt x="1836" y="4628"/>
                  </a:lnTo>
                  <a:cubicBezTo>
                    <a:pt x="1786" y="4645"/>
                    <a:pt x="1744" y="4653"/>
                    <a:pt x="1710" y="4653"/>
                  </a:cubicBezTo>
                  <a:cubicBezTo>
                    <a:pt x="1677" y="4653"/>
                    <a:pt x="1652" y="4645"/>
                    <a:pt x="1635" y="4628"/>
                  </a:cubicBezTo>
                  <a:cubicBezTo>
                    <a:pt x="1602" y="4528"/>
                    <a:pt x="1569" y="4428"/>
                    <a:pt x="1602" y="4362"/>
                  </a:cubicBezTo>
                  <a:lnTo>
                    <a:pt x="1602" y="2894"/>
                  </a:lnTo>
                  <a:lnTo>
                    <a:pt x="2236" y="2527"/>
                  </a:lnTo>
                  <a:cubicBezTo>
                    <a:pt x="2269" y="2494"/>
                    <a:pt x="2303" y="2460"/>
                    <a:pt x="2336" y="2394"/>
                  </a:cubicBezTo>
                  <a:cubicBezTo>
                    <a:pt x="2369" y="2360"/>
                    <a:pt x="2369" y="2293"/>
                    <a:pt x="2369" y="2227"/>
                  </a:cubicBezTo>
                  <a:lnTo>
                    <a:pt x="2369" y="1326"/>
                  </a:lnTo>
                  <a:cubicBezTo>
                    <a:pt x="2369" y="1293"/>
                    <a:pt x="2369" y="1226"/>
                    <a:pt x="2336" y="1193"/>
                  </a:cubicBezTo>
                  <a:cubicBezTo>
                    <a:pt x="2319" y="1176"/>
                    <a:pt x="2303" y="1168"/>
                    <a:pt x="2286" y="1168"/>
                  </a:cubicBezTo>
                  <a:cubicBezTo>
                    <a:pt x="2269" y="1168"/>
                    <a:pt x="2253" y="1176"/>
                    <a:pt x="2236" y="1193"/>
                  </a:cubicBezTo>
                  <a:lnTo>
                    <a:pt x="1602" y="1560"/>
                  </a:lnTo>
                  <a:lnTo>
                    <a:pt x="1602" y="159"/>
                  </a:lnTo>
                  <a:cubicBezTo>
                    <a:pt x="1602" y="92"/>
                    <a:pt x="1569" y="59"/>
                    <a:pt x="1535" y="25"/>
                  </a:cubicBezTo>
                  <a:cubicBezTo>
                    <a:pt x="1519" y="8"/>
                    <a:pt x="1502" y="0"/>
                    <a:pt x="1485"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79"/>
            <p:cNvSpPr/>
            <p:nvPr/>
          </p:nvSpPr>
          <p:spPr>
            <a:xfrm>
              <a:off x="7362882" y="1119986"/>
              <a:ext cx="32192" cy="44627"/>
            </a:xfrm>
            <a:custGeom>
              <a:rect b="b" l="l" r="r" t="t"/>
              <a:pathLst>
                <a:path extrusionOk="0" h="2228" w="1603">
                  <a:moveTo>
                    <a:pt x="1546" y="1"/>
                  </a:moveTo>
                  <a:cubicBezTo>
                    <a:pt x="1533" y="1"/>
                    <a:pt x="1519" y="5"/>
                    <a:pt x="1502" y="13"/>
                  </a:cubicBezTo>
                  <a:lnTo>
                    <a:pt x="735" y="447"/>
                  </a:lnTo>
                  <a:cubicBezTo>
                    <a:pt x="701" y="447"/>
                    <a:pt x="668" y="480"/>
                    <a:pt x="635" y="513"/>
                  </a:cubicBezTo>
                  <a:cubicBezTo>
                    <a:pt x="601" y="580"/>
                    <a:pt x="568" y="647"/>
                    <a:pt x="535" y="714"/>
                  </a:cubicBezTo>
                  <a:lnTo>
                    <a:pt x="34" y="2014"/>
                  </a:lnTo>
                  <a:cubicBezTo>
                    <a:pt x="1" y="2048"/>
                    <a:pt x="1" y="2081"/>
                    <a:pt x="1" y="2148"/>
                  </a:cubicBezTo>
                  <a:cubicBezTo>
                    <a:pt x="1" y="2197"/>
                    <a:pt x="19" y="2228"/>
                    <a:pt x="55" y="2228"/>
                  </a:cubicBezTo>
                  <a:cubicBezTo>
                    <a:pt x="68" y="2228"/>
                    <a:pt x="83" y="2224"/>
                    <a:pt x="101" y="2215"/>
                  </a:cubicBezTo>
                  <a:lnTo>
                    <a:pt x="568" y="1948"/>
                  </a:lnTo>
                  <a:cubicBezTo>
                    <a:pt x="635" y="1914"/>
                    <a:pt x="668" y="1848"/>
                    <a:pt x="735" y="1814"/>
                  </a:cubicBezTo>
                  <a:cubicBezTo>
                    <a:pt x="768" y="1748"/>
                    <a:pt x="802" y="1714"/>
                    <a:pt x="802" y="1648"/>
                  </a:cubicBezTo>
                  <a:lnTo>
                    <a:pt x="1569" y="247"/>
                  </a:lnTo>
                  <a:cubicBezTo>
                    <a:pt x="1602" y="213"/>
                    <a:pt x="1602" y="180"/>
                    <a:pt x="1602" y="113"/>
                  </a:cubicBezTo>
                  <a:cubicBezTo>
                    <a:pt x="1602" y="38"/>
                    <a:pt x="1583" y="1"/>
                    <a:pt x="1546"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9"/>
            <p:cNvSpPr/>
            <p:nvPr/>
          </p:nvSpPr>
          <p:spPr>
            <a:xfrm>
              <a:off x="7405096" y="1131824"/>
              <a:ext cx="56954" cy="102293"/>
            </a:xfrm>
            <a:custGeom>
              <a:rect b="b" l="l" r="r" t="t"/>
              <a:pathLst>
                <a:path extrusionOk="0" h="5107" w="2836">
                  <a:moveTo>
                    <a:pt x="2068" y="1"/>
                  </a:moveTo>
                  <a:cubicBezTo>
                    <a:pt x="2012" y="1"/>
                    <a:pt x="1957" y="9"/>
                    <a:pt x="1902" y="22"/>
                  </a:cubicBezTo>
                  <a:cubicBezTo>
                    <a:pt x="1702" y="56"/>
                    <a:pt x="1502" y="123"/>
                    <a:pt x="1368" y="223"/>
                  </a:cubicBezTo>
                  <a:cubicBezTo>
                    <a:pt x="1168" y="323"/>
                    <a:pt x="968" y="456"/>
                    <a:pt x="801" y="623"/>
                  </a:cubicBezTo>
                  <a:cubicBezTo>
                    <a:pt x="634" y="790"/>
                    <a:pt x="501" y="990"/>
                    <a:pt x="401" y="1157"/>
                  </a:cubicBezTo>
                  <a:cubicBezTo>
                    <a:pt x="267" y="1357"/>
                    <a:pt x="201" y="1557"/>
                    <a:pt x="134" y="1757"/>
                  </a:cubicBezTo>
                  <a:cubicBezTo>
                    <a:pt x="67" y="1957"/>
                    <a:pt x="34" y="2157"/>
                    <a:pt x="34" y="2357"/>
                  </a:cubicBezTo>
                  <a:cubicBezTo>
                    <a:pt x="0" y="2658"/>
                    <a:pt x="67" y="2958"/>
                    <a:pt x="267" y="3191"/>
                  </a:cubicBezTo>
                  <a:cubicBezTo>
                    <a:pt x="372" y="3296"/>
                    <a:pt x="515" y="3348"/>
                    <a:pt x="665" y="3348"/>
                  </a:cubicBezTo>
                  <a:cubicBezTo>
                    <a:pt x="755" y="3348"/>
                    <a:pt x="847" y="3329"/>
                    <a:pt x="934" y="3291"/>
                  </a:cubicBezTo>
                  <a:cubicBezTo>
                    <a:pt x="1101" y="3258"/>
                    <a:pt x="1235" y="3225"/>
                    <a:pt x="1335" y="3158"/>
                  </a:cubicBezTo>
                  <a:cubicBezTo>
                    <a:pt x="1435" y="3125"/>
                    <a:pt x="1502" y="3091"/>
                    <a:pt x="1602" y="3091"/>
                  </a:cubicBezTo>
                  <a:cubicBezTo>
                    <a:pt x="1618" y="3075"/>
                    <a:pt x="1643" y="3066"/>
                    <a:pt x="1668" y="3066"/>
                  </a:cubicBezTo>
                  <a:cubicBezTo>
                    <a:pt x="1693" y="3066"/>
                    <a:pt x="1718" y="3075"/>
                    <a:pt x="1735" y="3091"/>
                  </a:cubicBezTo>
                  <a:cubicBezTo>
                    <a:pt x="1768" y="3125"/>
                    <a:pt x="1802" y="3158"/>
                    <a:pt x="1802" y="3225"/>
                  </a:cubicBezTo>
                  <a:cubicBezTo>
                    <a:pt x="1768" y="3291"/>
                    <a:pt x="1735" y="3392"/>
                    <a:pt x="1668" y="3458"/>
                  </a:cubicBezTo>
                  <a:cubicBezTo>
                    <a:pt x="1602" y="3558"/>
                    <a:pt x="1502" y="3625"/>
                    <a:pt x="1401" y="3692"/>
                  </a:cubicBezTo>
                  <a:cubicBezTo>
                    <a:pt x="1301" y="3725"/>
                    <a:pt x="1235" y="3758"/>
                    <a:pt x="1135" y="3792"/>
                  </a:cubicBezTo>
                  <a:cubicBezTo>
                    <a:pt x="1101" y="3792"/>
                    <a:pt x="1035" y="3792"/>
                    <a:pt x="1001" y="3758"/>
                  </a:cubicBezTo>
                  <a:cubicBezTo>
                    <a:pt x="968" y="3758"/>
                    <a:pt x="968" y="3725"/>
                    <a:pt x="934" y="3692"/>
                  </a:cubicBezTo>
                  <a:lnTo>
                    <a:pt x="834" y="3692"/>
                  </a:lnTo>
                  <a:lnTo>
                    <a:pt x="134" y="4125"/>
                  </a:lnTo>
                  <a:cubicBezTo>
                    <a:pt x="101" y="4159"/>
                    <a:pt x="67" y="4192"/>
                    <a:pt x="34" y="4259"/>
                  </a:cubicBezTo>
                  <a:cubicBezTo>
                    <a:pt x="0" y="4292"/>
                    <a:pt x="0" y="4359"/>
                    <a:pt x="0" y="4426"/>
                  </a:cubicBezTo>
                  <a:cubicBezTo>
                    <a:pt x="0" y="4559"/>
                    <a:pt x="34" y="4692"/>
                    <a:pt x="101" y="4793"/>
                  </a:cubicBezTo>
                  <a:cubicBezTo>
                    <a:pt x="167" y="4926"/>
                    <a:pt x="267" y="4993"/>
                    <a:pt x="367" y="5059"/>
                  </a:cubicBezTo>
                  <a:cubicBezTo>
                    <a:pt x="462" y="5083"/>
                    <a:pt x="556" y="5107"/>
                    <a:pt x="662" y="5107"/>
                  </a:cubicBezTo>
                  <a:cubicBezTo>
                    <a:pt x="706" y="5107"/>
                    <a:pt x="752" y="5103"/>
                    <a:pt x="801" y="5093"/>
                  </a:cubicBezTo>
                  <a:cubicBezTo>
                    <a:pt x="1001" y="5059"/>
                    <a:pt x="1201" y="4993"/>
                    <a:pt x="1368" y="4859"/>
                  </a:cubicBezTo>
                  <a:cubicBezTo>
                    <a:pt x="1602" y="4759"/>
                    <a:pt x="1802" y="4592"/>
                    <a:pt x="1969" y="4426"/>
                  </a:cubicBezTo>
                  <a:cubicBezTo>
                    <a:pt x="2169" y="4225"/>
                    <a:pt x="2302" y="4059"/>
                    <a:pt x="2436" y="3859"/>
                  </a:cubicBezTo>
                  <a:cubicBezTo>
                    <a:pt x="2536" y="3658"/>
                    <a:pt x="2636" y="3458"/>
                    <a:pt x="2702" y="3225"/>
                  </a:cubicBezTo>
                  <a:cubicBezTo>
                    <a:pt x="2769" y="3025"/>
                    <a:pt x="2802" y="2824"/>
                    <a:pt x="2802" y="2624"/>
                  </a:cubicBezTo>
                  <a:cubicBezTo>
                    <a:pt x="2836" y="2357"/>
                    <a:pt x="2736" y="2057"/>
                    <a:pt x="2569" y="1857"/>
                  </a:cubicBezTo>
                  <a:cubicBezTo>
                    <a:pt x="2483" y="1729"/>
                    <a:pt x="2343" y="1669"/>
                    <a:pt x="2165" y="1669"/>
                  </a:cubicBezTo>
                  <a:cubicBezTo>
                    <a:pt x="2066" y="1669"/>
                    <a:pt x="1955" y="1688"/>
                    <a:pt x="1835" y="1724"/>
                  </a:cubicBezTo>
                  <a:lnTo>
                    <a:pt x="1401" y="1890"/>
                  </a:lnTo>
                  <a:lnTo>
                    <a:pt x="1168" y="1957"/>
                  </a:lnTo>
                  <a:cubicBezTo>
                    <a:pt x="1157" y="1968"/>
                    <a:pt x="1142" y="1972"/>
                    <a:pt x="1127" y="1972"/>
                  </a:cubicBezTo>
                  <a:cubicBezTo>
                    <a:pt x="1098" y="1972"/>
                    <a:pt x="1068" y="1957"/>
                    <a:pt x="1068" y="1957"/>
                  </a:cubicBezTo>
                  <a:cubicBezTo>
                    <a:pt x="1035" y="1890"/>
                    <a:pt x="1035" y="1857"/>
                    <a:pt x="1035" y="1824"/>
                  </a:cubicBezTo>
                  <a:cubicBezTo>
                    <a:pt x="1035" y="1724"/>
                    <a:pt x="1068" y="1657"/>
                    <a:pt x="1135" y="1590"/>
                  </a:cubicBezTo>
                  <a:cubicBezTo>
                    <a:pt x="1168" y="1490"/>
                    <a:pt x="1268" y="1457"/>
                    <a:pt x="1335" y="1390"/>
                  </a:cubicBezTo>
                  <a:cubicBezTo>
                    <a:pt x="1401" y="1357"/>
                    <a:pt x="1468" y="1323"/>
                    <a:pt x="1568" y="1323"/>
                  </a:cubicBezTo>
                  <a:cubicBezTo>
                    <a:pt x="1585" y="1307"/>
                    <a:pt x="1610" y="1298"/>
                    <a:pt x="1635" y="1298"/>
                  </a:cubicBezTo>
                  <a:cubicBezTo>
                    <a:pt x="1660" y="1298"/>
                    <a:pt x="1685" y="1307"/>
                    <a:pt x="1702" y="1323"/>
                  </a:cubicBezTo>
                  <a:lnTo>
                    <a:pt x="1802" y="1357"/>
                  </a:lnTo>
                  <a:cubicBezTo>
                    <a:pt x="1802" y="1373"/>
                    <a:pt x="1810" y="1382"/>
                    <a:pt x="1827" y="1382"/>
                  </a:cubicBezTo>
                  <a:cubicBezTo>
                    <a:pt x="1843" y="1382"/>
                    <a:pt x="1868" y="1373"/>
                    <a:pt x="1902" y="1357"/>
                  </a:cubicBezTo>
                  <a:lnTo>
                    <a:pt x="2569" y="956"/>
                  </a:lnTo>
                  <a:cubicBezTo>
                    <a:pt x="2602" y="923"/>
                    <a:pt x="2636" y="890"/>
                    <a:pt x="2669" y="823"/>
                  </a:cubicBezTo>
                  <a:cubicBezTo>
                    <a:pt x="2702" y="756"/>
                    <a:pt x="2702" y="690"/>
                    <a:pt x="2702" y="656"/>
                  </a:cubicBezTo>
                  <a:cubicBezTo>
                    <a:pt x="2702" y="523"/>
                    <a:pt x="2669" y="389"/>
                    <a:pt x="2602" y="256"/>
                  </a:cubicBezTo>
                  <a:cubicBezTo>
                    <a:pt x="2536" y="156"/>
                    <a:pt x="2436" y="89"/>
                    <a:pt x="2302" y="56"/>
                  </a:cubicBezTo>
                  <a:cubicBezTo>
                    <a:pt x="2224" y="17"/>
                    <a:pt x="2146" y="1"/>
                    <a:pt x="2068"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9"/>
            <p:cNvSpPr/>
            <p:nvPr/>
          </p:nvSpPr>
          <p:spPr>
            <a:xfrm>
              <a:off x="7492856" y="1069631"/>
              <a:ext cx="60970" cy="149504"/>
            </a:xfrm>
            <a:custGeom>
              <a:rect b="b" l="l" r="r" t="t"/>
              <a:pathLst>
                <a:path extrusionOk="0" h="7464" w="3036">
                  <a:moveTo>
                    <a:pt x="1726" y="1977"/>
                  </a:moveTo>
                  <a:cubicBezTo>
                    <a:pt x="1785" y="1977"/>
                    <a:pt x="1835" y="1993"/>
                    <a:pt x="1868" y="2027"/>
                  </a:cubicBezTo>
                  <a:cubicBezTo>
                    <a:pt x="1968" y="2127"/>
                    <a:pt x="2002" y="2260"/>
                    <a:pt x="2035" y="2394"/>
                  </a:cubicBezTo>
                  <a:cubicBezTo>
                    <a:pt x="2035" y="2560"/>
                    <a:pt x="2035" y="2761"/>
                    <a:pt x="2035" y="2927"/>
                  </a:cubicBezTo>
                  <a:cubicBezTo>
                    <a:pt x="2002" y="3127"/>
                    <a:pt x="1935" y="3294"/>
                    <a:pt x="1868" y="3461"/>
                  </a:cubicBezTo>
                  <a:cubicBezTo>
                    <a:pt x="1802" y="3628"/>
                    <a:pt x="1668" y="3795"/>
                    <a:pt x="1535" y="3895"/>
                  </a:cubicBezTo>
                  <a:cubicBezTo>
                    <a:pt x="1451" y="3928"/>
                    <a:pt x="1376" y="3945"/>
                    <a:pt x="1314" y="3945"/>
                  </a:cubicBezTo>
                  <a:cubicBezTo>
                    <a:pt x="1251" y="3945"/>
                    <a:pt x="1201" y="3928"/>
                    <a:pt x="1168" y="3895"/>
                  </a:cubicBezTo>
                  <a:cubicBezTo>
                    <a:pt x="1068" y="3761"/>
                    <a:pt x="1001" y="3628"/>
                    <a:pt x="1001" y="3461"/>
                  </a:cubicBezTo>
                  <a:cubicBezTo>
                    <a:pt x="1001" y="3394"/>
                    <a:pt x="1001" y="3328"/>
                    <a:pt x="1001" y="3261"/>
                  </a:cubicBezTo>
                  <a:lnTo>
                    <a:pt x="1001" y="3027"/>
                  </a:lnTo>
                  <a:cubicBezTo>
                    <a:pt x="1034" y="2827"/>
                    <a:pt x="1068" y="2627"/>
                    <a:pt x="1168" y="2460"/>
                  </a:cubicBezTo>
                  <a:cubicBezTo>
                    <a:pt x="1234" y="2260"/>
                    <a:pt x="1368" y="2127"/>
                    <a:pt x="1535" y="2027"/>
                  </a:cubicBezTo>
                  <a:cubicBezTo>
                    <a:pt x="1601" y="1993"/>
                    <a:pt x="1668" y="1977"/>
                    <a:pt x="1726" y="1977"/>
                  </a:cubicBezTo>
                  <a:close/>
                  <a:moveTo>
                    <a:pt x="2936" y="0"/>
                  </a:moveTo>
                  <a:cubicBezTo>
                    <a:pt x="2911" y="0"/>
                    <a:pt x="2886" y="9"/>
                    <a:pt x="2869" y="25"/>
                  </a:cubicBezTo>
                  <a:lnTo>
                    <a:pt x="2235" y="392"/>
                  </a:lnTo>
                  <a:cubicBezTo>
                    <a:pt x="2168" y="426"/>
                    <a:pt x="2135" y="459"/>
                    <a:pt x="2135" y="526"/>
                  </a:cubicBezTo>
                  <a:cubicBezTo>
                    <a:pt x="2102" y="592"/>
                    <a:pt x="2068" y="659"/>
                    <a:pt x="2068" y="726"/>
                  </a:cubicBezTo>
                  <a:lnTo>
                    <a:pt x="2068" y="893"/>
                  </a:lnTo>
                  <a:cubicBezTo>
                    <a:pt x="2035" y="859"/>
                    <a:pt x="2002" y="792"/>
                    <a:pt x="1968" y="759"/>
                  </a:cubicBezTo>
                  <a:cubicBezTo>
                    <a:pt x="1935" y="726"/>
                    <a:pt x="1868" y="692"/>
                    <a:pt x="1802" y="692"/>
                  </a:cubicBezTo>
                  <a:lnTo>
                    <a:pt x="1601" y="692"/>
                  </a:lnTo>
                  <a:cubicBezTo>
                    <a:pt x="1468" y="726"/>
                    <a:pt x="1368" y="759"/>
                    <a:pt x="1268" y="826"/>
                  </a:cubicBezTo>
                  <a:cubicBezTo>
                    <a:pt x="1101" y="926"/>
                    <a:pt x="934" y="1093"/>
                    <a:pt x="801" y="1226"/>
                  </a:cubicBezTo>
                  <a:cubicBezTo>
                    <a:pt x="634" y="1426"/>
                    <a:pt x="501" y="1626"/>
                    <a:pt x="401" y="1827"/>
                  </a:cubicBezTo>
                  <a:cubicBezTo>
                    <a:pt x="267" y="2060"/>
                    <a:pt x="200" y="2327"/>
                    <a:pt x="134" y="2594"/>
                  </a:cubicBezTo>
                  <a:cubicBezTo>
                    <a:pt x="34" y="2894"/>
                    <a:pt x="0" y="3194"/>
                    <a:pt x="0" y="3528"/>
                  </a:cubicBezTo>
                  <a:lnTo>
                    <a:pt x="0" y="3828"/>
                  </a:lnTo>
                  <a:lnTo>
                    <a:pt x="0" y="4128"/>
                  </a:lnTo>
                  <a:cubicBezTo>
                    <a:pt x="0" y="4395"/>
                    <a:pt x="34" y="4662"/>
                    <a:pt x="134" y="4929"/>
                  </a:cubicBezTo>
                  <a:cubicBezTo>
                    <a:pt x="167" y="5096"/>
                    <a:pt x="267" y="5262"/>
                    <a:pt x="401" y="5396"/>
                  </a:cubicBezTo>
                  <a:cubicBezTo>
                    <a:pt x="482" y="5450"/>
                    <a:pt x="586" y="5505"/>
                    <a:pt x="712" y="5505"/>
                  </a:cubicBezTo>
                  <a:cubicBezTo>
                    <a:pt x="741" y="5505"/>
                    <a:pt x="770" y="5502"/>
                    <a:pt x="801" y="5496"/>
                  </a:cubicBezTo>
                  <a:cubicBezTo>
                    <a:pt x="968" y="5496"/>
                    <a:pt x="1134" y="5429"/>
                    <a:pt x="1268" y="5362"/>
                  </a:cubicBezTo>
                  <a:cubicBezTo>
                    <a:pt x="1368" y="5296"/>
                    <a:pt x="1501" y="5196"/>
                    <a:pt x="1568" y="5129"/>
                  </a:cubicBezTo>
                  <a:cubicBezTo>
                    <a:pt x="1668" y="5062"/>
                    <a:pt x="1735" y="4962"/>
                    <a:pt x="1802" y="4862"/>
                  </a:cubicBezTo>
                  <a:cubicBezTo>
                    <a:pt x="1835" y="4795"/>
                    <a:pt x="1902" y="4729"/>
                    <a:pt x="1935" y="4629"/>
                  </a:cubicBezTo>
                  <a:cubicBezTo>
                    <a:pt x="1968" y="4562"/>
                    <a:pt x="2002" y="4462"/>
                    <a:pt x="2035" y="4395"/>
                  </a:cubicBezTo>
                  <a:lnTo>
                    <a:pt x="2035" y="4995"/>
                  </a:lnTo>
                  <a:cubicBezTo>
                    <a:pt x="2035" y="5196"/>
                    <a:pt x="2002" y="5396"/>
                    <a:pt x="1868" y="5563"/>
                  </a:cubicBezTo>
                  <a:cubicBezTo>
                    <a:pt x="1802" y="5696"/>
                    <a:pt x="1668" y="5829"/>
                    <a:pt x="1501" y="5929"/>
                  </a:cubicBezTo>
                  <a:cubicBezTo>
                    <a:pt x="1368" y="5996"/>
                    <a:pt x="1301" y="5996"/>
                    <a:pt x="1268" y="5996"/>
                  </a:cubicBezTo>
                  <a:cubicBezTo>
                    <a:pt x="1201" y="5963"/>
                    <a:pt x="1168" y="5929"/>
                    <a:pt x="1134" y="5863"/>
                  </a:cubicBezTo>
                  <a:cubicBezTo>
                    <a:pt x="1113" y="5798"/>
                    <a:pt x="1091" y="5761"/>
                    <a:pt x="1052" y="5761"/>
                  </a:cubicBezTo>
                  <a:cubicBezTo>
                    <a:pt x="1030" y="5761"/>
                    <a:pt x="1003" y="5772"/>
                    <a:pt x="968" y="5796"/>
                  </a:cubicBezTo>
                  <a:lnTo>
                    <a:pt x="234" y="6196"/>
                  </a:lnTo>
                  <a:cubicBezTo>
                    <a:pt x="200" y="6230"/>
                    <a:pt x="167" y="6296"/>
                    <a:pt x="134" y="6330"/>
                  </a:cubicBezTo>
                  <a:cubicBezTo>
                    <a:pt x="100" y="6396"/>
                    <a:pt x="100" y="6463"/>
                    <a:pt x="100" y="6530"/>
                  </a:cubicBezTo>
                  <a:cubicBezTo>
                    <a:pt x="100" y="6663"/>
                    <a:pt x="134" y="6797"/>
                    <a:pt x="167" y="6930"/>
                  </a:cubicBezTo>
                  <a:cubicBezTo>
                    <a:pt x="200" y="7097"/>
                    <a:pt x="267" y="7197"/>
                    <a:pt x="367" y="7330"/>
                  </a:cubicBezTo>
                  <a:cubicBezTo>
                    <a:pt x="501" y="7397"/>
                    <a:pt x="634" y="7464"/>
                    <a:pt x="801" y="7464"/>
                  </a:cubicBezTo>
                  <a:cubicBezTo>
                    <a:pt x="1068" y="7464"/>
                    <a:pt x="1301" y="7364"/>
                    <a:pt x="1501" y="7230"/>
                  </a:cubicBezTo>
                  <a:cubicBezTo>
                    <a:pt x="1735" y="7097"/>
                    <a:pt x="1935" y="6930"/>
                    <a:pt x="2135" y="6730"/>
                  </a:cubicBezTo>
                  <a:cubicBezTo>
                    <a:pt x="2335" y="6563"/>
                    <a:pt x="2502" y="6330"/>
                    <a:pt x="2602" y="6096"/>
                  </a:cubicBezTo>
                  <a:cubicBezTo>
                    <a:pt x="2902" y="5563"/>
                    <a:pt x="3036" y="4962"/>
                    <a:pt x="3036" y="4395"/>
                  </a:cubicBezTo>
                  <a:lnTo>
                    <a:pt x="3036" y="159"/>
                  </a:lnTo>
                  <a:cubicBezTo>
                    <a:pt x="3036" y="92"/>
                    <a:pt x="3036" y="59"/>
                    <a:pt x="3002" y="25"/>
                  </a:cubicBezTo>
                  <a:cubicBezTo>
                    <a:pt x="2986" y="9"/>
                    <a:pt x="2961" y="0"/>
                    <a:pt x="2936"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9"/>
            <p:cNvSpPr/>
            <p:nvPr/>
          </p:nvSpPr>
          <p:spPr>
            <a:xfrm>
              <a:off x="7563868" y="1038725"/>
              <a:ext cx="62316" cy="102253"/>
            </a:xfrm>
            <a:custGeom>
              <a:rect b="b" l="l" r="r" t="t"/>
              <a:pathLst>
                <a:path extrusionOk="0" h="5105" w="3103">
                  <a:moveTo>
                    <a:pt x="1777" y="1455"/>
                  </a:moveTo>
                  <a:cubicBezTo>
                    <a:pt x="1828" y="1455"/>
                    <a:pt x="1871" y="1472"/>
                    <a:pt x="1901" y="1502"/>
                  </a:cubicBezTo>
                  <a:cubicBezTo>
                    <a:pt x="2035" y="1602"/>
                    <a:pt x="2068" y="1768"/>
                    <a:pt x="2068" y="1935"/>
                  </a:cubicBezTo>
                  <a:lnTo>
                    <a:pt x="2068" y="2202"/>
                  </a:lnTo>
                  <a:lnTo>
                    <a:pt x="2068" y="2502"/>
                  </a:lnTo>
                  <a:cubicBezTo>
                    <a:pt x="2068" y="2736"/>
                    <a:pt x="2002" y="2936"/>
                    <a:pt x="1901" y="3103"/>
                  </a:cubicBezTo>
                  <a:cubicBezTo>
                    <a:pt x="1835" y="3303"/>
                    <a:pt x="1701" y="3436"/>
                    <a:pt x="1568" y="3536"/>
                  </a:cubicBezTo>
                  <a:cubicBezTo>
                    <a:pt x="1465" y="3578"/>
                    <a:pt x="1374" y="3606"/>
                    <a:pt x="1305" y="3606"/>
                  </a:cubicBezTo>
                  <a:cubicBezTo>
                    <a:pt x="1262" y="3606"/>
                    <a:pt x="1226" y="3595"/>
                    <a:pt x="1201" y="3570"/>
                  </a:cubicBezTo>
                  <a:cubicBezTo>
                    <a:pt x="1101" y="3436"/>
                    <a:pt x="1034" y="3303"/>
                    <a:pt x="1034" y="3136"/>
                  </a:cubicBezTo>
                  <a:cubicBezTo>
                    <a:pt x="1034" y="3036"/>
                    <a:pt x="1034" y="2936"/>
                    <a:pt x="1034" y="2836"/>
                  </a:cubicBezTo>
                  <a:lnTo>
                    <a:pt x="1034" y="2536"/>
                  </a:lnTo>
                  <a:cubicBezTo>
                    <a:pt x="1034" y="2302"/>
                    <a:pt x="1101" y="2102"/>
                    <a:pt x="1201" y="1935"/>
                  </a:cubicBezTo>
                  <a:cubicBezTo>
                    <a:pt x="1268" y="1768"/>
                    <a:pt x="1401" y="1635"/>
                    <a:pt x="1568" y="1535"/>
                  </a:cubicBezTo>
                  <a:cubicBezTo>
                    <a:pt x="1641" y="1480"/>
                    <a:pt x="1715" y="1455"/>
                    <a:pt x="1777" y="1455"/>
                  </a:cubicBezTo>
                  <a:close/>
                  <a:moveTo>
                    <a:pt x="2168" y="0"/>
                  </a:moveTo>
                  <a:cubicBezTo>
                    <a:pt x="1935" y="0"/>
                    <a:pt x="1735" y="67"/>
                    <a:pt x="1535" y="201"/>
                  </a:cubicBezTo>
                  <a:cubicBezTo>
                    <a:pt x="1301" y="334"/>
                    <a:pt x="1101" y="501"/>
                    <a:pt x="934" y="701"/>
                  </a:cubicBezTo>
                  <a:cubicBezTo>
                    <a:pt x="734" y="934"/>
                    <a:pt x="567" y="1168"/>
                    <a:pt x="434" y="1435"/>
                  </a:cubicBezTo>
                  <a:cubicBezTo>
                    <a:pt x="300" y="1702"/>
                    <a:pt x="200" y="1969"/>
                    <a:pt x="134" y="2269"/>
                  </a:cubicBezTo>
                  <a:cubicBezTo>
                    <a:pt x="67" y="2536"/>
                    <a:pt x="0" y="2802"/>
                    <a:pt x="0" y="3103"/>
                  </a:cubicBezTo>
                  <a:lnTo>
                    <a:pt x="0" y="3436"/>
                  </a:lnTo>
                  <a:lnTo>
                    <a:pt x="0" y="3770"/>
                  </a:lnTo>
                  <a:cubicBezTo>
                    <a:pt x="0" y="4003"/>
                    <a:pt x="67" y="4237"/>
                    <a:pt x="134" y="4470"/>
                  </a:cubicBezTo>
                  <a:cubicBezTo>
                    <a:pt x="200" y="4637"/>
                    <a:pt x="300" y="4804"/>
                    <a:pt x="434" y="4937"/>
                  </a:cubicBezTo>
                  <a:cubicBezTo>
                    <a:pt x="567" y="5037"/>
                    <a:pt x="734" y="5104"/>
                    <a:pt x="934" y="5104"/>
                  </a:cubicBezTo>
                  <a:cubicBezTo>
                    <a:pt x="1134" y="5071"/>
                    <a:pt x="1368" y="5004"/>
                    <a:pt x="1568" y="4871"/>
                  </a:cubicBezTo>
                  <a:cubicBezTo>
                    <a:pt x="1801" y="4737"/>
                    <a:pt x="2002" y="4570"/>
                    <a:pt x="2168" y="4370"/>
                  </a:cubicBezTo>
                  <a:cubicBezTo>
                    <a:pt x="2368" y="4170"/>
                    <a:pt x="2535" y="3937"/>
                    <a:pt x="2669" y="3670"/>
                  </a:cubicBezTo>
                  <a:cubicBezTo>
                    <a:pt x="2802" y="3403"/>
                    <a:pt x="2902" y="3136"/>
                    <a:pt x="2969" y="2836"/>
                  </a:cubicBezTo>
                  <a:cubicBezTo>
                    <a:pt x="3036" y="2569"/>
                    <a:pt x="3069" y="2269"/>
                    <a:pt x="3102" y="2002"/>
                  </a:cubicBezTo>
                  <a:lnTo>
                    <a:pt x="3102" y="1668"/>
                  </a:lnTo>
                  <a:lnTo>
                    <a:pt x="3102" y="1335"/>
                  </a:lnTo>
                  <a:cubicBezTo>
                    <a:pt x="3069" y="1101"/>
                    <a:pt x="3036" y="834"/>
                    <a:pt x="2936" y="601"/>
                  </a:cubicBezTo>
                  <a:cubicBezTo>
                    <a:pt x="2902" y="434"/>
                    <a:pt x="2769" y="267"/>
                    <a:pt x="2635" y="167"/>
                  </a:cubicBezTo>
                  <a:cubicBezTo>
                    <a:pt x="2502" y="34"/>
                    <a:pt x="2335" y="0"/>
                    <a:pt x="2168"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79"/>
            <p:cNvSpPr/>
            <p:nvPr/>
          </p:nvSpPr>
          <p:spPr>
            <a:xfrm>
              <a:off x="7636888" y="978755"/>
              <a:ext cx="20103" cy="130816"/>
            </a:xfrm>
            <a:custGeom>
              <a:rect b="b" l="l" r="r" t="t"/>
              <a:pathLst>
                <a:path extrusionOk="0" h="6531" w="1001">
                  <a:moveTo>
                    <a:pt x="917" y="1"/>
                  </a:moveTo>
                  <a:cubicBezTo>
                    <a:pt x="901" y="1"/>
                    <a:pt x="884" y="9"/>
                    <a:pt x="867" y="26"/>
                  </a:cubicBezTo>
                  <a:lnTo>
                    <a:pt x="167" y="426"/>
                  </a:lnTo>
                  <a:cubicBezTo>
                    <a:pt x="100" y="459"/>
                    <a:pt x="67" y="526"/>
                    <a:pt x="33" y="559"/>
                  </a:cubicBezTo>
                  <a:cubicBezTo>
                    <a:pt x="0" y="626"/>
                    <a:pt x="0" y="693"/>
                    <a:pt x="0" y="760"/>
                  </a:cubicBezTo>
                  <a:lnTo>
                    <a:pt x="0" y="4496"/>
                  </a:lnTo>
                  <a:cubicBezTo>
                    <a:pt x="0" y="4562"/>
                    <a:pt x="0" y="4596"/>
                    <a:pt x="33" y="4662"/>
                  </a:cubicBezTo>
                  <a:lnTo>
                    <a:pt x="167" y="4662"/>
                  </a:lnTo>
                  <a:lnTo>
                    <a:pt x="867" y="4229"/>
                  </a:lnTo>
                  <a:cubicBezTo>
                    <a:pt x="901" y="4195"/>
                    <a:pt x="934" y="4162"/>
                    <a:pt x="967" y="4095"/>
                  </a:cubicBezTo>
                  <a:cubicBezTo>
                    <a:pt x="1001" y="4029"/>
                    <a:pt x="1001" y="3962"/>
                    <a:pt x="1001" y="3928"/>
                  </a:cubicBezTo>
                  <a:lnTo>
                    <a:pt x="1001" y="159"/>
                  </a:lnTo>
                  <a:cubicBezTo>
                    <a:pt x="1001" y="92"/>
                    <a:pt x="1001" y="59"/>
                    <a:pt x="967" y="26"/>
                  </a:cubicBezTo>
                  <a:cubicBezTo>
                    <a:pt x="951" y="9"/>
                    <a:pt x="934" y="1"/>
                    <a:pt x="917" y="1"/>
                  </a:cubicBezTo>
                  <a:close/>
                  <a:moveTo>
                    <a:pt x="917" y="4737"/>
                  </a:moveTo>
                  <a:cubicBezTo>
                    <a:pt x="901" y="4737"/>
                    <a:pt x="884" y="4746"/>
                    <a:pt x="867" y="4762"/>
                  </a:cubicBezTo>
                  <a:lnTo>
                    <a:pt x="167" y="5196"/>
                  </a:lnTo>
                  <a:cubicBezTo>
                    <a:pt x="100" y="5196"/>
                    <a:pt x="67" y="5263"/>
                    <a:pt x="33" y="5296"/>
                  </a:cubicBezTo>
                  <a:cubicBezTo>
                    <a:pt x="0" y="5363"/>
                    <a:pt x="0" y="5430"/>
                    <a:pt x="0" y="5496"/>
                  </a:cubicBezTo>
                  <a:lnTo>
                    <a:pt x="0" y="6364"/>
                  </a:lnTo>
                  <a:cubicBezTo>
                    <a:pt x="0" y="6430"/>
                    <a:pt x="0" y="6464"/>
                    <a:pt x="33" y="6530"/>
                  </a:cubicBezTo>
                  <a:lnTo>
                    <a:pt x="167" y="6530"/>
                  </a:lnTo>
                  <a:lnTo>
                    <a:pt x="867" y="6097"/>
                  </a:lnTo>
                  <a:cubicBezTo>
                    <a:pt x="901" y="6063"/>
                    <a:pt x="934" y="6030"/>
                    <a:pt x="967" y="5963"/>
                  </a:cubicBezTo>
                  <a:cubicBezTo>
                    <a:pt x="1001" y="5897"/>
                    <a:pt x="1001" y="5830"/>
                    <a:pt x="1001" y="5763"/>
                  </a:cubicBezTo>
                  <a:lnTo>
                    <a:pt x="1001" y="4896"/>
                  </a:lnTo>
                  <a:cubicBezTo>
                    <a:pt x="1001" y="4862"/>
                    <a:pt x="1001" y="4796"/>
                    <a:pt x="967" y="4762"/>
                  </a:cubicBezTo>
                  <a:cubicBezTo>
                    <a:pt x="951" y="4746"/>
                    <a:pt x="934" y="4737"/>
                    <a:pt x="917" y="4737"/>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0" name="Shape 2430"/>
        <p:cNvGrpSpPr/>
        <p:nvPr/>
      </p:nvGrpSpPr>
      <p:grpSpPr>
        <a:xfrm>
          <a:off x="0" y="0"/>
          <a:ext cx="0" cy="0"/>
          <a:chOff x="0" y="0"/>
          <a:chExt cx="0" cy="0"/>
        </a:xfrm>
      </p:grpSpPr>
      <p:sp>
        <p:nvSpPr>
          <p:cNvPr id="2431" name="Google Shape;2431;p80"/>
          <p:cNvSpPr txBox="1"/>
          <p:nvPr>
            <p:ph type="title"/>
          </p:nvPr>
        </p:nvSpPr>
        <p:spPr>
          <a:xfrm>
            <a:off x="540000" y="491400"/>
            <a:ext cx="810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Alternative Resources</a:t>
            </a:r>
            <a:endParaRPr/>
          </a:p>
        </p:txBody>
      </p:sp>
      <p:grpSp>
        <p:nvGrpSpPr>
          <p:cNvPr id="2432" name="Google Shape;2432;p80"/>
          <p:cNvGrpSpPr/>
          <p:nvPr/>
        </p:nvGrpSpPr>
        <p:grpSpPr>
          <a:xfrm>
            <a:off x="720007" y="3273967"/>
            <a:ext cx="1648233" cy="1445676"/>
            <a:chOff x="1330300" y="760550"/>
            <a:chExt cx="4931875" cy="4321900"/>
          </a:xfrm>
        </p:grpSpPr>
        <p:sp>
          <p:nvSpPr>
            <p:cNvPr id="2433" name="Google Shape;2433;p80"/>
            <p:cNvSpPr/>
            <p:nvPr/>
          </p:nvSpPr>
          <p:spPr>
            <a:xfrm>
              <a:off x="1330300" y="2234550"/>
              <a:ext cx="4931875" cy="2847900"/>
            </a:xfrm>
            <a:custGeom>
              <a:rect b="b" l="l" r="r" t="t"/>
              <a:pathLst>
                <a:path extrusionOk="0" h="113916" w="197275">
                  <a:moveTo>
                    <a:pt x="98637" y="0"/>
                  </a:moveTo>
                  <a:cubicBezTo>
                    <a:pt x="44165" y="0"/>
                    <a:pt x="0" y="25518"/>
                    <a:pt x="0" y="56974"/>
                  </a:cubicBezTo>
                  <a:cubicBezTo>
                    <a:pt x="0" y="88430"/>
                    <a:pt x="44165" y="113915"/>
                    <a:pt x="98637" y="113915"/>
                  </a:cubicBezTo>
                  <a:cubicBezTo>
                    <a:pt x="153109" y="113915"/>
                    <a:pt x="197274" y="88430"/>
                    <a:pt x="197274" y="56974"/>
                  </a:cubicBezTo>
                  <a:cubicBezTo>
                    <a:pt x="197274" y="25518"/>
                    <a:pt x="153109" y="0"/>
                    <a:pt x="98637"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80"/>
            <p:cNvSpPr/>
            <p:nvPr/>
          </p:nvSpPr>
          <p:spPr>
            <a:xfrm>
              <a:off x="3699475" y="2328775"/>
              <a:ext cx="2305850" cy="1326800"/>
            </a:xfrm>
            <a:custGeom>
              <a:rect b="b" l="l" r="r" t="t"/>
              <a:pathLst>
                <a:path extrusionOk="0" h="53072" w="92234">
                  <a:moveTo>
                    <a:pt x="39029" y="1"/>
                  </a:moveTo>
                  <a:cubicBezTo>
                    <a:pt x="38745" y="1"/>
                    <a:pt x="38461" y="67"/>
                    <a:pt x="38195" y="201"/>
                  </a:cubicBezTo>
                  <a:lnTo>
                    <a:pt x="468" y="21950"/>
                  </a:lnTo>
                  <a:cubicBezTo>
                    <a:pt x="1" y="22116"/>
                    <a:pt x="1" y="22750"/>
                    <a:pt x="468" y="22917"/>
                  </a:cubicBezTo>
                  <a:lnTo>
                    <a:pt x="52371" y="52872"/>
                  </a:lnTo>
                  <a:cubicBezTo>
                    <a:pt x="52638" y="53005"/>
                    <a:pt x="52922" y="53072"/>
                    <a:pt x="53205" y="53072"/>
                  </a:cubicBezTo>
                  <a:cubicBezTo>
                    <a:pt x="53489" y="53072"/>
                    <a:pt x="53772" y="53005"/>
                    <a:pt x="54039" y="52872"/>
                  </a:cubicBezTo>
                  <a:lnTo>
                    <a:pt x="91766" y="31089"/>
                  </a:lnTo>
                  <a:cubicBezTo>
                    <a:pt x="92233" y="30956"/>
                    <a:pt x="92233" y="30289"/>
                    <a:pt x="91766" y="30122"/>
                  </a:cubicBezTo>
                  <a:lnTo>
                    <a:pt x="39862" y="201"/>
                  </a:lnTo>
                  <a:cubicBezTo>
                    <a:pt x="39596" y="67"/>
                    <a:pt x="39312" y="1"/>
                    <a:pt x="39029"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80"/>
            <p:cNvSpPr/>
            <p:nvPr/>
          </p:nvSpPr>
          <p:spPr>
            <a:xfrm>
              <a:off x="1966575" y="3357850"/>
              <a:ext cx="1952250" cy="1123325"/>
            </a:xfrm>
            <a:custGeom>
              <a:rect b="b" l="l" r="r" t="t"/>
              <a:pathLst>
                <a:path extrusionOk="0" h="44933" w="78090">
                  <a:moveTo>
                    <a:pt x="45354" y="0"/>
                  </a:moveTo>
                  <a:cubicBezTo>
                    <a:pt x="45066" y="0"/>
                    <a:pt x="44782" y="67"/>
                    <a:pt x="44532" y="200"/>
                  </a:cubicBezTo>
                  <a:lnTo>
                    <a:pt x="468" y="25619"/>
                  </a:lnTo>
                  <a:cubicBezTo>
                    <a:pt x="1" y="25785"/>
                    <a:pt x="1" y="26453"/>
                    <a:pt x="468" y="26586"/>
                  </a:cubicBezTo>
                  <a:lnTo>
                    <a:pt x="31923" y="44732"/>
                  </a:lnTo>
                  <a:cubicBezTo>
                    <a:pt x="32173" y="44866"/>
                    <a:pt x="32457" y="44932"/>
                    <a:pt x="32745" y="44932"/>
                  </a:cubicBezTo>
                  <a:cubicBezTo>
                    <a:pt x="33032" y="44932"/>
                    <a:pt x="33324" y="44866"/>
                    <a:pt x="33591" y="44732"/>
                  </a:cubicBezTo>
                  <a:lnTo>
                    <a:pt x="77623" y="19314"/>
                  </a:lnTo>
                  <a:cubicBezTo>
                    <a:pt x="78090" y="19147"/>
                    <a:pt x="78090" y="18480"/>
                    <a:pt x="77623" y="18347"/>
                  </a:cubicBezTo>
                  <a:lnTo>
                    <a:pt x="46200" y="200"/>
                  </a:lnTo>
                  <a:cubicBezTo>
                    <a:pt x="45933" y="67"/>
                    <a:pt x="45641" y="0"/>
                    <a:pt x="4535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80"/>
            <p:cNvSpPr/>
            <p:nvPr/>
          </p:nvSpPr>
          <p:spPr>
            <a:xfrm>
              <a:off x="3054025" y="3949925"/>
              <a:ext cx="1534450" cy="882325"/>
            </a:xfrm>
            <a:custGeom>
              <a:rect b="b" l="l" r="r" t="t"/>
              <a:pathLst>
                <a:path extrusionOk="0" h="35293" w="61378">
                  <a:moveTo>
                    <a:pt x="39695" y="1"/>
                  </a:moveTo>
                  <a:cubicBezTo>
                    <a:pt x="39412" y="1"/>
                    <a:pt x="39128" y="68"/>
                    <a:pt x="38861" y="201"/>
                  </a:cubicBezTo>
                  <a:lnTo>
                    <a:pt x="467" y="22350"/>
                  </a:lnTo>
                  <a:cubicBezTo>
                    <a:pt x="0" y="22517"/>
                    <a:pt x="0" y="23151"/>
                    <a:pt x="434" y="23318"/>
                  </a:cubicBezTo>
                  <a:lnTo>
                    <a:pt x="20848" y="35093"/>
                  </a:lnTo>
                  <a:cubicBezTo>
                    <a:pt x="21099" y="35226"/>
                    <a:pt x="21382" y="35293"/>
                    <a:pt x="21670" y="35293"/>
                  </a:cubicBezTo>
                  <a:cubicBezTo>
                    <a:pt x="21958" y="35293"/>
                    <a:pt x="22249" y="35226"/>
                    <a:pt x="22516" y="35093"/>
                  </a:cubicBezTo>
                  <a:lnTo>
                    <a:pt x="60910" y="12910"/>
                  </a:lnTo>
                  <a:cubicBezTo>
                    <a:pt x="61377" y="12777"/>
                    <a:pt x="61377" y="12110"/>
                    <a:pt x="60910" y="11943"/>
                  </a:cubicBezTo>
                  <a:lnTo>
                    <a:pt x="40529" y="201"/>
                  </a:lnTo>
                  <a:cubicBezTo>
                    <a:pt x="40262" y="68"/>
                    <a:pt x="39979" y="1"/>
                    <a:pt x="3969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80"/>
            <p:cNvSpPr/>
            <p:nvPr/>
          </p:nvSpPr>
          <p:spPr>
            <a:xfrm>
              <a:off x="1446200" y="2281250"/>
              <a:ext cx="2244125" cy="1290325"/>
            </a:xfrm>
            <a:custGeom>
              <a:rect b="b" l="l" r="r" t="t"/>
              <a:pathLst>
                <a:path extrusionOk="0" h="51613" w="89765">
                  <a:moveTo>
                    <a:pt x="75688" y="0"/>
                  </a:moveTo>
                  <a:cubicBezTo>
                    <a:pt x="75263" y="0"/>
                    <a:pt x="74837" y="100"/>
                    <a:pt x="74454" y="300"/>
                  </a:cubicBezTo>
                  <a:lnTo>
                    <a:pt x="701" y="42864"/>
                  </a:lnTo>
                  <a:cubicBezTo>
                    <a:pt x="1" y="43264"/>
                    <a:pt x="1" y="43932"/>
                    <a:pt x="701" y="44299"/>
                  </a:cubicBezTo>
                  <a:lnTo>
                    <a:pt x="12843" y="51337"/>
                  </a:lnTo>
                  <a:cubicBezTo>
                    <a:pt x="13227" y="51520"/>
                    <a:pt x="13652" y="51612"/>
                    <a:pt x="14077" y="51612"/>
                  </a:cubicBezTo>
                  <a:cubicBezTo>
                    <a:pt x="14503" y="51612"/>
                    <a:pt x="14928" y="51520"/>
                    <a:pt x="15312" y="51337"/>
                  </a:cubicBezTo>
                  <a:lnTo>
                    <a:pt x="89064" y="8740"/>
                  </a:lnTo>
                  <a:cubicBezTo>
                    <a:pt x="89765" y="8339"/>
                    <a:pt x="89765" y="7706"/>
                    <a:pt x="89064" y="7305"/>
                  </a:cubicBezTo>
                  <a:lnTo>
                    <a:pt x="76922" y="300"/>
                  </a:lnTo>
                  <a:cubicBezTo>
                    <a:pt x="76539" y="100"/>
                    <a:pt x="76113" y="0"/>
                    <a:pt x="75688"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80"/>
            <p:cNvSpPr/>
            <p:nvPr/>
          </p:nvSpPr>
          <p:spPr>
            <a:xfrm>
              <a:off x="2406900" y="2489725"/>
              <a:ext cx="752225" cy="785375"/>
            </a:xfrm>
            <a:custGeom>
              <a:rect b="b" l="l" r="r" t="t"/>
              <a:pathLst>
                <a:path extrusionOk="0" h="31415" w="30089">
                  <a:moveTo>
                    <a:pt x="18213" y="0"/>
                  </a:moveTo>
                  <a:lnTo>
                    <a:pt x="0" y="10541"/>
                  </a:lnTo>
                  <a:lnTo>
                    <a:pt x="0" y="23384"/>
                  </a:lnTo>
                  <a:cubicBezTo>
                    <a:pt x="33" y="24118"/>
                    <a:pt x="400" y="24785"/>
                    <a:pt x="1034" y="25185"/>
                  </a:cubicBezTo>
                  <a:lnTo>
                    <a:pt x="10241" y="30489"/>
                  </a:lnTo>
                  <a:cubicBezTo>
                    <a:pt x="11308" y="31106"/>
                    <a:pt x="12718" y="31415"/>
                    <a:pt x="14131" y="31415"/>
                  </a:cubicBezTo>
                  <a:cubicBezTo>
                    <a:pt x="15545" y="31415"/>
                    <a:pt x="16962" y="31106"/>
                    <a:pt x="18046" y="30489"/>
                  </a:cubicBezTo>
                  <a:lnTo>
                    <a:pt x="28487" y="24451"/>
                  </a:lnTo>
                  <a:cubicBezTo>
                    <a:pt x="29555" y="23851"/>
                    <a:pt x="30088" y="23017"/>
                    <a:pt x="30088" y="22216"/>
                  </a:cubicBezTo>
                  <a:lnTo>
                    <a:pt x="30088" y="20749"/>
                  </a:lnTo>
                  <a:lnTo>
                    <a:pt x="19247" y="14644"/>
                  </a:lnTo>
                  <a:cubicBezTo>
                    <a:pt x="18647" y="14244"/>
                    <a:pt x="18246" y="13577"/>
                    <a:pt x="18213" y="12843"/>
                  </a:cubicBezTo>
                  <a:lnTo>
                    <a:pt x="18213"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80"/>
            <p:cNvSpPr/>
            <p:nvPr/>
          </p:nvSpPr>
          <p:spPr>
            <a:xfrm>
              <a:off x="2406900" y="2703200"/>
              <a:ext cx="109250" cy="464525"/>
            </a:xfrm>
            <a:custGeom>
              <a:rect b="b" l="l" r="r" t="t"/>
              <a:pathLst>
                <a:path extrusionOk="0" h="18581" w="4370">
                  <a:moveTo>
                    <a:pt x="3469" y="1"/>
                  </a:moveTo>
                  <a:lnTo>
                    <a:pt x="0" y="2002"/>
                  </a:lnTo>
                  <a:lnTo>
                    <a:pt x="0" y="14845"/>
                  </a:lnTo>
                  <a:cubicBezTo>
                    <a:pt x="33" y="15579"/>
                    <a:pt x="434" y="16246"/>
                    <a:pt x="1034" y="16646"/>
                  </a:cubicBezTo>
                  <a:lnTo>
                    <a:pt x="4370" y="18581"/>
                  </a:lnTo>
                  <a:lnTo>
                    <a:pt x="4370" y="17113"/>
                  </a:lnTo>
                  <a:lnTo>
                    <a:pt x="2302" y="15912"/>
                  </a:lnTo>
                  <a:cubicBezTo>
                    <a:pt x="1668" y="15512"/>
                    <a:pt x="1301" y="14845"/>
                    <a:pt x="1268" y="14111"/>
                  </a:cubicBezTo>
                  <a:lnTo>
                    <a:pt x="1268" y="4070"/>
                  </a:lnTo>
                  <a:lnTo>
                    <a:pt x="3703" y="2669"/>
                  </a:lnTo>
                  <a:cubicBezTo>
                    <a:pt x="3603" y="1769"/>
                    <a:pt x="3536" y="868"/>
                    <a:pt x="346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80"/>
            <p:cNvSpPr/>
            <p:nvPr/>
          </p:nvSpPr>
          <p:spPr>
            <a:xfrm>
              <a:off x="2437750" y="2542250"/>
              <a:ext cx="733875" cy="697000"/>
            </a:xfrm>
            <a:custGeom>
              <a:rect b="b" l="l" r="r" t="t"/>
              <a:pathLst>
                <a:path extrusionOk="0" h="27880" w="29355">
                  <a:moveTo>
                    <a:pt x="18213" y="1"/>
                  </a:moveTo>
                  <a:lnTo>
                    <a:pt x="0" y="10508"/>
                  </a:lnTo>
                  <a:lnTo>
                    <a:pt x="0" y="20549"/>
                  </a:lnTo>
                  <a:cubicBezTo>
                    <a:pt x="67" y="21283"/>
                    <a:pt x="434" y="21950"/>
                    <a:pt x="1034" y="22350"/>
                  </a:cubicBezTo>
                  <a:lnTo>
                    <a:pt x="9007" y="26954"/>
                  </a:lnTo>
                  <a:cubicBezTo>
                    <a:pt x="10074" y="27571"/>
                    <a:pt x="11484" y="27879"/>
                    <a:pt x="12893" y="27879"/>
                  </a:cubicBezTo>
                  <a:cubicBezTo>
                    <a:pt x="14302" y="27879"/>
                    <a:pt x="15712" y="27571"/>
                    <a:pt x="16779" y="26954"/>
                  </a:cubicBezTo>
                  <a:lnTo>
                    <a:pt x="27220" y="20916"/>
                  </a:lnTo>
                  <a:cubicBezTo>
                    <a:pt x="29355" y="19682"/>
                    <a:pt x="29355" y="17680"/>
                    <a:pt x="27220" y="16413"/>
                  </a:cubicBezTo>
                  <a:lnTo>
                    <a:pt x="19281" y="11843"/>
                  </a:lnTo>
                  <a:cubicBezTo>
                    <a:pt x="18647" y="11443"/>
                    <a:pt x="18280" y="10775"/>
                    <a:pt x="18213" y="10041"/>
                  </a:cubicBezTo>
                  <a:lnTo>
                    <a:pt x="18213"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80"/>
            <p:cNvSpPr/>
            <p:nvPr/>
          </p:nvSpPr>
          <p:spPr>
            <a:xfrm>
              <a:off x="2438575" y="2542250"/>
              <a:ext cx="534575" cy="588800"/>
            </a:xfrm>
            <a:custGeom>
              <a:rect b="b" l="l" r="r" t="t"/>
              <a:pathLst>
                <a:path extrusionOk="0" h="23552" w="21383">
                  <a:moveTo>
                    <a:pt x="18214" y="1"/>
                  </a:moveTo>
                  <a:lnTo>
                    <a:pt x="1" y="10508"/>
                  </a:lnTo>
                  <a:lnTo>
                    <a:pt x="1" y="20549"/>
                  </a:lnTo>
                  <a:cubicBezTo>
                    <a:pt x="34" y="21283"/>
                    <a:pt x="401" y="21950"/>
                    <a:pt x="1035" y="22350"/>
                  </a:cubicBezTo>
                  <a:lnTo>
                    <a:pt x="3103" y="23551"/>
                  </a:lnTo>
                  <a:lnTo>
                    <a:pt x="21383" y="13044"/>
                  </a:lnTo>
                  <a:lnTo>
                    <a:pt x="19248" y="11843"/>
                  </a:lnTo>
                  <a:cubicBezTo>
                    <a:pt x="18647" y="11443"/>
                    <a:pt x="18247" y="10775"/>
                    <a:pt x="18214" y="10041"/>
                  </a:cubicBezTo>
                  <a:lnTo>
                    <a:pt x="18214" y="1"/>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80"/>
            <p:cNvSpPr/>
            <p:nvPr/>
          </p:nvSpPr>
          <p:spPr>
            <a:xfrm>
              <a:off x="2764650" y="3008425"/>
              <a:ext cx="394475" cy="266875"/>
            </a:xfrm>
            <a:custGeom>
              <a:rect b="b" l="l" r="r" t="t"/>
              <a:pathLst>
                <a:path extrusionOk="0" h="10675" w="15779">
                  <a:moveTo>
                    <a:pt x="15778" y="1"/>
                  </a:moveTo>
                  <a:cubicBezTo>
                    <a:pt x="15778" y="835"/>
                    <a:pt x="15211" y="1635"/>
                    <a:pt x="14144" y="2269"/>
                  </a:cubicBezTo>
                  <a:lnTo>
                    <a:pt x="3736" y="8307"/>
                  </a:lnTo>
                  <a:cubicBezTo>
                    <a:pt x="2622" y="8880"/>
                    <a:pt x="1417" y="9210"/>
                    <a:pt x="179" y="9210"/>
                  </a:cubicBezTo>
                  <a:cubicBezTo>
                    <a:pt x="119" y="9210"/>
                    <a:pt x="60" y="9209"/>
                    <a:pt x="0" y="9207"/>
                  </a:cubicBezTo>
                  <a:lnTo>
                    <a:pt x="0" y="10675"/>
                  </a:lnTo>
                  <a:cubicBezTo>
                    <a:pt x="1301" y="10675"/>
                    <a:pt x="2602" y="10341"/>
                    <a:pt x="3736" y="9741"/>
                  </a:cubicBezTo>
                  <a:lnTo>
                    <a:pt x="14144" y="3703"/>
                  </a:lnTo>
                  <a:cubicBezTo>
                    <a:pt x="15211" y="3103"/>
                    <a:pt x="15778" y="2302"/>
                    <a:pt x="15778" y="1468"/>
                  </a:cubicBezTo>
                  <a:lnTo>
                    <a:pt x="15778" y="1"/>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80"/>
            <p:cNvSpPr/>
            <p:nvPr/>
          </p:nvSpPr>
          <p:spPr>
            <a:xfrm>
              <a:off x="1592975" y="760550"/>
              <a:ext cx="2049825" cy="2663200"/>
            </a:xfrm>
            <a:custGeom>
              <a:rect b="b" l="l" r="r" t="t"/>
              <a:pathLst>
                <a:path extrusionOk="0" h="106528" w="81993">
                  <a:moveTo>
                    <a:pt x="79556" y="1"/>
                  </a:moveTo>
                  <a:cubicBezTo>
                    <a:pt x="79118" y="1"/>
                    <a:pt x="78670" y="121"/>
                    <a:pt x="78256" y="385"/>
                  </a:cubicBezTo>
                  <a:lnTo>
                    <a:pt x="1301" y="44783"/>
                  </a:lnTo>
                  <a:cubicBezTo>
                    <a:pt x="534" y="45284"/>
                    <a:pt x="67" y="46118"/>
                    <a:pt x="1" y="47052"/>
                  </a:cubicBezTo>
                  <a:lnTo>
                    <a:pt x="1" y="104026"/>
                  </a:lnTo>
                  <a:cubicBezTo>
                    <a:pt x="34" y="104926"/>
                    <a:pt x="501" y="105727"/>
                    <a:pt x="1235" y="106227"/>
                  </a:cubicBezTo>
                  <a:cubicBezTo>
                    <a:pt x="1602" y="106427"/>
                    <a:pt x="2035" y="106528"/>
                    <a:pt x="2436" y="106528"/>
                  </a:cubicBezTo>
                  <a:lnTo>
                    <a:pt x="2436" y="105427"/>
                  </a:lnTo>
                  <a:cubicBezTo>
                    <a:pt x="2436" y="106031"/>
                    <a:pt x="2721" y="106370"/>
                    <a:pt x="3148" y="106370"/>
                  </a:cubicBezTo>
                  <a:cubicBezTo>
                    <a:pt x="3287" y="106370"/>
                    <a:pt x="3440" y="106334"/>
                    <a:pt x="3603" y="106261"/>
                  </a:cubicBezTo>
                  <a:lnTo>
                    <a:pt x="3636" y="106261"/>
                  </a:lnTo>
                  <a:lnTo>
                    <a:pt x="3737" y="106227"/>
                  </a:lnTo>
                  <a:lnTo>
                    <a:pt x="17013" y="98555"/>
                  </a:lnTo>
                  <a:lnTo>
                    <a:pt x="18947" y="97421"/>
                  </a:lnTo>
                  <a:lnTo>
                    <a:pt x="20949" y="96287"/>
                  </a:lnTo>
                  <a:lnTo>
                    <a:pt x="22350" y="95486"/>
                  </a:lnTo>
                  <a:lnTo>
                    <a:pt x="23751" y="94652"/>
                  </a:lnTo>
                  <a:lnTo>
                    <a:pt x="25185" y="93818"/>
                  </a:lnTo>
                  <a:lnTo>
                    <a:pt x="29655" y="91250"/>
                  </a:lnTo>
                  <a:lnTo>
                    <a:pt x="31189" y="90349"/>
                  </a:lnTo>
                  <a:lnTo>
                    <a:pt x="40696" y="84879"/>
                  </a:lnTo>
                  <a:lnTo>
                    <a:pt x="42231" y="83978"/>
                  </a:lnTo>
                  <a:lnTo>
                    <a:pt x="75221" y="64931"/>
                  </a:lnTo>
                  <a:lnTo>
                    <a:pt x="76088" y="64431"/>
                  </a:lnTo>
                  <a:lnTo>
                    <a:pt x="78090" y="63263"/>
                  </a:lnTo>
                  <a:lnTo>
                    <a:pt x="78790" y="62863"/>
                  </a:lnTo>
                  <a:lnTo>
                    <a:pt x="80691" y="61762"/>
                  </a:lnTo>
                  <a:cubicBezTo>
                    <a:pt x="81459" y="61262"/>
                    <a:pt x="81959" y="60428"/>
                    <a:pt x="81992" y="59527"/>
                  </a:cubicBezTo>
                  <a:lnTo>
                    <a:pt x="81992" y="2520"/>
                  </a:lnTo>
                  <a:cubicBezTo>
                    <a:pt x="81992" y="2420"/>
                    <a:pt x="81992" y="2353"/>
                    <a:pt x="81992" y="2286"/>
                  </a:cubicBezTo>
                  <a:cubicBezTo>
                    <a:pt x="81919" y="936"/>
                    <a:pt x="80778" y="1"/>
                    <a:pt x="7955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80"/>
            <p:cNvSpPr/>
            <p:nvPr/>
          </p:nvSpPr>
          <p:spPr>
            <a:xfrm>
              <a:off x="1653850" y="800025"/>
              <a:ext cx="1988950" cy="2619775"/>
            </a:xfrm>
            <a:custGeom>
              <a:rect b="b" l="l" r="r" t="t"/>
              <a:pathLst>
                <a:path extrusionOk="0" h="104791" w="79558">
                  <a:moveTo>
                    <a:pt x="78846" y="0"/>
                  </a:moveTo>
                  <a:cubicBezTo>
                    <a:pt x="78669" y="0"/>
                    <a:pt x="78470" y="56"/>
                    <a:pt x="78256" y="174"/>
                  </a:cubicBezTo>
                  <a:lnTo>
                    <a:pt x="1302" y="44639"/>
                  </a:lnTo>
                  <a:cubicBezTo>
                    <a:pt x="534" y="45106"/>
                    <a:pt x="67" y="45940"/>
                    <a:pt x="1" y="46874"/>
                  </a:cubicBezTo>
                  <a:lnTo>
                    <a:pt x="1" y="103848"/>
                  </a:lnTo>
                  <a:cubicBezTo>
                    <a:pt x="1" y="104452"/>
                    <a:pt x="286" y="104791"/>
                    <a:pt x="713" y="104791"/>
                  </a:cubicBezTo>
                  <a:cubicBezTo>
                    <a:pt x="852" y="104791"/>
                    <a:pt x="1005" y="104755"/>
                    <a:pt x="1168" y="104682"/>
                  </a:cubicBezTo>
                  <a:lnTo>
                    <a:pt x="1201" y="104682"/>
                  </a:lnTo>
                  <a:lnTo>
                    <a:pt x="1302" y="104648"/>
                  </a:lnTo>
                  <a:lnTo>
                    <a:pt x="14578" y="96976"/>
                  </a:lnTo>
                  <a:lnTo>
                    <a:pt x="16512" y="95842"/>
                  </a:lnTo>
                  <a:lnTo>
                    <a:pt x="18514" y="94708"/>
                  </a:lnTo>
                  <a:lnTo>
                    <a:pt x="19915" y="93907"/>
                  </a:lnTo>
                  <a:lnTo>
                    <a:pt x="21316" y="93073"/>
                  </a:lnTo>
                  <a:lnTo>
                    <a:pt x="22750" y="92239"/>
                  </a:lnTo>
                  <a:lnTo>
                    <a:pt x="27220" y="89671"/>
                  </a:lnTo>
                  <a:lnTo>
                    <a:pt x="28754" y="88770"/>
                  </a:lnTo>
                  <a:lnTo>
                    <a:pt x="38261" y="83300"/>
                  </a:lnTo>
                  <a:lnTo>
                    <a:pt x="39796" y="82399"/>
                  </a:lnTo>
                  <a:lnTo>
                    <a:pt x="72786" y="63352"/>
                  </a:lnTo>
                  <a:lnTo>
                    <a:pt x="73653" y="62852"/>
                  </a:lnTo>
                  <a:lnTo>
                    <a:pt x="75655" y="61684"/>
                  </a:lnTo>
                  <a:lnTo>
                    <a:pt x="76355" y="61284"/>
                  </a:lnTo>
                  <a:lnTo>
                    <a:pt x="78256" y="60183"/>
                  </a:lnTo>
                  <a:cubicBezTo>
                    <a:pt x="79024" y="59683"/>
                    <a:pt x="79524" y="58849"/>
                    <a:pt x="79557" y="57948"/>
                  </a:cubicBezTo>
                  <a:lnTo>
                    <a:pt x="79557" y="941"/>
                  </a:lnTo>
                  <a:cubicBezTo>
                    <a:pt x="79557" y="841"/>
                    <a:pt x="79557" y="774"/>
                    <a:pt x="79557" y="707"/>
                  </a:cubicBezTo>
                  <a:cubicBezTo>
                    <a:pt x="79489" y="253"/>
                    <a:pt x="79221" y="0"/>
                    <a:pt x="78846"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80"/>
            <p:cNvSpPr/>
            <p:nvPr/>
          </p:nvSpPr>
          <p:spPr>
            <a:xfrm>
              <a:off x="1592975" y="3266950"/>
              <a:ext cx="89250" cy="156800"/>
            </a:xfrm>
            <a:custGeom>
              <a:rect b="b" l="l" r="r" t="t"/>
              <a:pathLst>
                <a:path extrusionOk="0" h="6272" w="3570">
                  <a:moveTo>
                    <a:pt x="1" y="0"/>
                  </a:moveTo>
                  <a:lnTo>
                    <a:pt x="1" y="3803"/>
                  </a:lnTo>
                  <a:cubicBezTo>
                    <a:pt x="34" y="4670"/>
                    <a:pt x="501" y="5504"/>
                    <a:pt x="1235" y="6005"/>
                  </a:cubicBezTo>
                  <a:cubicBezTo>
                    <a:pt x="1602" y="6205"/>
                    <a:pt x="2035" y="6272"/>
                    <a:pt x="2436" y="6272"/>
                  </a:cubicBezTo>
                  <a:cubicBezTo>
                    <a:pt x="2536" y="6272"/>
                    <a:pt x="2636" y="6272"/>
                    <a:pt x="2736" y="6238"/>
                  </a:cubicBezTo>
                  <a:cubicBezTo>
                    <a:pt x="2836" y="6238"/>
                    <a:pt x="2936" y="6238"/>
                    <a:pt x="3036" y="6205"/>
                  </a:cubicBezTo>
                  <a:lnTo>
                    <a:pt x="3069" y="6205"/>
                  </a:lnTo>
                  <a:cubicBezTo>
                    <a:pt x="3136" y="6205"/>
                    <a:pt x="3203" y="6171"/>
                    <a:pt x="3270" y="6138"/>
                  </a:cubicBezTo>
                  <a:lnTo>
                    <a:pt x="3370" y="6138"/>
                  </a:lnTo>
                  <a:cubicBezTo>
                    <a:pt x="3436" y="6105"/>
                    <a:pt x="3503" y="6071"/>
                    <a:pt x="3570" y="6038"/>
                  </a:cubicBezTo>
                  <a:lnTo>
                    <a:pt x="3570" y="6038"/>
                  </a:lnTo>
                  <a:cubicBezTo>
                    <a:pt x="3424" y="6099"/>
                    <a:pt x="3286" y="6129"/>
                    <a:pt x="3159" y="6129"/>
                  </a:cubicBezTo>
                  <a:cubicBezTo>
                    <a:pt x="2733" y="6129"/>
                    <a:pt x="2436" y="5795"/>
                    <a:pt x="2436" y="5204"/>
                  </a:cubicBezTo>
                  <a:lnTo>
                    <a:pt x="2436" y="1401"/>
                  </a:lnTo>
                  <a:lnTo>
                    <a:pt x="1"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80"/>
            <p:cNvSpPr/>
            <p:nvPr/>
          </p:nvSpPr>
          <p:spPr>
            <a:xfrm>
              <a:off x="1653850" y="2152825"/>
              <a:ext cx="1988950" cy="1266975"/>
            </a:xfrm>
            <a:custGeom>
              <a:rect b="b" l="l" r="r" t="t"/>
              <a:pathLst>
                <a:path extrusionOk="0" h="50679" w="79558">
                  <a:moveTo>
                    <a:pt x="79557" y="0"/>
                  </a:moveTo>
                  <a:lnTo>
                    <a:pt x="1" y="45966"/>
                  </a:lnTo>
                  <a:lnTo>
                    <a:pt x="1" y="49736"/>
                  </a:lnTo>
                  <a:cubicBezTo>
                    <a:pt x="1" y="50340"/>
                    <a:pt x="286" y="50679"/>
                    <a:pt x="713" y="50679"/>
                  </a:cubicBezTo>
                  <a:cubicBezTo>
                    <a:pt x="852" y="50679"/>
                    <a:pt x="1005" y="50643"/>
                    <a:pt x="1168" y="50570"/>
                  </a:cubicBezTo>
                  <a:lnTo>
                    <a:pt x="1201" y="50570"/>
                  </a:lnTo>
                  <a:lnTo>
                    <a:pt x="1302" y="50536"/>
                  </a:lnTo>
                  <a:lnTo>
                    <a:pt x="14578" y="42864"/>
                  </a:lnTo>
                  <a:lnTo>
                    <a:pt x="16512" y="41730"/>
                  </a:lnTo>
                  <a:lnTo>
                    <a:pt x="18514" y="40596"/>
                  </a:lnTo>
                  <a:lnTo>
                    <a:pt x="19915" y="39795"/>
                  </a:lnTo>
                  <a:lnTo>
                    <a:pt x="21316" y="38961"/>
                  </a:lnTo>
                  <a:lnTo>
                    <a:pt x="22750" y="38127"/>
                  </a:lnTo>
                  <a:lnTo>
                    <a:pt x="27220" y="35559"/>
                  </a:lnTo>
                  <a:lnTo>
                    <a:pt x="28754" y="34658"/>
                  </a:lnTo>
                  <a:lnTo>
                    <a:pt x="38261" y="29188"/>
                  </a:lnTo>
                  <a:lnTo>
                    <a:pt x="39796" y="28287"/>
                  </a:lnTo>
                  <a:lnTo>
                    <a:pt x="72786" y="9240"/>
                  </a:lnTo>
                  <a:lnTo>
                    <a:pt x="73653" y="8740"/>
                  </a:lnTo>
                  <a:lnTo>
                    <a:pt x="75655" y="7572"/>
                  </a:lnTo>
                  <a:lnTo>
                    <a:pt x="76355" y="7172"/>
                  </a:lnTo>
                  <a:lnTo>
                    <a:pt x="78256" y="6071"/>
                  </a:lnTo>
                  <a:cubicBezTo>
                    <a:pt x="79024" y="5571"/>
                    <a:pt x="79524" y="4737"/>
                    <a:pt x="79557" y="3836"/>
                  </a:cubicBezTo>
                  <a:lnTo>
                    <a:pt x="79557"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80"/>
            <p:cNvSpPr/>
            <p:nvPr/>
          </p:nvSpPr>
          <p:spPr>
            <a:xfrm>
              <a:off x="1592975" y="1904300"/>
              <a:ext cx="70900" cy="1397700"/>
            </a:xfrm>
            <a:custGeom>
              <a:rect b="b" l="l" r="r" t="t"/>
              <a:pathLst>
                <a:path extrusionOk="0" h="55908" w="2836">
                  <a:moveTo>
                    <a:pt x="401" y="1"/>
                  </a:moveTo>
                  <a:cubicBezTo>
                    <a:pt x="167" y="401"/>
                    <a:pt x="34" y="835"/>
                    <a:pt x="1" y="1302"/>
                  </a:cubicBezTo>
                  <a:lnTo>
                    <a:pt x="1" y="54506"/>
                  </a:lnTo>
                  <a:lnTo>
                    <a:pt x="2436" y="55907"/>
                  </a:lnTo>
                  <a:lnTo>
                    <a:pt x="2436" y="2703"/>
                  </a:lnTo>
                  <a:cubicBezTo>
                    <a:pt x="2469" y="2236"/>
                    <a:pt x="2602" y="1802"/>
                    <a:pt x="2836" y="1402"/>
                  </a:cubicBezTo>
                  <a:lnTo>
                    <a:pt x="401"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80"/>
            <p:cNvSpPr/>
            <p:nvPr/>
          </p:nvSpPr>
          <p:spPr>
            <a:xfrm>
              <a:off x="2613700" y="2757550"/>
              <a:ext cx="74975" cy="89950"/>
            </a:xfrm>
            <a:custGeom>
              <a:rect b="b" l="l" r="r" t="t"/>
              <a:pathLst>
                <a:path extrusionOk="0" h="3598" w="2999">
                  <a:moveTo>
                    <a:pt x="1944" y="414"/>
                  </a:moveTo>
                  <a:cubicBezTo>
                    <a:pt x="2277" y="414"/>
                    <a:pt x="2589" y="712"/>
                    <a:pt x="2469" y="1096"/>
                  </a:cubicBezTo>
                  <a:cubicBezTo>
                    <a:pt x="2436" y="1896"/>
                    <a:pt x="2002" y="2597"/>
                    <a:pt x="1368" y="3031"/>
                  </a:cubicBezTo>
                  <a:cubicBezTo>
                    <a:pt x="1256" y="3134"/>
                    <a:pt x="1125" y="3179"/>
                    <a:pt x="999" y="3179"/>
                  </a:cubicBezTo>
                  <a:cubicBezTo>
                    <a:pt x="673" y="3179"/>
                    <a:pt x="372" y="2881"/>
                    <a:pt x="468" y="2497"/>
                  </a:cubicBezTo>
                  <a:cubicBezTo>
                    <a:pt x="501" y="1730"/>
                    <a:pt x="935" y="996"/>
                    <a:pt x="1568" y="562"/>
                  </a:cubicBezTo>
                  <a:cubicBezTo>
                    <a:pt x="1681" y="459"/>
                    <a:pt x="1814" y="414"/>
                    <a:pt x="1944" y="414"/>
                  </a:cubicBezTo>
                  <a:close/>
                  <a:moveTo>
                    <a:pt x="1972" y="1"/>
                  </a:moveTo>
                  <a:cubicBezTo>
                    <a:pt x="1766" y="1"/>
                    <a:pt x="1554" y="71"/>
                    <a:pt x="1368" y="229"/>
                  </a:cubicBezTo>
                  <a:cubicBezTo>
                    <a:pt x="568" y="729"/>
                    <a:pt x="101" y="1563"/>
                    <a:pt x="34" y="2497"/>
                  </a:cubicBezTo>
                  <a:cubicBezTo>
                    <a:pt x="1" y="2897"/>
                    <a:pt x="201" y="3264"/>
                    <a:pt x="501" y="3464"/>
                  </a:cubicBezTo>
                  <a:cubicBezTo>
                    <a:pt x="634" y="3531"/>
                    <a:pt x="768" y="3598"/>
                    <a:pt x="935" y="3598"/>
                  </a:cubicBezTo>
                  <a:cubicBezTo>
                    <a:pt x="1168" y="3564"/>
                    <a:pt x="1368" y="3498"/>
                    <a:pt x="1568" y="3398"/>
                  </a:cubicBezTo>
                  <a:cubicBezTo>
                    <a:pt x="2369" y="2897"/>
                    <a:pt x="2869" y="2030"/>
                    <a:pt x="2903" y="1096"/>
                  </a:cubicBezTo>
                  <a:cubicBezTo>
                    <a:pt x="2999" y="470"/>
                    <a:pt x="2505" y="1"/>
                    <a:pt x="1972"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80"/>
            <p:cNvSpPr/>
            <p:nvPr/>
          </p:nvSpPr>
          <p:spPr>
            <a:xfrm>
              <a:off x="1714725" y="899800"/>
              <a:ext cx="1867200" cy="2253225"/>
            </a:xfrm>
            <a:custGeom>
              <a:rect b="b" l="l" r="r" t="t"/>
              <a:pathLst>
                <a:path extrusionOk="0" h="90129" w="74688">
                  <a:moveTo>
                    <a:pt x="74264" y="0"/>
                  </a:moveTo>
                  <a:cubicBezTo>
                    <a:pt x="74159" y="0"/>
                    <a:pt x="74041" y="38"/>
                    <a:pt x="73920" y="119"/>
                  </a:cubicBezTo>
                  <a:lnTo>
                    <a:pt x="801" y="42349"/>
                  </a:lnTo>
                  <a:cubicBezTo>
                    <a:pt x="334" y="42649"/>
                    <a:pt x="34" y="43150"/>
                    <a:pt x="1" y="43683"/>
                  </a:cubicBezTo>
                  <a:lnTo>
                    <a:pt x="1" y="89549"/>
                  </a:lnTo>
                  <a:cubicBezTo>
                    <a:pt x="1" y="89907"/>
                    <a:pt x="188" y="90128"/>
                    <a:pt x="453" y="90128"/>
                  </a:cubicBezTo>
                  <a:cubicBezTo>
                    <a:pt x="559" y="90128"/>
                    <a:pt x="677" y="90093"/>
                    <a:pt x="801" y="90016"/>
                  </a:cubicBezTo>
                  <a:lnTo>
                    <a:pt x="73920" y="47786"/>
                  </a:lnTo>
                  <a:cubicBezTo>
                    <a:pt x="74354" y="47486"/>
                    <a:pt x="74654" y="46986"/>
                    <a:pt x="74687" y="46419"/>
                  </a:cubicBezTo>
                  <a:lnTo>
                    <a:pt x="74687" y="552"/>
                  </a:lnTo>
                  <a:cubicBezTo>
                    <a:pt x="74687" y="203"/>
                    <a:pt x="74509" y="0"/>
                    <a:pt x="7426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80"/>
            <p:cNvSpPr/>
            <p:nvPr/>
          </p:nvSpPr>
          <p:spPr>
            <a:xfrm>
              <a:off x="1790625" y="1011550"/>
              <a:ext cx="1694550" cy="2050725"/>
            </a:xfrm>
            <a:custGeom>
              <a:rect b="b" l="l" r="r" t="t"/>
              <a:pathLst>
                <a:path extrusionOk="0" h="82029" w="67782">
                  <a:moveTo>
                    <a:pt x="67318" y="1"/>
                  </a:moveTo>
                  <a:cubicBezTo>
                    <a:pt x="67204" y="1"/>
                    <a:pt x="67077" y="39"/>
                    <a:pt x="66948" y="119"/>
                  </a:cubicBezTo>
                  <a:lnTo>
                    <a:pt x="834" y="38279"/>
                  </a:lnTo>
                  <a:cubicBezTo>
                    <a:pt x="334" y="38613"/>
                    <a:pt x="34" y="39147"/>
                    <a:pt x="0" y="39747"/>
                  </a:cubicBezTo>
                  <a:lnTo>
                    <a:pt x="0" y="81443"/>
                  </a:lnTo>
                  <a:cubicBezTo>
                    <a:pt x="0" y="81818"/>
                    <a:pt x="181" y="82028"/>
                    <a:pt x="450" y="82028"/>
                  </a:cubicBezTo>
                  <a:cubicBezTo>
                    <a:pt x="564" y="82028"/>
                    <a:pt x="695" y="81990"/>
                    <a:pt x="834" y="81910"/>
                  </a:cubicBezTo>
                  <a:lnTo>
                    <a:pt x="66948" y="43750"/>
                  </a:lnTo>
                  <a:cubicBezTo>
                    <a:pt x="67415" y="43416"/>
                    <a:pt x="67749" y="42883"/>
                    <a:pt x="67782" y="42282"/>
                  </a:cubicBezTo>
                  <a:lnTo>
                    <a:pt x="67782" y="586"/>
                  </a:lnTo>
                  <a:cubicBezTo>
                    <a:pt x="67782" y="211"/>
                    <a:pt x="67585" y="1"/>
                    <a:pt x="67318"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80"/>
            <p:cNvSpPr/>
            <p:nvPr/>
          </p:nvSpPr>
          <p:spPr>
            <a:xfrm>
              <a:off x="3204125" y="1520075"/>
              <a:ext cx="10025" cy="697825"/>
            </a:xfrm>
            <a:custGeom>
              <a:rect b="b" l="l" r="r" t="t"/>
              <a:pathLst>
                <a:path extrusionOk="0" h="27913" w="401">
                  <a:moveTo>
                    <a:pt x="201" y="0"/>
                  </a:moveTo>
                  <a:cubicBezTo>
                    <a:pt x="101" y="0"/>
                    <a:pt x="1" y="75"/>
                    <a:pt x="1" y="226"/>
                  </a:cubicBezTo>
                  <a:lnTo>
                    <a:pt x="1" y="27679"/>
                  </a:lnTo>
                  <a:cubicBezTo>
                    <a:pt x="1" y="27812"/>
                    <a:pt x="67" y="27912"/>
                    <a:pt x="201" y="27912"/>
                  </a:cubicBezTo>
                  <a:cubicBezTo>
                    <a:pt x="301" y="27912"/>
                    <a:pt x="401" y="27812"/>
                    <a:pt x="401" y="27679"/>
                  </a:cubicBezTo>
                  <a:lnTo>
                    <a:pt x="401" y="226"/>
                  </a:lnTo>
                  <a:cubicBezTo>
                    <a:pt x="401" y="75"/>
                    <a:pt x="301" y="0"/>
                    <a:pt x="20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80"/>
            <p:cNvSpPr/>
            <p:nvPr/>
          </p:nvSpPr>
          <p:spPr>
            <a:xfrm>
              <a:off x="3248325" y="1384325"/>
              <a:ext cx="196825" cy="322800"/>
            </a:xfrm>
            <a:custGeom>
              <a:rect b="b" l="l" r="r" t="t"/>
              <a:pathLst>
                <a:path extrusionOk="0" h="12912" w="7873">
                  <a:moveTo>
                    <a:pt x="7423" y="1"/>
                  </a:moveTo>
                  <a:cubicBezTo>
                    <a:pt x="7309" y="1"/>
                    <a:pt x="7178" y="39"/>
                    <a:pt x="7039" y="118"/>
                  </a:cubicBezTo>
                  <a:lnTo>
                    <a:pt x="834" y="3687"/>
                  </a:lnTo>
                  <a:cubicBezTo>
                    <a:pt x="367" y="4021"/>
                    <a:pt x="34" y="4555"/>
                    <a:pt x="0" y="5155"/>
                  </a:cubicBezTo>
                  <a:lnTo>
                    <a:pt x="0" y="12327"/>
                  </a:lnTo>
                  <a:cubicBezTo>
                    <a:pt x="0" y="12701"/>
                    <a:pt x="181" y="12912"/>
                    <a:pt x="450" y="12912"/>
                  </a:cubicBezTo>
                  <a:cubicBezTo>
                    <a:pt x="565" y="12912"/>
                    <a:pt x="695" y="12874"/>
                    <a:pt x="834" y="12794"/>
                  </a:cubicBezTo>
                  <a:lnTo>
                    <a:pt x="7039" y="9225"/>
                  </a:lnTo>
                  <a:cubicBezTo>
                    <a:pt x="7539" y="8891"/>
                    <a:pt x="7839" y="8357"/>
                    <a:pt x="7873" y="7757"/>
                  </a:cubicBezTo>
                  <a:lnTo>
                    <a:pt x="7873" y="585"/>
                  </a:lnTo>
                  <a:cubicBezTo>
                    <a:pt x="7873" y="211"/>
                    <a:pt x="7692" y="1"/>
                    <a:pt x="742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80"/>
            <p:cNvSpPr/>
            <p:nvPr/>
          </p:nvSpPr>
          <p:spPr>
            <a:xfrm>
              <a:off x="3248325" y="1384325"/>
              <a:ext cx="196825" cy="322800"/>
            </a:xfrm>
            <a:custGeom>
              <a:rect b="b" l="l" r="r" t="t"/>
              <a:pathLst>
                <a:path extrusionOk="0" h="12912" w="7873">
                  <a:moveTo>
                    <a:pt x="7423" y="1"/>
                  </a:moveTo>
                  <a:cubicBezTo>
                    <a:pt x="7309" y="1"/>
                    <a:pt x="7178" y="39"/>
                    <a:pt x="7039" y="118"/>
                  </a:cubicBezTo>
                  <a:lnTo>
                    <a:pt x="834" y="3687"/>
                  </a:lnTo>
                  <a:cubicBezTo>
                    <a:pt x="367" y="4021"/>
                    <a:pt x="34" y="4555"/>
                    <a:pt x="0" y="5155"/>
                  </a:cubicBezTo>
                  <a:lnTo>
                    <a:pt x="0" y="12327"/>
                  </a:lnTo>
                  <a:cubicBezTo>
                    <a:pt x="0" y="12701"/>
                    <a:pt x="181" y="12912"/>
                    <a:pt x="450" y="12912"/>
                  </a:cubicBezTo>
                  <a:cubicBezTo>
                    <a:pt x="565" y="12912"/>
                    <a:pt x="695" y="12874"/>
                    <a:pt x="834" y="12794"/>
                  </a:cubicBezTo>
                  <a:lnTo>
                    <a:pt x="7039" y="9225"/>
                  </a:lnTo>
                  <a:cubicBezTo>
                    <a:pt x="7539" y="8891"/>
                    <a:pt x="7839" y="8357"/>
                    <a:pt x="7873" y="7757"/>
                  </a:cubicBezTo>
                  <a:lnTo>
                    <a:pt x="7873" y="585"/>
                  </a:lnTo>
                  <a:cubicBezTo>
                    <a:pt x="7873" y="211"/>
                    <a:pt x="7692" y="1"/>
                    <a:pt x="74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80"/>
            <p:cNvSpPr/>
            <p:nvPr/>
          </p:nvSpPr>
          <p:spPr>
            <a:xfrm>
              <a:off x="3249150" y="1507850"/>
              <a:ext cx="196850" cy="198275"/>
            </a:xfrm>
            <a:custGeom>
              <a:rect b="b" l="l" r="r" t="t"/>
              <a:pathLst>
                <a:path extrusionOk="0" h="7931" w="7874">
                  <a:moveTo>
                    <a:pt x="6251" y="1"/>
                  </a:moveTo>
                  <a:cubicBezTo>
                    <a:pt x="6135" y="1"/>
                    <a:pt x="6018" y="61"/>
                    <a:pt x="5938" y="181"/>
                  </a:cubicBezTo>
                  <a:lnTo>
                    <a:pt x="4838" y="2082"/>
                  </a:lnTo>
                  <a:lnTo>
                    <a:pt x="5738" y="3350"/>
                  </a:lnTo>
                  <a:lnTo>
                    <a:pt x="2803" y="648"/>
                  </a:lnTo>
                  <a:cubicBezTo>
                    <a:pt x="2738" y="583"/>
                    <a:pt x="2658" y="553"/>
                    <a:pt x="2578" y="553"/>
                  </a:cubicBezTo>
                  <a:cubicBezTo>
                    <a:pt x="2453" y="553"/>
                    <a:pt x="2330" y="626"/>
                    <a:pt x="2269" y="748"/>
                  </a:cubicBezTo>
                  <a:lnTo>
                    <a:pt x="1" y="5451"/>
                  </a:lnTo>
                  <a:lnTo>
                    <a:pt x="1" y="7319"/>
                  </a:lnTo>
                  <a:cubicBezTo>
                    <a:pt x="1" y="7702"/>
                    <a:pt x="190" y="7931"/>
                    <a:pt x="469" y="7931"/>
                  </a:cubicBezTo>
                  <a:cubicBezTo>
                    <a:pt x="579" y="7931"/>
                    <a:pt x="703" y="7895"/>
                    <a:pt x="835" y="7820"/>
                  </a:cubicBezTo>
                  <a:lnTo>
                    <a:pt x="7039" y="4250"/>
                  </a:lnTo>
                  <a:cubicBezTo>
                    <a:pt x="7506" y="3917"/>
                    <a:pt x="7840" y="3383"/>
                    <a:pt x="7873" y="2783"/>
                  </a:cubicBezTo>
                  <a:lnTo>
                    <a:pt x="7873" y="1248"/>
                  </a:lnTo>
                  <a:lnTo>
                    <a:pt x="6472" y="81"/>
                  </a:lnTo>
                  <a:cubicBezTo>
                    <a:pt x="6405" y="27"/>
                    <a:pt x="6328" y="1"/>
                    <a:pt x="6251"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80"/>
            <p:cNvSpPr/>
            <p:nvPr/>
          </p:nvSpPr>
          <p:spPr>
            <a:xfrm>
              <a:off x="3359225" y="1449050"/>
              <a:ext cx="40075" cy="50750"/>
            </a:xfrm>
            <a:custGeom>
              <a:rect b="b" l="l" r="r" t="t"/>
              <a:pathLst>
                <a:path extrusionOk="0" h="2030" w="1603">
                  <a:moveTo>
                    <a:pt x="1139" y="1"/>
                  </a:moveTo>
                  <a:cubicBezTo>
                    <a:pt x="1038" y="1"/>
                    <a:pt x="924" y="32"/>
                    <a:pt x="802" y="98"/>
                  </a:cubicBezTo>
                  <a:cubicBezTo>
                    <a:pt x="335" y="398"/>
                    <a:pt x="34" y="932"/>
                    <a:pt x="1" y="1465"/>
                  </a:cubicBezTo>
                  <a:cubicBezTo>
                    <a:pt x="1" y="1825"/>
                    <a:pt x="190" y="2029"/>
                    <a:pt x="458" y="2029"/>
                  </a:cubicBezTo>
                  <a:cubicBezTo>
                    <a:pt x="563" y="2029"/>
                    <a:pt x="680" y="1998"/>
                    <a:pt x="802" y="1932"/>
                  </a:cubicBezTo>
                  <a:cubicBezTo>
                    <a:pt x="1269" y="1632"/>
                    <a:pt x="1569" y="1132"/>
                    <a:pt x="1602" y="565"/>
                  </a:cubicBezTo>
                  <a:cubicBezTo>
                    <a:pt x="1578" y="205"/>
                    <a:pt x="1399" y="1"/>
                    <a:pt x="11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80"/>
            <p:cNvSpPr/>
            <p:nvPr/>
          </p:nvSpPr>
          <p:spPr>
            <a:xfrm>
              <a:off x="3248325" y="1640950"/>
              <a:ext cx="196825" cy="127250"/>
            </a:xfrm>
            <a:custGeom>
              <a:rect b="b" l="l" r="r" t="t"/>
              <a:pathLst>
                <a:path extrusionOk="0" h="5090" w="7873">
                  <a:moveTo>
                    <a:pt x="7665" y="1"/>
                  </a:moveTo>
                  <a:cubicBezTo>
                    <a:pt x="7609" y="1"/>
                    <a:pt x="7544" y="20"/>
                    <a:pt x="7472" y="61"/>
                  </a:cubicBezTo>
                  <a:lnTo>
                    <a:pt x="434" y="4130"/>
                  </a:lnTo>
                  <a:cubicBezTo>
                    <a:pt x="167" y="4264"/>
                    <a:pt x="34" y="4530"/>
                    <a:pt x="0" y="4797"/>
                  </a:cubicBezTo>
                  <a:cubicBezTo>
                    <a:pt x="0" y="4984"/>
                    <a:pt x="99" y="5090"/>
                    <a:pt x="238" y="5090"/>
                  </a:cubicBezTo>
                  <a:cubicBezTo>
                    <a:pt x="298" y="5090"/>
                    <a:pt x="364" y="5071"/>
                    <a:pt x="434" y="5031"/>
                  </a:cubicBezTo>
                  <a:lnTo>
                    <a:pt x="7472" y="961"/>
                  </a:lnTo>
                  <a:cubicBezTo>
                    <a:pt x="7706" y="794"/>
                    <a:pt x="7873" y="561"/>
                    <a:pt x="7873" y="261"/>
                  </a:cubicBezTo>
                  <a:cubicBezTo>
                    <a:pt x="7873" y="99"/>
                    <a:pt x="7792" y="1"/>
                    <a:pt x="766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80"/>
            <p:cNvSpPr/>
            <p:nvPr/>
          </p:nvSpPr>
          <p:spPr>
            <a:xfrm>
              <a:off x="3248325" y="1675150"/>
              <a:ext cx="196825" cy="128100"/>
            </a:xfrm>
            <a:custGeom>
              <a:rect b="b" l="l" r="r" t="t"/>
              <a:pathLst>
                <a:path extrusionOk="0" h="5124" w="7873">
                  <a:moveTo>
                    <a:pt x="7665" y="0"/>
                  </a:moveTo>
                  <a:cubicBezTo>
                    <a:pt x="7609" y="0"/>
                    <a:pt x="7544" y="19"/>
                    <a:pt x="7472" y="60"/>
                  </a:cubicBezTo>
                  <a:lnTo>
                    <a:pt x="434" y="4130"/>
                  </a:lnTo>
                  <a:cubicBezTo>
                    <a:pt x="167" y="4297"/>
                    <a:pt x="34" y="4563"/>
                    <a:pt x="0" y="4864"/>
                  </a:cubicBezTo>
                  <a:cubicBezTo>
                    <a:pt x="0" y="5026"/>
                    <a:pt x="97" y="5124"/>
                    <a:pt x="234" y="5124"/>
                  </a:cubicBezTo>
                  <a:cubicBezTo>
                    <a:pt x="294" y="5124"/>
                    <a:pt x="363" y="5105"/>
                    <a:pt x="434" y="5064"/>
                  </a:cubicBezTo>
                  <a:lnTo>
                    <a:pt x="7472" y="961"/>
                  </a:lnTo>
                  <a:cubicBezTo>
                    <a:pt x="7706" y="827"/>
                    <a:pt x="7873" y="561"/>
                    <a:pt x="7873" y="260"/>
                  </a:cubicBezTo>
                  <a:cubicBezTo>
                    <a:pt x="7873" y="98"/>
                    <a:pt x="7792" y="0"/>
                    <a:pt x="766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80"/>
            <p:cNvSpPr/>
            <p:nvPr/>
          </p:nvSpPr>
          <p:spPr>
            <a:xfrm>
              <a:off x="3248325" y="1710175"/>
              <a:ext cx="196825" cy="127275"/>
            </a:xfrm>
            <a:custGeom>
              <a:rect b="b" l="l" r="r" t="t"/>
              <a:pathLst>
                <a:path extrusionOk="0" h="5091" w="7873">
                  <a:moveTo>
                    <a:pt x="7665" y="0"/>
                  </a:moveTo>
                  <a:cubicBezTo>
                    <a:pt x="7609" y="0"/>
                    <a:pt x="7544" y="19"/>
                    <a:pt x="7472" y="60"/>
                  </a:cubicBezTo>
                  <a:lnTo>
                    <a:pt x="434" y="4130"/>
                  </a:lnTo>
                  <a:cubicBezTo>
                    <a:pt x="167" y="4263"/>
                    <a:pt x="34" y="4530"/>
                    <a:pt x="0" y="4830"/>
                  </a:cubicBezTo>
                  <a:cubicBezTo>
                    <a:pt x="0" y="4992"/>
                    <a:pt x="97" y="5090"/>
                    <a:pt x="234" y="5090"/>
                  </a:cubicBezTo>
                  <a:cubicBezTo>
                    <a:pt x="294" y="5090"/>
                    <a:pt x="363" y="5071"/>
                    <a:pt x="434" y="5030"/>
                  </a:cubicBezTo>
                  <a:lnTo>
                    <a:pt x="7472" y="961"/>
                  </a:lnTo>
                  <a:cubicBezTo>
                    <a:pt x="7706" y="827"/>
                    <a:pt x="7873" y="561"/>
                    <a:pt x="7873" y="260"/>
                  </a:cubicBezTo>
                  <a:cubicBezTo>
                    <a:pt x="7873" y="98"/>
                    <a:pt x="7792" y="0"/>
                    <a:pt x="766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80"/>
            <p:cNvSpPr/>
            <p:nvPr/>
          </p:nvSpPr>
          <p:spPr>
            <a:xfrm>
              <a:off x="3248325" y="1773800"/>
              <a:ext cx="196825" cy="322775"/>
            </a:xfrm>
            <a:custGeom>
              <a:rect b="b" l="l" r="r" t="t"/>
              <a:pathLst>
                <a:path extrusionOk="0" h="12911" w="7873">
                  <a:moveTo>
                    <a:pt x="7419" y="0"/>
                  </a:moveTo>
                  <a:cubicBezTo>
                    <a:pt x="7306" y="0"/>
                    <a:pt x="7177" y="38"/>
                    <a:pt x="7039" y="117"/>
                  </a:cubicBezTo>
                  <a:lnTo>
                    <a:pt x="834" y="3686"/>
                  </a:lnTo>
                  <a:cubicBezTo>
                    <a:pt x="367" y="4020"/>
                    <a:pt x="34" y="4554"/>
                    <a:pt x="0" y="5154"/>
                  </a:cubicBezTo>
                  <a:lnTo>
                    <a:pt x="0" y="12326"/>
                  </a:lnTo>
                  <a:cubicBezTo>
                    <a:pt x="0" y="12700"/>
                    <a:pt x="181" y="12910"/>
                    <a:pt x="450" y="12910"/>
                  </a:cubicBezTo>
                  <a:cubicBezTo>
                    <a:pt x="565" y="12910"/>
                    <a:pt x="695" y="12872"/>
                    <a:pt x="834" y="12793"/>
                  </a:cubicBezTo>
                  <a:lnTo>
                    <a:pt x="7039" y="9224"/>
                  </a:lnTo>
                  <a:cubicBezTo>
                    <a:pt x="7539" y="8890"/>
                    <a:pt x="7839" y="8356"/>
                    <a:pt x="7873" y="7756"/>
                  </a:cubicBezTo>
                  <a:lnTo>
                    <a:pt x="7873" y="617"/>
                  </a:lnTo>
                  <a:cubicBezTo>
                    <a:pt x="7873" y="218"/>
                    <a:pt x="7690" y="0"/>
                    <a:pt x="741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80"/>
            <p:cNvSpPr/>
            <p:nvPr/>
          </p:nvSpPr>
          <p:spPr>
            <a:xfrm>
              <a:off x="3248325" y="1773800"/>
              <a:ext cx="196825" cy="322775"/>
            </a:xfrm>
            <a:custGeom>
              <a:rect b="b" l="l" r="r" t="t"/>
              <a:pathLst>
                <a:path extrusionOk="0" h="12911" w="7873">
                  <a:moveTo>
                    <a:pt x="7419" y="0"/>
                  </a:moveTo>
                  <a:cubicBezTo>
                    <a:pt x="7306" y="0"/>
                    <a:pt x="7177" y="38"/>
                    <a:pt x="7039" y="117"/>
                  </a:cubicBezTo>
                  <a:lnTo>
                    <a:pt x="834" y="3686"/>
                  </a:lnTo>
                  <a:cubicBezTo>
                    <a:pt x="367" y="4020"/>
                    <a:pt x="34" y="4554"/>
                    <a:pt x="0" y="5154"/>
                  </a:cubicBezTo>
                  <a:lnTo>
                    <a:pt x="0" y="12326"/>
                  </a:lnTo>
                  <a:cubicBezTo>
                    <a:pt x="0" y="12700"/>
                    <a:pt x="181" y="12910"/>
                    <a:pt x="450" y="12910"/>
                  </a:cubicBezTo>
                  <a:cubicBezTo>
                    <a:pt x="565" y="12910"/>
                    <a:pt x="695" y="12872"/>
                    <a:pt x="834" y="12793"/>
                  </a:cubicBezTo>
                  <a:lnTo>
                    <a:pt x="7039" y="9224"/>
                  </a:lnTo>
                  <a:cubicBezTo>
                    <a:pt x="7539" y="8890"/>
                    <a:pt x="7839" y="8356"/>
                    <a:pt x="7873" y="7756"/>
                  </a:cubicBezTo>
                  <a:lnTo>
                    <a:pt x="7873" y="617"/>
                  </a:lnTo>
                  <a:cubicBezTo>
                    <a:pt x="7873" y="218"/>
                    <a:pt x="7690" y="0"/>
                    <a:pt x="74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80"/>
            <p:cNvSpPr/>
            <p:nvPr/>
          </p:nvSpPr>
          <p:spPr>
            <a:xfrm>
              <a:off x="3249150" y="1898075"/>
              <a:ext cx="196850" cy="198325"/>
            </a:xfrm>
            <a:custGeom>
              <a:rect b="b" l="l" r="r" t="t"/>
              <a:pathLst>
                <a:path extrusionOk="0" h="7933" w="7874">
                  <a:moveTo>
                    <a:pt x="6241" y="1"/>
                  </a:moveTo>
                  <a:cubicBezTo>
                    <a:pt x="6128" y="1"/>
                    <a:pt x="6016" y="52"/>
                    <a:pt x="5938" y="150"/>
                  </a:cubicBezTo>
                  <a:lnTo>
                    <a:pt x="4838" y="2084"/>
                  </a:lnTo>
                  <a:lnTo>
                    <a:pt x="5738" y="3352"/>
                  </a:lnTo>
                  <a:lnTo>
                    <a:pt x="5738" y="3352"/>
                  </a:lnTo>
                  <a:lnTo>
                    <a:pt x="2803" y="617"/>
                  </a:lnTo>
                  <a:cubicBezTo>
                    <a:pt x="2744" y="569"/>
                    <a:pt x="2672" y="547"/>
                    <a:pt x="2601" y="547"/>
                  </a:cubicBezTo>
                  <a:cubicBezTo>
                    <a:pt x="2472" y="547"/>
                    <a:pt x="2346" y="621"/>
                    <a:pt x="2302" y="750"/>
                  </a:cubicBezTo>
                  <a:lnTo>
                    <a:pt x="1" y="5453"/>
                  </a:lnTo>
                  <a:lnTo>
                    <a:pt x="1" y="7321"/>
                  </a:lnTo>
                  <a:cubicBezTo>
                    <a:pt x="1" y="7704"/>
                    <a:pt x="190" y="7933"/>
                    <a:pt x="469" y="7933"/>
                  </a:cubicBezTo>
                  <a:cubicBezTo>
                    <a:pt x="579" y="7933"/>
                    <a:pt x="703" y="7897"/>
                    <a:pt x="835" y="7822"/>
                  </a:cubicBezTo>
                  <a:lnTo>
                    <a:pt x="7039" y="4219"/>
                  </a:lnTo>
                  <a:cubicBezTo>
                    <a:pt x="7540" y="3919"/>
                    <a:pt x="7840" y="3352"/>
                    <a:pt x="7873" y="2785"/>
                  </a:cubicBezTo>
                  <a:lnTo>
                    <a:pt x="7873" y="1250"/>
                  </a:lnTo>
                  <a:lnTo>
                    <a:pt x="6472" y="83"/>
                  </a:lnTo>
                  <a:cubicBezTo>
                    <a:pt x="6402" y="27"/>
                    <a:pt x="6321" y="1"/>
                    <a:pt x="6241"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80"/>
            <p:cNvSpPr/>
            <p:nvPr/>
          </p:nvSpPr>
          <p:spPr>
            <a:xfrm>
              <a:off x="3359225" y="1838800"/>
              <a:ext cx="40075" cy="50950"/>
            </a:xfrm>
            <a:custGeom>
              <a:rect b="b" l="l" r="r" t="t"/>
              <a:pathLst>
                <a:path extrusionOk="0" h="2038" w="1603">
                  <a:moveTo>
                    <a:pt x="1162" y="0"/>
                  </a:moveTo>
                  <a:cubicBezTo>
                    <a:pt x="1054" y="0"/>
                    <a:pt x="932" y="38"/>
                    <a:pt x="802" y="119"/>
                  </a:cubicBezTo>
                  <a:cubicBezTo>
                    <a:pt x="335" y="419"/>
                    <a:pt x="34" y="919"/>
                    <a:pt x="1" y="1453"/>
                  </a:cubicBezTo>
                  <a:cubicBezTo>
                    <a:pt x="1" y="1828"/>
                    <a:pt x="182" y="2038"/>
                    <a:pt x="439" y="2038"/>
                  </a:cubicBezTo>
                  <a:cubicBezTo>
                    <a:pt x="549" y="2038"/>
                    <a:pt x="672" y="2000"/>
                    <a:pt x="802" y="1920"/>
                  </a:cubicBezTo>
                  <a:cubicBezTo>
                    <a:pt x="1269" y="1620"/>
                    <a:pt x="1569" y="1120"/>
                    <a:pt x="1602" y="553"/>
                  </a:cubicBezTo>
                  <a:cubicBezTo>
                    <a:pt x="1579" y="203"/>
                    <a:pt x="1409" y="0"/>
                    <a:pt x="11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80"/>
            <p:cNvSpPr/>
            <p:nvPr/>
          </p:nvSpPr>
          <p:spPr>
            <a:xfrm>
              <a:off x="3248325" y="2030400"/>
              <a:ext cx="196825" cy="127275"/>
            </a:xfrm>
            <a:custGeom>
              <a:rect b="b" l="l" r="r" t="t"/>
              <a:pathLst>
                <a:path extrusionOk="0" h="5091" w="7873">
                  <a:moveTo>
                    <a:pt x="7665" y="1"/>
                  </a:moveTo>
                  <a:cubicBezTo>
                    <a:pt x="7609" y="1"/>
                    <a:pt x="7544" y="20"/>
                    <a:pt x="7472" y="60"/>
                  </a:cubicBezTo>
                  <a:lnTo>
                    <a:pt x="434" y="4130"/>
                  </a:lnTo>
                  <a:cubicBezTo>
                    <a:pt x="167" y="4263"/>
                    <a:pt x="34" y="4530"/>
                    <a:pt x="0" y="4830"/>
                  </a:cubicBezTo>
                  <a:cubicBezTo>
                    <a:pt x="0" y="4993"/>
                    <a:pt x="97" y="5090"/>
                    <a:pt x="234" y="5090"/>
                  </a:cubicBezTo>
                  <a:cubicBezTo>
                    <a:pt x="294" y="5090"/>
                    <a:pt x="363" y="5071"/>
                    <a:pt x="434" y="5031"/>
                  </a:cubicBezTo>
                  <a:lnTo>
                    <a:pt x="7472" y="961"/>
                  </a:lnTo>
                  <a:cubicBezTo>
                    <a:pt x="7706" y="794"/>
                    <a:pt x="7873" y="561"/>
                    <a:pt x="7873" y="261"/>
                  </a:cubicBezTo>
                  <a:cubicBezTo>
                    <a:pt x="7873" y="98"/>
                    <a:pt x="7792" y="1"/>
                    <a:pt x="766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80"/>
            <p:cNvSpPr/>
            <p:nvPr/>
          </p:nvSpPr>
          <p:spPr>
            <a:xfrm>
              <a:off x="3248325" y="2064625"/>
              <a:ext cx="196825" cy="128050"/>
            </a:xfrm>
            <a:custGeom>
              <a:rect b="b" l="l" r="r" t="t"/>
              <a:pathLst>
                <a:path extrusionOk="0" h="5122" w="7873">
                  <a:moveTo>
                    <a:pt x="7661" y="0"/>
                  </a:moveTo>
                  <a:cubicBezTo>
                    <a:pt x="7606" y="0"/>
                    <a:pt x="7542" y="19"/>
                    <a:pt x="7472" y="59"/>
                  </a:cubicBezTo>
                  <a:lnTo>
                    <a:pt x="434" y="4129"/>
                  </a:lnTo>
                  <a:cubicBezTo>
                    <a:pt x="167" y="4295"/>
                    <a:pt x="34" y="4562"/>
                    <a:pt x="0" y="4829"/>
                  </a:cubicBezTo>
                  <a:cubicBezTo>
                    <a:pt x="0" y="5016"/>
                    <a:pt x="99" y="5121"/>
                    <a:pt x="238" y="5121"/>
                  </a:cubicBezTo>
                  <a:cubicBezTo>
                    <a:pt x="298" y="5121"/>
                    <a:pt x="364" y="5102"/>
                    <a:pt x="434" y="5063"/>
                  </a:cubicBezTo>
                  <a:lnTo>
                    <a:pt x="7472" y="993"/>
                  </a:lnTo>
                  <a:cubicBezTo>
                    <a:pt x="7706" y="826"/>
                    <a:pt x="7873" y="559"/>
                    <a:pt x="7873" y="293"/>
                  </a:cubicBezTo>
                  <a:cubicBezTo>
                    <a:pt x="7873" y="105"/>
                    <a:pt x="7791" y="0"/>
                    <a:pt x="766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80"/>
            <p:cNvSpPr/>
            <p:nvPr/>
          </p:nvSpPr>
          <p:spPr>
            <a:xfrm>
              <a:off x="2145025" y="1715575"/>
              <a:ext cx="984900" cy="1096500"/>
            </a:xfrm>
            <a:custGeom>
              <a:rect b="b" l="l" r="r" t="t"/>
              <a:pathLst>
                <a:path extrusionOk="0" h="43860" w="39396">
                  <a:moveTo>
                    <a:pt x="38928" y="0"/>
                  </a:moveTo>
                  <a:cubicBezTo>
                    <a:pt x="38818" y="0"/>
                    <a:pt x="38694" y="36"/>
                    <a:pt x="38562" y="111"/>
                  </a:cubicBezTo>
                  <a:lnTo>
                    <a:pt x="835" y="21893"/>
                  </a:lnTo>
                  <a:cubicBezTo>
                    <a:pt x="335" y="22227"/>
                    <a:pt x="34" y="22761"/>
                    <a:pt x="1" y="23361"/>
                  </a:cubicBezTo>
                  <a:lnTo>
                    <a:pt x="1" y="43275"/>
                  </a:lnTo>
                  <a:cubicBezTo>
                    <a:pt x="1" y="43650"/>
                    <a:pt x="182" y="43860"/>
                    <a:pt x="451" y="43860"/>
                  </a:cubicBezTo>
                  <a:cubicBezTo>
                    <a:pt x="565" y="43860"/>
                    <a:pt x="696" y="43822"/>
                    <a:pt x="835" y="43742"/>
                  </a:cubicBezTo>
                  <a:lnTo>
                    <a:pt x="38562" y="21960"/>
                  </a:lnTo>
                  <a:cubicBezTo>
                    <a:pt x="39062" y="21626"/>
                    <a:pt x="39362" y="21093"/>
                    <a:pt x="39396" y="20492"/>
                  </a:cubicBezTo>
                  <a:lnTo>
                    <a:pt x="39396" y="611"/>
                  </a:lnTo>
                  <a:cubicBezTo>
                    <a:pt x="39396" y="229"/>
                    <a:pt x="39207" y="0"/>
                    <a:pt x="3892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80"/>
            <p:cNvSpPr/>
            <p:nvPr/>
          </p:nvSpPr>
          <p:spPr>
            <a:xfrm>
              <a:off x="2145025" y="1715575"/>
              <a:ext cx="984900" cy="1096500"/>
            </a:xfrm>
            <a:custGeom>
              <a:rect b="b" l="l" r="r" t="t"/>
              <a:pathLst>
                <a:path extrusionOk="0" h="43860" w="39396">
                  <a:moveTo>
                    <a:pt x="38928" y="0"/>
                  </a:moveTo>
                  <a:cubicBezTo>
                    <a:pt x="38818" y="0"/>
                    <a:pt x="38694" y="36"/>
                    <a:pt x="38562" y="111"/>
                  </a:cubicBezTo>
                  <a:lnTo>
                    <a:pt x="835" y="21893"/>
                  </a:lnTo>
                  <a:cubicBezTo>
                    <a:pt x="335" y="22227"/>
                    <a:pt x="34" y="22761"/>
                    <a:pt x="1" y="23361"/>
                  </a:cubicBezTo>
                  <a:lnTo>
                    <a:pt x="1" y="43275"/>
                  </a:lnTo>
                  <a:cubicBezTo>
                    <a:pt x="1" y="43650"/>
                    <a:pt x="182" y="43860"/>
                    <a:pt x="451" y="43860"/>
                  </a:cubicBezTo>
                  <a:cubicBezTo>
                    <a:pt x="565" y="43860"/>
                    <a:pt x="696" y="43822"/>
                    <a:pt x="835" y="43742"/>
                  </a:cubicBezTo>
                  <a:lnTo>
                    <a:pt x="38562" y="21960"/>
                  </a:lnTo>
                  <a:cubicBezTo>
                    <a:pt x="39062" y="21626"/>
                    <a:pt x="39362" y="21093"/>
                    <a:pt x="39396" y="20492"/>
                  </a:cubicBezTo>
                  <a:lnTo>
                    <a:pt x="39396" y="611"/>
                  </a:lnTo>
                  <a:cubicBezTo>
                    <a:pt x="39396" y="229"/>
                    <a:pt x="39207" y="0"/>
                    <a:pt x="389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80"/>
            <p:cNvSpPr/>
            <p:nvPr/>
          </p:nvSpPr>
          <p:spPr>
            <a:xfrm>
              <a:off x="2724625" y="2004700"/>
              <a:ext cx="102600" cy="131625"/>
            </a:xfrm>
            <a:custGeom>
              <a:rect b="b" l="l" r="r" t="t"/>
              <a:pathLst>
                <a:path extrusionOk="0" h="5265" w="4104">
                  <a:moveTo>
                    <a:pt x="2959" y="1"/>
                  </a:moveTo>
                  <a:cubicBezTo>
                    <a:pt x="2680" y="1"/>
                    <a:pt x="2366" y="93"/>
                    <a:pt x="2035" y="288"/>
                  </a:cubicBezTo>
                  <a:cubicBezTo>
                    <a:pt x="834" y="1055"/>
                    <a:pt x="67" y="2356"/>
                    <a:pt x="0" y="3824"/>
                  </a:cubicBezTo>
                  <a:cubicBezTo>
                    <a:pt x="0" y="4745"/>
                    <a:pt x="452" y="5265"/>
                    <a:pt x="1118" y="5265"/>
                  </a:cubicBezTo>
                  <a:cubicBezTo>
                    <a:pt x="1393" y="5265"/>
                    <a:pt x="1704" y="5176"/>
                    <a:pt x="2035" y="4991"/>
                  </a:cubicBezTo>
                  <a:cubicBezTo>
                    <a:pt x="3236" y="4224"/>
                    <a:pt x="4003" y="2890"/>
                    <a:pt x="4103" y="1489"/>
                  </a:cubicBezTo>
                  <a:cubicBezTo>
                    <a:pt x="4103" y="544"/>
                    <a:pt x="3635" y="1"/>
                    <a:pt x="29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80"/>
            <p:cNvSpPr/>
            <p:nvPr/>
          </p:nvSpPr>
          <p:spPr>
            <a:xfrm>
              <a:off x="2145025" y="2065525"/>
              <a:ext cx="984900" cy="746550"/>
            </a:xfrm>
            <a:custGeom>
              <a:rect b="b" l="l" r="r" t="t"/>
              <a:pathLst>
                <a:path extrusionOk="0" h="29862" w="39396">
                  <a:moveTo>
                    <a:pt x="31738" y="0"/>
                  </a:moveTo>
                  <a:cubicBezTo>
                    <a:pt x="31410" y="0"/>
                    <a:pt x="31086" y="148"/>
                    <a:pt x="30890" y="423"/>
                  </a:cubicBezTo>
                  <a:lnTo>
                    <a:pt x="24385" y="9296"/>
                  </a:lnTo>
                  <a:lnTo>
                    <a:pt x="27287" y="12665"/>
                  </a:lnTo>
                  <a:lnTo>
                    <a:pt x="15545" y="4226"/>
                  </a:lnTo>
                  <a:cubicBezTo>
                    <a:pt x="15372" y="4102"/>
                    <a:pt x="15166" y="4042"/>
                    <a:pt x="14958" y="4042"/>
                  </a:cubicBezTo>
                  <a:cubicBezTo>
                    <a:pt x="14608" y="4042"/>
                    <a:pt x="14254" y="4212"/>
                    <a:pt x="14044" y="4526"/>
                  </a:cubicBezTo>
                  <a:lnTo>
                    <a:pt x="1" y="27009"/>
                  </a:lnTo>
                  <a:lnTo>
                    <a:pt x="1" y="29277"/>
                  </a:lnTo>
                  <a:cubicBezTo>
                    <a:pt x="1" y="29652"/>
                    <a:pt x="182" y="29862"/>
                    <a:pt x="451" y="29862"/>
                  </a:cubicBezTo>
                  <a:cubicBezTo>
                    <a:pt x="565" y="29862"/>
                    <a:pt x="696" y="29824"/>
                    <a:pt x="835" y="29744"/>
                  </a:cubicBezTo>
                  <a:lnTo>
                    <a:pt x="38562" y="7962"/>
                  </a:lnTo>
                  <a:cubicBezTo>
                    <a:pt x="39062" y="7628"/>
                    <a:pt x="39362" y="7095"/>
                    <a:pt x="39396" y="6494"/>
                  </a:cubicBezTo>
                  <a:lnTo>
                    <a:pt x="39396" y="5460"/>
                  </a:lnTo>
                  <a:lnTo>
                    <a:pt x="32391" y="223"/>
                  </a:lnTo>
                  <a:cubicBezTo>
                    <a:pt x="32199" y="72"/>
                    <a:pt x="31967" y="0"/>
                    <a:pt x="3173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80"/>
            <p:cNvSpPr/>
            <p:nvPr/>
          </p:nvSpPr>
          <p:spPr>
            <a:xfrm>
              <a:off x="1790625" y="1007375"/>
              <a:ext cx="1694550" cy="1071250"/>
            </a:xfrm>
            <a:custGeom>
              <a:rect b="b" l="l" r="r" t="t"/>
              <a:pathLst>
                <a:path extrusionOk="0" h="42850" w="67782">
                  <a:moveTo>
                    <a:pt x="67436" y="1"/>
                  </a:moveTo>
                  <a:cubicBezTo>
                    <a:pt x="67351" y="1"/>
                    <a:pt x="67254" y="28"/>
                    <a:pt x="67148" y="85"/>
                  </a:cubicBezTo>
                  <a:lnTo>
                    <a:pt x="601" y="38513"/>
                  </a:lnTo>
                  <a:cubicBezTo>
                    <a:pt x="234" y="38780"/>
                    <a:pt x="0" y="39147"/>
                    <a:pt x="0" y="39580"/>
                  </a:cubicBezTo>
                  <a:lnTo>
                    <a:pt x="0" y="42849"/>
                  </a:lnTo>
                  <a:lnTo>
                    <a:pt x="67782" y="3721"/>
                  </a:lnTo>
                  <a:lnTo>
                    <a:pt x="67782" y="452"/>
                  </a:lnTo>
                  <a:cubicBezTo>
                    <a:pt x="67782" y="167"/>
                    <a:pt x="67647" y="1"/>
                    <a:pt x="6743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80"/>
            <p:cNvSpPr/>
            <p:nvPr/>
          </p:nvSpPr>
          <p:spPr>
            <a:xfrm>
              <a:off x="1790625" y="1100400"/>
              <a:ext cx="1694550" cy="1078300"/>
            </a:xfrm>
            <a:custGeom>
              <a:rect b="b" l="l" r="r" t="t"/>
              <a:pathLst>
                <a:path extrusionOk="0" h="43132" w="67782">
                  <a:moveTo>
                    <a:pt x="67782" y="0"/>
                  </a:moveTo>
                  <a:lnTo>
                    <a:pt x="19481" y="27854"/>
                  </a:lnTo>
                  <a:cubicBezTo>
                    <a:pt x="19389" y="27909"/>
                    <a:pt x="19315" y="27933"/>
                    <a:pt x="19251" y="27933"/>
                  </a:cubicBezTo>
                  <a:cubicBezTo>
                    <a:pt x="19084" y="27933"/>
                    <a:pt x="18992" y="27762"/>
                    <a:pt x="18847" y="27520"/>
                  </a:cubicBezTo>
                  <a:lnTo>
                    <a:pt x="18347" y="26586"/>
                  </a:lnTo>
                  <a:cubicBezTo>
                    <a:pt x="18190" y="26331"/>
                    <a:pt x="18033" y="26238"/>
                    <a:pt x="17863" y="26238"/>
                  </a:cubicBezTo>
                  <a:cubicBezTo>
                    <a:pt x="17743" y="26238"/>
                    <a:pt x="17617" y="26284"/>
                    <a:pt x="17479" y="26353"/>
                  </a:cubicBezTo>
                  <a:lnTo>
                    <a:pt x="2869" y="34792"/>
                  </a:lnTo>
                  <a:cubicBezTo>
                    <a:pt x="2535" y="35059"/>
                    <a:pt x="2302" y="35426"/>
                    <a:pt x="2268" y="35859"/>
                  </a:cubicBezTo>
                  <a:lnTo>
                    <a:pt x="1835" y="37327"/>
                  </a:lnTo>
                  <a:cubicBezTo>
                    <a:pt x="1701" y="37928"/>
                    <a:pt x="1568" y="38228"/>
                    <a:pt x="1234" y="38395"/>
                  </a:cubicBezTo>
                  <a:lnTo>
                    <a:pt x="0" y="39128"/>
                  </a:lnTo>
                  <a:lnTo>
                    <a:pt x="0" y="43131"/>
                  </a:lnTo>
                  <a:lnTo>
                    <a:pt x="67782" y="3970"/>
                  </a:lnTo>
                  <a:lnTo>
                    <a:pt x="67782" y="0"/>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80"/>
            <p:cNvSpPr/>
            <p:nvPr/>
          </p:nvSpPr>
          <p:spPr>
            <a:xfrm>
              <a:off x="3409275" y="1064075"/>
              <a:ext cx="32550" cy="41800"/>
            </a:xfrm>
            <a:custGeom>
              <a:rect b="b" l="l" r="r" t="t"/>
              <a:pathLst>
                <a:path extrusionOk="0" h="1672" w="1302">
                  <a:moveTo>
                    <a:pt x="929" y="1"/>
                  </a:moveTo>
                  <a:cubicBezTo>
                    <a:pt x="840" y="1"/>
                    <a:pt x="740" y="28"/>
                    <a:pt x="634" y="86"/>
                  </a:cubicBezTo>
                  <a:cubicBezTo>
                    <a:pt x="267" y="319"/>
                    <a:pt x="34" y="753"/>
                    <a:pt x="0" y="1220"/>
                  </a:cubicBezTo>
                  <a:cubicBezTo>
                    <a:pt x="0" y="1505"/>
                    <a:pt x="153" y="1672"/>
                    <a:pt x="361" y="1672"/>
                  </a:cubicBezTo>
                  <a:cubicBezTo>
                    <a:pt x="445" y="1672"/>
                    <a:pt x="538" y="1644"/>
                    <a:pt x="634" y="1587"/>
                  </a:cubicBezTo>
                  <a:cubicBezTo>
                    <a:pt x="1034" y="1353"/>
                    <a:pt x="1268" y="920"/>
                    <a:pt x="1301" y="453"/>
                  </a:cubicBezTo>
                  <a:cubicBezTo>
                    <a:pt x="1301" y="168"/>
                    <a:pt x="1149" y="1"/>
                    <a:pt x="9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80"/>
            <p:cNvSpPr/>
            <p:nvPr/>
          </p:nvSpPr>
          <p:spPr>
            <a:xfrm>
              <a:off x="3350075" y="1097750"/>
              <a:ext cx="33375" cy="42325"/>
            </a:xfrm>
            <a:custGeom>
              <a:rect b="b" l="l" r="r" t="t"/>
              <a:pathLst>
                <a:path extrusionOk="0" h="1693" w="1335">
                  <a:moveTo>
                    <a:pt x="980" y="1"/>
                  </a:moveTo>
                  <a:cubicBezTo>
                    <a:pt x="886" y="1"/>
                    <a:pt x="780" y="35"/>
                    <a:pt x="667" y="106"/>
                  </a:cubicBezTo>
                  <a:cubicBezTo>
                    <a:pt x="267" y="340"/>
                    <a:pt x="33" y="774"/>
                    <a:pt x="0" y="1241"/>
                  </a:cubicBezTo>
                  <a:cubicBezTo>
                    <a:pt x="0" y="1526"/>
                    <a:pt x="152" y="1692"/>
                    <a:pt x="373" y="1692"/>
                  </a:cubicBezTo>
                  <a:cubicBezTo>
                    <a:pt x="462" y="1692"/>
                    <a:pt x="562" y="1665"/>
                    <a:pt x="667" y="1607"/>
                  </a:cubicBezTo>
                  <a:cubicBezTo>
                    <a:pt x="1034" y="1341"/>
                    <a:pt x="1301" y="940"/>
                    <a:pt x="1334" y="473"/>
                  </a:cubicBezTo>
                  <a:cubicBezTo>
                    <a:pt x="1334" y="173"/>
                    <a:pt x="1190" y="1"/>
                    <a:pt x="98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80"/>
            <p:cNvSpPr/>
            <p:nvPr/>
          </p:nvSpPr>
          <p:spPr>
            <a:xfrm>
              <a:off x="3291700" y="1131650"/>
              <a:ext cx="32525" cy="42300"/>
            </a:xfrm>
            <a:custGeom>
              <a:rect b="b" l="l" r="r" t="t"/>
              <a:pathLst>
                <a:path extrusionOk="0" h="1692" w="1301">
                  <a:moveTo>
                    <a:pt x="925" y="1"/>
                  </a:moveTo>
                  <a:cubicBezTo>
                    <a:pt x="837" y="1"/>
                    <a:pt x="738" y="28"/>
                    <a:pt x="634" y="85"/>
                  </a:cubicBezTo>
                  <a:cubicBezTo>
                    <a:pt x="267" y="352"/>
                    <a:pt x="0" y="752"/>
                    <a:pt x="0" y="1219"/>
                  </a:cubicBezTo>
                  <a:cubicBezTo>
                    <a:pt x="0" y="1519"/>
                    <a:pt x="144" y="1691"/>
                    <a:pt x="343" y="1691"/>
                  </a:cubicBezTo>
                  <a:cubicBezTo>
                    <a:pt x="432" y="1691"/>
                    <a:pt x="531" y="1658"/>
                    <a:pt x="634" y="1586"/>
                  </a:cubicBezTo>
                  <a:cubicBezTo>
                    <a:pt x="1034" y="1352"/>
                    <a:pt x="1268" y="919"/>
                    <a:pt x="1301" y="485"/>
                  </a:cubicBezTo>
                  <a:cubicBezTo>
                    <a:pt x="1301" y="174"/>
                    <a:pt x="1147" y="1"/>
                    <a:pt x="9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80"/>
            <p:cNvSpPr/>
            <p:nvPr/>
          </p:nvSpPr>
          <p:spPr>
            <a:xfrm>
              <a:off x="1829800" y="2077425"/>
              <a:ext cx="32550" cy="40400"/>
            </a:xfrm>
            <a:custGeom>
              <a:rect b="b" l="l" r="r" t="t"/>
              <a:pathLst>
                <a:path extrusionOk="0" h="1616" w="1302">
                  <a:moveTo>
                    <a:pt x="608" y="1"/>
                  </a:moveTo>
                  <a:cubicBezTo>
                    <a:pt x="583" y="1"/>
                    <a:pt x="559" y="32"/>
                    <a:pt x="535" y="81"/>
                  </a:cubicBezTo>
                  <a:lnTo>
                    <a:pt x="1" y="1081"/>
                  </a:lnTo>
                  <a:cubicBezTo>
                    <a:pt x="1" y="1081"/>
                    <a:pt x="1" y="1081"/>
                    <a:pt x="1" y="1115"/>
                  </a:cubicBezTo>
                  <a:cubicBezTo>
                    <a:pt x="1" y="1115"/>
                    <a:pt x="1" y="1148"/>
                    <a:pt x="1" y="1148"/>
                  </a:cubicBezTo>
                  <a:cubicBezTo>
                    <a:pt x="1" y="1182"/>
                    <a:pt x="1" y="1182"/>
                    <a:pt x="1" y="1215"/>
                  </a:cubicBezTo>
                  <a:lnTo>
                    <a:pt x="535" y="1615"/>
                  </a:lnTo>
                  <a:lnTo>
                    <a:pt x="568" y="1615"/>
                  </a:lnTo>
                  <a:cubicBezTo>
                    <a:pt x="601" y="1615"/>
                    <a:pt x="635" y="1582"/>
                    <a:pt x="635" y="1548"/>
                  </a:cubicBezTo>
                  <a:cubicBezTo>
                    <a:pt x="668" y="1482"/>
                    <a:pt x="668" y="1415"/>
                    <a:pt x="635" y="1382"/>
                  </a:cubicBezTo>
                  <a:lnTo>
                    <a:pt x="268" y="1115"/>
                  </a:lnTo>
                  <a:lnTo>
                    <a:pt x="1235" y="548"/>
                  </a:lnTo>
                  <a:cubicBezTo>
                    <a:pt x="1302" y="514"/>
                    <a:pt x="1302" y="448"/>
                    <a:pt x="1302" y="381"/>
                  </a:cubicBezTo>
                  <a:cubicBezTo>
                    <a:pt x="1302" y="357"/>
                    <a:pt x="1285" y="334"/>
                    <a:pt x="1264" y="334"/>
                  </a:cubicBezTo>
                  <a:cubicBezTo>
                    <a:pt x="1255" y="334"/>
                    <a:pt x="1245" y="338"/>
                    <a:pt x="1235" y="348"/>
                  </a:cubicBezTo>
                  <a:lnTo>
                    <a:pt x="268" y="915"/>
                  </a:lnTo>
                  <a:lnTo>
                    <a:pt x="268" y="915"/>
                  </a:lnTo>
                  <a:lnTo>
                    <a:pt x="635" y="181"/>
                  </a:lnTo>
                  <a:cubicBezTo>
                    <a:pt x="668" y="147"/>
                    <a:pt x="668" y="81"/>
                    <a:pt x="635" y="14"/>
                  </a:cubicBezTo>
                  <a:cubicBezTo>
                    <a:pt x="626" y="5"/>
                    <a:pt x="617" y="1"/>
                    <a:pt x="60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80"/>
            <p:cNvSpPr/>
            <p:nvPr/>
          </p:nvSpPr>
          <p:spPr>
            <a:xfrm>
              <a:off x="1878175" y="2047425"/>
              <a:ext cx="33375" cy="41200"/>
            </a:xfrm>
            <a:custGeom>
              <a:rect b="b" l="l" r="r" t="t"/>
              <a:pathLst>
                <a:path extrusionOk="0" h="1648" w="1335">
                  <a:moveTo>
                    <a:pt x="769" y="0"/>
                  </a:moveTo>
                  <a:cubicBezTo>
                    <a:pt x="737" y="0"/>
                    <a:pt x="701" y="31"/>
                    <a:pt x="701" y="80"/>
                  </a:cubicBezTo>
                  <a:cubicBezTo>
                    <a:pt x="668" y="113"/>
                    <a:pt x="668" y="180"/>
                    <a:pt x="701" y="247"/>
                  </a:cubicBezTo>
                  <a:lnTo>
                    <a:pt x="1068" y="514"/>
                  </a:lnTo>
                  <a:lnTo>
                    <a:pt x="101" y="1081"/>
                  </a:lnTo>
                  <a:cubicBezTo>
                    <a:pt x="34" y="1114"/>
                    <a:pt x="1" y="1181"/>
                    <a:pt x="34" y="1247"/>
                  </a:cubicBezTo>
                  <a:cubicBezTo>
                    <a:pt x="34" y="1296"/>
                    <a:pt x="52" y="1327"/>
                    <a:pt x="75" y="1327"/>
                  </a:cubicBezTo>
                  <a:cubicBezTo>
                    <a:pt x="83" y="1327"/>
                    <a:pt x="92" y="1323"/>
                    <a:pt x="101" y="1314"/>
                  </a:cubicBezTo>
                  <a:lnTo>
                    <a:pt x="1068" y="747"/>
                  </a:lnTo>
                  <a:lnTo>
                    <a:pt x="1068" y="747"/>
                  </a:lnTo>
                  <a:lnTo>
                    <a:pt x="701" y="1448"/>
                  </a:lnTo>
                  <a:cubicBezTo>
                    <a:pt x="668" y="1514"/>
                    <a:pt x="668" y="1581"/>
                    <a:pt x="701" y="1648"/>
                  </a:cubicBezTo>
                  <a:lnTo>
                    <a:pt x="735" y="1648"/>
                  </a:lnTo>
                  <a:cubicBezTo>
                    <a:pt x="768" y="1614"/>
                    <a:pt x="801" y="1614"/>
                    <a:pt x="801" y="1581"/>
                  </a:cubicBezTo>
                  <a:lnTo>
                    <a:pt x="1335" y="580"/>
                  </a:lnTo>
                  <a:cubicBezTo>
                    <a:pt x="1335" y="580"/>
                    <a:pt x="1335" y="547"/>
                    <a:pt x="1335" y="547"/>
                  </a:cubicBezTo>
                  <a:cubicBezTo>
                    <a:pt x="1335" y="514"/>
                    <a:pt x="1335" y="514"/>
                    <a:pt x="1335" y="480"/>
                  </a:cubicBezTo>
                  <a:cubicBezTo>
                    <a:pt x="1335" y="480"/>
                    <a:pt x="1335" y="447"/>
                    <a:pt x="1335" y="447"/>
                  </a:cubicBezTo>
                  <a:cubicBezTo>
                    <a:pt x="1335" y="447"/>
                    <a:pt x="1335" y="413"/>
                    <a:pt x="1335" y="413"/>
                  </a:cubicBezTo>
                  <a:lnTo>
                    <a:pt x="801" y="13"/>
                  </a:lnTo>
                  <a:cubicBezTo>
                    <a:pt x="792" y="4"/>
                    <a:pt x="781" y="0"/>
                    <a:pt x="769"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80"/>
            <p:cNvSpPr/>
            <p:nvPr/>
          </p:nvSpPr>
          <p:spPr>
            <a:xfrm>
              <a:off x="1931550" y="2003950"/>
              <a:ext cx="28375" cy="59150"/>
            </a:xfrm>
            <a:custGeom>
              <a:rect b="b" l="l" r="r" t="t"/>
              <a:pathLst>
                <a:path extrusionOk="0" h="2366" w="1135">
                  <a:moveTo>
                    <a:pt x="1080" y="1"/>
                  </a:moveTo>
                  <a:cubicBezTo>
                    <a:pt x="1068" y="1"/>
                    <a:pt x="1051" y="18"/>
                    <a:pt x="1035" y="51"/>
                  </a:cubicBezTo>
                  <a:lnTo>
                    <a:pt x="901" y="385"/>
                  </a:lnTo>
                  <a:cubicBezTo>
                    <a:pt x="884" y="382"/>
                    <a:pt x="867" y="381"/>
                    <a:pt x="850" y="381"/>
                  </a:cubicBezTo>
                  <a:cubicBezTo>
                    <a:pt x="630" y="381"/>
                    <a:pt x="389" y="580"/>
                    <a:pt x="234" y="952"/>
                  </a:cubicBezTo>
                  <a:cubicBezTo>
                    <a:pt x="1" y="1452"/>
                    <a:pt x="1" y="2052"/>
                    <a:pt x="234" y="2286"/>
                  </a:cubicBezTo>
                  <a:cubicBezTo>
                    <a:pt x="289" y="2341"/>
                    <a:pt x="364" y="2366"/>
                    <a:pt x="443" y="2366"/>
                  </a:cubicBezTo>
                  <a:cubicBezTo>
                    <a:pt x="508" y="2366"/>
                    <a:pt x="574" y="2349"/>
                    <a:pt x="634" y="2319"/>
                  </a:cubicBezTo>
                  <a:cubicBezTo>
                    <a:pt x="834" y="2186"/>
                    <a:pt x="968" y="1986"/>
                    <a:pt x="1068" y="1786"/>
                  </a:cubicBezTo>
                  <a:cubicBezTo>
                    <a:pt x="1101" y="1719"/>
                    <a:pt x="1101" y="1685"/>
                    <a:pt x="1068" y="1619"/>
                  </a:cubicBezTo>
                  <a:cubicBezTo>
                    <a:pt x="1059" y="1610"/>
                    <a:pt x="1048" y="1606"/>
                    <a:pt x="1035" y="1606"/>
                  </a:cubicBezTo>
                  <a:cubicBezTo>
                    <a:pt x="1001" y="1606"/>
                    <a:pt x="959" y="1637"/>
                    <a:pt x="935" y="1685"/>
                  </a:cubicBezTo>
                  <a:cubicBezTo>
                    <a:pt x="812" y="1956"/>
                    <a:pt x="617" y="2117"/>
                    <a:pt x="456" y="2117"/>
                  </a:cubicBezTo>
                  <a:cubicBezTo>
                    <a:pt x="398" y="2117"/>
                    <a:pt x="345" y="2096"/>
                    <a:pt x="301" y="2052"/>
                  </a:cubicBezTo>
                  <a:cubicBezTo>
                    <a:pt x="101" y="1752"/>
                    <a:pt x="101" y="1352"/>
                    <a:pt x="301" y="1052"/>
                  </a:cubicBezTo>
                  <a:cubicBezTo>
                    <a:pt x="434" y="785"/>
                    <a:pt x="601" y="651"/>
                    <a:pt x="768" y="618"/>
                  </a:cubicBezTo>
                  <a:lnTo>
                    <a:pt x="768" y="618"/>
                  </a:lnTo>
                  <a:lnTo>
                    <a:pt x="668" y="852"/>
                  </a:lnTo>
                  <a:cubicBezTo>
                    <a:pt x="640" y="906"/>
                    <a:pt x="658" y="960"/>
                    <a:pt x="683" y="960"/>
                  </a:cubicBezTo>
                  <a:cubicBezTo>
                    <a:pt x="689" y="960"/>
                    <a:pt x="695" y="958"/>
                    <a:pt x="701" y="952"/>
                  </a:cubicBezTo>
                  <a:lnTo>
                    <a:pt x="1101" y="718"/>
                  </a:lnTo>
                  <a:cubicBezTo>
                    <a:pt x="1135" y="685"/>
                    <a:pt x="1135" y="651"/>
                    <a:pt x="1135" y="585"/>
                  </a:cubicBezTo>
                  <a:lnTo>
                    <a:pt x="1101" y="51"/>
                  </a:lnTo>
                  <a:cubicBezTo>
                    <a:pt x="1101" y="18"/>
                    <a:pt x="1093" y="1"/>
                    <a:pt x="108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80"/>
            <p:cNvSpPr/>
            <p:nvPr/>
          </p:nvSpPr>
          <p:spPr>
            <a:xfrm>
              <a:off x="2200075" y="1780550"/>
              <a:ext cx="27550" cy="53525"/>
            </a:xfrm>
            <a:custGeom>
              <a:rect b="b" l="l" r="r" t="t"/>
              <a:pathLst>
                <a:path extrusionOk="0" h="2141" w="1102">
                  <a:moveTo>
                    <a:pt x="1015" y="1"/>
                  </a:moveTo>
                  <a:cubicBezTo>
                    <a:pt x="968" y="1"/>
                    <a:pt x="926" y="32"/>
                    <a:pt x="901" y="81"/>
                  </a:cubicBezTo>
                  <a:lnTo>
                    <a:pt x="568" y="848"/>
                  </a:lnTo>
                  <a:lnTo>
                    <a:pt x="201" y="514"/>
                  </a:lnTo>
                  <a:cubicBezTo>
                    <a:pt x="192" y="506"/>
                    <a:pt x="182" y="502"/>
                    <a:pt x="170" y="502"/>
                  </a:cubicBezTo>
                  <a:cubicBezTo>
                    <a:pt x="136" y="502"/>
                    <a:pt x="92" y="539"/>
                    <a:pt x="67" y="614"/>
                  </a:cubicBezTo>
                  <a:cubicBezTo>
                    <a:pt x="1" y="681"/>
                    <a:pt x="1" y="748"/>
                    <a:pt x="67" y="814"/>
                  </a:cubicBezTo>
                  <a:lnTo>
                    <a:pt x="401" y="1181"/>
                  </a:lnTo>
                  <a:lnTo>
                    <a:pt x="67" y="1882"/>
                  </a:lnTo>
                  <a:cubicBezTo>
                    <a:pt x="1" y="1949"/>
                    <a:pt x="1" y="2049"/>
                    <a:pt x="67" y="2115"/>
                  </a:cubicBezTo>
                  <a:cubicBezTo>
                    <a:pt x="67" y="2132"/>
                    <a:pt x="76" y="2140"/>
                    <a:pt x="88" y="2140"/>
                  </a:cubicBezTo>
                  <a:cubicBezTo>
                    <a:pt x="101" y="2140"/>
                    <a:pt x="117" y="2132"/>
                    <a:pt x="134" y="2115"/>
                  </a:cubicBezTo>
                  <a:cubicBezTo>
                    <a:pt x="167" y="2115"/>
                    <a:pt x="201" y="2082"/>
                    <a:pt x="201" y="2049"/>
                  </a:cubicBezTo>
                  <a:lnTo>
                    <a:pt x="568" y="1281"/>
                  </a:lnTo>
                  <a:lnTo>
                    <a:pt x="901" y="1615"/>
                  </a:lnTo>
                  <a:cubicBezTo>
                    <a:pt x="918" y="1632"/>
                    <a:pt x="935" y="1640"/>
                    <a:pt x="947" y="1640"/>
                  </a:cubicBezTo>
                  <a:cubicBezTo>
                    <a:pt x="960" y="1640"/>
                    <a:pt x="968" y="1632"/>
                    <a:pt x="968" y="1615"/>
                  </a:cubicBezTo>
                  <a:cubicBezTo>
                    <a:pt x="1001" y="1615"/>
                    <a:pt x="1035" y="1582"/>
                    <a:pt x="1068" y="1548"/>
                  </a:cubicBezTo>
                  <a:cubicBezTo>
                    <a:pt x="1101" y="1482"/>
                    <a:pt x="1101" y="1381"/>
                    <a:pt x="1068" y="1315"/>
                  </a:cubicBezTo>
                  <a:lnTo>
                    <a:pt x="701" y="981"/>
                  </a:lnTo>
                  <a:lnTo>
                    <a:pt x="1068" y="247"/>
                  </a:lnTo>
                  <a:cubicBezTo>
                    <a:pt x="1101" y="181"/>
                    <a:pt x="1101" y="81"/>
                    <a:pt x="1068" y="14"/>
                  </a:cubicBezTo>
                  <a:cubicBezTo>
                    <a:pt x="1050" y="5"/>
                    <a:pt x="1032" y="1"/>
                    <a:pt x="101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80"/>
            <p:cNvSpPr/>
            <p:nvPr/>
          </p:nvSpPr>
          <p:spPr>
            <a:xfrm>
              <a:off x="1991600" y="1174175"/>
              <a:ext cx="1406850" cy="864875"/>
            </a:xfrm>
            <a:custGeom>
              <a:rect b="b" l="l" r="r" t="t"/>
              <a:pathLst>
                <a:path extrusionOk="0" h="34595" w="56274">
                  <a:moveTo>
                    <a:pt x="55940" y="0"/>
                  </a:moveTo>
                  <a:cubicBezTo>
                    <a:pt x="55860" y="0"/>
                    <a:pt x="55769" y="27"/>
                    <a:pt x="55673" y="85"/>
                  </a:cubicBezTo>
                  <a:lnTo>
                    <a:pt x="601" y="31841"/>
                  </a:lnTo>
                  <a:cubicBezTo>
                    <a:pt x="234" y="32074"/>
                    <a:pt x="0" y="32475"/>
                    <a:pt x="0" y="32908"/>
                  </a:cubicBezTo>
                  <a:lnTo>
                    <a:pt x="0" y="34143"/>
                  </a:lnTo>
                  <a:cubicBezTo>
                    <a:pt x="0" y="34428"/>
                    <a:pt x="136" y="34594"/>
                    <a:pt x="334" y="34594"/>
                  </a:cubicBezTo>
                  <a:cubicBezTo>
                    <a:pt x="414" y="34594"/>
                    <a:pt x="505" y="34567"/>
                    <a:pt x="601" y="34510"/>
                  </a:cubicBezTo>
                  <a:lnTo>
                    <a:pt x="55673" y="2753"/>
                  </a:lnTo>
                  <a:cubicBezTo>
                    <a:pt x="56040" y="2520"/>
                    <a:pt x="56274" y="2120"/>
                    <a:pt x="56274" y="1686"/>
                  </a:cubicBezTo>
                  <a:lnTo>
                    <a:pt x="56274" y="452"/>
                  </a:lnTo>
                  <a:cubicBezTo>
                    <a:pt x="56274" y="167"/>
                    <a:pt x="56138" y="0"/>
                    <a:pt x="55940"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80"/>
            <p:cNvSpPr/>
            <p:nvPr/>
          </p:nvSpPr>
          <p:spPr>
            <a:xfrm>
              <a:off x="3351725" y="1187950"/>
              <a:ext cx="42550" cy="58400"/>
            </a:xfrm>
            <a:custGeom>
              <a:rect b="b" l="l" r="r" t="t"/>
              <a:pathLst>
                <a:path extrusionOk="0" h="2336" w="1702">
                  <a:moveTo>
                    <a:pt x="868" y="468"/>
                  </a:moveTo>
                  <a:lnTo>
                    <a:pt x="935" y="568"/>
                  </a:lnTo>
                  <a:cubicBezTo>
                    <a:pt x="959" y="640"/>
                    <a:pt x="1017" y="695"/>
                    <a:pt x="1086" y="695"/>
                  </a:cubicBezTo>
                  <a:cubicBezTo>
                    <a:pt x="1112" y="695"/>
                    <a:pt x="1140" y="687"/>
                    <a:pt x="1168" y="668"/>
                  </a:cubicBezTo>
                  <a:lnTo>
                    <a:pt x="1268" y="635"/>
                  </a:lnTo>
                  <a:lnTo>
                    <a:pt x="1268" y="635"/>
                  </a:lnTo>
                  <a:lnTo>
                    <a:pt x="1135" y="935"/>
                  </a:lnTo>
                  <a:cubicBezTo>
                    <a:pt x="1102" y="1002"/>
                    <a:pt x="1068" y="1068"/>
                    <a:pt x="1068" y="1135"/>
                  </a:cubicBezTo>
                  <a:lnTo>
                    <a:pt x="1135" y="1535"/>
                  </a:lnTo>
                  <a:lnTo>
                    <a:pt x="901" y="1535"/>
                  </a:lnTo>
                  <a:cubicBezTo>
                    <a:pt x="876" y="1527"/>
                    <a:pt x="853" y="1523"/>
                    <a:pt x="833" y="1523"/>
                  </a:cubicBezTo>
                  <a:cubicBezTo>
                    <a:pt x="770" y="1523"/>
                    <a:pt x="726" y="1560"/>
                    <a:pt x="701" y="1635"/>
                  </a:cubicBezTo>
                  <a:lnTo>
                    <a:pt x="601" y="1735"/>
                  </a:lnTo>
                  <a:lnTo>
                    <a:pt x="601" y="1602"/>
                  </a:lnTo>
                  <a:cubicBezTo>
                    <a:pt x="635" y="1502"/>
                    <a:pt x="601" y="1435"/>
                    <a:pt x="534" y="1369"/>
                  </a:cubicBezTo>
                  <a:lnTo>
                    <a:pt x="334" y="1235"/>
                  </a:lnTo>
                  <a:lnTo>
                    <a:pt x="668" y="968"/>
                  </a:lnTo>
                  <a:cubicBezTo>
                    <a:pt x="701" y="935"/>
                    <a:pt x="735" y="868"/>
                    <a:pt x="768" y="801"/>
                  </a:cubicBezTo>
                  <a:lnTo>
                    <a:pt x="868" y="468"/>
                  </a:lnTo>
                  <a:close/>
                  <a:moveTo>
                    <a:pt x="868" y="1"/>
                  </a:moveTo>
                  <a:cubicBezTo>
                    <a:pt x="768" y="34"/>
                    <a:pt x="668" y="101"/>
                    <a:pt x="635" y="201"/>
                  </a:cubicBezTo>
                  <a:lnTo>
                    <a:pt x="468" y="735"/>
                  </a:lnTo>
                  <a:lnTo>
                    <a:pt x="134" y="1035"/>
                  </a:lnTo>
                  <a:cubicBezTo>
                    <a:pt x="34" y="1102"/>
                    <a:pt x="1" y="1168"/>
                    <a:pt x="1" y="1268"/>
                  </a:cubicBezTo>
                  <a:cubicBezTo>
                    <a:pt x="1" y="1335"/>
                    <a:pt x="34" y="1402"/>
                    <a:pt x="101" y="1469"/>
                  </a:cubicBezTo>
                  <a:lnTo>
                    <a:pt x="301" y="1602"/>
                  </a:lnTo>
                  <a:lnTo>
                    <a:pt x="234" y="2069"/>
                  </a:lnTo>
                  <a:cubicBezTo>
                    <a:pt x="234" y="2169"/>
                    <a:pt x="268" y="2269"/>
                    <a:pt x="368" y="2336"/>
                  </a:cubicBezTo>
                  <a:lnTo>
                    <a:pt x="434" y="2336"/>
                  </a:lnTo>
                  <a:cubicBezTo>
                    <a:pt x="501" y="2303"/>
                    <a:pt x="568" y="2303"/>
                    <a:pt x="601" y="2236"/>
                  </a:cubicBezTo>
                  <a:lnTo>
                    <a:pt x="901" y="1869"/>
                  </a:lnTo>
                  <a:lnTo>
                    <a:pt x="1168" y="1902"/>
                  </a:lnTo>
                  <a:cubicBezTo>
                    <a:pt x="1235" y="1902"/>
                    <a:pt x="1302" y="1869"/>
                    <a:pt x="1368" y="1802"/>
                  </a:cubicBezTo>
                  <a:cubicBezTo>
                    <a:pt x="1435" y="1735"/>
                    <a:pt x="1468" y="1635"/>
                    <a:pt x="1435" y="1569"/>
                  </a:cubicBezTo>
                  <a:lnTo>
                    <a:pt x="1402" y="1102"/>
                  </a:lnTo>
                  <a:lnTo>
                    <a:pt x="1635" y="635"/>
                  </a:lnTo>
                  <a:cubicBezTo>
                    <a:pt x="1702" y="535"/>
                    <a:pt x="1702" y="401"/>
                    <a:pt x="1635" y="334"/>
                  </a:cubicBezTo>
                  <a:cubicBezTo>
                    <a:pt x="1611" y="286"/>
                    <a:pt x="1551" y="255"/>
                    <a:pt x="1494" y="255"/>
                  </a:cubicBezTo>
                  <a:cubicBezTo>
                    <a:pt x="1473" y="255"/>
                    <a:pt x="1453" y="259"/>
                    <a:pt x="1435" y="268"/>
                  </a:cubicBezTo>
                  <a:lnTo>
                    <a:pt x="1168" y="368"/>
                  </a:lnTo>
                  <a:lnTo>
                    <a:pt x="1035" y="134"/>
                  </a:lnTo>
                  <a:cubicBezTo>
                    <a:pt x="1035" y="34"/>
                    <a:pt x="935" y="1"/>
                    <a:pt x="86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80"/>
            <p:cNvSpPr/>
            <p:nvPr/>
          </p:nvSpPr>
          <p:spPr>
            <a:xfrm>
              <a:off x="3410950" y="1139550"/>
              <a:ext cx="53375" cy="33425"/>
            </a:xfrm>
            <a:custGeom>
              <a:rect b="b" l="l" r="r" t="t"/>
              <a:pathLst>
                <a:path extrusionOk="0" h="1337" w="2135">
                  <a:moveTo>
                    <a:pt x="1914" y="1"/>
                  </a:moveTo>
                  <a:cubicBezTo>
                    <a:pt x="1876" y="1"/>
                    <a:pt x="1837" y="12"/>
                    <a:pt x="1801" y="36"/>
                  </a:cubicBezTo>
                  <a:lnTo>
                    <a:pt x="200" y="970"/>
                  </a:lnTo>
                  <a:cubicBezTo>
                    <a:pt x="0" y="1070"/>
                    <a:pt x="100" y="1336"/>
                    <a:pt x="300" y="1336"/>
                  </a:cubicBezTo>
                  <a:cubicBezTo>
                    <a:pt x="334" y="1336"/>
                    <a:pt x="367" y="1303"/>
                    <a:pt x="400" y="1303"/>
                  </a:cubicBezTo>
                  <a:lnTo>
                    <a:pt x="2002" y="369"/>
                  </a:lnTo>
                  <a:cubicBezTo>
                    <a:pt x="2102" y="302"/>
                    <a:pt x="2135" y="202"/>
                    <a:pt x="2068" y="102"/>
                  </a:cubicBezTo>
                  <a:cubicBezTo>
                    <a:pt x="2047" y="38"/>
                    <a:pt x="1983" y="1"/>
                    <a:pt x="191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80"/>
            <p:cNvSpPr/>
            <p:nvPr/>
          </p:nvSpPr>
          <p:spPr>
            <a:xfrm>
              <a:off x="3410950" y="1163000"/>
              <a:ext cx="54950" cy="33325"/>
            </a:xfrm>
            <a:custGeom>
              <a:rect b="b" l="l" r="r" t="t"/>
              <a:pathLst>
                <a:path extrusionOk="0" h="1333" w="2198">
                  <a:moveTo>
                    <a:pt x="1910" y="1"/>
                  </a:moveTo>
                  <a:cubicBezTo>
                    <a:pt x="1876" y="1"/>
                    <a:pt x="1839" y="10"/>
                    <a:pt x="1801" y="32"/>
                  </a:cubicBezTo>
                  <a:lnTo>
                    <a:pt x="200" y="966"/>
                  </a:lnTo>
                  <a:cubicBezTo>
                    <a:pt x="0" y="1066"/>
                    <a:pt x="100" y="1332"/>
                    <a:pt x="300" y="1332"/>
                  </a:cubicBezTo>
                  <a:cubicBezTo>
                    <a:pt x="334" y="1332"/>
                    <a:pt x="367" y="1299"/>
                    <a:pt x="400" y="1299"/>
                  </a:cubicBezTo>
                  <a:lnTo>
                    <a:pt x="2002" y="365"/>
                  </a:lnTo>
                  <a:cubicBezTo>
                    <a:pt x="2197" y="253"/>
                    <a:pt x="2088" y="1"/>
                    <a:pt x="191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80"/>
            <p:cNvSpPr/>
            <p:nvPr/>
          </p:nvSpPr>
          <p:spPr>
            <a:xfrm>
              <a:off x="3410950" y="1186250"/>
              <a:ext cx="53375" cy="33425"/>
            </a:xfrm>
            <a:custGeom>
              <a:rect b="b" l="l" r="r" t="t"/>
              <a:pathLst>
                <a:path extrusionOk="0" h="1337" w="2135">
                  <a:moveTo>
                    <a:pt x="1914" y="1"/>
                  </a:moveTo>
                  <a:cubicBezTo>
                    <a:pt x="1876" y="1"/>
                    <a:pt x="1837" y="12"/>
                    <a:pt x="1801" y="36"/>
                  </a:cubicBezTo>
                  <a:lnTo>
                    <a:pt x="200" y="970"/>
                  </a:lnTo>
                  <a:cubicBezTo>
                    <a:pt x="0" y="1070"/>
                    <a:pt x="100" y="1336"/>
                    <a:pt x="300" y="1336"/>
                  </a:cubicBezTo>
                  <a:cubicBezTo>
                    <a:pt x="334" y="1336"/>
                    <a:pt x="367" y="1303"/>
                    <a:pt x="400" y="1303"/>
                  </a:cubicBezTo>
                  <a:lnTo>
                    <a:pt x="2002" y="369"/>
                  </a:lnTo>
                  <a:cubicBezTo>
                    <a:pt x="2102" y="302"/>
                    <a:pt x="2135" y="169"/>
                    <a:pt x="2068" y="102"/>
                  </a:cubicBezTo>
                  <a:cubicBezTo>
                    <a:pt x="2047" y="38"/>
                    <a:pt x="1983" y="1"/>
                    <a:pt x="191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80"/>
            <p:cNvSpPr/>
            <p:nvPr/>
          </p:nvSpPr>
          <p:spPr>
            <a:xfrm>
              <a:off x="1879850" y="2105975"/>
              <a:ext cx="146800" cy="108400"/>
            </a:xfrm>
            <a:custGeom>
              <a:rect b="b" l="l" r="r" t="t"/>
              <a:pathLst>
                <a:path extrusionOk="0" h="4336" w="5872">
                  <a:moveTo>
                    <a:pt x="5669" y="0"/>
                  </a:moveTo>
                  <a:cubicBezTo>
                    <a:pt x="5627" y="0"/>
                    <a:pt x="5582" y="13"/>
                    <a:pt x="5538" y="40"/>
                  </a:cubicBezTo>
                  <a:lnTo>
                    <a:pt x="367" y="3042"/>
                  </a:lnTo>
                  <a:cubicBezTo>
                    <a:pt x="134" y="3175"/>
                    <a:pt x="34" y="3409"/>
                    <a:pt x="0" y="3642"/>
                  </a:cubicBezTo>
                  <a:lnTo>
                    <a:pt x="0" y="4076"/>
                  </a:lnTo>
                  <a:cubicBezTo>
                    <a:pt x="0" y="4238"/>
                    <a:pt x="81" y="4336"/>
                    <a:pt x="197" y="4336"/>
                  </a:cubicBezTo>
                  <a:cubicBezTo>
                    <a:pt x="248" y="4336"/>
                    <a:pt x="306" y="4317"/>
                    <a:pt x="367" y="4276"/>
                  </a:cubicBezTo>
                  <a:lnTo>
                    <a:pt x="5538" y="1307"/>
                  </a:lnTo>
                  <a:cubicBezTo>
                    <a:pt x="5738" y="1174"/>
                    <a:pt x="5871" y="940"/>
                    <a:pt x="5871" y="707"/>
                  </a:cubicBezTo>
                  <a:lnTo>
                    <a:pt x="5871" y="240"/>
                  </a:lnTo>
                  <a:cubicBezTo>
                    <a:pt x="5871" y="93"/>
                    <a:pt x="5782" y="0"/>
                    <a:pt x="5669"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80"/>
            <p:cNvSpPr/>
            <p:nvPr/>
          </p:nvSpPr>
          <p:spPr>
            <a:xfrm>
              <a:off x="1826475" y="2206350"/>
              <a:ext cx="26700" cy="39200"/>
            </a:xfrm>
            <a:custGeom>
              <a:rect b="b" l="l" r="r" t="t"/>
              <a:pathLst>
                <a:path extrusionOk="0" h="1568" w="1068">
                  <a:moveTo>
                    <a:pt x="883" y="1"/>
                  </a:moveTo>
                  <a:cubicBezTo>
                    <a:pt x="836" y="1"/>
                    <a:pt x="785" y="20"/>
                    <a:pt x="734" y="61"/>
                  </a:cubicBezTo>
                  <a:lnTo>
                    <a:pt x="334" y="261"/>
                  </a:lnTo>
                  <a:cubicBezTo>
                    <a:pt x="134" y="394"/>
                    <a:pt x="1" y="628"/>
                    <a:pt x="1" y="861"/>
                  </a:cubicBezTo>
                  <a:lnTo>
                    <a:pt x="1" y="1328"/>
                  </a:lnTo>
                  <a:cubicBezTo>
                    <a:pt x="1" y="1475"/>
                    <a:pt x="72" y="1568"/>
                    <a:pt x="189" y="1568"/>
                  </a:cubicBezTo>
                  <a:cubicBezTo>
                    <a:pt x="232" y="1568"/>
                    <a:pt x="280" y="1555"/>
                    <a:pt x="334" y="1528"/>
                  </a:cubicBezTo>
                  <a:lnTo>
                    <a:pt x="734" y="1295"/>
                  </a:lnTo>
                  <a:cubicBezTo>
                    <a:pt x="935" y="1162"/>
                    <a:pt x="1035" y="928"/>
                    <a:pt x="1068" y="695"/>
                  </a:cubicBezTo>
                  <a:lnTo>
                    <a:pt x="1068" y="261"/>
                  </a:lnTo>
                  <a:cubicBezTo>
                    <a:pt x="1068" y="99"/>
                    <a:pt x="988" y="1"/>
                    <a:pt x="88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80"/>
            <p:cNvSpPr/>
            <p:nvPr/>
          </p:nvSpPr>
          <p:spPr>
            <a:xfrm>
              <a:off x="1879850" y="2168375"/>
              <a:ext cx="146800" cy="108025"/>
            </a:xfrm>
            <a:custGeom>
              <a:rect b="b" l="l" r="r" t="t"/>
              <a:pathLst>
                <a:path extrusionOk="0" h="4321" w="5872">
                  <a:moveTo>
                    <a:pt x="5683" y="0"/>
                  </a:moveTo>
                  <a:cubicBezTo>
                    <a:pt x="5638" y="0"/>
                    <a:pt x="5588" y="15"/>
                    <a:pt x="5538" y="45"/>
                  </a:cubicBezTo>
                  <a:lnTo>
                    <a:pt x="367" y="3047"/>
                  </a:lnTo>
                  <a:cubicBezTo>
                    <a:pt x="134" y="3181"/>
                    <a:pt x="34" y="3381"/>
                    <a:pt x="0" y="3648"/>
                  </a:cubicBezTo>
                  <a:lnTo>
                    <a:pt x="0" y="4082"/>
                  </a:lnTo>
                  <a:cubicBezTo>
                    <a:pt x="0" y="4228"/>
                    <a:pt x="90" y="4321"/>
                    <a:pt x="216" y="4321"/>
                  </a:cubicBezTo>
                  <a:cubicBezTo>
                    <a:pt x="262" y="4321"/>
                    <a:pt x="314" y="4308"/>
                    <a:pt x="367" y="4282"/>
                  </a:cubicBezTo>
                  <a:lnTo>
                    <a:pt x="5538" y="1280"/>
                  </a:lnTo>
                  <a:cubicBezTo>
                    <a:pt x="5738" y="1146"/>
                    <a:pt x="5871" y="946"/>
                    <a:pt x="5871" y="679"/>
                  </a:cubicBezTo>
                  <a:lnTo>
                    <a:pt x="5871" y="245"/>
                  </a:lnTo>
                  <a:cubicBezTo>
                    <a:pt x="5871" y="82"/>
                    <a:pt x="5790" y="0"/>
                    <a:pt x="5683"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80"/>
            <p:cNvSpPr/>
            <p:nvPr/>
          </p:nvSpPr>
          <p:spPr>
            <a:xfrm>
              <a:off x="1826475" y="2268575"/>
              <a:ext cx="26700" cy="39050"/>
            </a:xfrm>
            <a:custGeom>
              <a:rect b="b" l="l" r="r" t="t"/>
              <a:pathLst>
                <a:path extrusionOk="0" h="1562" w="1068">
                  <a:moveTo>
                    <a:pt x="865" y="1"/>
                  </a:moveTo>
                  <a:cubicBezTo>
                    <a:pt x="824" y="1"/>
                    <a:pt x="779" y="13"/>
                    <a:pt x="734" y="40"/>
                  </a:cubicBezTo>
                  <a:lnTo>
                    <a:pt x="334" y="274"/>
                  </a:lnTo>
                  <a:cubicBezTo>
                    <a:pt x="134" y="407"/>
                    <a:pt x="1" y="641"/>
                    <a:pt x="1" y="874"/>
                  </a:cubicBezTo>
                  <a:lnTo>
                    <a:pt x="1" y="1308"/>
                  </a:lnTo>
                  <a:cubicBezTo>
                    <a:pt x="1" y="1452"/>
                    <a:pt x="70" y="1562"/>
                    <a:pt x="183" y="1562"/>
                  </a:cubicBezTo>
                  <a:cubicBezTo>
                    <a:pt x="228" y="1562"/>
                    <a:pt x="278" y="1545"/>
                    <a:pt x="334" y="1508"/>
                  </a:cubicBezTo>
                  <a:lnTo>
                    <a:pt x="734" y="1308"/>
                  </a:lnTo>
                  <a:cubicBezTo>
                    <a:pt x="935" y="1174"/>
                    <a:pt x="1035" y="941"/>
                    <a:pt x="1068" y="707"/>
                  </a:cubicBezTo>
                  <a:lnTo>
                    <a:pt x="1068" y="240"/>
                  </a:lnTo>
                  <a:cubicBezTo>
                    <a:pt x="1068" y="94"/>
                    <a:pt x="979" y="1"/>
                    <a:pt x="86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80"/>
            <p:cNvSpPr/>
            <p:nvPr/>
          </p:nvSpPr>
          <p:spPr>
            <a:xfrm>
              <a:off x="1879850" y="2230525"/>
              <a:ext cx="146800" cy="108425"/>
            </a:xfrm>
            <a:custGeom>
              <a:rect b="b" l="l" r="r" t="t"/>
              <a:pathLst>
                <a:path extrusionOk="0" h="4337" w="5872">
                  <a:moveTo>
                    <a:pt x="5690" y="0"/>
                  </a:moveTo>
                  <a:cubicBezTo>
                    <a:pt x="5642" y="0"/>
                    <a:pt x="5590" y="19"/>
                    <a:pt x="5538" y="61"/>
                  </a:cubicBezTo>
                  <a:lnTo>
                    <a:pt x="367" y="3030"/>
                  </a:lnTo>
                  <a:cubicBezTo>
                    <a:pt x="134" y="3163"/>
                    <a:pt x="34" y="3397"/>
                    <a:pt x="0" y="3630"/>
                  </a:cubicBezTo>
                  <a:lnTo>
                    <a:pt x="0" y="4097"/>
                  </a:lnTo>
                  <a:cubicBezTo>
                    <a:pt x="0" y="4244"/>
                    <a:pt x="90" y="4337"/>
                    <a:pt x="216" y="4337"/>
                  </a:cubicBezTo>
                  <a:cubicBezTo>
                    <a:pt x="262" y="4337"/>
                    <a:pt x="314" y="4324"/>
                    <a:pt x="367" y="4297"/>
                  </a:cubicBezTo>
                  <a:lnTo>
                    <a:pt x="5538" y="1295"/>
                  </a:lnTo>
                  <a:cubicBezTo>
                    <a:pt x="5738" y="1162"/>
                    <a:pt x="5871" y="928"/>
                    <a:pt x="5871" y="695"/>
                  </a:cubicBezTo>
                  <a:lnTo>
                    <a:pt x="5871" y="228"/>
                  </a:lnTo>
                  <a:cubicBezTo>
                    <a:pt x="5871" y="91"/>
                    <a:pt x="5793" y="0"/>
                    <a:pt x="569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80"/>
            <p:cNvSpPr/>
            <p:nvPr/>
          </p:nvSpPr>
          <p:spPr>
            <a:xfrm>
              <a:off x="1826475" y="2330975"/>
              <a:ext cx="26700" cy="38825"/>
            </a:xfrm>
            <a:custGeom>
              <a:rect b="b" l="l" r="r" t="t"/>
              <a:pathLst>
                <a:path extrusionOk="0" h="1553" w="1068">
                  <a:moveTo>
                    <a:pt x="880" y="1"/>
                  </a:moveTo>
                  <a:cubicBezTo>
                    <a:pt x="834" y="1"/>
                    <a:pt x="784" y="16"/>
                    <a:pt x="734" y="46"/>
                  </a:cubicBezTo>
                  <a:lnTo>
                    <a:pt x="334" y="279"/>
                  </a:lnTo>
                  <a:cubicBezTo>
                    <a:pt x="134" y="413"/>
                    <a:pt x="1" y="613"/>
                    <a:pt x="1" y="880"/>
                  </a:cubicBezTo>
                  <a:lnTo>
                    <a:pt x="1" y="1314"/>
                  </a:lnTo>
                  <a:cubicBezTo>
                    <a:pt x="1" y="1460"/>
                    <a:pt x="72" y="1553"/>
                    <a:pt x="189" y="1553"/>
                  </a:cubicBezTo>
                  <a:cubicBezTo>
                    <a:pt x="232" y="1553"/>
                    <a:pt x="280" y="1540"/>
                    <a:pt x="334" y="1514"/>
                  </a:cubicBezTo>
                  <a:lnTo>
                    <a:pt x="734" y="1280"/>
                  </a:lnTo>
                  <a:cubicBezTo>
                    <a:pt x="935" y="1147"/>
                    <a:pt x="1035" y="947"/>
                    <a:pt x="1068" y="680"/>
                  </a:cubicBezTo>
                  <a:lnTo>
                    <a:pt x="1068" y="246"/>
                  </a:lnTo>
                  <a:cubicBezTo>
                    <a:pt x="1068" y="83"/>
                    <a:pt x="986" y="1"/>
                    <a:pt x="88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80"/>
            <p:cNvSpPr/>
            <p:nvPr/>
          </p:nvSpPr>
          <p:spPr>
            <a:xfrm>
              <a:off x="1879850" y="2291800"/>
              <a:ext cx="146800" cy="108175"/>
            </a:xfrm>
            <a:custGeom>
              <a:rect b="b" l="l" r="r" t="t"/>
              <a:pathLst>
                <a:path extrusionOk="0" h="4327" w="5872">
                  <a:moveTo>
                    <a:pt x="5683" y="0"/>
                  </a:moveTo>
                  <a:cubicBezTo>
                    <a:pt x="5638" y="0"/>
                    <a:pt x="5588" y="15"/>
                    <a:pt x="5538" y="45"/>
                  </a:cubicBezTo>
                  <a:lnTo>
                    <a:pt x="367" y="3047"/>
                  </a:lnTo>
                  <a:cubicBezTo>
                    <a:pt x="134" y="3181"/>
                    <a:pt x="34" y="3381"/>
                    <a:pt x="0" y="3648"/>
                  </a:cubicBezTo>
                  <a:lnTo>
                    <a:pt x="0" y="4081"/>
                  </a:lnTo>
                  <a:cubicBezTo>
                    <a:pt x="0" y="4245"/>
                    <a:pt x="82" y="4327"/>
                    <a:pt x="200" y="4327"/>
                  </a:cubicBezTo>
                  <a:cubicBezTo>
                    <a:pt x="250" y="4327"/>
                    <a:pt x="307" y="4312"/>
                    <a:pt x="367" y="4282"/>
                  </a:cubicBezTo>
                  <a:lnTo>
                    <a:pt x="5538" y="1279"/>
                  </a:lnTo>
                  <a:cubicBezTo>
                    <a:pt x="5738" y="1146"/>
                    <a:pt x="5871" y="946"/>
                    <a:pt x="5871" y="679"/>
                  </a:cubicBezTo>
                  <a:lnTo>
                    <a:pt x="5871" y="245"/>
                  </a:lnTo>
                  <a:cubicBezTo>
                    <a:pt x="5871" y="82"/>
                    <a:pt x="5790" y="0"/>
                    <a:pt x="5683"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80"/>
            <p:cNvSpPr/>
            <p:nvPr/>
          </p:nvSpPr>
          <p:spPr>
            <a:xfrm>
              <a:off x="1826475" y="2392000"/>
              <a:ext cx="26700" cy="39050"/>
            </a:xfrm>
            <a:custGeom>
              <a:rect b="b" l="l" r="r" t="t"/>
              <a:pathLst>
                <a:path extrusionOk="0" h="1562" w="1068">
                  <a:moveTo>
                    <a:pt x="865" y="1"/>
                  </a:moveTo>
                  <a:cubicBezTo>
                    <a:pt x="824" y="1"/>
                    <a:pt x="779" y="13"/>
                    <a:pt x="734" y="40"/>
                  </a:cubicBezTo>
                  <a:lnTo>
                    <a:pt x="334" y="274"/>
                  </a:lnTo>
                  <a:cubicBezTo>
                    <a:pt x="134" y="407"/>
                    <a:pt x="1" y="640"/>
                    <a:pt x="1" y="874"/>
                  </a:cubicBezTo>
                  <a:lnTo>
                    <a:pt x="1" y="1308"/>
                  </a:lnTo>
                  <a:cubicBezTo>
                    <a:pt x="1" y="1452"/>
                    <a:pt x="70" y="1561"/>
                    <a:pt x="183" y="1561"/>
                  </a:cubicBezTo>
                  <a:cubicBezTo>
                    <a:pt x="228" y="1561"/>
                    <a:pt x="278" y="1545"/>
                    <a:pt x="334" y="1508"/>
                  </a:cubicBezTo>
                  <a:lnTo>
                    <a:pt x="734" y="1308"/>
                  </a:lnTo>
                  <a:cubicBezTo>
                    <a:pt x="935" y="1174"/>
                    <a:pt x="1035" y="941"/>
                    <a:pt x="1068" y="707"/>
                  </a:cubicBezTo>
                  <a:lnTo>
                    <a:pt x="1068" y="240"/>
                  </a:lnTo>
                  <a:cubicBezTo>
                    <a:pt x="1068" y="94"/>
                    <a:pt x="979" y="1"/>
                    <a:pt x="86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80"/>
            <p:cNvSpPr/>
            <p:nvPr/>
          </p:nvSpPr>
          <p:spPr>
            <a:xfrm>
              <a:off x="1879850" y="2350300"/>
              <a:ext cx="146800" cy="108425"/>
            </a:xfrm>
            <a:custGeom>
              <a:rect b="b" l="l" r="r" t="t"/>
              <a:pathLst>
                <a:path extrusionOk="0" h="4337" w="5872">
                  <a:moveTo>
                    <a:pt x="5669" y="1"/>
                  </a:moveTo>
                  <a:cubicBezTo>
                    <a:pt x="5627" y="1"/>
                    <a:pt x="5582" y="13"/>
                    <a:pt x="5538" y="40"/>
                  </a:cubicBezTo>
                  <a:lnTo>
                    <a:pt x="367" y="3042"/>
                  </a:lnTo>
                  <a:cubicBezTo>
                    <a:pt x="134" y="3176"/>
                    <a:pt x="34" y="3409"/>
                    <a:pt x="0" y="3643"/>
                  </a:cubicBezTo>
                  <a:lnTo>
                    <a:pt x="0" y="4076"/>
                  </a:lnTo>
                  <a:cubicBezTo>
                    <a:pt x="0" y="4239"/>
                    <a:pt x="81" y="4336"/>
                    <a:pt x="197" y="4336"/>
                  </a:cubicBezTo>
                  <a:cubicBezTo>
                    <a:pt x="248" y="4336"/>
                    <a:pt x="306" y="4317"/>
                    <a:pt x="367" y="4277"/>
                  </a:cubicBezTo>
                  <a:lnTo>
                    <a:pt x="5538" y="1308"/>
                  </a:lnTo>
                  <a:cubicBezTo>
                    <a:pt x="5738" y="1174"/>
                    <a:pt x="5871" y="941"/>
                    <a:pt x="5871" y="707"/>
                  </a:cubicBezTo>
                  <a:lnTo>
                    <a:pt x="5871" y="240"/>
                  </a:lnTo>
                  <a:cubicBezTo>
                    <a:pt x="5871" y="94"/>
                    <a:pt x="5782" y="1"/>
                    <a:pt x="5669"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80"/>
            <p:cNvSpPr/>
            <p:nvPr/>
          </p:nvSpPr>
          <p:spPr>
            <a:xfrm>
              <a:off x="1826475" y="2450700"/>
              <a:ext cx="26700" cy="39200"/>
            </a:xfrm>
            <a:custGeom>
              <a:rect b="b" l="l" r="r" t="t"/>
              <a:pathLst>
                <a:path extrusionOk="0" h="1568" w="1068">
                  <a:moveTo>
                    <a:pt x="883" y="1"/>
                  </a:moveTo>
                  <a:cubicBezTo>
                    <a:pt x="836" y="1"/>
                    <a:pt x="785" y="20"/>
                    <a:pt x="734" y="60"/>
                  </a:cubicBezTo>
                  <a:lnTo>
                    <a:pt x="334" y="261"/>
                  </a:lnTo>
                  <a:cubicBezTo>
                    <a:pt x="134" y="394"/>
                    <a:pt x="1" y="627"/>
                    <a:pt x="1" y="861"/>
                  </a:cubicBezTo>
                  <a:lnTo>
                    <a:pt x="1" y="1328"/>
                  </a:lnTo>
                  <a:cubicBezTo>
                    <a:pt x="1" y="1474"/>
                    <a:pt x="72" y="1567"/>
                    <a:pt x="189" y="1567"/>
                  </a:cubicBezTo>
                  <a:cubicBezTo>
                    <a:pt x="232" y="1567"/>
                    <a:pt x="280" y="1555"/>
                    <a:pt x="334" y="1528"/>
                  </a:cubicBezTo>
                  <a:lnTo>
                    <a:pt x="734" y="1295"/>
                  </a:lnTo>
                  <a:cubicBezTo>
                    <a:pt x="935" y="1161"/>
                    <a:pt x="1035" y="928"/>
                    <a:pt x="1068" y="694"/>
                  </a:cubicBezTo>
                  <a:lnTo>
                    <a:pt x="1068" y="261"/>
                  </a:lnTo>
                  <a:cubicBezTo>
                    <a:pt x="1068" y="98"/>
                    <a:pt x="988" y="1"/>
                    <a:pt x="88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80"/>
            <p:cNvSpPr/>
            <p:nvPr/>
          </p:nvSpPr>
          <p:spPr>
            <a:xfrm>
              <a:off x="2060800" y="2043575"/>
              <a:ext cx="10050" cy="833125"/>
            </a:xfrm>
            <a:custGeom>
              <a:rect b="b" l="l" r="r" t="t"/>
              <a:pathLst>
                <a:path extrusionOk="0" h="33325" w="402">
                  <a:moveTo>
                    <a:pt x="201" y="0"/>
                  </a:moveTo>
                  <a:cubicBezTo>
                    <a:pt x="101" y="0"/>
                    <a:pt x="1" y="100"/>
                    <a:pt x="1" y="201"/>
                  </a:cubicBezTo>
                  <a:lnTo>
                    <a:pt x="1" y="33124"/>
                  </a:lnTo>
                  <a:cubicBezTo>
                    <a:pt x="1" y="33224"/>
                    <a:pt x="101" y="33324"/>
                    <a:pt x="201" y="33324"/>
                  </a:cubicBezTo>
                  <a:cubicBezTo>
                    <a:pt x="301" y="33324"/>
                    <a:pt x="401" y="33224"/>
                    <a:pt x="401" y="33124"/>
                  </a:cubicBezTo>
                  <a:lnTo>
                    <a:pt x="401" y="201"/>
                  </a:lnTo>
                  <a:cubicBezTo>
                    <a:pt x="401" y="100"/>
                    <a:pt x="301" y="0"/>
                    <a:pt x="20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80"/>
            <p:cNvSpPr/>
            <p:nvPr/>
          </p:nvSpPr>
          <p:spPr>
            <a:xfrm>
              <a:off x="2145025" y="2090900"/>
              <a:ext cx="95950" cy="123350"/>
            </a:xfrm>
            <a:custGeom>
              <a:rect b="b" l="l" r="r" t="t"/>
              <a:pathLst>
                <a:path extrusionOk="0" h="4934" w="3838">
                  <a:moveTo>
                    <a:pt x="2771" y="1"/>
                  </a:moveTo>
                  <a:cubicBezTo>
                    <a:pt x="2511" y="1"/>
                    <a:pt x="2217" y="89"/>
                    <a:pt x="1902" y="276"/>
                  </a:cubicBezTo>
                  <a:cubicBezTo>
                    <a:pt x="768" y="1009"/>
                    <a:pt x="68" y="2244"/>
                    <a:pt x="1" y="3578"/>
                  </a:cubicBezTo>
                  <a:cubicBezTo>
                    <a:pt x="1" y="4433"/>
                    <a:pt x="424" y="4933"/>
                    <a:pt x="1053" y="4933"/>
                  </a:cubicBezTo>
                  <a:cubicBezTo>
                    <a:pt x="1307" y="4933"/>
                    <a:pt x="1595" y="4852"/>
                    <a:pt x="1902" y="4679"/>
                  </a:cubicBezTo>
                  <a:cubicBezTo>
                    <a:pt x="3036" y="3945"/>
                    <a:pt x="3737" y="2711"/>
                    <a:pt x="3837" y="1376"/>
                  </a:cubicBezTo>
                  <a:cubicBezTo>
                    <a:pt x="3813" y="506"/>
                    <a:pt x="3392" y="1"/>
                    <a:pt x="2771"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80"/>
            <p:cNvSpPr/>
            <p:nvPr/>
          </p:nvSpPr>
          <p:spPr>
            <a:xfrm>
              <a:off x="2177550" y="2111650"/>
              <a:ext cx="29600" cy="34525"/>
            </a:xfrm>
            <a:custGeom>
              <a:rect b="b" l="l" r="r" t="t"/>
              <a:pathLst>
                <a:path extrusionOk="0" h="1381" w="1184">
                  <a:moveTo>
                    <a:pt x="769" y="0"/>
                  </a:moveTo>
                  <a:cubicBezTo>
                    <a:pt x="689" y="0"/>
                    <a:pt x="607" y="25"/>
                    <a:pt x="535" y="79"/>
                  </a:cubicBezTo>
                  <a:cubicBezTo>
                    <a:pt x="234" y="280"/>
                    <a:pt x="68" y="580"/>
                    <a:pt x="34" y="947"/>
                  </a:cubicBezTo>
                  <a:cubicBezTo>
                    <a:pt x="1" y="1080"/>
                    <a:pt x="101" y="1247"/>
                    <a:pt x="201" y="1314"/>
                  </a:cubicBezTo>
                  <a:cubicBezTo>
                    <a:pt x="268" y="1347"/>
                    <a:pt x="334" y="1380"/>
                    <a:pt x="401" y="1380"/>
                  </a:cubicBezTo>
                  <a:cubicBezTo>
                    <a:pt x="468" y="1380"/>
                    <a:pt x="568" y="1347"/>
                    <a:pt x="635" y="1314"/>
                  </a:cubicBezTo>
                  <a:cubicBezTo>
                    <a:pt x="935" y="1113"/>
                    <a:pt x="1135" y="780"/>
                    <a:pt x="1135" y="446"/>
                  </a:cubicBezTo>
                  <a:cubicBezTo>
                    <a:pt x="1184" y="179"/>
                    <a:pt x="984" y="0"/>
                    <a:pt x="7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80"/>
            <p:cNvSpPr/>
            <p:nvPr/>
          </p:nvSpPr>
          <p:spPr>
            <a:xfrm>
              <a:off x="2166725" y="2147700"/>
              <a:ext cx="53400" cy="51300"/>
            </a:xfrm>
            <a:custGeom>
              <a:rect b="b" l="l" r="r" t="t"/>
              <a:pathLst>
                <a:path extrusionOk="0" h="2052" w="2136">
                  <a:moveTo>
                    <a:pt x="1493" y="0"/>
                  </a:moveTo>
                  <a:cubicBezTo>
                    <a:pt x="1368" y="0"/>
                    <a:pt x="1242" y="34"/>
                    <a:pt x="1134" y="105"/>
                  </a:cubicBezTo>
                  <a:lnTo>
                    <a:pt x="868" y="272"/>
                  </a:lnTo>
                  <a:cubicBezTo>
                    <a:pt x="334" y="605"/>
                    <a:pt x="34" y="1173"/>
                    <a:pt x="0" y="1773"/>
                  </a:cubicBezTo>
                  <a:lnTo>
                    <a:pt x="0" y="1973"/>
                  </a:lnTo>
                  <a:cubicBezTo>
                    <a:pt x="129" y="2024"/>
                    <a:pt x="267" y="2051"/>
                    <a:pt x="406" y="2051"/>
                  </a:cubicBezTo>
                  <a:cubicBezTo>
                    <a:pt x="627" y="2051"/>
                    <a:pt x="850" y="1983"/>
                    <a:pt x="1034" y="1840"/>
                  </a:cubicBezTo>
                  <a:cubicBezTo>
                    <a:pt x="1468" y="1573"/>
                    <a:pt x="1835" y="1206"/>
                    <a:pt x="2102" y="772"/>
                  </a:cubicBezTo>
                  <a:lnTo>
                    <a:pt x="2102" y="706"/>
                  </a:lnTo>
                  <a:cubicBezTo>
                    <a:pt x="2135" y="472"/>
                    <a:pt x="2002" y="205"/>
                    <a:pt x="1802" y="72"/>
                  </a:cubicBezTo>
                  <a:cubicBezTo>
                    <a:pt x="1709" y="25"/>
                    <a:pt x="1601" y="0"/>
                    <a:pt x="14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80"/>
            <p:cNvSpPr/>
            <p:nvPr/>
          </p:nvSpPr>
          <p:spPr>
            <a:xfrm>
              <a:off x="2274300" y="1935375"/>
              <a:ext cx="236025" cy="163925"/>
            </a:xfrm>
            <a:custGeom>
              <a:rect b="b" l="l" r="r" t="t"/>
              <a:pathLst>
                <a:path extrusionOk="0" h="6557" w="9441">
                  <a:moveTo>
                    <a:pt x="9010" y="0"/>
                  </a:moveTo>
                  <a:cubicBezTo>
                    <a:pt x="8891" y="0"/>
                    <a:pt x="8754" y="41"/>
                    <a:pt x="8606" y="125"/>
                  </a:cubicBezTo>
                  <a:lnTo>
                    <a:pt x="834" y="4629"/>
                  </a:lnTo>
                  <a:cubicBezTo>
                    <a:pt x="334" y="4929"/>
                    <a:pt x="34" y="5429"/>
                    <a:pt x="0" y="6030"/>
                  </a:cubicBezTo>
                  <a:cubicBezTo>
                    <a:pt x="0" y="6370"/>
                    <a:pt x="170" y="6556"/>
                    <a:pt x="426" y="6556"/>
                  </a:cubicBezTo>
                  <a:cubicBezTo>
                    <a:pt x="546" y="6556"/>
                    <a:pt x="685" y="6515"/>
                    <a:pt x="834" y="6430"/>
                  </a:cubicBezTo>
                  <a:lnTo>
                    <a:pt x="8606" y="1927"/>
                  </a:lnTo>
                  <a:cubicBezTo>
                    <a:pt x="9107" y="1626"/>
                    <a:pt x="9407" y="1126"/>
                    <a:pt x="9440" y="559"/>
                  </a:cubicBezTo>
                  <a:cubicBezTo>
                    <a:pt x="9440" y="194"/>
                    <a:pt x="9268" y="0"/>
                    <a:pt x="901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80"/>
            <p:cNvSpPr/>
            <p:nvPr/>
          </p:nvSpPr>
          <p:spPr>
            <a:xfrm>
              <a:off x="2274300" y="2065450"/>
              <a:ext cx="121775" cy="85525"/>
            </a:xfrm>
            <a:custGeom>
              <a:rect b="b" l="l" r="r" t="t"/>
              <a:pathLst>
                <a:path extrusionOk="0" h="3421" w="4871">
                  <a:moveTo>
                    <a:pt x="4644" y="1"/>
                  </a:moveTo>
                  <a:cubicBezTo>
                    <a:pt x="4590" y="1"/>
                    <a:pt x="4530" y="20"/>
                    <a:pt x="4470" y="59"/>
                  </a:cubicBezTo>
                  <a:lnTo>
                    <a:pt x="434" y="2394"/>
                  </a:lnTo>
                  <a:cubicBezTo>
                    <a:pt x="167" y="2561"/>
                    <a:pt x="0" y="2828"/>
                    <a:pt x="0" y="3128"/>
                  </a:cubicBezTo>
                  <a:cubicBezTo>
                    <a:pt x="0" y="3315"/>
                    <a:pt x="99" y="3421"/>
                    <a:pt x="238" y="3421"/>
                  </a:cubicBezTo>
                  <a:cubicBezTo>
                    <a:pt x="298" y="3421"/>
                    <a:pt x="364" y="3402"/>
                    <a:pt x="434" y="3362"/>
                  </a:cubicBezTo>
                  <a:lnTo>
                    <a:pt x="4470" y="1027"/>
                  </a:lnTo>
                  <a:cubicBezTo>
                    <a:pt x="4704" y="860"/>
                    <a:pt x="4870" y="593"/>
                    <a:pt x="4870" y="293"/>
                  </a:cubicBezTo>
                  <a:cubicBezTo>
                    <a:pt x="4870" y="106"/>
                    <a:pt x="4772" y="1"/>
                    <a:pt x="4644"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80"/>
            <p:cNvSpPr/>
            <p:nvPr/>
          </p:nvSpPr>
          <p:spPr>
            <a:xfrm>
              <a:off x="2060800" y="1199625"/>
              <a:ext cx="1424375" cy="942375"/>
            </a:xfrm>
            <a:custGeom>
              <a:rect b="b" l="l" r="r" t="t"/>
              <a:pathLst>
                <a:path extrusionOk="0" h="37695" w="56975">
                  <a:moveTo>
                    <a:pt x="56975" y="1"/>
                  </a:moveTo>
                  <a:lnTo>
                    <a:pt x="1" y="32891"/>
                  </a:lnTo>
                  <a:lnTo>
                    <a:pt x="1" y="37695"/>
                  </a:lnTo>
                  <a:lnTo>
                    <a:pt x="56975" y="4804"/>
                  </a:lnTo>
                  <a:lnTo>
                    <a:pt x="56975"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80"/>
            <p:cNvSpPr/>
            <p:nvPr/>
          </p:nvSpPr>
          <p:spPr>
            <a:xfrm>
              <a:off x="2060800" y="1199625"/>
              <a:ext cx="1424375" cy="942375"/>
            </a:xfrm>
            <a:custGeom>
              <a:rect b="b" l="l" r="r" t="t"/>
              <a:pathLst>
                <a:path extrusionOk="0" h="37695" w="56975">
                  <a:moveTo>
                    <a:pt x="56975" y="1"/>
                  </a:moveTo>
                  <a:lnTo>
                    <a:pt x="1" y="32891"/>
                  </a:lnTo>
                  <a:lnTo>
                    <a:pt x="1" y="37695"/>
                  </a:lnTo>
                  <a:lnTo>
                    <a:pt x="56975" y="4804"/>
                  </a:lnTo>
                  <a:lnTo>
                    <a:pt x="56975"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80"/>
            <p:cNvSpPr/>
            <p:nvPr/>
          </p:nvSpPr>
          <p:spPr>
            <a:xfrm>
              <a:off x="2145025" y="1566075"/>
              <a:ext cx="788100" cy="482175"/>
            </a:xfrm>
            <a:custGeom>
              <a:rect b="b" l="l" r="r" t="t"/>
              <a:pathLst>
                <a:path extrusionOk="0" h="19287" w="31524">
                  <a:moveTo>
                    <a:pt x="31082" y="1"/>
                  </a:moveTo>
                  <a:cubicBezTo>
                    <a:pt x="30966" y="1"/>
                    <a:pt x="30832" y="39"/>
                    <a:pt x="30690" y="120"/>
                  </a:cubicBezTo>
                  <a:lnTo>
                    <a:pt x="835" y="17366"/>
                  </a:lnTo>
                  <a:cubicBezTo>
                    <a:pt x="335" y="17666"/>
                    <a:pt x="34" y="18166"/>
                    <a:pt x="1" y="18767"/>
                  </a:cubicBezTo>
                  <a:cubicBezTo>
                    <a:pt x="1" y="19091"/>
                    <a:pt x="178" y="19287"/>
                    <a:pt x="442" y="19287"/>
                  </a:cubicBezTo>
                  <a:cubicBezTo>
                    <a:pt x="559" y="19287"/>
                    <a:pt x="692" y="19249"/>
                    <a:pt x="835" y="19167"/>
                  </a:cubicBezTo>
                  <a:lnTo>
                    <a:pt x="30690" y="1921"/>
                  </a:lnTo>
                  <a:cubicBezTo>
                    <a:pt x="31157" y="1621"/>
                    <a:pt x="31490" y="1121"/>
                    <a:pt x="31523" y="520"/>
                  </a:cubicBezTo>
                  <a:cubicBezTo>
                    <a:pt x="31523" y="196"/>
                    <a:pt x="31347" y="1"/>
                    <a:pt x="31082"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80"/>
            <p:cNvSpPr/>
            <p:nvPr/>
          </p:nvSpPr>
          <p:spPr>
            <a:xfrm>
              <a:off x="5767625" y="2716150"/>
              <a:ext cx="383625" cy="463050"/>
            </a:xfrm>
            <a:custGeom>
              <a:rect b="b" l="l" r="r" t="t"/>
              <a:pathLst>
                <a:path extrusionOk="0" h="18522" w="15345">
                  <a:moveTo>
                    <a:pt x="12516" y="1"/>
                  </a:moveTo>
                  <a:cubicBezTo>
                    <a:pt x="10988" y="1"/>
                    <a:pt x="9880" y="1061"/>
                    <a:pt x="8540" y="1684"/>
                  </a:cubicBezTo>
                  <a:cubicBezTo>
                    <a:pt x="8326" y="1787"/>
                    <a:pt x="8123" y="1828"/>
                    <a:pt x="7926" y="1828"/>
                  </a:cubicBezTo>
                  <a:cubicBezTo>
                    <a:pt x="7357" y="1828"/>
                    <a:pt x="6842" y="1483"/>
                    <a:pt x="6272" y="1284"/>
                  </a:cubicBezTo>
                  <a:cubicBezTo>
                    <a:pt x="5983" y="1190"/>
                    <a:pt x="5687" y="1147"/>
                    <a:pt x="5391" y="1147"/>
                  </a:cubicBezTo>
                  <a:cubicBezTo>
                    <a:pt x="4319" y="1147"/>
                    <a:pt x="3256" y="1722"/>
                    <a:pt x="2602" y="2585"/>
                  </a:cubicBezTo>
                  <a:cubicBezTo>
                    <a:pt x="2035" y="3352"/>
                    <a:pt x="1668" y="4253"/>
                    <a:pt x="1535" y="5220"/>
                  </a:cubicBezTo>
                  <a:cubicBezTo>
                    <a:pt x="1401" y="6154"/>
                    <a:pt x="1602" y="7022"/>
                    <a:pt x="1768" y="7956"/>
                  </a:cubicBezTo>
                  <a:cubicBezTo>
                    <a:pt x="1935" y="8856"/>
                    <a:pt x="1935" y="9824"/>
                    <a:pt x="1768" y="10724"/>
                  </a:cubicBezTo>
                  <a:cubicBezTo>
                    <a:pt x="1501" y="11725"/>
                    <a:pt x="801" y="12526"/>
                    <a:pt x="467" y="13460"/>
                  </a:cubicBezTo>
                  <a:cubicBezTo>
                    <a:pt x="0" y="14727"/>
                    <a:pt x="267" y="16028"/>
                    <a:pt x="601" y="17296"/>
                  </a:cubicBezTo>
                  <a:cubicBezTo>
                    <a:pt x="634" y="17663"/>
                    <a:pt x="834" y="17963"/>
                    <a:pt x="1101" y="18230"/>
                  </a:cubicBezTo>
                  <a:cubicBezTo>
                    <a:pt x="1268" y="18296"/>
                    <a:pt x="1468" y="18363"/>
                    <a:pt x="1635" y="18396"/>
                  </a:cubicBezTo>
                  <a:cubicBezTo>
                    <a:pt x="2059" y="18477"/>
                    <a:pt x="2471" y="18521"/>
                    <a:pt x="2886" y="18521"/>
                  </a:cubicBezTo>
                  <a:cubicBezTo>
                    <a:pt x="3156" y="18521"/>
                    <a:pt x="3427" y="18503"/>
                    <a:pt x="3703" y="18463"/>
                  </a:cubicBezTo>
                  <a:cubicBezTo>
                    <a:pt x="4504" y="18363"/>
                    <a:pt x="5271" y="18063"/>
                    <a:pt x="5938" y="17629"/>
                  </a:cubicBezTo>
                  <a:cubicBezTo>
                    <a:pt x="6939" y="16962"/>
                    <a:pt x="7639" y="15928"/>
                    <a:pt x="7839" y="14761"/>
                  </a:cubicBezTo>
                  <a:cubicBezTo>
                    <a:pt x="8006" y="13860"/>
                    <a:pt x="7206" y="12426"/>
                    <a:pt x="7939" y="11725"/>
                  </a:cubicBezTo>
                  <a:cubicBezTo>
                    <a:pt x="8940" y="10824"/>
                    <a:pt x="11942" y="11458"/>
                    <a:pt x="12543" y="9657"/>
                  </a:cubicBezTo>
                  <a:cubicBezTo>
                    <a:pt x="13010" y="8156"/>
                    <a:pt x="11175" y="6922"/>
                    <a:pt x="12076" y="5487"/>
                  </a:cubicBezTo>
                  <a:cubicBezTo>
                    <a:pt x="12810" y="4320"/>
                    <a:pt x="14344" y="3753"/>
                    <a:pt x="14811" y="2452"/>
                  </a:cubicBezTo>
                  <a:cubicBezTo>
                    <a:pt x="15345" y="1051"/>
                    <a:pt x="14144" y="183"/>
                    <a:pt x="12843" y="17"/>
                  </a:cubicBezTo>
                  <a:cubicBezTo>
                    <a:pt x="12732" y="6"/>
                    <a:pt x="12623" y="1"/>
                    <a:pt x="1251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80"/>
            <p:cNvSpPr/>
            <p:nvPr/>
          </p:nvSpPr>
          <p:spPr>
            <a:xfrm>
              <a:off x="5842675" y="2757925"/>
              <a:ext cx="249375" cy="290550"/>
            </a:xfrm>
            <a:custGeom>
              <a:rect b="b" l="l" r="r" t="t"/>
              <a:pathLst>
                <a:path extrusionOk="0" h="11622" w="9975">
                  <a:moveTo>
                    <a:pt x="9782" y="1"/>
                  </a:moveTo>
                  <a:cubicBezTo>
                    <a:pt x="9758" y="1"/>
                    <a:pt x="9733" y="5"/>
                    <a:pt x="9708" y="13"/>
                  </a:cubicBezTo>
                  <a:cubicBezTo>
                    <a:pt x="6539" y="1181"/>
                    <a:pt x="534" y="5951"/>
                    <a:pt x="34" y="11422"/>
                  </a:cubicBezTo>
                  <a:cubicBezTo>
                    <a:pt x="1" y="11522"/>
                    <a:pt x="67" y="11588"/>
                    <a:pt x="167" y="11622"/>
                  </a:cubicBezTo>
                  <a:lnTo>
                    <a:pt x="201" y="11622"/>
                  </a:lnTo>
                  <a:cubicBezTo>
                    <a:pt x="267" y="11588"/>
                    <a:pt x="334" y="11522"/>
                    <a:pt x="367" y="11455"/>
                  </a:cubicBezTo>
                  <a:cubicBezTo>
                    <a:pt x="868" y="6151"/>
                    <a:pt x="6705" y="1448"/>
                    <a:pt x="9841" y="314"/>
                  </a:cubicBezTo>
                  <a:cubicBezTo>
                    <a:pt x="9908" y="280"/>
                    <a:pt x="9974" y="180"/>
                    <a:pt x="9941" y="114"/>
                  </a:cubicBezTo>
                  <a:cubicBezTo>
                    <a:pt x="9916" y="39"/>
                    <a:pt x="9853" y="1"/>
                    <a:pt x="97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80"/>
            <p:cNvSpPr/>
            <p:nvPr/>
          </p:nvSpPr>
          <p:spPr>
            <a:xfrm>
              <a:off x="5897325" y="2899825"/>
              <a:ext cx="128000" cy="26075"/>
            </a:xfrm>
            <a:custGeom>
              <a:rect b="b" l="l" r="r" t="t"/>
              <a:pathLst>
                <a:path extrusionOk="0" h="1043" w="5120">
                  <a:moveTo>
                    <a:pt x="1865" y="1"/>
                  </a:moveTo>
                  <a:cubicBezTo>
                    <a:pt x="1320" y="1"/>
                    <a:pt x="746" y="76"/>
                    <a:pt x="183" y="275"/>
                  </a:cubicBezTo>
                  <a:cubicBezTo>
                    <a:pt x="1" y="305"/>
                    <a:pt x="95" y="584"/>
                    <a:pt x="239" y="584"/>
                  </a:cubicBezTo>
                  <a:cubicBezTo>
                    <a:pt x="253" y="584"/>
                    <a:pt x="268" y="581"/>
                    <a:pt x="283" y="575"/>
                  </a:cubicBezTo>
                  <a:cubicBezTo>
                    <a:pt x="798" y="390"/>
                    <a:pt x="1329" y="320"/>
                    <a:pt x="1838" y="320"/>
                  </a:cubicBezTo>
                  <a:cubicBezTo>
                    <a:pt x="3439" y="320"/>
                    <a:pt x="4828" y="1017"/>
                    <a:pt x="4853" y="1042"/>
                  </a:cubicBezTo>
                  <a:lnTo>
                    <a:pt x="4920" y="1042"/>
                  </a:lnTo>
                  <a:cubicBezTo>
                    <a:pt x="4986" y="1042"/>
                    <a:pt x="5053" y="1009"/>
                    <a:pt x="5086" y="976"/>
                  </a:cubicBezTo>
                  <a:cubicBezTo>
                    <a:pt x="5120" y="876"/>
                    <a:pt x="5086" y="775"/>
                    <a:pt x="4986" y="742"/>
                  </a:cubicBezTo>
                  <a:cubicBezTo>
                    <a:pt x="4911" y="692"/>
                    <a:pt x="3516" y="1"/>
                    <a:pt x="18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80"/>
            <p:cNvSpPr/>
            <p:nvPr/>
          </p:nvSpPr>
          <p:spPr>
            <a:xfrm>
              <a:off x="5871000" y="2815175"/>
              <a:ext cx="39250" cy="126350"/>
            </a:xfrm>
            <a:custGeom>
              <a:rect b="b" l="l" r="r" t="t"/>
              <a:pathLst>
                <a:path extrusionOk="0" h="5054" w="1570">
                  <a:moveTo>
                    <a:pt x="228" y="0"/>
                  </a:moveTo>
                  <a:cubicBezTo>
                    <a:pt x="115" y="0"/>
                    <a:pt x="1" y="113"/>
                    <a:pt x="68" y="225"/>
                  </a:cubicBezTo>
                  <a:cubicBezTo>
                    <a:pt x="1169" y="2227"/>
                    <a:pt x="402" y="4795"/>
                    <a:pt x="402" y="4829"/>
                  </a:cubicBezTo>
                  <a:cubicBezTo>
                    <a:pt x="402" y="4862"/>
                    <a:pt x="402" y="4895"/>
                    <a:pt x="402" y="4929"/>
                  </a:cubicBezTo>
                  <a:cubicBezTo>
                    <a:pt x="419" y="5012"/>
                    <a:pt x="485" y="5054"/>
                    <a:pt x="556" y="5054"/>
                  </a:cubicBezTo>
                  <a:cubicBezTo>
                    <a:pt x="627" y="5054"/>
                    <a:pt x="702" y="5012"/>
                    <a:pt x="736" y="4929"/>
                  </a:cubicBezTo>
                  <a:cubicBezTo>
                    <a:pt x="769" y="4795"/>
                    <a:pt x="1570" y="2193"/>
                    <a:pt x="369" y="92"/>
                  </a:cubicBezTo>
                  <a:cubicBezTo>
                    <a:pt x="336" y="27"/>
                    <a:pt x="282" y="0"/>
                    <a:pt x="2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80"/>
            <p:cNvSpPr/>
            <p:nvPr/>
          </p:nvSpPr>
          <p:spPr>
            <a:xfrm>
              <a:off x="1884850" y="2978675"/>
              <a:ext cx="310250" cy="601025"/>
            </a:xfrm>
            <a:custGeom>
              <a:rect b="b" l="l" r="r" t="t"/>
              <a:pathLst>
                <a:path extrusionOk="0" h="24041" w="12410">
                  <a:moveTo>
                    <a:pt x="3244" y="0"/>
                  </a:moveTo>
                  <a:cubicBezTo>
                    <a:pt x="2921" y="0"/>
                    <a:pt x="2636" y="53"/>
                    <a:pt x="2402" y="157"/>
                  </a:cubicBezTo>
                  <a:cubicBezTo>
                    <a:pt x="401" y="991"/>
                    <a:pt x="1" y="3392"/>
                    <a:pt x="3703" y="7962"/>
                  </a:cubicBezTo>
                  <a:cubicBezTo>
                    <a:pt x="5905" y="10664"/>
                    <a:pt x="8240" y="16568"/>
                    <a:pt x="8340" y="24040"/>
                  </a:cubicBezTo>
                  <a:lnTo>
                    <a:pt x="11375" y="22272"/>
                  </a:lnTo>
                  <a:cubicBezTo>
                    <a:pt x="11375" y="22272"/>
                    <a:pt x="12409" y="15668"/>
                    <a:pt x="11375" y="9964"/>
                  </a:cubicBezTo>
                  <a:cubicBezTo>
                    <a:pt x="10082" y="2911"/>
                    <a:pt x="5631" y="0"/>
                    <a:pt x="324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80"/>
            <p:cNvSpPr/>
            <p:nvPr/>
          </p:nvSpPr>
          <p:spPr>
            <a:xfrm>
              <a:off x="1884850" y="2978675"/>
              <a:ext cx="310250" cy="601025"/>
            </a:xfrm>
            <a:custGeom>
              <a:rect b="b" l="l" r="r" t="t"/>
              <a:pathLst>
                <a:path extrusionOk="0" h="24041" w="12410">
                  <a:moveTo>
                    <a:pt x="3244" y="0"/>
                  </a:moveTo>
                  <a:cubicBezTo>
                    <a:pt x="2921" y="0"/>
                    <a:pt x="2636" y="53"/>
                    <a:pt x="2402" y="157"/>
                  </a:cubicBezTo>
                  <a:cubicBezTo>
                    <a:pt x="401" y="991"/>
                    <a:pt x="1" y="3392"/>
                    <a:pt x="3703" y="7962"/>
                  </a:cubicBezTo>
                  <a:cubicBezTo>
                    <a:pt x="5905" y="10664"/>
                    <a:pt x="8240" y="16568"/>
                    <a:pt x="8340" y="24040"/>
                  </a:cubicBezTo>
                  <a:lnTo>
                    <a:pt x="11375" y="22272"/>
                  </a:lnTo>
                  <a:cubicBezTo>
                    <a:pt x="11375" y="22272"/>
                    <a:pt x="12409" y="15668"/>
                    <a:pt x="11375" y="9964"/>
                  </a:cubicBezTo>
                  <a:cubicBezTo>
                    <a:pt x="10082" y="2911"/>
                    <a:pt x="5631" y="0"/>
                    <a:pt x="324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80"/>
            <p:cNvSpPr/>
            <p:nvPr/>
          </p:nvSpPr>
          <p:spPr>
            <a:xfrm>
              <a:off x="1973350" y="3007100"/>
              <a:ext cx="180050" cy="487525"/>
            </a:xfrm>
            <a:custGeom>
              <a:rect b="b" l="l" r="r" t="t"/>
              <a:pathLst>
                <a:path extrusionOk="0" h="19501" w="7202">
                  <a:moveTo>
                    <a:pt x="263" y="1"/>
                  </a:moveTo>
                  <a:cubicBezTo>
                    <a:pt x="112" y="1"/>
                    <a:pt x="0" y="191"/>
                    <a:pt x="130" y="321"/>
                  </a:cubicBezTo>
                  <a:cubicBezTo>
                    <a:pt x="3632" y="3556"/>
                    <a:pt x="6835" y="11762"/>
                    <a:pt x="5967" y="19301"/>
                  </a:cubicBezTo>
                  <a:cubicBezTo>
                    <a:pt x="5967" y="19401"/>
                    <a:pt x="6034" y="19501"/>
                    <a:pt x="6134" y="19501"/>
                  </a:cubicBezTo>
                  <a:lnTo>
                    <a:pt x="6167" y="19501"/>
                  </a:lnTo>
                  <a:cubicBezTo>
                    <a:pt x="6234" y="19501"/>
                    <a:pt x="6334" y="19434"/>
                    <a:pt x="6334" y="19367"/>
                  </a:cubicBezTo>
                  <a:cubicBezTo>
                    <a:pt x="7202" y="11695"/>
                    <a:pt x="3933" y="3356"/>
                    <a:pt x="397" y="54"/>
                  </a:cubicBezTo>
                  <a:cubicBezTo>
                    <a:pt x="352" y="16"/>
                    <a:pt x="306" y="1"/>
                    <a:pt x="2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80"/>
            <p:cNvSpPr/>
            <p:nvPr/>
          </p:nvSpPr>
          <p:spPr>
            <a:xfrm>
              <a:off x="1789775" y="3152275"/>
              <a:ext cx="351950" cy="526675"/>
            </a:xfrm>
            <a:custGeom>
              <a:rect b="b" l="l" r="r" t="t"/>
              <a:pathLst>
                <a:path extrusionOk="0" h="21067" w="14078">
                  <a:moveTo>
                    <a:pt x="2701" y="1"/>
                  </a:moveTo>
                  <a:cubicBezTo>
                    <a:pt x="2251" y="1"/>
                    <a:pt x="1797" y="140"/>
                    <a:pt x="1435" y="418"/>
                  </a:cubicBezTo>
                  <a:cubicBezTo>
                    <a:pt x="968" y="951"/>
                    <a:pt x="868" y="1685"/>
                    <a:pt x="1168" y="2319"/>
                  </a:cubicBezTo>
                  <a:cubicBezTo>
                    <a:pt x="1435" y="2920"/>
                    <a:pt x="1769" y="3520"/>
                    <a:pt x="2169" y="4054"/>
                  </a:cubicBezTo>
                  <a:cubicBezTo>
                    <a:pt x="2336" y="4321"/>
                    <a:pt x="2436" y="4621"/>
                    <a:pt x="2503" y="4921"/>
                  </a:cubicBezTo>
                  <a:cubicBezTo>
                    <a:pt x="2503" y="5455"/>
                    <a:pt x="2369" y="5955"/>
                    <a:pt x="2069" y="6355"/>
                  </a:cubicBezTo>
                  <a:cubicBezTo>
                    <a:pt x="1702" y="6956"/>
                    <a:pt x="1202" y="7456"/>
                    <a:pt x="768" y="7990"/>
                  </a:cubicBezTo>
                  <a:cubicBezTo>
                    <a:pt x="301" y="8557"/>
                    <a:pt x="34" y="9224"/>
                    <a:pt x="1" y="9925"/>
                  </a:cubicBezTo>
                  <a:cubicBezTo>
                    <a:pt x="34" y="10825"/>
                    <a:pt x="735" y="11492"/>
                    <a:pt x="1435" y="11959"/>
                  </a:cubicBezTo>
                  <a:cubicBezTo>
                    <a:pt x="2069" y="12426"/>
                    <a:pt x="2736" y="12927"/>
                    <a:pt x="2836" y="13694"/>
                  </a:cubicBezTo>
                  <a:cubicBezTo>
                    <a:pt x="2870" y="14061"/>
                    <a:pt x="2836" y="14428"/>
                    <a:pt x="2703" y="14795"/>
                  </a:cubicBezTo>
                  <a:cubicBezTo>
                    <a:pt x="2603" y="15162"/>
                    <a:pt x="2503" y="15529"/>
                    <a:pt x="2436" y="15895"/>
                  </a:cubicBezTo>
                  <a:cubicBezTo>
                    <a:pt x="2302" y="16296"/>
                    <a:pt x="2236" y="16663"/>
                    <a:pt x="2169" y="17063"/>
                  </a:cubicBezTo>
                  <a:cubicBezTo>
                    <a:pt x="2069" y="17797"/>
                    <a:pt x="2202" y="18531"/>
                    <a:pt x="2536" y="19198"/>
                  </a:cubicBezTo>
                  <a:cubicBezTo>
                    <a:pt x="2836" y="19765"/>
                    <a:pt x="3303" y="20265"/>
                    <a:pt x="3837" y="20599"/>
                  </a:cubicBezTo>
                  <a:cubicBezTo>
                    <a:pt x="4103" y="20758"/>
                    <a:pt x="4687" y="21066"/>
                    <a:pt x="5115" y="21066"/>
                  </a:cubicBezTo>
                  <a:cubicBezTo>
                    <a:pt x="5225" y="21066"/>
                    <a:pt x="5324" y="21046"/>
                    <a:pt x="5405" y="20999"/>
                  </a:cubicBezTo>
                  <a:cubicBezTo>
                    <a:pt x="5471" y="20966"/>
                    <a:pt x="12210" y="17096"/>
                    <a:pt x="12210" y="17063"/>
                  </a:cubicBezTo>
                  <a:cubicBezTo>
                    <a:pt x="12710" y="16329"/>
                    <a:pt x="13110" y="15529"/>
                    <a:pt x="13510" y="14728"/>
                  </a:cubicBezTo>
                  <a:cubicBezTo>
                    <a:pt x="13811" y="13994"/>
                    <a:pt x="14011" y="13194"/>
                    <a:pt x="14044" y="12393"/>
                  </a:cubicBezTo>
                  <a:cubicBezTo>
                    <a:pt x="14078" y="11926"/>
                    <a:pt x="13977" y="11426"/>
                    <a:pt x="13744" y="11025"/>
                  </a:cubicBezTo>
                  <a:cubicBezTo>
                    <a:pt x="12943" y="9758"/>
                    <a:pt x="11309" y="9124"/>
                    <a:pt x="11409" y="7389"/>
                  </a:cubicBezTo>
                  <a:cubicBezTo>
                    <a:pt x="11476" y="6322"/>
                    <a:pt x="11943" y="5154"/>
                    <a:pt x="11309" y="4154"/>
                  </a:cubicBezTo>
                  <a:cubicBezTo>
                    <a:pt x="10542" y="2986"/>
                    <a:pt x="9007" y="3253"/>
                    <a:pt x="7873" y="2819"/>
                  </a:cubicBezTo>
                  <a:cubicBezTo>
                    <a:pt x="7006" y="2519"/>
                    <a:pt x="6405" y="1785"/>
                    <a:pt x="5638" y="1252"/>
                  </a:cubicBezTo>
                  <a:cubicBezTo>
                    <a:pt x="4871" y="718"/>
                    <a:pt x="3937" y="51"/>
                    <a:pt x="2970" y="17"/>
                  </a:cubicBezTo>
                  <a:cubicBezTo>
                    <a:pt x="2881" y="6"/>
                    <a:pt x="2791" y="1"/>
                    <a:pt x="2701"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80"/>
            <p:cNvSpPr/>
            <p:nvPr/>
          </p:nvSpPr>
          <p:spPr>
            <a:xfrm>
              <a:off x="1871500" y="3180625"/>
              <a:ext cx="161825" cy="441600"/>
            </a:xfrm>
            <a:custGeom>
              <a:rect b="b" l="l" r="r" t="t"/>
              <a:pathLst>
                <a:path extrusionOk="0" h="17664" w="6473">
                  <a:moveTo>
                    <a:pt x="188" y="1"/>
                  </a:moveTo>
                  <a:cubicBezTo>
                    <a:pt x="143" y="1"/>
                    <a:pt x="101" y="18"/>
                    <a:pt x="68" y="51"/>
                  </a:cubicBezTo>
                  <a:cubicBezTo>
                    <a:pt x="1" y="118"/>
                    <a:pt x="1" y="218"/>
                    <a:pt x="68" y="318"/>
                  </a:cubicBezTo>
                  <a:cubicBezTo>
                    <a:pt x="2569" y="2519"/>
                    <a:pt x="6105" y="10325"/>
                    <a:pt x="5972" y="17463"/>
                  </a:cubicBezTo>
                  <a:cubicBezTo>
                    <a:pt x="5972" y="17563"/>
                    <a:pt x="6038" y="17664"/>
                    <a:pt x="6172" y="17664"/>
                  </a:cubicBezTo>
                  <a:cubicBezTo>
                    <a:pt x="6239" y="17664"/>
                    <a:pt x="6339" y="17597"/>
                    <a:pt x="6339" y="17497"/>
                  </a:cubicBezTo>
                  <a:cubicBezTo>
                    <a:pt x="6472" y="10258"/>
                    <a:pt x="2870" y="2319"/>
                    <a:pt x="334" y="51"/>
                  </a:cubicBezTo>
                  <a:cubicBezTo>
                    <a:pt x="284" y="18"/>
                    <a:pt x="234" y="1"/>
                    <a:pt x="1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80"/>
            <p:cNvSpPr/>
            <p:nvPr/>
          </p:nvSpPr>
          <p:spPr>
            <a:xfrm>
              <a:off x="1858175" y="3384525"/>
              <a:ext cx="141775" cy="27550"/>
            </a:xfrm>
            <a:custGeom>
              <a:rect b="b" l="l" r="r" t="t"/>
              <a:pathLst>
                <a:path extrusionOk="0" h="1102" w="5671">
                  <a:moveTo>
                    <a:pt x="200" y="1"/>
                  </a:moveTo>
                  <a:cubicBezTo>
                    <a:pt x="100" y="1"/>
                    <a:pt x="0" y="101"/>
                    <a:pt x="0" y="201"/>
                  </a:cubicBezTo>
                  <a:cubicBezTo>
                    <a:pt x="0" y="301"/>
                    <a:pt x="100" y="368"/>
                    <a:pt x="200" y="368"/>
                  </a:cubicBezTo>
                  <a:cubicBezTo>
                    <a:pt x="1935" y="434"/>
                    <a:pt x="3703" y="668"/>
                    <a:pt x="5404" y="1102"/>
                  </a:cubicBezTo>
                  <a:lnTo>
                    <a:pt x="5437" y="1102"/>
                  </a:lnTo>
                  <a:cubicBezTo>
                    <a:pt x="5637" y="1068"/>
                    <a:pt x="5671" y="801"/>
                    <a:pt x="5471" y="735"/>
                  </a:cubicBezTo>
                  <a:cubicBezTo>
                    <a:pt x="3769" y="301"/>
                    <a:pt x="1968" y="67"/>
                    <a:pt x="2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80"/>
            <p:cNvSpPr/>
            <p:nvPr/>
          </p:nvSpPr>
          <p:spPr>
            <a:xfrm>
              <a:off x="2018275" y="3287375"/>
              <a:ext cx="1819650" cy="1048275"/>
            </a:xfrm>
            <a:custGeom>
              <a:rect b="b" l="l" r="r" t="t"/>
              <a:pathLst>
                <a:path extrusionOk="0" h="41931" w="72786">
                  <a:moveTo>
                    <a:pt x="40494" y="3215"/>
                  </a:moveTo>
                  <a:cubicBezTo>
                    <a:pt x="40685" y="3215"/>
                    <a:pt x="40874" y="3284"/>
                    <a:pt x="41030" y="3420"/>
                  </a:cubicBezTo>
                  <a:lnTo>
                    <a:pt x="67182" y="18497"/>
                  </a:lnTo>
                  <a:cubicBezTo>
                    <a:pt x="67482" y="18597"/>
                    <a:pt x="67482" y="19031"/>
                    <a:pt x="67182" y="19164"/>
                  </a:cubicBezTo>
                  <a:lnTo>
                    <a:pt x="33191" y="38745"/>
                  </a:lnTo>
                  <a:cubicBezTo>
                    <a:pt x="33024" y="38828"/>
                    <a:pt x="32832" y="38870"/>
                    <a:pt x="32641" y="38870"/>
                  </a:cubicBezTo>
                  <a:cubicBezTo>
                    <a:pt x="32449" y="38870"/>
                    <a:pt x="32257" y="38828"/>
                    <a:pt x="32090" y="38745"/>
                  </a:cubicBezTo>
                  <a:lnTo>
                    <a:pt x="5938" y="23668"/>
                  </a:lnTo>
                  <a:cubicBezTo>
                    <a:pt x="5605" y="23534"/>
                    <a:pt x="5605" y="23101"/>
                    <a:pt x="5938" y="23000"/>
                  </a:cubicBezTo>
                  <a:lnTo>
                    <a:pt x="40096" y="3320"/>
                  </a:lnTo>
                  <a:cubicBezTo>
                    <a:pt x="40221" y="3250"/>
                    <a:pt x="40358" y="3215"/>
                    <a:pt x="40494" y="3215"/>
                  </a:cubicBezTo>
                  <a:close/>
                  <a:moveTo>
                    <a:pt x="43699" y="1"/>
                  </a:moveTo>
                  <a:cubicBezTo>
                    <a:pt x="43473" y="1"/>
                    <a:pt x="43248" y="51"/>
                    <a:pt x="43031" y="151"/>
                  </a:cubicBezTo>
                  <a:lnTo>
                    <a:pt x="334" y="24835"/>
                  </a:lnTo>
                  <a:cubicBezTo>
                    <a:pt x="1" y="24969"/>
                    <a:pt x="1" y="25436"/>
                    <a:pt x="334" y="25569"/>
                  </a:cubicBezTo>
                  <a:lnTo>
                    <a:pt x="28421" y="41781"/>
                  </a:lnTo>
                  <a:cubicBezTo>
                    <a:pt x="28638" y="41881"/>
                    <a:pt x="28863" y="41931"/>
                    <a:pt x="29088" y="41931"/>
                  </a:cubicBezTo>
                  <a:cubicBezTo>
                    <a:pt x="29313" y="41931"/>
                    <a:pt x="29538" y="41881"/>
                    <a:pt x="29755" y="41781"/>
                  </a:cubicBezTo>
                  <a:lnTo>
                    <a:pt x="72452" y="17130"/>
                  </a:lnTo>
                  <a:cubicBezTo>
                    <a:pt x="72786" y="16963"/>
                    <a:pt x="72786" y="16529"/>
                    <a:pt x="72452" y="16362"/>
                  </a:cubicBezTo>
                  <a:lnTo>
                    <a:pt x="44366" y="151"/>
                  </a:lnTo>
                  <a:cubicBezTo>
                    <a:pt x="44149" y="51"/>
                    <a:pt x="43924" y="1"/>
                    <a:pt x="4369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80"/>
            <p:cNvSpPr/>
            <p:nvPr/>
          </p:nvSpPr>
          <p:spPr>
            <a:xfrm>
              <a:off x="2387700" y="4073575"/>
              <a:ext cx="94275" cy="59025"/>
            </a:xfrm>
            <a:custGeom>
              <a:rect b="b" l="l" r="r" t="t"/>
              <a:pathLst>
                <a:path extrusionOk="0" h="2361" w="3771">
                  <a:moveTo>
                    <a:pt x="2022" y="419"/>
                  </a:moveTo>
                  <a:cubicBezTo>
                    <a:pt x="2363" y="419"/>
                    <a:pt x="2679" y="514"/>
                    <a:pt x="2970" y="659"/>
                  </a:cubicBezTo>
                  <a:cubicBezTo>
                    <a:pt x="3237" y="826"/>
                    <a:pt x="3370" y="993"/>
                    <a:pt x="3370" y="1193"/>
                  </a:cubicBezTo>
                  <a:cubicBezTo>
                    <a:pt x="3370" y="1359"/>
                    <a:pt x="3237" y="1526"/>
                    <a:pt x="2970" y="1693"/>
                  </a:cubicBezTo>
                  <a:cubicBezTo>
                    <a:pt x="2619" y="1860"/>
                    <a:pt x="2244" y="1943"/>
                    <a:pt x="1873" y="1943"/>
                  </a:cubicBezTo>
                  <a:cubicBezTo>
                    <a:pt x="1502" y="1943"/>
                    <a:pt x="1135" y="1860"/>
                    <a:pt x="801" y="1693"/>
                  </a:cubicBezTo>
                  <a:cubicBezTo>
                    <a:pt x="535" y="1526"/>
                    <a:pt x="401" y="1359"/>
                    <a:pt x="401" y="1193"/>
                  </a:cubicBezTo>
                  <a:cubicBezTo>
                    <a:pt x="401" y="993"/>
                    <a:pt x="535" y="826"/>
                    <a:pt x="801" y="659"/>
                  </a:cubicBezTo>
                  <a:cubicBezTo>
                    <a:pt x="1092" y="514"/>
                    <a:pt x="1408" y="419"/>
                    <a:pt x="1727" y="419"/>
                  </a:cubicBezTo>
                  <a:cubicBezTo>
                    <a:pt x="1774" y="419"/>
                    <a:pt x="1821" y="421"/>
                    <a:pt x="1869" y="425"/>
                  </a:cubicBezTo>
                  <a:cubicBezTo>
                    <a:pt x="1921" y="421"/>
                    <a:pt x="1972" y="419"/>
                    <a:pt x="2022" y="419"/>
                  </a:cubicBezTo>
                  <a:close/>
                  <a:moveTo>
                    <a:pt x="1886" y="0"/>
                  </a:moveTo>
                  <a:cubicBezTo>
                    <a:pt x="1444" y="0"/>
                    <a:pt x="1002" y="109"/>
                    <a:pt x="601" y="325"/>
                  </a:cubicBezTo>
                  <a:cubicBezTo>
                    <a:pt x="234" y="459"/>
                    <a:pt x="1" y="792"/>
                    <a:pt x="1" y="1193"/>
                  </a:cubicBezTo>
                  <a:cubicBezTo>
                    <a:pt x="1" y="1560"/>
                    <a:pt x="234" y="1893"/>
                    <a:pt x="601" y="2060"/>
                  </a:cubicBezTo>
                  <a:cubicBezTo>
                    <a:pt x="968" y="2260"/>
                    <a:pt x="1435" y="2360"/>
                    <a:pt x="1869" y="2360"/>
                  </a:cubicBezTo>
                  <a:cubicBezTo>
                    <a:pt x="2336" y="2360"/>
                    <a:pt x="2770" y="2260"/>
                    <a:pt x="3170" y="2060"/>
                  </a:cubicBezTo>
                  <a:cubicBezTo>
                    <a:pt x="3537" y="1893"/>
                    <a:pt x="3737" y="1560"/>
                    <a:pt x="3770" y="1193"/>
                  </a:cubicBezTo>
                  <a:cubicBezTo>
                    <a:pt x="3737" y="792"/>
                    <a:pt x="3537" y="459"/>
                    <a:pt x="3170" y="325"/>
                  </a:cubicBezTo>
                  <a:cubicBezTo>
                    <a:pt x="2770" y="109"/>
                    <a:pt x="2328" y="0"/>
                    <a:pt x="1886" y="0"/>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80"/>
            <p:cNvSpPr/>
            <p:nvPr/>
          </p:nvSpPr>
          <p:spPr>
            <a:xfrm>
              <a:off x="2745475" y="3698100"/>
              <a:ext cx="1100800" cy="716350"/>
            </a:xfrm>
            <a:custGeom>
              <a:rect b="b" l="l" r="r" t="t"/>
              <a:pathLst>
                <a:path extrusionOk="0" h="28654" w="44032">
                  <a:moveTo>
                    <a:pt x="43464" y="0"/>
                  </a:moveTo>
                  <a:lnTo>
                    <a:pt x="43464" y="0"/>
                  </a:lnTo>
                  <a:cubicBezTo>
                    <a:pt x="43731" y="200"/>
                    <a:pt x="43698" y="500"/>
                    <a:pt x="43364" y="701"/>
                  </a:cubicBezTo>
                  <a:lnTo>
                    <a:pt x="667" y="25385"/>
                  </a:lnTo>
                  <a:cubicBezTo>
                    <a:pt x="534" y="25452"/>
                    <a:pt x="400" y="25485"/>
                    <a:pt x="267" y="25518"/>
                  </a:cubicBezTo>
                  <a:lnTo>
                    <a:pt x="0" y="25518"/>
                  </a:lnTo>
                  <a:lnTo>
                    <a:pt x="0" y="28654"/>
                  </a:lnTo>
                  <a:lnTo>
                    <a:pt x="167" y="28654"/>
                  </a:lnTo>
                  <a:cubicBezTo>
                    <a:pt x="334" y="28654"/>
                    <a:pt x="500" y="28587"/>
                    <a:pt x="667" y="28520"/>
                  </a:cubicBezTo>
                  <a:lnTo>
                    <a:pt x="43364" y="3836"/>
                  </a:lnTo>
                  <a:cubicBezTo>
                    <a:pt x="43765" y="3603"/>
                    <a:pt x="43998" y="3169"/>
                    <a:pt x="44032" y="2702"/>
                  </a:cubicBezTo>
                  <a:lnTo>
                    <a:pt x="44032" y="1068"/>
                  </a:lnTo>
                  <a:cubicBezTo>
                    <a:pt x="43998" y="634"/>
                    <a:pt x="43798" y="234"/>
                    <a:pt x="43464"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80"/>
            <p:cNvSpPr/>
            <p:nvPr/>
          </p:nvSpPr>
          <p:spPr>
            <a:xfrm>
              <a:off x="2158375" y="3367750"/>
              <a:ext cx="1546975" cy="891400"/>
            </a:xfrm>
            <a:custGeom>
              <a:rect b="b" l="l" r="r" t="t"/>
              <a:pathLst>
                <a:path extrusionOk="0" h="35656" w="61879">
                  <a:moveTo>
                    <a:pt x="34890" y="0"/>
                  </a:moveTo>
                  <a:cubicBezTo>
                    <a:pt x="34754" y="0"/>
                    <a:pt x="34617" y="35"/>
                    <a:pt x="34492" y="105"/>
                  </a:cubicBezTo>
                  <a:lnTo>
                    <a:pt x="334" y="19785"/>
                  </a:lnTo>
                  <a:cubicBezTo>
                    <a:pt x="1" y="19886"/>
                    <a:pt x="1" y="20319"/>
                    <a:pt x="334" y="20453"/>
                  </a:cubicBezTo>
                  <a:lnTo>
                    <a:pt x="26486" y="35530"/>
                  </a:lnTo>
                  <a:cubicBezTo>
                    <a:pt x="26653" y="35613"/>
                    <a:pt x="26845" y="35655"/>
                    <a:pt x="27037" y="35655"/>
                  </a:cubicBezTo>
                  <a:cubicBezTo>
                    <a:pt x="27228" y="35655"/>
                    <a:pt x="27420" y="35613"/>
                    <a:pt x="27587" y="35530"/>
                  </a:cubicBezTo>
                  <a:lnTo>
                    <a:pt x="61578" y="15949"/>
                  </a:lnTo>
                  <a:cubicBezTo>
                    <a:pt x="61878" y="15816"/>
                    <a:pt x="61878" y="15382"/>
                    <a:pt x="61578" y="15282"/>
                  </a:cubicBezTo>
                  <a:lnTo>
                    <a:pt x="35426" y="205"/>
                  </a:lnTo>
                  <a:cubicBezTo>
                    <a:pt x="35270" y="69"/>
                    <a:pt x="35081" y="0"/>
                    <a:pt x="34890"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80"/>
            <p:cNvSpPr/>
            <p:nvPr/>
          </p:nvSpPr>
          <p:spPr>
            <a:xfrm>
              <a:off x="2158375" y="3367750"/>
              <a:ext cx="1546975" cy="891400"/>
            </a:xfrm>
            <a:custGeom>
              <a:rect b="b" l="l" r="r" t="t"/>
              <a:pathLst>
                <a:path extrusionOk="0" h="35656" w="61879">
                  <a:moveTo>
                    <a:pt x="34890" y="0"/>
                  </a:moveTo>
                  <a:cubicBezTo>
                    <a:pt x="34754" y="0"/>
                    <a:pt x="34617" y="35"/>
                    <a:pt x="34492" y="105"/>
                  </a:cubicBezTo>
                  <a:lnTo>
                    <a:pt x="334" y="19785"/>
                  </a:lnTo>
                  <a:cubicBezTo>
                    <a:pt x="1" y="19886"/>
                    <a:pt x="1" y="20319"/>
                    <a:pt x="334" y="20453"/>
                  </a:cubicBezTo>
                  <a:lnTo>
                    <a:pt x="26486" y="35530"/>
                  </a:lnTo>
                  <a:cubicBezTo>
                    <a:pt x="26653" y="35613"/>
                    <a:pt x="26845" y="35655"/>
                    <a:pt x="27037" y="35655"/>
                  </a:cubicBezTo>
                  <a:cubicBezTo>
                    <a:pt x="27228" y="35655"/>
                    <a:pt x="27420" y="35613"/>
                    <a:pt x="27587" y="35530"/>
                  </a:cubicBezTo>
                  <a:lnTo>
                    <a:pt x="61578" y="15949"/>
                  </a:lnTo>
                  <a:cubicBezTo>
                    <a:pt x="61878" y="15816"/>
                    <a:pt x="61878" y="15382"/>
                    <a:pt x="61578" y="15282"/>
                  </a:cubicBezTo>
                  <a:lnTo>
                    <a:pt x="35426" y="205"/>
                  </a:lnTo>
                  <a:cubicBezTo>
                    <a:pt x="35270" y="69"/>
                    <a:pt x="35081" y="0"/>
                    <a:pt x="34890"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80"/>
            <p:cNvSpPr/>
            <p:nvPr/>
          </p:nvSpPr>
          <p:spPr>
            <a:xfrm>
              <a:off x="2300975" y="3452925"/>
              <a:ext cx="1262600" cy="722200"/>
            </a:xfrm>
            <a:custGeom>
              <a:rect b="b" l="l" r="r" t="t"/>
              <a:pathLst>
                <a:path extrusionOk="0" h="28888" w="50504">
                  <a:moveTo>
                    <a:pt x="29188" y="0"/>
                  </a:moveTo>
                  <a:cubicBezTo>
                    <a:pt x="28613" y="0"/>
                    <a:pt x="28037" y="133"/>
                    <a:pt x="27520" y="400"/>
                  </a:cubicBezTo>
                  <a:lnTo>
                    <a:pt x="901" y="15745"/>
                  </a:lnTo>
                  <a:cubicBezTo>
                    <a:pt x="1" y="16278"/>
                    <a:pt x="1" y="17146"/>
                    <a:pt x="901" y="17679"/>
                  </a:cubicBezTo>
                  <a:lnTo>
                    <a:pt x="19615" y="28487"/>
                  </a:lnTo>
                  <a:cubicBezTo>
                    <a:pt x="20148" y="28754"/>
                    <a:pt x="20724" y="28887"/>
                    <a:pt x="21299" y="28887"/>
                  </a:cubicBezTo>
                  <a:cubicBezTo>
                    <a:pt x="21875" y="28887"/>
                    <a:pt x="22450" y="28754"/>
                    <a:pt x="22984" y="28487"/>
                  </a:cubicBezTo>
                  <a:lnTo>
                    <a:pt x="49569" y="13143"/>
                  </a:lnTo>
                  <a:cubicBezTo>
                    <a:pt x="50503" y="12609"/>
                    <a:pt x="50503" y="11708"/>
                    <a:pt x="49569" y="11175"/>
                  </a:cubicBezTo>
                  <a:lnTo>
                    <a:pt x="30856" y="400"/>
                  </a:lnTo>
                  <a:cubicBezTo>
                    <a:pt x="30339" y="133"/>
                    <a:pt x="29764" y="0"/>
                    <a:pt x="2918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80"/>
            <p:cNvSpPr/>
            <p:nvPr/>
          </p:nvSpPr>
          <p:spPr>
            <a:xfrm>
              <a:off x="2561175" y="3580100"/>
              <a:ext cx="773075" cy="445750"/>
            </a:xfrm>
            <a:custGeom>
              <a:rect b="b" l="l" r="r" t="t"/>
              <a:pathLst>
                <a:path extrusionOk="0" h="17830" w="30923">
                  <a:moveTo>
                    <a:pt x="18776" y="779"/>
                  </a:moveTo>
                  <a:cubicBezTo>
                    <a:pt x="19249" y="779"/>
                    <a:pt x="19695" y="908"/>
                    <a:pt x="20115" y="1117"/>
                  </a:cubicBezTo>
                  <a:lnTo>
                    <a:pt x="29354" y="6455"/>
                  </a:lnTo>
                  <a:cubicBezTo>
                    <a:pt x="29688" y="6655"/>
                    <a:pt x="29855" y="6888"/>
                    <a:pt x="29855" y="7088"/>
                  </a:cubicBezTo>
                  <a:cubicBezTo>
                    <a:pt x="29855" y="7289"/>
                    <a:pt x="29688" y="7522"/>
                    <a:pt x="29354" y="7722"/>
                  </a:cubicBezTo>
                  <a:lnTo>
                    <a:pt x="13810" y="16695"/>
                  </a:lnTo>
                  <a:cubicBezTo>
                    <a:pt x="13343" y="16929"/>
                    <a:pt x="12834" y="17046"/>
                    <a:pt x="12326" y="17046"/>
                  </a:cubicBezTo>
                  <a:cubicBezTo>
                    <a:pt x="11817" y="17046"/>
                    <a:pt x="11308" y="16929"/>
                    <a:pt x="10841" y="16695"/>
                  </a:cubicBezTo>
                  <a:lnTo>
                    <a:pt x="1568" y="11358"/>
                  </a:lnTo>
                  <a:cubicBezTo>
                    <a:pt x="1268" y="11191"/>
                    <a:pt x="1068" y="10958"/>
                    <a:pt x="1068" y="10724"/>
                  </a:cubicBezTo>
                  <a:cubicBezTo>
                    <a:pt x="1068" y="10524"/>
                    <a:pt x="1268" y="10291"/>
                    <a:pt x="1568" y="10091"/>
                  </a:cubicBezTo>
                  <a:lnTo>
                    <a:pt x="17146" y="1117"/>
                  </a:lnTo>
                  <a:cubicBezTo>
                    <a:pt x="17535" y="908"/>
                    <a:pt x="18005" y="779"/>
                    <a:pt x="18459" y="779"/>
                  </a:cubicBezTo>
                  <a:cubicBezTo>
                    <a:pt x="18511" y="779"/>
                    <a:pt x="18562" y="781"/>
                    <a:pt x="18613" y="784"/>
                  </a:cubicBezTo>
                  <a:cubicBezTo>
                    <a:pt x="18668" y="781"/>
                    <a:pt x="18722" y="779"/>
                    <a:pt x="18776" y="779"/>
                  </a:cubicBezTo>
                  <a:close/>
                  <a:moveTo>
                    <a:pt x="18613" y="0"/>
                  </a:moveTo>
                  <a:cubicBezTo>
                    <a:pt x="17971" y="0"/>
                    <a:pt x="17329" y="150"/>
                    <a:pt x="16745" y="450"/>
                  </a:cubicBezTo>
                  <a:lnTo>
                    <a:pt x="1201" y="9423"/>
                  </a:lnTo>
                  <a:cubicBezTo>
                    <a:pt x="0" y="9890"/>
                    <a:pt x="0" y="11558"/>
                    <a:pt x="1201" y="12025"/>
                  </a:cubicBezTo>
                  <a:lnTo>
                    <a:pt x="10441" y="17396"/>
                  </a:lnTo>
                  <a:cubicBezTo>
                    <a:pt x="11008" y="17696"/>
                    <a:pt x="11675" y="17829"/>
                    <a:pt x="12309" y="17829"/>
                  </a:cubicBezTo>
                  <a:cubicBezTo>
                    <a:pt x="12976" y="17829"/>
                    <a:pt x="13610" y="17696"/>
                    <a:pt x="14177" y="17396"/>
                  </a:cubicBezTo>
                  <a:lnTo>
                    <a:pt x="29755" y="8389"/>
                  </a:lnTo>
                  <a:cubicBezTo>
                    <a:pt x="30922" y="7922"/>
                    <a:pt x="30922" y="6255"/>
                    <a:pt x="29755" y="5788"/>
                  </a:cubicBezTo>
                  <a:lnTo>
                    <a:pt x="20481" y="450"/>
                  </a:lnTo>
                  <a:cubicBezTo>
                    <a:pt x="19898" y="150"/>
                    <a:pt x="19256" y="0"/>
                    <a:pt x="18613"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80"/>
            <p:cNvSpPr/>
            <p:nvPr/>
          </p:nvSpPr>
          <p:spPr>
            <a:xfrm>
              <a:off x="2799675" y="3739750"/>
              <a:ext cx="258725" cy="145275"/>
            </a:xfrm>
            <a:custGeom>
              <a:rect b="b" l="l" r="r" t="t"/>
              <a:pathLst>
                <a:path extrusionOk="0" h="5811" w="10349">
                  <a:moveTo>
                    <a:pt x="9956" y="1"/>
                  </a:moveTo>
                  <a:cubicBezTo>
                    <a:pt x="9885" y="1"/>
                    <a:pt x="9802" y="12"/>
                    <a:pt x="9707" y="35"/>
                  </a:cubicBezTo>
                  <a:lnTo>
                    <a:pt x="567" y="2304"/>
                  </a:lnTo>
                  <a:cubicBezTo>
                    <a:pt x="34" y="2437"/>
                    <a:pt x="0" y="2737"/>
                    <a:pt x="467" y="3004"/>
                  </a:cubicBezTo>
                  <a:lnTo>
                    <a:pt x="5071" y="5673"/>
                  </a:lnTo>
                  <a:cubicBezTo>
                    <a:pt x="5245" y="5766"/>
                    <a:pt x="5432" y="5810"/>
                    <a:pt x="5615" y="5810"/>
                  </a:cubicBezTo>
                  <a:cubicBezTo>
                    <a:pt x="5957" y="5810"/>
                    <a:pt x="6288" y="5655"/>
                    <a:pt x="6505" y="5372"/>
                  </a:cubicBezTo>
                  <a:lnTo>
                    <a:pt x="10074" y="569"/>
                  </a:lnTo>
                  <a:cubicBezTo>
                    <a:pt x="10349" y="240"/>
                    <a:pt x="10284" y="1"/>
                    <a:pt x="9956"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80"/>
            <p:cNvSpPr/>
            <p:nvPr/>
          </p:nvSpPr>
          <p:spPr>
            <a:xfrm>
              <a:off x="2009950" y="3909075"/>
              <a:ext cx="735550" cy="505375"/>
            </a:xfrm>
            <a:custGeom>
              <a:rect b="b" l="l" r="r" t="t"/>
              <a:pathLst>
                <a:path extrusionOk="0" h="20215" w="29422">
                  <a:moveTo>
                    <a:pt x="567" y="0"/>
                  </a:moveTo>
                  <a:lnTo>
                    <a:pt x="567" y="0"/>
                  </a:lnTo>
                  <a:cubicBezTo>
                    <a:pt x="234" y="267"/>
                    <a:pt x="33" y="668"/>
                    <a:pt x="0" y="1101"/>
                  </a:cubicBezTo>
                  <a:lnTo>
                    <a:pt x="0" y="2736"/>
                  </a:lnTo>
                  <a:cubicBezTo>
                    <a:pt x="33" y="3203"/>
                    <a:pt x="267" y="3603"/>
                    <a:pt x="667" y="3870"/>
                  </a:cubicBezTo>
                  <a:lnTo>
                    <a:pt x="28754" y="20081"/>
                  </a:lnTo>
                  <a:cubicBezTo>
                    <a:pt x="28954" y="20182"/>
                    <a:pt x="29188" y="20215"/>
                    <a:pt x="29421" y="20215"/>
                  </a:cubicBezTo>
                  <a:lnTo>
                    <a:pt x="29421" y="17079"/>
                  </a:lnTo>
                  <a:cubicBezTo>
                    <a:pt x="29188" y="17079"/>
                    <a:pt x="28954" y="17013"/>
                    <a:pt x="28754" y="16913"/>
                  </a:cubicBezTo>
                  <a:lnTo>
                    <a:pt x="667" y="701"/>
                  </a:lnTo>
                  <a:cubicBezTo>
                    <a:pt x="334" y="534"/>
                    <a:pt x="300" y="234"/>
                    <a:pt x="56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80"/>
            <p:cNvSpPr/>
            <p:nvPr/>
          </p:nvSpPr>
          <p:spPr>
            <a:xfrm>
              <a:off x="3436800" y="3516700"/>
              <a:ext cx="15025" cy="7750"/>
            </a:xfrm>
            <a:custGeom>
              <a:rect b="b" l="l" r="r" t="t"/>
              <a:pathLst>
                <a:path extrusionOk="0" h="310" w="601">
                  <a:moveTo>
                    <a:pt x="300" y="1"/>
                  </a:moveTo>
                  <a:cubicBezTo>
                    <a:pt x="234" y="1"/>
                    <a:pt x="167" y="18"/>
                    <a:pt x="100" y="51"/>
                  </a:cubicBezTo>
                  <a:cubicBezTo>
                    <a:pt x="0" y="84"/>
                    <a:pt x="0" y="218"/>
                    <a:pt x="100" y="284"/>
                  </a:cubicBezTo>
                  <a:cubicBezTo>
                    <a:pt x="167" y="301"/>
                    <a:pt x="234" y="309"/>
                    <a:pt x="300" y="309"/>
                  </a:cubicBezTo>
                  <a:cubicBezTo>
                    <a:pt x="367" y="309"/>
                    <a:pt x="434" y="301"/>
                    <a:pt x="501" y="284"/>
                  </a:cubicBezTo>
                  <a:cubicBezTo>
                    <a:pt x="601" y="218"/>
                    <a:pt x="601" y="84"/>
                    <a:pt x="501" y="51"/>
                  </a:cubicBezTo>
                  <a:cubicBezTo>
                    <a:pt x="434" y="18"/>
                    <a:pt x="367" y="1"/>
                    <a:pt x="30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80"/>
            <p:cNvSpPr/>
            <p:nvPr/>
          </p:nvSpPr>
          <p:spPr>
            <a:xfrm>
              <a:off x="3450125" y="3554650"/>
              <a:ext cx="30900" cy="16075"/>
            </a:xfrm>
            <a:custGeom>
              <a:rect b="b" l="l" r="r" t="t"/>
              <a:pathLst>
                <a:path extrusionOk="0" h="643" w="1236">
                  <a:moveTo>
                    <a:pt x="614" y="1"/>
                  </a:moveTo>
                  <a:cubicBezTo>
                    <a:pt x="476" y="1"/>
                    <a:pt x="334" y="34"/>
                    <a:pt x="201" y="101"/>
                  </a:cubicBezTo>
                  <a:cubicBezTo>
                    <a:pt x="1" y="167"/>
                    <a:pt x="1" y="468"/>
                    <a:pt x="201" y="568"/>
                  </a:cubicBezTo>
                  <a:cubicBezTo>
                    <a:pt x="334" y="618"/>
                    <a:pt x="468" y="643"/>
                    <a:pt x="601" y="643"/>
                  </a:cubicBezTo>
                  <a:cubicBezTo>
                    <a:pt x="735" y="643"/>
                    <a:pt x="868" y="618"/>
                    <a:pt x="1002" y="568"/>
                  </a:cubicBezTo>
                  <a:cubicBezTo>
                    <a:pt x="1235" y="468"/>
                    <a:pt x="1235" y="167"/>
                    <a:pt x="1002" y="101"/>
                  </a:cubicBezTo>
                  <a:cubicBezTo>
                    <a:pt x="885" y="34"/>
                    <a:pt x="751" y="1"/>
                    <a:pt x="61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80"/>
            <p:cNvSpPr/>
            <p:nvPr/>
          </p:nvSpPr>
          <p:spPr>
            <a:xfrm>
              <a:off x="3359225" y="3501075"/>
              <a:ext cx="85925" cy="49025"/>
            </a:xfrm>
            <a:custGeom>
              <a:rect b="b" l="l" r="r" t="t"/>
              <a:pathLst>
                <a:path extrusionOk="0" h="1961" w="3437">
                  <a:moveTo>
                    <a:pt x="405" y="0"/>
                  </a:moveTo>
                  <a:cubicBezTo>
                    <a:pt x="310" y="0"/>
                    <a:pt x="218" y="25"/>
                    <a:pt x="134" y="75"/>
                  </a:cubicBezTo>
                  <a:cubicBezTo>
                    <a:pt x="1" y="142"/>
                    <a:pt x="1" y="309"/>
                    <a:pt x="134" y="376"/>
                  </a:cubicBezTo>
                  <a:lnTo>
                    <a:pt x="2770" y="1910"/>
                  </a:lnTo>
                  <a:cubicBezTo>
                    <a:pt x="2853" y="1943"/>
                    <a:pt x="2945" y="1960"/>
                    <a:pt x="3036" y="1960"/>
                  </a:cubicBezTo>
                  <a:cubicBezTo>
                    <a:pt x="3128" y="1960"/>
                    <a:pt x="3220" y="1943"/>
                    <a:pt x="3303" y="1910"/>
                  </a:cubicBezTo>
                  <a:cubicBezTo>
                    <a:pt x="3437" y="1810"/>
                    <a:pt x="3437" y="1677"/>
                    <a:pt x="3303" y="1577"/>
                  </a:cubicBezTo>
                  <a:lnTo>
                    <a:pt x="701" y="75"/>
                  </a:lnTo>
                  <a:cubicBezTo>
                    <a:pt x="601" y="25"/>
                    <a:pt x="501" y="0"/>
                    <a:pt x="40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80"/>
            <p:cNvSpPr/>
            <p:nvPr/>
          </p:nvSpPr>
          <p:spPr>
            <a:xfrm>
              <a:off x="3084050" y="4181775"/>
              <a:ext cx="1451050" cy="609000"/>
            </a:xfrm>
            <a:custGeom>
              <a:rect b="b" l="l" r="r" t="t"/>
              <a:pathLst>
                <a:path extrusionOk="0" h="24360" w="58042">
                  <a:moveTo>
                    <a:pt x="57408" y="0"/>
                  </a:moveTo>
                  <a:cubicBezTo>
                    <a:pt x="57430" y="16"/>
                    <a:pt x="57451" y="32"/>
                    <a:pt x="57472" y="49"/>
                  </a:cubicBezTo>
                  <a:lnTo>
                    <a:pt x="57472" y="49"/>
                  </a:lnTo>
                  <a:cubicBezTo>
                    <a:pt x="57452" y="32"/>
                    <a:pt x="57431" y="16"/>
                    <a:pt x="57408" y="0"/>
                  </a:cubicBezTo>
                  <a:close/>
                  <a:moveTo>
                    <a:pt x="601" y="9974"/>
                  </a:moveTo>
                  <a:lnTo>
                    <a:pt x="601" y="9974"/>
                  </a:lnTo>
                  <a:cubicBezTo>
                    <a:pt x="593" y="9980"/>
                    <a:pt x="587" y="9987"/>
                    <a:pt x="580" y="9993"/>
                  </a:cubicBezTo>
                  <a:lnTo>
                    <a:pt x="580" y="9993"/>
                  </a:lnTo>
                  <a:cubicBezTo>
                    <a:pt x="587" y="9987"/>
                    <a:pt x="594" y="9980"/>
                    <a:pt x="601" y="9974"/>
                  </a:cubicBezTo>
                  <a:close/>
                  <a:moveTo>
                    <a:pt x="57472" y="49"/>
                  </a:moveTo>
                  <a:cubicBezTo>
                    <a:pt x="57701" y="251"/>
                    <a:pt x="57649" y="550"/>
                    <a:pt x="57341" y="734"/>
                  </a:cubicBezTo>
                  <a:lnTo>
                    <a:pt x="21082" y="21682"/>
                  </a:lnTo>
                  <a:cubicBezTo>
                    <a:pt x="20865" y="21799"/>
                    <a:pt x="20623" y="21858"/>
                    <a:pt x="20381" y="21858"/>
                  </a:cubicBezTo>
                  <a:cubicBezTo>
                    <a:pt x="20139" y="21858"/>
                    <a:pt x="19898" y="21799"/>
                    <a:pt x="19681" y="21682"/>
                  </a:cubicBezTo>
                  <a:lnTo>
                    <a:pt x="701" y="10708"/>
                  </a:lnTo>
                  <a:cubicBezTo>
                    <a:pt x="376" y="10546"/>
                    <a:pt x="336" y="10225"/>
                    <a:pt x="580" y="9993"/>
                  </a:cubicBezTo>
                  <a:lnTo>
                    <a:pt x="580" y="9993"/>
                  </a:lnTo>
                  <a:cubicBezTo>
                    <a:pt x="257" y="10291"/>
                    <a:pt x="33" y="10684"/>
                    <a:pt x="0" y="11142"/>
                  </a:cubicBezTo>
                  <a:lnTo>
                    <a:pt x="0" y="12042"/>
                  </a:lnTo>
                  <a:cubicBezTo>
                    <a:pt x="33" y="12509"/>
                    <a:pt x="300" y="12976"/>
                    <a:pt x="701" y="13243"/>
                  </a:cubicBezTo>
                  <a:lnTo>
                    <a:pt x="19681" y="24184"/>
                  </a:lnTo>
                  <a:cubicBezTo>
                    <a:pt x="19898" y="24301"/>
                    <a:pt x="20131" y="24359"/>
                    <a:pt x="20369" y="24359"/>
                  </a:cubicBezTo>
                  <a:cubicBezTo>
                    <a:pt x="20606" y="24359"/>
                    <a:pt x="20848" y="24301"/>
                    <a:pt x="21082" y="24184"/>
                  </a:cubicBezTo>
                  <a:lnTo>
                    <a:pt x="57341" y="3236"/>
                  </a:lnTo>
                  <a:cubicBezTo>
                    <a:pt x="57741" y="2969"/>
                    <a:pt x="58008" y="2535"/>
                    <a:pt x="58042" y="2035"/>
                  </a:cubicBezTo>
                  <a:lnTo>
                    <a:pt x="58042" y="1134"/>
                  </a:lnTo>
                  <a:cubicBezTo>
                    <a:pt x="58010" y="695"/>
                    <a:pt x="57802" y="315"/>
                    <a:pt x="57472" y="49"/>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80"/>
            <p:cNvSpPr/>
            <p:nvPr/>
          </p:nvSpPr>
          <p:spPr>
            <a:xfrm>
              <a:off x="3084050" y="4181775"/>
              <a:ext cx="1451050" cy="609000"/>
            </a:xfrm>
            <a:custGeom>
              <a:rect b="b" l="l" r="r" t="t"/>
              <a:pathLst>
                <a:path extrusionOk="0" h="24360" w="58042">
                  <a:moveTo>
                    <a:pt x="57408" y="0"/>
                  </a:moveTo>
                  <a:cubicBezTo>
                    <a:pt x="57430" y="16"/>
                    <a:pt x="57451" y="32"/>
                    <a:pt x="57472" y="49"/>
                  </a:cubicBezTo>
                  <a:lnTo>
                    <a:pt x="57472" y="49"/>
                  </a:lnTo>
                  <a:cubicBezTo>
                    <a:pt x="57452" y="32"/>
                    <a:pt x="57431" y="16"/>
                    <a:pt x="57408" y="0"/>
                  </a:cubicBezTo>
                  <a:close/>
                  <a:moveTo>
                    <a:pt x="601" y="9974"/>
                  </a:moveTo>
                  <a:lnTo>
                    <a:pt x="601" y="9974"/>
                  </a:lnTo>
                  <a:cubicBezTo>
                    <a:pt x="593" y="9980"/>
                    <a:pt x="587" y="9987"/>
                    <a:pt x="580" y="9993"/>
                  </a:cubicBezTo>
                  <a:lnTo>
                    <a:pt x="580" y="9993"/>
                  </a:lnTo>
                  <a:cubicBezTo>
                    <a:pt x="587" y="9987"/>
                    <a:pt x="594" y="9980"/>
                    <a:pt x="601" y="9974"/>
                  </a:cubicBezTo>
                  <a:close/>
                  <a:moveTo>
                    <a:pt x="57472" y="49"/>
                  </a:moveTo>
                  <a:cubicBezTo>
                    <a:pt x="57701" y="251"/>
                    <a:pt x="57649" y="550"/>
                    <a:pt x="57341" y="734"/>
                  </a:cubicBezTo>
                  <a:lnTo>
                    <a:pt x="21082" y="21682"/>
                  </a:lnTo>
                  <a:cubicBezTo>
                    <a:pt x="20865" y="21799"/>
                    <a:pt x="20623" y="21858"/>
                    <a:pt x="20381" y="21858"/>
                  </a:cubicBezTo>
                  <a:cubicBezTo>
                    <a:pt x="20139" y="21858"/>
                    <a:pt x="19898" y="21799"/>
                    <a:pt x="19681" y="21682"/>
                  </a:cubicBezTo>
                  <a:lnTo>
                    <a:pt x="701" y="10708"/>
                  </a:lnTo>
                  <a:cubicBezTo>
                    <a:pt x="376" y="10546"/>
                    <a:pt x="336" y="10225"/>
                    <a:pt x="580" y="9993"/>
                  </a:cubicBezTo>
                  <a:lnTo>
                    <a:pt x="580" y="9993"/>
                  </a:lnTo>
                  <a:cubicBezTo>
                    <a:pt x="257" y="10291"/>
                    <a:pt x="33" y="10684"/>
                    <a:pt x="0" y="11142"/>
                  </a:cubicBezTo>
                  <a:lnTo>
                    <a:pt x="0" y="12042"/>
                  </a:lnTo>
                  <a:cubicBezTo>
                    <a:pt x="33" y="12509"/>
                    <a:pt x="300" y="12976"/>
                    <a:pt x="701" y="13243"/>
                  </a:cubicBezTo>
                  <a:lnTo>
                    <a:pt x="19681" y="24184"/>
                  </a:lnTo>
                  <a:cubicBezTo>
                    <a:pt x="19898" y="24301"/>
                    <a:pt x="20131" y="24359"/>
                    <a:pt x="20369" y="24359"/>
                  </a:cubicBezTo>
                  <a:cubicBezTo>
                    <a:pt x="20606" y="24359"/>
                    <a:pt x="20848" y="24301"/>
                    <a:pt x="21082" y="24184"/>
                  </a:cubicBezTo>
                  <a:lnTo>
                    <a:pt x="57341" y="3236"/>
                  </a:lnTo>
                  <a:cubicBezTo>
                    <a:pt x="57741" y="2969"/>
                    <a:pt x="58008" y="2535"/>
                    <a:pt x="58042" y="2035"/>
                  </a:cubicBezTo>
                  <a:lnTo>
                    <a:pt x="58042" y="1134"/>
                  </a:lnTo>
                  <a:cubicBezTo>
                    <a:pt x="58010" y="695"/>
                    <a:pt x="57802" y="315"/>
                    <a:pt x="57472" y="49"/>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80"/>
            <p:cNvSpPr/>
            <p:nvPr/>
          </p:nvSpPr>
          <p:spPr>
            <a:xfrm>
              <a:off x="3092375" y="3901975"/>
              <a:ext cx="1434375" cy="825625"/>
            </a:xfrm>
            <a:custGeom>
              <a:rect b="b" l="l" r="r" t="t"/>
              <a:pathLst>
                <a:path extrusionOk="0" h="33025" w="57375">
                  <a:moveTo>
                    <a:pt x="34135" y="2906"/>
                  </a:moveTo>
                  <a:cubicBezTo>
                    <a:pt x="34341" y="2906"/>
                    <a:pt x="34545" y="2966"/>
                    <a:pt x="34725" y="3086"/>
                  </a:cubicBezTo>
                  <a:lnTo>
                    <a:pt x="51971" y="13060"/>
                  </a:lnTo>
                  <a:cubicBezTo>
                    <a:pt x="52305" y="13194"/>
                    <a:pt x="52305" y="13627"/>
                    <a:pt x="51971" y="13761"/>
                  </a:cubicBezTo>
                  <a:lnTo>
                    <a:pt x="23751" y="30072"/>
                  </a:lnTo>
                  <a:cubicBezTo>
                    <a:pt x="23551" y="30173"/>
                    <a:pt x="23342" y="30223"/>
                    <a:pt x="23138" y="30223"/>
                  </a:cubicBezTo>
                  <a:cubicBezTo>
                    <a:pt x="22934" y="30223"/>
                    <a:pt x="22734" y="30173"/>
                    <a:pt x="22550" y="30072"/>
                  </a:cubicBezTo>
                  <a:lnTo>
                    <a:pt x="5304" y="20099"/>
                  </a:lnTo>
                  <a:cubicBezTo>
                    <a:pt x="4971" y="19999"/>
                    <a:pt x="4971" y="19532"/>
                    <a:pt x="5304" y="19431"/>
                  </a:cubicBezTo>
                  <a:lnTo>
                    <a:pt x="33725" y="2986"/>
                  </a:lnTo>
                  <a:cubicBezTo>
                    <a:pt x="33858" y="2933"/>
                    <a:pt x="33997" y="2906"/>
                    <a:pt x="34135" y="2906"/>
                  </a:cubicBezTo>
                  <a:close/>
                  <a:moveTo>
                    <a:pt x="37327" y="1"/>
                  </a:moveTo>
                  <a:cubicBezTo>
                    <a:pt x="37085" y="1"/>
                    <a:pt x="36844" y="51"/>
                    <a:pt x="36627" y="151"/>
                  </a:cubicBezTo>
                  <a:lnTo>
                    <a:pt x="368" y="21099"/>
                  </a:lnTo>
                  <a:cubicBezTo>
                    <a:pt x="1" y="21333"/>
                    <a:pt x="1" y="21700"/>
                    <a:pt x="368" y="21900"/>
                  </a:cubicBezTo>
                  <a:lnTo>
                    <a:pt x="19348" y="32874"/>
                  </a:lnTo>
                  <a:cubicBezTo>
                    <a:pt x="19565" y="32975"/>
                    <a:pt x="19806" y="33025"/>
                    <a:pt x="20048" y="33025"/>
                  </a:cubicBezTo>
                  <a:cubicBezTo>
                    <a:pt x="20290" y="33025"/>
                    <a:pt x="20532" y="32975"/>
                    <a:pt x="20749" y="32874"/>
                  </a:cubicBezTo>
                  <a:lnTo>
                    <a:pt x="57008" y="11926"/>
                  </a:lnTo>
                  <a:cubicBezTo>
                    <a:pt x="57375" y="11793"/>
                    <a:pt x="57375" y="11259"/>
                    <a:pt x="57008" y="11126"/>
                  </a:cubicBezTo>
                  <a:lnTo>
                    <a:pt x="38028" y="151"/>
                  </a:lnTo>
                  <a:cubicBezTo>
                    <a:pt x="37811" y="51"/>
                    <a:pt x="37569" y="1"/>
                    <a:pt x="37327"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80"/>
            <p:cNvSpPr/>
            <p:nvPr/>
          </p:nvSpPr>
          <p:spPr>
            <a:xfrm>
              <a:off x="3092375" y="3901975"/>
              <a:ext cx="1434375" cy="825625"/>
            </a:xfrm>
            <a:custGeom>
              <a:rect b="b" l="l" r="r" t="t"/>
              <a:pathLst>
                <a:path extrusionOk="0" h="33025" w="57375">
                  <a:moveTo>
                    <a:pt x="34135" y="2906"/>
                  </a:moveTo>
                  <a:cubicBezTo>
                    <a:pt x="34341" y="2906"/>
                    <a:pt x="34545" y="2966"/>
                    <a:pt x="34725" y="3086"/>
                  </a:cubicBezTo>
                  <a:lnTo>
                    <a:pt x="51971" y="13060"/>
                  </a:lnTo>
                  <a:cubicBezTo>
                    <a:pt x="52305" y="13194"/>
                    <a:pt x="52305" y="13627"/>
                    <a:pt x="51971" y="13761"/>
                  </a:cubicBezTo>
                  <a:lnTo>
                    <a:pt x="23751" y="30072"/>
                  </a:lnTo>
                  <a:cubicBezTo>
                    <a:pt x="23551" y="30173"/>
                    <a:pt x="23342" y="30223"/>
                    <a:pt x="23138" y="30223"/>
                  </a:cubicBezTo>
                  <a:cubicBezTo>
                    <a:pt x="22934" y="30223"/>
                    <a:pt x="22734" y="30173"/>
                    <a:pt x="22550" y="30072"/>
                  </a:cubicBezTo>
                  <a:lnTo>
                    <a:pt x="5304" y="20099"/>
                  </a:lnTo>
                  <a:cubicBezTo>
                    <a:pt x="4971" y="19999"/>
                    <a:pt x="4971" y="19532"/>
                    <a:pt x="5304" y="19431"/>
                  </a:cubicBezTo>
                  <a:lnTo>
                    <a:pt x="33725" y="2986"/>
                  </a:lnTo>
                  <a:cubicBezTo>
                    <a:pt x="33858" y="2933"/>
                    <a:pt x="33997" y="2906"/>
                    <a:pt x="34135" y="2906"/>
                  </a:cubicBezTo>
                  <a:close/>
                  <a:moveTo>
                    <a:pt x="37327" y="1"/>
                  </a:moveTo>
                  <a:cubicBezTo>
                    <a:pt x="37085" y="1"/>
                    <a:pt x="36844" y="51"/>
                    <a:pt x="36627" y="151"/>
                  </a:cubicBezTo>
                  <a:lnTo>
                    <a:pt x="368" y="21099"/>
                  </a:lnTo>
                  <a:cubicBezTo>
                    <a:pt x="1" y="21333"/>
                    <a:pt x="1" y="21700"/>
                    <a:pt x="368" y="21900"/>
                  </a:cubicBezTo>
                  <a:lnTo>
                    <a:pt x="19348" y="32874"/>
                  </a:lnTo>
                  <a:cubicBezTo>
                    <a:pt x="19565" y="32975"/>
                    <a:pt x="19806" y="33025"/>
                    <a:pt x="20048" y="33025"/>
                  </a:cubicBezTo>
                  <a:cubicBezTo>
                    <a:pt x="20290" y="33025"/>
                    <a:pt x="20532" y="32975"/>
                    <a:pt x="20749" y="32874"/>
                  </a:cubicBezTo>
                  <a:lnTo>
                    <a:pt x="57008" y="11926"/>
                  </a:lnTo>
                  <a:cubicBezTo>
                    <a:pt x="57375" y="11793"/>
                    <a:pt x="57375" y="11259"/>
                    <a:pt x="57008" y="11126"/>
                  </a:cubicBezTo>
                  <a:lnTo>
                    <a:pt x="38028" y="151"/>
                  </a:lnTo>
                  <a:cubicBezTo>
                    <a:pt x="37811" y="51"/>
                    <a:pt x="37569" y="1"/>
                    <a:pt x="3732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80"/>
            <p:cNvSpPr/>
            <p:nvPr/>
          </p:nvSpPr>
          <p:spPr>
            <a:xfrm>
              <a:off x="3593575" y="4181775"/>
              <a:ext cx="941525" cy="608800"/>
            </a:xfrm>
            <a:custGeom>
              <a:rect b="b" l="l" r="r" t="t"/>
              <a:pathLst>
                <a:path extrusionOk="0" h="24352" w="37661">
                  <a:moveTo>
                    <a:pt x="37060" y="0"/>
                  </a:moveTo>
                  <a:cubicBezTo>
                    <a:pt x="37100" y="32"/>
                    <a:pt x="37139" y="66"/>
                    <a:pt x="37176" y="102"/>
                  </a:cubicBezTo>
                  <a:lnTo>
                    <a:pt x="37176" y="102"/>
                  </a:lnTo>
                  <a:cubicBezTo>
                    <a:pt x="37145" y="65"/>
                    <a:pt x="37107" y="31"/>
                    <a:pt x="37060" y="0"/>
                  </a:cubicBezTo>
                  <a:close/>
                  <a:moveTo>
                    <a:pt x="37176" y="102"/>
                  </a:moveTo>
                  <a:lnTo>
                    <a:pt x="37176" y="102"/>
                  </a:lnTo>
                  <a:cubicBezTo>
                    <a:pt x="37342" y="301"/>
                    <a:pt x="37270" y="565"/>
                    <a:pt x="36960" y="734"/>
                  </a:cubicBezTo>
                  <a:lnTo>
                    <a:pt x="701" y="21682"/>
                  </a:lnTo>
                  <a:cubicBezTo>
                    <a:pt x="467" y="21816"/>
                    <a:pt x="234" y="21849"/>
                    <a:pt x="0" y="21849"/>
                  </a:cubicBezTo>
                  <a:lnTo>
                    <a:pt x="0" y="24351"/>
                  </a:lnTo>
                  <a:cubicBezTo>
                    <a:pt x="234" y="24351"/>
                    <a:pt x="467" y="24318"/>
                    <a:pt x="701" y="24184"/>
                  </a:cubicBezTo>
                  <a:lnTo>
                    <a:pt x="36960" y="3236"/>
                  </a:lnTo>
                  <a:cubicBezTo>
                    <a:pt x="37360" y="2969"/>
                    <a:pt x="37627" y="2535"/>
                    <a:pt x="37661" y="2035"/>
                  </a:cubicBezTo>
                  <a:lnTo>
                    <a:pt x="37661" y="1134"/>
                  </a:lnTo>
                  <a:cubicBezTo>
                    <a:pt x="37631" y="723"/>
                    <a:pt x="37447" y="364"/>
                    <a:pt x="37176" y="102"/>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80"/>
            <p:cNvSpPr/>
            <p:nvPr/>
          </p:nvSpPr>
          <p:spPr>
            <a:xfrm>
              <a:off x="3593575" y="4181775"/>
              <a:ext cx="941525" cy="608800"/>
            </a:xfrm>
            <a:custGeom>
              <a:rect b="b" l="l" r="r" t="t"/>
              <a:pathLst>
                <a:path extrusionOk="0" h="24352" w="37661">
                  <a:moveTo>
                    <a:pt x="37060" y="0"/>
                  </a:moveTo>
                  <a:cubicBezTo>
                    <a:pt x="37100" y="32"/>
                    <a:pt x="37139" y="66"/>
                    <a:pt x="37176" y="102"/>
                  </a:cubicBezTo>
                  <a:lnTo>
                    <a:pt x="37176" y="102"/>
                  </a:lnTo>
                  <a:cubicBezTo>
                    <a:pt x="37145" y="65"/>
                    <a:pt x="37107" y="31"/>
                    <a:pt x="37060" y="0"/>
                  </a:cubicBezTo>
                  <a:close/>
                  <a:moveTo>
                    <a:pt x="37176" y="102"/>
                  </a:moveTo>
                  <a:lnTo>
                    <a:pt x="37176" y="102"/>
                  </a:lnTo>
                  <a:cubicBezTo>
                    <a:pt x="37342" y="301"/>
                    <a:pt x="37270" y="565"/>
                    <a:pt x="36960" y="734"/>
                  </a:cubicBezTo>
                  <a:lnTo>
                    <a:pt x="701" y="21682"/>
                  </a:lnTo>
                  <a:cubicBezTo>
                    <a:pt x="467" y="21816"/>
                    <a:pt x="234" y="21849"/>
                    <a:pt x="0" y="21849"/>
                  </a:cubicBezTo>
                  <a:lnTo>
                    <a:pt x="0" y="24351"/>
                  </a:lnTo>
                  <a:cubicBezTo>
                    <a:pt x="234" y="24351"/>
                    <a:pt x="467" y="24318"/>
                    <a:pt x="701" y="24184"/>
                  </a:cubicBezTo>
                  <a:lnTo>
                    <a:pt x="36960" y="3236"/>
                  </a:lnTo>
                  <a:cubicBezTo>
                    <a:pt x="37360" y="2969"/>
                    <a:pt x="37627" y="2535"/>
                    <a:pt x="37661" y="2035"/>
                  </a:cubicBezTo>
                  <a:lnTo>
                    <a:pt x="37661" y="1134"/>
                  </a:lnTo>
                  <a:cubicBezTo>
                    <a:pt x="37631" y="723"/>
                    <a:pt x="37447" y="364"/>
                    <a:pt x="37176" y="102"/>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80"/>
            <p:cNvSpPr/>
            <p:nvPr/>
          </p:nvSpPr>
          <p:spPr>
            <a:xfrm>
              <a:off x="4228200" y="4054175"/>
              <a:ext cx="36700" cy="19000"/>
            </a:xfrm>
            <a:custGeom>
              <a:rect b="b" l="l" r="r" t="t"/>
              <a:pathLst>
                <a:path extrusionOk="0" h="760" w="1468">
                  <a:moveTo>
                    <a:pt x="734" y="1"/>
                  </a:moveTo>
                  <a:cubicBezTo>
                    <a:pt x="576" y="1"/>
                    <a:pt x="417" y="34"/>
                    <a:pt x="267" y="101"/>
                  </a:cubicBezTo>
                  <a:cubicBezTo>
                    <a:pt x="0" y="201"/>
                    <a:pt x="0" y="534"/>
                    <a:pt x="267" y="634"/>
                  </a:cubicBezTo>
                  <a:cubicBezTo>
                    <a:pt x="417" y="718"/>
                    <a:pt x="576" y="759"/>
                    <a:pt x="734" y="759"/>
                  </a:cubicBezTo>
                  <a:cubicBezTo>
                    <a:pt x="892" y="759"/>
                    <a:pt x="1051" y="718"/>
                    <a:pt x="1201" y="634"/>
                  </a:cubicBezTo>
                  <a:cubicBezTo>
                    <a:pt x="1468" y="568"/>
                    <a:pt x="1468" y="201"/>
                    <a:pt x="1201" y="101"/>
                  </a:cubicBezTo>
                  <a:cubicBezTo>
                    <a:pt x="1051" y="34"/>
                    <a:pt x="892" y="1"/>
                    <a:pt x="7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80"/>
            <p:cNvSpPr/>
            <p:nvPr/>
          </p:nvSpPr>
          <p:spPr>
            <a:xfrm>
              <a:off x="3340050" y="4527850"/>
              <a:ext cx="87600" cy="55075"/>
            </a:xfrm>
            <a:custGeom>
              <a:rect b="b" l="l" r="r" t="t"/>
              <a:pathLst>
                <a:path extrusionOk="0" h="2203" w="3504">
                  <a:moveTo>
                    <a:pt x="1735" y="434"/>
                  </a:moveTo>
                  <a:cubicBezTo>
                    <a:pt x="2102" y="434"/>
                    <a:pt x="2436" y="501"/>
                    <a:pt x="2736" y="668"/>
                  </a:cubicBezTo>
                  <a:cubicBezTo>
                    <a:pt x="2903" y="734"/>
                    <a:pt x="3036" y="901"/>
                    <a:pt x="3070" y="1101"/>
                  </a:cubicBezTo>
                  <a:cubicBezTo>
                    <a:pt x="3036" y="1301"/>
                    <a:pt x="2903" y="1468"/>
                    <a:pt x="2736" y="1568"/>
                  </a:cubicBezTo>
                  <a:cubicBezTo>
                    <a:pt x="2419" y="1718"/>
                    <a:pt x="2077" y="1793"/>
                    <a:pt x="1739" y="1793"/>
                  </a:cubicBezTo>
                  <a:cubicBezTo>
                    <a:pt x="1402" y="1793"/>
                    <a:pt x="1068" y="1718"/>
                    <a:pt x="768" y="1568"/>
                  </a:cubicBezTo>
                  <a:cubicBezTo>
                    <a:pt x="568" y="1468"/>
                    <a:pt x="434" y="1301"/>
                    <a:pt x="401" y="1101"/>
                  </a:cubicBezTo>
                  <a:cubicBezTo>
                    <a:pt x="434" y="901"/>
                    <a:pt x="568" y="734"/>
                    <a:pt x="768" y="668"/>
                  </a:cubicBezTo>
                  <a:cubicBezTo>
                    <a:pt x="1068" y="501"/>
                    <a:pt x="1402" y="434"/>
                    <a:pt x="1735" y="434"/>
                  </a:cubicBezTo>
                  <a:close/>
                  <a:moveTo>
                    <a:pt x="1752" y="1"/>
                  </a:moveTo>
                  <a:cubicBezTo>
                    <a:pt x="1343" y="1"/>
                    <a:pt x="935" y="101"/>
                    <a:pt x="568" y="301"/>
                  </a:cubicBezTo>
                  <a:cubicBezTo>
                    <a:pt x="234" y="434"/>
                    <a:pt x="34" y="768"/>
                    <a:pt x="1" y="1101"/>
                  </a:cubicBezTo>
                  <a:cubicBezTo>
                    <a:pt x="34" y="1468"/>
                    <a:pt x="234" y="1768"/>
                    <a:pt x="568" y="1935"/>
                  </a:cubicBezTo>
                  <a:cubicBezTo>
                    <a:pt x="935" y="2102"/>
                    <a:pt x="1335" y="2202"/>
                    <a:pt x="1735" y="2202"/>
                  </a:cubicBezTo>
                  <a:cubicBezTo>
                    <a:pt x="2169" y="2202"/>
                    <a:pt x="2569" y="2102"/>
                    <a:pt x="2936" y="1935"/>
                  </a:cubicBezTo>
                  <a:cubicBezTo>
                    <a:pt x="3270" y="1768"/>
                    <a:pt x="3470" y="1468"/>
                    <a:pt x="3503" y="1101"/>
                  </a:cubicBezTo>
                  <a:cubicBezTo>
                    <a:pt x="3470" y="768"/>
                    <a:pt x="3270" y="434"/>
                    <a:pt x="2936" y="301"/>
                  </a:cubicBezTo>
                  <a:cubicBezTo>
                    <a:pt x="2569" y="101"/>
                    <a:pt x="2161" y="1"/>
                    <a:pt x="1752"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80"/>
            <p:cNvSpPr/>
            <p:nvPr/>
          </p:nvSpPr>
          <p:spPr>
            <a:xfrm>
              <a:off x="4151475" y="4050000"/>
              <a:ext cx="118425" cy="66750"/>
            </a:xfrm>
            <a:custGeom>
              <a:rect b="b" l="l" r="r" t="t"/>
              <a:pathLst>
                <a:path extrusionOk="0" h="2670" w="4737">
                  <a:moveTo>
                    <a:pt x="567" y="1"/>
                  </a:moveTo>
                  <a:cubicBezTo>
                    <a:pt x="442" y="1"/>
                    <a:pt x="317" y="34"/>
                    <a:pt x="200" y="101"/>
                  </a:cubicBezTo>
                  <a:cubicBezTo>
                    <a:pt x="0" y="201"/>
                    <a:pt x="0" y="401"/>
                    <a:pt x="234" y="535"/>
                  </a:cubicBezTo>
                  <a:lnTo>
                    <a:pt x="3803" y="2569"/>
                  </a:lnTo>
                  <a:cubicBezTo>
                    <a:pt x="3920" y="2636"/>
                    <a:pt x="4045" y="2669"/>
                    <a:pt x="4170" y="2669"/>
                  </a:cubicBezTo>
                  <a:cubicBezTo>
                    <a:pt x="4295" y="2669"/>
                    <a:pt x="4420" y="2636"/>
                    <a:pt x="4537" y="2569"/>
                  </a:cubicBezTo>
                  <a:cubicBezTo>
                    <a:pt x="4737" y="2469"/>
                    <a:pt x="4737" y="2302"/>
                    <a:pt x="4537" y="2169"/>
                  </a:cubicBezTo>
                  <a:lnTo>
                    <a:pt x="934" y="101"/>
                  </a:lnTo>
                  <a:cubicBezTo>
                    <a:pt x="818" y="34"/>
                    <a:pt x="692" y="1"/>
                    <a:pt x="5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80"/>
            <p:cNvSpPr/>
            <p:nvPr/>
          </p:nvSpPr>
          <p:spPr>
            <a:xfrm>
              <a:off x="3216625" y="3974850"/>
              <a:ext cx="1183375" cy="682700"/>
            </a:xfrm>
            <a:custGeom>
              <a:rect b="b" l="l" r="r" t="t"/>
              <a:pathLst>
                <a:path extrusionOk="0" h="27308" w="47335">
                  <a:moveTo>
                    <a:pt x="29182" y="1"/>
                  </a:moveTo>
                  <a:cubicBezTo>
                    <a:pt x="29039" y="1"/>
                    <a:pt x="28894" y="35"/>
                    <a:pt x="28755" y="105"/>
                  </a:cubicBezTo>
                  <a:lnTo>
                    <a:pt x="334" y="16516"/>
                  </a:lnTo>
                  <a:cubicBezTo>
                    <a:pt x="1" y="16617"/>
                    <a:pt x="1" y="17084"/>
                    <a:pt x="334" y="17184"/>
                  </a:cubicBezTo>
                  <a:lnTo>
                    <a:pt x="17580" y="27157"/>
                  </a:lnTo>
                  <a:cubicBezTo>
                    <a:pt x="17764" y="27258"/>
                    <a:pt x="17964" y="27308"/>
                    <a:pt x="18168" y="27308"/>
                  </a:cubicBezTo>
                  <a:cubicBezTo>
                    <a:pt x="18372" y="27308"/>
                    <a:pt x="18581" y="27258"/>
                    <a:pt x="18781" y="27157"/>
                  </a:cubicBezTo>
                  <a:lnTo>
                    <a:pt x="47001" y="10846"/>
                  </a:lnTo>
                  <a:cubicBezTo>
                    <a:pt x="47335" y="10746"/>
                    <a:pt x="47335" y="10279"/>
                    <a:pt x="47001" y="10179"/>
                  </a:cubicBezTo>
                  <a:lnTo>
                    <a:pt x="29755" y="205"/>
                  </a:lnTo>
                  <a:cubicBezTo>
                    <a:pt x="29580" y="69"/>
                    <a:pt x="29383" y="1"/>
                    <a:pt x="29182"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80"/>
            <p:cNvSpPr/>
            <p:nvPr/>
          </p:nvSpPr>
          <p:spPr>
            <a:xfrm>
              <a:off x="3926300" y="4009350"/>
              <a:ext cx="10875" cy="6275"/>
            </a:xfrm>
            <a:custGeom>
              <a:rect b="b" l="l" r="r" t="t"/>
              <a:pathLst>
                <a:path extrusionOk="0" h="251" w="435">
                  <a:moveTo>
                    <a:pt x="301" y="1"/>
                  </a:moveTo>
                  <a:cubicBezTo>
                    <a:pt x="276" y="1"/>
                    <a:pt x="251" y="9"/>
                    <a:pt x="234" y="26"/>
                  </a:cubicBezTo>
                  <a:lnTo>
                    <a:pt x="68" y="126"/>
                  </a:lnTo>
                  <a:cubicBezTo>
                    <a:pt x="1" y="159"/>
                    <a:pt x="1" y="192"/>
                    <a:pt x="68" y="226"/>
                  </a:cubicBezTo>
                  <a:cubicBezTo>
                    <a:pt x="84" y="242"/>
                    <a:pt x="109" y="251"/>
                    <a:pt x="134" y="251"/>
                  </a:cubicBezTo>
                  <a:cubicBezTo>
                    <a:pt x="159" y="251"/>
                    <a:pt x="184" y="242"/>
                    <a:pt x="201" y="226"/>
                  </a:cubicBezTo>
                  <a:lnTo>
                    <a:pt x="401" y="126"/>
                  </a:lnTo>
                  <a:cubicBezTo>
                    <a:pt x="434" y="92"/>
                    <a:pt x="434" y="59"/>
                    <a:pt x="401" y="26"/>
                  </a:cubicBezTo>
                  <a:lnTo>
                    <a:pt x="368" y="26"/>
                  </a:lnTo>
                  <a:cubicBezTo>
                    <a:pt x="351" y="9"/>
                    <a:pt x="326" y="1"/>
                    <a:pt x="30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80"/>
            <p:cNvSpPr/>
            <p:nvPr/>
          </p:nvSpPr>
          <p:spPr>
            <a:xfrm>
              <a:off x="3934650" y="4012700"/>
              <a:ext cx="14200" cy="7300"/>
            </a:xfrm>
            <a:custGeom>
              <a:rect b="b" l="l" r="r" t="t"/>
              <a:pathLst>
                <a:path extrusionOk="0" h="292" w="568">
                  <a:moveTo>
                    <a:pt x="434" y="0"/>
                  </a:moveTo>
                  <a:cubicBezTo>
                    <a:pt x="409" y="0"/>
                    <a:pt x="384" y="8"/>
                    <a:pt x="367" y="25"/>
                  </a:cubicBezTo>
                  <a:lnTo>
                    <a:pt x="34" y="192"/>
                  </a:lnTo>
                  <a:cubicBezTo>
                    <a:pt x="0" y="225"/>
                    <a:pt x="0" y="259"/>
                    <a:pt x="34" y="292"/>
                  </a:cubicBezTo>
                  <a:lnTo>
                    <a:pt x="201" y="292"/>
                  </a:lnTo>
                  <a:lnTo>
                    <a:pt x="534" y="92"/>
                  </a:lnTo>
                  <a:cubicBezTo>
                    <a:pt x="567" y="92"/>
                    <a:pt x="567" y="25"/>
                    <a:pt x="534" y="25"/>
                  </a:cubicBezTo>
                  <a:lnTo>
                    <a:pt x="501" y="25"/>
                  </a:lnTo>
                  <a:cubicBezTo>
                    <a:pt x="484" y="8"/>
                    <a:pt x="459" y="0"/>
                    <a:pt x="43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80"/>
            <p:cNvSpPr/>
            <p:nvPr/>
          </p:nvSpPr>
          <p:spPr>
            <a:xfrm>
              <a:off x="3942975" y="4015200"/>
              <a:ext cx="16725" cy="9600"/>
            </a:xfrm>
            <a:custGeom>
              <a:rect b="b" l="l" r="r" t="t"/>
              <a:pathLst>
                <a:path extrusionOk="0" h="384" w="669">
                  <a:moveTo>
                    <a:pt x="568" y="0"/>
                  </a:moveTo>
                  <a:cubicBezTo>
                    <a:pt x="543" y="0"/>
                    <a:pt x="518" y="8"/>
                    <a:pt x="501" y="25"/>
                  </a:cubicBezTo>
                  <a:lnTo>
                    <a:pt x="34" y="292"/>
                  </a:lnTo>
                  <a:cubicBezTo>
                    <a:pt x="1" y="325"/>
                    <a:pt x="1" y="359"/>
                    <a:pt x="34" y="359"/>
                  </a:cubicBezTo>
                  <a:cubicBezTo>
                    <a:pt x="51" y="375"/>
                    <a:pt x="76" y="384"/>
                    <a:pt x="101" y="384"/>
                  </a:cubicBezTo>
                  <a:cubicBezTo>
                    <a:pt x="126" y="384"/>
                    <a:pt x="151" y="375"/>
                    <a:pt x="168" y="359"/>
                  </a:cubicBezTo>
                  <a:lnTo>
                    <a:pt x="635" y="92"/>
                  </a:lnTo>
                  <a:cubicBezTo>
                    <a:pt x="668" y="92"/>
                    <a:pt x="668" y="59"/>
                    <a:pt x="635" y="25"/>
                  </a:cubicBezTo>
                  <a:cubicBezTo>
                    <a:pt x="618" y="8"/>
                    <a:pt x="593" y="0"/>
                    <a:pt x="56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80"/>
            <p:cNvSpPr/>
            <p:nvPr/>
          </p:nvSpPr>
          <p:spPr>
            <a:xfrm>
              <a:off x="3951325" y="4015200"/>
              <a:ext cx="25875" cy="14600"/>
            </a:xfrm>
            <a:custGeom>
              <a:rect b="b" l="l" r="r" t="t"/>
              <a:pathLst>
                <a:path extrusionOk="0" h="584" w="1035">
                  <a:moveTo>
                    <a:pt x="901" y="0"/>
                  </a:moveTo>
                  <a:cubicBezTo>
                    <a:pt x="876" y="0"/>
                    <a:pt x="851" y="8"/>
                    <a:pt x="834" y="25"/>
                  </a:cubicBezTo>
                  <a:lnTo>
                    <a:pt x="67" y="492"/>
                  </a:lnTo>
                  <a:cubicBezTo>
                    <a:pt x="1" y="492"/>
                    <a:pt x="1" y="526"/>
                    <a:pt x="67" y="559"/>
                  </a:cubicBezTo>
                  <a:cubicBezTo>
                    <a:pt x="84" y="576"/>
                    <a:pt x="109" y="584"/>
                    <a:pt x="134" y="584"/>
                  </a:cubicBezTo>
                  <a:cubicBezTo>
                    <a:pt x="159" y="584"/>
                    <a:pt x="184" y="576"/>
                    <a:pt x="201" y="559"/>
                  </a:cubicBezTo>
                  <a:lnTo>
                    <a:pt x="1001" y="125"/>
                  </a:lnTo>
                  <a:cubicBezTo>
                    <a:pt x="1035" y="92"/>
                    <a:pt x="1035" y="59"/>
                    <a:pt x="1001" y="25"/>
                  </a:cubicBezTo>
                  <a:lnTo>
                    <a:pt x="968" y="25"/>
                  </a:lnTo>
                  <a:cubicBezTo>
                    <a:pt x="951" y="8"/>
                    <a:pt x="926" y="0"/>
                    <a:pt x="90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80"/>
            <p:cNvSpPr/>
            <p:nvPr/>
          </p:nvSpPr>
          <p:spPr>
            <a:xfrm>
              <a:off x="3967175" y="4032500"/>
              <a:ext cx="25875" cy="10025"/>
            </a:xfrm>
            <a:custGeom>
              <a:rect b="b" l="l" r="r" t="t"/>
              <a:pathLst>
                <a:path extrusionOk="0" h="401" w="1035">
                  <a:moveTo>
                    <a:pt x="801" y="34"/>
                  </a:moveTo>
                  <a:lnTo>
                    <a:pt x="501" y="200"/>
                  </a:lnTo>
                  <a:lnTo>
                    <a:pt x="234" y="34"/>
                  </a:lnTo>
                  <a:close/>
                  <a:moveTo>
                    <a:pt x="34" y="0"/>
                  </a:moveTo>
                  <a:lnTo>
                    <a:pt x="0" y="34"/>
                  </a:lnTo>
                  <a:lnTo>
                    <a:pt x="367" y="267"/>
                  </a:lnTo>
                  <a:lnTo>
                    <a:pt x="267" y="334"/>
                  </a:lnTo>
                  <a:cubicBezTo>
                    <a:pt x="267" y="334"/>
                    <a:pt x="267" y="367"/>
                    <a:pt x="267" y="367"/>
                  </a:cubicBezTo>
                  <a:lnTo>
                    <a:pt x="334" y="401"/>
                  </a:lnTo>
                  <a:lnTo>
                    <a:pt x="401" y="401"/>
                  </a:lnTo>
                  <a:lnTo>
                    <a:pt x="534" y="334"/>
                  </a:lnTo>
                  <a:lnTo>
                    <a:pt x="601" y="367"/>
                  </a:lnTo>
                  <a:lnTo>
                    <a:pt x="701" y="367"/>
                  </a:lnTo>
                  <a:cubicBezTo>
                    <a:pt x="701" y="334"/>
                    <a:pt x="701" y="334"/>
                    <a:pt x="701" y="334"/>
                  </a:cubicBezTo>
                  <a:lnTo>
                    <a:pt x="601" y="267"/>
                  </a:lnTo>
                  <a:lnTo>
                    <a:pt x="1034" y="34"/>
                  </a:lnTo>
                  <a:lnTo>
                    <a:pt x="1001" y="34"/>
                  </a:lnTo>
                  <a:lnTo>
                    <a:pt x="968"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80"/>
            <p:cNvSpPr/>
            <p:nvPr/>
          </p:nvSpPr>
          <p:spPr>
            <a:xfrm>
              <a:off x="3985525" y="4038325"/>
              <a:ext cx="28375" cy="16700"/>
            </a:xfrm>
            <a:custGeom>
              <a:rect b="b" l="l" r="r" t="t"/>
              <a:pathLst>
                <a:path extrusionOk="0" h="668" w="1135">
                  <a:moveTo>
                    <a:pt x="534" y="1"/>
                  </a:moveTo>
                  <a:cubicBezTo>
                    <a:pt x="400" y="1"/>
                    <a:pt x="267" y="34"/>
                    <a:pt x="167" y="101"/>
                  </a:cubicBezTo>
                  <a:cubicBezTo>
                    <a:pt x="34" y="168"/>
                    <a:pt x="0" y="234"/>
                    <a:pt x="0" y="301"/>
                  </a:cubicBezTo>
                  <a:cubicBezTo>
                    <a:pt x="34" y="368"/>
                    <a:pt x="100" y="468"/>
                    <a:pt x="234" y="535"/>
                  </a:cubicBezTo>
                  <a:cubicBezTo>
                    <a:pt x="334" y="601"/>
                    <a:pt x="467" y="635"/>
                    <a:pt x="567" y="668"/>
                  </a:cubicBezTo>
                  <a:lnTo>
                    <a:pt x="634" y="668"/>
                  </a:lnTo>
                  <a:lnTo>
                    <a:pt x="901" y="501"/>
                  </a:lnTo>
                  <a:lnTo>
                    <a:pt x="934" y="468"/>
                  </a:lnTo>
                  <a:lnTo>
                    <a:pt x="901" y="468"/>
                  </a:lnTo>
                  <a:lnTo>
                    <a:pt x="667" y="301"/>
                  </a:lnTo>
                  <a:lnTo>
                    <a:pt x="534" y="301"/>
                  </a:lnTo>
                  <a:lnTo>
                    <a:pt x="534" y="334"/>
                  </a:lnTo>
                  <a:cubicBezTo>
                    <a:pt x="534" y="368"/>
                    <a:pt x="567" y="368"/>
                    <a:pt x="567" y="368"/>
                  </a:cubicBezTo>
                  <a:lnTo>
                    <a:pt x="734" y="434"/>
                  </a:lnTo>
                  <a:lnTo>
                    <a:pt x="534" y="535"/>
                  </a:lnTo>
                  <a:lnTo>
                    <a:pt x="434" y="535"/>
                  </a:lnTo>
                  <a:cubicBezTo>
                    <a:pt x="400" y="501"/>
                    <a:pt x="367" y="501"/>
                    <a:pt x="367" y="468"/>
                  </a:cubicBezTo>
                  <a:cubicBezTo>
                    <a:pt x="267" y="434"/>
                    <a:pt x="234" y="368"/>
                    <a:pt x="200" y="334"/>
                  </a:cubicBezTo>
                  <a:cubicBezTo>
                    <a:pt x="200" y="268"/>
                    <a:pt x="234" y="201"/>
                    <a:pt x="334" y="168"/>
                  </a:cubicBezTo>
                  <a:cubicBezTo>
                    <a:pt x="434" y="101"/>
                    <a:pt x="501" y="101"/>
                    <a:pt x="601" y="101"/>
                  </a:cubicBezTo>
                  <a:cubicBezTo>
                    <a:pt x="701" y="101"/>
                    <a:pt x="801" y="134"/>
                    <a:pt x="867" y="168"/>
                  </a:cubicBezTo>
                  <a:cubicBezTo>
                    <a:pt x="934" y="201"/>
                    <a:pt x="1001" y="234"/>
                    <a:pt x="1034" y="301"/>
                  </a:cubicBezTo>
                  <a:lnTo>
                    <a:pt x="1134" y="301"/>
                  </a:lnTo>
                  <a:cubicBezTo>
                    <a:pt x="1134" y="268"/>
                    <a:pt x="1101" y="234"/>
                    <a:pt x="1068" y="201"/>
                  </a:cubicBezTo>
                  <a:cubicBezTo>
                    <a:pt x="1034" y="168"/>
                    <a:pt x="968" y="134"/>
                    <a:pt x="934" y="134"/>
                  </a:cubicBezTo>
                  <a:cubicBezTo>
                    <a:pt x="801" y="34"/>
                    <a:pt x="667" y="1"/>
                    <a:pt x="53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80"/>
            <p:cNvSpPr/>
            <p:nvPr/>
          </p:nvSpPr>
          <p:spPr>
            <a:xfrm>
              <a:off x="4128950" y="4119225"/>
              <a:ext cx="25875" cy="15025"/>
            </a:xfrm>
            <a:custGeom>
              <a:rect b="b" l="l" r="r" t="t"/>
              <a:pathLst>
                <a:path extrusionOk="0" h="601" w="1035">
                  <a:moveTo>
                    <a:pt x="468" y="0"/>
                  </a:moveTo>
                  <a:lnTo>
                    <a:pt x="67" y="267"/>
                  </a:lnTo>
                  <a:cubicBezTo>
                    <a:pt x="1" y="267"/>
                    <a:pt x="1" y="334"/>
                    <a:pt x="67" y="334"/>
                  </a:cubicBezTo>
                  <a:lnTo>
                    <a:pt x="468" y="601"/>
                  </a:lnTo>
                  <a:lnTo>
                    <a:pt x="601" y="601"/>
                  </a:lnTo>
                  <a:lnTo>
                    <a:pt x="1001" y="334"/>
                  </a:lnTo>
                  <a:cubicBezTo>
                    <a:pt x="1035" y="334"/>
                    <a:pt x="1035" y="301"/>
                    <a:pt x="1001" y="267"/>
                  </a:cubicBezTo>
                  <a:lnTo>
                    <a:pt x="601"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80"/>
            <p:cNvSpPr/>
            <p:nvPr/>
          </p:nvSpPr>
          <p:spPr>
            <a:xfrm>
              <a:off x="4143975" y="4117775"/>
              <a:ext cx="13350" cy="8150"/>
            </a:xfrm>
            <a:custGeom>
              <a:rect b="b" l="l" r="r" t="t"/>
              <a:pathLst>
                <a:path extrusionOk="0" h="326" w="534">
                  <a:moveTo>
                    <a:pt x="317" y="0"/>
                  </a:moveTo>
                  <a:cubicBezTo>
                    <a:pt x="267" y="0"/>
                    <a:pt x="217" y="8"/>
                    <a:pt x="167" y="25"/>
                  </a:cubicBezTo>
                  <a:lnTo>
                    <a:pt x="0" y="125"/>
                  </a:lnTo>
                  <a:lnTo>
                    <a:pt x="33" y="192"/>
                  </a:lnTo>
                  <a:lnTo>
                    <a:pt x="200" y="92"/>
                  </a:lnTo>
                  <a:cubicBezTo>
                    <a:pt x="234" y="75"/>
                    <a:pt x="267" y="67"/>
                    <a:pt x="304" y="67"/>
                  </a:cubicBezTo>
                  <a:cubicBezTo>
                    <a:pt x="342" y="67"/>
                    <a:pt x="384" y="75"/>
                    <a:pt x="434" y="92"/>
                  </a:cubicBezTo>
                  <a:cubicBezTo>
                    <a:pt x="434" y="92"/>
                    <a:pt x="467" y="125"/>
                    <a:pt x="467" y="125"/>
                  </a:cubicBezTo>
                  <a:cubicBezTo>
                    <a:pt x="467" y="159"/>
                    <a:pt x="467" y="159"/>
                    <a:pt x="434" y="192"/>
                  </a:cubicBezTo>
                  <a:lnTo>
                    <a:pt x="267" y="259"/>
                  </a:lnTo>
                  <a:lnTo>
                    <a:pt x="300" y="325"/>
                  </a:lnTo>
                  <a:lnTo>
                    <a:pt x="467" y="259"/>
                  </a:lnTo>
                  <a:cubicBezTo>
                    <a:pt x="534" y="192"/>
                    <a:pt x="534" y="58"/>
                    <a:pt x="467" y="25"/>
                  </a:cubicBezTo>
                  <a:cubicBezTo>
                    <a:pt x="417" y="8"/>
                    <a:pt x="367" y="0"/>
                    <a:pt x="31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80"/>
            <p:cNvSpPr/>
            <p:nvPr/>
          </p:nvSpPr>
          <p:spPr>
            <a:xfrm>
              <a:off x="4303250" y="4218050"/>
              <a:ext cx="50050" cy="30050"/>
            </a:xfrm>
            <a:custGeom>
              <a:rect b="b" l="l" r="r" t="t"/>
              <a:pathLst>
                <a:path extrusionOk="0" h="1202" w="2002">
                  <a:moveTo>
                    <a:pt x="680" y="67"/>
                  </a:moveTo>
                  <a:cubicBezTo>
                    <a:pt x="726" y="67"/>
                    <a:pt x="767" y="84"/>
                    <a:pt x="801" y="117"/>
                  </a:cubicBezTo>
                  <a:lnTo>
                    <a:pt x="1902" y="717"/>
                  </a:lnTo>
                  <a:cubicBezTo>
                    <a:pt x="1902" y="751"/>
                    <a:pt x="1935" y="751"/>
                    <a:pt x="1935" y="751"/>
                  </a:cubicBezTo>
                  <a:cubicBezTo>
                    <a:pt x="1935" y="784"/>
                    <a:pt x="1935" y="818"/>
                    <a:pt x="1902" y="818"/>
                  </a:cubicBezTo>
                  <a:lnTo>
                    <a:pt x="1468" y="1051"/>
                  </a:lnTo>
                  <a:cubicBezTo>
                    <a:pt x="1435" y="1068"/>
                    <a:pt x="1393" y="1076"/>
                    <a:pt x="1347" y="1076"/>
                  </a:cubicBezTo>
                  <a:cubicBezTo>
                    <a:pt x="1301" y="1076"/>
                    <a:pt x="1251" y="1068"/>
                    <a:pt x="1201" y="1051"/>
                  </a:cubicBezTo>
                  <a:lnTo>
                    <a:pt x="100" y="417"/>
                  </a:lnTo>
                  <a:cubicBezTo>
                    <a:pt x="100" y="417"/>
                    <a:pt x="67" y="417"/>
                    <a:pt x="67" y="384"/>
                  </a:cubicBezTo>
                  <a:cubicBezTo>
                    <a:pt x="67" y="384"/>
                    <a:pt x="67" y="351"/>
                    <a:pt x="134" y="317"/>
                  </a:cubicBezTo>
                  <a:lnTo>
                    <a:pt x="534" y="117"/>
                  </a:lnTo>
                  <a:cubicBezTo>
                    <a:pt x="584" y="84"/>
                    <a:pt x="634" y="67"/>
                    <a:pt x="680" y="67"/>
                  </a:cubicBezTo>
                  <a:close/>
                  <a:moveTo>
                    <a:pt x="655" y="0"/>
                  </a:moveTo>
                  <a:cubicBezTo>
                    <a:pt x="601" y="0"/>
                    <a:pt x="551" y="17"/>
                    <a:pt x="501" y="50"/>
                  </a:cubicBezTo>
                  <a:lnTo>
                    <a:pt x="67" y="284"/>
                  </a:lnTo>
                  <a:cubicBezTo>
                    <a:pt x="34" y="284"/>
                    <a:pt x="0" y="351"/>
                    <a:pt x="0" y="384"/>
                  </a:cubicBezTo>
                  <a:cubicBezTo>
                    <a:pt x="0" y="417"/>
                    <a:pt x="0" y="451"/>
                    <a:pt x="0" y="451"/>
                  </a:cubicBezTo>
                  <a:cubicBezTo>
                    <a:pt x="0" y="484"/>
                    <a:pt x="34" y="484"/>
                    <a:pt x="67" y="517"/>
                  </a:cubicBezTo>
                  <a:lnTo>
                    <a:pt x="1168" y="1151"/>
                  </a:lnTo>
                  <a:cubicBezTo>
                    <a:pt x="1218" y="1184"/>
                    <a:pt x="1276" y="1201"/>
                    <a:pt x="1335" y="1201"/>
                  </a:cubicBezTo>
                  <a:cubicBezTo>
                    <a:pt x="1393" y="1201"/>
                    <a:pt x="1451" y="1184"/>
                    <a:pt x="1501" y="1151"/>
                  </a:cubicBezTo>
                  <a:lnTo>
                    <a:pt x="1902" y="918"/>
                  </a:lnTo>
                  <a:cubicBezTo>
                    <a:pt x="1968" y="884"/>
                    <a:pt x="2002" y="851"/>
                    <a:pt x="2002" y="784"/>
                  </a:cubicBezTo>
                  <a:cubicBezTo>
                    <a:pt x="2002" y="751"/>
                    <a:pt x="1968" y="684"/>
                    <a:pt x="1935" y="684"/>
                  </a:cubicBezTo>
                  <a:lnTo>
                    <a:pt x="834" y="50"/>
                  </a:lnTo>
                  <a:cubicBezTo>
                    <a:pt x="767" y="17"/>
                    <a:pt x="709" y="0"/>
                    <a:pt x="655"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80"/>
            <p:cNvSpPr/>
            <p:nvPr/>
          </p:nvSpPr>
          <p:spPr>
            <a:xfrm>
              <a:off x="4309075" y="4222850"/>
              <a:ext cx="38400" cy="20450"/>
            </a:xfrm>
            <a:custGeom>
              <a:rect b="b" l="l" r="r" t="t"/>
              <a:pathLst>
                <a:path extrusionOk="0" h="818" w="1536">
                  <a:moveTo>
                    <a:pt x="434" y="0"/>
                  </a:moveTo>
                  <a:cubicBezTo>
                    <a:pt x="401" y="0"/>
                    <a:pt x="368" y="8"/>
                    <a:pt x="334" y="25"/>
                  </a:cubicBezTo>
                  <a:lnTo>
                    <a:pt x="1" y="225"/>
                  </a:lnTo>
                  <a:lnTo>
                    <a:pt x="968" y="792"/>
                  </a:lnTo>
                  <a:cubicBezTo>
                    <a:pt x="1001" y="809"/>
                    <a:pt x="1035" y="817"/>
                    <a:pt x="1068" y="817"/>
                  </a:cubicBezTo>
                  <a:cubicBezTo>
                    <a:pt x="1102" y="817"/>
                    <a:pt x="1135" y="809"/>
                    <a:pt x="1168" y="792"/>
                  </a:cubicBezTo>
                  <a:lnTo>
                    <a:pt x="1535" y="592"/>
                  </a:lnTo>
                  <a:lnTo>
                    <a:pt x="534" y="25"/>
                  </a:lnTo>
                  <a:cubicBezTo>
                    <a:pt x="501" y="8"/>
                    <a:pt x="468" y="0"/>
                    <a:pt x="43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80"/>
            <p:cNvSpPr/>
            <p:nvPr/>
          </p:nvSpPr>
          <p:spPr>
            <a:xfrm>
              <a:off x="4341600" y="4240975"/>
              <a:ext cx="12550" cy="6700"/>
            </a:xfrm>
            <a:custGeom>
              <a:rect b="b" l="l" r="r" t="t"/>
              <a:pathLst>
                <a:path extrusionOk="0" h="268" w="502">
                  <a:moveTo>
                    <a:pt x="368" y="1"/>
                  </a:moveTo>
                  <a:lnTo>
                    <a:pt x="1" y="201"/>
                  </a:lnTo>
                  <a:lnTo>
                    <a:pt x="67" y="267"/>
                  </a:lnTo>
                  <a:cubicBezTo>
                    <a:pt x="134" y="267"/>
                    <a:pt x="234" y="267"/>
                    <a:pt x="301" y="201"/>
                  </a:cubicBezTo>
                  <a:lnTo>
                    <a:pt x="368" y="167"/>
                  </a:lnTo>
                  <a:cubicBezTo>
                    <a:pt x="434" y="134"/>
                    <a:pt x="501" y="67"/>
                    <a:pt x="434" y="34"/>
                  </a:cubicBezTo>
                  <a:lnTo>
                    <a:pt x="368"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80"/>
            <p:cNvSpPr/>
            <p:nvPr/>
          </p:nvSpPr>
          <p:spPr>
            <a:xfrm>
              <a:off x="3867925" y="4121850"/>
              <a:ext cx="110100" cy="55575"/>
            </a:xfrm>
            <a:custGeom>
              <a:rect b="b" l="l" r="r" t="t"/>
              <a:pathLst>
                <a:path extrusionOk="0" h="2223" w="4404">
                  <a:moveTo>
                    <a:pt x="2640" y="404"/>
                  </a:moveTo>
                  <a:cubicBezTo>
                    <a:pt x="2820" y="404"/>
                    <a:pt x="3003" y="446"/>
                    <a:pt x="3170" y="529"/>
                  </a:cubicBezTo>
                  <a:cubicBezTo>
                    <a:pt x="3503" y="729"/>
                    <a:pt x="3570" y="996"/>
                    <a:pt x="3170" y="1330"/>
                  </a:cubicBezTo>
                  <a:cubicBezTo>
                    <a:pt x="2836" y="1330"/>
                    <a:pt x="2503" y="1296"/>
                    <a:pt x="2202" y="1130"/>
                  </a:cubicBezTo>
                  <a:cubicBezTo>
                    <a:pt x="1869" y="930"/>
                    <a:pt x="1802" y="729"/>
                    <a:pt x="2136" y="529"/>
                  </a:cubicBezTo>
                  <a:cubicBezTo>
                    <a:pt x="2286" y="446"/>
                    <a:pt x="2461" y="404"/>
                    <a:pt x="2640" y="404"/>
                  </a:cubicBezTo>
                  <a:close/>
                  <a:moveTo>
                    <a:pt x="2358" y="0"/>
                  </a:moveTo>
                  <a:cubicBezTo>
                    <a:pt x="2075" y="0"/>
                    <a:pt x="1794" y="53"/>
                    <a:pt x="1535" y="162"/>
                  </a:cubicBezTo>
                  <a:cubicBezTo>
                    <a:pt x="968" y="496"/>
                    <a:pt x="1135" y="896"/>
                    <a:pt x="1735" y="1263"/>
                  </a:cubicBezTo>
                  <a:cubicBezTo>
                    <a:pt x="2069" y="1430"/>
                    <a:pt x="2436" y="1530"/>
                    <a:pt x="2836" y="1530"/>
                  </a:cubicBezTo>
                  <a:cubicBezTo>
                    <a:pt x="2532" y="1727"/>
                    <a:pt x="2190" y="1827"/>
                    <a:pt x="1851" y="1827"/>
                  </a:cubicBezTo>
                  <a:cubicBezTo>
                    <a:pt x="1557" y="1827"/>
                    <a:pt x="1265" y="1752"/>
                    <a:pt x="1002" y="1597"/>
                  </a:cubicBezTo>
                  <a:cubicBezTo>
                    <a:pt x="801" y="1530"/>
                    <a:pt x="668" y="1363"/>
                    <a:pt x="635" y="1163"/>
                  </a:cubicBezTo>
                  <a:lnTo>
                    <a:pt x="1" y="1130"/>
                  </a:lnTo>
                  <a:lnTo>
                    <a:pt x="1" y="1130"/>
                  </a:lnTo>
                  <a:cubicBezTo>
                    <a:pt x="101" y="1463"/>
                    <a:pt x="334" y="1730"/>
                    <a:pt x="668" y="1864"/>
                  </a:cubicBezTo>
                  <a:cubicBezTo>
                    <a:pt x="1103" y="2105"/>
                    <a:pt x="1578" y="2223"/>
                    <a:pt x="2053" y="2223"/>
                  </a:cubicBezTo>
                  <a:cubicBezTo>
                    <a:pt x="2562" y="2223"/>
                    <a:pt x="3071" y="2089"/>
                    <a:pt x="3537" y="1830"/>
                  </a:cubicBezTo>
                  <a:cubicBezTo>
                    <a:pt x="4404" y="1296"/>
                    <a:pt x="4237" y="729"/>
                    <a:pt x="3537" y="329"/>
                  </a:cubicBezTo>
                  <a:cubicBezTo>
                    <a:pt x="3181" y="112"/>
                    <a:pt x="2768" y="0"/>
                    <a:pt x="235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80"/>
            <p:cNvSpPr/>
            <p:nvPr/>
          </p:nvSpPr>
          <p:spPr>
            <a:xfrm>
              <a:off x="3937975" y="4170300"/>
              <a:ext cx="65925" cy="35800"/>
            </a:xfrm>
            <a:custGeom>
              <a:rect b="b" l="l" r="r" t="t"/>
              <a:pathLst>
                <a:path extrusionOk="0" h="1432" w="2637">
                  <a:moveTo>
                    <a:pt x="1923" y="1"/>
                  </a:moveTo>
                  <a:cubicBezTo>
                    <a:pt x="1825" y="1"/>
                    <a:pt x="1727" y="19"/>
                    <a:pt x="1635" y="59"/>
                  </a:cubicBezTo>
                  <a:cubicBezTo>
                    <a:pt x="1435" y="159"/>
                    <a:pt x="1469" y="359"/>
                    <a:pt x="1702" y="493"/>
                  </a:cubicBezTo>
                  <a:cubicBezTo>
                    <a:pt x="1827" y="564"/>
                    <a:pt x="1962" y="597"/>
                    <a:pt x="2101" y="597"/>
                  </a:cubicBezTo>
                  <a:cubicBezTo>
                    <a:pt x="2222" y="597"/>
                    <a:pt x="2345" y="572"/>
                    <a:pt x="2469" y="526"/>
                  </a:cubicBezTo>
                  <a:cubicBezTo>
                    <a:pt x="2636" y="426"/>
                    <a:pt x="2603" y="259"/>
                    <a:pt x="2369" y="126"/>
                  </a:cubicBezTo>
                  <a:cubicBezTo>
                    <a:pt x="2228" y="45"/>
                    <a:pt x="2074" y="1"/>
                    <a:pt x="1923" y="1"/>
                  </a:cubicBezTo>
                  <a:close/>
                  <a:moveTo>
                    <a:pt x="481" y="835"/>
                  </a:moveTo>
                  <a:cubicBezTo>
                    <a:pt x="378" y="835"/>
                    <a:pt x="273" y="853"/>
                    <a:pt x="168" y="893"/>
                  </a:cubicBezTo>
                  <a:cubicBezTo>
                    <a:pt x="1" y="993"/>
                    <a:pt x="34" y="1193"/>
                    <a:pt x="268" y="1327"/>
                  </a:cubicBezTo>
                  <a:cubicBezTo>
                    <a:pt x="393" y="1398"/>
                    <a:pt x="528" y="1431"/>
                    <a:pt x="667" y="1431"/>
                  </a:cubicBezTo>
                  <a:cubicBezTo>
                    <a:pt x="787" y="1431"/>
                    <a:pt x="911" y="1406"/>
                    <a:pt x="1035" y="1360"/>
                  </a:cubicBezTo>
                  <a:cubicBezTo>
                    <a:pt x="1202" y="1260"/>
                    <a:pt x="1168" y="1093"/>
                    <a:pt x="935" y="960"/>
                  </a:cubicBezTo>
                  <a:cubicBezTo>
                    <a:pt x="793" y="879"/>
                    <a:pt x="640" y="835"/>
                    <a:pt x="481" y="835"/>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80"/>
            <p:cNvSpPr/>
            <p:nvPr/>
          </p:nvSpPr>
          <p:spPr>
            <a:xfrm>
              <a:off x="3981350" y="4187550"/>
              <a:ext cx="106775" cy="55175"/>
            </a:xfrm>
            <a:custGeom>
              <a:rect b="b" l="l" r="r" t="t"/>
              <a:pathLst>
                <a:path extrusionOk="0" h="2207" w="4271">
                  <a:moveTo>
                    <a:pt x="2676" y="407"/>
                  </a:moveTo>
                  <a:cubicBezTo>
                    <a:pt x="2872" y="407"/>
                    <a:pt x="3034" y="456"/>
                    <a:pt x="3169" y="536"/>
                  </a:cubicBezTo>
                  <a:cubicBezTo>
                    <a:pt x="3503" y="737"/>
                    <a:pt x="3503" y="1037"/>
                    <a:pt x="2736" y="1437"/>
                  </a:cubicBezTo>
                  <a:cubicBezTo>
                    <a:pt x="2279" y="1707"/>
                    <a:pt x="1913" y="1822"/>
                    <a:pt x="1613" y="1822"/>
                  </a:cubicBezTo>
                  <a:cubicBezTo>
                    <a:pt x="1431" y="1822"/>
                    <a:pt x="1273" y="1780"/>
                    <a:pt x="1135" y="1704"/>
                  </a:cubicBezTo>
                  <a:cubicBezTo>
                    <a:pt x="801" y="1504"/>
                    <a:pt x="801" y="1204"/>
                    <a:pt x="1568" y="770"/>
                  </a:cubicBezTo>
                  <a:cubicBezTo>
                    <a:pt x="2025" y="512"/>
                    <a:pt x="2387" y="407"/>
                    <a:pt x="2676" y="407"/>
                  </a:cubicBezTo>
                  <a:close/>
                  <a:moveTo>
                    <a:pt x="2307" y="1"/>
                  </a:moveTo>
                  <a:cubicBezTo>
                    <a:pt x="1823" y="1"/>
                    <a:pt x="1345" y="135"/>
                    <a:pt x="934" y="403"/>
                  </a:cubicBezTo>
                  <a:cubicBezTo>
                    <a:pt x="34" y="937"/>
                    <a:pt x="0" y="1504"/>
                    <a:pt x="734" y="1904"/>
                  </a:cubicBezTo>
                  <a:cubicBezTo>
                    <a:pt x="1121" y="2105"/>
                    <a:pt x="1545" y="2206"/>
                    <a:pt x="1967" y="2206"/>
                  </a:cubicBezTo>
                  <a:cubicBezTo>
                    <a:pt x="2454" y="2206"/>
                    <a:pt x="2941" y="2072"/>
                    <a:pt x="3369" y="1804"/>
                  </a:cubicBezTo>
                  <a:cubicBezTo>
                    <a:pt x="4270" y="1270"/>
                    <a:pt x="4270" y="737"/>
                    <a:pt x="3536" y="303"/>
                  </a:cubicBezTo>
                  <a:cubicBezTo>
                    <a:pt x="3149" y="102"/>
                    <a:pt x="2726" y="1"/>
                    <a:pt x="230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80"/>
            <p:cNvSpPr/>
            <p:nvPr/>
          </p:nvSpPr>
          <p:spPr>
            <a:xfrm>
              <a:off x="4053900" y="4229250"/>
              <a:ext cx="105925" cy="55150"/>
            </a:xfrm>
            <a:custGeom>
              <a:rect b="b" l="l" r="r" t="t"/>
              <a:pathLst>
                <a:path extrusionOk="0" h="2206" w="4237">
                  <a:moveTo>
                    <a:pt x="2617" y="397"/>
                  </a:moveTo>
                  <a:cubicBezTo>
                    <a:pt x="2825" y="397"/>
                    <a:pt x="2995" y="452"/>
                    <a:pt x="3136" y="536"/>
                  </a:cubicBezTo>
                  <a:cubicBezTo>
                    <a:pt x="3470" y="736"/>
                    <a:pt x="3470" y="1003"/>
                    <a:pt x="2736" y="1437"/>
                  </a:cubicBezTo>
                  <a:cubicBezTo>
                    <a:pt x="2258" y="1707"/>
                    <a:pt x="1897" y="1822"/>
                    <a:pt x="1604" y="1822"/>
                  </a:cubicBezTo>
                  <a:cubicBezTo>
                    <a:pt x="1426" y="1822"/>
                    <a:pt x="1273" y="1779"/>
                    <a:pt x="1135" y="1704"/>
                  </a:cubicBezTo>
                  <a:cubicBezTo>
                    <a:pt x="768" y="1504"/>
                    <a:pt x="801" y="1203"/>
                    <a:pt x="1535" y="770"/>
                  </a:cubicBezTo>
                  <a:cubicBezTo>
                    <a:pt x="1978" y="500"/>
                    <a:pt x="2333" y="397"/>
                    <a:pt x="2617" y="397"/>
                  </a:cubicBezTo>
                  <a:close/>
                  <a:moveTo>
                    <a:pt x="2302" y="1"/>
                  </a:moveTo>
                  <a:cubicBezTo>
                    <a:pt x="1824" y="1"/>
                    <a:pt x="1345" y="135"/>
                    <a:pt x="934" y="403"/>
                  </a:cubicBezTo>
                  <a:cubicBezTo>
                    <a:pt x="0" y="937"/>
                    <a:pt x="0" y="1470"/>
                    <a:pt x="734" y="1904"/>
                  </a:cubicBezTo>
                  <a:cubicBezTo>
                    <a:pt x="1122" y="2105"/>
                    <a:pt x="1545" y="2206"/>
                    <a:pt x="1964" y="2206"/>
                  </a:cubicBezTo>
                  <a:cubicBezTo>
                    <a:pt x="2447" y="2206"/>
                    <a:pt x="2925" y="2072"/>
                    <a:pt x="3336" y="1804"/>
                  </a:cubicBezTo>
                  <a:cubicBezTo>
                    <a:pt x="4237" y="1270"/>
                    <a:pt x="4237" y="736"/>
                    <a:pt x="3503" y="303"/>
                  </a:cubicBezTo>
                  <a:cubicBezTo>
                    <a:pt x="3131" y="102"/>
                    <a:pt x="2716" y="1"/>
                    <a:pt x="230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80"/>
            <p:cNvSpPr/>
            <p:nvPr/>
          </p:nvSpPr>
          <p:spPr>
            <a:xfrm>
              <a:off x="3580225" y="4168850"/>
              <a:ext cx="498725" cy="285425"/>
            </a:xfrm>
            <a:custGeom>
              <a:rect b="b" l="l" r="r" t="t"/>
              <a:pathLst>
                <a:path extrusionOk="0" h="11417" w="19949">
                  <a:moveTo>
                    <a:pt x="4571" y="0"/>
                  </a:moveTo>
                  <a:cubicBezTo>
                    <a:pt x="4379" y="0"/>
                    <a:pt x="4187" y="50"/>
                    <a:pt x="4003" y="150"/>
                  </a:cubicBezTo>
                  <a:lnTo>
                    <a:pt x="301" y="2285"/>
                  </a:lnTo>
                  <a:cubicBezTo>
                    <a:pt x="1" y="2385"/>
                    <a:pt x="1" y="2819"/>
                    <a:pt x="301" y="2919"/>
                  </a:cubicBezTo>
                  <a:lnTo>
                    <a:pt x="14811" y="11292"/>
                  </a:lnTo>
                  <a:cubicBezTo>
                    <a:pt x="14995" y="11375"/>
                    <a:pt x="15186" y="11417"/>
                    <a:pt x="15378" y="11417"/>
                  </a:cubicBezTo>
                  <a:cubicBezTo>
                    <a:pt x="15570" y="11417"/>
                    <a:pt x="15762" y="11375"/>
                    <a:pt x="15945" y="11292"/>
                  </a:cubicBezTo>
                  <a:lnTo>
                    <a:pt x="19648" y="9157"/>
                  </a:lnTo>
                  <a:cubicBezTo>
                    <a:pt x="19948" y="8957"/>
                    <a:pt x="19948" y="8690"/>
                    <a:pt x="19648" y="8490"/>
                  </a:cubicBezTo>
                  <a:lnTo>
                    <a:pt x="5138" y="150"/>
                  </a:lnTo>
                  <a:cubicBezTo>
                    <a:pt x="4954" y="50"/>
                    <a:pt x="4762" y="0"/>
                    <a:pt x="457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80"/>
            <p:cNvSpPr/>
            <p:nvPr/>
          </p:nvSpPr>
          <p:spPr>
            <a:xfrm>
              <a:off x="3818725" y="4272450"/>
              <a:ext cx="117625" cy="66325"/>
            </a:xfrm>
            <a:custGeom>
              <a:rect b="b" l="l" r="r" t="t"/>
              <a:pathLst>
                <a:path extrusionOk="0" h="2653" w="4705">
                  <a:moveTo>
                    <a:pt x="480" y="1"/>
                  </a:moveTo>
                  <a:cubicBezTo>
                    <a:pt x="376" y="1"/>
                    <a:pt x="268" y="26"/>
                    <a:pt x="168" y="76"/>
                  </a:cubicBezTo>
                  <a:cubicBezTo>
                    <a:pt x="1" y="143"/>
                    <a:pt x="1" y="309"/>
                    <a:pt x="168" y="409"/>
                  </a:cubicBezTo>
                  <a:lnTo>
                    <a:pt x="3904" y="2578"/>
                  </a:lnTo>
                  <a:cubicBezTo>
                    <a:pt x="4004" y="2628"/>
                    <a:pt x="4112" y="2653"/>
                    <a:pt x="4220" y="2653"/>
                  </a:cubicBezTo>
                  <a:cubicBezTo>
                    <a:pt x="4329" y="2653"/>
                    <a:pt x="4437" y="2628"/>
                    <a:pt x="4537" y="2578"/>
                  </a:cubicBezTo>
                  <a:cubicBezTo>
                    <a:pt x="4704" y="2511"/>
                    <a:pt x="4704" y="2344"/>
                    <a:pt x="4537" y="2244"/>
                  </a:cubicBezTo>
                  <a:lnTo>
                    <a:pt x="768" y="76"/>
                  </a:lnTo>
                  <a:cubicBezTo>
                    <a:pt x="685" y="26"/>
                    <a:pt x="585" y="1"/>
                    <a:pt x="480"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80"/>
            <p:cNvSpPr/>
            <p:nvPr/>
          </p:nvSpPr>
          <p:spPr>
            <a:xfrm>
              <a:off x="3789550" y="4289125"/>
              <a:ext cx="214350" cy="122200"/>
            </a:xfrm>
            <a:custGeom>
              <a:rect b="b" l="l" r="r" t="t"/>
              <a:pathLst>
                <a:path extrusionOk="0" h="4888" w="8574">
                  <a:moveTo>
                    <a:pt x="480" y="1"/>
                  </a:moveTo>
                  <a:cubicBezTo>
                    <a:pt x="376" y="1"/>
                    <a:pt x="267" y="26"/>
                    <a:pt x="167" y="76"/>
                  </a:cubicBezTo>
                  <a:cubicBezTo>
                    <a:pt x="0" y="176"/>
                    <a:pt x="0" y="343"/>
                    <a:pt x="167" y="410"/>
                  </a:cubicBezTo>
                  <a:lnTo>
                    <a:pt x="7772" y="4813"/>
                  </a:lnTo>
                  <a:cubicBezTo>
                    <a:pt x="7873" y="4863"/>
                    <a:pt x="7981" y="4888"/>
                    <a:pt x="8085" y="4888"/>
                  </a:cubicBezTo>
                  <a:cubicBezTo>
                    <a:pt x="8189" y="4888"/>
                    <a:pt x="8290" y="4863"/>
                    <a:pt x="8373" y="4813"/>
                  </a:cubicBezTo>
                  <a:cubicBezTo>
                    <a:pt x="8573" y="4713"/>
                    <a:pt x="8540" y="4579"/>
                    <a:pt x="8373" y="4479"/>
                  </a:cubicBezTo>
                  <a:lnTo>
                    <a:pt x="767" y="76"/>
                  </a:lnTo>
                  <a:cubicBezTo>
                    <a:pt x="684" y="26"/>
                    <a:pt x="584" y="1"/>
                    <a:pt x="480"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80"/>
            <p:cNvSpPr/>
            <p:nvPr/>
          </p:nvSpPr>
          <p:spPr>
            <a:xfrm>
              <a:off x="3761200" y="4305825"/>
              <a:ext cx="213500" cy="122175"/>
            </a:xfrm>
            <a:custGeom>
              <a:rect b="b" l="l" r="r" t="t"/>
              <a:pathLst>
                <a:path extrusionOk="0" h="4887" w="8540">
                  <a:moveTo>
                    <a:pt x="467" y="0"/>
                  </a:moveTo>
                  <a:cubicBezTo>
                    <a:pt x="367" y="0"/>
                    <a:pt x="267" y="25"/>
                    <a:pt x="167" y="75"/>
                  </a:cubicBezTo>
                  <a:cubicBezTo>
                    <a:pt x="0" y="175"/>
                    <a:pt x="0" y="309"/>
                    <a:pt x="167" y="409"/>
                  </a:cubicBezTo>
                  <a:lnTo>
                    <a:pt x="7772" y="4812"/>
                  </a:lnTo>
                  <a:cubicBezTo>
                    <a:pt x="7856" y="4862"/>
                    <a:pt x="7956" y="4887"/>
                    <a:pt x="8060" y="4887"/>
                  </a:cubicBezTo>
                  <a:cubicBezTo>
                    <a:pt x="8164" y="4887"/>
                    <a:pt x="8273" y="4862"/>
                    <a:pt x="8373" y="4812"/>
                  </a:cubicBezTo>
                  <a:cubicBezTo>
                    <a:pt x="8540" y="4712"/>
                    <a:pt x="8540" y="4545"/>
                    <a:pt x="8373" y="4445"/>
                  </a:cubicBezTo>
                  <a:lnTo>
                    <a:pt x="767" y="75"/>
                  </a:lnTo>
                  <a:cubicBezTo>
                    <a:pt x="667" y="25"/>
                    <a:pt x="567" y="0"/>
                    <a:pt x="467"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80"/>
            <p:cNvSpPr/>
            <p:nvPr/>
          </p:nvSpPr>
          <p:spPr>
            <a:xfrm>
              <a:off x="3639425" y="4200125"/>
              <a:ext cx="149300" cy="85075"/>
            </a:xfrm>
            <a:custGeom>
              <a:rect b="b" l="l" r="r" t="t"/>
              <a:pathLst>
                <a:path extrusionOk="0" h="3403" w="5972">
                  <a:moveTo>
                    <a:pt x="3003" y="234"/>
                  </a:moveTo>
                  <a:cubicBezTo>
                    <a:pt x="3103" y="234"/>
                    <a:pt x="3237" y="267"/>
                    <a:pt x="3337" y="300"/>
                  </a:cubicBezTo>
                  <a:cubicBezTo>
                    <a:pt x="3470" y="334"/>
                    <a:pt x="3604" y="367"/>
                    <a:pt x="3737" y="434"/>
                  </a:cubicBezTo>
                  <a:cubicBezTo>
                    <a:pt x="3937" y="567"/>
                    <a:pt x="4004" y="567"/>
                    <a:pt x="4471" y="867"/>
                  </a:cubicBezTo>
                  <a:cubicBezTo>
                    <a:pt x="4938" y="1134"/>
                    <a:pt x="5005" y="1168"/>
                    <a:pt x="5171" y="1268"/>
                  </a:cubicBezTo>
                  <a:cubicBezTo>
                    <a:pt x="5271" y="1334"/>
                    <a:pt x="5371" y="1401"/>
                    <a:pt x="5438" y="1501"/>
                  </a:cubicBezTo>
                  <a:cubicBezTo>
                    <a:pt x="5538" y="1635"/>
                    <a:pt x="5538" y="1801"/>
                    <a:pt x="5438" y="1901"/>
                  </a:cubicBezTo>
                  <a:cubicBezTo>
                    <a:pt x="5371" y="2002"/>
                    <a:pt x="5271" y="2068"/>
                    <a:pt x="5171" y="2135"/>
                  </a:cubicBezTo>
                  <a:cubicBezTo>
                    <a:pt x="5005" y="2235"/>
                    <a:pt x="4938" y="2268"/>
                    <a:pt x="4471" y="2535"/>
                  </a:cubicBezTo>
                  <a:cubicBezTo>
                    <a:pt x="4004" y="2835"/>
                    <a:pt x="3937" y="2869"/>
                    <a:pt x="3737" y="2969"/>
                  </a:cubicBezTo>
                  <a:cubicBezTo>
                    <a:pt x="3604" y="3036"/>
                    <a:pt x="3470" y="3069"/>
                    <a:pt x="3337" y="3136"/>
                  </a:cubicBezTo>
                  <a:cubicBezTo>
                    <a:pt x="3237" y="3169"/>
                    <a:pt x="3103" y="3169"/>
                    <a:pt x="3003" y="3169"/>
                  </a:cubicBezTo>
                  <a:cubicBezTo>
                    <a:pt x="2870" y="3169"/>
                    <a:pt x="2770" y="3136"/>
                    <a:pt x="2670" y="3136"/>
                  </a:cubicBezTo>
                  <a:cubicBezTo>
                    <a:pt x="2536" y="3069"/>
                    <a:pt x="2403" y="3036"/>
                    <a:pt x="2269" y="2969"/>
                  </a:cubicBezTo>
                  <a:cubicBezTo>
                    <a:pt x="2069" y="2869"/>
                    <a:pt x="2002" y="2835"/>
                    <a:pt x="1535" y="2535"/>
                  </a:cubicBezTo>
                  <a:cubicBezTo>
                    <a:pt x="1035" y="2268"/>
                    <a:pt x="1002" y="2235"/>
                    <a:pt x="802" y="2135"/>
                  </a:cubicBezTo>
                  <a:cubicBezTo>
                    <a:pt x="701" y="2068"/>
                    <a:pt x="635" y="2002"/>
                    <a:pt x="535" y="1901"/>
                  </a:cubicBezTo>
                  <a:cubicBezTo>
                    <a:pt x="435" y="1801"/>
                    <a:pt x="435" y="1635"/>
                    <a:pt x="535" y="1501"/>
                  </a:cubicBezTo>
                  <a:cubicBezTo>
                    <a:pt x="601" y="1401"/>
                    <a:pt x="701" y="1334"/>
                    <a:pt x="802" y="1268"/>
                  </a:cubicBezTo>
                  <a:cubicBezTo>
                    <a:pt x="1002" y="1168"/>
                    <a:pt x="1068" y="1134"/>
                    <a:pt x="1535" y="867"/>
                  </a:cubicBezTo>
                  <a:cubicBezTo>
                    <a:pt x="2002" y="601"/>
                    <a:pt x="2069" y="567"/>
                    <a:pt x="2269" y="434"/>
                  </a:cubicBezTo>
                  <a:cubicBezTo>
                    <a:pt x="2403" y="367"/>
                    <a:pt x="2536" y="334"/>
                    <a:pt x="2670" y="300"/>
                  </a:cubicBezTo>
                  <a:cubicBezTo>
                    <a:pt x="2770" y="267"/>
                    <a:pt x="2870" y="234"/>
                    <a:pt x="3003" y="234"/>
                  </a:cubicBezTo>
                  <a:close/>
                  <a:moveTo>
                    <a:pt x="3003" y="0"/>
                  </a:moveTo>
                  <a:cubicBezTo>
                    <a:pt x="2836" y="0"/>
                    <a:pt x="2636" y="0"/>
                    <a:pt x="2469" y="67"/>
                  </a:cubicBezTo>
                  <a:cubicBezTo>
                    <a:pt x="2303" y="100"/>
                    <a:pt x="2136" y="167"/>
                    <a:pt x="1969" y="267"/>
                  </a:cubicBezTo>
                  <a:cubicBezTo>
                    <a:pt x="1769" y="367"/>
                    <a:pt x="1702" y="400"/>
                    <a:pt x="1202" y="667"/>
                  </a:cubicBezTo>
                  <a:cubicBezTo>
                    <a:pt x="701" y="967"/>
                    <a:pt x="668" y="1001"/>
                    <a:pt x="468" y="1101"/>
                  </a:cubicBezTo>
                  <a:cubicBezTo>
                    <a:pt x="335" y="1168"/>
                    <a:pt x="234" y="1268"/>
                    <a:pt x="134" y="1401"/>
                  </a:cubicBezTo>
                  <a:cubicBezTo>
                    <a:pt x="68" y="1468"/>
                    <a:pt x="1" y="1601"/>
                    <a:pt x="1" y="1701"/>
                  </a:cubicBezTo>
                  <a:cubicBezTo>
                    <a:pt x="1" y="1801"/>
                    <a:pt x="68" y="1901"/>
                    <a:pt x="134" y="2002"/>
                  </a:cubicBezTo>
                  <a:cubicBezTo>
                    <a:pt x="234" y="2102"/>
                    <a:pt x="335" y="2235"/>
                    <a:pt x="468" y="2302"/>
                  </a:cubicBezTo>
                  <a:cubicBezTo>
                    <a:pt x="668" y="2402"/>
                    <a:pt x="701" y="2469"/>
                    <a:pt x="1202" y="2702"/>
                  </a:cubicBezTo>
                  <a:cubicBezTo>
                    <a:pt x="1702" y="2969"/>
                    <a:pt x="1769" y="3036"/>
                    <a:pt x="1969" y="3136"/>
                  </a:cubicBezTo>
                  <a:cubicBezTo>
                    <a:pt x="2136" y="3236"/>
                    <a:pt x="2303" y="3302"/>
                    <a:pt x="2469" y="3336"/>
                  </a:cubicBezTo>
                  <a:cubicBezTo>
                    <a:pt x="2636" y="3369"/>
                    <a:pt x="2836" y="3403"/>
                    <a:pt x="3003" y="3403"/>
                  </a:cubicBezTo>
                  <a:cubicBezTo>
                    <a:pt x="3170" y="3403"/>
                    <a:pt x="3337" y="3369"/>
                    <a:pt x="3537" y="3336"/>
                  </a:cubicBezTo>
                  <a:cubicBezTo>
                    <a:pt x="3704" y="3302"/>
                    <a:pt x="3870" y="3202"/>
                    <a:pt x="4037" y="3136"/>
                  </a:cubicBezTo>
                  <a:cubicBezTo>
                    <a:pt x="4237" y="3036"/>
                    <a:pt x="4304" y="3002"/>
                    <a:pt x="4804" y="2702"/>
                  </a:cubicBezTo>
                  <a:cubicBezTo>
                    <a:pt x="5271" y="2435"/>
                    <a:pt x="5338" y="2402"/>
                    <a:pt x="5505" y="2302"/>
                  </a:cubicBezTo>
                  <a:cubicBezTo>
                    <a:pt x="5638" y="2235"/>
                    <a:pt x="5772" y="2135"/>
                    <a:pt x="5872" y="2002"/>
                  </a:cubicBezTo>
                  <a:cubicBezTo>
                    <a:pt x="5939" y="1901"/>
                    <a:pt x="5972" y="1801"/>
                    <a:pt x="5972" y="1701"/>
                  </a:cubicBezTo>
                  <a:cubicBezTo>
                    <a:pt x="5972" y="1601"/>
                    <a:pt x="5939" y="1468"/>
                    <a:pt x="5872" y="1401"/>
                  </a:cubicBezTo>
                  <a:cubicBezTo>
                    <a:pt x="5772" y="1268"/>
                    <a:pt x="5638" y="1168"/>
                    <a:pt x="5505" y="1101"/>
                  </a:cubicBezTo>
                  <a:cubicBezTo>
                    <a:pt x="5338" y="967"/>
                    <a:pt x="5271" y="934"/>
                    <a:pt x="4804" y="667"/>
                  </a:cubicBezTo>
                  <a:cubicBezTo>
                    <a:pt x="4304" y="400"/>
                    <a:pt x="4237" y="367"/>
                    <a:pt x="4037" y="267"/>
                  </a:cubicBezTo>
                  <a:cubicBezTo>
                    <a:pt x="3870" y="167"/>
                    <a:pt x="3704" y="100"/>
                    <a:pt x="3537" y="67"/>
                  </a:cubicBezTo>
                  <a:cubicBezTo>
                    <a:pt x="3337" y="0"/>
                    <a:pt x="3170" y="0"/>
                    <a:pt x="30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80"/>
            <p:cNvSpPr/>
            <p:nvPr/>
          </p:nvSpPr>
          <p:spPr>
            <a:xfrm>
              <a:off x="3678625" y="4224300"/>
              <a:ext cx="71750" cy="37350"/>
            </a:xfrm>
            <a:custGeom>
              <a:rect b="b" l="l" r="r" t="t"/>
              <a:pathLst>
                <a:path extrusionOk="0" h="1494" w="2870">
                  <a:moveTo>
                    <a:pt x="1423" y="251"/>
                  </a:moveTo>
                  <a:cubicBezTo>
                    <a:pt x="1627" y="251"/>
                    <a:pt x="1835" y="301"/>
                    <a:pt x="2036" y="401"/>
                  </a:cubicBezTo>
                  <a:cubicBezTo>
                    <a:pt x="2369" y="501"/>
                    <a:pt x="2369" y="968"/>
                    <a:pt x="2036" y="1101"/>
                  </a:cubicBezTo>
                  <a:cubicBezTo>
                    <a:pt x="1835" y="1185"/>
                    <a:pt x="1627" y="1226"/>
                    <a:pt x="1423" y="1226"/>
                  </a:cubicBezTo>
                  <a:cubicBezTo>
                    <a:pt x="1218" y="1226"/>
                    <a:pt x="1018" y="1185"/>
                    <a:pt x="835" y="1101"/>
                  </a:cubicBezTo>
                  <a:cubicBezTo>
                    <a:pt x="501" y="968"/>
                    <a:pt x="501" y="501"/>
                    <a:pt x="835" y="401"/>
                  </a:cubicBezTo>
                  <a:cubicBezTo>
                    <a:pt x="1018" y="301"/>
                    <a:pt x="1218" y="251"/>
                    <a:pt x="1423" y="251"/>
                  </a:cubicBezTo>
                  <a:close/>
                  <a:moveTo>
                    <a:pt x="1435" y="0"/>
                  </a:moveTo>
                  <a:cubicBezTo>
                    <a:pt x="1118" y="0"/>
                    <a:pt x="801" y="67"/>
                    <a:pt x="501" y="201"/>
                  </a:cubicBezTo>
                  <a:cubicBezTo>
                    <a:pt x="1" y="401"/>
                    <a:pt x="1" y="1101"/>
                    <a:pt x="501" y="1268"/>
                  </a:cubicBezTo>
                  <a:cubicBezTo>
                    <a:pt x="801" y="1418"/>
                    <a:pt x="1118" y="1493"/>
                    <a:pt x="1435" y="1493"/>
                  </a:cubicBezTo>
                  <a:cubicBezTo>
                    <a:pt x="1752" y="1493"/>
                    <a:pt x="2069" y="1418"/>
                    <a:pt x="2369" y="1268"/>
                  </a:cubicBezTo>
                  <a:cubicBezTo>
                    <a:pt x="2869" y="1101"/>
                    <a:pt x="2869" y="401"/>
                    <a:pt x="2369" y="201"/>
                  </a:cubicBezTo>
                  <a:cubicBezTo>
                    <a:pt x="2069" y="67"/>
                    <a:pt x="1752" y="0"/>
                    <a:pt x="14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80"/>
            <p:cNvSpPr/>
            <p:nvPr/>
          </p:nvSpPr>
          <p:spPr>
            <a:xfrm>
              <a:off x="3754525" y="4238900"/>
              <a:ext cx="15875" cy="8350"/>
            </a:xfrm>
            <a:custGeom>
              <a:rect b="b" l="l" r="r" t="t"/>
              <a:pathLst>
                <a:path extrusionOk="0" h="334" w="635">
                  <a:moveTo>
                    <a:pt x="317" y="0"/>
                  </a:moveTo>
                  <a:cubicBezTo>
                    <a:pt x="242" y="0"/>
                    <a:pt x="167" y="17"/>
                    <a:pt x="100" y="50"/>
                  </a:cubicBezTo>
                  <a:cubicBezTo>
                    <a:pt x="0" y="84"/>
                    <a:pt x="0" y="250"/>
                    <a:pt x="100" y="284"/>
                  </a:cubicBezTo>
                  <a:cubicBezTo>
                    <a:pt x="167" y="317"/>
                    <a:pt x="242" y="334"/>
                    <a:pt x="317" y="334"/>
                  </a:cubicBezTo>
                  <a:cubicBezTo>
                    <a:pt x="392" y="334"/>
                    <a:pt x="467" y="317"/>
                    <a:pt x="534" y="284"/>
                  </a:cubicBezTo>
                  <a:cubicBezTo>
                    <a:pt x="634" y="217"/>
                    <a:pt x="634" y="117"/>
                    <a:pt x="534" y="50"/>
                  </a:cubicBezTo>
                  <a:cubicBezTo>
                    <a:pt x="467" y="17"/>
                    <a:pt x="392" y="0"/>
                    <a:pt x="3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80"/>
            <p:cNvSpPr/>
            <p:nvPr/>
          </p:nvSpPr>
          <p:spPr>
            <a:xfrm>
              <a:off x="3400100" y="4275375"/>
              <a:ext cx="498725" cy="284825"/>
            </a:xfrm>
            <a:custGeom>
              <a:rect b="b" l="l" r="r" t="t"/>
              <a:pathLst>
                <a:path extrusionOk="0" h="11393" w="19949">
                  <a:moveTo>
                    <a:pt x="4587" y="1"/>
                  </a:moveTo>
                  <a:cubicBezTo>
                    <a:pt x="4395" y="1"/>
                    <a:pt x="4203" y="42"/>
                    <a:pt x="4037" y="126"/>
                  </a:cubicBezTo>
                  <a:lnTo>
                    <a:pt x="334" y="2261"/>
                  </a:lnTo>
                  <a:cubicBezTo>
                    <a:pt x="0" y="2361"/>
                    <a:pt x="0" y="2794"/>
                    <a:pt x="334" y="2894"/>
                  </a:cubicBezTo>
                  <a:lnTo>
                    <a:pt x="14811" y="11267"/>
                  </a:lnTo>
                  <a:cubicBezTo>
                    <a:pt x="14995" y="11350"/>
                    <a:pt x="15186" y="11392"/>
                    <a:pt x="15378" y="11392"/>
                  </a:cubicBezTo>
                  <a:cubicBezTo>
                    <a:pt x="15570" y="11392"/>
                    <a:pt x="15762" y="11350"/>
                    <a:pt x="15945" y="11267"/>
                  </a:cubicBezTo>
                  <a:lnTo>
                    <a:pt x="19648" y="9132"/>
                  </a:lnTo>
                  <a:cubicBezTo>
                    <a:pt x="19948" y="9032"/>
                    <a:pt x="19948" y="8598"/>
                    <a:pt x="19648" y="8498"/>
                  </a:cubicBezTo>
                  <a:lnTo>
                    <a:pt x="5137" y="126"/>
                  </a:lnTo>
                  <a:cubicBezTo>
                    <a:pt x="4971" y="42"/>
                    <a:pt x="4779" y="1"/>
                    <a:pt x="4587"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80"/>
            <p:cNvSpPr/>
            <p:nvPr/>
          </p:nvSpPr>
          <p:spPr>
            <a:xfrm>
              <a:off x="3638600" y="4379200"/>
              <a:ext cx="116775" cy="66325"/>
            </a:xfrm>
            <a:custGeom>
              <a:rect b="b" l="l" r="r" t="t"/>
              <a:pathLst>
                <a:path extrusionOk="0" h="2653" w="4671">
                  <a:moveTo>
                    <a:pt x="468" y="1"/>
                  </a:moveTo>
                  <a:cubicBezTo>
                    <a:pt x="368" y="1"/>
                    <a:pt x="267" y="26"/>
                    <a:pt x="167" y="76"/>
                  </a:cubicBezTo>
                  <a:cubicBezTo>
                    <a:pt x="1" y="142"/>
                    <a:pt x="1" y="309"/>
                    <a:pt x="167" y="409"/>
                  </a:cubicBezTo>
                  <a:lnTo>
                    <a:pt x="3903" y="2577"/>
                  </a:lnTo>
                  <a:cubicBezTo>
                    <a:pt x="3987" y="2627"/>
                    <a:pt x="4087" y="2652"/>
                    <a:pt x="4191" y="2652"/>
                  </a:cubicBezTo>
                  <a:cubicBezTo>
                    <a:pt x="4295" y="2652"/>
                    <a:pt x="4404" y="2627"/>
                    <a:pt x="4504" y="2577"/>
                  </a:cubicBezTo>
                  <a:cubicBezTo>
                    <a:pt x="4671" y="2477"/>
                    <a:pt x="4671" y="2311"/>
                    <a:pt x="4504" y="2210"/>
                  </a:cubicBezTo>
                  <a:lnTo>
                    <a:pt x="768" y="76"/>
                  </a:lnTo>
                  <a:cubicBezTo>
                    <a:pt x="668" y="26"/>
                    <a:pt x="568" y="1"/>
                    <a:pt x="468"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80"/>
            <p:cNvSpPr/>
            <p:nvPr/>
          </p:nvSpPr>
          <p:spPr>
            <a:xfrm>
              <a:off x="3610250" y="4395875"/>
              <a:ext cx="213500" cy="121375"/>
            </a:xfrm>
            <a:custGeom>
              <a:rect b="b" l="l" r="r" t="t"/>
              <a:pathLst>
                <a:path extrusionOk="0" h="4855" w="8540">
                  <a:moveTo>
                    <a:pt x="467" y="1"/>
                  </a:moveTo>
                  <a:cubicBezTo>
                    <a:pt x="367" y="1"/>
                    <a:pt x="267" y="26"/>
                    <a:pt x="167" y="76"/>
                  </a:cubicBezTo>
                  <a:cubicBezTo>
                    <a:pt x="0" y="142"/>
                    <a:pt x="0" y="309"/>
                    <a:pt x="167" y="409"/>
                  </a:cubicBezTo>
                  <a:lnTo>
                    <a:pt x="7773" y="4779"/>
                  </a:lnTo>
                  <a:cubicBezTo>
                    <a:pt x="7856" y="4829"/>
                    <a:pt x="7956" y="4854"/>
                    <a:pt x="8060" y="4854"/>
                  </a:cubicBezTo>
                  <a:cubicBezTo>
                    <a:pt x="8165" y="4854"/>
                    <a:pt x="8273" y="4829"/>
                    <a:pt x="8373" y="4779"/>
                  </a:cubicBezTo>
                  <a:cubicBezTo>
                    <a:pt x="8540" y="4712"/>
                    <a:pt x="8540" y="4546"/>
                    <a:pt x="8373" y="4446"/>
                  </a:cubicBezTo>
                  <a:lnTo>
                    <a:pt x="768" y="76"/>
                  </a:lnTo>
                  <a:cubicBezTo>
                    <a:pt x="668" y="26"/>
                    <a:pt x="568" y="1"/>
                    <a:pt x="467"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80"/>
            <p:cNvSpPr/>
            <p:nvPr/>
          </p:nvSpPr>
          <p:spPr>
            <a:xfrm>
              <a:off x="3581050" y="4411725"/>
              <a:ext cx="213525" cy="122200"/>
            </a:xfrm>
            <a:custGeom>
              <a:rect b="b" l="l" r="r" t="t"/>
              <a:pathLst>
                <a:path extrusionOk="0" h="4888" w="8541">
                  <a:moveTo>
                    <a:pt x="468" y="1"/>
                  </a:moveTo>
                  <a:cubicBezTo>
                    <a:pt x="368" y="1"/>
                    <a:pt x="268" y="26"/>
                    <a:pt x="168" y="76"/>
                  </a:cubicBezTo>
                  <a:cubicBezTo>
                    <a:pt x="1" y="176"/>
                    <a:pt x="1" y="342"/>
                    <a:pt x="168" y="442"/>
                  </a:cubicBezTo>
                  <a:lnTo>
                    <a:pt x="7773" y="4812"/>
                  </a:lnTo>
                  <a:cubicBezTo>
                    <a:pt x="7857" y="4862"/>
                    <a:pt x="7957" y="4887"/>
                    <a:pt x="8061" y="4887"/>
                  </a:cubicBezTo>
                  <a:cubicBezTo>
                    <a:pt x="8165" y="4887"/>
                    <a:pt x="8274" y="4862"/>
                    <a:pt x="8374" y="4812"/>
                  </a:cubicBezTo>
                  <a:cubicBezTo>
                    <a:pt x="8540" y="4712"/>
                    <a:pt x="8540" y="4579"/>
                    <a:pt x="8374" y="4479"/>
                  </a:cubicBezTo>
                  <a:lnTo>
                    <a:pt x="768" y="76"/>
                  </a:lnTo>
                  <a:cubicBezTo>
                    <a:pt x="668" y="26"/>
                    <a:pt x="568" y="1"/>
                    <a:pt x="468"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80"/>
            <p:cNvSpPr/>
            <p:nvPr/>
          </p:nvSpPr>
          <p:spPr>
            <a:xfrm>
              <a:off x="3482650" y="4325825"/>
              <a:ext cx="102600" cy="48600"/>
            </a:xfrm>
            <a:custGeom>
              <a:rect b="b" l="l" r="r" t="t"/>
              <a:pathLst>
                <a:path extrusionOk="0" h="1944" w="4104">
                  <a:moveTo>
                    <a:pt x="3136" y="1"/>
                  </a:moveTo>
                  <a:cubicBezTo>
                    <a:pt x="2928" y="1"/>
                    <a:pt x="2719" y="59"/>
                    <a:pt x="2536" y="176"/>
                  </a:cubicBezTo>
                  <a:lnTo>
                    <a:pt x="2102" y="409"/>
                  </a:lnTo>
                  <a:lnTo>
                    <a:pt x="1835" y="243"/>
                  </a:lnTo>
                  <a:lnTo>
                    <a:pt x="1302" y="543"/>
                  </a:lnTo>
                  <a:lnTo>
                    <a:pt x="1569" y="710"/>
                  </a:lnTo>
                  <a:lnTo>
                    <a:pt x="1" y="1644"/>
                  </a:lnTo>
                  <a:lnTo>
                    <a:pt x="535" y="1944"/>
                  </a:lnTo>
                  <a:lnTo>
                    <a:pt x="2136" y="1043"/>
                  </a:lnTo>
                  <a:lnTo>
                    <a:pt x="2503" y="1277"/>
                  </a:lnTo>
                  <a:lnTo>
                    <a:pt x="3070" y="976"/>
                  </a:lnTo>
                  <a:lnTo>
                    <a:pt x="2669" y="743"/>
                  </a:lnTo>
                  <a:lnTo>
                    <a:pt x="2970" y="543"/>
                  </a:lnTo>
                  <a:cubicBezTo>
                    <a:pt x="3036" y="509"/>
                    <a:pt x="3086" y="493"/>
                    <a:pt x="3132" y="493"/>
                  </a:cubicBezTo>
                  <a:cubicBezTo>
                    <a:pt x="3178" y="493"/>
                    <a:pt x="3220" y="509"/>
                    <a:pt x="3270" y="543"/>
                  </a:cubicBezTo>
                  <a:lnTo>
                    <a:pt x="3570" y="710"/>
                  </a:lnTo>
                  <a:lnTo>
                    <a:pt x="4104" y="376"/>
                  </a:lnTo>
                  <a:lnTo>
                    <a:pt x="3737" y="176"/>
                  </a:lnTo>
                  <a:cubicBezTo>
                    <a:pt x="3553" y="59"/>
                    <a:pt x="3345" y="1"/>
                    <a:pt x="31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80"/>
            <p:cNvSpPr/>
            <p:nvPr/>
          </p:nvSpPr>
          <p:spPr>
            <a:xfrm>
              <a:off x="3719500" y="2364625"/>
              <a:ext cx="2091500" cy="1249250"/>
            </a:xfrm>
            <a:custGeom>
              <a:rect b="b" l="l" r="r" t="t"/>
              <a:pathLst>
                <a:path extrusionOk="0" h="49970" w="83660">
                  <a:moveTo>
                    <a:pt x="31310" y="1"/>
                  </a:moveTo>
                  <a:cubicBezTo>
                    <a:pt x="30864" y="1"/>
                    <a:pt x="30422" y="101"/>
                    <a:pt x="30022" y="301"/>
                  </a:cubicBezTo>
                  <a:lnTo>
                    <a:pt x="1735" y="16613"/>
                  </a:lnTo>
                  <a:cubicBezTo>
                    <a:pt x="0" y="17547"/>
                    <a:pt x="0" y="20015"/>
                    <a:pt x="1735" y="20916"/>
                  </a:cubicBezTo>
                  <a:lnTo>
                    <a:pt x="51504" y="49670"/>
                  </a:lnTo>
                  <a:cubicBezTo>
                    <a:pt x="51921" y="49870"/>
                    <a:pt x="52371" y="49970"/>
                    <a:pt x="52817" y="49970"/>
                  </a:cubicBezTo>
                  <a:cubicBezTo>
                    <a:pt x="53263" y="49970"/>
                    <a:pt x="53705" y="49870"/>
                    <a:pt x="54106" y="49670"/>
                  </a:cubicBezTo>
                  <a:lnTo>
                    <a:pt x="82359" y="33358"/>
                  </a:lnTo>
                  <a:cubicBezTo>
                    <a:pt x="83126" y="32858"/>
                    <a:pt x="83593" y="32057"/>
                    <a:pt x="83660" y="31190"/>
                  </a:cubicBezTo>
                  <a:cubicBezTo>
                    <a:pt x="83593" y="30289"/>
                    <a:pt x="83126" y="29489"/>
                    <a:pt x="82359" y="29022"/>
                  </a:cubicBezTo>
                  <a:lnTo>
                    <a:pt x="32624" y="301"/>
                  </a:lnTo>
                  <a:cubicBezTo>
                    <a:pt x="32207" y="101"/>
                    <a:pt x="31756" y="1"/>
                    <a:pt x="3131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80"/>
            <p:cNvSpPr/>
            <p:nvPr/>
          </p:nvSpPr>
          <p:spPr>
            <a:xfrm>
              <a:off x="3731175" y="2784100"/>
              <a:ext cx="1308450" cy="829775"/>
            </a:xfrm>
            <a:custGeom>
              <a:rect b="b" l="l" r="r" t="t"/>
              <a:pathLst>
                <a:path extrusionOk="0" h="33191" w="52338">
                  <a:moveTo>
                    <a:pt x="1034" y="1"/>
                  </a:moveTo>
                  <a:cubicBezTo>
                    <a:pt x="434" y="501"/>
                    <a:pt x="34" y="1201"/>
                    <a:pt x="0" y="2002"/>
                  </a:cubicBezTo>
                  <a:cubicBezTo>
                    <a:pt x="34" y="2869"/>
                    <a:pt x="534" y="3670"/>
                    <a:pt x="1268" y="4137"/>
                  </a:cubicBezTo>
                  <a:lnTo>
                    <a:pt x="51037" y="32891"/>
                  </a:lnTo>
                  <a:cubicBezTo>
                    <a:pt x="51437" y="33091"/>
                    <a:pt x="51904" y="33191"/>
                    <a:pt x="52338" y="33191"/>
                  </a:cubicBezTo>
                  <a:lnTo>
                    <a:pt x="52338" y="30389"/>
                  </a:lnTo>
                  <a:cubicBezTo>
                    <a:pt x="51904" y="30389"/>
                    <a:pt x="51437" y="30289"/>
                    <a:pt x="51037" y="30055"/>
                  </a:cubicBezTo>
                  <a:lnTo>
                    <a:pt x="1268" y="1335"/>
                  </a:lnTo>
                  <a:cubicBezTo>
                    <a:pt x="667" y="968"/>
                    <a:pt x="567" y="401"/>
                    <a:pt x="10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80"/>
            <p:cNvSpPr/>
            <p:nvPr/>
          </p:nvSpPr>
          <p:spPr>
            <a:xfrm>
              <a:off x="3745350" y="2364625"/>
              <a:ext cx="2051475" cy="1179000"/>
            </a:xfrm>
            <a:custGeom>
              <a:rect b="b" l="l" r="r" t="t"/>
              <a:pathLst>
                <a:path extrusionOk="0" h="47160" w="82059">
                  <a:moveTo>
                    <a:pt x="30276" y="1"/>
                  </a:moveTo>
                  <a:cubicBezTo>
                    <a:pt x="29830" y="1"/>
                    <a:pt x="29388" y="101"/>
                    <a:pt x="28988" y="301"/>
                  </a:cubicBezTo>
                  <a:lnTo>
                    <a:pt x="701" y="16613"/>
                  </a:lnTo>
                  <a:cubicBezTo>
                    <a:pt x="0" y="17046"/>
                    <a:pt x="0" y="17714"/>
                    <a:pt x="701" y="18114"/>
                  </a:cubicBezTo>
                  <a:lnTo>
                    <a:pt x="50470" y="46834"/>
                  </a:lnTo>
                  <a:cubicBezTo>
                    <a:pt x="50887" y="47051"/>
                    <a:pt x="51337" y="47160"/>
                    <a:pt x="51783" y="47160"/>
                  </a:cubicBezTo>
                  <a:cubicBezTo>
                    <a:pt x="52229" y="47160"/>
                    <a:pt x="52671" y="47051"/>
                    <a:pt x="53072" y="46834"/>
                  </a:cubicBezTo>
                  <a:lnTo>
                    <a:pt x="81325" y="30523"/>
                  </a:lnTo>
                  <a:cubicBezTo>
                    <a:pt x="82059" y="30122"/>
                    <a:pt x="82059" y="29455"/>
                    <a:pt x="81325" y="29022"/>
                  </a:cubicBezTo>
                  <a:lnTo>
                    <a:pt x="31590" y="301"/>
                  </a:lnTo>
                  <a:cubicBezTo>
                    <a:pt x="31173" y="101"/>
                    <a:pt x="30722" y="1"/>
                    <a:pt x="302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80"/>
            <p:cNvSpPr/>
            <p:nvPr/>
          </p:nvSpPr>
          <p:spPr>
            <a:xfrm>
              <a:off x="5039600" y="3092650"/>
              <a:ext cx="783075" cy="521225"/>
            </a:xfrm>
            <a:custGeom>
              <a:rect b="b" l="l" r="r" t="t"/>
              <a:pathLst>
                <a:path extrusionOk="0" h="20849" w="31323">
                  <a:moveTo>
                    <a:pt x="29688" y="1"/>
                  </a:moveTo>
                  <a:cubicBezTo>
                    <a:pt x="30289" y="434"/>
                    <a:pt x="30256" y="1035"/>
                    <a:pt x="29555" y="1435"/>
                  </a:cubicBezTo>
                  <a:lnTo>
                    <a:pt x="1302" y="17747"/>
                  </a:lnTo>
                  <a:cubicBezTo>
                    <a:pt x="901" y="17947"/>
                    <a:pt x="468" y="18047"/>
                    <a:pt x="1" y="18047"/>
                  </a:cubicBezTo>
                  <a:lnTo>
                    <a:pt x="1" y="20849"/>
                  </a:lnTo>
                  <a:cubicBezTo>
                    <a:pt x="468" y="20849"/>
                    <a:pt x="901" y="20749"/>
                    <a:pt x="1302" y="20549"/>
                  </a:cubicBezTo>
                  <a:lnTo>
                    <a:pt x="29555" y="4237"/>
                  </a:lnTo>
                  <a:cubicBezTo>
                    <a:pt x="31256" y="3370"/>
                    <a:pt x="31323" y="1001"/>
                    <a:pt x="296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80"/>
            <p:cNvSpPr/>
            <p:nvPr/>
          </p:nvSpPr>
          <p:spPr>
            <a:xfrm>
              <a:off x="4501725" y="1286350"/>
              <a:ext cx="1356825" cy="1812175"/>
            </a:xfrm>
            <a:custGeom>
              <a:rect b="b" l="l" r="r" t="t"/>
              <a:pathLst>
                <a:path extrusionOk="0" h="72487" w="54273">
                  <a:moveTo>
                    <a:pt x="1877" y="0"/>
                  </a:moveTo>
                  <a:cubicBezTo>
                    <a:pt x="1465" y="0"/>
                    <a:pt x="1051" y="92"/>
                    <a:pt x="667" y="268"/>
                  </a:cubicBezTo>
                  <a:cubicBezTo>
                    <a:pt x="0" y="668"/>
                    <a:pt x="34" y="1302"/>
                    <a:pt x="34" y="2136"/>
                  </a:cubicBezTo>
                  <a:lnTo>
                    <a:pt x="34" y="41197"/>
                  </a:lnTo>
                  <a:cubicBezTo>
                    <a:pt x="100" y="42098"/>
                    <a:pt x="567" y="42932"/>
                    <a:pt x="1335" y="43432"/>
                  </a:cubicBezTo>
                  <a:lnTo>
                    <a:pt x="51103" y="72153"/>
                  </a:lnTo>
                  <a:cubicBezTo>
                    <a:pt x="51503" y="72379"/>
                    <a:pt x="51948" y="72487"/>
                    <a:pt x="52396" y="72487"/>
                  </a:cubicBezTo>
                  <a:cubicBezTo>
                    <a:pt x="52807" y="72487"/>
                    <a:pt x="53222" y="72395"/>
                    <a:pt x="53605" y="72219"/>
                  </a:cubicBezTo>
                  <a:cubicBezTo>
                    <a:pt x="54272" y="71819"/>
                    <a:pt x="54239" y="71152"/>
                    <a:pt x="54239" y="70351"/>
                  </a:cubicBezTo>
                  <a:lnTo>
                    <a:pt x="54239" y="31290"/>
                  </a:lnTo>
                  <a:cubicBezTo>
                    <a:pt x="54172" y="30389"/>
                    <a:pt x="53705" y="29556"/>
                    <a:pt x="52938" y="29055"/>
                  </a:cubicBezTo>
                  <a:lnTo>
                    <a:pt x="3169" y="335"/>
                  </a:lnTo>
                  <a:cubicBezTo>
                    <a:pt x="2770" y="109"/>
                    <a:pt x="2325" y="0"/>
                    <a:pt x="187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80"/>
            <p:cNvSpPr/>
            <p:nvPr/>
          </p:nvSpPr>
          <p:spPr>
            <a:xfrm>
              <a:off x="4501725" y="1286250"/>
              <a:ext cx="1346825" cy="777350"/>
            </a:xfrm>
            <a:custGeom>
              <a:rect b="b" l="l" r="r" t="t"/>
              <a:pathLst>
                <a:path extrusionOk="0" h="31094" w="53873">
                  <a:moveTo>
                    <a:pt x="1903" y="1"/>
                  </a:moveTo>
                  <a:cubicBezTo>
                    <a:pt x="1482" y="1"/>
                    <a:pt x="1059" y="92"/>
                    <a:pt x="667" y="272"/>
                  </a:cubicBezTo>
                  <a:cubicBezTo>
                    <a:pt x="0" y="672"/>
                    <a:pt x="34" y="1306"/>
                    <a:pt x="34" y="2140"/>
                  </a:cubicBezTo>
                  <a:cubicBezTo>
                    <a:pt x="34" y="1555"/>
                    <a:pt x="313" y="1216"/>
                    <a:pt x="733" y="1216"/>
                  </a:cubicBezTo>
                  <a:cubicBezTo>
                    <a:pt x="912" y="1216"/>
                    <a:pt x="1116" y="1277"/>
                    <a:pt x="1335" y="1406"/>
                  </a:cubicBezTo>
                  <a:lnTo>
                    <a:pt x="51103" y="30127"/>
                  </a:lnTo>
                  <a:cubicBezTo>
                    <a:pt x="51470" y="30360"/>
                    <a:pt x="51771" y="30694"/>
                    <a:pt x="52004" y="31094"/>
                  </a:cubicBezTo>
                  <a:lnTo>
                    <a:pt x="53872" y="30027"/>
                  </a:lnTo>
                  <a:cubicBezTo>
                    <a:pt x="53639" y="29626"/>
                    <a:pt x="53338" y="29293"/>
                    <a:pt x="52938" y="29059"/>
                  </a:cubicBezTo>
                  <a:lnTo>
                    <a:pt x="3169" y="305"/>
                  </a:lnTo>
                  <a:cubicBezTo>
                    <a:pt x="2777" y="101"/>
                    <a:pt x="2342" y="1"/>
                    <a:pt x="190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80"/>
            <p:cNvSpPr/>
            <p:nvPr/>
          </p:nvSpPr>
          <p:spPr>
            <a:xfrm>
              <a:off x="4502550" y="1316625"/>
              <a:ext cx="1308450" cy="1778325"/>
            </a:xfrm>
            <a:custGeom>
              <a:rect b="b" l="l" r="r" t="t"/>
              <a:pathLst>
                <a:path extrusionOk="0" h="71133" w="52338">
                  <a:moveTo>
                    <a:pt x="689" y="1"/>
                  </a:moveTo>
                  <a:cubicBezTo>
                    <a:pt x="280" y="1"/>
                    <a:pt x="1" y="340"/>
                    <a:pt x="1" y="925"/>
                  </a:cubicBezTo>
                  <a:lnTo>
                    <a:pt x="1" y="39986"/>
                  </a:lnTo>
                  <a:cubicBezTo>
                    <a:pt x="34" y="40887"/>
                    <a:pt x="534" y="41721"/>
                    <a:pt x="1268" y="42221"/>
                  </a:cubicBezTo>
                  <a:lnTo>
                    <a:pt x="51037" y="70942"/>
                  </a:lnTo>
                  <a:cubicBezTo>
                    <a:pt x="51256" y="71071"/>
                    <a:pt x="51460" y="71132"/>
                    <a:pt x="51638" y="71132"/>
                  </a:cubicBezTo>
                  <a:cubicBezTo>
                    <a:pt x="52059" y="71132"/>
                    <a:pt x="52338" y="70793"/>
                    <a:pt x="52338" y="70208"/>
                  </a:cubicBezTo>
                  <a:lnTo>
                    <a:pt x="52338" y="31180"/>
                  </a:lnTo>
                  <a:cubicBezTo>
                    <a:pt x="52305" y="30246"/>
                    <a:pt x="51804" y="29412"/>
                    <a:pt x="51037" y="28912"/>
                  </a:cubicBezTo>
                  <a:lnTo>
                    <a:pt x="1268" y="191"/>
                  </a:lnTo>
                  <a:cubicBezTo>
                    <a:pt x="1059" y="62"/>
                    <a:pt x="862" y="1"/>
                    <a:pt x="6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80"/>
            <p:cNvSpPr/>
            <p:nvPr/>
          </p:nvSpPr>
          <p:spPr>
            <a:xfrm>
              <a:off x="5782625" y="2036900"/>
              <a:ext cx="75925" cy="1061625"/>
            </a:xfrm>
            <a:custGeom>
              <a:rect b="b" l="l" r="r" t="t"/>
              <a:pathLst>
                <a:path extrusionOk="0" h="42465" w="3037">
                  <a:moveTo>
                    <a:pt x="2636" y="1"/>
                  </a:moveTo>
                  <a:lnTo>
                    <a:pt x="768" y="1068"/>
                  </a:lnTo>
                  <a:cubicBezTo>
                    <a:pt x="1002" y="1468"/>
                    <a:pt x="1135" y="1902"/>
                    <a:pt x="1135" y="2369"/>
                  </a:cubicBezTo>
                  <a:lnTo>
                    <a:pt x="1135" y="41397"/>
                  </a:lnTo>
                  <a:cubicBezTo>
                    <a:pt x="1135" y="41988"/>
                    <a:pt x="838" y="42322"/>
                    <a:pt x="412" y="42322"/>
                  </a:cubicBezTo>
                  <a:cubicBezTo>
                    <a:pt x="285" y="42322"/>
                    <a:pt x="146" y="42292"/>
                    <a:pt x="1" y="42231"/>
                  </a:cubicBezTo>
                  <a:lnTo>
                    <a:pt x="1" y="42231"/>
                  </a:lnTo>
                  <a:cubicBezTo>
                    <a:pt x="365" y="42389"/>
                    <a:pt x="752" y="42465"/>
                    <a:pt x="1137" y="42465"/>
                  </a:cubicBezTo>
                  <a:cubicBezTo>
                    <a:pt x="1562" y="42465"/>
                    <a:pt x="1984" y="42372"/>
                    <a:pt x="2369" y="42197"/>
                  </a:cubicBezTo>
                  <a:cubicBezTo>
                    <a:pt x="3036" y="41797"/>
                    <a:pt x="3003" y="41130"/>
                    <a:pt x="3003" y="40329"/>
                  </a:cubicBezTo>
                  <a:lnTo>
                    <a:pt x="3003" y="1268"/>
                  </a:lnTo>
                  <a:cubicBezTo>
                    <a:pt x="2970" y="834"/>
                    <a:pt x="2870" y="367"/>
                    <a:pt x="26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80"/>
            <p:cNvSpPr/>
            <p:nvPr/>
          </p:nvSpPr>
          <p:spPr>
            <a:xfrm>
              <a:off x="4542575" y="1382350"/>
              <a:ext cx="1238425" cy="1594350"/>
            </a:xfrm>
            <a:custGeom>
              <a:rect b="b" l="l" r="r" t="t"/>
              <a:pathLst>
                <a:path extrusionOk="0" h="63774" w="49537">
                  <a:moveTo>
                    <a:pt x="445" y="0"/>
                  </a:moveTo>
                  <a:cubicBezTo>
                    <a:pt x="190" y="0"/>
                    <a:pt x="1" y="205"/>
                    <a:pt x="1" y="564"/>
                  </a:cubicBezTo>
                  <a:lnTo>
                    <a:pt x="1" y="34622"/>
                  </a:lnTo>
                  <a:cubicBezTo>
                    <a:pt x="34" y="35156"/>
                    <a:pt x="301" y="35689"/>
                    <a:pt x="768" y="35990"/>
                  </a:cubicBezTo>
                  <a:lnTo>
                    <a:pt x="48769" y="63676"/>
                  </a:lnTo>
                  <a:cubicBezTo>
                    <a:pt x="48882" y="63742"/>
                    <a:pt x="48992" y="63773"/>
                    <a:pt x="49092" y="63773"/>
                  </a:cubicBezTo>
                  <a:cubicBezTo>
                    <a:pt x="49347" y="63773"/>
                    <a:pt x="49536" y="63569"/>
                    <a:pt x="49536" y="63209"/>
                  </a:cubicBezTo>
                  <a:lnTo>
                    <a:pt x="49536" y="29118"/>
                  </a:lnTo>
                  <a:cubicBezTo>
                    <a:pt x="49503" y="28584"/>
                    <a:pt x="49203" y="28084"/>
                    <a:pt x="48769" y="27784"/>
                  </a:cubicBezTo>
                  <a:lnTo>
                    <a:pt x="768" y="97"/>
                  </a:lnTo>
                  <a:cubicBezTo>
                    <a:pt x="655" y="31"/>
                    <a:pt x="545" y="0"/>
                    <a:pt x="445"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80"/>
            <p:cNvSpPr/>
            <p:nvPr/>
          </p:nvSpPr>
          <p:spPr>
            <a:xfrm>
              <a:off x="4586775" y="1458175"/>
              <a:ext cx="1149175" cy="1445200"/>
            </a:xfrm>
            <a:custGeom>
              <a:rect b="b" l="l" r="r" t="t"/>
              <a:pathLst>
                <a:path extrusionOk="0" h="57808" w="45967">
                  <a:moveTo>
                    <a:pt x="439" y="0"/>
                  </a:moveTo>
                  <a:cubicBezTo>
                    <a:pt x="195" y="0"/>
                    <a:pt x="34" y="260"/>
                    <a:pt x="34" y="700"/>
                  </a:cubicBezTo>
                  <a:lnTo>
                    <a:pt x="34" y="30588"/>
                  </a:lnTo>
                  <a:cubicBezTo>
                    <a:pt x="1" y="31122"/>
                    <a:pt x="268" y="31622"/>
                    <a:pt x="668" y="31989"/>
                  </a:cubicBezTo>
                  <a:lnTo>
                    <a:pt x="45300" y="57741"/>
                  </a:lnTo>
                  <a:cubicBezTo>
                    <a:pt x="45382" y="57786"/>
                    <a:pt x="45460" y="57807"/>
                    <a:pt x="45533" y="57807"/>
                  </a:cubicBezTo>
                  <a:cubicBezTo>
                    <a:pt x="45786" y="57807"/>
                    <a:pt x="45967" y="57548"/>
                    <a:pt x="45967" y="57107"/>
                  </a:cubicBezTo>
                  <a:lnTo>
                    <a:pt x="45967" y="27219"/>
                  </a:lnTo>
                  <a:cubicBezTo>
                    <a:pt x="45967" y="26685"/>
                    <a:pt x="45733" y="26152"/>
                    <a:pt x="45300" y="25818"/>
                  </a:cubicBezTo>
                  <a:lnTo>
                    <a:pt x="668" y="66"/>
                  </a:lnTo>
                  <a:cubicBezTo>
                    <a:pt x="586" y="22"/>
                    <a:pt x="509" y="0"/>
                    <a:pt x="43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80"/>
            <p:cNvSpPr/>
            <p:nvPr/>
          </p:nvSpPr>
          <p:spPr>
            <a:xfrm>
              <a:off x="4635975" y="1736250"/>
              <a:ext cx="1064125" cy="690550"/>
            </a:xfrm>
            <a:custGeom>
              <a:rect b="b" l="l" r="r" t="t"/>
              <a:pathLst>
                <a:path extrusionOk="0" h="27622" w="42565">
                  <a:moveTo>
                    <a:pt x="377" y="1"/>
                  </a:moveTo>
                  <a:cubicBezTo>
                    <a:pt x="155" y="1"/>
                    <a:pt x="1" y="174"/>
                    <a:pt x="1" y="485"/>
                  </a:cubicBezTo>
                  <a:lnTo>
                    <a:pt x="1" y="2553"/>
                  </a:lnTo>
                  <a:cubicBezTo>
                    <a:pt x="1" y="3020"/>
                    <a:pt x="268" y="3454"/>
                    <a:pt x="668" y="3721"/>
                  </a:cubicBezTo>
                  <a:lnTo>
                    <a:pt x="41897" y="27538"/>
                  </a:lnTo>
                  <a:cubicBezTo>
                    <a:pt x="42001" y="27594"/>
                    <a:pt x="42100" y="27622"/>
                    <a:pt x="42188" y="27622"/>
                  </a:cubicBezTo>
                  <a:cubicBezTo>
                    <a:pt x="42410" y="27622"/>
                    <a:pt x="42564" y="27448"/>
                    <a:pt x="42564" y="27137"/>
                  </a:cubicBezTo>
                  <a:lnTo>
                    <a:pt x="42564" y="25069"/>
                  </a:lnTo>
                  <a:cubicBezTo>
                    <a:pt x="42531" y="24569"/>
                    <a:pt x="42298" y="24135"/>
                    <a:pt x="41897" y="23902"/>
                  </a:cubicBezTo>
                  <a:lnTo>
                    <a:pt x="668" y="85"/>
                  </a:lnTo>
                  <a:cubicBezTo>
                    <a:pt x="564" y="28"/>
                    <a:pt x="465" y="1"/>
                    <a:pt x="377"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80"/>
            <p:cNvSpPr/>
            <p:nvPr/>
          </p:nvSpPr>
          <p:spPr>
            <a:xfrm>
              <a:off x="4637650" y="1850525"/>
              <a:ext cx="126775" cy="256125"/>
            </a:xfrm>
            <a:custGeom>
              <a:rect b="b" l="l" r="r" t="t"/>
              <a:pathLst>
                <a:path extrusionOk="0" h="10245" w="5071">
                  <a:moveTo>
                    <a:pt x="359" y="0"/>
                  </a:moveTo>
                  <a:cubicBezTo>
                    <a:pt x="148" y="0"/>
                    <a:pt x="0" y="239"/>
                    <a:pt x="0" y="584"/>
                  </a:cubicBezTo>
                  <a:lnTo>
                    <a:pt x="0" y="6722"/>
                  </a:lnTo>
                  <a:cubicBezTo>
                    <a:pt x="0" y="7189"/>
                    <a:pt x="201" y="7589"/>
                    <a:pt x="534" y="7889"/>
                  </a:cubicBezTo>
                  <a:lnTo>
                    <a:pt x="4537" y="10191"/>
                  </a:lnTo>
                  <a:cubicBezTo>
                    <a:pt x="4603" y="10227"/>
                    <a:pt x="4665" y="10245"/>
                    <a:pt x="4722" y="10245"/>
                  </a:cubicBezTo>
                  <a:cubicBezTo>
                    <a:pt x="4928" y="10245"/>
                    <a:pt x="5071" y="10022"/>
                    <a:pt x="5071" y="9657"/>
                  </a:cubicBezTo>
                  <a:lnTo>
                    <a:pt x="5071" y="3519"/>
                  </a:lnTo>
                  <a:cubicBezTo>
                    <a:pt x="5071" y="3052"/>
                    <a:pt x="4871" y="2652"/>
                    <a:pt x="4537" y="2352"/>
                  </a:cubicBezTo>
                  <a:lnTo>
                    <a:pt x="534" y="50"/>
                  </a:lnTo>
                  <a:cubicBezTo>
                    <a:pt x="473" y="16"/>
                    <a:pt x="414" y="0"/>
                    <a:pt x="35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80"/>
            <p:cNvSpPr/>
            <p:nvPr/>
          </p:nvSpPr>
          <p:spPr>
            <a:xfrm>
              <a:off x="4637650" y="1850525"/>
              <a:ext cx="126775" cy="256125"/>
            </a:xfrm>
            <a:custGeom>
              <a:rect b="b" l="l" r="r" t="t"/>
              <a:pathLst>
                <a:path extrusionOk="0" h="10245" w="5071">
                  <a:moveTo>
                    <a:pt x="359" y="0"/>
                  </a:moveTo>
                  <a:cubicBezTo>
                    <a:pt x="148" y="0"/>
                    <a:pt x="0" y="239"/>
                    <a:pt x="0" y="584"/>
                  </a:cubicBezTo>
                  <a:lnTo>
                    <a:pt x="0" y="6722"/>
                  </a:lnTo>
                  <a:cubicBezTo>
                    <a:pt x="0" y="7189"/>
                    <a:pt x="201" y="7589"/>
                    <a:pt x="534" y="7889"/>
                  </a:cubicBezTo>
                  <a:lnTo>
                    <a:pt x="4537" y="10191"/>
                  </a:lnTo>
                  <a:cubicBezTo>
                    <a:pt x="4603" y="10227"/>
                    <a:pt x="4665" y="10245"/>
                    <a:pt x="4722" y="10245"/>
                  </a:cubicBezTo>
                  <a:cubicBezTo>
                    <a:pt x="4928" y="10245"/>
                    <a:pt x="5071" y="10022"/>
                    <a:pt x="5071" y="9657"/>
                  </a:cubicBezTo>
                  <a:lnTo>
                    <a:pt x="5071" y="3519"/>
                  </a:lnTo>
                  <a:cubicBezTo>
                    <a:pt x="5071" y="3052"/>
                    <a:pt x="4871" y="2652"/>
                    <a:pt x="4537" y="2352"/>
                  </a:cubicBezTo>
                  <a:lnTo>
                    <a:pt x="534" y="50"/>
                  </a:lnTo>
                  <a:cubicBezTo>
                    <a:pt x="473" y="16"/>
                    <a:pt x="414" y="0"/>
                    <a:pt x="3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80"/>
            <p:cNvSpPr/>
            <p:nvPr/>
          </p:nvSpPr>
          <p:spPr>
            <a:xfrm>
              <a:off x="4637650" y="1926450"/>
              <a:ext cx="126775" cy="181025"/>
            </a:xfrm>
            <a:custGeom>
              <a:rect b="b" l="l" r="r" t="t"/>
              <a:pathLst>
                <a:path extrusionOk="0" h="7241" w="5071">
                  <a:moveTo>
                    <a:pt x="1504" y="1"/>
                  </a:moveTo>
                  <a:cubicBezTo>
                    <a:pt x="1490" y="1"/>
                    <a:pt x="1478" y="5"/>
                    <a:pt x="1468" y="15"/>
                  </a:cubicBezTo>
                  <a:lnTo>
                    <a:pt x="0" y="2117"/>
                  </a:lnTo>
                  <a:lnTo>
                    <a:pt x="0" y="3718"/>
                  </a:lnTo>
                  <a:cubicBezTo>
                    <a:pt x="0" y="4152"/>
                    <a:pt x="201" y="4585"/>
                    <a:pt x="534" y="4852"/>
                  </a:cubicBezTo>
                  <a:lnTo>
                    <a:pt x="4537" y="7187"/>
                  </a:lnTo>
                  <a:cubicBezTo>
                    <a:pt x="4603" y="7224"/>
                    <a:pt x="4665" y="7241"/>
                    <a:pt x="4722" y="7241"/>
                  </a:cubicBezTo>
                  <a:cubicBezTo>
                    <a:pt x="4928" y="7241"/>
                    <a:pt x="5071" y="7019"/>
                    <a:pt x="5071" y="6653"/>
                  </a:cubicBezTo>
                  <a:lnTo>
                    <a:pt x="5071" y="5353"/>
                  </a:lnTo>
                  <a:lnTo>
                    <a:pt x="4170" y="3084"/>
                  </a:lnTo>
                  <a:cubicBezTo>
                    <a:pt x="4085" y="2857"/>
                    <a:pt x="3952" y="2703"/>
                    <a:pt x="3873" y="2703"/>
                  </a:cubicBezTo>
                  <a:cubicBezTo>
                    <a:pt x="3859" y="2703"/>
                    <a:pt x="3847" y="2707"/>
                    <a:pt x="3837" y="2717"/>
                  </a:cubicBezTo>
                  <a:lnTo>
                    <a:pt x="3203" y="3351"/>
                  </a:lnTo>
                  <a:lnTo>
                    <a:pt x="3736" y="5286"/>
                  </a:lnTo>
                  <a:lnTo>
                    <a:pt x="1835" y="382"/>
                  </a:lnTo>
                  <a:cubicBezTo>
                    <a:pt x="1722" y="155"/>
                    <a:pt x="1584" y="1"/>
                    <a:pt x="150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80"/>
            <p:cNvSpPr/>
            <p:nvPr/>
          </p:nvSpPr>
          <p:spPr>
            <a:xfrm>
              <a:off x="4709375" y="1924525"/>
              <a:ext cx="25025" cy="41700"/>
            </a:xfrm>
            <a:custGeom>
              <a:rect b="b" l="l" r="r" t="t"/>
              <a:pathLst>
                <a:path extrusionOk="0" h="1668" w="1001">
                  <a:moveTo>
                    <a:pt x="319" y="0"/>
                  </a:moveTo>
                  <a:cubicBezTo>
                    <a:pt x="136" y="0"/>
                    <a:pt x="0" y="195"/>
                    <a:pt x="0" y="526"/>
                  </a:cubicBezTo>
                  <a:cubicBezTo>
                    <a:pt x="0" y="960"/>
                    <a:pt x="167" y="1360"/>
                    <a:pt x="501" y="1627"/>
                  </a:cubicBezTo>
                  <a:cubicBezTo>
                    <a:pt x="563" y="1654"/>
                    <a:pt x="620" y="1668"/>
                    <a:pt x="673" y="1668"/>
                  </a:cubicBezTo>
                  <a:cubicBezTo>
                    <a:pt x="875" y="1668"/>
                    <a:pt x="1001" y="1471"/>
                    <a:pt x="1001" y="1126"/>
                  </a:cubicBezTo>
                  <a:cubicBezTo>
                    <a:pt x="1001" y="693"/>
                    <a:pt x="834" y="292"/>
                    <a:pt x="501" y="59"/>
                  </a:cubicBezTo>
                  <a:cubicBezTo>
                    <a:pt x="437" y="19"/>
                    <a:pt x="376" y="0"/>
                    <a:pt x="31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80"/>
            <p:cNvSpPr/>
            <p:nvPr/>
          </p:nvSpPr>
          <p:spPr>
            <a:xfrm>
              <a:off x="4637650" y="2064300"/>
              <a:ext cx="126775" cy="255850"/>
            </a:xfrm>
            <a:custGeom>
              <a:rect b="b" l="l" r="r" t="t"/>
              <a:pathLst>
                <a:path extrusionOk="0" h="10234" w="5071">
                  <a:moveTo>
                    <a:pt x="328" y="0"/>
                  </a:moveTo>
                  <a:cubicBezTo>
                    <a:pt x="134" y="0"/>
                    <a:pt x="0" y="220"/>
                    <a:pt x="0" y="572"/>
                  </a:cubicBezTo>
                  <a:lnTo>
                    <a:pt x="0" y="6743"/>
                  </a:lnTo>
                  <a:cubicBezTo>
                    <a:pt x="0" y="7177"/>
                    <a:pt x="201" y="7611"/>
                    <a:pt x="534" y="7878"/>
                  </a:cubicBezTo>
                  <a:lnTo>
                    <a:pt x="4537" y="10179"/>
                  </a:lnTo>
                  <a:cubicBezTo>
                    <a:pt x="4603" y="10216"/>
                    <a:pt x="4666" y="10233"/>
                    <a:pt x="4724" y="10233"/>
                  </a:cubicBezTo>
                  <a:cubicBezTo>
                    <a:pt x="4929" y="10233"/>
                    <a:pt x="5071" y="10017"/>
                    <a:pt x="5071" y="9679"/>
                  </a:cubicBezTo>
                  <a:lnTo>
                    <a:pt x="5071" y="3508"/>
                  </a:lnTo>
                  <a:cubicBezTo>
                    <a:pt x="5071" y="3074"/>
                    <a:pt x="4871" y="2641"/>
                    <a:pt x="4537" y="2374"/>
                  </a:cubicBezTo>
                  <a:lnTo>
                    <a:pt x="534" y="72"/>
                  </a:lnTo>
                  <a:cubicBezTo>
                    <a:pt x="461" y="23"/>
                    <a:pt x="391" y="0"/>
                    <a:pt x="32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80"/>
            <p:cNvSpPr/>
            <p:nvPr/>
          </p:nvSpPr>
          <p:spPr>
            <a:xfrm>
              <a:off x="4637650" y="2064300"/>
              <a:ext cx="126775" cy="255850"/>
            </a:xfrm>
            <a:custGeom>
              <a:rect b="b" l="l" r="r" t="t"/>
              <a:pathLst>
                <a:path extrusionOk="0" h="10234" w="5071">
                  <a:moveTo>
                    <a:pt x="328" y="0"/>
                  </a:moveTo>
                  <a:cubicBezTo>
                    <a:pt x="134" y="0"/>
                    <a:pt x="0" y="220"/>
                    <a:pt x="0" y="572"/>
                  </a:cubicBezTo>
                  <a:lnTo>
                    <a:pt x="0" y="6743"/>
                  </a:lnTo>
                  <a:cubicBezTo>
                    <a:pt x="0" y="7177"/>
                    <a:pt x="201" y="7611"/>
                    <a:pt x="534" y="7878"/>
                  </a:cubicBezTo>
                  <a:lnTo>
                    <a:pt x="4537" y="10179"/>
                  </a:lnTo>
                  <a:cubicBezTo>
                    <a:pt x="4603" y="10216"/>
                    <a:pt x="4666" y="10233"/>
                    <a:pt x="4724" y="10233"/>
                  </a:cubicBezTo>
                  <a:cubicBezTo>
                    <a:pt x="4929" y="10233"/>
                    <a:pt x="5071" y="10017"/>
                    <a:pt x="5071" y="9679"/>
                  </a:cubicBezTo>
                  <a:lnTo>
                    <a:pt x="5071" y="3508"/>
                  </a:lnTo>
                  <a:cubicBezTo>
                    <a:pt x="5071" y="3074"/>
                    <a:pt x="4871" y="2641"/>
                    <a:pt x="4537" y="2374"/>
                  </a:cubicBezTo>
                  <a:lnTo>
                    <a:pt x="534" y="72"/>
                  </a:lnTo>
                  <a:cubicBezTo>
                    <a:pt x="461" y="23"/>
                    <a:pt x="391" y="0"/>
                    <a:pt x="3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80"/>
            <p:cNvSpPr/>
            <p:nvPr/>
          </p:nvSpPr>
          <p:spPr>
            <a:xfrm>
              <a:off x="4637650" y="2139950"/>
              <a:ext cx="126775" cy="180200"/>
            </a:xfrm>
            <a:custGeom>
              <a:rect b="b" l="l" r="r" t="t"/>
              <a:pathLst>
                <a:path extrusionOk="0" h="7208" w="5071">
                  <a:moveTo>
                    <a:pt x="1504" y="0"/>
                  </a:moveTo>
                  <a:cubicBezTo>
                    <a:pt x="1490" y="0"/>
                    <a:pt x="1478" y="5"/>
                    <a:pt x="1468" y="15"/>
                  </a:cubicBezTo>
                  <a:lnTo>
                    <a:pt x="0" y="2083"/>
                  </a:lnTo>
                  <a:lnTo>
                    <a:pt x="0" y="3717"/>
                  </a:lnTo>
                  <a:cubicBezTo>
                    <a:pt x="0" y="4151"/>
                    <a:pt x="201" y="4585"/>
                    <a:pt x="534" y="4852"/>
                  </a:cubicBezTo>
                  <a:lnTo>
                    <a:pt x="4537" y="7153"/>
                  </a:lnTo>
                  <a:cubicBezTo>
                    <a:pt x="4603" y="7190"/>
                    <a:pt x="4666" y="7207"/>
                    <a:pt x="4724" y="7207"/>
                  </a:cubicBezTo>
                  <a:cubicBezTo>
                    <a:pt x="4929" y="7207"/>
                    <a:pt x="5071" y="6991"/>
                    <a:pt x="5071" y="6653"/>
                  </a:cubicBezTo>
                  <a:lnTo>
                    <a:pt x="5071" y="5319"/>
                  </a:lnTo>
                  <a:lnTo>
                    <a:pt x="4170" y="3084"/>
                  </a:lnTo>
                  <a:cubicBezTo>
                    <a:pt x="4085" y="2857"/>
                    <a:pt x="3952" y="2702"/>
                    <a:pt x="3873" y="2702"/>
                  </a:cubicBezTo>
                  <a:cubicBezTo>
                    <a:pt x="3859" y="2702"/>
                    <a:pt x="3847" y="2707"/>
                    <a:pt x="3837" y="2717"/>
                  </a:cubicBezTo>
                  <a:lnTo>
                    <a:pt x="3203" y="3351"/>
                  </a:lnTo>
                  <a:lnTo>
                    <a:pt x="3736" y="5285"/>
                  </a:lnTo>
                  <a:lnTo>
                    <a:pt x="3736" y="5285"/>
                  </a:lnTo>
                  <a:lnTo>
                    <a:pt x="1835" y="382"/>
                  </a:lnTo>
                  <a:cubicBezTo>
                    <a:pt x="1722" y="155"/>
                    <a:pt x="1584" y="0"/>
                    <a:pt x="150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80"/>
            <p:cNvSpPr/>
            <p:nvPr/>
          </p:nvSpPr>
          <p:spPr>
            <a:xfrm>
              <a:off x="4709375" y="2138125"/>
              <a:ext cx="25875" cy="41925"/>
            </a:xfrm>
            <a:custGeom>
              <a:rect b="b" l="l" r="r" t="t"/>
              <a:pathLst>
                <a:path extrusionOk="0" h="1677" w="1035">
                  <a:moveTo>
                    <a:pt x="331" y="0"/>
                  </a:moveTo>
                  <a:cubicBezTo>
                    <a:pt x="142" y="0"/>
                    <a:pt x="0" y="217"/>
                    <a:pt x="0" y="555"/>
                  </a:cubicBezTo>
                  <a:cubicBezTo>
                    <a:pt x="0" y="955"/>
                    <a:pt x="167" y="1355"/>
                    <a:pt x="501" y="1622"/>
                  </a:cubicBezTo>
                  <a:cubicBezTo>
                    <a:pt x="567" y="1659"/>
                    <a:pt x="628" y="1676"/>
                    <a:pt x="683" y="1676"/>
                  </a:cubicBezTo>
                  <a:cubicBezTo>
                    <a:pt x="879" y="1676"/>
                    <a:pt x="1001" y="1460"/>
                    <a:pt x="1001" y="1122"/>
                  </a:cubicBezTo>
                  <a:cubicBezTo>
                    <a:pt x="1034" y="722"/>
                    <a:pt x="834" y="321"/>
                    <a:pt x="501" y="54"/>
                  </a:cubicBezTo>
                  <a:cubicBezTo>
                    <a:pt x="442" y="18"/>
                    <a:pt x="385" y="0"/>
                    <a:pt x="33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80"/>
            <p:cNvSpPr/>
            <p:nvPr/>
          </p:nvSpPr>
          <p:spPr>
            <a:xfrm>
              <a:off x="4793600" y="1953675"/>
              <a:ext cx="906500" cy="536700"/>
            </a:xfrm>
            <a:custGeom>
              <a:rect b="b" l="l" r="r" t="t"/>
              <a:pathLst>
                <a:path extrusionOk="0" h="21468" w="36260">
                  <a:moveTo>
                    <a:pt x="208" y="1"/>
                  </a:moveTo>
                  <a:cubicBezTo>
                    <a:pt x="81" y="1"/>
                    <a:pt x="0" y="99"/>
                    <a:pt x="0" y="261"/>
                  </a:cubicBezTo>
                  <a:cubicBezTo>
                    <a:pt x="0" y="561"/>
                    <a:pt x="167" y="828"/>
                    <a:pt x="401" y="995"/>
                  </a:cubicBezTo>
                  <a:lnTo>
                    <a:pt x="35826" y="21409"/>
                  </a:lnTo>
                  <a:cubicBezTo>
                    <a:pt x="35896" y="21449"/>
                    <a:pt x="35962" y="21468"/>
                    <a:pt x="36022" y="21468"/>
                  </a:cubicBezTo>
                  <a:cubicBezTo>
                    <a:pt x="36161" y="21468"/>
                    <a:pt x="36259" y="21363"/>
                    <a:pt x="36259" y="21176"/>
                  </a:cubicBezTo>
                  <a:cubicBezTo>
                    <a:pt x="36226" y="20909"/>
                    <a:pt x="36059" y="20642"/>
                    <a:pt x="35826" y="20475"/>
                  </a:cubicBezTo>
                  <a:lnTo>
                    <a:pt x="401" y="61"/>
                  </a:lnTo>
                  <a:cubicBezTo>
                    <a:pt x="329" y="20"/>
                    <a:pt x="264" y="1"/>
                    <a:pt x="208"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80"/>
            <p:cNvSpPr/>
            <p:nvPr/>
          </p:nvSpPr>
          <p:spPr>
            <a:xfrm>
              <a:off x="4793600" y="1998875"/>
              <a:ext cx="906500" cy="537375"/>
            </a:xfrm>
            <a:custGeom>
              <a:rect b="b" l="l" r="r" t="t"/>
              <a:pathLst>
                <a:path extrusionOk="0" h="21495" w="36260">
                  <a:moveTo>
                    <a:pt x="226" y="1"/>
                  </a:moveTo>
                  <a:cubicBezTo>
                    <a:pt x="88" y="1"/>
                    <a:pt x="0" y="118"/>
                    <a:pt x="0" y="287"/>
                  </a:cubicBezTo>
                  <a:cubicBezTo>
                    <a:pt x="0" y="588"/>
                    <a:pt x="167" y="854"/>
                    <a:pt x="401" y="988"/>
                  </a:cubicBezTo>
                  <a:lnTo>
                    <a:pt x="35826" y="21436"/>
                  </a:lnTo>
                  <a:cubicBezTo>
                    <a:pt x="35896" y="21476"/>
                    <a:pt x="35962" y="21495"/>
                    <a:pt x="36022" y="21495"/>
                  </a:cubicBezTo>
                  <a:cubicBezTo>
                    <a:pt x="36161" y="21495"/>
                    <a:pt x="36259" y="21389"/>
                    <a:pt x="36259" y="21202"/>
                  </a:cubicBezTo>
                  <a:cubicBezTo>
                    <a:pt x="36226" y="20902"/>
                    <a:pt x="36059" y="20635"/>
                    <a:pt x="35826" y="20502"/>
                  </a:cubicBezTo>
                  <a:lnTo>
                    <a:pt x="401" y="54"/>
                  </a:lnTo>
                  <a:cubicBezTo>
                    <a:pt x="337" y="17"/>
                    <a:pt x="278" y="1"/>
                    <a:pt x="226"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80"/>
            <p:cNvSpPr/>
            <p:nvPr/>
          </p:nvSpPr>
          <p:spPr>
            <a:xfrm>
              <a:off x="4793600" y="2044600"/>
              <a:ext cx="906500" cy="537525"/>
            </a:xfrm>
            <a:custGeom>
              <a:rect b="b" l="l" r="r" t="t"/>
              <a:pathLst>
                <a:path extrusionOk="0" h="21501" w="36260">
                  <a:moveTo>
                    <a:pt x="212" y="1"/>
                  </a:moveTo>
                  <a:cubicBezTo>
                    <a:pt x="82" y="1"/>
                    <a:pt x="0" y="106"/>
                    <a:pt x="0" y="293"/>
                  </a:cubicBezTo>
                  <a:cubicBezTo>
                    <a:pt x="0" y="560"/>
                    <a:pt x="167" y="827"/>
                    <a:pt x="401" y="993"/>
                  </a:cubicBezTo>
                  <a:lnTo>
                    <a:pt x="35826" y="21441"/>
                  </a:lnTo>
                  <a:cubicBezTo>
                    <a:pt x="35896" y="21481"/>
                    <a:pt x="35962" y="21500"/>
                    <a:pt x="36022" y="21500"/>
                  </a:cubicBezTo>
                  <a:cubicBezTo>
                    <a:pt x="36161" y="21500"/>
                    <a:pt x="36259" y="21395"/>
                    <a:pt x="36259" y="21208"/>
                  </a:cubicBezTo>
                  <a:cubicBezTo>
                    <a:pt x="36226" y="20908"/>
                    <a:pt x="36059" y="20641"/>
                    <a:pt x="35826" y="20474"/>
                  </a:cubicBezTo>
                  <a:lnTo>
                    <a:pt x="401" y="59"/>
                  </a:lnTo>
                  <a:cubicBezTo>
                    <a:pt x="331" y="20"/>
                    <a:pt x="267" y="1"/>
                    <a:pt x="212"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80"/>
            <p:cNvSpPr/>
            <p:nvPr/>
          </p:nvSpPr>
          <p:spPr>
            <a:xfrm>
              <a:off x="4793600" y="2090450"/>
              <a:ext cx="906500" cy="536700"/>
            </a:xfrm>
            <a:custGeom>
              <a:rect b="b" l="l" r="r" t="t"/>
              <a:pathLst>
                <a:path extrusionOk="0" h="21468" w="36260">
                  <a:moveTo>
                    <a:pt x="208" y="0"/>
                  </a:moveTo>
                  <a:cubicBezTo>
                    <a:pt x="81" y="0"/>
                    <a:pt x="0" y="98"/>
                    <a:pt x="0" y="260"/>
                  </a:cubicBezTo>
                  <a:cubicBezTo>
                    <a:pt x="0" y="560"/>
                    <a:pt x="167" y="827"/>
                    <a:pt x="401" y="994"/>
                  </a:cubicBezTo>
                  <a:lnTo>
                    <a:pt x="35826" y="21409"/>
                  </a:lnTo>
                  <a:cubicBezTo>
                    <a:pt x="35896" y="21449"/>
                    <a:pt x="35962" y="21468"/>
                    <a:pt x="36022" y="21468"/>
                  </a:cubicBezTo>
                  <a:cubicBezTo>
                    <a:pt x="36161" y="21468"/>
                    <a:pt x="36259" y="21362"/>
                    <a:pt x="36259" y="21175"/>
                  </a:cubicBezTo>
                  <a:cubicBezTo>
                    <a:pt x="36226" y="20908"/>
                    <a:pt x="36059" y="20641"/>
                    <a:pt x="35826" y="20475"/>
                  </a:cubicBezTo>
                  <a:lnTo>
                    <a:pt x="401" y="60"/>
                  </a:lnTo>
                  <a:cubicBezTo>
                    <a:pt x="329" y="19"/>
                    <a:pt x="264" y="0"/>
                    <a:pt x="208"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80"/>
            <p:cNvSpPr/>
            <p:nvPr/>
          </p:nvSpPr>
          <p:spPr>
            <a:xfrm>
              <a:off x="4793600" y="2165675"/>
              <a:ext cx="906500" cy="537375"/>
            </a:xfrm>
            <a:custGeom>
              <a:rect b="b" l="l" r="r" t="t"/>
              <a:pathLst>
                <a:path extrusionOk="0" h="21495" w="36260">
                  <a:moveTo>
                    <a:pt x="226" y="0"/>
                  </a:moveTo>
                  <a:cubicBezTo>
                    <a:pt x="88" y="0"/>
                    <a:pt x="0" y="117"/>
                    <a:pt x="0" y="287"/>
                  </a:cubicBezTo>
                  <a:cubicBezTo>
                    <a:pt x="0" y="587"/>
                    <a:pt x="167" y="854"/>
                    <a:pt x="401" y="1021"/>
                  </a:cubicBezTo>
                  <a:lnTo>
                    <a:pt x="35826" y="21435"/>
                  </a:lnTo>
                  <a:cubicBezTo>
                    <a:pt x="35896" y="21475"/>
                    <a:pt x="35962" y="21494"/>
                    <a:pt x="36022" y="21494"/>
                  </a:cubicBezTo>
                  <a:cubicBezTo>
                    <a:pt x="36161" y="21494"/>
                    <a:pt x="36259" y="21389"/>
                    <a:pt x="36259" y="21202"/>
                  </a:cubicBezTo>
                  <a:cubicBezTo>
                    <a:pt x="36226" y="20935"/>
                    <a:pt x="36059" y="20668"/>
                    <a:pt x="35826" y="20501"/>
                  </a:cubicBezTo>
                  <a:lnTo>
                    <a:pt x="401" y="53"/>
                  </a:lnTo>
                  <a:cubicBezTo>
                    <a:pt x="337" y="17"/>
                    <a:pt x="278" y="0"/>
                    <a:pt x="226"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80"/>
            <p:cNvSpPr/>
            <p:nvPr/>
          </p:nvSpPr>
          <p:spPr>
            <a:xfrm>
              <a:off x="4793600" y="2211400"/>
              <a:ext cx="906500" cy="537500"/>
            </a:xfrm>
            <a:custGeom>
              <a:rect b="b" l="l" r="r" t="t"/>
              <a:pathLst>
                <a:path extrusionOk="0" h="21500" w="36260">
                  <a:moveTo>
                    <a:pt x="212" y="0"/>
                  </a:moveTo>
                  <a:cubicBezTo>
                    <a:pt x="82" y="0"/>
                    <a:pt x="0" y="105"/>
                    <a:pt x="0" y="292"/>
                  </a:cubicBezTo>
                  <a:cubicBezTo>
                    <a:pt x="0" y="593"/>
                    <a:pt x="167" y="826"/>
                    <a:pt x="401" y="993"/>
                  </a:cubicBezTo>
                  <a:lnTo>
                    <a:pt x="35826" y="21441"/>
                  </a:lnTo>
                  <a:cubicBezTo>
                    <a:pt x="35896" y="21481"/>
                    <a:pt x="35962" y="21500"/>
                    <a:pt x="36022" y="21500"/>
                  </a:cubicBezTo>
                  <a:cubicBezTo>
                    <a:pt x="36161" y="21500"/>
                    <a:pt x="36259" y="21395"/>
                    <a:pt x="36259" y="21207"/>
                  </a:cubicBezTo>
                  <a:cubicBezTo>
                    <a:pt x="36226" y="20907"/>
                    <a:pt x="36059" y="20640"/>
                    <a:pt x="35826" y="20507"/>
                  </a:cubicBezTo>
                  <a:lnTo>
                    <a:pt x="401" y="59"/>
                  </a:lnTo>
                  <a:cubicBezTo>
                    <a:pt x="331" y="19"/>
                    <a:pt x="267" y="0"/>
                    <a:pt x="212"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80"/>
            <p:cNvSpPr/>
            <p:nvPr/>
          </p:nvSpPr>
          <p:spPr>
            <a:xfrm>
              <a:off x="4793600" y="2257250"/>
              <a:ext cx="906500" cy="536700"/>
            </a:xfrm>
            <a:custGeom>
              <a:rect b="b" l="l" r="r" t="t"/>
              <a:pathLst>
                <a:path extrusionOk="0" h="21468" w="36260">
                  <a:moveTo>
                    <a:pt x="212" y="1"/>
                  </a:moveTo>
                  <a:cubicBezTo>
                    <a:pt x="82" y="1"/>
                    <a:pt x="0" y="106"/>
                    <a:pt x="0" y="293"/>
                  </a:cubicBezTo>
                  <a:cubicBezTo>
                    <a:pt x="0" y="560"/>
                    <a:pt x="167" y="827"/>
                    <a:pt x="401" y="994"/>
                  </a:cubicBezTo>
                  <a:lnTo>
                    <a:pt x="35826" y="21408"/>
                  </a:lnTo>
                  <a:cubicBezTo>
                    <a:pt x="35897" y="21449"/>
                    <a:pt x="35966" y="21468"/>
                    <a:pt x="36026" y="21468"/>
                  </a:cubicBezTo>
                  <a:cubicBezTo>
                    <a:pt x="36163" y="21468"/>
                    <a:pt x="36259" y="21370"/>
                    <a:pt x="36259" y="21208"/>
                  </a:cubicBezTo>
                  <a:cubicBezTo>
                    <a:pt x="36226" y="20908"/>
                    <a:pt x="36059" y="20641"/>
                    <a:pt x="35826" y="20474"/>
                  </a:cubicBezTo>
                  <a:lnTo>
                    <a:pt x="401" y="60"/>
                  </a:lnTo>
                  <a:cubicBezTo>
                    <a:pt x="331" y="20"/>
                    <a:pt x="267" y="1"/>
                    <a:pt x="212"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80"/>
            <p:cNvSpPr/>
            <p:nvPr/>
          </p:nvSpPr>
          <p:spPr>
            <a:xfrm>
              <a:off x="4793600" y="2303100"/>
              <a:ext cx="906500" cy="536700"/>
            </a:xfrm>
            <a:custGeom>
              <a:rect b="b" l="l" r="r" t="t"/>
              <a:pathLst>
                <a:path extrusionOk="0" h="21468" w="36260">
                  <a:moveTo>
                    <a:pt x="208" y="0"/>
                  </a:moveTo>
                  <a:cubicBezTo>
                    <a:pt x="81" y="0"/>
                    <a:pt x="0" y="98"/>
                    <a:pt x="0" y="260"/>
                  </a:cubicBezTo>
                  <a:cubicBezTo>
                    <a:pt x="0" y="561"/>
                    <a:pt x="167" y="827"/>
                    <a:pt x="401" y="994"/>
                  </a:cubicBezTo>
                  <a:lnTo>
                    <a:pt x="35826" y="21409"/>
                  </a:lnTo>
                  <a:cubicBezTo>
                    <a:pt x="35896" y="21449"/>
                    <a:pt x="35962" y="21468"/>
                    <a:pt x="36022" y="21468"/>
                  </a:cubicBezTo>
                  <a:cubicBezTo>
                    <a:pt x="36161" y="21468"/>
                    <a:pt x="36259" y="21363"/>
                    <a:pt x="36259" y="21175"/>
                  </a:cubicBezTo>
                  <a:cubicBezTo>
                    <a:pt x="36226" y="20908"/>
                    <a:pt x="36059" y="20642"/>
                    <a:pt x="35826" y="20475"/>
                  </a:cubicBezTo>
                  <a:lnTo>
                    <a:pt x="401" y="60"/>
                  </a:lnTo>
                  <a:cubicBezTo>
                    <a:pt x="329" y="19"/>
                    <a:pt x="264" y="0"/>
                    <a:pt x="208"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80"/>
            <p:cNvSpPr/>
            <p:nvPr/>
          </p:nvSpPr>
          <p:spPr>
            <a:xfrm>
              <a:off x="4587625" y="1454525"/>
              <a:ext cx="1148325" cy="761700"/>
            </a:xfrm>
            <a:custGeom>
              <a:rect b="b" l="l" r="r" t="t"/>
              <a:pathLst>
                <a:path extrusionOk="0" h="30468" w="45933">
                  <a:moveTo>
                    <a:pt x="299" y="1"/>
                  </a:moveTo>
                  <a:cubicBezTo>
                    <a:pt x="120" y="1"/>
                    <a:pt x="0" y="176"/>
                    <a:pt x="0" y="513"/>
                  </a:cubicBezTo>
                  <a:lnTo>
                    <a:pt x="0" y="3948"/>
                  </a:lnTo>
                  <a:lnTo>
                    <a:pt x="45933" y="30467"/>
                  </a:lnTo>
                  <a:lnTo>
                    <a:pt x="45933" y="27032"/>
                  </a:lnTo>
                  <a:cubicBezTo>
                    <a:pt x="45933" y="26631"/>
                    <a:pt x="45766" y="26264"/>
                    <a:pt x="45466" y="26031"/>
                  </a:cubicBezTo>
                  <a:lnTo>
                    <a:pt x="467" y="46"/>
                  </a:lnTo>
                  <a:cubicBezTo>
                    <a:pt x="407" y="16"/>
                    <a:pt x="350" y="1"/>
                    <a:pt x="29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80"/>
            <p:cNvSpPr/>
            <p:nvPr/>
          </p:nvSpPr>
          <p:spPr>
            <a:xfrm>
              <a:off x="4587625" y="1515175"/>
              <a:ext cx="1148325" cy="805275"/>
            </a:xfrm>
            <a:custGeom>
              <a:rect b="b" l="l" r="r" t="t"/>
              <a:pathLst>
                <a:path extrusionOk="0" h="32211" w="45933">
                  <a:moveTo>
                    <a:pt x="2113" y="0"/>
                  </a:moveTo>
                  <a:cubicBezTo>
                    <a:pt x="1957" y="0"/>
                    <a:pt x="1879" y="211"/>
                    <a:pt x="1801" y="522"/>
                  </a:cubicBezTo>
                  <a:lnTo>
                    <a:pt x="1468" y="1622"/>
                  </a:lnTo>
                  <a:cubicBezTo>
                    <a:pt x="1364" y="1958"/>
                    <a:pt x="1281" y="2134"/>
                    <a:pt x="1125" y="2134"/>
                  </a:cubicBezTo>
                  <a:cubicBezTo>
                    <a:pt x="1079" y="2134"/>
                    <a:pt x="1027" y="2119"/>
                    <a:pt x="967" y="2089"/>
                  </a:cubicBezTo>
                  <a:lnTo>
                    <a:pt x="0" y="1522"/>
                  </a:lnTo>
                  <a:lnTo>
                    <a:pt x="0" y="5692"/>
                  </a:lnTo>
                  <a:lnTo>
                    <a:pt x="45933" y="32211"/>
                  </a:lnTo>
                  <a:lnTo>
                    <a:pt x="45933" y="28041"/>
                  </a:lnTo>
                  <a:lnTo>
                    <a:pt x="15311" y="10362"/>
                  </a:lnTo>
                  <a:cubicBezTo>
                    <a:pt x="15044" y="10229"/>
                    <a:pt x="14977" y="9928"/>
                    <a:pt x="14844" y="9361"/>
                  </a:cubicBezTo>
                  <a:lnTo>
                    <a:pt x="14410" y="7827"/>
                  </a:lnTo>
                  <a:cubicBezTo>
                    <a:pt x="14210" y="7093"/>
                    <a:pt x="14010" y="6826"/>
                    <a:pt x="13743" y="6693"/>
                  </a:cubicBezTo>
                  <a:lnTo>
                    <a:pt x="2268" y="55"/>
                  </a:lnTo>
                  <a:cubicBezTo>
                    <a:pt x="2209" y="17"/>
                    <a:pt x="2158" y="0"/>
                    <a:pt x="2113" y="0"/>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80"/>
            <p:cNvSpPr/>
            <p:nvPr/>
          </p:nvSpPr>
          <p:spPr>
            <a:xfrm>
              <a:off x="5676725" y="2116325"/>
              <a:ext cx="25875" cy="42050"/>
            </a:xfrm>
            <a:custGeom>
              <a:rect b="b" l="l" r="r" t="t"/>
              <a:pathLst>
                <a:path extrusionOk="0" h="1682" w="1035">
                  <a:moveTo>
                    <a:pt x="319" y="1"/>
                  </a:moveTo>
                  <a:cubicBezTo>
                    <a:pt x="136" y="1"/>
                    <a:pt x="0" y="196"/>
                    <a:pt x="0" y="526"/>
                  </a:cubicBezTo>
                  <a:cubicBezTo>
                    <a:pt x="0" y="960"/>
                    <a:pt x="167" y="1360"/>
                    <a:pt x="501" y="1627"/>
                  </a:cubicBezTo>
                  <a:cubicBezTo>
                    <a:pt x="567" y="1664"/>
                    <a:pt x="630" y="1681"/>
                    <a:pt x="688" y="1681"/>
                  </a:cubicBezTo>
                  <a:cubicBezTo>
                    <a:pt x="893" y="1681"/>
                    <a:pt x="1035" y="1465"/>
                    <a:pt x="1035" y="1127"/>
                  </a:cubicBezTo>
                  <a:cubicBezTo>
                    <a:pt x="1035" y="693"/>
                    <a:pt x="834" y="293"/>
                    <a:pt x="501" y="59"/>
                  </a:cubicBezTo>
                  <a:cubicBezTo>
                    <a:pt x="437" y="20"/>
                    <a:pt x="376" y="1"/>
                    <a:pt x="3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80"/>
            <p:cNvSpPr/>
            <p:nvPr/>
          </p:nvSpPr>
          <p:spPr>
            <a:xfrm>
              <a:off x="5630025" y="2089650"/>
              <a:ext cx="25875" cy="42025"/>
            </a:xfrm>
            <a:custGeom>
              <a:rect b="b" l="l" r="r" t="t"/>
              <a:pathLst>
                <a:path extrusionOk="0" h="1681" w="1035">
                  <a:moveTo>
                    <a:pt x="338" y="0"/>
                  </a:moveTo>
                  <a:cubicBezTo>
                    <a:pt x="148" y="0"/>
                    <a:pt x="26" y="195"/>
                    <a:pt x="0" y="526"/>
                  </a:cubicBezTo>
                  <a:cubicBezTo>
                    <a:pt x="0" y="959"/>
                    <a:pt x="201" y="1360"/>
                    <a:pt x="534" y="1627"/>
                  </a:cubicBezTo>
                  <a:cubicBezTo>
                    <a:pt x="593" y="1663"/>
                    <a:pt x="650" y="1681"/>
                    <a:pt x="704" y="1681"/>
                  </a:cubicBezTo>
                  <a:cubicBezTo>
                    <a:pt x="893" y="1681"/>
                    <a:pt x="1035" y="1464"/>
                    <a:pt x="1035" y="1126"/>
                  </a:cubicBezTo>
                  <a:cubicBezTo>
                    <a:pt x="1035" y="693"/>
                    <a:pt x="868" y="292"/>
                    <a:pt x="534" y="59"/>
                  </a:cubicBezTo>
                  <a:cubicBezTo>
                    <a:pt x="463" y="19"/>
                    <a:pt x="397" y="0"/>
                    <a:pt x="3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80"/>
            <p:cNvSpPr/>
            <p:nvPr/>
          </p:nvSpPr>
          <p:spPr>
            <a:xfrm>
              <a:off x="5584150" y="2062950"/>
              <a:ext cx="25875" cy="42050"/>
            </a:xfrm>
            <a:custGeom>
              <a:rect b="b" l="l" r="r" t="t"/>
              <a:pathLst>
                <a:path extrusionOk="0" h="1682" w="1035">
                  <a:moveTo>
                    <a:pt x="319" y="1"/>
                  </a:moveTo>
                  <a:cubicBezTo>
                    <a:pt x="137" y="1"/>
                    <a:pt x="1" y="196"/>
                    <a:pt x="1" y="526"/>
                  </a:cubicBezTo>
                  <a:cubicBezTo>
                    <a:pt x="1" y="960"/>
                    <a:pt x="168" y="1360"/>
                    <a:pt x="501" y="1627"/>
                  </a:cubicBezTo>
                  <a:cubicBezTo>
                    <a:pt x="567" y="1664"/>
                    <a:pt x="630" y="1681"/>
                    <a:pt x="688" y="1681"/>
                  </a:cubicBezTo>
                  <a:cubicBezTo>
                    <a:pt x="893" y="1681"/>
                    <a:pt x="1035" y="1465"/>
                    <a:pt x="1035" y="1127"/>
                  </a:cubicBezTo>
                  <a:cubicBezTo>
                    <a:pt x="1035" y="693"/>
                    <a:pt x="835" y="293"/>
                    <a:pt x="501" y="59"/>
                  </a:cubicBezTo>
                  <a:cubicBezTo>
                    <a:pt x="438" y="20"/>
                    <a:pt x="376" y="1"/>
                    <a:pt x="3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80"/>
            <p:cNvSpPr/>
            <p:nvPr/>
          </p:nvSpPr>
          <p:spPr>
            <a:xfrm>
              <a:off x="4617625" y="1609600"/>
              <a:ext cx="26725" cy="42875"/>
            </a:xfrm>
            <a:custGeom>
              <a:rect b="b" l="l" r="r" t="t"/>
              <a:pathLst>
                <a:path extrusionOk="0" h="1715" w="1069">
                  <a:moveTo>
                    <a:pt x="461" y="1"/>
                  </a:moveTo>
                  <a:cubicBezTo>
                    <a:pt x="452" y="1"/>
                    <a:pt x="443" y="5"/>
                    <a:pt x="435" y="14"/>
                  </a:cubicBezTo>
                  <a:lnTo>
                    <a:pt x="34" y="514"/>
                  </a:lnTo>
                  <a:lnTo>
                    <a:pt x="34" y="547"/>
                  </a:lnTo>
                  <a:cubicBezTo>
                    <a:pt x="1" y="547"/>
                    <a:pt x="1" y="581"/>
                    <a:pt x="34" y="581"/>
                  </a:cubicBezTo>
                  <a:cubicBezTo>
                    <a:pt x="1" y="614"/>
                    <a:pt x="1" y="614"/>
                    <a:pt x="34" y="647"/>
                  </a:cubicBezTo>
                  <a:cubicBezTo>
                    <a:pt x="1" y="647"/>
                    <a:pt x="1" y="681"/>
                    <a:pt x="34" y="681"/>
                  </a:cubicBezTo>
                  <a:lnTo>
                    <a:pt x="435" y="1648"/>
                  </a:lnTo>
                  <a:cubicBezTo>
                    <a:pt x="435" y="1681"/>
                    <a:pt x="468" y="1681"/>
                    <a:pt x="468" y="1715"/>
                  </a:cubicBezTo>
                  <a:lnTo>
                    <a:pt x="535" y="1715"/>
                  </a:lnTo>
                  <a:cubicBezTo>
                    <a:pt x="535" y="1648"/>
                    <a:pt x="535" y="1581"/>
                    <a:pt x="535" y="1515"/>
                  </a:cubicBezTo>
                  <a:lnTo>
                    <a:pt x="234" y="848"/>
                  </a:lnTo>
                  <a:lnTo>
                    <a:pt x="1002" y="1248"/>
                  </a:lnTo>
                  <a:cubicBezTo>
                    <a:pt x="1011" y="1257"/>
                    <a:pt x="1020" y="1261"/>
                    <a:pt x="1028" y="1261"/>
                  </a:cubicBezTo>
                  <a:cubicBezTo>
                    <a:pt x="1050" y="1261"/>
                    <a:pt x="1068" y="1230"/>
                    <a:pt x="1068" y="1181"/>
                  </a:cubicBezTo>
                  <a:cubicBezTo>
                    <a:pt x="1068" y="1114"/>
                    <a:pt x="1035" y="1048"/>
                    <a:pt x="1002" y="1014"/>
                  </a:cubicBezTo>
                  <a:lnTo>
                    <a:pt x="234" y="614"/>
                  </a:lnTo>
                  <a:lnTo>
                    <a:pt x="535" y="247"/>
                  </a:lnTo>
                  <a:cubicBezTo>
                    <a:pt x="535" y="180"/>
                    <a:pt x="535" y="147"/>
                    <a:pt x="535" y="80"/>
                  </a:cubicBezTo>
                  <a:cubicBezTo>
                    <a:pt x="510" y="31"/>
                    <a:pt x="486" y="1"/>
                    <a:pt x="46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80"/>
            <p:cNvSpPr/>
            <p:nvPr/>
          </p:nvSpPr>
          <p:spPr>
            <a:xfrm>
              <a:off x="4656825" y="1632125"/>
              <a:ext cx="25875" cy="42675"/>
            </a:xfrm>
            <a:custGeom>
              <a:rect b="b" l="l" r="r" t="t"/>
              <a:pathLst>
                <a:path extrusionOk="0" h="1707" w="1035">
                  <a:moveTo>
                    <a:pt x="541" y="0"/>
                  </a:moveTo>
                  <a:cubicBezTo>
                    <a:pt x="537" y="0"/>
                    <a:pt x="534" y="4"/>
                    <a:pt x="534" y="13"/>
                  </a:cubicBezTo>
                  <a:cubicBezTo>
                    <a:pt x="501" y="80"/>
                    <a:pt x="501" y="147"/>
                    <a:pt x="534" y="213"/>
                  </a:cubicBezTo>
                  <a:lnTo>
                    <a:pt x="801" y="881"/>
                  </a:lnTo>
                  <a:lnTo>
                    <a:pt x="67" y="480"/>
                  </a:lnTo>
                  <a:cubicBezTo>
                    <a:pt x="58" y="470"/>
                    <a:pt x="48" y="466"/>
                    <a:pt x="39" y="466"/>
                  </a:cubicBezTo>
                  <a:cubicBezTo>
                    <a:pt x="17" y="466"/>
                    <a:pt x="1" y="490"/>
                    <a:pt x="1" y="514"/>
                  </a:cubicBezTo>
                  <a:cubicBezTo>
                    <a:pt x="1" y="580"/>
                    <a:pt x="1" y="647"/>
                    <a:pt x="34" y="680"/>
                  </a:cubicBezTo>
                  <a:lnTo>
                    <a:pt x="801" y="1114"/>
                  </a:lnTo>
                  <a:lnTo>
                    <a:pt x="501" y="1448"/>
                  </a:lnTo>
                  <a:cubicBezTo>
                    <a:pt x="501" y="1514"/>
                    <a:pt x="501" y="1581"/>
                    <a:pt x="501" y="1614"/>
                  </a:cubicBezTo>
                  <a:cubicBezTo>
                    <a:pt x="534" y="1648"/>
                    <a:pt x="534" y="1681"/>
                    <a:pt x="568" y="1681"/>
                  </a:cubicBezTo>
                  <a:cubicBezTo>
                    <a:pt x="568" y="1698"/>
                    <a:pt x="576" y="1706"/>
                    <a:pt x="584" y="1706"/>
                  </a:cubicBezTo>
                  <a:cubicBezTo>
                    <a:pt x="593" y="1706"/>
                    <a:pt x="601" y="1698"/>
                    <a:pt x="601" y="1681"/>
                  </a:cubicBezTo>
                  <a:lnTo>
                    <a:pt x="1035" y="1214"/>
                  </a:lnTo>
                  <a:cubicBezTo>
                    <a:pt x="1035" y="1181"/>
                    <a:pt x="1035" y="1181"/>
                    <a:pt x="1035" y="1181"/>
                  </a:cubicBezTo>
                  <a:cubicBezTo>
                    <a:pt x="1035" y="1147"/>
                    <a:pt x="1035" y="1147"/>
                    <a:pt x="1035" y="1114"/>
                  </a:cubicBezTo>
                  <a:cubicBezTo>
                    <a:pt x="1035" y="1114"/>
                    <a:pt x="1035" y="1081"/>
                    <a:pt x="1035" y="1081"/>
                  </a:cubicBezTo>
                  <a:lnTo>
                    <a:pt x="1035" y="1047"/>
                  </a:lnTo>
                  <a:lnTo>
                    <a:pt x="601" y="80"/>
                  </a:lnTo>
                  <a:cubicBezTo>
                    <a:pt x="577" y="31"/>
                    <a:pt x="552" y="0"/>
                    <a:pt x="54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80"/>
            <p:cNvSpPr/>
            <p:nvPr/>
          </p:nvSpPr>
          <p:spPr>
            <a:xfrm>
              <a:off x="4697700" y="1652000"/>
              <a:ext cx="23375" cy="50925"/>
            </a:xfrm>
            <a:custGeom>
              <a:rect b="b" l="l" r="r" t="t"/>
              <a:pathLst>
                <a:path extrusionOk="0" h="2037" w="935">
                  <a:moveTo>
                    <a:pt x="401" y="0"/>
                  </a:moveTo>
                  <a:cubicBezTo>
                    <a:pt x="325" y="0"/>
                    <a:pt x="254" y="38"/>
                    <a:pt x="200" y="119"/>
                  </a:cubicBezTo>
                  <a:cubicBezTo>
                    <a:pt x="0" y="586"/>
                    <a:pt x="0" y="1086"/>
                    <a:pt x="200" y="1520"/>
                  </a:cubicBezTo>
                  <a:cubicBezTo>
                    <a:pt x="234" y="1720"/>
                    <a:pt x="367" y="1887"/>
                    <a:pt x="534" y="1987"/>
                  </a:cubicBezTo>
                  <a:cubicBezTo>
                    <a:pt x="569" y="2022"/>
                    <a:pt x="612" y="2036"/>
                    <a:pt x="656" y="2036"/>
                  </a:cubicBezTo>
                  <a:cubicBezTo>
                    <a:pt x="738" y="2036"/>
                    <a:pt x="824" y="1985"/>
                    <a:pt x="867" y="1920"/>
                  </a:cubicBezTo>
                  <a:cubicBezTo>
                    <a:pt x="901" y="1853"/>
                    <a:pt x="901" y="1787"/>
                    <a:pt x="867" y="1720"/>
                  </a:cubicBezTo>
                  <a:cubicBezTo>
                    <a:pt x="844" y="1696"/>
                    <a:pt x="820" y="1673"/>
                    <a:pt x="809" y="1673"/>
                  </a:cubicBezTo>
                  <a:cubicBezTo>
                    <a:pt x="804" y="1673"/>
                    <a:pt x="801" y="1677"/>
                    <a:pt x="801" y="1687"/>
                  </a:cubicBezTo>
                  <a:cubicBezTo>
                    <a:pt x="748" y="1750"/>
                    <a:pt x="692" y="1780"/>
                    <a:pt x="635" y="1780"/>
                  </a:cubicBezTo>
                  <a:cubicBezTo>
                    <a:pt x="511" y="1780"/>
                    <a:pt x="381" y="1638"/>
                    <a:pt x="267" y="1386"/>
                  </a:cubicBezTo>
                  <a:cubicBezTo>
                    <a:pt x="134" y="1053"/>
                    <a:pt x="134" y="686"/>
                    <a:pt x="267" y="352"/>
                  </a:cubicBezTo>
                  <a:cubicBezTo>
                    <a:pt x="314" y="289"/>
                    <a:pt x="376" y="256"/>
                    <a:pt x="439" y="256"/>
                  </a:cubicBezTo>
                  <a:cubicBezTo>
                    <a:pt x="510" y="256"/>
                    <a:pt x="581" y="298"/>
                    <a:pt x="634" y="386"/>
                  </a:cubicBezTo>
                  <a:lnTo>
                    <a:pt x="567" y="553"/>
                  </a:lnTo>
                  <a:cubicBezTo>
                    <a:pt x="567" y="586"/>
                    <a:pt x="567" y="653"/>
                    <a:pt x="601" y="686"/>
                  </a:cubicBezTo>
                  <a:lnTo>
                    <a:pt x="901" y="819"/>
                  </a:lnTo>
                  <a:cubicBezTo>
                    <a:pt x="934" y="819"/>
                    <a:pt x="934" y="819"/>
                    <a:pt x="934" y="753"/>
                  </a:cubicBezTo>
                  <a:lnTo>
                    <a:pt x="901" y="119"/>
                  </a:lnTo>
                  <a:cubicBezTo>
                    <a:pt x="901" y="72"/>
                    <a:pt x="884" y="25"/>
                    <a:pt x="863" y="25"/>
                  </a:cubicBezTo>
                  <a:cubicBezTo>
                    <a:pt x="854" y="25"/>
                    <a:pt x="844" y="33"/>
                    <a:pt x="834" y="52"/>
                  </a:cubicBezTo>
                  <a:lnTo>
                    <a:pt x="734" y="219"/>
                  </a:lnTo>
                  <a:cubicBezTo>
                    <a:pt x="635" y="80"/>
                    <a:pt x="512" y="0"/>
                    <a:pt x="40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80"/>
            <p:cNvSpPr/>
            <p:nvPr/>
          </p:nvSpPr>
          <p:spPr>
            <a:xfrm>
              <a:off x="4909500" y="1689950"/>
              <a:ext cx="20875" cy="53425"/>
            </a:xfrm>
            <a:custGeom>
              <a:rect b="b" l="l" r="r" t="t"/>
              <a:pathLst>
                <a:path extrusionOk="0" h="2137" w="835">
                  <a:moveTo>
                    <a:pt x="70" y="1"/>
                  </a:moveTo>
                  <a:cubicBezTo>
                    <a:pt x="58" y="1"/>
                    <a:pt x="46" y="12"/>
                    <a:pt x="34" y="35"/>
                  </a:cubicBezTo>
                  <a:cubicBezTo>
                    <a:pt x="1" y="102"/>
                    <a:pt x="1" y="202"/>
                    <a:pt x="34" y="269"/>
                  </a:cubicBezTo>
                  <a:lnTo>
                    <a:pt x="301" y="1003"/>
                  </a:lnTo>
                  <a:lnTo>
                    <a:pt x="34" y="1403"/>
                  </a:lnTo>
                  <a:cubicBezTo>
                    <a:pt x="1" y="1503"/>
                    <a:pt x="1" y="1570"/>
                    <a:pt x="34" y="1670"/>
                  </a:cubicBezTo>
                  <a:cubicBezTo>
                    <a:pt x="34" y="1670"/>
                    <a:pt x="68" y="1703"/>
                    <a:pt x="68" y="1736"/>
                  </a:cubicBezTo>
                  <a:lnTo>
                    <a:pt x="134" y="1736"/>
                  </a:lnTo>
                  <a:lnTo>
                    <a:pt x="401" y="1336"/>
                  </a:lnTo>
                  <a:lnTo>
                    <a:pt x="701" y="2037"/>
                  </a:lnTo>
                  <a:cubicBezTo>
                    <a:pt x="701" y="2070"/>
                    <a:pt x="735" y="2103"/>
                    <a:pt x="735" y="2137"/>
                  </a:cubicBezTo>
                  <a:lnTo>
                    <a:pt x="801" y="2137"/>
                  </a:lnTo>
                  <a:cubicBezTo>
                    <a:pt x="835" y="2037"/>
                    <a:pt x="835" y="1970"/>
                    <a:pt x="801" y="1870"/>
                  </a:cubicBezTo>
                  <a:lnTo>
                    <a:pt x="535" y="1136"/>
                  </a:lnTo>
                  <a:lnTo>
                    <a:pt x="801" y="736"/>
                  </a:lnTo>
                  <a:cubicBezTo>
                    <a:pt x="835" y="636"/>
                    <a:pt x="835" y="569"/>
                    <a:pt x="801" y="469"/>
                  </a:cubicBezTo>
                  <a:cubicBezTo>
                    <a:pt x="777" y="420"/>
                    <a:pt x="753" y="389"/>
                    <a:pt x="728" y="389"/>
                  </a:cubicBezTo>
                  <a:cubicBezTo>
                    <a:pt x="719" y="389"/>
                    <a:pt x="710" y="393"/>
                    <a:pt x="701" y="402"/>
                  </a:cubicBezTo>
                  <a:lnTo>
                    <a:pt x="401" y="836"/>
                  </a:lnTo>
                  <a:lnTo>
                    <a:pt x="134" y="102"/>
                  </a:lnTo>
                  <a:cubicBezTo>
                    <a:pt x="113" y="37"/>
                    <a:pt x="91" y="1"/>
                    <a:pt x="7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80"/>
            <p:cNvSpPr/>
            <p:nvPr/>
          </p:nvSpPr>
          <p:spPr>
            <a:xfrm>
              <a:off x="4744400" y="1666850"/>
              <a:ext cx="924000" cy="591700"/>
            </a:xfrm>
            <a:custGeom>
              <a:rect b="b" l="l" r="r" t="t"/>
              <a:pathLst>
                <a:path extrusionOk="0" h="23668" w="36960">
                  <a:moveTo>
                    <a:pt x="323" y="0"/>
                  </a:moveTo>
                  <a:cubicBezTo>
                    <a:pt x="150" y="0"/>
                    <a:pt x="34" y="195"/>
                    <a:pt x="34" y="526"/>
                  </a:cubicBezTo>
                  <a:lnTo>
                    <a:pt x="34" y="1827"/>
                  </a:lnTo>
                  <a:cubicBezTo>
                    <a:pt x="0" y="2227"/>
                    <a:pt x="200" y="2594"/>
                    <a:pt x="501" y="2827"/>
                  </a:cubicBezTo>
                  <a:lnTo>
                    <a:pt x="36460" y="23609"/>
                  </a:lnTo>
                  <a:cubicBezTo>
                    <a:pt x="36523" y="23648"/>
                    <a:pt x="36584" y="23667"/>
                    <a:pt x="36641" y="23667"/>
                  </a:cubicBezTo>
                  <a:cubicBezTo>
                    <a:pt x="36824" y="23667"/>
                    <a:pt x="36960" y="23472"/>
                    <a:pt x="36960" y="23142"/>
                  </a:cubicBezTo>
                  <a:lnTo>
                    <a:pt x="36960" y="21874"/>
                  </a:lnTo>
                  <a:cubicBezTo>
                    <a:pt x="36960" y="21474"/>
                    <a:pt x="36793" y="21074"/>
                    <a:pt x="36460" y="20840"/>
                  </a:cubicBezTo>
                  <a:lnTo>
                    <a:pt x="501" y="59"/>
                  </a:lnTo>
                  <a:cubicBezTo>
                    <a:pt x="437" y="19"/>
                    <a:pt x="378" y="0"/>
                    <a:pt x="323"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80"/>
            <p:cNvSpPr/>
            <p:nvPr/>
          </p:nvSpPr>
          <p:spPr>
            <a:xfrm>
              <a:off x="5630025" y="2189500"/>
              <a:ext cx="35875" cy="59250"/>
            </a:xfrm>
            <a:custGeom>
              <a:rect b="b" l="l" r="r" t="t"/>
              <a:pathLst>
                <a:path extrusionOk="0" h="2370" w="1435">
                  <a:moveTo>
                    <a:pt x="701" y="601"/>
                  </a:moveTo>
                  <a:lnTo>
                    <a:pt x="734" y="801"/>
                  </a:lnTo>
                  <a:cubicBezTo>
                    <a:pt x="768" y="868"/>
                    <a:pt x="801" y="902"/>
                    <a:pt x="834" y="968"/>
                  </a:cubicBezTo>
                  <a:lnTo>
                    <a:pt x="1101" y="1202"/>
                  </a:lnTo>
                  <a:lnTo>
                    <a:pt x="934" y="1402"/>
                  </a:lnTo>
                  <a:cubicBezTo>
                    <a:pt x="901" y="1435"/>
                    <a:pt x="868" y="1502"/>
                    <a:pt x="868" y="1602"/>
                  </a:cubicBezTo>
                  <a:lnTo>
                    <a:pt x="868" y="1702"/>
                  </a:lnTo>
                  <a:cubicBezTo>
                    <a:pt x="834" y="1635"/>
                    <a:pt x="768" y="1602"/>
                    <a:pt x="701" y="1602"/>
                  </a:cubicBezTo>
                  <a:cubicBezTo>
                    <a:pt x="690" y="1591"/>
                    <a:pt x="682" y="1587"/>
                    <a:pt x="676" y="1587"/>
                  </a:cubicBezTo>
                  <a:cubicBezTo>
                    <a:pt x="664" y="1587"/>
                    <a:pt x="657" y="1602"/>
                    <a:pt x="634" y="1602"/>
                  </a:cubicBezTo>
                  <a:lnTo>
                    <a:pt x="534" y="1635"/>
                  </a:lnTo>
                  <a:lnTo>
                    <a:pt x="568" y="1202"/>
                  </a:lnTo>
                  <a:cubicBezTo>
                    <a:pt x="568" y="1168"/>
                    <a:pt x="568" y="1102"/>
                    <a:pt x="534" y="1035"/>
                  </a:cubicBezTo>
                  <a:lnTo>
                    <a:pt x="401" y="701"/>
                  </a:lnTo>
                  <a:lnTo>
                    <a:pt x="467" y="735"/>
                  </a:lnTo>
                  <a:cubicBezTo>
                    <a:pt x="485" y="741"/>
                    <a:pt x="503" y="743"/>
                    <a:pt x="520" y="743"/>
                  </a:cubicBezTo>
                  <a:cubicBezTo>
                    <a:pt x="601" y="743"/>
                    <a:pt x="674" y="684"/>
                    <a:pt x="701" y="601"/>
                  </a:cubicBezTo>
                  <a:close/>
                  <a:moveTo>
                    <a:pt x="701" y="1"/>
                  </a:moveTo>
                  <a:cubicBezTo>
                    <a:pt x="634" y="1"/>
                    <a:pt x="534" y="68"/>
                    <a:pt x="534" y="134"/>
                  </a:cubicBezTo>
                  <a:lnTo>
                    <a:pt x="434" y="401"/>
                  </a:lnTo>
                  <a:lnTo>
                    <a:pt x="267" y="368"/>
                  </a:lnTo>
                  <a:lnTo>
                    <a:pt x="134" y="334"/>
                  </a:lnTo>
                  <a:lnTo>
                    <a:pt x="67" y="401"/>
                  </a:lnTo>
                  <a:cubicBezTo>
                    <a:pt x="0" y="501"/>
                    <a:pt x="0" y="635"/>
                    <a:pt x="67" y="735"/>
                  </a:cubicBezTo>
                  <a:lnTo>
                    <a:pt x="267" y="1202"/>
                  </a:lnTo>
                  <a:lnTo>
                    <a:pt x="201" y="1669"/>
                  </a:lnTo>
                  <a:cubicBezTo>
                    <a:pt x="201" y="1802"/>
                    <a:pt x="234" y="1902"/>
                    <a:pt x="334" y="1969"/>
                  </a:cubicBezTo>
                  <a:lnTo>
                    <a:pt x="434" y="2036"/>
                  </a:lnTo>
                  <a:lnTo>
                    <a:pt x="668" y="1936"/>
                  </a:lnTo>
                  <a:lnTo>
                    <a:pt x="868" y="2269"/>
                  </a:lnTo>
                  <a:cubicBezTo>
                    <a:pt x="901" y="2303"/>
                    <a:pt x="968" y="2369"/>
                    <a:pt x="1035" y="2369"/>
                  </a:cubicBezTo>
                  <a:cubicBezTo>
                    <a:pt x="1068" y="2369"/>
                    <a:pt x="1068" y="2369"/>
                    <a:pt x="1101" y="2336"/>
                  </a:cubicBezTo>
                  <a:cubicBezTo>
                    <a:pt x="1201" y="2303"/>
                    <a:pt x="1268" y="2202"/>
                    <a:pt x="1235" y="2102"/>
                  </a:cubicBezTo>
                  <a:lnTo>
                    <a:pt x="1201" y="1569"/>
                  </a:lnTo>
                  <a:lnTo>
                    <a:pt x="1368" y="1369"/>
                  </a:lnTo>
                  <a:cubicBezTo>
                    <a:pt x="1401" y="1335"/>
                    <a:pt x="1435" y="1268"/>
                    <a:pt x="1435" y="1202"/>
                  </a:cubicBezTo>
                  <a:cubicBezTo>
                    <a:pt x="1435" y="1102"/>
                    <a:pt x="1368" y="1035"/>
                    <a:pt x="1335" y="968"/>
                  </a:cubicBezTo>
                  <a:lnTo>
                    <a:pt x="1068" y="735"/>
                  </a:lnTo>
                  <a:lnTo>
                    <a:pt x="934" y="201"/>
                  </a:lnTo>
                  <a:cubicBezTo>
                    <a:pt x="901" y="101"/>
                    <a:pt x="834" y="1"/>
                    <a:pt x="701"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80"/>
            <p:cNvSpPr/>
            <p:nvPr/>
          </p:nvSpPr>
          <p:spPr>
            <a:xfrm>
              <a:off x="5679325" y="2208525"/>
              <a:ext cx="39775" cy="33225"/>
            </a:xfrm>
            <a:custGeom>
              <a:rect b="b" l="l" r="r" t="t"/>
              <a:pathLst>
                <a:path extrusionOk="0" h="1329" w="1591">
                  <a:moveTo>
                    <a:pt x="72" y="1"/>
                  </a:moveTo>
                  <a:cubicBezTo>
                    <a:pt x="22" y="1"/>
                    <a:pt x="1" y="91"/>
                    <a:pt x="30" y="207"/>
                  </a:cubicBezTo>
                  <a:cubicBezTo>
                    <a:pt x="63" y="307"/>
                    <a:pt x="97" y="407"/>
                    <a:pt x="163" y="507"/>
                  </a:cubicBezTo>
                  <a:cubicBezTo>
                    <a:pt x="197" y="541"/>
                    <a:pt x="230" y="574"/>
                    <a:pt x="263" y="574"/>
                  </a:cubicBezTo>
                  <a:lnTo>
                    <a:pt x="1498" y="1308"/>
                  </a:lnTo>
                  <a:cubicBezTo>
                    <a:pt x="1512" y="1322"/>
                    <a:pt x="1525" y="1329"/>
                    <a:pt x="1536" y="1329"/>
                  </a:cubicBezTo>
                  <a:cubicBezTo>
                    <a:pt x="1576" y="1329"/>
                    <a:pt x="1591" y="1239"/>
                    <a:pt x="1564" y="1108"/>
                  </a:cubicBezTo>
                  <a:cubicBezTo>
                    <a:pt x="1531" y="974"/>
                    <a:pt x="1464" y="841"/>
                    <a:pt x="1331" y="741"/>
                  </a:cubicBezTo>
                  <a:lnTo>
                    <a:pt x="97" y="7"/>
                  </a:lnTo>
                  <a:cubicBezTo>
                    <a:pt x="88" y="3"/>
                    <a:pt x="80" y="1"/>
                    <a:pt x="7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80"/>
            <p:cNvSpPr/>
            <p:nvPr/>
          </p:nvSpPr>
          <p:spPr>
            <a:xfrm>
              <a:off x="5679325" y="2232725"/>
              <a:ext cx="39850" cy="33700"/>
            </a:xfrm>
            <a:custGeom>
              <a:rect b="b" l="l" r="r" t="t"/>
              <a:pathLst>
                <a:path extrusionOk="0" h="1348" w="1594">
                  <a:moveTo>
                    <a:pt x="73" y="0"/>
                  </a:moveTo>
                  <a:cubicBezTo>
                    <a:pt x="22" y="0"/>
                    <a:pt x="1" y="95"/>
                    <a:pt x="30" y="240"/>
                  </a:cubicBezTo>
                  <a:cubicBezTo>
                    <a:pt x="63" y="340"/>
                    <a:pt x="97" y="440"/>
                    <a:pt x="163" y="507"/>
                  </a:cubicBezTo>
                  <a:cubicBezTo>
                    <a:pt x="197" y="540"/>
                    <a:pt x="230" y="574"/>
                    <a:pt x="263" y="607"/>
                  </a:cubicBezTo>
                  <a:lnTo>
                    <a:pt x="1498" y="1341"/>
                  </a:lnTo>
                  <a:cubicBezTo>
                    <a:pt x="1506" y="1345"/>
                    <a:pt x="1514" y="1347"/>
                    <a:pt x="1522" y="1347"/>
                  </a:cubicBezTo>
                  <a:cubicBezTo>
                    <a:pt x="1572" y="1347"/>
                    <a:pt x="1593" y="1252"/>
                    <a:pt x="1564" y="1107"/>
                  </a:cubicBezTo>
                  <a:cubicBezTo>
                    <a:pt x="1531" y="974"/>
                    <a:pt x="1464" y="840"/>
                    <a:pt x="1331" y="740"/>
                  </a:cubicBezTo>
                  <a:lnTo>
                    <a:pt x="97" y="6"/>
                  </a:lnTo>
                  <a:cubicBezTo>
                    <a:pt x="88" y="2"/>
                    <a:pt x="80" y="0"/>
                    <a:pt x="7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80"/>
            <p:cNvSpPr/>
            <p:nvPr/>
          </p:nvSpPr>
          <p:spPr>
            <a:xfrm>
              <a:off x="5679400" y="2257375"/>
              <a:ext cx="39775" cy="33225"/>
            </a:xfrm>
            <a:custGeom>
              <a:rect b="b" l="l" r="r" t="t"/>
              <a:pathLst>
                <a:path extrusionOk="0" h="1329" w="1591">
                  <a:moveTo>
                    <a:pt x="56" y="0"/>
                  </a:moveTo>
                  <a:cubicBezTo>
                    <a:pt x="16" y="0"/>
                    <a:pt x="1" y="90"/>
                    <a:pt x="27" y="221"/>
                  </a:cubicBezTo>
                  <a:cubicBezTo>
                    <a:pt x="60" y="321"/>
                    <a:pt x="94" y="421"/>
                    <a:pt x="160" y="522"/>
                  </a:cubicBezTo>
                  <a:cubicBezTo>
                    <a:pt x="194" y="522"/>
                    <a:pt x="227" y="555"/>
                    <a:pt x="260" y="588"/>
                  </a:cubicBezTo>
                  <a:lnTo>
                    <a:pt x="1495" y="1322"/>
                  </a:lnTo>
                  <a:cubicBezTo>
                    <a:pt x="1503" y="1326"/>
                    <a:pt x="1512" y="1329"/>
                    <a:pt x="1519" y="1329"/>
                  </a:cubicBezTo>
                  <a:cubicBezTo>
                    <a:pt x="1569" y="1329"/>
                    <a:pt x="1590" y="1238"/>
                    <a:pt x="1561" y="1122"/>
                  </a:cubicBezTo>
                  <a:cubicBezTo>
                    <a:pt x="1528" y="955"/>
                    <a:pt x="1461" y="855"/>
                    <a:pt x="1328" y="755"/>
                  </a:cubicBezTo>
                  <a:lnTo>
                    <a:pt x="94" y="21"/>
                  </a:lnTo>
                  <a:cubicBezTo>
                    <a:pt x="79" y="7"/>
                    <a:pt x="67" y="0"/>
                    <a:pt x="56"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80"/>
            <p:cNvSpPr/>
            <p:nvPr/>
          </p:nvSpPr>
          <p:spPr>
            <a:xfrm>
              <a:off x="4474200" y="2421125"/>
              <a:ext cx="1222575" cy="704500"/>
            </a:xfrm>
            <a:custGeom>
              <a:rect b="b" l="l" r="r" t="t"/>
              <a:pathLst>
                <a:path extrusionOk="0" h="28180" w="48903">
                  <a:moveTo>
                    <a:pt x="1752" y="1"/>
                  </a:moveTo>
                  <a:cubicBezTo>
                    <a:pt x="1527" y="1"/>
                    <a:pt x="1301" y="59"/>
                    <a:pt x="1101" y="176"/>
                  </a:cubicBezTo>
                  <a:lnTo>
                    <a:pt x="334" y="576"/>
                  </a:lnTo>
                  <a:cubicBezTo>
                    <a:pt x="0" y="743"/>
                    <a:pt x="0" y="1177"/>
                    <a:pt x="334" y="1343"/>
                  </a:cubicBezTo>
                  <a:lnTo>
                    <a:pt x="46534" y="28029"/>
                  </a:lnTo>
                  <a:cubicBezTo>
                    <a:pt x="46734" y="28129"/>
                    <a:pt x="46959" y="28179"/>
                    <a:pt x="47184" y="28179"/>
                  </a:cubicBezTo>
                  <a:cubicBezTo>
                    <a:pt x="47409" y="28179"/>
                    <a:pt x="47634" y="28129"/>
                    <a:pt x="47835" y="28029"/>
                  </a:cubicBezTo>
                  <a:lnTo>
                    <a:pt x="48602" y="27596"/>
                  </a:lnTo>
                  <a:cubicBezTo>
                    <a:pt x="48902" y="27429"/>
                    <a:pt x="48902" y="26995"/>
                    <a:pt x="48602" y="26862"/>
                  </a:cubicBezTo>
                  <a:lnTo>
                    <a:pt x="2402" y="176"/>
                  </a:lnTo>
                  <a:cubicBezTo>
                    <a:pt x="2202" y="59"/>
                    <a:pt x="1977" y="1"/>
                    <a:pt x="175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80"/>
            <p:cNvSpPr/>
            <p:nvPr/>
          </p:nvSpPr>
          <p:spPr>
            <a:xfrm>
              <a:off x="4107275" y="2475100"/>
              <a:ext cx="1501925" cy="864600"/>
            </a:xfrm>
            <a:custGeom>
              <a:rect b="b" l="l" r="r" t="t"/>
              <a:pathLst>
                <a:path extrusionOk="0" h="34584" w="60077">
                  <a:moveTo>
                    <a:pt x="12824" y="1"/>
                  </a:moveTo>
                  <a:cubicBezTo>
                    <a:pt x="12633" y="1"/>
                    <a:pt x="12444" y="42"/>
                    <a:pt x="12276" y="118"/>
                  </a:cubicBezTo>
                  <a:lnTo>
                    <a:pt x="301" y="7090"/>
                  </a:lnTo>
                  <a:cubicBezTo>
                    <a:pt x="0" y="7257"/>
                    <a:pt x="67" y="7557"/>
                    <a:pt x="434" y="7757"/>
                  </a:cubicBezTo>
                  <a:lnTo>
                    <a:pt x="46567" y="34410"/>
                  </a:lnTo>
                  <a:cubicBezTo>
                    <a:pt x="46775" y="34523"/>
                    <a:pt x="47005" y="34583"/>
                    <a:pt x="47232" y="34583"/>
                  </a:cubicBezTo>
                  <a:cubicBezTo>
                    <a:pt x="47405" y="34583"/>
                    <a:pt x="47576" y="34548"/>
                    <a:pt x="47734" y="34476"/>
                  </a:cubicBezTo>
                  <a:lnTo>
                    <a:pt x="59776" y="27538"/>
                  </a:lnTo>
                  <a:cubicBezTo>
                    <a:pt x="60077" y="27371"/>
                    <a:pt x="60010" y="27071"/>
                    <a:pt x="59643" y="26871"/>
                  </a:cubicBezTo>
                  <a:lnTo>
                    <a:pt x="13477" y="185"/>
                  </a:lnTo>
                  <a:cubicBezTo>
                    <a:pt x="13278" y="59"/>
                    <a:pt x="13050" y="1"/>
                    <a:pt x="1282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80"/>
            <p:cNvSpPr/>
            <p:nvPr/>
          </p:nvSpPr>
          <p:spPr>
            <a:xfrm>
              <a:off x="4134800" y="2491600"/>
              <a:ext cx="1427700" cy="831875"/>
            </a:xfrm>
            <a:custGeom>
              <a:rect b="b" l="l" r="r" t="t"/>
              <a:pathLst>
                <a:path extrusionOk="0" h="33275" w="57108">
                  <a:moveTo>
                    <a:pt x="11875" y="1"/>
                  </a:moveTo>
                  <a:cubicBezTo>
                    <a:pt x="11842" y="1"/>
                    <a:pt x="11809" y="9"/>
                    <a:pt x="11775" y="26"/>
                  </a:cubicBezTo>
                  <a:lnTo>
                    <a:pt x="10374" y="826"/>
                  </a:lnTo>
                  <a:cubicBezTo>
                    <a:pt x="10341" y="859"/>
                    <a:pt x="10341" y="893"/>
                    <a:pt x="10374" y="960"/>
                  </a:cubicBezTo>
                  <a:lnTo>
                    <a:pt x="12175" y="1960"/>
                  </a:lnTo>
                  <a:cubicBezTo>
                    <a:pt x="12199" y="1984"/>
                    <a:pt x="12256" y="2007"/>
                    <a:pt x="12311" y="2007"/>
                  </a:cubicBezTo>
                  <a:cubicBezTo>
                    <a:pt x="12334" y="2007"/>
                    <a:pt x="12356" y="2003"/>
                    <a:pt x="12376" y="1994"/>
                  </a:cubicBezTo>
                  <a:lnTo>
                    <a:pt x="12376" y="1960"/>
                  </a:lnTo>
                  <a:lnTo>
                    <a:pt x="13743" y="1160"/>
                  </a:lnTo>
                  <a:cubicBezTo>
                    <a:pt x="13810" y="1126"/>
                    <a:pt x="13810" y="1093"/>
                    <a:pt x="13743" y="1060"/>
                  </a:cubicBezTo>
                  <a:lnTo>
                    <a:pt x="11975" y="26"/>
                  </a:lnTo>
                  <a:cubicBezTo>
                    <a:pt x="11942" y="9"/>
                    <a:pt x="11909" y="1"/>
                    <a:pt x="11875" y="1"/>
                  </a:cubicBezTo>
                  <a:close/>
                  <a:moveTo>
                    <a:pt x="9474" y="1368"/>
                  </a:moveTo>
                  <a:cubicBezTo>
                    <a:pt x="9440" y="1368"/>
                    <a:pt x="9407" y="1377"/>
                    <a:pt x="9373" y="1393"/>
                  </a:cubicBezTo>
                  <a:lnTo>
                    <a:pt x="7972" y="2194"/>
                  </a:lnTo>
                  <a:cubicBezTo>
                    <a:pt x="7939" y="2227"/>
                    <a:pt x="7939" y="2294"/>
                    <a:pt x="7972" y="2327"/>
                  </a:cubicBezTo>
                  <a:lnTo>
                    <a:pt x="9440" y="3161"/>
                  </a:lnTo>
                  <a:cubicBezTo>
                    <a:pt x="9474" y="3194"/>
                    <a:pt x="9574" y="3194"/>
                    <a:pt x="9640" y="3194"/>
                  </a:cubicBezTo>
                  <a:lnTo>
                    <a:pt x="9640" y="3161"/>
                  </a:lnTo>
                  <a:lnTo>
                    <a:pt x="11008" y="2361"/>
                  </a:lnTo>
                  <a:cubicBezTo>
                    <a:pt x="11075" y="2327"/>
                    <a:pt x="11075" y="2294"/>
                    <a:pt x="11008" y="2227"/>
                  </a:cubicBezTo>
                  <a:lnTo>
                    <a:pt x="9574" y="1393"/>
                  </a:lnTo>
                  <a:cubicBezTo>
                    <a:pt x="9540" y="1377"/>
                    <a:pt x="9507" y="1368"/>
                    <a:pt x="9474" y="1368"/>
                  </a:cubicBezTo>
                  <a:close/>
                  <a:moveTo>
                    <a:pt x="15223" y="1935"/>
                  </a:moveTo>
                  <a:cubicBezTo>
                    <a:pt x="15186" y="1935"/>
                    <a:pt x="15144" y="1944"/>
                    <a:pt x="15111" y="1960"/>
                  </a:cubicBezTo>
                  <a:lnTo>
                    <a:pt x="13743" y="2761"/>
                  </a:lnTo>
                  <a:cubicBezTo>
                    <a:pt x="13677" y="2794"/>
                    <a:pt x="13677" y="2828"/>
                    <a:pt x="13743" y="2894"/>
                  </a:cubicBezTo>
                  <a:lnTo>
                    <a:pt x="15178" y="3728"/>
                  </a:lnTo>
                  <a:cubicBezTo>
                    <a:pt x="15211" y="3745"/>
                    <a:pt x="15244" y="3753"/>
                    <a:pt x="15278" y="3753"/>
                  </a:cubicBezTo>
                  <a:cubicBezTo>
                    <a:pt x="15311" y="3753"/>
                    <a:pt x="15344" y="3745"/>
                    <a:pt x="15378" y="3728"/>
                  </a:cubicBezTo>
                  <a:lnTo>
                    <a:pt x="16779" y="2928"/>
                  </a:lnTo>
                  <a:cubicBezTo>
                    <a:pt x="16812" y="2894"/>
                    <a:pt x="16812" y="2828"/>
                    <a:pt x="16779" y="2794"/>
                  </a:cubicBezTo>
                  <a:lnTo>
                    <a:pt x="15311" y="1960"/>
                  </a:lnTo>
                  <a:cubicBezTo>
                    <a:pt x="15294" y="1944"/>
                    <a:pt x="15261" y="1935"/>
                    <a:pt x="15223" y="1935"/>
                  </a:cubicBezTo>
                  <a:close/>
                  <a:moveTo>
                    <a:pt x="11575" y="2636"/>
                  </a:moveTo>
                  <a:cubicBezTo>
                    <a:pt x="11542" y="2636"/>
                    <a:pt x="11508" y="2644"/>
                    <a:pt x="11475" y="2661"/>
                  </a:cubicBezTo>
                  <a:lnTo>
                    <a:pt x="10107" y="3461"/>
                  </a:lnTo>
                  <a:cubicBezTo>
                    <a:pt x="10041" y="3495"/>
                    <a:pt x="10041" y="3528"/>
                    <a:pt x="10107" y="3561"/>
                  </a:cubicBezTo>
                  <a:lnTo>
                    <a:pt x="11542" y="4395"/>
                  </a:lnTo>
                  <a:cubicBezTo>
                    <a:pt x="11575" y="4412"/>
                    <a:pt x="11608" y="4420"/>
                    <a:pt x="11642" y="4420"/>
                  </a:cubicBezTo>
                  <a:cubicBezTo>
                    <a:pt x="11675" y="4420"/>
                    <a:pt x="11708" y="4412"/>
                    <a:pt x="11742" y="4395"/>
                  </a:cubicBezTo>
                  <a:lnTo>
                    <a:pt x="13143" y="3595"/>
                  </a:lnTo>
                  <a:cubicBezTo>
                    <a:pt x="13176" y="3561"/>
                    <a:pt x="13176" y="3528"/>
                    <a:pt x="13109" y="3495"/>
                  </a:cubicBezTo>
                  <a:lnTo>
                    <a:pt x="13143" y="3495"/>
                  </a:lnTo>
                  <a:lnTo>
                    <a:pt x="11675" y="2661"/>
                  </a:lnTo>
                  <a:cubicBezTo>
                    <a:pt x="11642" y="2644"/>
                    <a:pt x="11608" y="2636"/>
                    <a:pt x="11575" y="2636"/>
                  </a:cubicBezTo>
                  <a:close/>
                  <a:moveTo>
                    <a:pt x="7472" y="2536"/>
                  </a:moveTo>
                  <a:cubicBezTo>
                    <a:pt x="7439" y="2536"/>
                    <a:pt x="7405" y="2544"/>
                    <a:pt x="7372" y="2561"/>
                  </a:cubicBezTo>
                  <a:lnTo>
                    <a:pt x="6004" y="3361"/>
                  </a:lnTo>
                  <a:cubicBezTo>
                    <a:pt x="5938" y="3395"/>
                    <a:pt x="5938" y="3461"/>
                    <a:pt x="6004" y="3495"/>
                  </a:cubicBezTo>
                  <a:lnTo>
                    <a:pt x="8206" y="4762"/>
                  </a:lnTo>
                  <a:cubicBezTo>
                    <a:pt x="8239" y="4779"/>
                    <a:pt x="8281" y="4787"/>
                    <a:pt x="8323" y="4787"/>
                  </a:cubicBezTo>
                  <a:cubicBezTo>
                    <a:pt x="8364" y="4787"/>
                    <a:pt x="8406" y="4779"/>
                    <a:pt x="8439" y="4762"/>
                  </a:cubicBezTo>
                  <a:lnTo>
                    <a:pt x="9807" y="3962"/>
                  </a:lnTo>
                  <a:cubicBezTo>
                    <a:pt x="9874" y="3928"/>
                    <a:pt x="9874" y="3895"/>
                    <a:pt x="9807" y="3862"/>
                  </a:cubicBezTo>
                  <a:lnTo>
                    <a:pt x="7572" y="2561"/>
                  </a:lnTo>
                  <a:cubicBezTo>
                    <a:pt x="7539" y="2544"/>
                    <a:pt x="7505" y="2536"/>
                    <a:pt x="7472" y="2536"/>
                  </a:cubicBezTo>
                  <a:close/>
                  <a:moveTo>
                    <a:pt x="17346" y="3169"/>
                  </a:moveTo>
                  <a:cubicBezTo>
                    <a:pt x="17312" y="3169"/>
                    <a:pt x="17279" y="3178"/>
                    <a:pt x="17246" y="3194"/>
                  </a:cubicBezTo>
                  <a:lnTo>
                    <a:pt x="15878" y="3995"/>
                  </a:lnTo>
                  <a:cubicBezTo>
                    <a:pt x="15811" y="4028"/>
                    <a:pt x="15811" y="4062"/>
                    <a:pt x="15878" y="4095"/>
                  </a:cubicBezTo>
                  <a:lnTo>
                    <a:pt x="17312" y="4929"/>
                  </a:lnTo>
                  <a:cubicBezTo>
                    <a:pt x="17346" y="4946"/>
                    <a:pt x="17379" y="4954"/>
                    <a:pt x="17413" y="4954"/>
                  </a:cubicBezTo>
                  <a:cubicBezTo>
                    <a:pt x="17446" y="4954"/>
                    <a:pt x="17479" y="4946"/>
                    <a:pt x="17513" y="4929"/>
                  </a:cubicBezTo>
                  <a:lnTo>
                    <a:pt x="18914" y="4128"/>
                  </a:lnTo>
                  <a:cubicBezTo>
                    <a:pt x="18947" y="4095"/>
                    <a:pt x="18947" y="4062"/>
                    <a:pt x="18914" y="4028"/>
                  </a:cubicBezTo>
                  <a:lnTo>
                    <a:pt x="17446" y="3194"/>
                  </a:lnTo>
                  <a:cubicBezTo>
                    <a:pt x="17413" y="3178"/>
                    <a:pt x="17379" y="3169"/>
                    <a:pt x="17346" y="3169"/>
                  </a:cubicBezTo>
                  <a:close/>
                  <a:moveTo>
                    <a:pt x="13677" y="3837"/>
                  </a:moveTo>
                  <a:cubicBezTo>
                    <a:pt x="13643" y="3837"/>
                    <a:pt x="13610" y="3845"/>
                    <a:pt x="13576" y="3862"/>
                  </a:cubicBezTo>
                  <a:lnTo>
                    <a:pt x="12175" y="4662"/>
                  </a:lnTo>
                  <a:cubicBezTo>
                    <a:pt x="12142" y="4696"/>
                    <a:pt x="12142" y="4762"/>
                    <a:pt x="12175" y="4796"/>
                  </a:cubicBezTo>
                  <a:lnTo>
                    <a:pt x="13643" y="5630"/>
                  </a:lnTo>
                  <a:cubicBezTo>
                    <a:pt x="13677" y="5646"/>
                    <a:pt x="13710" y="5655"/>
                    <a:pt x="13743" y="5655"/>
                  </a:cubicBezTo>
                  <a:cubicBezTo>
                    <a:pt x="13777" y="5655"/>
                    <a:pt x="13810" y="5646"/>
                    <a:pt x="13843" y="5630"/>
                  </a:cubicBezTo>
                  <a:lnTo>
                    <a:pt x="15244" y="4829"/>
                  </a:lnTo>
                  <a:cubicBezTo>
                    <a:pt x="15311" y="4796"/>
                    <a:pt x="15278" y="4729"/>
                    <a:pt x="15244" y="4696"/>
                  </a:cubicBezTo>
                  <a:lnTo>
                    <a:pt x="13777" y="3862"/>
                  </a:lnTo>
                  <a:cubicBezTo>
                    <a:pt x="13743" y="3845"/>
                    <a:pt x="13710" y="3837"/>
                    <a:pt x="13677" y="3837"/>
                  </a:cubicBezTo>
                  <a:close/>
                  <a:moveTo>
                    <a:pt x="10374" y="4204"/>
                  </a:moveTo>
                  <a:cubicBezTo>
                    <a:pt x="10341" y="4204"/>
                    <a:pt x="10307" y="4212"/>
                    <a:pt x="10274" y="4229"/>
                  </a:cubicBezTo>
                  <a:lnTo>
                    <a:pt x="8906" y="5029"/>
                  </a:lnTo>
                  <a:cubicBezTo>
                    <a:pt x="8840" y="5062"/>
                    <a:pt x="8840" y="5129"/>
                    <a:pt x="8906" y="5163"/>
                  </a:cubicBezTo>
                  <a:lnTo>
                    <a:pt x="10341" y="5996"/>
                  </a:lnTo>
                  <a:cubicBezTo>
                    <a:pt x="10374" y="6013"/>
                    <a:pt x="10408" y="6022"/>
                    <a:pt x="10441" y="6022"/>
                  </a:cubicBezTo>
                  <a:cubicBezTo>
                    <a:pt x="10474" y="6022"/>
                    <a:pt x="10508" y="6013"/>
                    <a:pt x="10541" y="5996"/>
                  </a:cubicBezTo>
                  <a:lnTo>
                    <a:pt x="11942" y="5196"/>
                  </a:lnTo>
                  <a:cubicBezTo>
                    <a:pt x="11975" y="5163"/>
                    <a:pt x="11975" y="5096"/>
                    <a:pt x="11942" y="5062"/>
                  </a:cubicBezTo>
                  <a:lnTo>
                    <a:pt x="10474" y="4229"/>
                  </a:lnTo>
                  <a:cubicBezTo>
                    <a:pt x="10441" y="4212"/>
                    <a:pt x="10408" y="4204"/>
                    <a:pt x="10374" y="4204"/>
                  </a:cubicBezTo>
                  <a:close/>
                  <a:moveTo>
                    <a:pt x="19435" y="4404"/>
                  </a:moveTo>
                  <a:cubicBezTo>
                    <a:pt x="19397" y="4404"/>
                    <a:pt x="19364" y="4412"/>
                    <a:pt x="19347" y="4429"/>
                  </a:cubicBezTo>
                  <a:lnTo>
                    <a:pt x="17946" y="5196"/>
                  </a:lnTo>
                  <a:cubicBezTo>
                    <a:pt x="17880" y="5263"/>
                    <a:pt x="17913" y="5296"/>
                    <a:pt x="17946" y="5329"/>
                  </a:cubicBezTo>
                  <a:lnTo>
                    <a:pt x="19381" y="6163"/>
                  </a:lnTo>
                  <a:cubicBezTo>
                    <a:pt x="19414" y="6180"/>
                    <a:pt x="19456" y="6188"/>
                    <a:pt x="19497" y="6188"/>
                  </a:cubicBezTo>
                  <a:cubicBezTo>
                    <a:pt x="19539" y="6188"/>
                    <a:pt x="19581" y="6180"/>
                    <a:pt x="19614" y="6163"/>
                  </a:cubicBezTo>
                  <a:lnTo>
                    <a:pt x="20982" y="5363"/>
                  </a:lnTo>
                  <a:cubicBezTo>
                    <a:pt x="21048" y="5329"/>
                    <a:pt x="21048" y="5296"/>
                    <a:pt x="20982" y="5263"/>
                  </a:cubicBezTo>
                  <a:lnTo>
                    <a:pt x="19547" y="4429"/>
                  </a:lnTo>
                  <a:cubicBezTo>
                    <a:pt x="19514" y="4412"/>
                    <a:pt x="19472" y="4404"/>
                    <a:pt x="19435" y="4404"/>
                  </a:cubicBezTo>
                  <a:close/>
                  <a:moveTo>
                    <a:pt x="5517" y="3670"/>
                  </a:moveTo>
                  <a:cubicBezTo>
                    <a:pt x="5479" y="3670"/>
                    <a:pt x="5437" y="3678"/>
                    <a:pt x="5404" y="3695"/>
                  </a:cubicBezTo>
                  <a:lnTo>
                    <a:pt x="4003" y="4529"/>
                  </a:lnTo>
                  <a:cubicBezTo>
                    <a:pt x="3936" y="4562"/>
                    <a:pt x="3970" y="4595"/>
                    <a:pt x="4003" y="4629"/>
                  </a:cubicBezTo>
                  <a:lnTo>
                    <a:pt x="6805" y="6230"/>
                  </a:lnTo>
                  <a:cubicBezTo>
                    <a:pt x="6838" y="6247"/>
                    <a:pt x="6872" y="6255"/>
                    <a:pt x="6905" y="6255"/>
                  </a:cubicBezTo>
                  <a:cubicBezTo>
                    <a:pt x="6938" y="6255"/>
                    <a:pt x="6972" y="6247"/>
                    <a:pt x="7005" y="6230"/>
                  </a:cubicBezTo>
                  <a:lnTo>
                    <a:pt x="8406" y="5429"/>
                  </a:lnTo>
                  <a:cubicBezTo>
                    <a:pt x="8439" y="5396"/>
                    <a:pt x="8439" y="5329"/>
                    <a:pt x="8406" y="5296"/>
                  </a:cubicBezTo>
                  <a:lnTo>
                    <a:pt x="5604" y="3695"/>
                  </a:lnTo>
                  <a:cubicBezTo>
                    <a:pt x="5587" y="3678"/>
                    <a:pt x="5554" y="3670"/>
                    <a:pt x="5517" y="3670"/>
                  </a:cubicBezTo>
                  <a:close/>
                  <a:moveTo>
                    <a:pt x="3536" y="4804"/>
                  </a:moveTo>
                  <a:cubicBezTo>
                    <a:pt x="3503" y="4804"/>
                    <a:pt x="3469" y="4812"/>
                    <a:pt x="3436" y="4829"/>
                  </a:cubicBezTo>
                  <a:lnTo>
                    <a:pt x="2035" y="5630"/>
                  </a:lnTo>
                  <a:cubicBezTo>
                    <a:pt x="2002" y="5663"/>
                    <a:pt x="2002" y="5696"/>
                    <a:pt x="2035" y="5763"/>
                  </a:cubicBezTo>
                  <a:lnTo>
                    <a:pt x="3836" y="6764"/>
                  </a:lnTo>
                  <a:cubicBezTo>
                    <a:pt x="3875" y="6803"/>
                    <a:pt x="3914" y="6819"/>
                    <a:pt x="3953" y="6819"/>
                  </a:cubicBezTo>
                  <a:cubicBezTo>
                    <a:pt x="3981" y="6819"/>
                    <a:pt x="4009" y="6811"/>
                    <a:pt x="4036" y="6797"/>
                  </a:cubicBezTo>
                  <a:lnTo>
                    <a:pt x="4036" y="6764"/>
                  </a:lnTo>
                  <a:lnTo>
                    <a:pt x="5437" y="5996"/>
                  </a:lnTo>
                  <a:cubicBezTo>
                    <a:pt x="5471" y="5930"/>
                    <a:pt x="5471" y="5896"/>
                    <a:pt x="5437" y="5863"/>
                  </a:cubicBezTo>
                  <a:lnTo>
                    <a:pt x="3636" y="4829"/>
                  </a:lnTo>
                  <a:cubicBezTo>
                    <a:pt x="3603" y="4812"/>
                    <a:pt x="3569" y="4804"/>
                    <a:pt x="3536" y="4804"/>
                  </a:cubicBezTo>
                  <a:close/>
                  <a:moveTo>
                    <a:pt x="15795" y="5071"/>
                  </a:moveTo>
                  <a:cubicBezTo>
                    <a:pt x="15753" y="5071"/>
                    <a:pt x="15711" y="5079"/>
                    <a:pt x="15678" y="5096"/>
                  </a:cubicBezTo>
                  <a:lnTo>
                    <a:pt x="14310" y="5896"/>
                  </a:lnTo>
                  <a:cubicBezTo>
                    <a:pt x="14244" y="5896"/>
                    <a:pt x="14244" y="5963"/>
                    <a:pt x="14310" y="5996"/>
                  </a:cubicBezTo>
                  <a:lnTo>
                    <a:pt x="15745" y="6830"/>
                  </a:lnTo>
                  <a:cubicBezTo>
                    <a:pt x="15778" y="6847"/>
                    <a:pt x="15811" y="6855"/>
                    <a:pt x="15845" y="6855"/>
                  </a:cubicBezTo>
                  <a:cubicBezTo>
                    <a:pt x="15878" y="6855"/>
                    <a:pt x="15911" y="6847"/>
                    <a:pt x="15945" y="6830"/>
                  </a:cubicBezTo>
                  <a:lnTo>
                    <a:pt x="17346" y="6030"/>
                  </a:lnTo>
                  <a:cubicBezTo>
                    <a:pt x="17413" y="5996"/>
                    <a:pt x="17413" y="5963"/>
                    <a:pt x="17346" y="5930"/>
                  </a:cubicBezTo>
                  <a:lnTo>
                    <a:pt x="15911" y="5096"/>
                  </a:lnTo>
                  <a:cubicBezTo>
                    <a:pt x="15878" y="5079"/>
                    <a:pt x="15836" y="5071"/>
                    <a:pt x="15795" y="5071"/>
                  </a:cubicBezTo>
                  <a:close/>
                  <a:moveTo>
                    <a:pt x="12476" y="5438"/>
                  </a:moveTo>
                  <a:cubicBezTo>
                    <a:pt x="12442" y="5438"/>
                    <a:pt x="12409" y="5446"/>
                    <a:pt x="12376" y="5463"/>
                  </a:cubicBezTo>
                  <a:lnTo>
                    <a:pt x="10975" y="6263"/>
                  </a:lnTo>
                  <a:cubicBezTo>
                    <a:pt x="10941" y="6297"/>
                    <a:pt x="10941" y="6330"/>
                    <a:pt x="10975" y="6363"/>
                  </a:cubicBezTo>
                  <a:lnTo>
                    <a:pt x="12442" y="7197"/>
                  </a:lnTo>
                  <a:cubicBezTo>
                    <a:pt x="12476" y="7214"/>
                    <a:pt x="12509" y="7222"/>
                    <a:pt x="12542" y="7222"/>
                  </a:cubicBezTo>
                  <a:cubicBezTo>
                    <a:pt x="12576" y="7222"/>
                    <a:pt x="12609" y="7214"/>
                    <a:pt x="12642" y="7197"/>
                  </a:cubicBezTo>
                  <a:lnTo>
                    <a:pt x="14043" y="6397"/>
                  </a:lnTo>
                  <a:cubicBezTo>
                    <a:pt x="14110" y="6397"/>
                    <a:pt x="14077" y="6330"/>
                    <a:pt x="14043" y="6297"/>
                  </a:cubicBezTo>
                  <a:lnTo>
                    <a:pt x="12576" y="5463"/>
                  </a:lnTo>
                  <a:cubicBezTo>
                    <a:pt x="12542" y="5446"/>
                    <a:pt x="12509" y="5438"/>
                    <a:pt x="12476" y="5438"/>
                  </a:cubicBezTo>
                  <a:close/>
                  <a:moveTo>
                    <a:pt x="21549" y="5605"/>
                  </a:moveTo>
                  <a:cubicBezTo>
                    <a:pt x="21515" y="5605"/>
                    <a:pt x="21482" y="5613"/>
                    <a:pt x="21449" y="5630"/>
                  </a:cubicBezTo>
                  <a:lnTo>
                    <a:pt x="20048" y="6430"/>
                  </a:lnTo>
                  <a:cubicBezTo>
                    <a:pt x="20014" y="6463"/>
                    <a:pt x="20014" y="6530"/>
                    <a:pt x="20048" y="6564"/>
                  </a:cubicBezTo>
                  <a:lnTo>
                    <a:pt x="21515" y="7397"/>
                  </a:lnTo>
                  <a:cubicBezTo>
                    <a:pt x="21549" y="7414"/>
                    <a:pt x="21582" y="7423"/>
                    <a:pt x="21616" y="7423"/>
                  </a:cubicBezTo>
                  <a:cubicBezTo>
                    <a:pt x="21649" y="7423"/>
                    <a:pt x="21682" y="7414"/>
                    <a:pt x="21716" y="7397"/>
                  </a:cubicBezTo>
                  <a:lnTo>
                    <a:pt x="23117" y="6597"/>
                  </a:lnTo>
                  <a:cubicBezTo>
                    <a:pt x="23150" y="6564"/>
                    <a:pt x="23150" y="6497"/>
                    <a:pt x="23117" y="6463"/>
                  </a:cubicBezTo>
                  <a:lnTo>
                    <a:pt x="21649" y="5630"/>
                  </a:lnTo>
                  <a:cubicBezTo>
                    <a:pt x="21616" y="5613"/>
                    <a:pt x="21582" y="5605"/>
                    <a:pt x="21549" y="5605"/>
                  </a:cubicBezTo>
                  <a:close/>
                  <a:moveTo>
                    <a:pt x="8973" y="5671"/>
                  </a:moveTo>
                  <a:cubicBezTo>
                    <a:pt x="8940" y="5671"/>
                    <a:pt x="8906" y="5680"/>
                    <a:pt x="8873" y="5696"/>
                  </a:cubicBezTo>
                  <a:lnTo>
                    <a:pt x="7472" y="6497"/>
                  </a:lnTo>
                  <a:cubicBezTo>
                    <a:pt x="7439" y="6530"/>
                    <a:pt x="7439" y="6564"/>
                    <a:pt x="7472" y="6630"/>
                  </a:cubicBezTo>
                  <a:lnTo>
                    <a:pt x="8940" y="7464"/>
                  </a:lnTo>
                  <a:cubicBezTo>
                    <a:pt x="8957" y="7481"/>
                    <a:pt x="8990" y="7489"/>
                    <a:pt x="9027" y="7489"/>
                  </a:cubicBezTo>
                  <a:cubicBezTo>
                    <a:pt x="9065" y="7489"/>
                    <a:pt x="9107" y="7481"/>
                    <a:pt x="9140" y="7464"/>
                  </a:cubicBezTo>
                  <a:lnTo>
                    <a:pt x="10508" y="6664"/>
                  </a:lnTo>
                  <a:cubicBezTo>
                    <a:pt x="10574" y="6630"/>
                    <a:pt x="10574" y="6564"/>
                    <a:pt x="10508" y="6530"/>
                  </a:cubicBezTo>
                  <a:lnTo>
                    <a:pt x="9073" y="5696"/>
                  </a:lnTo>
                  <a:cubicBezTo>
                    <a:pt x="9040" y="5680"/>
                    <a:pt x="9007" y="5671"/>
                    <a:pt x="8973" y="5671"/>
                  </a:cubicBezTo>
                  <a:close/>
                  <a:moveTo>
                    <a:pt x="5988" y="6238"/>
                  </a:moveTo>
                  <a:cubicBezTo>
                    <a:pt x="5946" y="6238"/>
                    <a:pt x="5904" y="6247"/>
                    <a:pt x="5871" y="6263"/>
                  </a:cubicBezTo>
                  <a:lnTo>
                    <a:pt x="4503" y="7064"/>
                  </a:lnTo>
                  <a:cubicBezTo>
                    <a:pt x="4437" y="7097"/>
                    <a:pt x="4437" y="7131"/>
                    <a:pt x="4503" y="7197"/>
                  </a:cubicBezTo>
                  <a:lnTo>
                    <a:pt x="5938" y="8031"/>
                  </a:lnTo>
                  <a:cubicBezTo>
                    <a:pt x="5971" y="8048"/>
                    <a:pt x="6013" y="8056"/>
                    <a:pt x="6054" y="8056"/>
                  </a:cubicBezTo>
                  <a:cubicBezTo>
                    <a:pt x="6096" y="8056"/>
                    <a:pt x="6138" y="8048"/>
                    <a:pt x="6171" y="8031"/>
                  </a:cubicBezTo>
                  <a:lnTo>
                    <a:pt x="7539" y="7231"/>
                  </a:lnTo>
                  <a:cubicBezTo>
                    <a:pt x="7606" y="7197"/>
                    <a:pt x="7606" y="7131"/>
                    <a:pt x="7539" y="7097"/>
                  </a:cubicBezTo>
                  <a:lnTo>
                    <a:pt x="6104" y="6263"/>
                  </a:lnTo>
                  <a:cubicBezTo>
                    <a:pt x="6071" y="6247"/>
                    <a:pt x="6029" y="6238"/>
                    <a:pt x="5988" y="6238"/>
                  </a:cubicBezTo>
                  <a:close/>
                  <a:moveTo>
                    <a:pt x="17913" y="6272"/>
                  </a:moveTo>
                  <a:cubicBezTo>
                    <a:pt x="17880" y="6272"/>
                    <a:pt x="17846" y="6280"/>
                    <a:pt x="17813" y="6297"/>
                  </a:cubicBezTo>
                  <a:lnTo>
                    <a:pt x="16412" y="7097"/>
                  </a:lnTo>
                  <a:cubicBezTo>
                    <a:pt x="16378" y="7131"/>
                    <a:pt x="16378" y="7197"/>
                    <a:pt x="16412" y="7231"/>
                  </a:cubicBezTo>
                  <a:lnTo>
                    <a:pt x="17880" y="8065"/>
                  </a:lnTo>
                  <a:cubicBezTo>
                    <a:pt x="17896" y="8081"/>
                    <a:pt x="17930" y="8090"/>
                    <a:pt x="17967" y="8090"/>
                  </a:cubicBezTo>
                  <a:cubicBezTo>
                    <a:pt x="18005" y="8090"/>
                    <a:pt x="18046" y="8081"/>
                    <a:pt x="18080" y="8065"/>
                  </a:cubicBezTo>
                  <a:lnTo>
                    <a:pt x="19447" y="7264"/>
                  </a:lnTo>
                  <a:cubicBezTo>
                    <a:pt x="19514" y="7231"/>
                    <a:pt x="19514" y="7164"/>
                    <a:pt x="19447" y="7131"/>
                  </a:cubicBezTo>
                  <a:lnTo>
                    <a:pt x="18013" y="6297"/>
                  </a:lnTo>
                  <a:cubicBezTo>
                    <a:pt x="17980" y="6280"/>
                    <a:pt x="17946" y="6272"/>
                    <a:pt x="17913" y="6272"/>
                  </a:cubicBezTo>
                  <a:close/>
                  <a:moveTo>
                    <a:pt x="1551" y="5971"/>
                  </a:moveTo>
                  <a:cubicBezTo>
                    <a:pt x="1510" y="5971"/>
                    <a:pt x="1468" y="5980"/>
                    <a:pt x="1434" y="5996"/>
                  </a:cubicBezTo>
                  <a:lnTo>
                    <a:pt x="67" y="6797"/>
                  </a:lnTo>
                  <a:cubicBezTo>
                    <a:pt x="0" y="6830"/>
                    <a:pt x="0" y="6864"/>
                    <a:pt x="67" y="6897"/>
                  </a:cubicBezTo>
                  <a:lnTo>
                    <a:pt x="2268" y="8198"/>
                  </a:lnTo>
                  <a:cubicBezTo>
                    <a:pt x="2302" y="8215"/>
                    <a:pt x="2343" y="8223"/>
                    <a:pt x="2385" y="8223"/>
                  </a:cubicBezTo>
                  <a:cubicBezTo>
                    <a:pt x="2427" y="8223"/>
                    <a:pt x="2469" y="8215"/>
                    <a:pt x="2502" y="8198"/>
                  </a:cubicBezTo>
                  <a:lnTo>
                    <a:pt x="3870" y="7397"/>
                  </a:lnTo>
                  <a:cubicBezTo>
                    <a:pt x="3936" y="7364"/>
                    <a:pt x="3936" y="7297"/>
                    <a:pt x="3870" y="7264"/>
                  </a:cubicBezTo>
                  <a:lnTo>
                    <a:pt x="1668" y="5996"/>
                  </a:lnTo>
                  <a:cubicBezTo>
                    <a:pt x="1635" y="5980"/>
                    <a:pt x="1593" y="5971"/>
                    <a:pt x="1551" y="5971"/>
                  </a:cubicBezTo>
                  <a:close/>
                  <a:moveTo>
                    <a:pt x="14594" y="6639"/>
                  </a:moveTo>
                  <a:cubicBezTo>
                    <a:pt x="14552" y="6639"/>
                    <a:pt x="14510" y="6647"/>
                    <a:pt x="14477" y="6664"/>
                  </a:cubicBezTo>
                  <a:lnTo>
                    <a:pt x="13109" y="7464"/>
                  </a:lnTo>
                  <a:cubicBezTo>
                    <a:pt x="13043" y="7498"/>
                    <a:pt x="13043" y="7564"/>
                    <a:pt x="13109" y="7598"/>
                  </a:cubicBezTo>
                  <a:lnTo>
                    <a:pt x="14544" y="8432"/>
                  </a:lnTo>
                  <a:cubicBezTo>
                    <a:pt x="14577" y="8448"/>
                    <a:pt x="14611" y="8457"/>
                    <a:pt x="14644" y="8457"/>
                  </a:cubicBezTo>
                  <a:cubicBezTo>
                    <a:pt x="14677" y="8457"/>
                    <a:pt x="14711" y="8448"/>
                    <a:pt x="14744" y="8432"/>
                  </a:cubicBezTo>
                  <a:lnTo>
                    <a:pt x="16145" y="7631"/>
                  </a:lnTo>
                  <a:cubicBezTo>
                    <a:pt x="16212" y="7598"/>
                    <a:pt x="16212" y="7531"/>
                    <a:pt x="16145" y="7498"/>
                  </a:cubicBezTo>
                  <a:lnTo>
                    <a:pt x="14711" y="6664"/>
                  </a:lnTo>
                  <a:cubicBezTo>
                    <a:pt x="14677" y="6647"/>
                    <a:pt x="14636" y="6639"/>
                    <a:pt x="14594" y="6639"/>
                  </a:cubicBezTo>
                  <a:close/>
                  <a:moveTo>
                    <a:pt x="11058" y="6872"/>
                  </a:moveTo>
                  <a:cubicBezTo>
                    <a:pt x="11016" y="6872"/>
                    <a:pt x="10975" y="6880"/>
                    <a:pt x="10941" y="6897"/>
                  </a:cubicBezTo>
                  <a:lnTo>
                    <a:pt x="9574" y="7698"/>
                  </a:lnTo>
                  <a:cubicBezTo>
                    <a:pt x="9507" y="7731"/>
                    <a:pt x="9507" y="7798"/>
                    <a:pt x="9574" y="7831"/>
                  </a:cubicBezTo>
                  <a:lnTo>
                    <a:pt x="11008" y="8665"/>
                  </a:lnTo>
                  <a:cubicBezTo>
                    <a:pt x="11041" y="8682"/>
                    <a:pt x="11083" y="8690"/>
                    <a:pt x="11125" y="8690"/>
                  </a:cubicBezTo>
                  <a:cubicBezTo>
                    <a:pt x="11166" y="8690"/>
                    <a:pt x="11208" y="8682"/>
                    <a:pt x="11241" y="8665"/>
                  </a:cubicBezTo>
                  <a:lnTo>
                    <a:pt x="12609" y="7864"/>
                  </a:lnTo>
                  <a:cubicBezTo>
                    <a:pt x="12676" y="7831"/>
                    <a:pt x="12676" y="7764"/>
                    <a:pt x="12609" y="7731"/>
                  </a:cubicBezTo>
                  <a:lnTo>
                    <a:pt x="11175" y="6897"/>
                  </a:lnTo>
                  <a:cubicBezTo>
                    <a:pt x="11141" y="6880"/>
                    <a:pt x="11100" y="6872"/>
                    <a:pt x="11058" y="6872"/>
                  </a:cubicBezTo>
                  <a:close/>
                  <a:moveTo>
                    <a:pt x="24584" y="7372"/>
                  </a:moveTo>
                  <a:cubicBezTo>
                    <a:pt x="24551" y="7372"/>
                    <a:pt x="24518" y="7381"/>
                    <a:pt x="24484" y="7397"/>
                  </a:cubicBezTo>
                  <a:lnTo>
                    <a:pt x="23083" y="8198"/>
                  </a:lnTo>
                  <a:cubicBezTo>
                    <a:pt x="23050" y="8231"/>
                    <a:pt x="23050" y="8265"/>
                    <a:pt x="23083" y="8298"/>
                  </a:cubicBezTo>
                  <a:lnTo>
                    <a:pt x="24551" y="9132"/>
                  </a:lnTo>
                  <a:cubicBezTo>
                    <a:pt x="24584" y="9149"/>
                    <a:pt x="24618" y="9157"/>
                    <a:pt x="24651" y="9157"/>
                  </a:cubicBezTo>
                  <a:cubicBezTo>
                    <a:pt x="24684" y="9157"/>
                    <a:pt x="24718" y="9149"/>
                    <a:pt x="24751" y="9132"/>
                  </a:cubicBezTo>
                  <a:lnTo>
                    <a:pt x="26119" y="8331"/>
                  </a:lnTo>
                  <a:cubicBezTo>
                    <a:pt x="26185" y="8298"/>
                    <a:pt x="26185" y="8265"/>
                    <a:pt x="26119" y="8231"/>
                  </a:cubicBezTo>
                  <a:lnTo>
                    <a:pt x="24684" y="7397"/>
                  </a:lnTo>
                  <a:cubicBezTo>
                    <a:pt x="24651" y="7381"/>
                    <a:pt x="24618" y="7372"/>
                    <a:pt x="24584" y="7372"/>
                  </a:cubicBezTo>
                  <a:close/>
                  <a:moveTo>
                    <a:pt x="8106" y="7448"/>
                  </a:moveTo>
                  <a:cubicBezTo>
                    <a:pt x="8073" y="7448"/>
                    <a:pt x="8039" y="7464"/>
                    <a:pt x="8006" y="7498"/>
                  </a:cubicBezTo>
                  <a:lnTo>
                    <a:pt x="6605" y="8265"/>
                  </a:lnTo>
                  <a:cubicBezTo>
                    <a:pt x="6538" y="8298"/>
                    <a:pt x="6538" y="8365"/>
                    <a:pt x="6605" y="8398"/>
                  </a:cubicBezTo>
                  <a:lnTo>
                    <a:pt x="6638" y="8398"/>
                  </a:lnTo>
                  <a:lnTo>
                    <a:pt x="8073" y="9232"/>
                  </a:lnTo>
                  <a:cubicBezTo>
                    <a:pt x="8106" y="9249"/>
                    <a:pt x="8139" y="9257"/>
                    <a:pt x="8173" y="9257"/>
                  </a:cubicBezTo>
                  <a:cubicBezTo>
                    <a:pt x="8206" y="9257"/>
                    <a:pt x="8239" y="9249"/>
                    <a:pt x="8273" y="9232"/>
                  </a:cubicBezTo>
                  <a:lnTo>
                    <a:pt x="9674" y="8432"/>
                  </a:lnTo>
                  <a:cubicBezTo>
                    <a:pt x="9707" y="8398"/>
                    <a:pt x="9707" y="8365"/>
                    <a:pt x="9674" y="8331"/>
                  </a:cubicBezTo>
                  <a:lnTo>
                    <a:pt x="8206" y="7498"/>
                  </a:lnTo>
                  <a:cubicBezTo>
                    <a:pt x="8173" y="7464"/>
                    <a:pt x="8139" y="7448"/>
                    <a:pt x="8106" y="7448"/>
                  </a:cubicBezTo>
                  <a:close/>
                  <a:moveTo>
                    <a:pt x="20014" y="7506"/>
                  </a:moveTo>
                  <a:cubicBezTo>
                    <a:pt x="19981" y="7506"/>
                    <a:pt x="19948" y="7514"/>
                    <a:pt x="19914" y="7531"/>
                  </a:cubicBezTo>
                  <a:lnTo>
                    <a:pt x="18547" y="8331"/>
                  </a:lnTo>
                  <a:cubicBezTo>
                    <a:pt x="18480" y="8365"/>
                    <a:pt x="18480" y="8398"/>
                    <a:pt x="18547" y="8432"/>
                  </a:cubicBezTo>
                  <a:lnTo>
                    <a:pt x="19981" y="9265"/>
                  </a:lnTo>
                  <a:cubicBezTo>
                    <a:pt x="20014" y="9282"/>
                    <a:pt x="20048" y="9291"/>
                    <a:pt x="20081" y="9291"/>
                  </a:cubicBezTo>
                  <a:cubicBezTo>
                    <a:pt x="20114" y="9291"/>
                    <a:pt x="20148" y="9282"/>
                    <a:pt x="20181" y="9265"/>
                  </a:cubicBezTo>
                  <a:lnTo>
                    <a:pt x="21582" y="8465"/>
                  </a:lnTo>
                  <a:cubicBezTo>
                    <a:pt x="21649" y="8465"/>
                    <a:pt x="21649" y="8398"/>
                    <a:pt x="21582" y="8365"/>
                  </a:cubicBezTo>
                  <a:lnTo>
                    <a:pt x="20114" y="7531"/>
                  </a:lnTo>
                  <a:cubicBezTo>
                    <a:pt x="20081" y="7514"/>
                    <a:pt x="20048" y="7506"/>
                    <a:pt x="20014" y="7506"/>
                  </a:cubicBezTo>
                  <a:close/>
                  <a:moveTo>
                    <a:pt x="4441" y="7639"/>
                  </a:moveTo>
                  <a:cubicBezTo>
                    <a:pt x="4403" y="7639"/>
                    <a:pt x="4370" y="7648"/>
                    <a:pt x="4337" y="7664"/>
                  </a:cubicBezTo>
                  <a:lnTo>
                    <a:pt x="2969" y="8465"/>
                  </a:lnTo>
                  <a:cubicBezTo>
                    <a:pt x="2902" y="8498"/>
                    <a:pt x="2902" y="8532"/>
                    <a:pt x="2969" y="8565"/>
                  </a:cubicBezTo>
                  <a:lnTo>
                    <a:pt x="4737" y="9599"/>
                  </a:lnTo>
                  <a:cubicBezTo>
                    <a:pt x="4770" y="9616"/>
                    <a:pt x="4804" y="9624"/>
                    <a:pt x="4837" y="9624"/>
                  </a:cubicBezTo>
                  <a:cubicBezTo>
                    <a:pt x="4870" y="9624"/>
                    <a:pt x="4904" y="9616"/>
                    <a:pt x="4937" y="9599"/>
                  </a:cubicBezTo>
                  <a:lnTo>
                    <a:pt x="6338" y="8798"/>
                  </a:lnTo>
                  <a:cubicBezTo>
                    <a:pt x="6405" y="8765"/>
                    <a:pt x="6371" y="8732"/>
                    <a:pt x="6338" y="8698"/>
                  </a:cubicBezTo>
                  <a:lnTo>
                    <a:pt x="4570" y="7664"/>
                  </a:lnTo>
                  <a:cubicBezTo>
                    <a:pt x="4520" y="7648"/>
                    <a:pt x="4478" y="7639"/>
                    <a:pt x="4441" y="7639"/>
                  </a:cubicBezTo>
                  <a:close/>
                  <a:moveTo>
                    <a:pt x="16712" y="7873"/>
                  </a:moveTo>
                  <a:cubicBezTo>
                    <a:pt x="16679" y="7873"/>
                    <a:pt x="16645" y="7881"/>
                    <a:pt x="16612" y="7898"/>
                  </a:cubicBezTo>
                  <a:lnTo>
                    <a:pt x="15244" y="8698"/>
                  </a:lnTo>
                  <a:cubicBezTo>
                    <a:pt x="15178" y="8732"/>
                    <a:pt x="15178" y="8765"/>
                    <a:pt x="15244" y="8798"/>
                  </a:cubicBezTo>
                  <a:lnTo>
                    <a:pt x="16679" y="9632"/>
                  </a:lnTo>
                  <a:cubicBezTo>
                    <a:pt x="16712" y="9649"/>
                    <a:pt x="16745" y="9657"/>
                    <a:pt x="16779" y="9657"/>
                  </a:cubicBezTo>
                  <a:cubicBezTo>
                    <a:pt x="16812" y="9657"/>
                    <a:pt x="16845" y="9649"/>
                    <a:pt x="16879" y="9632"/>
                  </a:cubicBezTo>
                  <a:lnTo>
                    <a:pt x="18280" y="8832"/>
                  </a:lnTo>
                  <a:cubicBezTo>
                    <a:pt x="18313" y="8832"/>
                    <a:pt x="18313" y="8765"/>
                    <a:pt x="18246" y="8732"/>
                  </a:cubicBezTo>
                  <a:lnTo>
                    <a:pt x="16812" y="7898"/>
                  </a:lnTo>
                  <a:cubicBezTo>
                    <a:pt x="16779" y="7881"/>
                    <a:pt x="16745" y="7873"/>
                    <a:pt x="16712" y="7873"/>
                  </a:cubicBezTo>
                  <a:close/>
                  <a:moveTo>
                    <a:pt x="13176" y="8106"/>
                  </a:moveTo>
                  <a:cubicBezTo>
                    <a:pt x="13143" y="8106"/>
                    <a:pt x="13109" y="8115"/>
                    <a:pt x="13076" y="8131"/>
                  </a:cubicBezTo>
                  <a:lnTo>
                    <a:pt x="11708" y="8932"/>
                  </a:lnTo>
                  <a:cubicBezTo>
                    <a:pt x="11642" y="8965"/>
                    <a:pt x="11642" y="9032"/>
                    <a:pt x="11708" y="9065"/>
                  </a:cubicBezTo>
                  <a:lnTo>
                    <a:pt x="13143" y="9899"/>
                  </a:lnTo>
                  <a:cubicBezTo>
                    <a:pt x="13176" y="9916"/>
                    <a:pt x="13210" y="9924"/>
                    <a:pt x="13243" y="9924"/>
                  </a:cubicBezTo>
                  <a:cubicBezTo>
                    <a:pt x="13276" y="9924"/>
                    <a:pt x="13310" y="9916"/>
                    <a:pt x="13343" y="9899"/>
                  </a:cubicBezTo>
                  <a:lnTo>
                    <a:pt x="14744" y="9099"/>
                  </a:lnTo>
                  <a:cubicBezTo>
                    <a:pt x="14777" y="9065"/>
                    <a:pt x="14777" y="8999"/>
                    <a:pt x="14744" y="8965"/>
                  </a:cubicBezTo>
                  <a:lnTo>
                    <a:pt x="13276" y="8131"/>
                  </a:lnTo>
                  <a:cubicBezTo>
                    <a:pt x="13243" y="8115"/>
                    <a:pt x="13210" y="8106"/>
                    <a:pt x="13176" y="8106"/>
                  </a:cubicBezTo>
                  <a:close/>
                  <a:moveTo>
                    <a:pt x="26719" y="8573"/>
                  </a:moveTo>
                  <a:cubicBezTo>
                    <a:pt x="26686" y="8573"/>
                    <a:pt x="26652" y="8582"/>
                    <a:pt x="26619" y="8598"/>
                  </a:cubicBezTo>
                  <a:lnTo>
                    <a:pt x="25251" y="9399"/>
                  </a:lnTo>
                  <a:cubicBezTo>
                    <a:pt x="25185" y="9432"/>
                    <a:pt x="25185" y="9499"/>
                    <a:pt x="25251" y="9532"/>
                  </a:cubicBezTo>
                  <a:lnTo>
                    <a:pt x="26686" y="10366"/>
                  </a:lnTo>
                  <a:cubicBezTo>
                    <a:pt x="26719" y="10383"/>
                    <a:pt x="26753" y="10391"/>
                    <a:pt x="26786" y="10391"/>
                  </a:cubicBezTo>
                  <a:cubicBezTo>
                    <a:pt x="26819" y="10391"/>
                    <a:pt x="26853" y="10383"/>
                    <a:pt x="26886" y="10366"/>
                  </a:cubicBezTo>
                  <a:lnTo>
                    <a:pt x="28287" y="9566"/>
                  </a:lnTo>
                  <a:cubicBezTo>
                    <a:pt x="28320" y="9532"/>
                    <a:pt x="28320" y="9466"/>
                    <a:pt x="28287" y="9432"/>
                  </a:cubicBezTo>
                  <a:lnTo>
                    <a:pt x="26819" y="8598"/>
                  </a:lnTo>
                  <a:cubicBezTo>
                    <a:pt x="26786" y="8582"/>
                    <a:pt x="26753" y="8573"/>
                    <a:pt x="26719" y="8573"/>
                  </a:cubicBezTo>
                  <a:close/>
                  <a:moveTo>
                    <a:pt x="10207" y="8640"/>
                  </a:moveTo>
                  <a:cubicBezTo>
                    <a:pt x="10174" y="8640"/>
                    <a:pt x="10141" y="8648"/>
                    <a:pt x="10107" y="8665"/>
                  </a:cubicBezTo>
                  <a:lnTo>
                    <a:pt x="8740" y="9466"/>
                  </a:lnTo>
                  <a:cubicBezTo>
                    <a:pt x="8640" y="9532"/>
                    <a:pt x="8673" y="9566"/>
                    <a:pt x="8706" y="9599"/>
                  </a:cubicBezTo>
                  <a:lnTo>
                    <a:pt x="8740" y="9599"/>
                  </a:lnTo>
                  <a:lnTo>
                    <a:pt x="10174" y="10433"/>
                  </a:lnTo>
                  <a:cubicBezTo>
                    <a:pt x="10207" y="10450"/>
                    <a:pt x="10241" y="10458"/>
                    <a:pt x="10274" y="10458"/>
                  </a:cubicBezTo>
                  <a:cubicBezTo>
                    <a:pt x="10307" y="10458"/>
                    <a:pt x="10341" y="10450"/>
                    <a:pt x="10374" y="10433"/>
                  </a:cubicBezTo>
                  <a:lnTo>
                    <a:pt x="11775" y="9632"/>
                  </a:lnTo>
                  <a:cubicBezTo>
                    <a:pt x="11809" y="9599"/>
                    <a:pt x="11809" y="9532"/>
                    <a:pt x="11775" y="9499"/>
                  </a:cubicBezTo>
                  <a:lnTo>
                    <a:pt x="10307" y="8665"/>
                  </a:lnTo>
                  <a:cubicBezTo>
                    <a:pt x="10274" y="8648"/>
                    <a:pt x="10241" y="8640"/>
                    <a:pt x="10207" y="8640"/>
                  </a:cubicBezTo>
                  <a:close/>
                  <a:moveTo>
                    <a:pt x="22133" y="8707"/>
                  </a:moveTo>
                  <a:cubicBezTo>
                    <a:pt x="22091" y="8707"/>
                    <a:pt x="22049" y="8715"/>
                    <a:pt x="22016" y="8732"/>
                  </a:cubicBezTo>
                  <a:lnTo>
                    <a:pt x="20648" y="9532"/>
                  </a:lnTo>
                  <a:cubicBezTo>
                    <a:pt x="20581" y="9566"/>
                    <a:pt x="20615" y="9632"/>
                    <a:pt x="20648" y="9666"/>
                  </a:cubicBezTo>
                  <a:lnTo>
                    <a:pt x="22083" y="10500"/>
                  </a:lnTo>
                  <a:cubicBezTo>
                    <a:pt x="22116" y="10516"/>
                    <a:pt x="22158" y="10525"/>
                    <a:pt x="22199" y="10525"/>
                  </a:cubicBezTo>
                  <a:cubicBezTo>
                    <a:pt x="22241" y="10525"/>
                    <a:pt x="22283" y="10516"/>
                    <a:pt x="22316" y="10500"/>
                  </a:cubicBezTo>
                  <a:lnTo>
                    <a:pt x="23684" y="9699"/>
                  </a:lnTo>
                  <a:cubicBezTo>
                    <a:pt x="23750" y="9666"/>
                    <a:pt x="23750" y="9632"/>
                    <a:pt x="23684" y="9566"/>
                  </a:cubicBezTo>
                  <a:lnTo>
                    <a:pt x="22249" y="8732"/>
                  </a:lnTo>
                  <a:cubicBezTo>
                    <a:pt x="22216" y="8715"/>
                    <a:pt x="22174" y="8707"/>
                    <a:pt x="22133" y="8707"/>
                  </a:cubicBezTo>
                  <a:close/>
                  <a:moveTo>
                    <a:pt x="18814" y="9074"/>
                  </a:moveTo>
                  <a:cubicBezTo>
                    <a:pt x="18780" y="9074"/>
                    <a:pt x="18747" y="9082"/>
                    <a:pt x="18713" y="9099"/>
                  </a:cubicBezTo>
                  <a:lnTo>
                    <a:pt x="17346" y="9899"/>
                  </a:lnTo>
                  <a:cubicBezTo>
                    <a:pt x="17279" y="9933"/>
                    <a:pt x="17279" y="9966"/>
                    <a:pt x="17346" y="10033"/>
                  </a:cubicBezTo>
                  <a:lnTo>
                    <a:pt x="18780" y="10867"/>
                  </a:lnTo>
                  <a:cubicBezTo>
                    <a:pt x="18814" y="10883"/>
                    <a:pt x="18847" y="10892"/>
                    <a:pt x="18880" y="10892"/>
                  </a:cubicBezTo>
                  <a:cubicBezTo>
                    <a:pt x="18914" y="10892"/>
                    <a:pt x="18947" y="10883"/>
                    <a:pt x="18980" y="10867"/>
                  </a:cubicBezTo>
                  <a:lnTo>
                    <a:pt x="20381" y="10066"/>
                  </a:lnTo>
                  <a:cubicBezTo>
                    <a:pt x="20448" y="10033"/>
                    <a:pt x="20448" y="9999"/>
                    <a:pt x="20381" y="9933"/>
                  </a:cubicBezTo>
                  <a:lnTo>
                    <a:pt x="18914" y="9099"/>
                  </a:lnTo>
                  <a:cubicBezTo>
                    <a:pt x="18880" y="9082"/>
                    <a:pt x="18847" y="9074"/>
                    <a:pt x="18814" y="9074"/>
                  </a:cubicBezTo>
                  <a:close/>
                  <a:moveTo>
                    <a:pt x="6905" y="9040"/>
                  </a:moveTo>
                  <a:cubicBezTo>
                    <a:pt x="6872" y="9040"/>
                    <a:pt x="6838" y="9049"/>
                    <a:pt x="6805" y="9065"/>
                  </a:cubicBezTo>
                  <a:lnTo>
                    <a:pt x="5404" y="9866"/>
                  </a:lnTo>
                  <a:cubicBezTo>
                    <a:pt x="5337" y="9899"/>
                    <a:pt x="5371" y="9966"/>
                    <a:pt x="5404" y="9999"/>
                  </a:cubicBezTo>
                  <a:lnTo>
                    <a:pt x="7172" y="11033"/>
                  </a:lnTo>
                  <a:cubicBezTo>
                    <a:pt x="7205" y="11050"/>
                    <a:pt x="7247" y="11058"/>
                    <a:pt x="7289" y="11058"/>
                  </a:cubicBezTo>
                  <a:cubicBezTo>
                    <a:pt x="7330" y="11058"/>
                    <a:pt x="7372" y="11050"/>
                    <a:pt x="7405" y="11033"/>
                  </a:cubicBezTo>
                  <a:lnTo>
                    <a:pt x="8773" y="10233"/>
                  </a:lnTo>
                  <a:cubicBezTo>
                    <a:pt x="8840" y="10199"/>
                    <a:pt x="8840" y="10133"/>
                    <a:pt x="8773" y="10099"/>
                  </a:cubicBezTo>
                  <a:lnTo>
                    <a:pt x="7005" y="9065"/>
                  </a:lnTo>
                  <a:cubicBezTo>
                    <a:pt x="6972" y="9049"/>
                    <a:pt x="6938" y="9040"/>
                    <a:pt x="6905" y="9040"/>
                  </a:cubicBezTo>
                  <a:close/>
                  <a:moveTo>
                    <a:pt x="15294" y="9316"/>
                  </a:moveTo>
                  <a:cubicBezTo>
                    <a:pt x="15253" y="9316"/>
                    <a:pt x="15211" y="9332"/>
                    <a:pt x="15178" y="9366"/>
                  </a:cubicBezTo>
                  <a:lnTo>
                    <a:pt x="13810" y="10166"/>
                  </a:lnTo>
                  <a:cubicBezTo>
                    <a:pt x="13743" y="10166"/>
                    <a:pt x="13743" y="10233"/>
                    <a:pt x="13810" y="10266"/>
                  </a:cubicBezTo>
                  <a:lnTo>
                    <a:pt x="15244" y="11100"/>
                  </a:lnTo>
                  <a:cubicBezTo>
                    <a:pt x="15278" y="11117"/>
                    <a:pt x="15319" y="11125"/>
                    <a:pt x="15361" y="11125"/>
                  </a:cubicBezTo>
                  <a:cubicBezTo>
                    <a:pt x="15403" y="11125"/>
                    <a:pt x="15444" y="11117"/>
                    <a:pt x="15478" y="11100"/>
                  </a:cubicBezTo>
                  <a:lnTo>
                    <a:pt x="16845" y="10300"/>
                  </a:lnTo>
                  <a:cubicBezTo>
                    <a:pt x="16912" y="10266"/>
                    <a:pt x="16912" y="10233"/>
                    <a:pt x="16845" y="10199"/>
                  </a:cubicBezTo>
                  <a:lnTo>
                    <a:pt x="15411" y="9366"/>
                  </a:lnTo>
                  <a:cubicBezTo>
                    <a:pt x="15378" y="9332"/>
                    <a:pt x="15336" y="9316"/>
                    <a:pt x="15294" y="9316"/>
                  </a:cubicBezTo>
                  <a:close/>
                  <a:moveTo>
                    <a:pt x="28808" y="9808"/>
                  </a:moveTo>
                  <a:cubicBezTo>
                    <a:pt x="28771" y="9808"/>
                    <a:pt x="28737" y="9816"/>
                    <a:pt x="28721" y="9833"/>
                  </a:cubicBezTo>
                  <a:lnTo>
                    <a:pt x="27320" y="10633"/>
                  </a:lnTo>
                  <a:cubicBezTo>
                    <a:pt x="27253" y="10666"/>
                    <a:pt x="27286" y="10700"/>
                    <a:pt x="27320" y="10733"/>
                  </a:cubicBezTo>
                  <a:lnTo>
                    <a:pt x="28754" y="11567"/>
                  </a:lnTo>
                  <a:cubicBezTo>
                    <a:pt x="28787" y="11584"/>
                    <a:pt x="28829" y="11592"/>
                    <a:pt x="28871" y="11592"/>
                  </a:cubicBezTo>
                  <a:cubicBezTo>
                    <a:pt x="28912" y="11592"/>
                    <a:pt x="28954" y="11584"/>
                    <a:pt x="28987" y="11567"/>
                  </a:cubicBezTo>
                  <a:lnTo>
                    <a:pt x="30355" y="10800"/>
                  </a:lnTo>
                  <a:cubicBezTo>
                    <a:pt x="30422" y="10733"/>
                    <a:pt x="30422" y="10700"/>
                    <a:pt x="30355" y="10666"/>
                  </a:cubicBezTo>
                  <a:lnTo>
                    <a:pt x="28921" y="9833"/>
                  </a:lnTo>
                  <a:cubicBezTo>
                    <a:pt x="28887" y="9816"/>
                    <a:pt x="28846" y="9808"/>
                    <a:pt x="28808" y="9808"/>
                  </a:cubicBezTo>
                  <a:close/>
                  <a:moveTo>
                    <a:pt x="12309" y="9874"/>
                  </a:moveTo>
                  <a:cubicBezTo>
                    <a:pt x="12276" y="9874"/>
                    <a:pt x="12242" y="9883"/>
                    <a:pt x="12209" y="9899"/>
                  </a:cubicBezTo>
                  <a:lnTo>
                    <a:pt x="10841" y="10700"/>
                  </a:lnTo>
                  <a:cubicBezTo>
                    <a:pt x="10774" y="10733"/>
                    <a:pt x="10774" y="10800"/>
                    <a:pt x="10841" y="10833"/>
                  </a:cubicBezTo>
                  <a:lnTo>
                    <a:pt x="12276" y="11667"/>
                  </a:lnTo>
                  <a:cubicBezTo>
                    <a:pt x="12309" y="11684"/>
                    <a:pt x="12342" y="11692"/>
                    <a:pt x="12376" y="11692"/>
                  </a:cubicBezTo>
                  <a:cubicBezTo>
                    <a:pt x="12409" y="11692"/>
                    <a:pt x="12442" y="11684"/>
                    <a:pt x="12476" y="11667"/>
                  </a:cubicBezTo>
                  <a:lnTo>
                    <a:pt x="13877" y="10867"/>
                  </a:lnTo>
                  <a:cubicBezTo>
                    <a:pt x="13910" y="10833"/>
                    <a:pt x="13910" y="10800"/>
                    <a:pt x="13877" y="10733"/>
                  </a:cubicBezTo>
                  <a:lnTo>
                    <a:pt x="12409" y="9899"/>
                  </a:lnTo>
                  <a:cubicBezTo>
                    <a:pt x="12376" y="9883"/>
                    <a:pt x="12342" y="9874"/>
                    <a:pt x="12309" y="9874"/>
                  </a:cubicBezTo>
                  <a:close/>
                  <a:moveTo>
                    <a:pt x="24251" y="9941"/>
                  </a:moveTo>
                  <a:cubicBezTo>
                    <a:pt x="24217" y="9941"/>
                    <a:pt x="24184" y="9949"/>
                    <a:pt x="24151" y="9966"/>
                  </a:cubicBezTo>
                  <a:lnTo>
                    <a:pt x="22750" y="10767"/>
                  </a:lnTo>
                  <a:cubicBezTo>
                    <a:pt x="22716" y="10800"/>
                    <a:pt x="22716" y="10867"/>
                    <a:pt x="22750" y="10900"/>
                  </a:cubicBezTo>
                  <a:lnTo>
                    <a:pt x="24217" y="11734"/>
                  </a:lnTo>
                  <a:cubicBezTo>
                    <a:pt x="24251" y="11751"/>
                    <a:pt x="24284" y="11759"/>
                    <a:pt x="24317" y="11759"/>
                  </a:cubicBezTo>
                  <a:cubicBezTo>
                    <a:pt x="24351" y="11759"/>
                    <a:pt x="24384" y="11751"/>
                    <a:pt x="24418" y="11734"/>
                  </a:cubicBezTo>
                  <a:lnTo>
                    <a:pt x="25785" y="10933"/>
                  </a:lnTo>
                  <a:cubicBezTo>
                    <a:pt x="25852" y="10900"/>
                    <a:pt x="25852" y="10833"/>
                    <a:pt x="25785" y="10800"/>
                  </a:cubicBezTo>
                  <a:lnTo>
                    <a:pt x="24351" y="9966"/>
                  </a:lnTo>
                  <a:cubicBezTo>
                    <a:pt x="24317" y="9949"/>
                    <a:pt x="24284" y="9941"/>
                    <a:pt x="24251" y="9941"/>
                  </a:cubicBezTo>
                  <a:close/>
                  <a:moveTo>
                    <a:pt x="20932" y="10308"/>
                  </a:moveTo>
                  <a:cubicBezTo>
                    <a:pt x="20890" y="10308"/>
                    <a:pt x="20848" y="10316"/>
                    <a:pt x="20815" y="10333"/>
                  </a:cubicBezTo>
                  <a:lnTo>
                    <a:pt x="19447" y="11133"/>
                  </a:lnTo>
                  <a:cubicBezTo>
                    <a:pt x="19381" y="11167"/>
                    <a:pt x="19381" y="11200"/>
                    <a:pt x="19447" y="11234"/>
                  </a:cubicBezTo>
                  <a:lnTo>
                    <a:pt x="20882" y="12067"/>
                  </a:lnTo>
                  <a:cubicBezTo>
                    <a:pt x="20915" y="12084"/>
                    <a:pt x="20957" y="12093"/>
                    <a:pt x="20998" y="12093"/>
                  </a:cubicBezTo>
                  <a:cubicBezTo>
                    <a:pt x="21040" y="12093"/>
                    <a:pt x="21082" y="12084"/>
                    <a:pt x="21115" y="12067"/>
                  </a:cubicBezTo>
                  <a:lnTo>
                    <a:pt x="22483" y="11267"/>
                  </a:lnTo>
                  <a:cubicBezTo>
                    <a:pt x="22550" y="11267"/>
                    <a:pt x="22550" y="11200"/>
                    <a:pt x="22483" y="11200"/>
                  </a:cubicBezTo>
                  <a:lnTo>
                    <a:pt x="22483" y="11167"/>
                  </a:lnTo>
                  <a:lnTo>
                    <a:pt x="21048" y="10333"/>
                  </a:lnTo>
                  <a:cubicBezTo>
                    <a:pt x="21015" y="10316"/>
                    <a:pt x="20973" y="10308"/>
                    <a:pt x="20932" y="10308"/>
                  </a:cubicBezTo>
                  <a:close/>
                  <a:moveTo>
                    <a:pt x="17413" y="10541"/>
                  </a:moveTo>
                  <a:cubicBezTo>
                    <a:pt x="17379" y="10541"/>
                    <a:pt x="17346" y="10550"/>
                    <a:pt x="17312" y="10566"/>
                  </a:cubicBezTo>
                  <a:lnTo>
                    <a:pt x="15911" y="11367"/>
                  </a:lnTo>
                  <a:cubicBezTo>
                    <a:pt x="15845" y="11400"/>
                    <a:pt x="15878" y="11467"/>
                    <a:pt x="15911" y="11500"/>
                  </a:cubicBezTo>
                  <a:lnTo>
                    <a:pt x="17379" y="12334"/>
                  </a:lnTo>
                  <a:cubicBezTo>
                    <a:pt x="17413" y="12351"/>
                    <a:pt x="17446" y="12359"/>
                    <a:pt x="17479" y="12359"/>
                  </a:cubicBezTo>
                  <a:cubicBezTo>
                    <a:pt x="17513" y="12359"/>
                    <a:pt x="17546" y="12351"/>
                    <a:pt x="17579" y="12334"/>
                  </a:cubicBezTo>
                  <a:lnTo>
                    <a:pt x="18980" y="11534"/>
                  </a:lnTo>
                  <a:cubicBezTo>
                    <a:pt x="19014" y="11500"/>
                    <a:pt x="19014" y="11434"/>
                    <a:pt x="18980" y="11400"/>
                  </a:cubicBezTo>
                  <a:lnTo>
                    <a:pt x="17513" y="10566"/>
                  </a:lnTo>
                  <a:cubicBezTo>
                    <a:pt x="17479" y="10550"/>
                    <a:pt x="17446" y="10541"/>
                    <a:pt x="17413" y="10541"/>
                  </a:cubicBezTo>
                  <a:close/>
                  <a:moveTo>
                    <a:pt x="30939" y="11008"/>
                  </a:moveTo>
                  <a:cubicBezTo>
                    <a:pt x="30897" y="11008"/>
                    <a:pt x="30855" y="11017"/>
                    <a:pt x="30822" y="11033"/>
                  </a:cubicBezTo>
                  <a:lnTo>
                    <a:pt x="29454" y="11834"/>
                  </a:lnTo>
                  <a:cubicBezTo>
                    <a:pt x="29388" y="11867"/>
                    <a:pt x="29388" y="11934"/>
                    <a:pt x="29454" y="11934"/>
                  </a:cubicBezTo>
                  <a:lnTo>
                    <a:pt x="30889" y="12768"/>
                  </a:lnTo>
                  <a:cubicBezTo>
                    <a:pt x="30922" y="12801"/>
                    <a:pt x="30964" y="12818"/>
                    <a:pt x="31006" y="12818"/>
                  </a:cubicBezTo>
                  <a:cubicBezTo>
                    <a:pt x="31047" y="12818"/>
                    <a:pt x="31089" y="12801"/>
                    <a:pt x="31122" y="12768"/>
                  </a:cubicBezTo>
                  <a:lnTo>
                    <a:pt x="32490" y="12001"/>
                  </a:lnTo>
                  <a:cubicBezTo>
                    <a:pt x="32557" y="11967"/>
                    <a:pt x="32557" y="11901"/>
                    <a:pt x="32490" y="11867"/>
                  </a:cubicBezTo>
                  <a:lnTo>
                    <a:pt x="31056" y="11033"/>
                  </a:lnTo>
                  <a:cubicBezTo>
                    <a:pt x="31022" y="11017"/>
                    <a:pt x="30981" y="11008"/>
                    <a:pt x="30939" y="11008"/>
                  </a:cubicBezTo>
                  <a:close/>
                  <a:moveTo>
                    <a:pt x="14427" y="11108"/>
                  </a:moveTo>
                  <a:cubicBezTo>
                    <a:pt x="14385" y="11108"/>
                    <a:pt x="14344" y="11117"/>
                    <a:pt x="14310" y="11133"/>
                  </a:cubicBezTo>
                  <a:lnTo>
                    <a:pt x="12943" y="11934"/>
                  </a:lnTo>
                  <a:cubicBezTo>
                    <a:pt x="12876" y="11967"/>
                    <a:pt x="12876" y="12034"/>
                    <a:pt x="12943" y="12067"/>
                  </a:cubicBezTo>
                  <a:lnTo>
                    <a:pt x="14377" y="12901"/>
                  </a:lnTo>
                  <a:lnTo>
                    <a:pt x="14611" y="12901"/>
                  </a:lnTo>
                  <a:lnTo>
                    <a:pt x="15978" y="12101"/>
                  </a:lnTo>
                  <a:cubicBezTo>
                    <a:pt x="16045" y="12067"/>
                    <a:pt x="16045" y="12001"/>
                    <a:pt x="15978" y="11967"/>
                  </a:cubicBezTo>
                  <a:lnTo>
                    <a:pt x="14544" y="11133"/>
                  </a:lnTo>
                  <a:cubicBezTo>
                    <a:pt x="14510" y="11117"/>
                    <a:pt x="14469" y="11108"/>
                    <a:pt x="14427" y="11108"/>
                  </a:cubicBezTo>
                  <a:close/>
                  <a:moveTo>
                    <a:pt x="26386" y="11150"/>
                  </a:moveTo>
                  <a:cubicBezTo>
                    <a:pt x="26352" y="11150"/>
                    <a:pt x="26319" y="11167"/>
                    <a:pt x="26286" y="11200"/>
                  </a:cubicBezTo>
                  <a:lnTo>
                    <a:pt x="24885" y="11967"/>
                  </a:lnTo>
                  <a:cubicBezTo>
                    <a:pt x="24851" y="12001"/>
                    <a:pt x="24851" y="12067"/>
                    <a:pt x="24885" y="12101"/>
                  </a:cubicBezTo>
                  <a:lnTo>
                    <a:pt x="26352" y="12935"/>
                  </a:lnTo>
                  <a:cubicBezTo>
                    <a:pt x="26386" y="12951"/>
                    <a:pt x="26419" y="12960"/>
                    <a:pt x="26452" y="12960"/>
                  </a:cubicBezTo>
                  <a:cubicBezTo>
                    <a:pt x="26486" y="12960"/>
                    <a:pt x="26519" y="12951"/>
                    <a:pt x="26552" y="12935"/>
                  </a:cubicBezTo>
                  <a:lnTo>
                    <a:pt x="27920" y="12134"/>
                  </a:lnTo>
                  <a:cubicBezTo>
                    <a:pt x="27987" y="12101"/>
                    <a:pt x="27987" y="12067"/>
                    <a:pt x="27920" y="12034"/>
                  </a:cubicBezTo>
                  <a:lnTo>
                    <a:pt x="26486" y="11200"/>
                  </a:lnTo>
                  <a:cubicBezTo>
                    <a:pt x="26452" y="11167"/>
                    <a:pt x="26419" y="11150"/>
                    <a:pt x="26386" y="11150"/>
                  </a:cubicBezTo>
                  <a:close/>
                  <a:moveTo>
                    <a:pt x="23050" y="11542"/>
                  </a:moveTo>
                  <a:cubicBezTo>
                    <a:pt x="23017" y="11542"/>
                    <a:pt x="22983" y="11550"/>
                    <a:pt x="22950" y="11567"/>
                  </a:cubicBezTo>
                  <a:lnTo>
                    <a:pt x="21549" y="12368"/>
                  </a:lnTo>
                  <a:cubicBezTo>
                    <a:pt x="21515" y="12401"/>
                    <a:pt x="21515" y="12434"/>
                    <a:pt x="21549" y="12468"/>
                  </a:cubicBezTo>
                  <a:lnTo>
                    <a:pt x="23017" y="13302"/>
                  </a:lnTo>
                  <a:cubicBezTo>
                    <a:pt x="23050" y="13318"/>
                    <a:pt x="23083" y="13327"/>
                    <a:pt x="23117" y="13327"/>
                  </a:cubicBezTo>
                  <a:cubicBezTo>
                    <a:pt x="23150" y="13327"/>
                    <a:pt x="23183" y="13318"/>
                    <a:pt x="23217" y="13302"/>
                  </a:cubicBezTo>
                  <a:lnTo>
                    <a:pt x="24584" y="12501"/>
                  </a:lnTo>
                  <a:cubicBezTo>
                    <a:pt x="24684" y="12468"/>
                    <a:pt x="24651" y="12434"/>
                    <a:pt x="24584" y="12401"/>
                  </a:cubicBezTo>
                  <a:lnTo>
                    <a:pt x="23150" y="11567"/>
                  </a:lnTo>
                  <a:cubicBezTo>
                    <a:pt x="23117" y="11550"/>
                    <a:pt x="23083" y="11542"/>
                    <a:pt x="23050" y="11542"/>
                  </a:cubicBezTo>
                  <a:close/>
                  <a:moveTo>
                    <a:pt x="19531" y="11776"/>
                  </a:moveTo>
                  <a:cubicBezTo>
                    <a:pt x="19489" y="11776"/>
                    <a:pt x="19447" y="11784"/>
                    <a:pt x="19414" y="11801"/>
                  </a:cubicBezTo>
                  <a:lnTo>
                    <a:pt x="18046" y="12601"/>
                  </a:lnTo>
                  <a:cubicBezTo>
                    <a:pt x="17980" y="12635"/>
                    <a:pt x="17980" y="12668"/>
                    <a:pt x="18046" y="12701"/>
                  </a:cubicBezTo>
                  <a:lnTo>
                    <a:pt x="19481" y="13535"/>
                  </a:lnTo>
                  <a:cubicBezTo>
                    <a:pt x="19514" y="13552"/>
                    <a:pt x="19547" y="13560"/>
                    <a:pt x="19581" y="13560"/>
                  </a:cubicBezTo>
                  <a:cubicBezTo>
                    <a:pt x="19614" y="13560"/>
                    <a:pt x="19647" y="13552"/>
                    <a:pt x="19681" y="13535"/>
                  </a:cubicBezTo>
                  <a:lnTo>
                    <a:pt x="21082" y="12735"/>
                  </a:lnTo>
                  <a:cubicBezTo>
                    <a:pt x="21149" y="12701"/>
                    <a:pt x="21115" y="12668"/>
                    <a:pt x="21082" y="12635"/>
                  </a:cubicBezTo>
                  <a:lnTo>
                    <a:pt x="19647" y="11801"/>
                  </a:lnTo>
                  <a:cubicBezTo>
                    <a:pt x="19614" y="11784"/>
                    <a:pt x="19572" y="11776"/>
                    <a:pt x="19531" y="11776"/>
                  </a:cubicBezTo>
                  <a:close/>
                  <a:moveTo>
                    <a:pt x="16545" y="12318"/>
                  </a:moveTo>
                  <a:cubicBezTo>
                    <a:pt x="16512" y="12318"/>
                    <a:pt x="16479" y="12334"/>
                    <a:pt x="16445" y="12368"/>
                  </a:cubicBezTo>
                  <a:lnTo>
                    <a:pt x="15044" y="13135"/>
                  </a:lnTo>
                  <a:cubicBezTo>
                    <a:pt x="14977" y="13202"/>
                    <a:pt x="15011" y="13235"/>
                    <a:pt x="15078" y="13268"/>
                  </a:cubicBezTo>
                  <a:lnTo>
                    <a:pt x="16512" y="14102"/>
                  </a:lnTo>
                  <a:cubicBezTo>
                    <a:pt x="16545" y="14119"/>
                    <a:pt x="16579" y="14127"/>
                    <a:pt x="16612" y="14127"/>
                  </a:cubicBezTo>
                  <a:cubicBezTo>
                    <a:pt x="16645" y="14127"/>
                    <a:pt x="16679" y="14119"/>
                    <a:pt x="16712" y="14102"/>
                  </a:cubicBezTo>
                  <a:lnTo>
                    <a:pt x="18113" y="13302"/>
                  </a:lnTo>
                  <a:cubicBezTo>
                    <a:pt x="18146" y="13268"/>
                    <a:pt x="18146" y="13235"/>
                    <a:pt x="18113" y="13202"/>
                  </a:cubicBezTo>
                  <a:lnTo>
                    <a:pt x="16645" y="12368"/>
                  </a:lnTo>
                  <a:cubicBezTo>
                    <a:pt x="16612" y="12334"/>
                    <a:pt x="16579" y="12318"/>
                    <a:pt x="16545" y="12318"/>
                  </a:cubicBezTo>
                  <a:close/>
                  <a:moveTo>
                    <a:pt x="28487" y="12376"/>
                  </a:moveTo>
                  <a:cubicBezTo>
                    <a:pt x="28454" y="12376"/>
                    <a:pt x="28420" y="12384"/>
                    <a:pt x="28387" y="12401"/>
                  </a:cubicBezTo>
                  <a:lnTo>
                    <a:pt x="27019" y="13202"/>
                  </a:lnTo>
                  <a:cubicBezTo>
                    <a:pt x="26953" y="13235"/>
                    <a:pt x="26953" y="13302"/>
                    <a:pt x="27019" y="13335"/>
                  </a:cubicBezTo>
                  <a:lnTo>
                    <a:pt x="28454" y="14169"/>
                  </a:lnTo>
                  <a:cubicBezTo>
                    <a:pt x="28487" y="14186"/>
                    <a:pt x="28520" y="14194"/>
                    <a:pt x="28554" y="14194"/>
                  </a:cubicBezTo>
                  <a:cubicBezTo>
                    <a:pt x="28587" y="14194"/>
                    <a:pt x="28621" y="14186"/>
                    <a:pt x="28654" y="14169"/>
                  </a:cubicBezTo>
                  <a:lnTo>
                    <a:pt x="30055" y="13368"/>
                  </a:lnTo>
                  <a:cubicBezTo>
                    <a:pt x="30088" y="13335"/>
                    <a:pt x="30088" y="13268"/>
                    <a:pt x="30022" y="13235"/>
                  </a:cubicBezTo>
                  <a:lnTo>
                    <a:pt x="30055" y="13235"/>
                  </a:lnTo>
                  <a:lnTo>
                    <a:pt x="28587" y="12401"/>
                  </a:lnTo>
                  <a:cubicBezTo>
                    <a:pt x="28554" y="12384"/>
                    <a:pt x="28520" y="12376"/>
                    <a:pt x="28487" y="12376"/>
                  </a:cubicBezTo>
                  <a:close/>
                  <a:moveTo>
                    <a:pt x="25151" y="12743"/>
                  </a:moveTo>
                  <a:cubicBezTo>
                    <a:pt x="25118" y="12743"/>
                    <a:pt x="25085" y="12751"/>
                    <a:pt x="25051" y="12768"/>
                  </a:cubicBezTo>
                  <a:lnTo>
                    <a:pt x="23684" y="13569"/>
                  </a:lnTo>
                  <a:cubicBezTo>
                    <a:pt x="23617" y="13602"/>
                    <a:pt x="23617" y="13669"/>
                    <a:pt x="23684" y="13702"/>
                  </a:cubicBezTo>
                  <a:lnTo>
                    <a:pt x="25118" y="14536"/>
                  </a:lnTo>
                  <a:cubicBezTo>
                    <a:pt x="25151" y="14553"/>
                    <a:pt x="25185" y="14561"/>
                    <a:pt x="25218" y="14561"/>
                  </a:cubicBezTo>
                  <a:cubicBezTo>
                    <a:pt x="25251" y="14561"/>
                    <a:pt x="25285" y="14553"/>
                    <a:pt x="25318" y="14536"/>
                  </a:cubicBezTo>
                  <a:lnTo>
                    <a:pt x="26719" y="13735"/>
                  </a:lnTo>
                  <a:cubicBezTo>
                    <a:pt x="26786" y="13702"/>
                    <a:pt x="26786" y="13635"/>
                    <a:pt x="26719" y="13602"/>
                  </a:cubicBezTo>
                  <a:lnTo>
                    <a:pt x="25251" y="12768"/>
                  </a:lnTo>
                  <a:cubicBezTo>
                    <a:pt x="25218" y="12751"/>
                    <a:pt x="25185" y="12743"/>
                    <a:pt x="25151" y="12743"/>
                  </a:cubicBezTo>
                  <a:close/>
                  <a:moveTo>
                    <a:pt x="33941" y="12743"/>
                  </a:moveTo>
                  <a:cubicBezTo>
                    <a:pt x="33899" y="12743"/>
                    <a:pt x="33858" y="12751"/>
                    <a:pt x="33824" y="12768"/>
                  </a:cubicBezTo>
                  <a:lnTo>
                    <a:pt x="32457" y="13569"/>
                  </a:lnTo>
                  <a:cubicBezTo>
                    <a:pt x="32390" y="13602"/>
                    <a:pt x="32390" y="13669"/>
                    <a:pt x="32457" y="13702"/>
                  </a:cubicBezTo>
                  <a:lnTo>
                    <a:pt x="33891" y="14536"/>
                  </a:lnTo>
                  <a:cubicBezTo>
                    <a:pt x="33924" y="14553"/>
                    <a:pt x="33958" y="14561"/>
                    <a:pt x="33991" y="14561"/>
                  </a:cubicBezTo>
                  <a:cubicBezTo>
                    <a:pt x="34024" y="14561"/>
                    <a:pt x="34058" y="14553"/>
                    <a:pt x="34091" y="14536"/>
                  </a:cubicBezTo>
                  <a:lnTo>
                    <a:pt x="35492" y="13735"/>
                  </a:lnTo>
                  <a:cubicBezTo>
                    <a:pt x="35559" y="13702"/>
                    <a:pt x="35525" y="13635"/>
                    <a:pt x="35492" y="13602"/>
                  </a:cubicBezTo>
                  <a:lnTo>
                    <a:pt x="34058" y="12768"/>
                  </a:lnTo>
                  <a:cubicBezTo>
                    <a:pt x="34024" y="12751"/>
                    <a:pt x="33983" y="12743"/>
                    <a:pt x="33941" y="12743"/>
                  </a:cubicBezTo>
                  <a:close/>
                  <a:moveTo>
                    <a:pt x="21649" y="13010"/>
                  </a:moveTo>
                  <a:cubicBezTo>
                    <a:pt x="21616" y="13010"/>
                    <a:pt x="21582" y="13018"/>
                    <a:pt x="21549" y="13035"/>
                  </a:cubicBezTo>
                  <a:lnTo>
                    <a:pt x="20148" y="13835"/>
                  </a:lnTo>
                  <a:cubicBezTo>
                    <a:pt x="20081" y="13835"/>
                    <a:pt x="20081" y="13902"/>
                    <a:pt x="20148" y="13936"/>
                  </a:cubicBezTo>
                  <a:lnTo>
                    <a:pt x="21616" y="14769"/>
                  </a:lnTo>
                  <a:cubicBezTo>
                    <a:pt x="21632" y="14786"/>
                    <a:pt x="21666" y="14794"/>
                    <a:pt x="21703" y="14794"/>
                  </a:cubicBezTo>
                  <a:cubicBezTo>
                    <a:pt x="21741" y="14794"/>
                    <a:pt x="21782" y="14786"/>
                    <a:pt x="21816" y="14769"/>
                  </a:cubicBezTo>
                  <a:lnTo>
                    <a:pt x="23183" y="13969"/>
                  </a:lnTo>
                  <a:cubicBezTo>
                    <a:pt x="23250" y="13936"/>
                    <a:pt x="23250" y="13902"/>
                    <a:pt x="23183" y="13869"/>
                  </a:cubicBezTo>
                  <a:lnTo>
                    <a:pt x="21749" y="13035"/>
                  </a:lnTo>
                  <a:cubicBezTo>
                    <a:pt x="21716" y="13018"/>
                    <a:pt x="21682" y="13010"/>
                    <a:pt x="21649" y="13010"/>
                  </a:cubicBezTo>
                  <a:close/>
                  <a:moveTo>
                    <a:pt x="18680" y="13544"/>
                  </a:moveTo>
                  <a:cubicBezTo>
                    <a:pt x="18647" y="13544"/>
                    <a:pt x="18613" y="13552"/>
                    <a:pt x="18580" y="13569"/>
                  </a:cubicBezTo>
                  <a:lnTo>
                    <a:pt x="17179" y="14369"/>
                  </a:lnTo>
                  <a:cubicBezTo>
                    <a:pt x="17112" y="14403"/>
                    <a:pt x="17112" y="14469"/>
                    <a:pt x="17179" y="14503"/>
                  </a:cubicBezTo>
                  <a:lnTo>
                    <a:pt x="18613" y="15337"/>
                  </a:lnTo>
                  <a:cubicBezTo>
                    <a:pt x="18647" y="15353"/>
                    <a:pt x="18688" y="15362"/>
                    <a:pt x="18730" y="15362"/>
                  </a:cubicBezTo>
                  <a:cubicBezTo>
                    <a:pt x="18772" y="15362"/>
                    <a:pt x="18814" y="15353"/>
                    <a:pt x="18847" y="15337"/>
                  </a:cubicBezTo>
                  <a:lnTo>
                    <a:pt x="20248" y="14536"/>
                  </a:lnTo>
                  <a:cubicBezTo>
                    <a:pt x="20281" y="14503"/>
                    <a:pt x="20281" y="14436"/>
                    <a:pt x="20248" y="14403"/>
                  </a:cubicBezTo>
                  <a:lnTo>
                    <a:pt x="18780" y="13569"/>
                  </a:lnTo>
                  <a:cubicBezTo>
                    <a:pt x="18747" y="13552"/>
                    <a:pt x="18713" y="13544"/>
                    <a:pt x="18680" y="13544"/>
                  </a:cubicBezTo>
                  <a:close/>
                  <a:moveTo>
                    <a:pt x="30605" y="13610"/>
                  </a:moveTo>
                  <a:cubicBezTo>
                    <a:pt x="30564" y="13610"/>
                    <a:pt x="30522" y="13619"/>
                    <a:pt x="30489" y="13635"/>
                  </a:cubicBezTo>
                  <a:lnTo>
                    <a:pt x="29121" y="14436"/>
                  </a:lnTo>
                  <a:cubicBezTo>
                    <a:pt x="29054" y="14469"/>
                    <a:pt x="29088" y="14503"/>
                    <a:pt x="29121" y="14569"/>
                  </a:cubicBezTo>
                  <a:lnTo>
                    <a:pt x="30555" y="15403"/>
                  </a:lnTo>
                  <a:cubicBezTo>
                    <a:pt x="30589" y="15420"/>
                    <a:pt x="30630" y="15428"/>
                    <a:pt x="30672" y="15428"/>
                  </a:cubicBezTo>
                  <a:cubicBezTo>
                    <a:pt x="30714" y="15428"/>
                    <a:pt x="30755" y="15420"/>
                    <a:pt x="30789" y="15403"/>
                  </a:cubicBezTo>
                  <a:lnTo>
                    <a:pt x="32156" y="14603"/>
                  </a:lnTo>
                  <a:cubicBezTo>
                    <a:pt x="32223" y="14569"/>
                    <a:pt x="32190" y="14536"/>
                    <a:pt x="32156" y="14469"/>
                  </a:cubicBezTo>
                  <a:lnTo>
                    <a:pt x="30722" y="13635"/>
                  </a:lnTo>
                  <a:cubicBezTo>
                    <a:pt x="30689" y="13619"/>
                    <a:pt x="30647" y="13610"/>
                    <a:pt x="30605" y="13610"/>
                  </a:cubicBezTo>
                  <a:close/>
                  <a:moveTo>
                    <a:pt x="27270" y="13977"/>
                  </a:moveTo>
                  <a:cubicBezTo>
                    <a:pt x="27228" y="13977"/>
                    <a:pt x="27186" y="13986"/>
                    <a:pt x="27153" y="14002"/>
                  </a:cubicBezTo>
                  <a:lnTo>
                    <a:pt x="25785" y="14803"/>
                  </a:lnTo>
                  <a:cubicBezTo>
                    <a:pt x="25718" y="14836"/>
                    <a:pt x="25752" y="14870"/>
                    <a:pt x="25785" y="14936"/>
                  </a:cubicBezTo>
                  <a:lnTo>
                    <a:pt x="27220" y="15770"/>
                  </a:lnTo>
                  <a:lnTo>
                    <a:pt x="27453" y="15770"/>
                  </a:lnTo>
                  <a:lnTo>
                    <a:pt x="28821" y="14970"/>
                  </a:lnTo>
                  <a:cubicBezTo>
                    <a:pt x="28887" y="14936"/>
                    <a:pt x="28887" y="14870"/>
                    <a:pt x="28821" y="14836"/>
                  </a:cubicBezTo>
                  <a:lnTo>
                    <a:pt x="27386" y="14002"/>
                  </a:lnTo>
                  <a:cubicBezTo>
                    <a:pt x="27353" y="13986"/>
                    <a:pt x="27311" y="13977"/>
                    <a:pt x="27270" y="13977"/>
                  </a:cubicBezTo>
                  <a:close/>
                  <a:moveTo>
                    <a:pt x="36080" y="13986"/>
                  </a:moveTo>
                  <a:cubicBezTo>
                    <a:pt x="36043" y="13986"/>
                    <a:pt x="36009" y="14002"/>
                    <a:pt x="35992" y="14036"/>
                  </a:cubicBezTo>
                  <a:lnTo>
                    <a:pt x="34591" y="14836"/>
                  </a:lnTo>
                  <a:cubicBezTo>
                    <a:pt x="34525" y="14836"/>
                    <a:pt x="34558" y="14903"/>
                    <a:pt x="34591" y="14936"/>
                  </a:cubicBezTo>
                  <a:lnTo>
                    <a:pt x="36026" y="15770"/>
                  </a:lnTo>
                  <a:cubicBezTo>
                    <a:pt x="36059" y="15787"/>
                    <a:pt x="36101" y="15795"/>
                    <a:pt x="36143" y="15795"/>
                  </a:cubicBezTo>
                  <a:cubicBezTo>
                    <a:pt x="36184" y="15795"/>
                    <a:pt x="36226" y="15787"/>
                    <a:pt x="36259" y="15770"/>
                  </a:cubicBezTo>
                  <a:lnTo>
                    <a:pt x="37627" y="14970"/>
                  </a:lnTo>
                  <a:cubicBezTo>
                    <a:pt x="37694" y="14936"/>
                    <a:pt x="37694" y="14903"/>
                    <a:pt x="37627" y="14870"/>
                  </a:cubicBezTo>
                  <a:lnTo>
                    <a:pt x="36193" y="14036"/>
                  </a:lnTo>
                  <a:cubicBezTo>
                    <a:pt x="36159" y="14002"/>
                    <a:pt x="36118" y="13986"/>
                    <a:pt x="36080" y="13986"/>
                  </a:cubicBezTo>
                  <a:close/>
                  <a:moveTo>
                    <a:pt x="23784" y="14211"/>
                  </a:moveTo>
                  <a:cubicBezTo>
                    <a:pt x="23750" y="14211"/>
                    <a:pt x="23717" y="14219"/>
                    <a:pt x="23684" y="14236"/>
                  </a:cubicBezTo>
                  <a:lnTo>
                    <a:pt x="22283" y="15036"/>
                  </a:lnTo>
                  <a:cubicBezTo>
                    <a:pt x="22216" y="15070"/>
                    <a:pt x="22216" y="15103"/>
                    <a:pt x="22283" y="15170"/>
                  </a:cubicBezTo>
                  <a:lnTo>
                    <a:pt x="23750" y="16004"/>
                  </a:lnTo>
                  <a:lnTo>
                    <a:pt x="23951" y="16004"/>
                  </a:lnTo>
                  <a:lnTo>
                    <a:pt x="25318" y="15203"/>
                  </a:lnTo>
                  <a:cubicBezTo>
                    <a:pt x="25385" y="15170"/>
                    <a:pt x="25385" y="15103"/>
                    <a:pt x="25318" y="15070"/>
                  </a:cubicBezTo>
                  <a:lnTo>
                    <a:pt x="23884" y="14236"/>
                  </a:lnTo>
                  <a:cubicBezTo>
                    <a:pt x="23850" y="14219"/>
                    <a:pt x="23817" y="14211"/>
                    <a:pt x="23784" y="14211"/>
                  </a:cubicBezTo>
                  <a:close/>
                  <a:moveTo>
                    <a:pt x="20765" y="14778"/>
                  </a:moveTo>
                  <a:cubicBezTo>
                    <a:pt x="20723" y="14778"/>
                    <a:pt x="20682" y="14786"/>
                    <a:pt x="20648" y="14803"/>
                  </a:cubicBezTo>
                  <a:lnTo>
                    <a:pt x="19281" y="15603"/>
                  </a:lnTo>
                  <a:cubicBezTo>
                    <a:pt x="19214" y="15637"/>
                    <a:pt x="19214" y="15670"/>
                    <a:pt x="19281" y="15703"/>
                  </a:cubicBezTo>
                  <a:lnTo>
                    <a:pt x="20748" y="16537"/>
                  </a:lnTo>
                  <a:cubicBezTo>
                    <a:pt x="20782" y="16554"/>
                    <a:pt x="20815" y="16562"/>
                    <a:pt x="20848" y="16562"/>
                  </a:cubicBezTo>
                  <a:cubicBezTo>
                    <a:pt x="20882" y="16562"/>
                    <a:pt x="20915" y="16554"/>
                    <a:pt x="20948" y="16537"/>
                  </a:cubicBezTo>
                  <a:lnTo>
                    <a:pt x="22316" y="15770"/>
                  </a:lnTo>
                  <a:cubicBezTo>
                    <a:pt x="22383" y="15737"/>
                    <a:pt x="22349" y="15703"/>
                    <a:pt x="22316" y="15637"/>
                  </a:cubicBezTo>
                  <a:lnTo>
                    <a:pt x="20882" y="14803"/>
                  </a:lnTo>
                  <a:cubicBezTo>
                    <a:pt x="20848" y="14786"/>
                    <a:pt x="20807" y="14778"/>
                    <a:pt x="20765" y="14778"/>
                  </a:cubicBezTo>
                  <a:close/>
                  <a:moveTo>
                    <a:pt x="32707" y="14811"/>
                  </a:moveTo>
                  <a:cubicBezTo>
                    <a:pt x="32665" y="14811"/>
                    <a:pt x="32623" y="14819"/>
                    <a:pt x="32590" y="14836"/>
                  </a:cubicBezTo>
                  <a:lnTo>
                    <a:pt x="31222" y="15637"/>
                  </a:lnTo>
                  <a:cubicBezTo>
                    <a:pt x="31156" y="15670"/>
                    <a:pt x="31156" y="15737"/>
                    <a:pt x="31222" y="15770"/>
                  </a:cubicBezTo>
                  <a:lnTo>
                    <a:pt x="32657" y="16604"/>
                  </a:lnTo>
                  <a:cubicBezTo>
                    <a:pt x="32690" y="16621"/>
                    <a:pt x="32723" y="16629"/>
                    <a:pt x="32757" y="16629"/>
                  </a:cubicBezTo>
                  <a:cubicBezTo>
                    <a:pt x="32790" y="16629"/>
                    <a:pt x="32824" y="16621"/>
                    <a:pt x="32857" y="16604"/>
                  </a:cubicBezTo>
                  <a:lnTo>
                    <a:pt x="34258" y="15804"/>
                  </a:lnTo>
                  <a:cubicBezTo>
                    <a:pt x="34325" y="15770"/>
                    <a:pt x="34325" y="15703"/>
                    <a:pt x="34258" y="15670"/>
                  </a:cubicBezTo>
                  <a:lnTo>
                    <a:pt x="32824" y="14836"/>
                  </a:lnTo>
                  <a:cubicBezTo>
                    <a:pt x="32790" y="14819"/>
                    <a:pt x="32749" y="14811"/>
                    <a:pt x="32707" y="14811"/>
                  </a:cubicBezTo>
                  <a:close/>
                  <a:moveTo>
                    <a:pt x="29392" y="15186"/>
                  </a:moveTo>
                  <a:cubicBezTo>
                    <a:pt x="29354" y="15186"/>
                    <a:pt x="29321" y="15203"/>
                    <a:pt x="29288" y="15236"/>
                  </a:cubicBezTo>
                  <a:lnTo>
                    <a:pt x="27920" y="16004"/>
                  </a:lnTo>
                  <a:cubicBezTo>
                    <a:pt x="27853" y="16037"/>
                    <a:pt x="27853" y="16104"/>
                    <a:pt x="27920" y="16137"/>
                  </a:cubicBezTo>
                  <a:lnTo>
                    <a:pt x="29354" y="16971"/>
                  </a:lnTo>
                  <a:cubicBezTo>
                    <a:pt x="29388" y="16988"/>
                    <a:pt x="29421" y="16996"/>
                    <a:pt x="29454" y="16996"/>
                  </a:cubicBezTo>
                  <a:cubicBezTo>
                    <a:pt x="29488" y="16996"/>
                    <a:pt x="29521" y="16988"/>
                    <a:pt x="29555" y="16971"/>
                  </a:cubicBezTo>
                  <a:lnTo>
                    <a:pt x="30956" y="16170"/>
                  </a:lnTo>
                  <a:cubicBezTo>
                    <a:pt x="31022" y="16137"/>
                    <a:pt x="30989" y="16104"/>
                    <a:pt x="30956" y="16070"/>
                  </a:cubicBezTo>
                  <a:lnTo>
                    <a:pt x="29521" y="15236"/>
                  </a:lnTo>
                  <a:cubicBezTo>
                    <a:pt x="29471" y="15203"/>
                    <a:pt x="29429" y="15186"/>
                    <a:pt x="29392" y="15186"/>
                  </a:cubicBezTo>
                  <a:close/>
                  <a:moveTo>
                    <a:pt x="38194" y="15211"/>
                  </a:moveTo>
                  <a:cubicBezTo>
                    <a:pt x="38161" y="15211"/>
                    <a:pt x="38127" y="15220"/>
                    <a:pt x="38094" y="15236"/>
                  </a:cubicBezTo>
                  <a:lnTo>
                    <a:pt x="36693" y="16037"/>
                  </a:lnTo>
                  <a:cubicBezTo>
                    <a:pt x="36660" y="16070"/>
                    <a:pt x="36660" y="16137"/>
                    <a:pt x="36693" y="16170"/>
                  </a:cubicBezTo>
                  <a:lnTo>
                    <a:pt x="38161" y="17004"/>
                  </a:lnTo>
                  <a:cubicBezTo>
                    <a:pt x="38194" y="17021"/>
                    <a:pt x="38227" y="17029"/>
                    <a:pt x="38261" y="17029"/>
                  </a:cubicBezTo>
                  <a:cubicBezTo>
                    <a:pt x="38294" y="17029"/>
                    <a:pt x="38327" y="17021"/>
                    <a:pt x="38361" y="17004"/>
                  </a:cubicBezTo>
                  <a:lnTo>
                    <a:pt x="39762" y="16204"/>
                  </a:lnTo>
                  <a:cubicBezTo>
                    <a:pt x="39795" y="16170"/>
                    <a:pt x="39795" y="16104"/>
                    <a:pt x="39762" y="16070"/>
                  </a:cubicBezTo>
                  <a:lnTo>
                    <a:pt x="38294" y="15236"/>
                  </a:lnTo>
                  <a:cubicBezTo>
                    <a:pt x="38261" y="15220"/>
                    <a:pt x="38227" y="15211"/>
                    <a:pt x="38194" y="15211"/>
                  </a:cubicBezTo>
                  <a:close/>
                  <a:moveTo>
                    <a:pt x="25885" y="15420"/>
                  </a:moveTo>
                  <a:cubicBezTo>
                    <a:pt x="25852" y="15420"/>
                    <a:pt x="25819" y="15437"/>
                    <a:pt x="25785" y="15470"/>
                  </a:cubicBezTo>
                  <a:lnTo>
                    <a:pt x="24418" y="16237"/>
                  </a:lnTo>
                  <a:cubicBezTo>
                    <a:pt x="24317" y="16271"/>
                    <a:pt x="24317" y="16337"/>
                    <a:pt x="24418" y="16371"/>
                  </a:cubicBezTo>
                  <a:lnTo>
                    <a:pt x="25852" y="17205"/>
                  </a:lnTo>
                  <a:cubicBezTo>
                    <a:pt x="25885" y="17221"/>
                    <a:pt x="25919" y="17230"/>
                    <a:pt x="25952" y="17230"/>
                  </a:cubicBezTo>
                  <a:cubicBezTo>
                    <a:pt x="25985" y="17230"/>
                    <a:pt x="26019" y="17221"/>
                    <a:pt x="26052" y="17205"/>
                  </a:cubicBezTo>
                  <a:lnTo>
                    <a:pt x="27453" y="16404"/>
                  </a:lnTo>
                  <a:cubicBezTo>
                    <a:pt x="27486" y="16371"/>
                    <a:pt x="27486" y="16337"/>
                    <a:pt x="27453" y="16304"/>
                  </a:cubicBezTo>
                  <a:lnTo>
                    <a:pt x="25985" y="15470"/>
                  </a:lnTo>
                  <a:cubicBezTo>
                    <a:pt x="25952" y="15437"/>
                    <a:pt x="25919" y="15420"/>
                    <a:pt x="25885" y="15420"/>
                  </a:cubicBezTo>
                  <a:close/>
                  <a:moveTo>
                    <a:pt x="22883" y="15979"/>
                  </a:moveTo>
                  <a:cubicBezTo>
                    <a:pt x="22850" y="15979"/>
                    <a:pt x="22816" y="15987"/>
                    <a:pt x="22783" y="16004"/>
                  </a:cubicBezTo>
                  <a:lnTo>
                    <a:pt x="21415" y="16804"/>
                  </a:lnTo>
                  <a:cubicBezTo>
                    <a:pt x="21349" y="16838"/>
                    <a:pt x="21349" y="16904"/>
                    <a:pt x="21415" y="16938"/>
                  </a:cubicBezTo>
                  <a:lnTo>
                    <a:pt x="22850" y="17772"/>
                  </a:lnTo>
                  <a:cubicBezTo>
                    <a:pt x="22883" y="17788"/>
                    <a:pt x="22916" y="17797"/>
                    <a:pt x="22950" y="17797"/>
                  </a:cubicBezTo>
                  <a:cubicBezTo>
                    <a:pt x="22983" y="17797"/>
                    <a:pt x="23017" y="17788"/>
                    <a:pt x="23050" y="17772"/>
                  </a:cubicBezTo>
                  <a:lnTo>
                    <a:pt x="24451" y="16971"/>
                  </a:lnTo>
                  <a:cubicBezTo>
                    <a:pt x="24484" y="16938"/>
                    <a:pt x="24484" y="16871"/>
                    <a:pt x="24451" y="16838"/>
                  </a:cubicBezTo>
                  <a:lnTo>
                    <a:pt x="22983" y="16004"/>
                  </a:lnTo>
                  <a:cubicBezTo>
                    <a:pt x="22950" y="15987"/>
                    <a:pt x="22916" y="15979"/>
                    <a:pt x="22883" y="15979"/>
                  </a:cubicBezTo>
                  <a:close/>
                  <a:moveTo>
                    <a:pt x="34825" y="16045"/>
                  </a:moveTo>
                  <a:cubicBezTo>
                    <a:pt x="34792" y="16045"/>
                    <a:pt x="34758" y="16054"/>
                    <a:pt x="34725" y="16070"/>
                  </a:cubicBezTo>
                  <a:lnTo>
                    <a:pt x="33324" y="16871"/>
                  </a:lnTo>
                  <a:cubicBezTo>
                    <a:pt x="33257" y="16904"/>
                    <a:pt x="33291" y="16938"/>
                    <a:pt x="33324" y="16971"/>
                  </a:cubicBezTo>
                  <a:lnTo>
                    <a:pt x="34758" y="17805"/>
                  </a:lnTo>
                  <a:cubicBezTo>
                    <a:pt x="34792" y="17822"/>
                    <a:pt x="34833" y="17830"/>
                    <a:pt x="34875" y="17830"/>
                  </a:cubicBezTo>
                  <a:cubicBezTo>
                    <a:pt x="34917" y="17830"/>
                    <a:pt x="34958" y="17822"/>
                    <a:pt x="34992" y="17805"/>
                  </a:cubicBezTo>
                  <a:lnTo>
                    <a:pt x="36359" y="17004"/>
                  </a:lnTo>
                  <a:cubicBezTo>
                    <a:pt x="36426" y="17004"/>
                    <a:pt x="36426" y="16938"/>
                    <a:pt x="36359" y="16904"/>
                  </a:cubicBezTo>
                  <a:lnTo>
                    <a:pt x="34925" y="16070"/>
                  </a:lnTo>
                  <a:cubicBezTo>
                    <a:pt x="34892" y="16054"/>
                    <a:pt x="34858" y="16045"/>
                    <a:pt x="34825" y="16045"/>
                  </a:cubicBezTo>
                  <a:close/>
                  <a:moveTo>
                    <a:pt x="31506" y="16412"/>
                  </a:moveTo>
                  <a:cubicBezTo>
                    <a:pt x="31464" y="16412"/>
                    <a:pt x="31423" y="16421"/>
                    <a:pt x="31389" y="16437"/>
                  </a:cubicBezTo>
                  <a:lnTo>
                    <a:pt x="30022" y="17238"/>
                  </a:lnTo>
                  <a:cubicBezTo>
                    <a:pt x="29955" y="17271"/>
                    <a:pt x="29955" y="17338"/>
                    <a:pt x="30022" y="17371"/>
                  </a:cubicBezTo>
                  <a:lnTo>
                    <a:pt x="31456" y="18205"/>
                  </a:lnTo>
                  <a:cubicBezTo>
                    <a:pt x="31489" y="18222"/>
                    <a:pt x="31531" y="18230"/>
                    <a:pt x="31573" y="18230"/>
                  </a:cubicBezTo>
                  <a:cubicBezTo>
                    <a:pt x="31614" y="18230"/>
                    <a:pt x="31656" y="18222"/>
                    <a:pt x="31689" y="18205"/>
                  </a:cubicBezTo>
                  <a:lnTo>
                    <a:pt x="33057" y="17405"/>
                  </a:lnTo>
                  <a:cubicBezTo>
                    <a:pt x="33124" y="17371"/>
                    <a:pt x="33124" y="17305"/>
                    <a:pt x="33057" y="17271"/>
                  </a:cubicBezTo>
                  <a:lnTo>
                    <a:pt x="31623" y="16437"/>
                  </a:lnTo>
                  <a:cubicBezTo>
                    <a:pt x="31589" y="16421"/>
                    <a:pt x="31548" y="16412"/>
                    <a:pt x="31506" y="16412"/>
                  </a:cubicBezTo>
                  <a:close/>
                  <a:moveTo>
                    <a:pt x="40329" y="16446"/>
                  </a:moveTo>
                  <a:cubicBezTo>
                    <a:pt x="40296" y="16446"/>
                    <a:pt x="40262" y="16454"/>
                    <a:pt x="40229" y="16471"/>
                  </a:cubicBezTo>
                  <a:lnTo>
                    <a:pt x="38828" y="17271"/>
                  </a:lnTo>
                  <a:cubicBezTo>
                    <a:pt x="38761" y="17305"/>
                    <a:pt x="38761" y="17338"/>
                    <a:pt x="38828" y="17371"/>
                  </a:cubicBezTo>
                  <a:lnTo>
                    <a:pt x="40262" y="18205"/>
                  </a:lnTo>
                  <a:cubicBezTo>
                    <a:pt x="40296" y="18222"/>
                    <a:pt x="40329" y="18230"/>
                    <a:pt x="40362" y="18230"/>
                  </a:cubicBezTo>
                  <a:cubicBezTo>
                    <a:pt x="40396" y="18230"/>
                    <a:pt x="40429" y="18222"/>
                    <a:pt x="40462" y="18205"/>
                  </a:cubicBezTo>
                  <a:lnTo>
                    <a:pt x="41863" y="17438"/>
                  </a:lnTo>
                  <a:cubicBezTo>
                    <a:pt x="41930" y="17405"/>
                    <a:pt x="41930" y="17338"/>
                    <a:pt x="41863" y="17305"/>
                  </a:cubicBezTo>
                  <a:lnTo>
                    <a:pt x="40429" y="16471"/>
                  </a:lnTo>
                  <a:cubicBezTo>
                    <a:pt x="40396" y="16454"/>
                    <a:pt x="40362" y="16446"/>
                    <a:pt x="40329" y="16446"/>
                  </a:cubicBezTo>
                  <a:close/>
                  <a:moveTo>
                    <a:pt x="9340" y="10475"/>
                  </a:moveTo>
                  <a:cubicBezTo>
                    <a:pt x="9307" y="10475"/>
                    <a:pt x="9273" y="10483"/>
                    <a:pt x="9240" y="10500"/>
                  </a:cubicBezTo>
                  <a:lnTo>
                    <a:pt x="7839" y="11300"/>
                  </a:lnTo>
                  <a:cubicBezTo>
                    <a:pt x="7806" y="11334"/>
                    <a:pt x="7806" y="11367"/>
                    <a:pt x="7839" y="11400"/>
                  </a:cubicBezTo>
                  <a:lnTo>
                    <a:pt x="19748" y="18272"/>
                  </a:lnTo>
                  <a:cubicBezTo>
                    <a:pt x="19781" y="18289"/>
                    <a:pt x="19823" y="18297"/>
                    <a:pt x="19864" y="18297"/>
                  </a:cubicBezTo>
                  <a:cubicBezTo>
                    <a:pt x="19906" y="18297"/>
                    <a:pt x="19948" y="18289"/>
                    <a:pt x="19981" y="18272"/>
                  </a:cubicBezTo>
                  <a:lnTo>
                    <a:pt x="21349" y="17471"/>
                  </a:lnTo>
                  <a:cubicBezTo>
                    <a:pt x="21415" y="17438"/>
                    <a:pt x="21415" y="17405"/>
                    <a:pt x="21349" y="17371"/>
                  </a:cubicBezTo>
                  <a:lnTo>
                    <a:pt x="9440" y="10500"/>
                  </a:lnTo>
                  <a:cubicBezTo>
                    <a:pt x="9407" y="10483"/>
                    <a:pt x="9373" y="10475"/>
                    <a:pt x="9340" y="10475"/>
                  </a:cubicBezTo>
                  <a:close/>
                  <a:moveTo>
                    <a:pt x="27974" y="16646"/>
                  </a:moveTo>
                  <a:cubicBezTo>
                    <a:pt x="27937" y="16646"/>
                    <a:pt x="27903" y="16654"/>
                    <a:pt x="27887" y="16671"/>
                  </a:cubicBezTo>
                  <a:lnTo>
                    <a:pt x="26486" y="17471"/>
                  </a:lnTo>
                  <a:cubicBezTo>
                    <a:pt x="26419" y="17505"/>
                    <a:pt x="26419" y="17571"/>
                    <a:pt x="26486" y="17605"/>
                  </a:cubicBezTo>
                  <a:lnTo>
                    <a:pt x="27920" y="18439"/>
                  </a:lnTo>
                  <a:cubicBezTo>
                    <a:pt x="27953" y="18455"/>
                    <a:pt x="27995" y="18464"/>
                    <a:pt x="28037" y="18464"/>
                  </a:cubicBezTo>
                  <a:cubicBezTo>
                    <a:pt x="28079" y="18464"/>
                    <a:pt x="28120" y="18455"/>
                    <a:pt x="28154" y="18439"/>
                  </a:cubicBezTo>
                  <a:lnTo>
                    <a:pt x="29521" y="17638"/>
                  </a:lnTo>
                  <a:cubicBezTo>
                    <a:pt x="29588" y="17605"/>
                    <a:pt x="29588" y="17538"/>
                    <a:pt x="29521" y="17505"/>
                  </a:cubicBezTo>
                  <a:lnTo>
                    <a:pt x="28087" y="16671"/>
                  </a:lnTo>
                  <a:cubicBezTo>
                    <a:pt x="28053" y="16654"/>
                    <a:pt x="28012" y="16646"/>
                    <a:pt x="27974" y="16646"/>
                  </a:cubicBezTo>
                  <a:close/>
                  <a:moveTo>
                    <a:pt x="25001" y="17213"/>
                  </a:moveTo>
                  <a:cubicBezTo>
                    <a:pt x="24960" y="17213"/>
                    <a:pt x="24918" y="17221"/>
                    <a:pt x="24885" y="17238"/>
                  </a:cubicBezTo>
                  <a:lnTo>
                    <a:pt x="23517" y="18038"/>
                  </a:lnTo>
                  <a:cubicBezTo>
                    <a:pt x="23450" y="18072"/>
                    <a:pt x="23450" y="18139"/>
                    <a:pt x="23517" y="18172"/>
                  </a:cubicBezTo>
                  <a:lnTo>
                    <a:pt x="23517" y="18139"/>
                  </a:lnTo>
                  <a:lnTo>
                    <a:pt x="24951" y="18972"/>
                  </a:lnTo>
                  <a:cubicBezTo>
                    <a:pt x="24985" y="18989"/>
                    <a:pt x="25026" y="18997"/>
                    <a:pt x="25068" y="18997"/>
                  </a:cubicBezTo>
                  <a:cubicBezTo>
                    <a:pt x="25110" y="18997"/>
                    <a:pt x="25151" y="18989"/>
                    <a:pt x="25185" y="18972"/>
                  </a:cubicBezTo>
                  <a:lnTo>
                    <a:pt x="26552" y="18205"/>
                  </a:lnTo>
                  <a:cubicBezTo>
                    <a:pt x="26619" y="18172"/>
                    <a:pt x="26619" y="18105"/>
                    <a:pt x="26552" y="18072"/>
                  </a:cubicBezTo>
                  <a:lnTo>
                    <a:pt x="25118" y="17238"/>
                  </a:lnTo>
                  <a:cubicBezTo>
                    <a:pt x="25085" y="17221"/>
                    <a:pt x="25043" y="17213"/>
                    <a:pt x="25001" y="17213"/>
                  </a:cubicBezTo>
                  <a:close/>
                  <a:moveTo>
                    <a:pt x="33624" y="17646"/>
                  </a:moveTo>
                  <a:cubicBezTo>
                    <a:pt x="33591" y="17646"/>
                    <a:pt x="33557" y="17655"/>
                    <a:pt x="33524" y="17672"/>
                  </a:cubicBezTo>
                  <a:lnTo>
                    <a:pt x="32123" y="18472"/>
                  </a:lnTo>
                  <a:cubicBezTo>
                    <a:pt x="32090" y="18472"/>
                    <a:pt x="32090" y="18539"/>
                    <a:pt x="32156" y="18572"/>
                  </a:cubicBezTo>
                  <a:lnTo>
                    <a:pt x="32123" y="18572"/>
                  </a:lnTo>
                  <a:lnTo>
                    <a:pt x="33591" y="19406"/>
                  </a:lnTo>
                  <a:cubicBezTo>
                    <a:pt x="33624" y="19423"/>
                    <a:pt x="33657" y="19431"/>
                    <a:pt x="33691" y="19431"/>
                  </a:cubicBezTo>
                  <a:cubicBezTo>
                    <a:pt x="33724" y="19431"/>
                    <a:pt x="33758" y="19423"/>
                    <a:pt x="33791" y="19406"/>
                  </a:cubicBezTo>
                  <a:lnTo>
                    <a:pt x="35192" y="18606"/>
                  </a:lnTo>
                  <a:cubicBezTo>
                    <a:pt x="35225" y="18606"/>
                    <a:pt x="35225" y="18539"/>
                    <a:pt x="35192" y="18505"/>
                  </a:cubicBezTo>
                  <a:lnTo>
                    <a:pt x="33724" y="17672"/>
                  </a:lnTo>
                  <a:cubicBezTo>
                    <a:pt x="33691" y="17655"/>
                    <a:pt x="33657" y="17646"/>
                    <a:pt x="33624" y="17646"/>
                  </a:cubicBezTo>
                  <a:close/>
                  <a:moveTo>
                    <a:pt x="36926" y="17246"/>
                  </a:moveTo>
                  <a:cubicBezTo>
                    <a:pt x="36893" y="17246"/>
                    <a:pt x="36860" y="17255"/>
                    <a:pt x="36826" y="17271"/>
                  </a:cubicBezTo>
                  <a:lnTo>
                    <a:pt x="35459" y="18072"/>
                  </a:lnTo>
                  <a:cubicBezTo>
                    <a:pt x="35392" y="18105"/>
                    <a:pt x="35392" y="18172"/>
                    <a:pt x="35459" y="18205"/>
                  </a:cubicBezTo>
                  <a:lnTo>
                    <a:pt x="37894" y="19606"/>
                  </a:lnTo>
                  <a:cubicBezTo>
                    <a:pt x="37927" y="19623"/>
                    <a:pt x="37961" y="19631"/>
                    <a:pt x="37994" y="19631"/>
                  </a:cubicBezTo>
                  <a:cubicBezTo>
                    <a:pt x="38027" y="19631"/>
                    <a:pt x="38061" y="19623"/>
                    <a:pt x="38094" y="19606"/>
                  </a:cubicBezTo>
                  <a:lnTo>
                    <a:pt x="39495" y="18806"/>
                  </a:lnTo>
                  <a:cubicBezTo>
                    <a:pt x="39562" y="18806"/>
                    <a:pt x="39562" y="18739"/>
                    <a:pt x="39495" y="18706"/>
                  </a:cubicBezTo>
                  <a:lnTo>
                    <a:pt x="37027" y="17271"/>
                  </a:lnTo>
                  <a:cubicBezTo>
                    <a:pt x="36993" y="17255"/>
                    <a:pt x="36960" y="17246"/>
                    <a:pt x="36926" y="17246"/>
                  </a:cubicBezTo>
                  <a:close/>
                  <a:moveTo>
                    <a:pt x="30088" y="17847"/>
                  </a:moveTo>
                  <a:cubicBezTo>
                    <a:pt x="30055" y="17847"/>
                    <a:pt x="30022" y="17855"/>
                    <a:pt x="29988" y="17872"/>
                  </a:cubicBezTo>
                  <a:lnTo>
                    <a:pt x="28587" y="18706"/>
                  </a:lnTo>
                  <a:cubicBezTo>
                    <a:pt x="28554" y="18739"/>
                    <a:pt x="28554" y="18772"/>
                    <a:pt x="28621" y="18806"/>
                  </a:cubicBezTo>
                  <a:lnTo>
                    <a:pt x="30055" y="19640"/>
                  </a:lnTo>
                  <a:cubicBezTo>
                    <a:pt x="30088" y="19656"/>
                    <a:pt x="30122" y="19665"/>
                    <a:pt x="30155" y="19665"/>
                  </a:cubicBezTo>
                  <a:cubicBezTo>
                    <a:pt x="30188" y="19665"/>
                    <a:pt x="30222" y="19656"/>
                    <a:pt x="30255" y="19640"/>
                  </a:cubicBezTo>
                  <a:lnTo>
                    <a:pt x="31656" y="18839"/>
                  </a:lnTo>
                  <a:cubicBezTo>
                    <a:pt x="31689" y="18806"/>
                    <a:pt x="31689" y="18739"/>
                    <a:pt x="31656" y="18706"/>
                  </a:cubicBezTo>
                  <a:lnTo>
                    <a:pt x="30188" y="17872"/>
                  </a:lnTo>
                  <a:cubicBezTo>
                    <a:pt x="30155" y="17855"/>
                    <a:pt x="30122" y="17847"/>
                    <a:pt x="30088" y="17847"/>
                  </a:cubicBezTo>
                  <a:close/>
                  <a:moveTo>
                    <a:pt x="21916" y="17713"/>
                  </a:moveTo>
                  <a:cubicBezTo>
                    <a:pt x="21882" y="17713"/>
                    <a:pt x="21849" y="17722"/>
                    <a:pt x="21816" y="17738"/>
                  </a:cubicBezTo>
                  <a:lnTo>
                    <a:pt x="20415" y="18539"/>
                  </a:lnTo>
                  <a:cubicBezTo>
                    <a:pt x="20348" y="18572"/>
                    <a:pt x="20381" y="18639"/>
                    <a:pt x="20415" y="18672"/>
                  </a:cubicBezTo>
                  <a:lnTo>
                    <a:pt x="22183" y="19706"/>
                  </a:lnTo>
                  <a:cubicBezTo>
                    <a:pt x="22216" y="19723"/>
                    <a:pt x="22258" y="19731"/>
                    <a:pt x="22299" y="19731"/>
                  </a:cubicBezTo>
                  <a:cubicBezTo>
                    <a:pt x="22341" y="19731"/>
                    <a:pt x="22383" y="19723"/>
                    <a:pt x="22416" y="19706"/>
                  </a:cubicBezTo>
                  <a:lnTo>
                    <a:pt x="23784" y="18906"/>
                  </a:lnTo>
                  <a:cubicBezTo>
                    <a:pt x="23850" y="18872"/>
                    <a:pt x="23850" y="18806"/>
                    <a:pt x="23784" y="18772"/>
                  </a:cubicBezTo>
                  <a:lnTo>
                    <a:pt x="22016" y="17738"/>
                  </a:lnTo>
                  <a:cubicBezTo>
                    <a:pt x="21982" y="17722"/>
                    <a:pt x="21949" y="17713"/>
                    <a:pt x="21916" y="17713"/>
                  </a:cubicBezTo>
                  <a:close/>
                  <a:moveTo>
                    <a:pt x="42897" y="17947"/>
                  </a:moveTo>
                  <a:cubicBezTo>
                    <a:pt x="42864" y="17947"/>
                    <a:pt x="42831" y="17955"/>
                    <a:pt x="42797" y="17972"/>
                  </a:cubicBezTo>
                  <a:lnTo>
                    <a:pt x="41396" y="18772"/>
                  </a:lnTo>
                  <a:cubicBezTo>
                    <a:pt x="41363" y="18806"/>
                    <a:pt x="41363" y="18839"/>
                    <a:pt x="41396" y="18872"/>
                  </a:cubicBezTo>
                  <a:lnTo>
                    <a:pt x="42864" y="19706"/>
                  </a:lnTo>
                  <a:cubicBezTo>
                    <a:pt x="42881" y="19723"/>
                    <a:pt x="42914" y="19731"/>
                    <a:pt x="42952" y="19731"/>
                  </a:cubicBezTo>
                  <a:cubicBezTo>
                    <a:pt x="42989" y="19731"/>
                    <a:pt x="43031" y="19723"/>
                    <a:pt x="43064" y="19706"/>
                  </a:cubicBezTo>
                  <a:lnTo>
                    <a:pt x="44432" y="18906"/>
                  </a:lnTo>
                  <a:cubicBezTo>
                    <a:pt x="44499" y="18872"/>
                    <a:pt x="44499" y="18839"/>
                    <a:pt x="44432" y="18806"/>
                  </a:cubicBezTo>
                  <a:lnTo>
                    <a:pt x="42997" y="17972"/>
                  </a:lnTo>
                  <a:cubicBezTo>
                    <a:pt x="42964" y="17955"/>
                    <a:pt x="42931" y="17947"/>
                    <a:pt x="42897" y="17947"/>
                  </a:cubicBezTo>
                  <a:close/>
                  <a:moveTo>
                    <a:pt x="27119" y="18414"/>
                  </a:moveTo>
                  <a:cubicBezTo>
                    <a:pt x="27086" y="18414"/>
                    <a:pt x="27053" y="18422"/>
                    <a:pt x="27019" y="18439"/>
                  </a:cubicBezTo>
                  <a:lnTo>
                    <a:pt x="25618" y="19239"/>
                  </a:lnTo>
                  <a:cubicBezTo>
                    <a:pt x="25552" y="19273"/>
                    <a:pt x="25585" y="19339"/>
                    <a:pt x="25618" y="19373"/>
                  </a:cubicBezTo>
                  <a:lnTo>
                    <a:pt x="27086" y="20207"/>
                  </a:lnTo>
                  <a:cubicBezTo>
                    <a:pt x="27119" y="20223"/>
                    <a:pt x="27153" y="20232"/>
                    <a:pt x="27186" y="20232"/>
                  </a:cubicBezTo>
                  <a:cubicBezTo>
                    <a:pt x="27220" y="20232"/>
                    <a:pt x="27253" y="20223"/>
                    <a:pt x="27286" y="20207"/>
                  </a:cubicBezTo>
                  <a:lnTo>
                    <a:pt x="28654" y="19406"/>
                  </a:lnTo>
                  <a:cubicBezTo>
                    <a:pt x="28721" y="19373"/>
                    <a:pt x="28721" y="19306"/>
                    <a:pt x="28654" y="19273"/>
                  </a:cubicBezTo>
                  <a:lnTo>
                    <a:pt x="27220" y="18439"/>
                  </a:lnTo>
                  <a:cubicBezTo>
                    <a:pt x="27186" y="18422"/>
                    <a:pt x="27153" y="18414"/>
                    <a:pt x="27119" y="18414"/>
                  </a:cubicBezTo>
                  <a:close/>
                  <a:moveTo>
                    <a:pt x="44999" y="19148"/>
                  </a:moveTo>
                  <a:cubicBezTo>
                    <a:pt x="44966" y="19148"/>
                    <a:pt x="44932" y="19156"/>
                    <a:pt x="44899" y="19173"/>
                  </a:cubicBezTo>
                  <a:lnTo>
                    <a:pt x="43531" y="19973"/>
                  </a:lnTo>
                  <a:cubicBezTo>
                    <a:pt x="43464" y="20007"/>
                    <a:pt x="43464" y="20040"/>
                    <a:pt x="43531" y="20107"/>
                  </a:cubicBezTo>
                  <a:lnTo>
                    <a:pt x="44966" y="20941"/>
                  </a:lnTo>
                  <a:cubicBezTo>
                    <a:pt x="44999" y="20957"/>
                    <a:pt x="45032" y="20966"/>
                    <a:pt x="45066" y="20966"/>
                  </a:cubicBezTo>
                  <a:cubicBezTo>
                    <a:pt x="45099" y="20966"/>
                    <a:pt x="45132" y="20957"/>
                    <a:pt x="45166" y="20941"/>
                  </a:cubicBezTo>
                  <a:lnTo>
                    <a:pt x="46567" y="20140"/>
                  </a:lnTo>
                  <a:cubicBezTo>
                    <a:pt x="46600" y="20107"/>
                    <a:pt x="46600" y="20040"/>
                    <a:pt x="46567" y="20007"/>
                  </a:cubicBezTo>
                  <a:lnTo>
                    <a:pt x="45099" y="19173"/>
                  </a:lnTo>
                  <a:cubicBezTo>
                    <a:pt x="45066" y="19156"/>
                    <a:pt x="45032" y="19148"/>
                    <a:pt x="44999" y="19148"/>
                  </a:cubicBezTo>
                  <a:close/>
                  <a:moveTo>
                    <a:pt x="24351" y="19148"/>
                  </a:moveTo>
                  <a:cubicBezTo>
                    <a:pt x="24317" y="19148"/>
                    <a:pt x="24284" y="19156"/>
                    <a:pt x="24251" y="19173"/>
                  </a:cubicBezTo>
                  <a:lnTo>
                    <a:pt x="22850" y="19940"/>
                  </a:lnTo>
                  <a:cubicBezTo>
                    <a:pt x="22816" y="19973"/>
                    <a:pt x="22816" y="20040"/>
                    <a:pt x="22850" y="20073"/>
                  </a:cubicBezTo>
                  <a:lnTo>
                    <a:pt x="24651" y="21074"/>
                  </a:lnTo>
                  <a:cubicBezTo>
                    <a:pt x="24684" y="21091"/>
                    <a:pt x="24718" y="21099"/>
                    <a:pt x="24751" y="21099"/>
                  </a:cubicBezTo>
                  <a:cubicBezTo>
                    <a:pt x="24784" y="21099"/>
                    <a:pt x="24818" y="21091"/>
                    <a:pt x="24851" y="21074"/>
                  </a:cubicBezTo>
                  <a:lnTo>
                    <a:pt x="26252" y="20307"/>
                  </a:lnTo>
                  <a:cubicBezTo>
                    <a:pt x="26286" y="20273"/>
                    <a:pt x="26286" y="20240"/>
                    <a:pt x="26252" y="20207"/>
                  </a:cubicBezTo>
                  <a:lnTo>
                    <a:pt x="24451" y="19173"/>
                  </a:lnTo>
                  <a:cubicBezTo>
                    <a:pt x="24418" y="19156"/>
                    <a:pt x="24384" y="19148"/>
                    <a:pt x="24351" y="19148"/>
                  </a:cubicBezTo>
                  <a:close/>
                  <a:moveTo>
                    <a:pt x="40496" y="19314"/>
                  </a:moveTo>
                  <a:cubicBezTo>
                    <a:pt x="40462" y="19314"/>
                    <a:pt x="40429" y="19323"/>
                    <a:pt x="40396" y="19339"/>
                  </a:cubicBezTo>
                  <a:lnTo>
                    <a:pt x="38995" y="20140"/>
                  </a:lnTo>
                  <a:cubicBezTo>
                    <a:pt x="38928" y="20173"/>
                    <a:pt x="38961" y="20207"/>
                    <a:pt x="38995" y="20273"/>
                  </a:cubicBezTo>
                  <a:lnTo>
                    <a:pt x="40429" y="21107"/>
                  </a:lnTo>
                  <a:cubicBezTo>
                    <a:pt x="40462" y="21124"/>
                    <a:pt x="40504" y="21132"/>
                    <a:pt x="40546" y="21132"/>
                  </a:cubicBezTo>
                  <a:cubicBezTo>
                    <a:pt x="40587" y="21132"/>
                    <a:pt x="40629" y="21124"/>
                    <a:pt x="40662" y="21107"/>
                  </a:cubicBezTo>
                  <a:lnTo>
                    <a:pt x="42030" y="20307"/>
                  </a:lnTo>
                  <a:cubicBezTo>
                    <a:pt x="42097" y="20273"/>
                    <a:pt x="42097" y="20207"/>
                    <a:pt x="42030" y="20173"/>
                  </a:cubicBezTo>
                  <a:lnTo>
                    <a:pt x="40596" y="19339"/>
                  </a:lnTo>
                  <a:cubicBezTo>
                    <a:pt x="40562" y="19323"/>
                    <a:pt x="40529" y="19314"/>
                    <a:pt x="40496" y="19314"/>
                  </a:cubicBezTo>
                  <a:close/>
                  <a:moveTo>
                    <a:pt x="35759" y="18847"/>
                  </a:moveTo>
                  <a:cubicBezTo>
                    <a:pt x="35726" y="18847"/>
                    <a:pt x="35692" y="18856"/>
                    <a:pt x="35659" y="18872"/>
                  </a:cubicBezTo>
                  <a:lnTo>
                    <a:pt x="33891" y="19906"/>
                  </a:lnTo>
                  <a:cubicBezTo>
                    <a:pt x="33858" y="19923"/>
                    <a:pt x="33816" y="19931"/>
                    <a:pt x="33778" y="19931"/>
                  </a:cubicBezTo>
                  <a:cubicBezTo>
                    <a:pt x="33741" y="19931"/>
                    <a:pt x="33708" y="19923"/>
                    <a:pt x="33691" y="19906"/>
                  </a:cubicBezTo>
                  <a:lnTo>
                    <a:pt x="32323" y="19106"/>
                  </a:lnTo>
                  <a:cubicBezTo>
                    <a:pt x="32290" y="19089"/>
                    <a:pt x="32256" y="19081"/>
                    <a:pt x="32223" y="19081"/>
                  </a:cubicBezTo>
                  <a:cubicBezTo>
                    <a:pt x="32190" y="19081"/>
                    <a:pt x="32156" y="19089"/>
                    <a:pt x="32123" y="19106"/>
                  </a:cubicBezTo>
                  <a:lnTo>
                    <a:pt x="30722" y="19906"/>
                  </a:lnTo>
                  <a:cubicBezTo>
                    <a:pt x="30655" y="19940"/>
                    <a:pt x="30655" y="20007"/>
                    <a:pt x="30722" y="20040"/>
                  </a:cubicBezTo>
                  <a:lnTo>
                    <a:pt x="30755" y="20040"/>
                  </a:lnTo>
                  <a:lnTo>
                    <a:pt x="33958" y="21908"/>
                  </a:lnTo>
                  <a:cubicBezTo>
                    <a:pt x="33991" y="21925"/>
                    <a:pt x="34033" y="21933"/>
                    <a:pt x="34074" y="21933"/>
                  </a:cubicBezTo>
                  <a:cubicBezTo>
                    <a:pt x="34116" y="21933"/>
                    <a:pt x="34158" y="21925"/>
                    <a:pt x="34191" y="21908"/>
                  </a:cubicBezTo>
                  <a:lnTo>
                    <a:pt x="37527" y="19973"/>
                  </a:lnTo>
                  <a:cubicBezTo>
                    <a:pt x="37594" y="19940"/>
                    <a:pt x="37594" y="19873"/>
                    <a:pt x="37527" y="19840"/>
                  </a:cubicBezTo>
                  <a:lnTo>
                    <a:pt x="35859" y="18872"/>
                  </a:lnTo>
                  <a:cubicBezTo>
                    <a:pt x="35826" y="18856"/>
                    <a:pt x="35792" y="18847"/>
                    <a:pt x="35759" y="18847"/>
                  </a:cubicBezTo>
                  <a:close/>
                  <a:moveTo>
                    <a:pt x="47117" y="20382"/>
                  </a:moveTo>
                  <a:cubicBezTo>
                    <a:pt x="47075" y="20382"/>
                    <a:pt x="47034" y="20390"/>
                    <a:pt x="47000" y="20407"/>
                  </a:cubicBezTo>
                  <a:lnTo>
                    <a:pt x="45633" y="21207"/>
                  </a:lnTo>
                  <a:cubicBezTo>
                    <a:pt x="45566" y="21241"/>
                    <a:pt x="45566" y="21274"/>
                    <a:pt x="45633" y="21307"/>
                  </a:cubicBezTo>
                  <a:lnTo>
                    <a:pt x="47067" y="22141"/>
                  </a:lnTo>
                  <a:cubicBezTo>
                    <a:pt x="47100" y="22158"/>
                    <a:pt x="47142" y="22166"/>
                    <a:pt x="47184" y="22166"/>
                  </a:cubicBezTo>
                  <a:cubicBezTo>
                    <a:pt x="47226" y="22166"/>
                    <a:pt x="47267" y="22158"/>
                    <a:pt x="47301" y="22141"/>
                  </a:cubicBezTo>
                  <a:lnTo>
                    <a:pt x="48668" y="21341"/>
                  </a:lnTo>
                  <a:cubicBezTo>
                    <a:pt x="48735" y="21307"/>
                    <a:pt x="48702" y="21274"/>
                    <a:pt x="48668" y="21241"/>
                  </a:cubicBezTo>
                  <a:lnTo>
                    <a:pt x="47234" y="20407"/>
                  </a:lnTo>
                  <a:cubicBezTo>
                    <a:pt x="47200" y="20390"/>
                    <a:pt x="47159" y="20382"/>
                    <a:pt x="47117" y="20382"/>
                  </a:cubicBezTo>
                  <a:close/>
                  <a:moveTo>
                    <a:pt x="38544" y="20448"/>
                  </a:moveTo>
                  <a:cubicBezTo>
                    <a:pt x="38503" y="20448"/>
                    <a:pt x="38461" y="20457"/>
                    <a:pt x="38428" y="20474"/>
                  </a:cubicBezTo>
                  <a:lnTo>
                    <a:pt x="37060" y="21274"/>
                  </a:lnTo>
                  <a:cubicBezTo>
                    <a:pt x="36960" y="21307"/>
                    <a:pt x="36993" y="21374"/>
                    <a:pt x="37027" y="21408"/>
                  </a:cubicBezTo>
                  <a:lnTo>
                    <a:pt x="37060" y="21408"/>
                  </a:lnTo>
                  <a:lnTo>
                    <a:pt x="38494" y="22241"/>
                  </a:lnTo>
                  <a:cubicBezTo>
                    <a:pt x="38528" y="22258"/>
                    <a:pt x="38569" y="22266"/>
                    <a:pt x="38611" y="22266"/>
                  </a:cubicBezTo>
                  <a:cubicBezTo>
                    <a:pt x="38653" y="22266"/>
                    <a:pt x="38694" y="22258"/>
                    <a:pt x="38728" y="22241"/>
                  </a:cubicBezTo>
                  <a:lnTo>
                    <a:pt x="40095" y="21441"/>
                  </a:lnTo>
                  <a:cubicBezTo>
                    <a:pt x="40162" y="21408"/>
                    <a:pt x="40162" y="21341"/>
                    <a:pt x="40095" y="21307"/>
                  </a:cubicBezTo>
                  <a:lnTo>
                    <a:pt x="38661" y="20474"/>
                  </a:lnTo>
                  <a:cubicBezTo>
                    <a:pt x="38628" y="20457"/>
                    <a:pt x="38586" y="20448"/>
                    <a:pt x="38544" y="20448"/>
                  </a:cubicBezTo>
                  <a:close/>
                  <a:moveTo>
                    <a:pt x="42597" y="20549"/>
                  </a:moveTo>
                  <a:cubicBezTo>
                    <a:pt x="42564" y="20549"/>
                    <a:pt x="42530" y="20557"/>
                    <a:pt x="42497" y="20574"/>
                  </a:cubicBezTo>
                  <a:lnTo>
                    <a:pt x="41129" y="21374"/>
                  </a:lnTo>
                  <a:cubicBezTo>
                    <a:pt x="41063" y="21408"/>
                    <a:pt x="41063" y="21441"/>
                    <a:pt x="41129" y="21474"/>
                  </a:cubicBezTo>
                  <a:lnTo>
                    <a:pt x="42564" y="22308"/>
                  </a:lnTo>
                  <a:cubicBezTo>
                    <a:pt x="42597" y="22325"/>
                    <a:pt x="42631" y="22333"/>
                    <a:pt x="42664" y="22333"/>
                  </a:cubicBezTo>
                  <a:cubicBezTo>
                    <a:pt x="42697" y="22333"/>
                    <a:pt x="42731" y="22325"/>
                    <a:pt x="42764" y="22308"/>
                  </a:cubicBezTo>
                  <a:lnTo>
                    <a:pt x="44165" y="21508"/>
                  </a:lnTo>
                  <a:cubicBezTo>
                    <a:pt x="44232" y="21474"/>
                    <a:pt x="44232" y="21441"/>
                    <a:pt x="44165" y="21408"/>
                  </a:cubicBezTo>
                  <a:lnTo>
                    <a:pt x="42697" y="20574"/>
                  </a:lnTo>
                  <a:cubicBezTo>
                    <a:pt x="42664" y="20557"/>
                    <a:pt x="42631" y="20549"/>
                    <a:pt x="42597" y="20549"/>
                  </a:cubicBezTo>
                  <a:close/>
                  <a:moveTo>
                    <a:pt x="26803" y="20549"/>
                  </a:moveTo>
                  <a:cubicBezTo>
                    <a:pt x="26761" y="20549"/>
                    <a:pt x="26719" y="20557"/>
                    <a:pt x="26686" y="20574"/>
                  </a:cubicBezTo>
                  <a:lnTo>
                    <a:pt x="25318" y="21374"/>
                  </a:lnTo>
                  <a:cubicBezTo>
                    <a:pt x="25251" y="21408"/>
                    <a:pt x="25251" y="21441"/>
                    <a:pt x="25318" y="21508"/>
                  </a:cubicBezTo>
                  <a:lnTo>
                    <a:pt x="27086" y="22508"/>
                  </a:lnTo>
                  <a:cubicBezTo>
                    <a:pt x="27119" y="22525"/>
                    <a:pt x="27153" y="22533"/>
                    <a:pt x="27186" y="22533"/>
                  </a:cubicBezTo>
                  <a:cubicBezTo>
                    <a:pt x="27220" y="22533"/>
                    <a:pt x="27253" y="22525"/>
                    <a:pt x="27286" y="22508"/>
                  </a:cubicBezTo>
                  <a:lnTo>
                    <a:pt x="28687" y="21741"/>
                  </a:lnTo>
                  <a:cubicBezTo>
                    <a:pt x="28754" y="21708"/>
                    <a:pt x="28754" y="21641"/>
                    <a:pt x="28687" y="21608"/>
                  </a:cubicBezTo>
                  <a:lnTo>
                    <a:pt x="26919" y="20574"/>
                  </a:lnTo>
                  <a:cubicBezTo>
                    <a:pt x="26886" y="20557"/>
                    <a:pt x="26844" y="20549"/>
                    <a:pt x="26803" y="20549"/>
                  </a:cubicBezTo>
                  <a:close/>
                  <a:moveTo>
                    <a:pt x="29221" y="19648"/>
                  </a:moveTo>
                  <a:cubicBezTo>
                    <a:pt x="29188" y="19648"/>
                    <a:pt x="29154" y="19656"/>
                    <a:pt x="29121" y="19673"/>
                  </a:cubicBezTo>
                  <a:lnTo>
                    <a:pt x="27753" y="20474"/>
                  </a:lnTo>
                  <a:cubicBezTo>
                    <a:pt x="27687" y="20507"/>
                    <a:pt x="27687" y="20574"/>
                    <a:pt x="27753" y="20607"/>
                  </a:cubicBezTo>
                  <a:lnTo>
                    <a:pt x="31956" y="23042"/>
                  </a:lnTo>
                  <a:cubicBezTo>
                    <a:pt x="31990" y="23059"/>
                    <a:pt x="32031" y="23067"/>
                    <a:pt x="32073" y="23067"/>
                  </a:cubicBezTo>
                  <a:cubicBezTo>
                    <a:pt x="32115" y="23067"/>
                    <a:pt x="32156" y="23059"/>
                    <a:pt x="32190" y="23042"/>
                  </a:cubicBezTo>
                  <a:lnTo>
                    <a:pt x="33557" y="22241"/>
                  </a:lnTo>
                  <a:cubicBezTo>
                    <a:pt x="33624" y="22208"/>
                    <a:pt x="33624" y="22141"/>
                    <a:pt x="33557" y="22108"/>
                  </a:cubicBezTo>
                  <a:lnTo>
                    <a:pt x="29321" y="19673"/>
                  </a:lnTo>
                  <a:cubicBezTo>
                    <a:pt x="29288" y="19656"/>
                    <a:pt x="29254" y="19648"/>
                    <a:pt x="29221" y="19648"/>
                  </a:cubicBezTo>
                  <a:close/>
                  <a:moveTo>
                    <a:pt x="49169" y="22150"/>
                  </a:moveTo>
                  <a:cubicBezTo>
                    <a:pt x="49135" y="22150"/>
                    <a:pt x="49102" y="22158"/>
                    <a:pt x="49068" y="22175"/>
                  </a:cubicBezTo>
                  <a:lnTo>
                    <a:pt x="48702" y="22375"/>
                  </a:lnTo>
                  <a:cubicBezTo>
                    <a:pt x="48635" y="22408"/>
                    <a:pt x="48635" y="22475"/>
                    <a:pt x="48702" y="22508"/>
                  </a:cubicBezTo>
                  <a:lnTo>
                    <a:pt x="50136" y="23342"/>
                  </a:lnTo>
                  <a:cubicBezTo>
                    <a:pt x="50169" y="23359"/>
                    <a:pt x="50203" y="23367"/>
                    <a:pt x="50236" y="23367"/>
                  </a:cubicBezTo>
                  <a:cubicBezTo>
                    <a:pt x="50269" y="23367"/>
                    <a:pt x="50303" y="23359"/>
                    <a:pt x="50336" y="23342"/>
                  </a:cubicBezTo>
                  <a:lnTo>
                    <a:pt x="50736" y="23109"/>
                  </a:lnTo>
                  <a:cubicBezTo>
                    <a:pt x="50770" y="23075"/>
                    <a:pt x="50770" y="23042"/>
                    <a:pt x="50736" y="23009"/>
                  </a:cubicBezTo>
                  <a:lnTo>
                    <a:pt x="49269" y="22175"/>
                  </a:lnTo>
                  <a:cubicBezTo>
                    <a:pt x="49235" y="22158"/>
                    <a:pt x="49202" y="22150"/>
                    <a:pt x="49169" y="22150"/>
                  </a:cubicBezTo>
                  <a:close/>
                  <a:moveTo>
                    <a:pt x="40629" y="21683"/>
                  </a:moveTo>
                  <a:cubicBezTo>
                    <a:pt x="40596" y="21683"/>
                    <a:pt x="40562" y="21691"/>
                    <a:pt x="40529" y="21708"/>
                  </a:cubicBezTo>
                  <a:lnTo>
                    <a:pt x="39161" y="22508"/>
                  </a:lnTo>
                  <a:cubicBezTo>
                    <a:pt x="39095" y="22542"/>
                    <a:pt x="39095" y="22575"/>
                    <a:pt x="39161" y="22608"/>
                  </a:cubicBezTo>
                  <a:lnTo>
                    <a:pt x="40596" y="23442"/>
                  </a:lnTo>
                  <a:cubicBezTo>
                    <a:pt x="40629" y="23459"/>
                    <a:pt x="40662" y="23467"/>
                    <a:pt x="40696" y="23467"/>
                  </a:cubicBezTo>
                  <a:cubicBezTo>
                    <a:pt x="40729" y="23467"/>
                    <a:pt x="40763" y="23459"/>
                    <a:pt x="40796" y="23442"/>
                  </a:cubicBezTo>
                  <a:lnTo>
                    <a:pt x="42197" y="22642"/>
                  </a:lnTo>
                  <a:cubicBezTo>
                    <a:pt x="42230" y="22608"/>
                    <a:pt x="42230" y="22575"/>
                    <a:pt x="42197" y="22542"/>
                  </a:cubicBezTo>
                  <a:lnTo>
                    <a:pt x="40729" y="21708"/>
                  </a:lnTo>
                  <a:cubicBezTo>
                    <a:pt x="40696" y="21691"/>
                    <a:pt x="40662" y="21683"/>
                    <a:pt x="40629" y="21683"/>
                  </a:cubicBezTo>
                  <a:close/>
                  <a:moveTo>
                    <a:pt x="44715" y="21783"/>
                  </a:moveTo>
                  <a:cubicBezTo>
                    <a:pt x="44674" y="21783"/>
                    <a:pt x="44632" y="21791"/>
                    <a:pt x="44599" y="21808"/>
                  </a:cubicBezTo>
                  <a:lnTo>
                    <a:pt x="43231" y="22608"/>
                  </a:lnTo>
                  <a:cubicBezTo>
                    <a:pt x="43164" y="22642"/>
                    <a:pt x="43198" y="22675"/>
                    <a:pt x="43231" y="22708"/>
                  </a:cubicBezTo>
                  <a:lnTo>
                    <a:pt x="44665" y="23542"/>
                  </a:lnTo>
                  <a:cubicBezTo>
                    <a:pt x="44699" y="23559"/>
                    <a:pt x="44740" y="23567"/>
                    <a:pt x="44782" y="23567"/>
                  </a:cubicBezTo>
                  <a:cubicBezTo>
                    <a:pt x="44824" y="23567"/>
                    <a:pt x="44865" y="23559"/>
                    <a:pt x="44899" y="23542"/>
                  </a:cubicBezTo>
                  <a:lnTo>
                    <a:pt x="46266" y="22742"/>
                  </a:lnTo>
                  <a:cubicBezTo>
                    <a:pt x="46333" y="22708"/>
                    <a:pt x="46333" y="22642"/>
                    <a:pt x="46266" y="22608"/>
                  </a:cubicBezTo>
                  <a:lnTo>
                    <a:pt x="46266" y="22642"/>
                  </a:lnTo>
                  <a:lnTo>
                    <a:pt x="44832" y="21808"/>
                  </a:lnTo>
                  <a:cubicBezTo>
                    <a:pt x="44799" y="21791"/>
                    <a:pt x="44757" y="21783"/>
                    <a:pt x="44715" y="21783"/>
                  </a:cubicBezTo>
                  <a:close/>
                  <a:moveTo>
                    <a:pt x="29254" y="21983"/>
                  </a:moveTo>
                  <a:cubicBezTo>
                    <a:pt x="29221" y="21983"/>
                    <a:pt x="29188" y="21991"/>
                    <a:pt x="29154" y="22008"/>
                  </a:cubicBezTo>
                  <a:lnTo>
                    <a:pt x="27753" y="22775"/>
                  </a:lnTo>
                  <a:cubicBezTo>
                    <a:pt x="27720" y="22809"/>
                    <a:pt x="27720" y="22875"/>
                    <a:pt x="27753" y="22909"/>
                  </a:cubicBezTo>
                  <a:lnTo>
                    <a:pt x="29988" y="24210"/>
                  </a:lnTo>
                  <a:cubicBezTo>
                    <a:pt x="30022" y="24226"/>
                    <a:pt x="30055" y="24235"/>
                    <a:pt x="30088" y="24235"/>
                  </a:cubicBezTo>
                  <a:cubicBezTo>
                    <a:pt x="30122" y="24235"/>
                    <a:pt x="30155" y="24226"/>
                    <a:pt x="30188" y="24210"/>
                  </a:cubicBezTo>
                  <a:lnTo>
                    <a:pt x="31589" y="23409"/>
                  </a:lnTo>
                  <a:cubicBezTo>
                    <a:pt x="31623" y="23376"/>
                    <a:pt x="31623" y="23309"/>
                    <a:pt x="31589" y="23276"/>
                  </a:cubicBezTo>
                  <a:lnTo>
                    <a:pt x="29354" y="22008"/>
                  </a:lnTo>
                  <a:cubicBezTo>
                    <a:pt x="29321" y="21991"/>
                    <a:pt x="29288" y="21983"/>
                    <a:pt x="29254" y="21983"/>
                  </a:cubicBezTo>
                  <a:close/>
                  <a:moveTo>
                    <a:pt x="51270" y="23351"/>
                  </a:moveTo>
                  <a:cubicBezTo>
                    <a:pt x="51237" y="23351"/>
                    <a:pt x="51203" y="23359"/>
                    <a:pt x="51170" y="23376"/>
                  </a:cubicBezTo>
                  <a:lnTo>
                    <a:pt x="50803" y="23576"/>
                  </a:lnTo>
                  <a:cubicBezTo>
                    <a:pt x="50736" y="23609"/>
                    <a:pt x="50736" y="23676"/>
                    <a:pt x="50803" y="23709"/>
                  </a:cubicBezTo>
                  <a:lnTo>
                    <a:pt x="52237" y="24543"/>
                  </a:lnTo>
                  <a:cubicBezTo>
                    <a:pt x="52271" y="24560"/>
                    <a:pt x="52304" y="24568"/>
                    <a:pt x="52337" y="24568"/>
                  </a:cubicBezTo>
                  <a:cubicBezTo>
                    <a:pt x="52371" y="24568"/>
                    <a:pt x="52404" y="24560"/>
                    <a:pt x="52438" y="24543"/>
                  </a:cubicBezTo>
                  <a:lnTo>
                    <a:pt x="52838" y="24343"/>
                  </a:lnTo>
                  <a:cubicBezTo>
                    <a:pt x="52871" y="24310"/>
                    <a:pt x="52871" y="24243"/>
                    <a:pt x="52838" y="24210"/>
                  </a:cubicBezTo>
                  <a:lnTo>
                    <a:pt x="51370" y="23376"/>
                  </a:lnTo>
                  <a:cubicBezTo>
                    <a:pt x="51337" y="23359"/>
                    <a:pt x="51303" y="23351"/>
                    <a:pt x="51270" y="23351"/>
                  </a:cubicBezTo>
                  <a:close/>
                  <a:moveTo>
                    <a:pt x="42751" y="22917"/>
                  </a:moveTo>
                  <a:cubicBezTo>
                    <a:pt x="42714" y="22917"/>
                    <a:pt x="42681" y="22925"/>
                    <a:pt x="42664" y="22942"/>
                  </a:cubicBezTo>
                  <a:lnTo>
                    <a:pt x="41263" y="23743"/>
                  </a:lnTo>
                  <a:cubicBezTo>
                    <a:pt x="41196" y="23743"/>
                    <a:pt x="41196" y="23809"/>
                    <a:pt x="41263" y="23843"/>
                  </a:cubicBezTo>
                  <a:lnTo>
                    <a:pt x="42697" y="24677"/>
                  </a:lnTo>
                  <a:cubicBezTo>
                    <a:pt x="42731" y="24693"/>
                    <a:pt x="42772" y="24702"/>
                    <a:pt x="42814" y="24702"/>
                  </a:cubicBezTo>
                  <a:cubicBezTo>
                    <a:pt x="42856" y="24702"/>
                    <a:pt x="42897" y="24693"/>
                    <a:pt x="42931" y="24677"/>
                  </a:cubicBezTo>
                  <a:lnTo>
                    <a:pt x="44298" y="23876"/>
                  </a:lnTo>
                  <a:cubicBezTo>
                    <a:pt x="44365" y="23876"/>
                    <a:pt x="44365" y="23809"/>
                    <a:pt x="44298" y="23776"/>
                  </a:cubicBezTo>
                  <a:lnTo>
                    <a:pt x="42864" y="22942"/>
                  </a:lnTo>
                  <a:cubicBezTo>
                    <a:pt x="42831" y="22925"/>
                    <a:pt x="42789" y="22917"/>
                    <a:pt x="42751" y="22917"/>
                  </a:cubicBezTo>
                  <a:close/>
                  <a:moveTo>
                    <a:pt x="47267" y="23251"/>
                  </a:moveTo>
                  <a:cubicBezTo>
                    <a:pt x="47234" y="23251"/>
                    <a:pt x="47200" y="23259"/>
                    <a:pt x="47167" y="23276"/>
                  </a:cubicBezTo>
                  <a:lnTo>
                    <a:pt x="45799" y="24076"/>
                  </a:lnTo>
                  <a:cubicBezTo>
                    <a:pt x="45733" y="24109"/>
                    <a:pt x="45733" y="24176"/>
                    <a:pt x="45799" y="24210"/>
                  </a:cubicBezTo>
                  <a:lnTo>
                    <a:pt x="47234" y="25043"/>
                  </a:lnTo>
                  <a:cubicBezTo>
                    <a:pt x="47267" y="25060"/>
                    <a:pt x="47301" y="25068"/>
                    <a:pt x="47334" y="25068"/>
                  </a:cubicBezTo>
                  <a:cubicBezTo>
                    <a:pt x="47367" y="25068"/>
                    <a:pt x="47401" y="25060"/>
                    <a:pt x="47434" y="25043"/>
                  </a:cubicBezTo>
                  <a:lnTo>
                    <a:pt x="48835" y="24243"/>
                  </a:lnTo>
                  <a:cubicBezTo>
                    <a:pt x="48902" y="24176"/>
                    <a:pt x="48902" y="24143"/>
                    <a:pt x="48835" y="24109"/>
                  </a:cubicBezTo>
                  <a:lnTo>
                    <a:pt x="47367" y="23276"/>
                  </a:lnTo>
                  <a:cubicBezTo>
                    <a:pt x="47334" y="23259"/>
                    <a:pt x="47301" y="23251"/>
                    <a:pt x="47267" y="23251"/>
                  </a:cubicBezTo>
                  <a:close/>
                  <a:moveTo>
                    <a:pt x="32590" y="23884"/>
                  </a:moveTo>
                  <a:cubicBezTo>
                    <a:pt x="32557" y="23884"/>
                    <a:pt x="32523" y="23893"/>
                    <a:pt x="32490" y="23909"/>
                  </a:cubicBezTo>
                  <a:lnTo>
                    <a:pt x="31089" y="24710"/>
                  </a:lnTo>
                  <a:cubicBezTo>
                    <a:pt x="31056" y="24743"/>
                    <a:pt x="31056" y="24777"/>
                    <a:pt x="31089" y="24843"/>
                  </a:cubicBezTo>
                  <a:lnTo>
                    <a:pt x="32557" y="25677"/>
                  </a:lnTo>
                  <a:cubicBezTo>
                    <a:pt x="32590" y="25694"/>
                    <a:pt x="32623" y="25702"/>
                    <a:pt x="32657" y="25702"/>
                  </a:cubicBezTo>
                  <a:cubicBezTo>
                    <a:pt x="32690" y="25702"/>
                    <a:pt x="32723" y="25694"/>
                    <a:pt x="32757" y="25677"/>
                  </a:cubicBezTo>
                  <a:lnTo>
                    <a:pt x="34124" y="24877"/>
                  </a:lnTo>
                  <a:cubicBezTo>
                    <a:pt x="34191" y="24843"/>
                    <a:pt x="34191" y="24777"/>
                    <a:pt x="34124" y="24743"/>
                  </a:cubicBezTo>
                  <a:lnTo>
                    <a:pt x="32690" y="23909"/>
                  </a:lnTo>
                  <a:cubicBezTo>
                    <a:pt x="32657" y="23893"/>
                    <a:pt x="32623" y="23884"/>
                    <a:pt x="32590" y="23884"/>
                  </a:cubicBezTo>
                  <a:close/>
                  <a:moveTo>
                    <a:pt x="36660" y="23951"/>
                  </a:moveTo>
                  <a:cubicBezTo>
                    <a:pt x="36626" y="23951"/>
                    <a:pt x="36593" y="23959"/>
                    <a:pt x="36560" y="23976"/>
                  </a:cubicBezTo>
                  <a:lnTo>
                    <a:pt x="35192" y="24777"/>
                  </a:lnTo>
                  <a:cubicBezTo>
                    <a:pt x="35125" y="24810"/>
                    <a:pt x="35125" y="24877"/>
                    <a:pt x="35192" y="24910"/>
                  </a:cubicBezTo>
                  <a:lnTo>
                    <a:pt x="36626" y="25744"/>
                  </a:lnTo>
                  <a:cubicBezTo>
                    <a:pt x="36660" y="25761"/>
                    <a:pt x="36693" y="25769"/>
                    <a:pt x="36726" y="25769"/>
                  </a:cubicBezTo>
                  <a:cubicBezTo>
                    <a:pt x="36760" y="25769"/>
                    <a:pt x="36793" y="25761"/>
                    <a:pt x="36826" y="25744"/>
                  </a:cubicBezTo>
                  <a:lnTo>
                    <a:pt x="38227" y="24943"/>
                  </a:lnTo>
                  <a:cubicBezTo>
                    <a:pt x="38261" y="24910"/>
                    <a:pt x="38261" y="24877"/>
                    <a:pt x="38227" y="24810"/>
                  </a:cubicBezTo>
                  <a:lnTo>
                    <a:pt x="36760" y="23976"/>
                  </a:lnTo>
                  <a:cubicBezTo>
                    <a:pt x="36726" y="23959"/>
                    <a:pt x="36693" y="23951"/>
                    <a:pt x="36660" y="23951"/>
                  </a:cubicBezTo>
                  <a:close/>
                  <a:moveTo>
                    <a:pt x="53405" y="24585"/>
                  </a:moveTo>
                  <a:cubicBezTo>
                    <a:pt x="53372" y="24585"/>
                    <a:pt x="53338" y="24593"/>
                    <a:pt x="53305" y="24610"/>
                  </a:cubicBezTo>
                  <a:lnTo>
                    <a:pt x="52938" y="24810"/>
                  </a:lnTo>
                  <a:cubicBezTo>
                    <a:pt x="52871" y="24843"/>
                    <a:pt x="52871" y="24910"/>
                    <a:pt x="52938" y="24943"/>
                  </a:cubicBezTo>
                  <a:lnTo>
                    <a:pt x="54372" y="25777"/>
                  </a:lnTo>
                  <a:cubicBezTo>
                    <a:pt x="54406" y="25794"/>
                    <a:pt x="54439" y="25802"/>
                    <a:pt x="54472" y="25802"/>
                  </a:cubicBezTo>
                  <a:cubicBezTo>
                    <a:pt x="54506" y="25802"/>
                    <a:pt x="54539" y="25794"/>
                    <a:pt x="54572" y="25777"/>
                  </a:cubicBezTo>
                  <a:lnTo>
                    <a:pt x="54939" y="25577"/>
                  </a:lnTo>
                  <a:cubicBezTo>
                    <a:pt x="55006" y="25544"/>
                    <a:pt x="55006" y="25477"/>
                    <a:pt x="54939" y="25444"/>
                  </a:cubicBezTo>
                  <a:lnTo>
                    <a:pt x="53505" y="24610"/>
                  </a:lnTo>
                  <a:cubicBezTo>
                    <a:pt x="53472" y="24593"/>
                    <a:pt x="53438" y="24585"/>
                    <a:pt x="53405" y="24585"/>
                  </a:cubicBezTo>
                  <a:close/>
                  <a:moveTo>
                    <a:pt x="45299" y="24360"/>
                  </a:moveTo>
                  <a:cubicBezTo>
                    <a:pt x="45266" y="24360"/>
                    <a:pt x="45232" y="24376"/>
                    <a:pt x="45199" y="24410"/>
                  </a:cubicBezTo>
                  <a:lnTo>
                    <a:pt x="43831" y="25177"/>
                  </a:lnTo>
                  <a:cubicBezTo>
                    <a:pt x="43765" y="25210"/>
                    <a:pt x="43765" y="25277"/>
                    <a:pt x="43831" y="25310"/>
                  </a:cubicBezTo>
                  <a:lnTo>
                    <a:pt x="45266" y="26144"/>
                  </a:lnTo>
                  <a:cubicBezTo>
                    <a:pt x="45299" y="26161"/>
                    <a:pt x="45332" y="26169"/>
                    <a:pt x="45366" y="26169"/>
                  </a:cubicBezTo>
                  <a:cubicBezTo>
                    <a:pt x="45399" y="26169"/>
                    <a:pt x="45433" y="26161"/>
                    <a:pt x="45466" y="26144"/>
                  </a:cubicBezTo>
                  <a:lnTo>
                    <a:pt x="46867" y="25344"/>
                  </a:lnTo>
                  <a:cubicBezTo>
                    <a:pt x="46934" y="25344"/>
                    <a:pt x="46934" y="25277"/>
                    <a:pt x="46867" y="25244"/>
                  </a:cubicBezTo>
                  <a:lnTo>
                    <a:pt x="45399" y="24410"/>
                  </a:lnTo>
                  <a:cubicBezTo>
                    <a:pt x="45366" y="24376"/>
                    <a:pt x="45332" y="24360"/>
                    <a:pt x="45299" y="24360"/>
                  </a:cubicBezTo>
                  <a:close/>
                  <a:moveTo>
                    <a:pt x="49385" y="24485"/>
                  </a:moveTo>
                  <a:cubicBezTo>
                    <a:pt x="49344" y="24485"/>
                    <a:pt x="49302" y="24493"/>
                    <a:pt x="49269" y="24510"/>
                  </a:cubicBezTo>
                  <a:lnTo>
                    <a:pt x="47901" y="25310"/>
                  </a:lnTo>
                  <a:cubicBezTo>
                    <a:pt x="47834" y="25344"/>
                    <a:pt x="47834" y="25377"/>
                    <a:pt x="47901" y="25410"/>
                  </a:cubicBezTo>
                  <a:lnTo>
                    <a:pt x="49335" y="26244"/>
                  </a:lnTo>
                  <a:cubicBezTo>
                    <a:pt x="49369" y="26261"/>
                    <a:pt x="49410" y="26269"/>
                    <a:pt x="49452" y="26269"/>
                  </a:cubicBezTo>
                  <a:cubicBezTo>
                    <a:pt x="49494" y="26269"/>
                    <a:pt x="49535" y="26261"/>
                    <a:pt x="49569" y="26244"/>
                  </a:cubicBezTo>
                  <a:lnTo>
                    <a:pt x="50936" y="25444"/>
                  </a:lnTo>
                  <a:cubicBezTo>
                    <a:pt x="51003" y="25410"/>
                    <a:pt x="51003" y="25377"/>
                    <a:pt x="50936" y="25310"/>
                  </a:cubicBezTo>
                  <a:lnTo>
                    <a:pt x="50936" y="25344"/>
                  </a:lnTo>
                  <a:lnTo>
                    <a:pt x="49502" y="24510"/>
                  </a:lnTo>
                  <a:cubicBezTo>
                    <a:pt x="49469" y="24493"/>
                    <a:pt x="49427" y="24485"/>
                    <a:pt x="49385" y="24485"/>
                  </a:cubicBezTo>
                  <a:close/>
                  <a:moveTo>
                    <a:pt x="34708" y="25119"/>
                  </a:moveTo>
                  <a:cubicBezTo>
                    <a:pt x="34667" y="25119"/>
                    <a:pt x="34625" y="25127"/>
                    <a:pt x="34591" y="25144"/>
                  </a:cubicBezTo>
                  <a:lnTo>
                    <a:pt x="33224" y="25944"/>
                  </a:lnTo>
                  <a:cubicBezTo>
                    <a:pt x="33157" y="25977"/>
                    <a:pt x="33157" y="26044"/>
                    <a:pt x="33224" y="26078"/>
                  </a:cubicBezTo>
                  <a:lnTo>
                    <a:pt x="34658" y="26911"/>
                  </a:lnTo>
                  <a:cubicBezTo>
                    <a:pt x="34692" y="26928"/>
                    <a:pt x="34733" y="26936"/>
                    <a:pt x="34775" y="26936"/>
                  </a:cubicBezTo>
                  <a:cubicBezTo>
                    <a:pt x="34817" y="26936"/>
                    <a:pt x="34858" y="26928"/>
                    <a:pt x="34892" y="26911"/>
                  </a:cubicBezTo>
                  <a:lnTo>
                    <a:pt x="36259" y="26111"/>
                  </a:lnTo>
                  <a:cubicBezTo>
                    <a:pt x="36326" y="26078"/>
                    <a:pt x="36326" y="26011"/>
                    <a:pt x="36259" y="25977"/>
                  </a:cubicBezTo>
                  <a:lnTo>
                    <a:pt x="34825" y="25144"/>
                  </a:lnTo>
                  <a:cubicBezTo>
                    <a:pt x="34792" y="25127"/>
                    <a:pt x="34750" y="25119"/>
                    <a:pt x="34708" y="25119"/>
                  </a:cubicBezTo>
                  <a:close/>
                  <a:moveTo>
                    <a:pt x="55506" y="25786"/>
                  </a:moveTo>
                  <a:cubicBezTo>
                    <a:pt x="55473" y="25786"/>
                    <a:pt x="55440" y="25794"/>
                    <a:pt x="55406" y="25811"/>
                  </a:cubicBezTo>
                  <a:lnTo>
                    <a:pt x="55039" y="26044"/>
                  </a:lnTo>
                  <a:cubicBezTo>
                    <a:pt x="54973" y="26078"/>
                    <a:pt x="54973" y="26111"/>
                    <a:pt x="55039" y="26144"/>
                  </a:cubicBezTo>
                  <a:lnTo>
                    <a:pt x="56474" y="26978"/>
                  </a:lnTo>
                  <a:cubicBezTo>
                    <a:pt x="56507" y="26995"/>
                    <a:pt x="56549" y="27003"/>
                    <a:pt x="56591" y="27003"/>
                  </a:cubicBezTo>
                  <a:cubicBezTo>
                    <a:pt x="56632" y="27003"/>
                    <a:pt x="56674" y="26995"/>
                    <a:pt x="56707" y="26978"/>
                  </a:cubicBezTo>
                  <a:lnTo>
                    <a:pt x="57074" y="26778"/>
                  </a:lnTo>
                  <a:cubicBezTo>
                    <a:pt x="57108" y="26745"/>
                    <a:pt x="57108" y="26711"/>
                    <a:pt x="57074" y="26645"/>
                  </a:cubicBezTo>
                  <a:lnTo>
                    <a:pt x="55606" y="25811"/>
                  </a:lnTo>
                  <a:cubicBezTo>
                    <a:pt x="55573" y="25794"/>
                    <a:pt x="55540" y="25786"/>
                    <a:pt x="55506" y="25786"/>
                  </a:cubicBezTo>
                  <a:close/>
                  <a:moveTo>
                    <a:pt x="43331" y="25519"/>
                  </a:moveTo>
                  <a:cubicBezTo>
                    <a:pt x="43298" y="25519"/>
                    <a:pt x="43264" y="25527"/>
                    <a:pt x="43231" y="25544"/>
                  </a:cubicBezTo>
                  <a:lnTo>
                    <a:pt x="41830" y="26344"/>
                  </a:lnTo>
                  <a:cubicBezTo>
                    <a:pt x="41797" y="26378"/>
                    <a:pt x="41797" y="26411"/>
                    <a:pt x="41863" y="26444"/>
                  </a:cubicBezTo>
                  <a:lnTo>
                    <a:pt x="41830" y="26444"/>
                  </a:lnTo>
                  <a:lnTo>
                    <a:pt x="43298" y="27278"/>
                  </a:lnTo>
                  <a:cubicBezTo>
                    <a:pt x="43331" y="27295"/>
                    <a:pt x="43364" y="27303"/>
                    <a:pt x="43398" y="27303"/>
                  </a:cubicBezTo>
                  <a:cubicBezTo>
                    <a:pt x="43431" y="27303"/>
                    <a:pt x="43464" y="27295"/>
                    <a:pt x="43498" y="27278"/>
                  </a:cubicBezTo>
                  <a:lnTo>
                    <a:pt x="44899" y="26478"/>
                  </a:lnTo>
                  <a:cubicBezTo>
                    <a:pt x="44932" y="26478"/>
                    <a:pt x="44932" y="26411"/>
                    <a:pt x="44899" y="26378"/>
                  </a:cubicBezTo>
                  <a:lnTo>
                    <a:pt x="43431" y="25544"/>
                  </a:lnTo>
                  <a:cubicBezTo>
                    <a:pt x="43398" y="25527"/>
                    <a:pt x="43364" y="25519"/>
                    <a:pt x="43331" y="25519"/>
                  </a:cubicBezTo>
                  <a:close/>
                  <a:moveTo>
                    <a:pt x="47434" y="25586"/>
                  </a:moveTo>
                  <a:cubicBezTo>
                    <a:pt x="47401" y="25586"/>
                    <a:pt x="47367" y="25594"/>
                    <a:pt x="47334" y="25611"/>
                  </a:cubicBezTo>
                  <a:lnTo>
                    <a:pt x="45933" y="26411"/>
                  </a:lnTo>
                  <a:cubicBezTo>
                    <a:pt x="45866" y="26444"/>
                    <a:pt x="45866" y="26511"/>
                    <a:pt x="45933" y="26545"/>
                  </a:cubicBezTo>
                  <a:lnTo>
                    <a:pt x="47401" y="27378"/>
                  </a:lnTo>
                  <a:cubicBezTo>
                    <a:pt x="47434" y="27395"/>
                    <a:pt x="47467" y="27403"/>
                    <a:pt x="47501" y="27403"/>
                  </a:cubicBezTo>
                  <a:cubicBezTo>
                    <a:pt x="47534" y="27403"/>
                    <a:pt x="47567" y="27395"/>
                    <a:pt x="47601" y="27378"/>
                  </a:cubicBezTo>
                  <a:lnTo>
                    <a:pt x="49002" y="26578"/>
                  </a:lnTo>
                  <a:cubicBezTo>
                    <a:pt x="49035" y="26545"/>
                    <a:pt x="49035" y="26478"/>
                    <a:pt x="49002" y="26444"/>
                  </a:cubicBezTo>
                  <a:lnTo>
                    <a:pt x="47534" y="25611"/>
                  </a:lnTo>
                  <a:cubicBezTo>
                    <a:pt x="47501" y="25594"/>
                    <a:pt x="47467" y="25586"/>
                    <a:pt x="47434" y="25586"/>
                  </a:cubicBezTo>
                  <a:close/>
                  <a:moveTo>
                    <a:pt x="51516" y="25686"/>
                  </a:moveTo>
                  <a:cubicBezTo>
                    <a:pt x="51479" y="25686"/>
                    <a:pt x="51437" y="25694"/>
                    <a:pt x="51403" y="25711"/>
                  </a:cubicBezTo>
                  <a:lnTo>
                    <a:pt x="50036" y="26511"/>
                  </a:lnTo>
                  <a:cubicBezTo>
                    <a:pt x="49969" y="26545"/>
                    <a:pt x="49969" y="26611"/>
                    <a:pt x="50036" y="26645"/>
                  </a:cubicBezTo>
                  <a:lnTo>
                    <a:pt x="51470" y="27479"/>
                  </a:lnTo>
                  <a:cubicBezTo>
                    <a:pt x="51504" y="27495"/>
                    <a:pt x="51537" y="27504"/>
                    <a:pt x="51570" y="27504"/>
                  </a:cubicBezTo>
                  <a:cubicBezTo>
                    <a:pt x="51604" y="27504"/>
                    <a:pt x="51637" y="27495"/>
                    <a:pt x="51670" y="27479"/>
                  </a:cubicBezTo>
                  <a:lnTo>
                    <a:pt x="53071" y="26678"/>
                  </a:lnTo>
                  <a:cubicBezTo>
                    <a:pt x="53105" y="26645"/>
                    <a:pt x="53105" y="26578"/>
                    <a:pt x="53071" y="26545"/>
                  </a:cubicBezTo>
                  <a:lnTo>
                    <a:pt x="51604" y="25711"/>
                  </a:lnTo>
                  <a:cubicBezTo>
                    <a:pt x="51587" y="25694"/>
                    <a:pt x="51554" y="25686"/>
                    <a:pt x="51516" y="25686"/>
                  </a:cubicBezTo>
                  <a:close/>
                  <a:moveTo>
                    <a:pt x="36814" y="26319"/>
                  </a:moveTo>
                  <a:cubicBezTo>
                    <a:pt x="36776" y="26319"/>
                    <a:pt x="36743" y="26328"/>
                    <a:pt x="36726" y="26344"/>
                  </a:cubicBezTo>
                  <a:lnTo>
                    <a:pt x="35325" y="27145"/>
                  </a:lnTo>
                  <a:cubicBezTo>
                    <a:pt x="35259" y="27178"/>
                    <a:pt x="35292" y="27245"/>
                    <a:pt x="35325" y="27278"/>
                  </a:cubicBezTo>
                  <a:lnTo>
                    <a:pt x="36760" y="28112"/>
                  </a:lnTo>
                  <a:cubicBezTo>
                    <a:pt x="36793" y="28129"/>
                    <a:pt x="36835" y="28137"/>
                    <a:pt x="36876" y="28137"/>
                  </a:cubicBezTo>
                  <a:cubicBezTo>
                    <a:pt x="36918" y="28137"/>
                    <a:pt x="36960" y="28129"/>
                    <a:pt x="36993" y="28112"/>
                  </a:cubicBezTo>
                  <a:lnTo>
                    <a:pt x="38361" y="27312"/>
                  </a:lnTo>
                  <a:cubicBezTo>
                    <a:pt x="38428" y="27278"/>
                    <a:pt x="38428" y="27212"/>
                    <a:pt x="38361" y="27178"/>
                  </a:cubicBezTo>
                  <a:lnTo>
                    <a:pt x="36926" y="26344"/>
                  </a:lnTo>
                  <a:cubicBezTo>
                    <a:pt x="36893" y="26328"/>
                    <a:pt x="36851" y="26319"/>
                    <a:pt x="36814" y="26319"/>
                  </a:cubicBezTo>
                  <a:close/>
                  <a:moveTo>
                    <a:pt x="41346" y="26653"/>
                  </a:moveTo>
                  <a:cubicBezTo>
                    <a:pt x="41305" y="26653"/>
                    <a:pt x="41263" y="26661"/>
                    <a:pt x="41230" y="26678"/>
                  </a:cubicBezTo>
                  <a:lnTo>
                    <a:pt x="39862" y="27479"/>
                  </a:lnTo>
                  <a:cubicBezTo>
                    <a:pt x="39795" y="27512"/>
                    <a:pt x="39795" y="27545"/>
                    <a:pt x="39862" y="27612"/>
                  </a:cubicBezTo>
                  <a:lnTo>
                    <a:pt x="41296" y="28446"/>
                  </a:lnTo>
                  <a:cubicBezTo>
                    <a:pt x="41330" y="28463"/>
                    <a:pt x="41363" y="28471"/>
                    <a:pt x="41396" y="28471"/>
                  </a:cubicBezTo>
                  <a:cubicBezTo>
                    <a:pt x="41430" y="28471"/>
                    <a:pt x="41463" y="28463"/>
                    <a:pt x="41496" y="28446"/>
                  </a:cubicBezTo>
                  <a:lnTo>
                    <a:pt x="42897" y="27645"/>
                  </a:lnTo>
                  <a:cubicBezTo>
                    <a:pt x="42964" y="27612"/>
                    <a:pt x="42931" y="27545"/>
                    <a:pt x="42897" y="27512"/>
                  </a:cubicBezTo>
                  <a:lnTo>
                    <a:pt x="41463" y="26678"/>
                  </a:lnTo>
                  <a:cubicBezTo>
                    <a:pt x="41430" y="26661"/>
                    <a:pt x="41388" y="26653"/>
                    <a:pt x="41346" y="26653"/>
                  </a:cubicBezTo>
                  <a:close/>
                  <a:moveTo>
                    <a:pt x="45449" y="26720"/>
                  </a:moveTo>
                  <a:cubicBezTo>
                    <a:pt x="45408" y="26720"/>
                    <a:pt x="45366" y="26728"/>
                    <a:pt x="45332" y="26745"/>
                  </a:cubicBezTo>
                  <a:lnTo>
                    <a:pt x="43965" y="27545"/>
                  </a:lnTo>
                  <a:cubicBezTo>
                    <a:pt x="43898" y="27579"/>
                    <a:pt x="43898" y="27645"/>
                    <a:pt x="43965" y="27679"/>
                  </a:cubicBezTo>
                  <a:lnTo>
                    <a:pt x="45399" y="28513"/>
                  </a:lnTo>
                  <a:cubicBezTo>
                    <a:pt x="45433" y="28529"/>
                    <a:pt x="45466" y="28538"/>
                    <a:pt x="45499" y="28538"/>
                  </a:cubicBezTo>
                  <a:cubicBezTo>
                    <a:pt x="45533" y="28538"/>
                    <a:pt x="45566" y="28529"/>
                    <a:pt x="45599" y="28513"/>
                  </a:cubicBezTo>
                  <a:lnTo>
                    <a:pt x="47000" y="27712"/>
                  </a:lnTo>
                  <a:cubicBezTo>
                    <a:pt x="47067" y="27679"/>
                    <a:pt x="47034" y="27645"/>
                    <a:pt x="47000" y="27579"/>
                  </a:cubicBezTo>
                  <a:lnTo>
                    <a:pt x="45566" y="26745"/>
                  </a:lnTo>
                  <a:cubicBezTo>
                    <a:pt x="45533" y="26728"/>
                    <a:pt x="45491" y="26720"/>
                    <a:pt x="45449" y="26720"/>
                  </a:cubicBezTo>
                  <a:close/>
                  <a:moveTo>
                    <a:pt x="49552" y="26820"/>
                  </a:moveTo>
                  <a:cubicBezTo>
                    <a:pt x="49510" y="26820"/>
                    <a:pt x="49469" y="26828"/>
                    <a:pt x="49435" y="26845"/>
                  </a:cubicBezTo>
                  <a:lnTo>
                    <a:pt x="48068" y="27645"/>
                  </a:lnTo>
                  <a:cubicBezTo>
                    <a:pt x="48001" y="27679"/>
                    <a:pt x="48001" y="27712"/>
                    <a:pt x="48068" y="27745"/>
                  </a:cubicBezTo>
                  <a:lnTo>
                    <a:pt x="49502" y="28579"/>
                  </a:lnTo>
                  <a:cubicBezTo>
                    <a:pt x="49535" y="28596"/>
                    <a:pt x="49569" y="28604"/>
                    <a:pt x="49602" y="28604"/>
                  </a:cubicBezTo>
                  <a:cubicBezTo>
                    <a:pt x="49636" y="28604"/>
                    <a:pt x="49669" y="28596"/>
                    <a:pt x="49702" y="28579"/>
                  </a:cubicBezTo>
                  <a:lnTo>
                    <a:pt x="51103" y="27779"/>
                  </a:lnTo>
                  <a:cubicBezTo>
                    <a:pt x="51170" y="27745"/>
                    <a:pt x="51137" y="27712"/>
                    <a:pt x="51103" y="27679"/>
                  </a:cubicBezTo>
                  <a:lnTo>
                    <a:pt x="49669" y="26845"/>
                  </a:lnTo>
                  <a:cubicBezTo>
                    <a:pt x="49636" y="26828"/>
                    <a:pt x="49594" y="26820"/>
                    <a:pt x="49552" y="26820"/>
                  </a:cubicBezTo>
                  <a:close/>
                  <a:moveTo>
                    <a:pt x="53605" y="26886"/>
                  </a:moveTo>
                  <a:cubicBezTo>
                    <a:pt x="53572" y="26886"/>
                    <a:pt x="53538" y="26895"/>
                    <a:pt x="53505" y="26911"/>
                  </a:cubicBezTo>
                  <a:lnTo>
                    <a:pt x="52104" y="27712"/>
                  </a:lnTo>
                  <a:cubicBezTo>
                    <a:pt x="52071" y="27745"/>
                    <a:pt x="52071" y="27779"/>
                    <a:pt x="52104" y="27812"/>
                  </a:cubicBezTo>
                  <a:lnTo>
                    <a:pt x="53572" y="28646"/>
                  </a:lnTo>
                  <a:cubicBezTo>
                    <a:pt x="53605" y="28663"/>
                    <a:pt x="53638" y="28671"/>
                    <a:pt x="53672" y="28671"/>
                  </a:cubicBezTo>
                  <a:cubicBezTo>
                    <a:pt x="53705" y="28671"/>
                    <a:pt x="53738" y="28663"/>
                    <a:pt x="53772" y="28646"/>
                  </a:cubicBezTo>
                  <a:lnTo>
                    <a:pt x="55173" y="27845"/>
                  </a:lnTo>
                  <a:cubicBezTo>
                    <a:pt x="55206" y="27845"/>
                    <a:pt x="55206" y="27779"/>
                    <a:pt x="55173" y="27745"/>
                  </a:cubicBezTo>
                  <a:lnTo>
                    <a:pt x="53705" y="26911"/>
                  </a:lnTo>
                  <a:cubicBezTo>
                    <a:pt x="53672" y="26895"/>
                    <a:pt x="53638" y="26886"/>
                    <a:pt x="53605" y="26886"/>
                  </a:cubicBezTo>
                  <a:close/>
                  <a:moveTo>
                    <a:pt x="43464" y="27887"/>
                  </a:moveTo>
                  <a:cubicBezTo>
                    <a:pt x="43431" y="27887"/>
                    <a:pt x="43398" y="27895"/>
                    <a:pt x="43364" y="27912"/>
                  </a:cubicBezTo>
                  <a:lnTo>
                    <a:pt x="41963" y="28713"/>
                  </a:lnTo>
                  <a:cubicBezTo>
                    <a:pt x="41930" y="28746"/>
                    <a:pt x="41930" y="28779"/>
                    <a:pt x="41997" y="28813"/>
                  </a:cubicBezTo>
                  <a:lnTo>
                    <a:pt x="41997" y="28846"/>
                  </a:lnTo>
                  <a:lnTo>
                    <a:pt x="43431" y="29680"/>
                  </a:lnTo>
                  <a:cubicBezTo>
                    <a:pt x="43464" y="29697"/>
                    <a:pt x="43498" y="29705"/>
                    <a:pt x="43531" y="29705"/>
                  </a:cubicBezTo>
                  <a:cubicBezTo>
                    <a:pt x="43565" y="29705"/>
                    <a:pt x="43598" y="29697"/>
                    <a:pt x="43631" y="29680"/>
                  </a:cubicBezTo>
                  <a:lnTo>
                    <a:pt x="45032" y="28880"/>
                  </a:lnTo>
                  <a:cubicBezTo>
                    <a:pt x="45066" y="28846"/>
                    <a:pt x="45066" y="28779"/>
                    <a:pt x="45032" y="28746"/>
                  </a:cubicBezTo>
                  <a:lnTo>
                    <a:pt x="43565" y="27912"/>
                  </a:lnTo>
                  <a:cubicBezTo>
                    <a:pt x="43531" y="27895"/>
                    <a:pt x="43498" y="27887"/>
                    <a:pt x="43464" y="27887"/>
                  </a:cubicBezTo>
                  <a:close/>
                  <a:moveTo>
                    <a:pt x="47567" y="27954"/>
                  </a:moveTo>
                  <a:cubicBezTo>
                    <a:pt x="47534" y="27954"/>
                    <a:pt x="47501" y="27962"/>
                    <a:pt x="47467" y="27979"/>
                  </a:cubicBezTo>
                  <a:lnTo>
                    <a:pt x="46100" y="28779"/>
                  </a:lnTo>
                  <a:cubicBezTo>
                    <a:pt x="46000" y="28813"/>
                    <a:pt x="46000" y="28846"/>
                    <a:pt x="46100" y="28913"/>
                  </a:cubicBezTo>
                  <a:lnTo>
                    <a:pt x="47534" y="29747"/>
                  </a:lnTo>
                  <a:cubicBezTo>
                    <a:pt x="47567" y="29763"/>
                    <a:pt x="47601" y="29772"/>
                    <a:pt x="47634" y="29772"/>
                  </a:cubicBezTo>
                  <a:cubicBezTo>
                    <a:pt x="47667" y="29772"/>
                    <a:pt x="47701" y="29763"/>
                    <a:pt x="47734" y="29747"/>
                  </a:cubicBezTo>
                  <a:lnTo>
                    <a:pt x="49135" y="28946"/>
                  </a:lnTo>
                  <a:cubicBezTo>
                    <a:pt x="49169" y="28913"/>
                    <a:pt x="49169" y="28846"/>
                    <a:pt x="49135" y="28813"/>
                  </a:cubicBezTo>
                  <a:lnTo>
                    <a:pt x="47667" y="27979"/>
                  </a:lnTo>
                  <a:cubicBezTo>
                    <a:pt x="47634" y="27962"/>
                    <a:pt x="47601" y="27954"/>
                    <a:pt x="47567" y="27954"/>
                  </a:cubicBezTo>
                  <a:close/>
                  <a:moveTo>
                    <a:pt x="39378" y="27787"/>
                  </a:moveTo>
                  <a:cubicBezTo>
                    <a:pt x="39337" y="27787"/>
                    <a:pt x="39295" y="27795"/>
                    <a:pt x="39261" y="27812"/>
                  </a:cubicBezTo>
                  <a:lnTo>
                    <a:pt x="37894" y="28613"/>
                  </a:lnTo>
                  <a:cubicBezTo>
                    <a:pt x="37827" y="28646"/>
                    <a:pt x="37827" y="28713"/>
                    <a:pt x="37894" y="28746"/>
                  </a:cubicBezTo>
                  <a:lnTo>
                    <a:pt x="41463" y="30781"/>
                  </a:lnTo>
                  <a:cubicBezTo>
                    <a:pt x="41496" y="30798"/>
                    <a:pt x="41530" y="30806"/>
                    <a:pt x="41563" y="30806"/>
                  </a:cubicBezTo>
                  <a:cubicBezTo>
                    <a:pt x="41596" y="30806"/>
                    <a:pt x="41630" y="30798"/>
                    <a:pt x="41663" y="30781"/>
                  </a:cubicBezTo>
                  <a:lnTo>
                    <a:pt x="43031" y="30014"/>
                  </a:lnTo>
                  <a:cubicBezTo>
                    <a:pt x="43098" y="29980"/>
                    <a:pt x="43098" y="29914"/>
                    <a:pt x="43031" y="29880"/>
                  </a:cubicBezTo>
                  <a:lnTo>
                    <a:pt x="39495" y="27812"/>
                  </a:lnTo>
                  <a:cubicBezTo>
                    <a:pt x="39462" y="27795"/>
                    <a:pt x="39420" y="27787"/>
                    <a:pt x="39378" y="27787"/>
                  </a:cubicBezTo>
                  <a:close/>
                  <a:moveTo>
                    <a:pt x="45566" y="29088"/>
                  </a:moveTo>
                  <a:cubicBezTo>
                    <a:pt x="45533" y="29088"/>
                    <a:pt x="45499" y="29096"/>
                    <a:pt x="45466" y="29113"/>
                  </a:cubicBezTo>
                  <a:lnTo>
                    <a:pt x="44065" y="29914"/>
                  </a:lnTo>
                  <a:cubicBezTo>
                    <a:pt x="44032" y="29947"/>
                    <a:pt x="44032" y="30014"/>
                    <a:pt x="44098" y="30047"/>
                  </a:cubicBezTo>
                  <a:lnTo>
                    <a:pt x="44098" y="30014"/>
                  </a:lnTo>
                  <a:lnTo>
                    <a:pt x="45533" y="30848"/>
                  </a:lnTo>
                  <a:cubicBezTo>
                    <a:pt x="45566" y="30864"/>
                    <a:pt x="45599" y="30873"/>
                    <a:pt x="45633" y="30873"/>
                  </a:cubicBezTo>
                  <a:cubicBezTo>
                    <a:pt x="45666" y="30873"/>
                    <a:pt x="45699" y="30864"/>
                    <a:pt x="45733" y="30848"/>
                  </a:cubicBezTo>
                  <a:lnTo>
                    <a:pt x="47134" y="30047"/>
                  </a:lnTo>
                  <a:cubicBezTo>
                    <a:pt x="47167" y="30047"/>
                    <a:pt x="47167" y="29980"/>
                    <a:pt x="47134" y="29947"/>
                  </a:cubicBezTo>
                  <a:lnTo>
                    <a:pt x="45666" y="29113"/>
                  </a:lnTo>
                  <a:cubicBezTo>
                    <a:pt x="45633" y="29096"/>
                    <a:pt x="45599" y="29088"/>
                    <a:pt x="45566" y="29088"/>
                  </a:cubicBezTo>
                  <a:close/>
                  <a:moveTo>
                    <a:pt x="51637" y="28021"/>
                  </a:moveTo>
                  <a:cubicBezTo>
                    <a:pt x="51604" y="28021"/>
                    <a:pt x="51570" y="28029"/>
                    <a:pt x="51537" y="28046"/>
                  </a:cubicBezTo>
                  <a:lnTo>
                    <a:pt x="48168" y="30014"/>
                  </a:lnTo>
                  <a:cubicBezTo>
                    <a:pt x="48101" y="30047"/>
                    <a:pt x="48134" y="30080"/>
                    <a:pt x="48168" y="30114"/>
                  </a:cubicBezTo>
                  <a:lnTo>
                    <a:pt x="49602" y="30948"/>
                  </a:lnTo>
                  <a:cubicBezTo>
                    <a:pt x="49636" y="30964"/>
                    <a:pt x="49677" y="30973"/>
                    <a:pt x="49719" y="30973"/>
                  </a:cubicBezTo>
                  <a:cubicBezTo>
                    <a:pt x="49761" y="30973"/>
                    <a:pt x="49802" y="30964"/>
                    <a:pt x="49836" y="30948"/>
                  </a:cubicBezTo>
                  <a:lnTo>
                    <a:pt x="53171" y="29013"/>
                  </a:lnTo>
                  <a:cubicBezTo>
                    <a:pt x="53238" y="28980"/>
                    <a:pt x="53238" y="28913"/>
                    <a:pt x="53171" y="28880"/>
                  </a:cubicBezTo>
                  <a:lnTo>
                    <a:pt x="51737" y="28046"/>
                  </a:lnTo>
                  <a:cubicBezTo>
                    <a:pt x="51704" y="28029"/>
                    <a:pt x="51670" y="28021"/>
                    <a:pt x="51637" y="28021"/>
                  </a:cubicBezTo>
                  <a:close/>
                  <a:moveTo>
                    <a:pt x="43598" y="30256"/>
                  </a:moveTo>
                  <a:cubicBezTo>
                    <a:pt x="43565" y="30256"/>
                    <a:pt x="43531" y="30264"/>
                    <a:pt x="43498" y="30281"/>
                  </a:cubicBezTo>
                  <a:lnTo>
                    <a:pt x="42130" y="31081"/>
                  </a:lnTo>
                  <a:cubicBezTo>
                    <a:pt x="42063" y="31081"/>
                    <a:pt x="42063" y="31148"/>
                    <a:pt x="42130" y="31181"/>
                  </a:cubicBezTo>
                  <a:lnTo>
                    <a:pt x="43565" y="32015"/>
                  </a:lnTo>
                  <a:cubicBezTo>
                    <a:pt x="43598" y="32032"/>
                    <a:pt x="43631" y="32040"/>
                    <a:pt x="43665" y="32040"/>
                  </a:cubicBezTo>
                  <a:cubicBezTo>
                    <a:pt x="43698" y="32040"/>
                    <a:pt x="43731" y="32032"/>
                    <a:pt x="43765" y="32015"/>
                  </a:cubicBezTo>
                  <a:lnTo>
                    <a:pt x="45166" y="31215"/>
                  </a:lnTo>
                  <a:cubicBezTo>
                    <a:pt x="45199" y="31181"/>
                    <a:pt x="45199" y="31148"/>
                    <a:pt x="45166" y="31114"/>
                  </a:cubicBezTo>
                  <a:lnTo>
                    <a:pt x="43698" y="30281"/>
                  </a:lnTo>
                  <a:cubicBezTo>
                    <a:pt x="43665" y="30264"/>
                    <a:pt x="43631" y="30256"/>
                    <a:pt x="43598" y="30256"/>
                  </a:cubicBezTo>
                  <a:close/>
                  <a:moveTo>
                    <a:pt x="47701" y="30322"/>
                  </a:moveTo>
                  <a:cubicBezTo>
                    <a:pt x="47667" y="30322"/>
                    <a:pt x="47634" y="30331"/>
                    <a:pt x="47601" y="30347"/>
                  </a:cubicBezTo>
                  <a:lnTo>
                    <a:pt x="44232" y="32282"/>
                  </a:lnTo>
                  <a:cubicBezTo>
                    <a:pt x="44165" y="32315"/>
                    <a:pt x="44165" y="32382"/>
                    <a:pt x="44232" y="32415"/>
                  </a:cubicBezTo>
                  <a:lnTo>
                    <a:pt x="45666" y="33249"/>
                  </a:lnTo>
                  <a:cubicBezTo>
                    <a:pt x="45699" y="33266"/>
                    <a:pt x="45741" y="33274"/>
                    <a:pt x="45783" y="33274"/>
                  </a:cubicBezTo>
                  <a:cubicBezTo>
                    <a:pt x="45825" y="33274"/>
                    <a:pt x="45866" y="33266"/>
                    <a:pt x="45900" y="33249"/>
                  </a:cubicBezTo>
                  <a:lnTo>
                    <a:pt x="49235" y="31315"/>
                  </a:lnTo>
                  <a:cubicBezTo>
                    <a:pt x="49302" y="31281"/>
                    <a:pt x="49302" y="31215"/>
                    <a:pt x="49235" y="31181"/>
                  </a:cubicBezTo>
                  <a:lnTo>
                    <a:pt x="47801" y="30347"/>
                  </a:lnTo>
                  <a:cubicBezTo>
                    <a:pt x="47768" y="30331"/>
                    <a:pt x="47734" y="30322"/>
                    <a:pt x="47701" y="30322"/>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80"/>
            <p:cNvSpPr/>
            <p:nvPr/>
          </p:nvSpPr>
          <p:spPr>
            <a:xfrm>
              <a:off x="4269875" y="2921700"/>
              <a:ext cx="562100" cy="324425"/>
            </a:xfrm>
            <a:custGeom>
              <a:rect b="b" l="l" r="r" t="t"/>
              <a:pathLst>
                <a:path extrusionOk="0" h="12977" w="22484">
                  <a:moveTo>
                    <a:pt x="8173" y="1"/>
                  </a:moveTo>
                  <a:lnTo>
                    <a:pt x="1" y="4737"/>
                  </a:lnTo>
                  <a:lnTo>
                    <a:pt x="301" y="4904"/>
                  </a:lnTo>
                  <a:lnTo>
                    <a:pt x="14311" y="12976"/>
                  </a:lnTo>
                  <a:lnTo>
                    <a:pt x="22183" y="8440"/>
                  </a:lnTo>
                  <a:lnTo>
                    <a:pt x="22484" y="8273"/>
                  </a:lnTo>
                  <a:lnTo>
                    <a:pt x="817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80"/>
            <p:cNvSpPr/>
            <p:nvPr/>
          </p:nvSpPr>
          <p:spPr>
            <a:xfrm>
              <a:off x="4277400" y="2930050"/>
              <a:ext cx="547075" cy="316075"/>
            </a:xfrm>
            <a:custGeom>
              <a:rect b="b" l="l" r="r" t="t"/>
              <a:pathLst>
                <a:path extrusionOk="0" h="12643" w="21883">
                  <a:moveTo>
                    <a:pt x="7872" y="0"/>
                  </a:moveTo>
                  <a:lnTo>
                    <a:pt x="0" y="4570"/>
                  </a:lnTo>
                  <a:lnTo>
                    <a:pt x="14010" y="12642"/>
                  </a:lnTo>
                  <a:lnTo>
                    <a:pt x="21882" y="8106"/>
                  </a:lnTo>
                  <a:lnTo>
                    <a:pt x="7872"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80"/>
            <p:cNvSpPr/>
            <p:nvPr/>
          </p:nvSpPr>
          <p:spPr>
            <a:xfrm>
              <a:off x="4277400" y="2930050"/>
              <a:ext cx="547075" cy="316075"/>
            </a:xfrm>
            <a:custGeom>
              <a:rect b="b" l="l" r="r" t="t"/>
              <a:pathLst>
                <a:path extrusionOk="0" h="12643" w="21883">
                  <a:moveTo>
                    <a:pt x="7872" y="0"/>
                  </a:moveTo>
                  <a:lnTo>
                    <a:pt x="0" y="4570"/>
                  </a:lnTo>
                  <a:lnTo>
                    <a:pt x="14010" y="12642"/>
                  </a:lnTo>
                  <a:lnTo>
                    <a:pt x="21882" y="8106"/>
                  </a:lnTo>
                  <a:lnTo>
                    <a:pt x="787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80"/>
            <p:cNvSpPr/>
            <p:nvPr/>
          </p:nvSpPr>
          <p:spPr>
            <a:xfrm>
              <a:off x="5785125" y="3094325"/>
              <a:ext cx="25" cy="25"/>
            </a:xfrm>
            <a:custGeom>
              <a:rect b="b" l="l" r="r" t="t"/>
              <a:pathLst>
                <a:path extrusionOk="0" h="1" w="1">
                  <a:moveTo>
                    <a:pt x="1" y="0"/>
                  </a:move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80"/>
            <p:cNvSpPr/>
            <p:nvPr/>
          </p:nvSpPr>
          <p:spPr>
            <a:xfrm>
              <a:off x="4532575" y="3311525"/>
              <a:ext cx="114275" cy="338225"/>
            </a:xfrm>
            <a:custGeom>
              <a:rect b="b" l="l" r="r" t="t"/>
              <a:pathLst>
                <a:path extrusionOk="0" h="13529" w="4571">
                  <a:moveTo>
                    <a:pt x="4018" y="0"/>
                  </a:moveTo>
                  <a:cubicBezTo>
                    <a:pt x="2539" y="0"/>
                    <a:pt x="1737" y="1194"/>
                    <a:pt x="1468" y="2387"/>
                  </a:cubicBezTo>
                  <a:cubicBezTo>
                    <a:pt x="1168" y="3688"/>
                    <a:pt x="0" y="10059"/>
                    <a:pt x="0" y="10059"/>
                  </a:cubicBezTo>
                  <a:lnTo>
                    <a:pt x="1368" y="13528"/>
                  </a:lnTo>
                  <a:cubicBezTo>
                    <a:pt x="2069" y="12694"/>
                    <a:pt x="2636" y="11327"/>
                    <a:pt x="2903" y="11060"/>
                  </a:cubicBezTo>
                  <a:cubicBezTo>
                    <a:pt x="3636" y="10359"/>
                    <a:pt x="4570" y="52"/>
                    <a:pt x="4570" y="52"/>
                  </a:cubicBezTo>
                  <a:cubicBezTo>
                    <a:pt x="4377" y="17"/>
                    <a:pt x="4193" y="0"/>
                    <a:pt x="4018"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80"/>
            <p:cNvSpPr/>
            <p:nvPr/>
          </p:nvSpPr>
          <p:spPr>
            <a:xfrm>
              <a:off x="4535900" y="3311050"/>
              <a:ext cx="120950" cy="235075"/>
            </a:xfrm>
            <a:custGeom>
              <a:rect b="b" l="l" r="r" t="t"/>
              <a:pathLst>
                <a:path extrusionOk="0" h="9403" w="4838">
                  <a:moveTo>
                    <a:pt x="4264" y="1"/>
                  </a:moveTo>
                  <a:cubicBezTo>
                    <a:pt x="3684" y="1"/>
                    <a:pt x="2785" y="106"/>
                    <a:pt x="2136" y="671"/>
                  </a:cubicBezTo>
                  <a:cubicBezTo>
                    <a:pt x="968" y="1706"/>
                    <a:pt x="835" y="3340"/>
                    <a:pt x="1" y="8310"/>
                  </a:cubicBezTo>
                  <a:cubicBezTo>
                    <a:pt x="199" y="8820"/>
                    <a:pt x="1096" y="9403"/>
                    <a:pt x="2711" y="9403"/>
                  </a:cubicBezTo>
                  <a:cubicBezTo>
                    <a:pt x="2997" y="9403"/>
                    <a:pt x="3306" y="9384"/>
                    <a:pt x="3637" y="9344"/>
                  </a:cubicBezTo>
                  <a:lnTo>
                    <a:pt x="4838" y="38"/>
                  </a:lnTo>
                  <a:cubicBezTo>
                    <a:pt x="4838" y="38"/>
                    <a:pt x="4607" y="1"/>
                    <a:pt x="4264"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80"/>
            <p:cNvSpPr/>
            <p:nvPr/>
          </p:nvSpPr>
          <p:spPr>
            <a:xfrm>
              <a:off x="4281550" y="3662225"/>
              <a:ext cx="668850" cy="432950"/>
            </a:xfrm>
            <a:custGeom>
              <a:rect b="b" l="l" r="r" t="t"/>
              <a:pathLst>
                <a:path extrusionOk="0" h="17318" w="26754">
                  <a:moveTo>
                    <a:pt x="21883" y="1"/>
                  </a:moveTo>
                  <a:lnTo>
                    <a:pt x="11843" y="601"/>
                  </a:lnTo>
                  <a:cubicBezTo>
                    <a:pt x="7206" y="901"/>
                    <a:pt x="3203" y="1335"/>
                    <a:pt x="1168" y="1935"/>
                  </a:cubicBezTo>
                  <a:cubicBezTo>
                    <a:pt x="1" y="2269"/>
                    <a:pt x="2970" y="5671"/>
                    <a:pt x="5738" y="6239"/>
                  </a:cubicBezTo>
                  <a:cubicBezTo>
                    <a:pt x="7540" y="6625"/>
                    <a:pt x="10554" y="6693"/>
                    <a:pt x="12477" y="6693"/>
                  </a:cubicBezTo>
                  <a:cubicBezTo>
                    <a:pt x="13546" y="6693"/>
                    <a:pt x="14278" y="6672"/>
                    <a:pt x="14278" y="6672"/>
                  </a:cubicBezTo>
                  <a:cubicBezTo>
                    <a:pt x="14978" y="7106"/>
                    <a:pt x="15779" y="7473"/>
                    <a:pt x="16579" y="7740"/>
                  </a:cubicBezTo>
                  <a:cubicBezTo>
                    <a:pt x="16579" y="7740"/>
                    <a:pt x="18881" y="11809"/>
                    <a:pt x="19482" y="13110"/>
                  </a:cubicBezTo>
                  <a:cubicBezTo>
                    <a:pt x="20948" y="16242"/>
                    <a:pt x="23063" y="17318"/>
                    <a:pt x="24487" y="17318"/>
                  </a:cubicBezTo>
                  <a:cubicBezTo>
                    <a:pt x="24974" y="17318"/>
                    <a:pt x="25381" y="17192"/>
                    <a:pt x="25653" y="16980"/>
                  </a:cubicBezTo>
                  <a:cubicBezTo>
                    <a:pt x="26753" y="16179"/>
                    <a:pt x="26453" y="13844"/>
                    <a:pt x="25653" y="10508"/>
                  </a:cubicBezTo>
                  <a:cubicBezTo>
                    <a:pt x="24819" y="6906"/>
                    <a:pt x="22717" y="1735"/>
                    <a:pt x="21883"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80"/>
            <p:cNvSpPr/>
            <p:nvPr/>
          </p:nvSpPr>
          <p:spPr>
            <a:xfrm>
              <a:off x="4404975" y="3762300"/>
              <a:ext cx="342775" cy="110100"/>
            </a:xfrm>
            <a:custGeom>
              <a:rect b="b" l="l" r="r" t="t"/>
              <a:pathLst>
                <a:path extrusionOk="0" h="4404" w="13711">
                  <a:moveTo>
                    <a:pt x="7706" y="1"/>
                  </a:moveTo>
                  <a:cubicBezTo>
                    <a:pt x="7640" y="368"/>
                    <a:pt x="7606" y="734"/>
                    <a:pt x="7673" y="1135"/>
                  </a:cubicBezTo>
                  <a:cubicBezTo>
                    <a:pt x="6872" y="1360"/>
                    <a:pt x="5640" y="1641"/>
                    <a:pt x="4539" y="1641"/>
                  </a:cubicBezTo>
                  <a:cubicBezTo>
                    <a:pt x="4173" y="1641"/>
                    <a:pt x="3820" y="1610"/>
                    <a:pt x="3503" y="1535"/>
                  </a:cubicBezTo>
                  <a:cubicBezTo>
                    <a:pt x="1775" y="322"/>
                    <a:pt x="294" y="267"/>
                    <a:pt x="40" y="267"/>
                  </a:cubicBezTo>
                  <a:cubicBezTo>
                    <a:pt x="14" y="267"/>
                    <a:pt x="1" y="267"/>
                    <a:pt x="1" y="267"/>
                  </a:cubicBezTo>
                  <a:lnTo>
                    <a:pt x="3303" y="2536"/>
                  </a:lnTo>
                  <a:cubicBezTo>
                    <a:pt x="4704" y="2636"/>
                    <a:pt x="6205" y="2661"/>
                    <a:pt x="7356" y="2661"/>
                  </a:cubicBezTo>
                  <a:cubicBezTo>
                    <a:pt x="8507" y="2661"/>
                    <a:pt x="9307" y="2636"/>
                    <a:pt x="9307" y="2636"/>
                  </a:cubicBezTo>
                  <a:cubicBezTo>
                    <a:pt x="10041" y="3069"/>
                    <a:pt x="10809" y="3436"/>
                    <a:pt x="11609" y="3737"/>
                  </a:cubicBezTo>
                  <a:lnTo>
                    <a:pt x="11976" y="4404"/>
                  </a:lnTo>
                  <a:cubicBezTo>
                    <a:pt x="11376" y="2936"/>
                    <a:pt x="13110" y="1702"/>
                    <a:pt x="13711" y="1302"/>
                  </a:cubicBezTo>
                  <a:lnTo>
                    <a:pt x="13711" y="1302"/>
                  </a:lnTo>
                  <a:cubicBezTo>
                    <a:pt x="12843" y="1502"/>
                    <a:pt x="12109" y="1969"/>
                    <a:pt x="11576" y="2669"/>
                  </a:cubicBezTo>
                  <a:cubicBezTo>
                    <a:pt x="11528" y="2709"/>
                    <a:pt x="11453" y="2726"/>
                    <a:pt x="11359" y="2726"/>
                  </a:cubicBezTo>
                  <a:cubicBezTo>
                    <a:pt x="10731" y="2726"/>
                    <a:pt x="9216" y="1954"/>
                    <a:pt x="8607" y="1635"/>
                  </a:cubicBezTo>
                  <a:lnTo>
                    <a:pt x="8173" y="1402"/>
                  </a:lnTo>
                  <a:cubicBezTo>
                    <a:pt x="7940" y="968"/>
                    <a:pt x="7773" y="501"/>
                    <a:pt x="770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80"/>
            <p:cNvSpPr/>
            <p:nvPr/>
          </p:nvSpPr>
          <p:spPr>
            <a:xfrm>
              <a:off x="4552600" y="3900725"/>
              <a:ext cx="202650" cy="216375"/>
            </a:xfrm>
            <a:custGeom>
              <a:rect b="b" l="l" r="r" t="t"/>
              <a:pathLst>
                <a:path extrusionOk="0" h="8655" w="8106">
                  <a:moveTo>
                    <a:pt x="834" y="1"/>
                  </a:moveTo>
                  <a:lnTo>
                    <a:pt x="0" y="2102"/>
                  </a:lnTo>
                  <a:cubicBezTo>
                    <a:pt x="901" y="2803"/>
                    <a:pt x="1801" y="3570"/>
                    <a:pt x="2602" y="4371"/>
                  </a:cubicBezTo>
                  <a:cubicBezTo>
                    <a:pt x="3669" y="5338"/>
                    <a:pt x="4603" y="6405"/>
                    <a:pt x="5404" y="7573"/>
                  </a:cubicBezTo>
                  <a:cubicBezTo>
                    <a:pt x="5711" y="8126"/>
                    <a:pt x="6183" y="8655"/>
                    <a:pt x="6655" y="8655"/>
                  </a:cubicBezTo>
                  <a:cubicBezTo>
                    <a:pt x="6951" y="8655"/>
                    <a:pt x="7248" y="8447"/>
                    <a:pt x="7505" y="7907"/>
                  </a:cubicBezTo>
                  <a:cubicBezTo>
                    <a:pt x="7872" y="7073"/>
                    <a:pt x="8106" y="5872"/>
                    <a:pt x="7372" y="5071"/>
                  </a:cubicBezTo>
                  <a:cubicBezTo>
                    <a:pt x="6638" y="4271"/>
                    <a:pt x="5304" y="3403"/>
                    <a:pt x="4904" y="1936"/>
                  </a:cubicBezTo>
                  <a:cubicBezTo>
                    <a:pt x="4637" y="990"/>
                    <a:pt x="4070" y="767"/>
                    <a:pt x="3538" y="767"/>
                  </a:cubicBezTo>
                  <a:cubicBezTo>
                    <a:pt x="3337" y="767"/>
                    <a:pt x="3142" y="798"/>
                    <a:pt x="2969" y="835"/>
                  </a:cubicBezTo>
                  <a:cubicBezTo>
                    <a:pt x="2875" y="859"/>
                    <a:pt x="2776" y="871"/>
                    <a:pt x="2671" y="871"/>
                  </a:cubicBezTo>
                  <a:cubicBezTo>
                    <a:pt x="2068" y="871"/>
                    <a:pt x="1318" y="484"/>
                    <a:pt x="834" y="1"/>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80"/>
            <p:cNvSpPr/>
            <p:nvPr/>
          </p:nvSpPr>
          <p:spPr>
            <a:xfrm>
              <a:off x="4267275" y="3707075"/>
              <a:ext cx="323700" cy="257075"/>
            </a:xfrm>
            <a:custGeom>
              <a:rect b="b" l="l" r="r" t="t"/>
              <a:pathLst>
                <a:path extrusionOk="0" h="10283" w="12948">
                  <a:moveTo>
                    <a:pt x="2855" y="1"/>
                  </a:moveTo>
                  <a:cubicBezTo>
                    <a:pt x="1" y="1"/>
                    <a:pt x="8" y="1986"/>
                    <a:pt x="872" y="3344"/>
                  </a:cubicBezTo>
                  <a:cubicBezTo>
                    <a:pt x="1873" y="4945"/>
                    <a:pt x="5642" y="6913"/>
                    <a:pt x="7510" y="7880"/>
                  </a:cubicBezTo>
                  <a:cubicBezTo>
                    <a:pt x="9378" y="8814"/>
                    <a:pt x="11980" y="10282"/>
                    <a:pt x="11980" y="10282"/>
                  </a:cubicBezTo>
                  <a:cubicBezTo>
                    <a:pt x="12514" y="9715"/>
                    <a:pt x="12847" y="8948"/>
                    <a:pt x="12947" y="8147"/>
                  </a:cubicBezTo>
                  <a:cubicBezTo>
                    <a:pt x="10913" y="6713"/>
                    <a:pt x="8911" y="3044"/>
                    <a:pt x="5509" y="2476"/>
                  </a:cubicBezTo>
                  <a:lnTo>
                    <a:pt x="3607" y="41"/>
                  </a:lnTo>
                  <a:cubicBezTo>
                    <a:pt x="3337" y="14"/>
                    <a:pt x="3087" y="1"/>
                    <a:pt x="2855"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80"/>
            <p:cNvSpPr/>
            <p:nvPr/>
          </p:nvSpPr>
          <p:spPr>
            <a:xfrm>
              <a:off x="4604300" y="3920700"/>
              <a:ext cx="150950" cy="196400"/>
            </a:xfrm>
            <a:custGeom>
              <a:rect b="b" l="l" r="r" t="t"/>
              <a:pathLst>
                <a:path extrusionOk="0" h="7856" w="6038">
                  <a:moveTo>
                    <a:pt x="672" y="69"/>
                  </a:moveTo>
                  <a:cubicBezTo>
                    <a:pt x="670" y="69"/>
                    <a:pt x="669" y="69"/>
                    <a:pt x="667" y="69"/>
                  </a:cubicBezTo>
                  <a:lnTo>
                    <a:pt x="677" y="69"/>
                  </a:lnTo>
                  <a:cubicBezTo>
                    <a:pt x="675" y="69"/>
                    <a:pt x="674" y="69"/>
                    <a:pt x="672" y="69"/>
                  </a:cubicBezTo>
                  <a:close/>
                  <a:moveTo>
                    <a:pt x="1491" y="1"/>
                  </a:moveTo>
                  <a:cubicBezTo>
                    <a:pt x="1287" y="1"/>
                    <a:pt x="1085" y="32"/>
                    <a:pt x="901" y="69"/>
                  </a:cubicBezTo>
                  <a:lnTo>
                    <a:pt x="677" y="69"/>
                  </a:lnTo>
                  <a:cubicBezTo>
                    <a:pt x="970" y="100"/>
                    <a:pt x="530" y="3120"/>
                    <a:pt x="93" y="3120"/>
                  </a:cubicBezTo>
                  <a:cubicBezTo>
                    <a:pt x="62" y="3120"/>
                    <a:pt x="31" y="3104"/>
                    <a:pt x="0" y="3071"/>
                  </a:cubicBezTo>
                  <a:lnTo>
                    <a:pt x="0" y="3071"/>
                  </a:lnTo>
                  <a:cubicBezTo>
                    <a:pt x="367" y="3538"/>
                    <a:pt x="3136" y="6440"/>
                    <a:pt x="3336" y="6774"/>
                  </a:cubicBezTo>
                  <a:cubicBezTo>
                    <a:pt x="3643" y="7327"/>
                    <a:pt x="4115" y="7856"/>
                    <a:pt x="4587" y="7856"/>
                  </a:cubicBezTo>
                  <a:cubicBezTo>
                    <a:pt x="4883" y="7856"/>
                    <a:pt x="5180" y="7648"/>
                    <a:pt x="5437" y="7108"/>
                  </a:cubicBezTo>
                  <a:cubicBezTo>
                    <a:pt x="5804" y="6274"/>
                    <a:pt x="6038" y="5106"/>
                    <a:pt x="5304" y="4306"/>
                  </a:cubicBezTo>
                  <a:cubicBezTo>
                    <a:pt x="4570" y="3505"/>
                    <a:pt x="3236" y="2604"/>
                    <a:pt x="2836" y="1137"/>
                  </a:cubicBezTo>
                  <a:cubicBezTo>
                    <a:pt x="2570" y="219"/>
                    <a:pt x="2025" y="1"/>
                    <a:pt x="149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80"/>
            <p:cNvSpPr/>
            <p:nvPr/>
          </p:nvSpPr>
          <p:spPr>
            <a:xfrm>
              <a:off x="4348875" y="3872550"/>
              <a:ext cx="261275" cy="104650"/>
            </a:xfrm>
            <a:custGeom>
              <a:rect b="b" l="l" r="r" t="t"/>
              <a:pathLst>
                <a:path extrusionOk="0" h="4186" w="10451">
                  <a:moveTo>
                    <a:pt x="7156" y="0"/>
                  </a:moveTo>
                  <a:cubicBezTo>
                    <a:pt x="6841" y="0"/>
                    <a:pt x="6482" y="101"/>
                    <a:pt x="6081" y="361"/>
                  </a:cubicBezTo>
                  <a:cubicBezTo>
                    <a:pt x="4847" y="1195"/>
                    <a:pt x="3246" y="994"/>
                    <a:pt x="2178" y="1128"/>
                  </a:cubicBezTo>
                  <a:cubicBezTo>
                    <a:pt x="1077" y="1228"/>
                    <a:pt x="477" y="2295"/>
                    <a:pt x="210" y="3163"/>
                  </a:cubicBezTo>
                  <a:cubicBezTo>
                    <a:pt x="1" y="3948"/>
                    <a:pt x="230" y="4186"/>
                    <a:pt x="639" y="4186"/>
                  </a:cubicBezTo>
                  <a:cubicBezTo>
                    <a:pt x="1012" y="4186"/>
                    <a:pt x="1534" y="3989"/>
                    <a:pt x="2011" y="3830"/>
                  </a:cubicBezTo>
                  <a:cubicBezTo>
                    <a:pt x="3184" y="3487"/>
                    <a:pt x="4380" y="3315"/>
                    <a:pt x="5581" y="3315"/>
                  </a:cubicBezTo>
                  <a:cubicBezTo>
                    <a:pt x="5781" y="3315"/>
                    <a:pt x="5981" y="3320"/>
                    <a:pt x="6181" y="3329"/>
                  </a:cubicBezTo>
                  <a:cubicBezTo>
                    <a:pt x="7148" y="3430"/>
                    <a:pt x="9550" y="4063"/>
                    <a:pt x="9550" y="4063"/>
                  </a:cubicBezTo>
                  <a:lnTo>
                    <a:pt x="10451" y="1595"/>
                  </a:lnTo>
                  <a:cubicBezTo>
                    <a:pt x="9784" y="1428"/>
                    <a:pt x="8816" y="1161"/>
                    <a:pt x="8416" y="661"/>
                  </a:cubicBezTo>
                  <a:cubicBezTo>
                    <a:pt x="8157" y="337"/>
                    <a:pt x="7731" y="0"/>
                    <a:pt x="7156"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80"/>
            <p:cNvSpPr/>
            <p:nvPr/>
          </p:nvSpPr>
          <p:spPr>
            <a:xfrm>
              <a:off x="4348450" y="3872325"/>
              <a:ext cx="215000" cy="104875"/>
            </a:xfrm>
            <a:custGeom>
              <a:rect b="b" l="l" r="r" t="t"/>
              <a:pathLst>
                <a:path extrusionOk="0" h="4195" w="8600">
                  <a:moveTo>
                    <a:pt x="7191" y="1"/>
                  </a:moveTo>
                  <a:cubicBezTo>
                    <a:pt x="6872" y="1"/>
                    <a:pt x="6507" y="105"/>
                    <a:pt x="6098" y="370"/>
                  </a:cubicBezTo>
                  <a:cubicBezTo>
                    <a:pt x="4830" y="1204"/>
                    <a:pt x="3263" y="1003"/>
                    <a:pt x="2195" y="1137"/>
                  </a:cubicBezTo>
                  <a:cubicBezTo>
                    <a:pt x="1094" y="1237"/>
                    <a:pt x="494" y="2304"/>
                    <a:pt x="227" y="3172"/>
                  </a:cubicBezTo>
                  <a:cubicBezTo>
                    <a:pt x="0" y="3957"/>
                    <a:pt x="239" y="4195"/>
                    <a:pt x="657" y="4195"/>
                  </a:cubicBezTo>
                  <a:cubicBezTo>
                    <a:pt x="1038" y="4195"/>
                    <a:pt x="1567" y="3998"/>
                    <a:pt x="2028" y="3839"/>
                  </a:cubicBezTo>
                  <a:cubicBezTo>
                    <a:pt x="2162" y="3772"/>
                    <a:pt x="2295" y="3739"/>
                    <a:pt x="2495" y="3705"/>
                  </a:cubicBezTo>
                  <a:cubicBezTo>
                    <a:pt x="3574" y="3474"/>
                    <a:pt x="4672" y="3382"/>
                    <a:pt x="5775" y="3382"/>
                  </a:cubicBezTo>
                  <a:cubicBezTo>
                    <a:pt x="6105" y="3382"/>
                    <a:pt x="6435" y="3390"/>
                    <a:pt x="6765" y="3405"/>
                  </a:cubicBezTo>
                  <a:cubicBezTo>
                    <a:pt x="6598" y="2805"/>
                    <a:pt x="6765" y="2171"/>
                    <a:pt x="7165" y="1704"/>
                  </a:cubicBezTo>
                  <a:cubicBezTo>
                    <a:pt x="7532" y="1270"/>
                    <a:pt x="8033" y="970"/>
                    <a:pt x="8600" y="837"/>
                  </a:cubicBezTo>
                  <a:cubicBezTo>
                    <a:pt x="8533" y="770"/>
                    <a:pt x="8500" y="737"/>
                    <a:pt x="8433" y="670"/>
                  </a:cubicBezTo>
                  <a:cubicBezTo>
                    <a:pt x="8177" y="329"/>
                    <a:pt x="7757" y="1"/>
                    <a:pt x="719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80"/>
            <p:cNvSpPr/>
            <p:nvPr/>
          </p:nvSpPr>
          <p:spPr>
            <a:xfrm>
              <a:off x="4567600" y="3909075"/>
              <a:ext cx="369450" cy="191850"/>
            </a:xfrm>
            <a:custGeom>
              <a:rect b="b" l="l" r="r" t="t"/>
              <a:pathLst>
                <a:path extrusionOk="0" h="7674" w="14778">
                  <a:moveTo>
                    <a:pt x="1668" y="0"/>
                  </a:moveTo>
                  <a:cubicBezTo>
                    <a:pt x="0" y="467"/>
                    <a:pt x="434" y="2636"/>
                    <a:pt x="434" y="2636"/>
                  </a:cubicBezTo>
                  <a:cubicBezTo>
                    <a:pt x="434" y="2636"/>
                    <a:pt x="7039" y="6805"/>
                    <a:pt x="10108" y="7439"/>
                  </a:cubicBezTo>
                  <a:cubicBezTo>
                    <a:pt x="10914" y="7599"/>
                    <a:pt x="11608" y="7673"/>
                    <a:pt x="12195" y="7673"/>
                  </a:cubicBezTo>
                  <a:cubicBezTo>
                    <a:pt x="13818" y="7673"/>
                    <a:pt x="14631" y="7102"/>
                    <a:pt x="14778" y="6172"/>
                  </a:cubicBezTo>
                  <a:cubicBezTo>
                    <a:pt x="14778" y="6172"/>
                    <a:pt x="14144" y="5204"/>
                    <a:pt x="13076" y="3870"/>
                  </a:cubicBezTo>
                  <a:cubicBezTo>
                    <a:pt x="12443" y="3103"/>
                    <a:pt x="10675" y="4003"/>
                    <a:pt x="9007" y="1735"/>
                  </a:cubicBezTo>
                  <a:cubicBezTo>
                    <a:pt x="7939" y="1368"/>
                    <a:pt x="6805" y="1068"/>
                    <a:pt x="5671" y="834"/>
                  </a:cubicBezTo>
                  <a:cubicBezTo>
                    <a:pt x="3203" y="267"/>
                    <a:pt x="1668" y="0"/>
                    <a:pt x="1668"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80"/>
            <p:cNvSpPr/>
            <p:nvPr/>
          </p:nvSpPr>
          <p:spPr>
            <a:xfrm>
              <a:off x="4730225" y="3918250"/>
              <a:ext cx="100075" cy="54225"/>
            </a:xfrm>
            <a:custGeom>
              <a:rect b="b" l="l" r="r" t="t"/>
              <a:pathLst>
                <a:path extrusionOk="0" h="2169" w="4003">
                  <a:moveTo>
                    <a:pt x="0" y="0"/>
                  </a:moveTo>
                  <a:lnTo>
                    <a:pt x="400" y="734"/>
                  </a:lnTo>
                  <a:cubicBezTo>
                    <a:pt x="1668" y="1001"/>
                    <a:pt x="2902" y="1501"/>
                    <a:pt x="4003" y="2169"/>
                  </a:cubicBezTo>
                  <a:cubicBezTo>
                    <a:pt x="2936" y="1034"/>
                    <a:pt x="1535" y="267"/>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80"/>
            <p:cNvSpPr/>
            <p:nvPr/>
          </p:nvSpPr>
          <p:spPr>
            <a:xfrm>
              <a:off x="4566775" y="3311150"/>
              <a:ext cx="275200" cy="414400"/>
            </a:xfrm>
            <a:custGeom>
              <a:rect b="b" l="l" r="r" t="t"/>
              <a:pathLst>
                <a:path extrusionOk="0" h="16576" w="11008">
                  <a:moveTo>
                    <a:pt x="3803" y="0"/>
                  </a:moveTo>
                  <a:cubicBezTo>
                    <a:pt x="1535" y="34"/>
                    <a:pt x="601" y="1935"/>
                    <a:pt x="300" y="3936"/>
                  </a:cubicBezTo>
                  <a:cubicBezTo>
                    <a:pt x="33" y="5671"/>
                    <a:pt x="0" y="14678"/>
                    <a:pt x="0" y="14678"/>
                  </a:cubicBezTo>
                  <a:cubicBezTo>
                    <a:pt x="1797" y="15998"/>
                    <a:pt x="4328" y="16575"/>
                    <a:pt x="6548" y="16575"/>
                  </a:cubicBezTo>
                  <a:cubicBezTo>
                    <a:pt x="8532" y="16575"/>
                    <a:pt x="10268" y="16114"/>
                    <a:pt x="11008" y="15311"/>
                  </a:cubicBezTo>
                  <a:lnTo>
                    <a:pt x="10608" y="8240"/>
                  </a:lnTo>
                  <a:lnTo>
                    <a:pt x="10608" y="1001"/>
                  </a:lnTo>
                  <a:cubicBezTo>
                    <a:pt x="9674" y="667"/>
                    <a:pt x="7539" y="167"/>
                    <a:pt x="7272" y="100"/>
                  </a:cubicBezTo>
                  <a:lnTo>
                    <a:pt x="3803"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80"/>
            <p:cNvSpPr/>
            <p:nvPr/>
          </p:nvSpPr>
          <p:spPr>
            <a:xfrm>
              <a:off x="4759400" y="3091400"/>
              <a:ext cx="42550" cy="89675"/>
            </a:xfrm>
            <a:custGeom>
              <a:rect b="b" l="l" r="r" t="t"/>
              <a:pathLst>
                <a:path extrusionOk="0" h="3587" w="1702">
                  <a:moveTo>
                    <a:pt x="489" y="0"/>
                  </a:moveTo>
                  <a:cubicBezTo>
                    <a:pt x="427" y="0"/>
                    <a:pt x="364" y="6"/>
                    <a:pt x="301" y="17"/>
                  </a:cubicBezTo>
                  <a:lnTo>
                    <a:pt x="1" y="3587"/>
                  </a:lnTo>
                  <a:lnTo>
                    <a:pt x="1302" y="3420"/>
                  </a:lnTo>
                  <a:cubicBezTo>
                    <a:pt x="1635" y="1585"/>
                    <a:pt x="1702" y="785"/>
                    <a:pt x="1302" y="351"/>
                  </a:cubicBezTo>
                  <a:cubicBezTo>
                    <a:pt x="1080" y="130"/>
                    <a:pt x="791" y="0"/>
                    <a:pt x="48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80"/>
            <p:cNvSpPr/>
            <p:nvPr/>
          </p:nvSpPr>
          <p:spPr>
            <a:xfrm>
              <a:off x="4544500" y="3072750"/>
              <a:ext cx="51475" cy="42450"/>
            </a:xfrm>
            <a:custGeom>
              <a:rect b="b" l="l" r="r" t="t"/>
              <a:pathLst>
                <a:path extrusionOk="0" h="1698" w="2059">
                  <a:moveTo>
                    <a:pt x="266" y="0"/>
                  </a:moveTo>
                  <a:cubicBezTo>
                    <a:pt x="32" y="0"/>
                    <a:pt x="0" y="371"/>
                    <a:pt x="191" y="697"/>
                  </a:cubicBezTo>
                  <a:cubicBezTo>
                    <a:pt x="491" y="1264"/>
                    <a:pt x="1058" y="1631"/>
                    <a:pt x="1692" y="1697"/>
                  </a:cubicBezTo>
                  <a:cubicBezTo>
                    <a:pt x="1692" y="1631"/>
                    <a:pt x="2059" y="663"/>
                    <a:pt x="2059" y="663"/>
                  </a:cubicBezTo>
                  <a:lnTo>
                    <a:pt x="1291" y="230"/>
                  </a:lnTo>
                  <a:cubicBezTo>
                    <a:pt x="1025" y="230"/>
                    <a:pt x="724" y="163"/>
                    <a:pt x="457" y="63"/>
                  </a:cubicBezTo>
                  <a:cubicBezTo>
                    <a:pt x="383" y="20"/>
                    <a:pt x="319" y="0"/>
                    <a:pt x="26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80"/>
            <p:cNvSpPr/>
            <p:nvPr/>
          </p:nvSpPr>
          <p:spPr>
            <a:xfrm>
              <a:off x="4575950" y="3054225"/>
              <a:ext cx="238525" cy="309250"/>
            </a:xfrm>
            <a:custGeom>
              <a:rect b="b" l="l" r="r" t="t"/>
              <a:pathLst>
                <a:path extrusionOk="0" h="12370" w="9541">
                  <a:moveTo>
                    <a:pt x="3365" y="1"/>
                  </a:moveTo>
                  <a:cubicBezTo>
                    <a:pt x="1912" y="1"/>
                    <a:pt x="539" y="695"/>
                    <a:pt x="334" y="2505"/>
                  </a:cubicBezTo>
                  <a:cubicBezTo>
                    <a:pt x="0" y="5174"/>
                    <a:pt x="133" y="6241"/>
                    <a:pt x="534" y="7609"/>
                  </a:cubicBezTo>
                  <a:cubicBezTo>
                    <a:pt x="767" y="8443"/>
                    <a:pt x="1234" y="9076"/>
                    <a:pt x="2035" y="9177"/>
                  </a:cubicBezTo>
                  <a:cubicBezTo>
                    <a:pt x="2160" y="9185"/>
                    <a:pt x="2285" y="9190"/>
                    <a:pt x="2410" y="9190"/>
                  </a:cubicBezTo>
                  <a:cubicBezTo>
                    <a:pt x="2752" y="9190"/>
                    <a:pt x="3094" y="9159"/>
                    <a:pt x="3436" y="9110"/>
                  </a:cubicBezTo>
                  <a:lnTo>
                    <a:pt x="3436" y="10277"/>
                  </a:lnTo>
                  <a:cubicBezTo>
                    <a:pt x="2877" y="10991"/>
                    <a:pt x="2492" y="12369"/>
                    <a:pt x="3973" y="12369"/>
                  </a:cubicBezTo>
                  <a:cubicBezTo>
                    <a:pt x="4083" y="12369"/>
                    <a:pt x="4204" y="12362"/>
                    <a:pt x="4336" y="12345"/>
                  </a:cubicBezTo>
                  <a:cubicBezTo>
                    <a:pt x="5471" y="12145"/>
                    <a:pt x="6438" y="11411"/>
                    <a:pt x="6905" y="10377"/>
                  </a:cubicBezTo>
                  <a:lnTo>
                    <a:pt x="6972" y="6575"/>
                  </a:lnTo>
                  <a:cubicBezTo>
                    <a:pt x="6972" y="6575"/>
                    <a:pt x="7078" y="7002"/>
                    <a:pt x="7668" y="7002"/>
                  </a:cubicBezTo>
                  <a:cubicBezTo>
                    <a:pt x="7815" y="7002"/>
                    <a:pt x="7992" y="6975"/>
                    <a:pt x="8206" y="6908"/>
                  </a:cubicBezTo>
                  <a:cubicBezTo>
                    <a:pt x="8806" y="6708"/>
                    <a:pt x="9540" y="5607"/>
                    <a:pt x="9140" y="4773"/>
                  </a:cubicBezTo>
                  <a:cubicBezTo>
                    <a:pt x="9003" y="4440"/>
                    <a:pt x="8681" y="4257"/>
                    <a:pt x="8358" y="4257"/>
                  </a:cubicBezTo>
                  <a:cubicBezTo>
                    <a:pt x="8132" y="4257"/>
                    <a:pt x="7904" y="4347"/>
                    <a:pt x="7739" y="4540"/>
                  </a:cubicBezTo>
                  <a:cubicBezTo>
                    <a:pt x="7540" y="4768"/>
                    <a:pt x="7316" y="5069"/>
                    <a:pt x="7130" y="5069"/>
                  </a:cubicBezTo>
                  <a:cubicBezTo>
                    <a:pt x="7098" y="5069"/>
                    <a:pt x="7068" y="5060"/>
                    <a:pt x="7038" y="5040"/>
                  </a:cubicBezTo>
                  <a:cubicBezTo>
                    <a:pt x="7038" y="5040"/>
                    <a:pt x="7706" y="1871"/>
                    <a:pt x="5904" y="704"/>
                  </a:cubicBezTo>
                  <a:cubicBezTo>
                    <a:pt x="5201" y="269"/>
                    <a:pt x="4267" y="1"/>
                    <a:pt x="3365" y="1"/>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80"/>
            <p:cNvSpPr/>
            <p:nvPr/>
          </p:nvSpPr>
          <p:spPr>
            <a:xfrm>
              <a:off x="4557600" y="3004425"/>
              <a:ext cx="220175" cy="184150"/>
            </a:xfrm>
            <a:custGeom>
              <a:rect b="b" l="l" r="r" t="t"/>
              <a:pathLst>
                <a:path extrusionOk="0" h="7366" w="8807">
                  <a:moveTo>
                    <a:pt x="590" y="1"/>
                  </a:moveTo>
                  <a:cubicBezTo>
                    <a:pt x="409" y="1"/>
                    <a:pt x="346" y="127"/>
                    <a:pt x="267" y="394"/>
                  </a:cubicBezTo>
                  <a:cubicBezTo>
                    <a:pt x="0" y="1395"/>
                    <a:pt x="200" y="2429"/>
                    <a:pt x="834" y="3230"/>
                  </a:cubicBezTo>
                  <a:lnTo>
                    <a:pt x="1468" y="3463"/>
                  </a:lnTo>
                  <a:cubicBezTo>
                    <a:pt x="1468" y="3463"/>
                    <a:pt x="1835" y="3797"/>
                    <a:pt x="3069" y="3930"/>
                  </a:cubicBezTo>
                  <a:cubicBezTo>
                    <a:pt x="3530" y="3969"/>
                    <a:pt x="3985" y="3988"/>
                    <a:pt x="4437" y="3988"/>
                  </a:cubicBezTo>
                  <a:cubicBezTo>
                    <a:pt x="5131" y="3988"/>
                    <a:pt x="5818" y="3944"/>
                    <a:pt x="6505" y="3863"/>
                  </a:cubicBezTo>
                  <a:cubicBezTo>
                    <a:pt x="6521" y="3862"/>
                    <a:pt x="6537" y="3861"/>
                    <a:pt x="6552" y="3861"/>
                  </a:cubicBezTo>
                  <a:cubicBezTo>
                    <a:pt x="6878" y="3861"/>
                    <a:pt x="6947" y="4207"/>
                    <a:pt x="7139" y="5131"/>
                  </a:cubicBezTo>
                  <a:cubicBezTo>
                    <a:pt x="7305" y="5965"/>
                    <a:pt x="7439" y="7366"/>
                    <a:pt x="7772" y="7366"/>
                  </a:cubicBezTo>
                  <a:cubicBezTo>
                    <a:pt x="7872" y="7366"/>
                    <a:pt x="8239" y="6765"/>
                    <a:pt x="8473" y="6532"/>
                  </a:cubicBezTo>
                  <a:cubicBezTo>
                    <a:pt x="8806" y="6232"/>
                    <a:pt x="8373" y="3496"/>
                    <a:pt x="8373" y="3496"/>
                  </a:cubicBezTo>
                  <a:cubicBezTo>
                    <a:pt x="8373" y="3496"/>
                    <a:pt x="8706" y="2462"/>
                    <a:pt x="8073" y="1762"/>
                  </a:cubicBezTo>
                  <a:cubicBezTo>
                    <a:pt x="7405" y="1061"/>
                    <a:pt x="6105" y="1195"/>
                    <a:pt x="5171" y="1128"/>
                  </a:cubicBezTo>
                  <a:cubicBezTo>
                    <a:pt x="5099" y="1130"/>
                    <a:pt x="5028" y="1131"/>
                    <a:pt x="4957" y="1131"/>
                  </a:cubicBezTo>
                  <a:cubicBezTo>
                    <a:pt x="3894" y="1131"/>
                    <a:pt x="2835" y="899"/>
                    <a:pt x="1835" y="461"/>
                  </a:cubicBezTo>
                  <a:cubicBezTo>
                    <a:pt x="1146" y="161"/>
                    <a:pt x="794" y="1"/>
                    <a:pt x="59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80"/>
            <p:cNvSpPr/>
            <p:nvPr/>
          </p:nvSpPr>
          <p:spPr>
            <a:xfrm>
              <a:off x="4762750" y="3071950"/>
              <a:ext cx="33375" cy="24900"/>
            </a:xfrm>
            <a:custGeom>
              <a:rect b="b" l="l" r="r" t="t"/>
              <a:pathLst>
                <a:path extrusionOk="0" h="996" w="1335">
                  <a:moveTo>
                    <a:pt x="797" y="1"/>
                  </a:moveTo>
                  <a:cubicBezTo>
                    <a:pt x="688" y="1"/>
                    <a:pt x="574" y="31"/>
                    <a:pt x="467" y="95"/>
                  </a:cubicBezTo>
                  <a:cubicBezTo>
                    <a:pt x="133" y="262"/>
                    <a:pt x="0" y="662"/>
                    <a:pt x="167" y="996"/>
                  </a:cubicBezTo>
                  <a:lnTo>
                    <a:pt x="1334" y="362"/>
                  </a:lnTo>
                  <a:cubicBezTo>
                    <a:pt x="1244" y="135"/>
                    <a:pt x="1030" y="1"/>
                    <a:pt x="79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80"/>
            <p:cNvSpPr/>
            <p:nvPr/>
          </p:nvSpPr>
          <p:spPr>
            <a:xfrm>
              <a:off x="4661825" y="3244425"/>
              <a:ext cx="80100" cy="49225"/>
            </a:xfrm>
            <a:custGeom>
              <a:rect b="b" l="l" r="r" t="t"/>
              <a:pathLst>
                <a:path extrusionOk="0" h="1969" w="3204">
                  <a:moveTo>
                    <a:pt x="3203" y="1"/>
                  </a:moveTo>
                  <a:lnTo>
                    <a:pt x="3203" y="1"/>
                  </a:lnTo>
                  <a:cubicBezTo>
                    <a:pt x="3003" y="368"/>
                    <a:pt x="2736" y="635"/>
                    <a:pt x="2369" y="835"/>
                  </a:cubicBezTo>
                  <a:cubicBezTo>
                    <a:pt x="1602" y="1135"/>
                    <a:pt x="835" y="1335"/>
                    <a:pt x="34" y="1502"/>
                  </a:cubicBezTo>
                  <a:lnTo>
                    <a:pt x="1" y="1969"/>
                  </a:lnTo>
                  <a:cubicBezTo>
                    <a:pt x="1" y="1969"/>
                    <a:pt x="2269" y="1535"/>
                    <a:pt x="2736" y="968"/>
                  </a:cubicBezTo>
                  <a:cubicBezTo>
                    <a:pt x="2936" y="668"/>
                    <a:pt x="3103" y="368"/>
                    <a:pt x="3203" y="1"/>
                  </a:cubicBez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80"/>
            <p:cNvSpPr/>
            <p:nvPr/>
          </p:nvSpPr>
          <p:spPr>
            <a:xfrm>
              <a:off x="4672675" y="3161050"/>
              <a:ext cx="20875" cy="17175"/>
            </a:xfrm>
            <a:custGeom>
              <a:rect b="b" l="l" r="r" t="t"/>
              <a:pathLst>
                <a:path extrusionOk="0" h="687" w="835">
                  <a:moveTo>
                    <a:pt x="367" y="0"/>
                  </a:moveTo>
                  <a:cubicBezTo>
                    <a:pt x="167" y="0"/>
                    <a:pt x="0" y="167"/>
                    <a:pt x="0" y="367"/>
                  </a:cubicBezTo>
                  <a:cubicBezTo>
                    <a:pt x="0" y="562"/>
                    <a:pt x="169" y="686"/>
                    <a:pt x="341" y="686"/>
                  </a:cubicBezTo>
                  <a:cubicBezTo>
                    <a:pt x="435" y="686"/>
                    <a:pt x="530" y="649"/>
                    <a:pt x="601" y="567"/>
                  </a:cubicBezTo>
                  <a:cubicBezTo>
                    <a:pt x="834" y="367"/>
                    <a:pt x="668" y="0"/>
                    <a:pt x="36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80"/>
            <p:cNvSpPr/>
            <p:nvPr/>
          </p:nvSpPr>
          <p:spPr>
            <a:xfrm>
              <a:off x="4682675" y="3131175"/>
              <a:ext cx="20875" cy="16550"/>
            </a:xfrm>
            <a:custGeom>
              <a:rect b="b" l="l" r="r" t="t"/>
              <a:pathLst>
                <a:path extrusionOk="0" h="662" w="835">
                  <a:moveTo>
                    <a:pt x="352" y="0"/>
                  </a:moveTo>
                  <a:cubicBezTo>
                    <a:pt x="201" y="0"/>
                    <a:pt x="69" y="90"/>
                    <a:pt x="1" y="228"/>
                  </a:cubicBezTo>
                  <a:lnTo>
                    <a:pt x="735" y="661"/>
                  </a:lnTo>
                  <a:cubicBezTo>
                    <a:pt x="835" y="428"/>
                    <a:pt x="768" y="161"/>
                    <a:pt x="568" y="61"/>
                  </a:cubicBezTo>
                  <a:cubicBezTo>
                    <a:pt x="495" y="19"/>
                    <a:pt x="421" y="0"/>
                    <a:pt x="35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80"/>
            <p:cNvSpPr/>
            <p:nvPr/>
          </p:nvSpPr>
          <p:spPr>
            <a:xfrm>
              <a:off x="4646825" y="3230250"/>
              <a:ext cx="21700" cy="14225"/>
            </a:xfrm>
            <a:custGeom>
              <a:rect b="b" l="l" r="r" t="t"/>
              <a:pathLst>
                <a:path extrusionOk="0" h="569" w="868">
                  <a:moveTo>
                    <a:pt x="768" y="1"/>
                  </a:moveTo>
                  <a:lnTo>
                    <a:pt x="0" y="268"/>
                  </a:lnTo>
                  <a:cubicBezTo>
                    <a:pt x="52" y="447"/>
                    <a:pt x="202" y="568"/>
                    <a:pt x="376" y="568"/>
                  </a:cubicBezTo>
                  <a:cubicBezTo>
                    <a:pt x="427" y="568"/>
                    <a:pt x="481" y="557"/>
                    <a:pt x="534" y="534"/>
                  </a:cubicBezTo>
                  <a:cubicBezTo>
                    <a:pt x="734" y="468"/>
                    <a:pt x="868" y="201"/>
                    <a:pt x="768" y="1"/>
                  </a:cubicBez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80"/>
            <p:cNvSpPr/>
            <p:nvPr/>
          </p:nvSpPr>
          <p:spPr>
            <a:xfrm>
              <a:off x="4591775" y="3126675"/>
              <a:ext cx="20875" cy="17700"/>
            </a:xfrm>
            <a:custGeom>
              <a:rect b="b" l="l" r="r" t="t"/>
              <a:pathLst>
                <a:path extrusionOk="0" h="708" w="835">
                  <a:moveTo>
                    <a:pt x="491" y="1"/>
                  </a:moveTo>
                  <a:cubicBezTo>
                    <a:pt x="397" y="1"/>
                    <a:pt x="306" y="35"/>
                    <a:pt x="234" y="107"/>
                  </a:cubicBezTo>
                  <a:cubicBezTo>
                    <a:pt x="34" y="241"/>
                    <a:pt x="1" y="508"/>
                    <a:pt x="134" y="708"/>
                  </a:cubicBezTo>
                  <a:lnTo>
                    <a:pt x="835" y="174"/>
                  </a:lnTo>
                  <a:cubicBezTo>
                    <a:pt x="740" y="61"/>
                    <a:pt x="613" y="1"/>
                    <a:pt x="49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80"/>
            <p:cNvSpPr/>
            <p:nvPr/>
          </p:nvSpPr>
          <p:spPr>
            <a:xfrm>
              <a:off x="4599700" y="3158525"/>
              <a:ext cx="18800" cy="18600"/>
            </a:xfrm>
            <a:custGeom>
              <a:rect b="b" l="l" r="r" t="t"/>
              <a:pathLst>
                <a:path extrusionOk="0" h="744" w="752">
                  <a:moveTo>
                    <a:pt x="384" y="1"/>
                  </a:moveTo>
                  <a:cubicBezTo>
                    <a:pt x="184" y="1"/>
                    <a:pt x="17" y="168"/>
                    <a:pt x="17" y="368"/>
                  </a:cubicBezTo>
                  <a:cubicBezTo>
                    <a:pt x="1" y="618"/>
                    <a:pt x="193" y="743"/>
                    <a:pt x="380" y="743"/>
                  </a:cubicBezTo>
                  <a:cubicBezTo>
                    <a:pt x="568" y="743"/>
                    <a:pt x="751" y="618"/>
                    <a:pt x="718" y="368"/>
                  </a:cubicBezTo>
                  <a:cubicBezTo>
                    <a:pt x="718" y="168"/>
                    <a:pt x="584" y="1"/>
                    <a:pt x="38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80"/>
            <p:cNvSpPr/>
            <p:nvPr/>
          </p:nvSpPr>
          <p:spPr>
            <a:xfrm>
              <a:off x="4614300" y="3159375"/>
              <a:ext cx="30875" cy="51725"/>
            </a:xfrm>
            <a:custGeom>
              <a:rect b="b" l="l" r="r" t="t"/>
              <a:pathLst>
                <a:path extrusionOk="0" h="2069" w="1235">
                  <a:moveTo>
                    <a:pt x="1235" y="0"/>
                  </a:moveTo>
                  <a:lnTo>
                    <a:pt x="0" y="1702"/>
                  </a:lnTo>
                  <a:lnTo>
                    <a:pt x="1101" y="2068"/>
                  </a:lnTo>
                  <a:lnTo>
                    <a:pt x="1235" y="0"/>
                  </a:ln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80"/>
            <p:cNvSpPr/>
            <p:nvPr/>
          </p:nvSpPr>
          <p:spPr>
            <a:xfrm>
              <a:off x="4334925" y="3809825"/>
              <a:ext cx="478700" cy="187675"/>
            </a:xfrm>
            <a:custGeom>
              <a:rect b="b" l="l" r="r" t="t"/>
              <a:pathLst>
                <a:path extrusionOk="0" h="7507" w="19148">
                  <a:moveTo>
                    <a:pt x="1" y="1"/>
                  </a:moveTo>
                  <a:lnTo>
                    <a:pt x="1" y="168"/>
                  </a:lnTo>
                  <a:cubicBezTo>
                    <a:pt x="1" y="401"/>
                    <a:pt x="134" y="635"/>
                    <a:pt x="334" y="735"/>
                  </a:cubicBezTo>
                  <a:lnTo>
                    <a:pt x="11876" y="7406"/>
                  </a:lnTo>
                  <a:cubicBezTo>
                    <a:pt x="11976" y="7473"/>
                    <a:pt x="12076" y="7506"/>
                    <a:pt x="12210" y="7506"/>
                  </a:cubicBezTo>
                  <a:cubicBezTo>
                    <a:pt x="12310" y="7506"/>
                    <a:pt x="12443" y="7473"/>
                    <a:pt x="12543" y="7406"/>
                  </a:cubicBezTo>
                  <a:lnTo>
                    <a:pt x="18814" y="3804"/>
                  </a:lnTo>
                  <a:cubicBezTo>
                    <a:pt x="19014" y="3670"/>
                    <a:pt x="19148" y="3470"/>
                    <a:pt x="19148" y="3237"/>
                  </a:cubicBezTo>
                  <a:lnTo>
                    <a:pt x="19148" y="3003"/>
                  </a:lnTo>
                  <a:lnTo>
                    <a:pt x="12243" y="7073"/>
                  </a:lnTo>
                  <a:lnTo>
                    <a:pt x="1"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80"/>
            <p:cNvSpPr/>
            <p:nvPr/>
          </p:nvSpPr>
          <p:spPr>
            <a:xfrm>
              <a:off x="4334925" y="3710175"/>
              <a:ext cx="478700" cy="276475"/>
            </a:xfrm>
            <a:custGeom>
              <a:rect b="b" l="l" r="r" t="t"/>
              <a:pathLst>
                <a:path extrusionOk="0" h="11059" w="19148">
                  <a:moveTo>
                    <a:pt x="7039" y="1"/>
                  </a:moveTo>
                  <a:cubicBezTo>
                    <a:pt x="6972" y="1"/>
                    <a:pt x="6906" y="17"/>
                    <a:pt x="6839" y="51"/>
                  </a:cubicBezTo>
                  <a:lnTo>
                    <a:pt x="1" y="4020"/>
                  </a:lnTo>
                  <a:lnTo>
                    <a:pt x="12243" y="11059"/>
                  </a:lnTo>
                  <a:lnTo>
                    <a:pt x="19114" y="7056"/>
                  </a:lnTo>
                  <a:cubicBezTo>
                    <a:pt x="19148" y="7022"/>
                    <a:pt x="19148" y="6956"/>
                    <a:pt x="19114" y="6922"/>
                  </a:cubicBezTo>
                  <a:lnTo>
                    <a:pt x="7239" y="51"/>
                  </a:lnTo>
                  <a:cubicBezTo>
                    <a:pt x="7173" y="17"/>
                    <a:pt x="7106" y="1"/>
                    <a:pt x="7039"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80"/>
            <p:cNvSpPr/>
            <p:nvPr/>
          </p:nvSpPr>
          <p:spPr>
            <a:xfrm>
              <a:off x="4422175" y="3563000"/>
              <a:ext cx="144625" cy="187525"/>
            </a:xfrm>
            <a:custGeom>
              <a:rect b="b" l="l" r="r" t="t"/>
              <a:pathLst>
                <a:path extrusionOk="0" h="7501" w="5785">
                  <a:moveTo>
                    <a:pt x="4416" y="0"/>
                  </a:moveTo>
                  <a:cubicBezTo>
                    <a:pt x="3482" y="1334"/>
                    <a:pt x="1414" y="4237"/>
                    <a:pt x="447" y="5904"/>
                  </a:cubicBezTo>
                  <a:cubicBezTo>
                    <a:pt x="0" y="6714"/>
                    <a:pt x="418" y="7501"/>
                    <a:pt x="1427" y="7501"/>
                  </a:cubicBezTo>
                  <a:cubicBezTo>
                    <a:pt x="1624" y="7501"/>
                    <a:pt x="1842" y="7471"/>
                    <a:pt x="2081" y="7406"/>
                  </a:cubicBezTo>
                  <a:cubicBezTo>
                    <a:pt x="3049" y="7139"/>
                    <a:pt x="4450" y="5037"/>
                    <a:pt x="5784" y="3469"/>
                  </a:cubicBezTo>
                  <a:lnTo>
                    <a:pt x="4416" y="0"/>
                  </a:ln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80"/>
            <p:cNvSpPr/>
            <p:nvPr/>
          </p:nvSpPr>
          <p:spPr>
            <a:xfrm>
              <a:off x="4371625" y="3763125"/>
              <a:ext cx="361950" cy="208525"/>
            </a:xfrm>
            <a:custGeom>
              <a:rect b="b" l="l" r="r" t="t"/>
              <a:pathLst>
                <a:path extrusionOk="0" h="8341" w="14478">
                  <a:moveTo>
                    <a:pt x="3703" y="1"/>
                  </a:moveTo>
                  <a:lnTo>
                    <a:pt x="1" y="2102"/>
                  </a:lnTo>
                  <a:lnTo>
                    <a:pt x="10808" y="8340"/>
                  </a:lnTo>
                  <a:lnTo>
                    <a:pt x="14478" y="6239"/>
                  </a:lnTo>
                  <a:lnTo>
                    <a:pt x="3703"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80"/>
            <p:cNvSpPr/>
            <p:nvPr/>
          </p:nvSpPr>
          <p:spPr>
            <a:xfrm>
              <a:off x="4558425" y="3776475"/>
              <a:ext cx="128450" cy="75075"/>
            </a:xfrm>
            <a:custGeom>
              <a:rect b="b" l="l" r="r" t="t"/>
              <a:pathLst>
                <a:path extrusionOk="0" h="3003" w="5138">
                  <a:moveTo>
                    <a:pt x="1869" y="1"/>
                  </a:moveTo>
                  <a:lnTo>
                    <a:pt x="1" y="1101"/>
                  </a:lnTo>
                  <a:lnTo>
                    <a:pt x="67" y="1135"/>
                  </a:lnTo>
                  <a:lnTo>
                    <a:pt x="3270" y="3003"/>
                  </a:lnTo>
                  <a:lnTo>
                    <a:pt x="5071" y="1935"/>
                  </a:lnTo>
                  <a:lnTo>
                    <a:pt x="5138" y="1902"/>
                  </a:lnTo>
                  <a:lnTo>
                    <a:pt x="1869"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80"/>
            <p:cNvSpPr/>
            <p:nvPr/>
          </p:nvSpPr>
          <p:spPr>
            <a:xfrm>
              <a:off x="4560100" y="3778975"/>
              <a:ext cx="125100" cy="72575"/>
            </a:xfrm>
            <a:custGeom>
              <a:rect b="b" l="l" r="r" t="t"/>
              <a:pathLst>
                <a:path extrusionOk="0" h="2903" w="5004">
                  <a:moveTo>
                    <a:pt x="1802" y="1"/>
                  </a:moveTo>
                  <a:lnTo>
                    <a:pt x="0" y="1035"/>
                  </a:lnTo>
                  <a:lnTo>
                    <a:pt x="3203" y="2903"/>
                  </a:lnTo>
                  <a:lnTo>
                    <a:pt x="5004" y="1835"/>
                  </a:lnTo>
                  <a:lnTo>
                    <a:pt x="1802" y="1"/>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80"/>
            <p:cNvSpPr/>
            <p:nvPr/>
          </p:nvSpPr>
          <p:spPr>
            <a:xfrm>
              <a:off x="4335775" y="3809825"/>
              <a:ext cx="305225" cy="187675"/>
            </a:xfrm>
            <a:custGeom>
              <a:rect b="b" l="l" r="r" t="t"/>
              <a:pathLst>
                <a:path extrusionOk="0" h="7507" w="12209">
                  <a:moveTo>
                    <a:pt x="0" y="1"/>
                  </a:moveTo>
                  <a:lnTo>
                    <a:pt x="0" y="168"/>
                  </a:lnTo>
                  <a:cubicBezTo>
                    <a:pt x="0" y="401"/>
                    <a:pt x="134" y="635"/>
                    <a:pt x="334" y="735"/>
                  </a:cubicBezTo>
                  <a:lnTo>
                    <a:pt x="11875" y="7406"/>
                  </a:lnTo>
                  <a:cubicBezTo>
                    <a:pt x="11975" y="7473"/>
                    <a:pt x="12075" y="7506"/>
                    <a:pt x="12209" y="7506"/>
                  </a:cubicBezTo>
                  <a:lnTo>
                    <a:pt x="12209" y="7073"/>
                  </a:lnTo>
                  <a:lnTo>
                    <a:pt x="0"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80"/>
            <p:cNvSpPr/>
            <p:nvPr/>
          </p:nvSpPr>
          <p:spPr>
            <a:xfrm>
              <a:off x="4335775" y="3809825"/>
              <a:ext cx="305225" cy="187675"/>
            </a:xfrm>
            <a:custGeom>
              <a:rect b="b" l="l" r="r" t="t"/>
              <a:pathLst>
                <a:path extrusionOk="0" h="7507" w="12209">
                  <a:moveTo>
                    <a:pt x="0" y="1"/>
                  </a:moveTo>
                  <a:lnTo>
                    <a:pt x="0" y="168"/>
                  </a:lnTo>
                  <a:cubicBezTo>
                    <a:pt x="0" y="401"/>
                    <a:pt x="134" y="635"/>
                    <a:pt x="334" y="735"/>
                  </a:cubicBezTo>
                  <a:lnTo>
                    <a:pt x="11875" y="7406"/>
                  </a:lnTo>
                  <a:cubicBezTo>
                    <a:pt x="11975" y="7473"/>
                    <a:pt x="12075" y="7506"/>
                    <a:pt x="12209" y="7506"/>
                  </a:cubicBezTo>
                  <a:lnTo>
                    <a:pt x="12209" y="7073"/>
                  </a:lnTo>
                  <a:lnTo>
                    <a:pt x="0"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80"/>
            <p:cNvSpPr/>
            <p:nvPr/>
          </p:nvSpPr>
          <p:spPr>
            <a:xfrm>
              <a:off x="4290725" y="3603850"/>
              <a:ext cx="344450" cy="386400"/>
            </a:xfrm>
            <a:custGeom>
              <a:rect b="b" l="l" r="r" t="t"/>
              <a:pathLst>
                <a:path extrusionOk="0" h="15456" w="13778">
                  <a:moveTo>
                    <a:pt x="234" y="1"/>
                  </a:moveTo>
                  <a:cubicBezTo>
                    <a:pt x="68" y="134"/>
                    <a:pt x="1" y="334"/>
                    <a:pt x="1" y="534"/>
                  </a:cubicBezTo>
                  <a:cubicBezTo>
                    <a:pt x="1" y="568"/>
                    <a:pt x="1" y="634"/>
                    <a:pt x="1" y="668"/>
                  </a:cubicBezTo>
                  <a:lnTo>
                    <a:pt x="1235" y="8173"/>
                  </a:lnTo>
                  <a:cubicBezTo>
                    <a:pt x="1302" y="8407"/>
                    <a:pt x="1435" y="8607"/>
                    <a:pt x="1635" y="8707"/>
                  </a:cubicBezTo>
                  <a:lnTo>
                    <a:pt x="13110" y="15345"/>
                  </a:lnTo>
                  <a:cubicBezTo>
                    <a:pt x="13228" y="15423"/>
                    <a:pt x="13368" y="15456"/>
                    <a:pt x="13504" y="15456"/>
                  </a:cubicBezTo>
                  <a:cubicBezTo>
                    <a:pt x="13600" y="15456"/>
                    <a:pt x="13695" y="15439"/>
                    <a:pt x="13777" y="15412"/>
                  </a:cubicBezTo>
                  <a:lnTo>
                    <a:pt x="12443" y="7306"/>
                  </a:lnTo>
                  <a:cubicBezTo>
                    <a:pt x="12410" y="7106"/>
                    <a:pt x="12310" y="6972"/>
                    <a:pt x="12176" y="6872"/>
                  </a:cubicBezTo>
                  <a:lnTo>
                    <a:pt x="234"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80"/>
            <p:cNvSpPr/>
            <p:nvPr/>
          </p:nvSpPr>
          <p:spPr>
            <a:xfrm>
              <a:off x="4290725" y="3603850"/>
              <a:ext cx="344450" cy="386400"/>
            </a:xfrm>
            <a:custGeom>
              <a:rect b="b" l="l" r="r" t="t"/>
              <a:pathLst>
                <a:path extrusionOk="0" h="15456" w="13778">
                  <a:moveTo>
                    <a:pt x="234" y="1"/>
                  </a:moveTo>
                  <a:cubicBezTo>
                    <a:pt x="68" y="134"/>
                    <a:pt x="1" y="334"/>
                    <a:pt x="1" y="534"/>
                  </a:cubicBezTo>
                  <a:cubicBezTo>
                    <a:pt x="1" y="568"/>
                    <a:pt x="1" y="634"/>
                    <a:pt x="1" y="668"/>
                  </a:cubicBezTo>
                  <a:lnTo>
                    <a:pt x="1235" y="8173"/>
                  </a:lnTo>
                  <a:cubicBezTo>
                    <a:pt x="1302" y="8407"/>
                    <a:pt x="1435" y="8607"/>
                    <a:pt x="1635" y="8707"/>
                  </a:cubicBezTo>
                  <a:lnTo>
                    <a:pt x="13110" y="15345"/>
                  </a:lnTo>
                  <a:cubicBezTo>
                    <a:pt x="13228" y="15423"/>
                    <a:pt x="13368" y="15456"/>
                    <a:pt x="13504" y="15456"/>
                  </a:cubicBezTo>
                  <a:cubicBezTo>
                    <a:pt x="13600" y="15456"/>
                    <a:pt x="13695" y="15439"/>
                    <a:pt x="13777" y="15412"/>
                  </a:cubicBezTo>
                  <a:lnTo>
                    <a:pt x="12443" y="7306"/>
                  </a:lnTo>
                  <a:cubicBezTo>
                    <a:pt x="12410" y="7106"/>
                    <a:pt x="12310" y="6972"/>
                    <a:pt x="12176" y="6872"/>
                  </a:cubicBezTo>
                  <a:lnTo>
                    <a:pt x="2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80"/>
            <p:cNvSpPr/>
            <p:nvPr/>
          </p:nvSpPr>
          <p:spPr>
            <a:xfrm>
              <a:off x="4296575" y="3600525"/>
              <a:ext cx="344425" cy="388625"/>
            </a:xfrm>
            <a:custGeom>
              <a:rect b="b" l="l" r="r" t="t"/>
              <a:pathLst>
                <a:path extrusionOk="0" h="15545" w="13777">
                  <a:moveTo>
                    <a:pt x="167" y="0"/>
                  </a:moveTo>
                  <a:cubicBezTo>
                    <a:pt x="100" y="34"/>
                    <a:pt x="34" y="67"/>
                    <a:pt x="0" y="134"/>
                  </a:cubicBezTo>
                  <a:lnTo>
                    <a:pt x="11942" y="7005"/>
                  </a:lnTo>
                  <a:cubicBezTo>
                    <a:pt x="12076" y="7105"/>
                    <a:pt x="12176" y="7239"/>
                    <a:pt x="12209" y="7439"/>
                  </a:cubicBezTo>
                  <a:lnTo>
                    <a:pt x="13577" y="15545"/>
                  </a:lnTo>
                  <a:cubicBezTo>
                    <a:pt x="13610" y="15511"/>
                    <a:pt x="13643" y="15511"/>
                    <a:pt x="13677" y="15478"/>
                  </a:cubicBezTo>
                  <a:lnTo>
                    <a:pt x="13777" y="15445"/>
                  </a:lnTo>
                  <a:lnTo>
                    <a:pt x="12376" y="7339"/>
                  </a:lnTo>
                  <a:cubicBezTo>
                    <a:pt x="12343" y="7139"/>
                    <a:pt x="12242" y="7005"/>
                    <a:pt x="12109" y="6905"/>
                  </a:cubicBezTo>
                  <a:lnTo>
                    <a:pt x="167"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80"/>
            <p:cNvSpPr/>
            <p:nvPr/>
          </p:nvSpPr>
          <p:spPr>
            <a:xfrm>
              <a:off x="4422275" y="3774425"/>
              <a:ext cx="53025" cy="53950"/>
            </a:xfrm>
            <a:custGeom>
              <a:rect b="b" l="l" r="r" t="t"/>
              <a:pathLst>
                <a:path extrusionOk="0" h="2158" w="2121">
                  <a:moveTo>
                    <a:pt x="378" y="1"/>
                  </a:moveTo>
                  <a:cubicBezTo>
                    <a:pt x="132" y="1"/>
                    <a:pt x="0" y="178"/>
                    <a:pt x="43" y="516"/>
                  </a:cubicBezTo>
                  <a:cubicBezTo>
                    <a:pt x="243" y="1117"/>
                    <a:pt x="643" y="1650"/>
                    <a:pt x="1244" y="1984"/>
                  </a:cubicBezTo>
                  <a:cubicBezTo>
                    <a:pt x="1421" y="2102"/>
                    <a:pt x="1585" y="2158"/>
                    <a:pt x="1721" y="2158"/>
                  </a:cubicBezTo>
                  <a:cubicBezTo>
                    <a:pt x="1969" y="2158"/>
                    <a:pt x="2121" y="1974"/>
                    <a:pt x="2077" y="1650"/>
                  </a:cubicBezTo>
                  <a:cubicBezTo>
                    <a:pt x="1877" y="1017"/>
                    <a:pt x="1477" y="483"/>
                    <a:pt x="910" y="183"/>
                  </a:cubicBezTo>
                  <a:cubicBezTo>
                    <a:pt x="702" y="60"/>
                    <a:pt x="521" y="1"/>
                    <a:pt x="37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80"/>
            <p:cNvSpPr/>
            <p:nvPr/>
          </p:nvSpPr>
          <p:spPr>
            <a:xfrm>
              <a:off x="4626800" y="3330325"/>
              <a:ext cx="360300" cy="578200"/>
            </a:xfrm>
            <a:custGeom>
              <a:rect b="b" l="l" r="r" t="t"/>
              <a:pathLst>
                <a:path extrusionOk="0" h="23128" w="14412">
                  <a:moveTo>
                    <a:pt x="7473" y="1"/>
                  </a:moveTo>
                  <a:cubicBezTo>
                    <a:pt x="6405" y="834"/>
                    <a:pt x="6038" y="3970"/>
                    <a:pt x="7473" y="6772"/>
                  </a:cubicBezTo>
                  <a:lnTo>
                    <a:pt x="10342" y="13544"/>
                  </a:lnTo>
                  <a:cubicBezTo>
                    <a:pt x="10342" y="13544"/>
                    <a:pt x="8640" y="15545"/>
                    <a:pt x="7506" y="16612"/>
                  </a:cubicBezTo>
                  <a:cubicBezTo>
                    <a:pt x="6372" y="17680"/>
                    <a:pt x="5171" y="18847"/>
                    <a:pt x="4337" y="18947"/>
                  </a:cubicBezTo>
                  <a:cubicBezTo>
                    <a:pt x="3670" y="19014"/>
                    <a:pt x="2503" y="19148"/>
                    <a:pt x="2236" y="19414"/>
                  </a:cubicBezTo>
                  <a:cubicBezTo>
                    <a:pt x="1635" y="20048"/>
                    <a:pt x="1068" y="20715"/>
                    <a:pt x="568" y="21416"/>
                  </a:cubicBezTo>
                  <a:cubicBezTo>
                    <a:pt x="301" y="21816"/>
                    <a:pt x="1" y="22784"/>
                    <a:pt x="801" y="23050"/>
                  </a:cubicBezTo>
                  <a:cubicBezTo>
                    <a:pt x="969" y="23104"/>
                    <a:pt x="1131" y="23128"/>
                    <a:pt x="1286" y="23128"/>
                  </a:cubicBezTo>
                  <a:cubicBezTo>
                    <a:pt x="1810" y="23128"/>
                    <a:pt x="2273" y="22859"/>
                    <a:pt x="2736" y="22550"/>
                  </a:cubicBezTo>
                  <a:cubicBezTo>
                    <a:pt x="3036" y="22350"/>
                    <a:pt x="3303" y="22116"/>
                    <a:pt x="3570" y="21883"/>
                  </a:cubicBezTo>
                  <a:cubicBezTo>
                    <a:pt x="3667" y="21894"/>
                    <a:pt x="3767" y="21900"/>
                    <a:pt x="3867" y="21900"/>
                  </a:cubicBezTo>
                  <a:cubicBezTo>
                    <a:pt x="4352" y="21900"/>
                    <a:pt x="4862" y="21770"/>
                    <a:pt x="5305" y="21549"/>
                  </a:cubicBezTo>
                  <a:lnTo>
                    <a:pt x="6505" y="20815"/>
                  </a:lnTo>
                  <a:cubicBezTo>
                    <a:pt x="7139" y="20415"/>
                    <a:pt x="11142" y="17446"/>
                    <a:pt x="12743" y="16212"/>
                  </a:cubicBezTo>
                  <a:cubicBezTo>
                    <a:pt x="14411" y="14911"/>
                    <a:pt x="14311" y="14478"/>
                    <a:pt x="14111" y="13544"/>
                  </a:cubicBezTo>
                  <a:cubicBezTo>
                    <a:pt x="13711" y="11709"/>
                    <a:pt x="11409" y="5805"/>
                    <a:pt x="10742" y="4070"/>
                  </a:cubicBezTo>
                  <a:cubicBezTo>
                    <a:pt x="9908" y="1902"/>
                    <a:pt x="9241" y="1"/>
                    <a:pt x="7473" y="1"/>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80"/>
            <p:cNvSpPr/>
            <p:nvPr/>
          </p:nvSpPr>
          <p:spPr>
            <a:xfrm>
              <a:off x="4757725" y="3325250"/>
              <a:ext cx="182675" cy="263625"/>
            </a:xfrm>
            <a:custGeom>
              <a:rect b="b" l="l" r="r" t="t"/>
              <a:pathLst>
                <a:path extrusionOk="0" h="10545" w="7307">
                  <a:moveTo>
                    <a:pt x="1639" y="0"/>
                  </a:moveTo>
                  <a:cubicBezTo>
                    <a:pt x="1552" y="0"/>
                    <a:pt x="1502" y="3"/>
                    <a:pt x="1502" y="3"/>
                  </a:cubicBezTo>
                  <a:cubicBezTo>
                    <a:pt x="1" y="1771"/>
                    <a:pt x="1268" y="5007"/>
                    <a:pt x="1268" y="5007"/>
                  </a:cubicBezTo>
                  <a:lnTo>
                    <a:pt x="3603" y="10544"/>
                  </a:lnTo>
                  <a:cubicBezTo>
                    <a:pt x="6639" y="10377"/>
                    <a:pt x="7306" y="8409"/>
                    <a:pt x="7306" y="8409"/>
                  </a:cubicBezTo>
                  <a:cubicBezTo>
                    <a:pt x="7306" y="8409"/>
                    <a:pt x="4804" y="1805"/>
                    <a:pt x="3937" y="837"/>
                  </a:cubicBezTo>
                  <a:cubicBezTo>
                    <a:pt x="3250" y="68"/>
                    <a:pt x="2043" y="0"/>
                    <a:pt x="1639"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80"/>
            <p:cNvSpPr/>
            <p:nvPr/>
          </p:nvSpPr>
          <p:spPr>
            <a:xfrm>
              <a:off x="4060575" y="2220375"/>
              <a:ext cx="158475" cy="196600"/>
            </a:xfrm>
            <a:custGeom>
              <a:rect b="b" l="l" r="r" t="t"/>
              <a:pathLst>
                <a:path extrusionOk="0" h="7864" w="6339">
                  <a:moveTo>
                    <a:pt x="4804" y="0"/>
                  </a:moveTo>
                  <a:lnTo>
                    <a:pt x="1635" y="4303"/>
                  </a:lnTo>
                  <a:lnTo>
                    <a:pt x="0" y="5971"/>
                  </a:lnTo>
                  <a:lnTo>
                    <a:pt x="567" y="7038"/>
                  </a:lnTo>
                  <a:cubicBezTo>
                    <a:pt x="739" y="7403"/>
                    <a:pt x="1158" y="7863"/>
                    <a:pt x="1692" y="7863"/>
                  </a:cubicBezTo>
                  <a:cubicBezTo>
                    <a:pt x="1990" y="7863"/>
                    <a:pt x="2323" y="7720"/>
                    <a:pt x="2669" y="7339"/>
                  </a:cubicBezTo>
                  <a:cubicBezTo>
                    <a:pt x="4103" y="5804"/>
                    <a:pt x="6338" y="734"/>
                    <a:pt x="6338" y="734"/>
                  </a:cubicBezTo>
                  <a:lnTo>
                    <a:pt x="4804" y="0"/>
                  </a:lnTo>
                  <a:close/>
                </a:path>
              </a:pathLst>
            </a:custGeom>
            <a:solidFill>
              <a:srgbClr val="B16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80"/>
            <p:cNvSpPr/>
            <p:nvPr/>
          </p:nvSpPr>
          <p:spPr>
            <a:xfrm>
              <a:off x="3967175" y="2084425"/>
              <a:ext cx="156800" cy="311100"/>
            </a:xfrm>
            <a:custGeom>
              <a:rect b="b" l="l" r="r" t="t"/>
              <a:pathLst>
                <a:path extrusionOk="0" h="12444" w="6272">
                  <a:moveTo>
                    <a:pt x="0" y="1"/>
                  </a:moveTo>
                  <a:lnTo>
                    <a:pt x="1568" y="7006"/>
                  </a:lnTo>
                  <a:cubicBezTo>
                    <a:pt x="1568" y="7006"/>
                    <a:pt x="2435" y="8774"/>
                    <a:pt x="3236" y="10375"/>
                  </a:cubicBezTo>
                  <a:cubicBezTo>
                    <a:pt x="3836" y="11609"/>
                    <a:pt x="4303" y="12443"/>
                    <a:pt x="4303" y="12443"/>
                  </a:cubicBezTo>
                  <a:lnTo>
                    <a:pt x="6271" y="10108"/>
                  </a:lnTo>
                  <a:cubicBezTo>
                    <a:pt x="6271" y="10108"/>
                    <a:pt x="4337" y="5105"/>
                    <a:pt x="3336" y="2703"/>
                  </a:cubicBezTo>
                  <a:cubicBezTo>
                    <a:pt x="2435" y="601"/>
                    <a:pt x="1268" y="101"/>
                    <a:pt x="0" y="1"/>
                  </a:cubicBezTo>
                  <a:close/>
                </a:path>
              </a:pathLst>
            </a:custGeom>
            <a:solidFill>
              <a:srgbClr val="B16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80"/>
            <p:cNvSpPr/>
            <p:nvPr/>
          </p:nvSpPr>
          <p:spPr>
            <a:xfrm>
              <a:off x="4103075" y="2115175"/>
              <a:ext cx="148875" cy="151950"/>
            </a:xfrm>
            <a:custGeom>
              <a:rect b="b" l="l" r="r" t="t"/>
              <a:pathLst>
                <a:path extrusionOk="0" h="6078" w="5955">
                  <a:moveTo>
                    <a:pt x="5194" y="0"/>
                  </a:moveTo>
                  <a:cubicBezTo>
                    <a:pt x="5135" y="0"/>
                    <a:pt x="5072" y="2"/>
                    <a:pt x="5005" y="5"/>
                  </a:cubicBezTo>
                  <a:cubicBezTo>
                    <a:pt x="4371" y="38"/>
                    <a:pt x="2870" y="305"/>
                    <a:pt x="2603" y="472"/>
                  </a:cubicBezTo>
                  <a:cubicBezTo>
                    <a:pt x="2370" y="639"/>
                    <a:pt x="2270" y="672"/>
                    <a:pt x="1870" y="1439"/>
                  </a:cubicBezTo>
                  <a:cubicBezTo>
                    <a:pt x="1870" y="1439"/>
                    <a:pt x="1669" y="1840"/>
                    <a:pt x="1336" y="2540"/>
                  </a:cubicBezTo>
                  <a:cubicBezTo>
                    <a:pt x="902" y="3441"/>
                    <a:pt x="535" y="4375"/>
                    <a:pt x="202" y="5309"/>
                  </a:cubicBezTo>
                  <a:cubicBezTo>
                    <a:pt x="0" y="6028"/>
                    <a:pt x="245" y="6077"/>
                    <a:pt x="509" y="6077"/>
                  </a:cubicBezTo>
                  <a:cubicBezTo>
                    <a:pt x="551" y="6077"/>
                    <a:pt x="594" y="6076"/>
                    <a:pt x="635" y="6076"/>
                  </a:cubicBezTo>
                  <a:cubicBezTo>
                    <a:pt x="936" y="6043"/>
                    <a:pt x="1836" y="6009"/>
                    <a:pt x="2670" y="5909"/>
                  </a:cubicBezTo>
                  <a:cubicBezTo>
                    <a:pt x="3471" y="5843"/>
                    <a:pt x="3537" y="5609"/>
                    <a:pt x="3704" y="5342"/>
                  </a:cubicBezTo>
                  <a:cubicBezTo>
                    <a:pt x="4538" y="3875"/>
                    <a:pt x="5205" y="2307"/>
                    <a:pt x="5772" y="739"/>
                  </a:cubicBezTo>
                  <a:cubicBezTo>
                    <a:pt x="5954" y="163"/>
                    <a:pt x="5778" y="0"/>
                    <a:pt x="519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80"/>
            <p:cNvSpPr/>
            <p:nvPr/>
          </p:nvSpPr>
          <p:spPr>
            <a:xfrm>
              <a:off x="4109775" y="2161150"/>
              <a:ext cx="140125" cy="82575"/>
            </a:xfrm>
            <a:custGeom>
              <a:rect b="b" l="l" r="r" t="t"/>
              <a:pathLst>
                <a:path extrusionOk="0" h="3303" w="5605">
                  <a:moveTo>
                    <a:pt x="5104" y="1"/>
                  </a:moveTo>
                  <a:lnTo>
                    <a:pt x="4837" y="601"/>
                  </a:lnTo>
                  <a:cubicBezTo>
                    <a:pt x="4003" y="801"/>
                    <a:pt x="3169" y="935"/>
                    <a:pt x="2335" y="935"/>
                  </a:cubicBezTo>
                  <a:cubicBezTo>
                    <a:pt x="1763" y="889"/>
                    <a:pt x="1270" y="796"/>
                    <a:pt x="941" y="796"/>
                  </a:cubicBezTo>
                  <a:cubicBezTo>
                    <a:pt x="790" y="796"/>
                    <a:pt x="674" y="816"/>
                    <a:pt x="601" y="868"/>
                  </a:cubicBezTo>
                  <a:cubicBezTo>
                    <a:pt x="134" y="1202"/>
                    <a:pt x="0" y="2603"/>
                    <a:pt x="1368" y="3103"/>
                  </a:cubicBezTo>
                  <a:cubicBezTo>
                    <a:pt x="1729" y="3252"/>
                    <a:pt x="2167" y="3302"/>
                    <a:pt x="2598" y="3302"/>
                  </a:cubicBezTo>
                  <a:cubicBezTo>
                    <a:pt x="3520" y="3302"/>
                    <a:pt x="4404" y="3070"/>
                    <a:pt x="4404" y="3070"/>
                  </a:cubicBezTo>
                  <a:cubicBezTo>
                    <a:pt x="4704" y="1735"/>
                    <a:pt x="5604" y="468"/>
                    <a:pt x="5104" y="1"/>
                  </a:cubicBezTo>
                  <a:close/>
                </a:path>
              </a:pathLst>
            </a:custGeom>
            <a:solidFill>
              <a:srgbClr val="B16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80"/>
            <p:cNvSpPr/>
            <p:nvPr/>
          </p:nvSpPr>
          <p:spPr>
            <a:xfrm>
              <a:off x="3966325" y="2083600"/>
              <a:ext cx="128450" cy="214450"/>
            </a:xfrm>
            <a:custGeom>
              <a:rect b="b" l="l" r="r" t="t"/>
              <a:pathLst>
                <a:path extrusionOk="0" h="8578" w="5138">
                  <a:moveTo>
                    <a:pt x="1" y="1"/>
                  </a:moveTo>
                  <a:lnTo>
                    <a:pt x="1635" y="8573"/>
                  </a:lnTo>
                  <a:cubicBezTo>
                    <a:pt x="1700" y="8576"/>
                    <a:pt x="1764" y="8578"/>
                    <a:pt x="1827" y="8578"/>
                  </a:cubicBezTo>
                  <a:cubicBezTo>
                    <a:pt x="3155" y="8578"/>
                    <a:pt x="4374" y="7919"/>
                    <a:pt x="5138" y="6805"/>
                  </a:cubicBezTo>
                  <a:cubicBezTo>
                    <a:pt x="5138" y="6805"/>
                    <a:pt x="3470" y="1969"/>
                    <a:pt x="2503" y="901"/>
                  </a:cubicBezTo>
                  <a:cubicBezTo>
                    <a:pt x="1936" y="334"/>
                    <a:pt x="1635" y="1"/>
                    <a:pt x="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80"/>
            <p:cNvSpPr/>
            <p:nvPr/>
          </p:nvSpPr>
          <p:spPr>
            <a:xfrm>
              <a:off x="3973000" y="3253600"/>
              <a:ext cx="166025" cy="148975"/>
            </a:xfrm>
            <a:custGeom>
              <a:rect b="b" l="l" r="r" t="t"/>
              <a:pathLst>
                <a:path extrusionOk="0" h="5959" w="6641">
                  <a:moveTo>
                    <a:pt x="535" y="1"/>
                  </a:moveTo>
                  <a:cubicBezTo>
                    <a:pt x="401" y="1"/>
                    <a:pt x="301" y="401"/>
                    <a:pt x="168" y="835"/>
                  </a:cubicBezTo>
                  <a:cubicBezTo>
                    <a:pt x="34" y="1202"/>
                    <a:pt x="1" y="1635"/>
                    <a:pt x="34" y="2035"/>
                  </a:cubicBezTo>
                  <a:cubicBezTo>
                    <a:pt x="201" y="2469"/>
                    <a:pt x="835" y="2869"/>
                    <a:pt x="1102" y="3270"/>
                  </a:cubicBezTo>
                  <a:cubicBezTo>
                    <a:pt x="1402" y="3637"/>
                    <a:pt x="1635" y="4204"/>
                    <a:pt x="2036" y="4671"/>
                  </a:cubicBezTo>
                  <a:cubicBezTo>
                    <a:pt x="2669" y="5338"/>
                    <a:pt x="3470" y="5771"/>
                    <a:pt x="4371" y="5938"/>
                  </a:cubicBezTo>
                  <a:cubicBezTo>
                    <a:pt x="4464" y="5952"/>
                    <a:pt x="4574" y="5958"/>
                    <a:pt x="4694" y="5958"/>
                  </a:cubicBezTo>
                  <a:cubicBezTo>
                    <a:pt x="5467" y="5958"/>
                    <a:pt x="6641" y="5673"/>
                    <a:pt x="6439" y="5038"/>
                  </a:cubicBezTo>
                  <a:cubicBezTo>
                    <a:pt x="6172" y="4304"/>
                    <a:pt x="5205" y="3537"/>
                    <a:pt x="4471" y="2869"/>
                  </a:cubicBezTo>
                  <a:cubicBezTo>
                    <a:pt x="3570" y="2035"/>
                    <a:pt x="2970" y="401"/>
                    <a:pt x="2836" y="1"/>
                  </a:cubicBezTo>
                  <a:lnTo>
                    <a:pt x="2836" y="334"/>
                  </a:lnTo>
                  <a:cubicBezTo>
                    <a:pt x="2836" y="601"/>
                    <a:pt x="2036" y="634"/>
                    <a:pt x="1702" y="634"/>
                  </a:cubicBezTo>
                  <a:cubicBezTo>
                    <a:pt x="1268" y="634"/>
                    <a:pt x="868" y="501"/>
                    <a:pt x="535" y="234"/>
                  </a:cubicBezTo>
                  <a:lnTo>
                    <a:pt x="535"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80"/>
            <p:cNvSpPr/>
            <p:nvPr/>
          </p:nvSpPr>
          <p:spPr>
            <a:xfrm>
              <a:off x="3761200" y="3284450"/>
              <a:ext cx="81750" cy="178975"/>
            </a:xfrm>
            <a:custGeom>
              <a:rect b="b" l="l" r="r" t="t"/>
              <a:pathLst>
                <a:path extrusionOk="0" h="7159" w="3270">
                  <a:moveTo>
                    <a:pt x="500" y="1"/>
                  </a:moveTo>
                  <a:cubicBezTo>
                    <a:pt x="400" y="601"/>
                    <a:pt x="334" y="1235"/>
                    <a:pt x="334" y="1869"/>
                  </a:cubicBezTo>
                  <a:cubicBezTo>
                    <a:pt x="300" y="2970"/>
                    <a:pt x="100" y="3370"/>
                    <a:pt x="67" y="4304"/>
                  </a:cubicBezTo>
                  <a:cubicBezTo>
                    <a:pt x="0" y="5138"/>
                    <a:pt x="200" y="5938"/>
                    <a:pt x="701" y="6606"/>
                  </a:cubicBezTo>
                  <a:cubicBezTo>
                    <a:pt x="913" y="6924"/>
                    <a:pt x="1360" y="7158"/>
                    <a:pt x="1803" y="7158"/>
                  </a:cubicBezTo>
                  <a:cubicBezTo>
                    <a:pt x="2195" y="7158"/>
                    <a:pt x="2583" y="6975"/>
                    <a:pt x="2802" y="6506"/>
                  </a:cubicBezTo>
                  <a:cubicBezTo>
                    <a:pt x="3269" y="5505"/>
                    <a:pt x="3236" y="4838"/>
                    <a:pt x="3069" y="3804"/>
                  </a:cubicBezTo>
                  <a:cubicBezTo>
                    <a:pt x="2902" y="2770"/>
                    <a:pt x="2902" y="2136"/>
                    <a:pt x="2802" y="1335"/>
                  </a:cubicBezTo>
                  <a:cubicBezTo>
                    <a:pt x="2735" y="601"/>
                    <a:pt x="2635" y="101"/>
                    <a:pt x="2635" y="101"/>
                  </a:cubicBezTo>
                  <a:lnTo>
                    <a:pt x="500"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80"/>
            <p:cNvSpPr/>
            <p:nvPr/>
          </p:nvSpPr>
          <p:spPr>
            <a:xfrm>
              <a:off x="3754525" y="2428025"/>
              <a:ext cx="358450" cy="988650"/>
            </a:xfrm>
            <a:custGeom>
              <a:rect b="b" l="l" r="r" t="t"/>
              <a:pathLst>
                <a:path extrusionOk="0" h="39546" w="14338">
                  <a:moveTo>
                    <a:pt x="1368" y="0"/>
                  </a:moveTo>
                  <a:cubicBezTo>
                    <a:pt x="234" y="4970"/>
                    <a:pt x="1301" y="16879"/>
                    <a:pt x="1301" y="16879"/>
                  </a:cubicBezTo>
                  <a:cubicBezTo>
                    <a:pt x="1268" y="17479"/>
                    <a:pt x="567" y="18713"/>
                    <a:pt x="300" y="21415"/>
                  </a:cubicBezTo>
                  <a:cubicBezTo>
                    <a:pt x="0" y="24584"/>
                    <a:pt x="701" y="32990"/>
                    <a:pt x="734" y="33224"/>
                  </a:cubicBezTo>
                  <a:cubicBezTo>
                    <a:pt x="734" y="33591"/>
                    <a:pt x="767" y="33958"/>
                    <a:pt x="767" y="34258"/>
                  </a:cubicBezTo>
                  <a:cubicBezTo>
                    <a:pt x="767" y="34692"/>
                    <a:pt x="767" y="37660"/>
                    <a:pt x="934" y="38561"/>
                  </a:cubicBezTo>
                  <a:cubicBezTo>
                    <a:pt x="1051" y="39228"/>
                    <a:pt x="1535" y="39545"/>
                    <a:pt x="2006" y="39545"/>
                  </a:cubicBezTo>
                  <a:cubicBezTo>
                    <a:pt x="2477" y="39545"/>
                    <a:pt x="2936" y="39228"/>
                    <a:pt x="3002" y="38628"/>
                  </a:cubicBezTo>
                  <a:cubicBezTo>
                    <a:pt x="3102" y="37827"/>
                    <a:pt x="2902" y="34692"/>
                    <a:pt x="2902" y="34325"/>
                  </a:cubicBezTo>
                  <a:cubicBezTo>
                    <a:pt x="2902" y="33958"/>
                    <a:pt x="2902" y="33624"/>
                    <a:pt x="2936" y="33257"/>
                  </a:cubicBezTo>
                  <a:cubicBezTo>
                    <a:pt x="2969" y="33224"/>
                    <a:pt x="5171" y="20648"/>
                    <a:pt x="5571" y="17446"/>
                  </a:cubicBezTo>
                  <a:cubicBezTo>
                    <a:pt x="5938" y="14677"/>
                    <a:pt x="6905" y="7939"/>
                    <a:pt x="6905" y="7939"/>
                  </a:cubicBezTo>
                  <a:lnTo>
                    <a:pt x="8540" y="17446"/>
                  </a:lnTo>
                  <a:cubicBezTo>
                    <a:pt x="8239" y="18347"/>
                    <a:pt x="8039" y="19247"/>
                    <a:pt x="7906" y="20181"/>
                  </a:cubicBezTo>
                  <a:cubicBezTo>
                    <a:pt x="7739" y="22049"/>
                    <a:pt x="9240" y="30188"/>
                    <a:pt x="9274" y="31689"/>
                  </a:cubicBezTo>
                  <a:lnTo>
                    <a:pt x="9274" y="33291"/>
                  </a:lnTo>
                  <a:lnTo>
                    <a:pt x="9274" y="33324"/>
                  </a:lnTo>
                  <a:cubicBezTo>
                    <a:pt x="9374" y="33824"/>
                    <a:pt x="10441" y="35092"/>
                    <a:pt x="11041" y="35926"/>
                  </a:cubicBezTo>
                  <a:cubicBezTo>
                    <a:pt x="11542" y="36626"/>
                    <a:pt x="12276" y="37127"/>
                    <a:pt x="13110" y="37293"/>
                  </a:cubicBezTo>
                  <a:cubicBezTo>
                    <a:pt x="13228" y="37307"/>
                    <a:pt x="13338" y="37314"/>
                    <a:pt x="13439" y="37314"/>
                  </a:cubicBezTo>
                  <a:cubicBezTo>
                    <a:pt x="14077" y="37314"/>
                    <a:pt x="14338" y="37040"/>
                    <a:pt x="13877" y="36493"/>
                  </a:cubicBezTo>
                  <a:cubicBezTo>
                    <a:pt x="13610" y="36293"/>
                    <a:pt x="13410" y="36093"/>
                    <a:pt x="13210" y="35892"/>
                  </a:cubicBezTo>
                  <a:cubicBezTo>
                    <a:pt x="12609" y="35259"/>
                    <a:pt x="12142" y="34491"/>
                    <a:pt x="11809" y="33657"/>
                  </a:cubicBezTo>
                  <a:cubicBezTo>
                    <a:pt x="11642" y="33291"/>
                    <a:pt x="11575" y="32857"/>
                    <a:pt x="11575" y="32457"/>
                  </a:cubicBezTo>
                  <a:lnTo>
                    <a:pt x="11575" y="31556"/>
                  </a:lnTo>
                  <a:cubicBezTo>
                    <a:pt x="11575" y="31556"/>
                    <a:pt x="12709" y="19281"/>
                    <a:pt x="12943" y="17046"/>
                  </a:cubicBezTo>
                  <a:cubicBezTo>
                    <a:pt x="13343" y="13143"/>
                    <a:pt x="11775" y="4403"/>
                    <a:pt x="11475" y="0"/>
                  </a:cubicBezTo>
                  <a:close/>
                </a:path>
              </a:pathLst>
            </a:custGeom>
            <a:solidFill>
              <a:srgbClr val="B16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80"/>
            <p:cNvSpPr/>
            <p:nvPr/>
          </p:nvSpPr>
          <p:spPr>
            <a:xfrm>
              <a:off x="3737850" y="2081925"/>
              <a:ext cx="362775" cy="667025"/>
            </a:xfrm>
            <a:custGeom>
              <a:rect b="b" l="l" r="r" t="t"/>
              <a:pathLst>
                <a:path extrusionOk="0" h="26681" w="14511">
                  <a:moveTo>
                    <a:pt x="8073" y="1"/>
                  </a:moveTo>
                  <a:lnTo>
                    <a:pt x="4804" y="368"/>
                  </a:lnTo>
                  <a:lnTo>
                    <a:pt x="3769" y="568"/>
                  </a:lnTo>
                  <a:cubicBezTo>
                    <a:pt x="4337" y="3370"/>
                    <a:pt x="2002" y="6505"/>
                    <a:pt x="2002" y="6505"/>
                  </a:cubicBezTo>
                  <a:lnTo>
                    <a:pt x="3736" y="10442"/>
                  </a:lnTo>
                  <a:cubicBezTo>
                    <a:pt x="3569" y="10742"/>
                    <a:pt x="2235" y="12677"/>
                    <a:pt x="1668" y="14478"/>
                  </a:cubicBezTo>
                  <a:cubicBezTo>
                    <a:pt x="667" y="17713"/>
                    <a:pt x="134" y="21049"/>
                    <a:pt x="0" y="24418"/>
                  </a:cubicBezTo>
                  <a:cubicBezTo>
                    <a:pt x="1265" y="25921"/>
                    <a:pt x="4030" y="26681"/>
                    <a:pt x="6855" y="26681"/>
                  </a:cubicBezTo>
                  <a:cubicBezTo>
                    <a:pt x="9988" y="26681"/>
                    <a:pt x="13195" y="25746"/>
                    <a:pt x="14510" y="23851"/>
                  </a:cubicBezTo>
                  <a:cubicBezTo>
                    <a:pt x="14510" y="23851"/>
                    <a:pt x="13576" y="16212"/>
                    <a:pt x="11275" y="10342"/>
                  </a:cubicBezTo>
                  <a:lnTo>
                    <a:pt x="11742" y="7640"/>
                  </a:lnTo>
                  <a:cubicBezTo>
                    <a:pt x="13143" y="6005"/>
                    <a:pt x="12542" y="4604"/>
                    <a:pt x="12109" y="3804"/>
                  </a:cubicBezTo>
                  <a:cubicBezTo>
                    <a:pt x="11442" y="2403"/>
                    <a:pt x="10508" y="1102"/>
                    <a:pt x="9340" y="68"/>
                  </a:cubicBezTo>
                  <a:lnTo>
                    <a:pt x="8073"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80"/>
            <p:cNvSpPr/>
            <p:nvPr/>
          </p:nvSpPr>
          <p:spPr>
            <a:xfrm>
              <a:off x="3737850" y="2081925"/>
              <a:ext cx="362775" cy="667025"/>
            </a:xfrm>
            <a:custGeom>
              <a:rect b="b" l="l" r="r" t="t"/>
              <a:pathLst>
                <a:path extrusionOk="0" h="26681" w="14511">
                  <a:moveTo>
                    <a:pt x="8073" y="1"/>
                  </a:moveTo>
                  <a:lnTo>
                    <a:pt x="4804" y="368"/>
                  </a:lnTo>
                  <a:lnTo>
                    <a:pt x="3769" y="568"/>
                  </a:lnTo>
                  <a:cubicBezTo>
                    <a:pt x="4337" y="3370"/>
                    <a:pt x="2002" y="6505"/>
                    <a:pt x="2002" y="6505"/>
                  </a:cubicBezTo>
                  <a:lnTo>
                    <a:pt x="3736" y="10442"/>
                  </a:lnTo>
                  <a:cubicBezTo>
                    <a:pt x="3569" y="10742"/>
                    <a:pt x="2235" y="12677"/>
                    <a:pt x="1668" y="14478"/>
                  </a:cubicBezTo>
                  <a:cubicBezTo>
                    <a:pt x="667" y="17713"/>
                    <a:pt x="134" y="21049"/>
                    <a:pt x="0" y="24418"/>
                  </a:cubicBezTo>
                  <a:cubicBezTo>
                    <a:pt x="1265" y="25921"/>
                    <a:pt x="4030" y="26681"/>
                    <a:pt x="6855" y="26681"/>
                  </a:cubicBezTo>
                  <a:cubicBezTo>
                    <a:pt x="9988" y="26681"/>
                    <a:pt x="13195" y="25746"/>
                    <a:pt x="14510" y="23851"/>
                  </a:cubicBezTo>
                  <a:cubicBezTo>
                    <a:pt x="14510" y="23851"/>
                    <a:pt x="13576" y="16212"/>
                    <a:pt x="11275" y="10342"/>
                  </a:cubicBezTo>
                  <a:lnTo>
                    <a:pt x="11742" y="7640"/>
                  </a:lnTo>
                  <a:cubicBezTo>
                    <a:pt x="13143" y="6005"/>
                    <a:pt x="12542" y="4604"/>
                    <a:pt x="12109" y="3804"/>
                  </a:cubicBezTo>
                  <a:cubicBezTo>
                    <a:pt x="11442" y="2403"/>
                    <a:pt x="10508" y="1102"/>
                    <a:pt x="9340" y="68"/>
                  </a:cubicBezTo>
                  <a:lnTo>
                    <a:pt x="8073"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80"/>
            <p:cNvSpPr/>
            <p:nvPr/>
          </p:nvSpPr>
          <p:spPr>
            <a:xfrm>
              <a:off x="3738675" y="2168650"/>
              <a:ext cx="300250" cy="580250"/>
            </a:xfrm>
            <a:custGeom>
              <a:rect b="b" l="l" r="r" t="t"/>
              <a:pathLst>
                <a:path extrusionOk="0" h="23210" w="12010">
                  <a:moveTo>
                    <a:pt x="3536" y="1"/>
                  </a:moveTo>
                  <a:cubicBezTo>
                    <a:pt x="3169" y="1068"/>
                    <a:pt x="2636" y="2102"/>
                    <a:pt x="2002" y="3036"/>
                  </a:cubicBezTo>
                  <a:lnTo>
                    <a:pt x="3736" y="6973"/>
                  </a:lnTo>
                  <a:cubicBezTo>
                    <a:pt x="3570" y="7239"/>
                    <a:pt x="2235" y="9208"/>
                    <a:pt x="1668" y="11009"/>
                  </a:cubicBezTo>
                  <a:cubicBezTo>
                    <a:pt x="668" y="14244"/>
                    <a:pt x="101" y="17580"/>
                    <a:pt x="0" y="20949"/>
                  </a:cubicBezTo>
                  <a:cubicBezTo>
                    <a:pt x="1257" y="22449"/>
                    <a:pt x="4015" y="23210"/>
                    <a:pt x="6839" y="23210"/>
                  </a:cubicBezTo>
                  <a:cubicBezTo>
                    <a:pt x="8664" y="23210"/>
                    <a:pt x="10516" y="22892"/>
                    <a:pt x="12009" y="22250"/>
                  </a:cubicBezTo>
                  <a:lnTo>
                    <a:pt x="12009" y="22250"/>
                  </a:lnTo>
                  <a:cubicBezTo>
                    <a:pt x="11993" y="22250"/>
                    <a:pt x="10427" y="22548"/>
                    <a:pt x="8516" y="22548"/>
                  </a:cubicBezTo>
                  <a:cubicBezTo>
                    <a:pt x="6433" y="22548"/>
                    <a:pt x="3942" y="22194"/>
                    <a:pt x="2602" y="20716"/>
                  </a:cubicBezTo>
                  <a:cubicBezTo>
                    <a:pt x="67" y="17914"/>
                    <a:pt x="2736" y="10742"/>
                    <a:pt x="3570" y="9208"/>
                  </a:cubicBezTo>
                  <a:cubicBezTo>
                    <a:pt x="4370" y="7673"/>
                    <a:pt x="5571" y="7406"/>
                    <a:pt x="4904" y="6772"/>
                  </a:cubicBezTo>
                  <a:cubicBezTo>
                    <a:pt x="4237" y="6105"/>
                    <a:pt x="3603" y="4871"/>
                    <a:pt x="3837" y="3870"/>
                  </a:cubicBezTo>
                  <a:cubicBezTo>
                    <a:pt x="4037" y="2603"/>
                    <a:pt x="4170" y="1335"/>
                    <a:pt x="4237" y="68"/>
                  </a:cubicBezTo>
                  <a:lnTo>
                    <a:pt x="353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80"/>
            <p:cNvSpPr/>
            <p:nvPr/>
          </p:nvSpPr>
          <p:spPr>
            <a:xfrm>
              <a:off x="3747850" y="1744150"/>
              <a:ext cx="296075" cy="285275"/>
            </a:xfrm>
            <a:custGeom>
              <a:rect b="b" l="l" r="r" t="t"/>
              <a:pathLst>
                <a:path extrusionOk="0" h="11411" w="11843">
                  <a:moveTo>
                    <a:pt x="5278" y="1"/>
                  </a:moveTo>
                  <a:cubicBezTo>
                    <a:pt x="5242" y="1"/>
                    <a:pt x="5207" y="1"/>
                    <a:pt x="5171" y="2"/>
                  </a:cubicBezTo>
                  <a:cubicBezTo>
                    <a:pt x="2269" y="69"/>
                    <a:pt x="0" y="2504"/>
                    <a:pt x="100" y="5406"/>
                  </a:cubicBezTo>
                  <a:lnTo>
                    <a:pt x="100" y="5573"/>
                  </a:lnTo>
                  <a:cubicBezTo>
                    <a:pt x="100" y="7541"/>
                    <a:pt x="1335" y="9309"/>
                    <a:pt x="3203" y="9976"/>
                  </a:cubicBezTo>
                  <a:cubicBezTo>
                    <a:pt x="3436" y="10476"/>
                    <a:pt x="3903" y="11310"/>
                    <a:pt x="4370" y="11410"/>
                  </a:cubicBezTo>
                  <a:lnTo>
                    <a:pt x="4370" y="10710"/>
                  </a:lnTo>
                  <a:cubicBezTo>
                    <a:pt x="5004" y="11043"/>
                    <a:pt x="5738" y="11210"/>
                    <a:pt x="6438" y="11210"/>
                  </a:cubicBezTo>
                  <a:lnTo>
                    <a:pt x="7272" y="11210"/>
                  </a:lnTo>
                  <a:cubicBezTo>
                    <a:pt x="9807" y="11210"/>
                    <a:pt x="11842" y="9175"/>
                    <a:pt x="11842" y="6674"/>
                  </a:cubicBezTo>
                  <a:lnTo>
                    <a:pt x="11842" y="6373"/>
                  </a:lnTo>
                  <a:cubicBezTo>
                    <a:pt x="11842" y="4472"/>
                    <a:pt x="10775" y="2737"/>
                    <a:pt x="9107" y="1837"/>
                  </a:cubicBezTo>
                  <a:cubicBezTo>
                    <a:pt x="8163" y="665"/>
                    <a:pt x="6742" y="1"/>
                    <a:pt x="527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80"/>
            <p:cNvSpPr/>
            <p:nvPr/>
          </p:nvSpPr>
          <p:spPr>
            <a:xfrm>
              <a:off x="3826225" y="1778175"/>
              <a:ext cx="149300" cy="121975"/>
            </a:xfrm>
            <a:custGeom>
              <a:rect b="b" l="l" r="r" t="t"/>
              <a:pathLst>
                <a:path extrusionOk="0" h="4879" w="5972">
                  <a:moveTo>
                    <a:pt x="4434" y="0"/>
                  </a:moveTo>
                  <a:cubicBezTo>
                    <a:pt x="3664" y="0"/>
                    <a:pt x="2686" y="256"/>
                    <a:pt x="1669" y="1076"/>
                  </a:cubicBezTo>
                  <a:cubicBezTo>
                    <a:pt x="1" y="2444"/>
                    <a:pt x="201" y="4879"/>
                    <a:pt x="201" y="4879"/>
                  </a:cubicBezTo>
                  <a:cubicBezTo>
                    <a:pt x="501" y="2844"/>
                    <a:pt x="1869" y="1243"/>
                    <a:pt x="3403" y="676"/>
                  </a:cubicBezTo>
                  <a:cubicBezTo>
                    <a:pt x="4123" y="431"/>
                    <a:pt x="4716" y="362"/>
                    <a:pt x="5151" y="362"/>
                  </a:cubicBezTo>
                  <a:cubicBezTo>
                    <a:pt x="5663" y="362"/>
                    <a:pt x="5954" y="458"/>
                    <a:pt x="5972" y="476"/>
                  </a:cubicBezTo>
                  <a:cubicBezTo>
                    <a:pt x="5802" y="272"/>
                    <a:pt x="5228" y="0"/>
                    <a:pt x="443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80"/>
            <p:cNvSpPr/>
            <p:nvPr/>
          </p:nvSpPr>
          <p:spPr>
            <a:xfrm>
              <a:off x="3805400" y="1849275"/>
              <a:ext cx="216000" cy="302400"/>
            </a:xfrm>
            <a:custGeom>
              <a:rect b="b" l="l" r="r" t="t"/>
              <a:pathLst>
                <a:path extrusionOk="0" h="12096" w="8640">
                  <a:moveTo>
                    <a:pt x="7472" y="0"/>
                  </a:moveTo>
                  <a:cubicBezTo>
                    <a:pt x="7339" y="1334"/>
                    <a:pt x="6538" y="2535"/>
                    <a:pt x="5371" y="3202"/>
                  </a:cubicBezTo>
                  <a:cubicBezTo>
                    <a:pt x="4403" y="3736"/>
                    <a:pt x="3336" y="4070"/>
                    <a:pt x="2235" y="4136"/>
                  </a:cubicBezTo>
                  <a:cubicBezTo>
                    <a:pt x="2055" y="3716"/>
                    <a:pt x="1659" y="3488"/>
                    <a:pt x="1255" y="3488"/>
                  </a:cubicBezTo>
                  <a:cubicBezTo>
                    <a:pt x="986" y="3488"/>
                    <a:pt x="714" y="3589"/>
                    <a:pt x="500" y="3803"/>
                  </a:cubicBezTo>
                  <a:cubicBezTo>
                    <a:pt x="0" y="4303"/>
                    <a:pt x="200" y="5271"/>
                    <a:pt x="834" y="5838"/>
                  </a:cubicBezTo>
                  <a:cubicBezTo>
                    <a:pt x="1163" y="6138"/>
                    <a:pt x="1436" y="6224"/>
                    <a:pt x="1642" y="6224"/>
                  </a:cubicBezTo>
                  <a:cubicBezTo>
                    <a:pt x="1916" y="6224"/>
                    <a:pt x="2068" y="6071"/>
                    <a:pt x="2068" y="6071"/>
                  </a:cubicBezTo>
                  <a:lnTo>
                    <a:pt x="2102" y="9807"/>
                  </a:lnTo>
                  <a:cubicBezTo>
                    <a:pt x="2569" y="10541"/>
                    <a:pt x="3202" y="11175"/>
                    <a:pt x="3869" y="11709"/>
                  </a:cubicBezTo>
                  <a:cubicBezTo>
                    <a:pt x="4257" y="11980"/>
                    <a:pt x="4749" y="12096"/>
                    <a:pt x="5211" y="12096"/>
                  </a:cubicBezTo>
                  <a:cubicBezTo>
                    <a:pt x="5942" y="12096"/>
                    <a:pt x="6597" y="11804"/>
                    <a:pt x="6638" y="11375"/>
                  </a:cubicBezTo>
                  <a:cubicBezTo>
                    <a:pt x="6738" y="10641"/>
                    <a:pt x="5404" y="9307"/>
                    <a:pt x="5404" y="9307"/>
                  </a:cubicBezTo>
                  <a:lnTo>
                    <a:pt x="5404" y="7973"/>
                  </a:lnTo>
                  <a:cubicBezTo>
                    <a:pt x="5885" y="8056"/>
                    <a:pt x="6365" y="8127"/>
                    <a:pt x="6756" y="8127"/>
                  </a:cubicBezTo>
                  <a:cubicBezTo>
                    <a:pt x="6988" y="8127"/>
                    <a:pt x="7189" y="8102"/>
                    <a:pt x="7339" y="8039"/>
                  </a:cubicBezTo>
                  <a:cubicBezTo>
                    <a:pt x="7772" y="7839"/>
                    <a:pt x="8539" y="7205"/>
                    <a:pt x="8606" y="4603"/>
                  </a:cubicBezTo>
                  <a:cubicBezTo>
                    <a:pt x="8640" y="1535"/>
                    <a:pt x="7972" y="500"/>
                    <a:pt x="7472" y="0"/>
                  </a:cubicBezTo>
                  <a:close/>
                </a:path>
              </a:pathLst>
            </a:custGeom>
            <a:solidFill>
              <a:srgbClr val="B16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80"/>
            <p:cNvSpPr/>
            <p:nvPr/>
          </p:nvSpPr>
          <p:spPr>
            <a:xfrm>
              <a:off x="3990525" y="1935775"/>
              <a:ext cx="16300" cy="16100"/>
            </a:xfrm>
            <a:custGeom>
              <a:rect b="b" l="l" r="r" t="t"/>
              <a:pathLst>
                <a:path extrusionOk="0" h="644" w="652">
                  <a:moveTo>
                    <a:pt x="329" y="0"/>
                  </a:moveTo>
                  <a:cubicBezTo>
                    <a:pt x="180" y="0"/>
                    <a:pt x="34" y="101"/>
                    <a:pt x="34" y="310"/>
                  </a:cubicBezTo>
                  <a:cubicBezTo>
                    <a:pt x="0" y="476"/>
                    <a:pt x="134" y="643"/>
                    <a:pt x="301" y="643"/>
                  </a:cubicBezTo>
                  <a:cubicBezTo>
                    <a:pt x="501" y="643"/>
                    <a:pt x="634" y="510"/>
                    <a:pt x="634" y="343"/>
                  </a:cubicBezTo>
                  <a:cubicBezTo>
                    <a:pt x="651" y="118"/>
                    <a:pt x="489" y="0"/>
                    <a:pt x="32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80"/>
            <p:cNvSpPr/>
            <p:nvPr/>
          </p:nvSpPr>
          <p:spPr>
            <a:xfrm>
              <a:off x="3924650" y="1937775"/>
              <a:ext cx="15850" cy="15750"/>
            </a:xfrm>
            <a:custGeom>
              <a:rect b="b" l="l" r="r" t="t"/>
              <a:pathLst>
                <a:path extrusionOk="0" h="630" w="634">
                  <a:moveTo>
                    <a:pt x="308" y="0"/>
                  </a:moveTo>
                  <a:cubicBezTo>
                    <a:pt x="152" y="0"/>
                    <a:pt x="0" y="100"/>
                    <a:pt x="0" y="296"/>
                  </a:cubicBezTo>
                  <a:cubicBezTo>
                    <a:pt x="0" y="463"/>
                    <a:pt x="100" y="630"/>
                    <a:pt x="300" y="630"/>
                  </a:cubicBezTo>
                  <a:cubicBezTo>
                    <a:pt x="467" y="630"/>
                    <a:pt x="601" y="496"/>
                    <a:pt x="634" y="330"/>
                  </a:cubicBezTo>
                  <a:cubicBezTo>
                    <a:pt x="634" y="108"/>
                    <a:pt x="469" y="0"/>
                    <a:pt x="30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80"/>
            <p:cNvSpPr/>
            <p:nvPr/>
          </p:nvSpPr>
          <p:spPr>
            <a:xfrm>
              <a:off x="3943825" y="2005200"/>
              <a:ext cx="20025" cy="13525"/>
            </a:xfrm>
            <a:custGeom>
              <a:rect b="b" l="l" r="r" t="t"/>
              <a:pathLst>
                <a:path extrusionOk="0" h="541" w="801">
                  <a:moveTo>
                    <a:pt x="67" y="1"/>
                  </a:moveTo>
                  <a:cubicBezTo>
                    <a:pt x="0" y="234"/>
                    <a:pt x="100" y="435"/>
                    <a:pt x="301" y="535"/>
                  </a:cubicBezTo>
                  <a:cubicBezTo>
                    <a:pt x="330" y="539"/>
                    <a:pt x="358" y="541"/>
                    <a:pt x="386" y="541"/>
                  </a:cubicBezTo>
                  <a:cubicBezTo>
                    <a:pt x="582" y="541"/>
                    <a:pt x="743" y="439"/>
                    <a:pt x="801" y="234"/>
                  </a:cubicBezTo>
                  <a:lnTo>
                    <a:pt x="67" y="1"/>
                  </a:lnTo>
                  <a:close/>
                </a:path>
              </a:pathLst>
            </a:custGeom>
            <a:solidFill>
              <a:srgbClr val="9A4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80"/>
            <p:cNvSpPr/>
            <p:nvPr/>
          </p:nvSpPr>
          <p:spPr>
            <a:xfrm>
              <a:off x="3996350" y="1905025"/>
              <a:ext cx="18375" cy="15975"/>
            </a:xfrm>
            <a:custGeom>
              <a:rect b="b" l="l" r="r" t="t"/>
              <a:pathLst>
                <a:path extrusionOk="0" h="639" w="735">
                  <a:moveTo>
                    <a:pt x="309" y="1"/>
                  </a:moveTo>
                  <a:cubicBezTo>
                    <a:pt x="181" y="1"/>
                    <a:pt x="64" y="66"/>
                    <a:pt x="1" y="172"/>
                  </a:cubicBezTo>
                  <a:lnTo>
                    <a:pt x="635" y="639"/>
                  </a:lnTo>
                  <a:cubicBezTo>
                    <a:pt x="735" y="439"/>
                    <a:pt x="701" y="205"/>
                    <a:pt x="535" y="72"/>
                  </a:cubicBezTo>
                  <a:cubicBezTo>
                    <a:pt x="461" y="23"/>
                    <a:pt x="383" y="1"/>
                    <a:pt x="30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80"/>
            <p:cNvSpPr/>
            <p:nvPr/>
          </p:nvSpPr>
          <p:spPr>
            <a:xfrm>
              <a:off x="3861250" y="1946000"/>
              <a:ext cx="14150" cy="26800"/>
            </a:xfrm>
            <a:custGeom>
              <a:rect b="b" l="l" r="r" t="t"/>
              <a:pathLst>
                <a:path extrusionOk="0" h="1072" w="566">
                  <a:moveTo>
                    <a:pt x="1" y="1"/>
                  </a:moveTo>
                  <a:lnTo>
                    <a:pt x="1" y="1068"/>
                  </a:lnTo>
                  <a:cubicBezTo>
                    <a:pt x="20" y="1070"/>
                    <a:pt x="39" y="1071"/>
                    <a:pt x="58" y="1071"/>
                  </a:cubicBezTo>
                  <a:cubicBezTo>
                    <a:pt x="334" y="1071"/>
                    <a:pt x="566" y="849"/>
                    <a:pt x="535" y="568"/>
                  </a:cubicBezTo>
                  <a:cubicBezTo>
                    <a:pt x="535" y="267"/>
                    <a:pt x="301" y="1"/>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80"/>
            <p:cNvSpPr/>
            <p:nvPr/>
          </p:nvSpPr>
          <p:spPr>
            <a:xfrm>
              <a:off x="3966325" y="1937675"/>
              <a:ext cx="25050" cy="53375"/>
            </a:xfrm>
            <a:custGeom>
              <a:rect b="b" l="l" r="r" t="t"/>
              <a:pathLst>
                <a:path extrusionOk="0" h="2135" w="1002">
                  <a:moveTo>
                    <a:pt x="1" y="0"/>
                  </a:moveTo>
                  <a:lnTo>
                    <a:pt x="1" y="2135"/>
                  </a:lnTo>
                  <a:lnTo>
                    <a:pt x="1002" y="1801"/>
                  </a:lnTo>
                  <a:lnTo>
                    <a:pt x="1" y="0"/>
                  </a:lnTo>
                  <a:close/>
                </a:path>
              </a:pathLst>
            </a:custGeom>
            <a:solidFill>
              <a:srgbClr val="9A4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80"/>
            <p:cNvSpPr/>
            <p:nvPr/>
          </p:nvSpPr>
          <p:spPr>
            <a:xfrm>
              <a:off x="3872100" y="2017725"/>
              <a:ext cx="68400" cy="44225"/>
            </a:xfrm>
            <a:custGeom>
              <a:rect b="b" l="l" r="r" t="t"/>
              <a:pathLst>
                <a:path extrusionOk="0" h="1769" w="2736">
                  <a:moveTo>
                    <a:pt x="1" y="0"/>
                  </a:moveTo>
                  <a:lnTo>
                    <a:pt x="1" y="0"/>
                  </a:lnTo>
                  <a:cubicBezTo>
                    <a:pt x="101" y="334"/>
                    <a:pt x="301" y="634"/>
                    <a:pt x="601" y="868"/>
                  </a:cubicBezTo>
                  <a:cubicBezTo>
                    <a:pt x="1101" y="1301"/>
                    <a:pt x="2736" y="1768"/>
                    <a:pt x="2736" y="1768"/>
                  </a:cubicBezTo>
                  <a:lnTo>
                    <a:pt x="2736" y="1235"/>
                  </a:lnTo>
                  <a:cubicBezTo>
                    <a:pt x="1935" y="1134"/>
                    <a:pt x="267" y="667"/>
                    <a:pt x="1" y="0"/>
                  </a:cubicBezTo>
                  <a:close/>
                </a:path>
              </a:pathLst>
            </a:custGeom>
            <a:solidFill>
              <a:srgbClr val="9A4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80"/>
            <p:cNvSpPr/>
            <p:nvPr/>
          </p:nvSpPr>
          <p:spPr>
            <a:xfrm>
              <a:off x="3701150" y="2176175"/>
              <a:ext cx="193500" cy="534800"/>
            </a:xfrm>
            <a:custGeom>
              <a:rect b="b" l="l" r="r" t="t"/>
              <a:pathLst>
                <a:path extrusionOk="0" h="21392" w="7740">
                  <a:moveTo>
                    <a:pt x="2135" y="0"/>
                  </a:moveTo>
                  <a:cubicBezTo>
                    <a:pt x="1535" y="2135"/>
                    <a:pt x="0" y="8940"/>
                    <a:pt x="134" y="9640"/>
                  </a:cubicBezTo>
                  <a:cubicBezTo>
                    <a:pt x="467" y="11208"/>
                    <a:pt x="834" y="13076"/>
                    <a:pt x="1501" y="15411"/>
                  </a:cubicBezTo>
                  <a:cubicBezTo>
                    <a:pt x="1802" y="16379"/>
                    <a:pt x="2202" y="17479"/>
                    <a:pt x="2536" y="18213"/>
                  </a:cubicBezTo>
                  <a:cubicBezTo>
                    <a:pt x="3537" y="20653"/>
                    <a:pt x="4479" y="21392"/>
                    <a:pt x="5610" y="21392"/>
                  </a:cubicBezTo>
                  <a:cubicBezTo>
                    <a:pt x="5685" y="21392"/>
                    <a:pt x="5761" y="21388"/>
                    <a:pt x="5838" y="21382"/>
                  </a:cubicBezTo>
                  <a:cubicBezTo>
                    <a:pt x="7739" y="21249"/>
                    <a:pt x="7639" y="20548"/>
                    <a:pt x="6638" y="19447"/>
                  </a:cubicBezTo>
                  <a:cubicBezTo>
                    <a:pt x="6171" y="18947"/>
                    <a:pt x="5805" y="18413"/>
                    <a:pt x="5538" y="17813"/>
                  </a:cubicBezTo>
                  <a:lnTo>
                    <a:pt x="5538" y="17813"/>
                  </a:lnTo>
                  <a:cubicBezTo>
                    <a:pt x="5838" y="17980"/>
                    <a:pt x="6171" y="18146"/>
                    <a:pt x="6505" y="18247"/>
                  </a:cubicBezTo>
                  <a:cubicBezTo>
                    <a:pt x="6584" y="18278"/>
                    <a:pt x="6666" y="18293"/>
                    <a:pt x="6745" y="18293"/>
                  </a:cubicBezTo>
                  <a:cubicBezTo>
                    <a:pt x="7000" y="18293"/>
                    <a:pt x="7237" y="18142"/>
                    <a:pt x="7339" y="17913"/>
                  </a:cubicBezTo>
                  <a:cubicBezTo>
                    <a:pt x="7406" y="17780"/>
                    <a:pt x="7039" y="17679"/>
                    <a:pt x="6605" y="17279"/>
                  </a:cubicBezTo>
                  <a:cubicBezTo>
                    <a:pt x="6171" y="16779"/>
                    <a:pt x="5638" y="16345"/>
                    <a:pt x="5071" y="16012"/>
                  </a:cubicBezTo>
                  <a:cubicBezTo>
                    <a:pt x="4804" y="15845"/>
                    <a:pt x="4604" y="15611"/>
                    <a:pt x="4470" y="15344"/>
                  </a:cubicBezTo>
                  <a:cubicBezTo>
                    <a:pt x="3903" y="13543"/>
                    <a:pt x="3436" y="11675"/>
                    <a:pt x="3136" y="9807"/>
                  </a:cubicBezTo>
                  <a:lnTo>
                    <a:pt x="4770" y="3102"/>
                  </a:lnTo>
                  <a:lnTo>
                    <a:pt x="2135" y="0"/>
                  </a:lnTo>
                  <a:close/>
                </a:path>
              </a:pathLst>
            </a:custGeom>
            <a:solidFill>
              <a:srgbClr val="B16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80"/>
            <p:cNvSpPr/>
            <p:nvPr/>
          </p:nvSpPr>
          <p:spPr>
            <a:xfrm>
              <a:off x="3731175" y="2096100"/>
              <a:ext cx="130100" cy="197325"/>
            </a:xfrm>
            <a:custGeom>
              <a:rect b="b" l="l" r="r" t="t"/>
              <a:pathLst>
                <a:path extrusionOk="0" h="7893" w="5204">
                  <a:moveTo>
                    <a:pt x="4070" y="1"/>
                  </a:moveTo>
                  <a:cubicBezTo>
                    <a:pt x="2035" y="334"/>
                    <a:pt x="1501" y="1302"/>
                    <a:pt x="934" y="3203"/>
                  </a:cubicBezTo>
                  <a:cubicBezTo>
                    <a:pt x="467" y="4804"/>
                    <a:pt x="0" y="6639"/>
                    <a:pt x="0" y="6639"/>
                  </a:cubicBezTo>
                  <a:cubicBezTo>
                    <a:pt x="433" y="7216"/>
                    <a:pt x="2038" y="7892"/>
                    <a:pt x="3090" y="7892"/>
                  </a:cubicBezTo>
                  <a:cubicBezTo>
                    <a:pt x="3254" y="7892"/>
                    <a:pt x="3405" y="7876"/>
                    <a:pt x="3536" y="7840"/>
                  </a:cubicBezTo>
                  <a:lnTo>
                    <a:pt x="4470" y="4371"/>
                  </a:lnTo>
                  <a:cubicBezTo>
                    <a:pt x="5204" y="2703"/>
                    <a:pt x="4837" y="735"/>
                    <a:pt x="407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80"/>
            <p:cNvSpPr/>
            <p:nvPr/>
          </p:nvSpPr>
          <p:spPr>
            <a:xfrm>
              <a:off x="3737850" y="2081925"/>
              <a:ext cx="362775" cy="667025"/>
            </a:xfrm>
            <a:custGeom>
              <a:rect b="b" l="l" r="r" t="t"/>
              <a:pathLst>
                <a:path extrusionOk="0" h="26681" w="14511">
                  <a:moveTo>
                    <a:pt x="8073" y="1"/>
                  </a:moveTo>
                  <a:lnTo>
                    <a:pt x="4804" y="368"/>
                  </a:lnTo>
                  <a:lnTo>
                    <a:pt x="3769" y="568"/>
                  </a:lnTo>
                  <a:cubicBezTo>
                    <a:pt x="4337" y="3370"/>
                    <a:pt x="2002" y="6505"/>
                    <a:pt x="2002" y="6505"/>
                  </a:cubicBezTo>
                  <a:lnTo>
                    <a:pt x="3736" y="10442"/>
                  </a:lnTo>
                  <a:cubicBezTo>
                    <a:pt x="3569" y="10742"/>
                    <a:pt x="2235" y="12677"/>
                    <a:pt x="1668" y="14478"/>
                  </a:cubicBezTo>
                  <a:cubicBezTo>
                    <a:pt x="667" y="17713"/>
                    <a:pt x="134" y="21049"/>
                    <a:pt x="0" y="24418"/>
                  </a:cubicBezTo>
                  <a:cubicBezTo>
                    <a:pt x="1265" y="25921"/>
                    <a:pt x="4030" y="26681"/>
                    <a:pt x="6855" y="26681"/>
                  </a:cubicBezTo>
                  <a:cubicBezTo>
                    <a:pt x="9988" y="26681"/>
                    <a:pt x="13195" y="25746"/>
                    <a:pt x="14510" y="23851"/>
                  </a:cubicBezTo>
                  <a:cubicBezTo>
                    <a:pt x="14510" y="23851"/>
                    <a:pt x="13576" y="16212"/>
                    <a:pt x="11275" y="10342"/>
                  </a:cubicBezTo>
                  <a:lnTo>
                    <a:pt x="11742" y="7640"/>
                  </a:lnTo>
                  <a:cubicBezTo>
                    <a:pt x="13143" y="6005"/>
                    <a:pt x="12542" y="4604"/>
                    <a:pt x="12109" y="3804"/>
                  </a:cubicBezTo>
                  <a:cubicBezTo>
                    <a:pt x="11442" y="2403"/>
                    <a:pt x="10508" y="1102"/>
                    <a:pt x="9340" y="68"/>
                  </a:cubicBezTo>
                  <a:lnTo>
                    <a:pt x="807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1" name="Google Shape;2671;p80"/>
          <p:cNvGrpSpPr/>
          <p:nvPr/>
        </p:nvGrpSpPr>
        <p:grpSpPr>
          <a:xfrm>
            <a:off x="4870962" y="1770077"/>
            <a:ext cx="1477861" cy="1445341"/>
            <a:chOff x="1356975" y="492800"/>
            <a:chExt cx="4939375" cy="4832300"/>
          </a:xfrm>
        </p:grpSpPr>
        <p:sp>
          <p:nvSpPr>
            <p:cNvPr id="2672" name="Google Shape;2672;p80"/>
            <p:cNvSpPr/>
            <p:nvPr/>
          </p:nvSpPr>
          <p:spPr>
            <a:xfrm>
              <a:off x="1356975" y="2393825"/>
              <a:ext cx="4939375" cy="2931275"/>
            </a:xfrm>
            <a:custGeom>
              <a:rect b="b" l="l" r="r" t="t"/>
              <a:pathLst>
                <a:path extrusionOk="0" h="117251" w="197575">
                  <a:moveTo>
                    <a:pt x="98771" y="0"/>
                  </a:moveTo>
                  <a:cubicBezTo>
                    <a:pt x="44232" y="0"/>
                    <a:pt x="0" y="26253"/>
                    <a:pt x="0" y="58609"/>
                  </a:cubicBezTo>
                  <a:cubicBezTo>
                    <a:pt x="0" y="90999"/>
                    <a:pt x="44232" y="117251"/>
                    <a:pt x="98771" y="117251"/>
                  </a:cubicBezTo>
                  <a:cubicBezTo>
                    <a:pt x="153343" y="117251"/>
                    <a:pt x="197575" y="90999"/>
                    <a:pt x="197575" y="58609"/>
                  </a:cubicBezTo>
                  <a:cubicBezTo>
                    <a:pt x="197575" y="26253"/>
                    <a:pt x="153343" y="0"/>
                    <a:pt x="98771"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80"/>
            <p:cNvSpPr/>
            <p:nvPr/>
          </p:nvSpPr>
          <p:spPr>
            <a:xfrm>
              <a:off x="3557700" y="3895150"/>
              <a:ext cx="2088200" cy="1036150"/>
            </a:xfrm>
            <a:custGeom>
              <a:rect b="b" l="l" r="r" t="t"/>
              <a:pathLst>
                <a:path extrusionOk="0" h="41446" w="83528">
                  <a:moveTo>
                    <a:pt x="18704" y="1"/>
                  </a:moveTo>
                  <a:cubicBezTo>
                    <a:pt x="18310" y="1"/>
                    <a:pt x="17922" y="53"/>
                    <a:pt x="17547" y="157"/>
                  </a:cubicBezTo>
                  <a:cubicBezTo>
                    <a:pt x="10075" y="2425"/>
                    <a:pt x="4371" y="5694"/>
                    <a:pt x="368" y="9964"/>
                  </a:cubicBezTo>
                  <a:cubicBezTo>
                    <a:pt x="1" y="10364"/>
                    <a:pt x="34" y="10998"/>
                    <a:pt x="435" y="11365"/>
                  </a:cubicBezTo>
                  <a:cubicBezTo>
                    <a:pt x="4904" y="15468"/>
                    <a:pt x="11309" y="19671"/>
                    <a:pt x="17614" y="22873"/>
                  </a:cubicBezTo>
                  <a:cubicBezTo>
                    <a:pt x="17967" y="23019"/>
                    <a:pt x="18345" y="23100"/>
                    <a:pt x="18718" y="23100"/>
                  </a:cubicBezTo>
                  <a:cubicBezTo>
                    <a:pt x="18944" y="23100"/>
                    <a:pt x="19167" y="23070"/>
                    <a:pt x="19381" y="23007"/>
                  </a:cubicBezTo>
                  <a:cubicBezTo>
                    <a:pt x="21716" y="22240"/>
                    <a:pt x="24018" y="21339"/>
                    <a:pt x="26253" y="20305"/>
                  </a:cubicBezTo>
                  <a:lnTo>
                    <a:pt x="26253" y="20305"/>
                  </a:lnTo>
                  <a:cubicBezTo>
                    <a:pt x="23117" y="25876"/>
                    <a:pt x="25386" y="32280"/>
                    <a:pt x="33058" y="36717"/>
                  </a:cubicBezTo>
                  <a:cubicBezTo>
                    <a:pt x="38512" y="39869"/>
                    <a:pt x="45667" y="41445"/>
                    <a:pt x="52822" y="41445"/>
                  </a:cubicBezTo>
                  <a:cubicBezTo>
                    <a:pt x="59977" y="41445"/>
                    <a:pt x="67132" y="39869"/>
                    <a:pt x="72586" y="36717"/>
                  </a:cubicBezTo>
                  <a:cubicBezTo>
                    <a:pt x="83527" y="30412"/>
                    <a:pt x="83527" y="20205"/>
                    <a:pt x="72586" y="13900"/>
                  </a:cubicBezTo>
                  <a:cubicBezTo>
                    <a:pt x="67132" y="10760"/>
                    <a:pt x="59991" y="9185"/>
                    <a:pt x="52845" y="9185"/>
                  </a:cubicBezTo>
                  <a:cubicBezTo>
                    <a:pt x="48759" y="9185"/>
                    <a:pt x="44671" y="9700"/>
                    <a:pt x="40897" y="10731"/>
                  </a:cubicBezTo>
                  <a:cubicBezTo>
                    <a:pt x="40997" y="10631"/>
                    <a:pt x="41097" y="10531"/>
                    <a:pt x="41197" y="10431"/>
                  </a:cubicBezTo>
                  <a:cubicBezTo>
                    <a:pt x="41597" y="10131"/>
                    <a:pt x="41564" y="9497"/>
                    <a:pt x="41130" y="9230"/>
                  </a:cubicBezTo>
                  <a:cubicBezTo>
                    <a:pt x="34926" y="4694"/>
                    <a:pt x="27721" y="1592"/>
                    <a:pt x="19415" y="57"/>
                  </a:cubicBezTo>
                  <a:cubicBezTo>
                    <a:pt x="19177" y="20"/>
                    <a:pt x="18939" y="1"/>
                    <a:pt x="18704"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80"/>
            <p:cNvSpPr/>
            <p:nvPr/>
          </p:nvSpPr>
          <p:spPr>
            <a:xfrm>
              <a:off x="1933225" y="2626900"/>
              <a:ext cx="3016350" cy="1738150"/>
            </a:xfrm>
            <a:custGeom>
              <a:rect b="b" l="l" r="r" t="t"/>
              <a:pathLst>
                <a:path extrusionOk="0" h="69526" w="120654">
                  <a:moveTo>
                    <a:pt x="115549" y="1"/>
                  </a:moveTo>
                  <a:cubicBezTo>
                    <a:pt x="115208" y="1"/>
                    <a:pt x="114866" y="84"/>
                    <a:pt x="114549" y="251"/>
                  </a:cubicBezTo>
                  <a:lnTo>
                    <a:pt x="534" y="66065"/>
                  </a:lnTo>
                  <a:cubicBezTo>
                    <a:pt x="0" y="66398"/>
                    <a:pt x="0" y="66899"/>
                    <a:pt x="534" y="67232"/>
                  </a:cubicBezTo>
                  <a:lnTo>
                    <a:pt x="4170" y="69300"/>
                  </a:lnTo>
                  <a:cubicBezTo>
                    <a:pt x="4487" y="69450"/>
                    <a:pt x="4829" y="69526"/>
                    <a:pt x="5171" y="69526"/>
                  </a:cubicBezTo>
                  <a:cubicBezTo>
                    <a:pt x="5512" y="69526"/>
                    <a:pt x="5854" y="69450"/>
                    <a:pt x="6171" y="69300"/>
                  </a:cubicBezTo>
                  <a:lnTo>
                    <a:pt x="120086" y="3520"/>
                  </a:lnTo>
                  <a:cubicBezTo>
                    <a:pt x="120653" y="3220"/>
                    <a:pt x="120653" y="2686"/>
                    <a:pt x="120086" y="2352"/>
                  </a:cubicBezTo>
                  <a:lnTo>
                    <a:pt x="116550" y="251"/>
                  </a:lnTo>
                  <a:cubicBezTo>
                    <a:pt x="116233" y="84"/>
                    <a:pt x="115891" y="1"/>
                    <a:pt x="115549"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80"/>
            <p:cNvSpPr/>
            <p:nvPr/>
          </p:nvSpPr>
          <p:spPr>
            <a:xfrm>
              <a:off x="2780500" y="3980800"/>
              <a:ext cx="639650" cy="369450"/>
            </a:xfrm>
            <a:custGeom>
              <a:rect b="b" l="l" r="r" t="t"/>
              <a:pathLst>
                <a:path extrusionOk="0" h="14778" w="25586">
                  <a:moveTo>
                    <a:pt x="12809" y="0"/>
                  </a:moveTo>
                  <a:cubicBezTo>
                    <a:pt x="5738" y="0"/>
                    <a:pt x="0" y="3336"/>
                    <a:pt x="0" y="7405"/>
                  </a:cubicBezTo>
                  <a:cubicBezTo>
                    <a:pt x="0" y="11475"/>
                    <a:pt x="5738" y="14777"/>
                    <a:pt x="12809" y="14777"/>
                  </a:cubicBezTo>
                  <a:cubicBezTo>
                    <a:pt x="19848" y="14777"/>
                    <a:pt x="25585" y="11475"/>
                    <a:pt x="25585" y="7405"/>
                  </a:cubicBezTo>
                  <a:cubicBezTo>
                    <a:pt x="25585" y="3336"/>
                    <a:pt x="19848" y="0"/>
                    <a:pt x="12809"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80"/>
            <p:cNvSpPr/>
            <p:nvPr/>
          </p:nvSpPr>
          <p:spPr>
            <a:xfrm>
              <a:off x="3247500" y="4252650"/>
              <a:ext cx="639650" cy="369450"/>
            </a:xfrm>
            <a:custGeom>
              <a:rect b="b" l="l" r="r" t="t"/>
              <a:pathLst>
                <a:path extrusionOk="0" h="14778" w="25586">
                  <a:moveTo>
                    <a:pt x="12776" y="1"/>
                  </a:moveTo>
                  <a:cubicBezTo>
                    <a:pt x="5738" y="1"/>
                    <a:pt x="0" y="3303"/>
                    <a:pt x="0" y="7406"/>
                  </a:cubicBezTo>
                  <a:cubicBezTo>
                    <a:pt x="0" y="11476"/>
                    <a:pt x="5738" y="14778"/>
                    <a:pt x="12776" y="14778"/>
                  </a:cubicBezTo>
                  <a:cubicBezTo>
                    <a:pt x="19848" y="14778"/>
                    <a:pt x="25585" y="11476"/>
                    <a:pt x="25585" y="7406"/>
                  </a:cubicBezTo>
                  <a:cubicBezTo>
                    <a:pt x="25585" y="3303"/>
                    <a:pt x="19848" y="1"/>
                    <a:pt x="12776"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80"/>
            <p:cNvSpPr/>
            <p:nvPr/>
          </p:nvSpPr>
          <p:spPr>
            <a:xfrm>
              <a:off x="4686025" y="2761575"/>
              <a:ext cx="638800" cy="369475"/>
            </a:xfrm>
            <a:custGeom>
              <a:rect b="b" l="l" r="r" t="t"/>
              <a:pathLst>
                <a:path extrusionOk="0" h="14779" w="25552">
                  <a:moveTo>
                    <a:pt x="12776" y="1"/>
                  </a:moveTo>
                  <a:cubicBezTo>
                    <a:pt x="5738" y="1"/>
                    <a:pt x="0" y="3303"/>
                    <a:pt x="0" y="7373"/>
                  </a:cubicBezTo>
                  <a:cubicBezTo>
                    <a:pt x="0" y="11476"/>
                    <a:pt x="5738" y="14778"/>
                    <a:pt x="12776" y="14778"/>
                  </a:cubicBezTo>
                  <a:cubicBezTo>
                    <a:pt x="19848" y="14778"/>
                    <a:pt x="25552" y="11476"/>
                    <a:pt x="25552" y="7373"/>
                  </a:cubicBezTo>
                  <a:cubicBezTo>
                    <a:pt x="25552" y="3303"/>
                    <a:pt x="19848" y="1"/>
                    <a:pt x="12776"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80"/>
            <p:cNvSpPr/>
            <p:nvPr/>
          </p:nvSpPr>
          <p:spPr>
            <a:xfrm>
              <a:off x="1793950" y="735550"/>
              <a:ext cx="619625" cy="468475"/>
            </a:xfrm>
            <a:custGeom>
              <a:rect b="b" l="l" r="r" t="t"/>
              <a:pathLst>
                <a:path extrusionOk="0" h="18739" w="24785">
                  <a:moveTo>
                    <a:pt x="11471" y="0"/>
                  </a:moveTo>
                  <a:cubicBezTo>
                    <a:pt x="10831" y="0"/>
                    <a:pt x="10107" y="210"/>
                    <a:pt x="9341" y="651"/>
                  </a:cubicBezTo>
                  <a:cubicBezTo>
                    <a:pt x="6705" y="2152"/>
                    <a:pt x="4604" y="5855"/>
                    <a:pt x="4604" y="8890"/>
                  </a:cubicBezTo>
                  <a:lnTo>
                    <a:pt x="4604" y="10591"/>
                  </a:lnTo>
                  <a:cubicBezTo>
                    <a:pt x="4571" y="11259"/>
                    <a:pt x="4737" y="11926"/>
                    <a:pt x="5004" y="12560"/>
                  </a:cubicBezTo>
                  <a:lnTo>
                    <a:pt x="1769" y="14428"/>
                  </a:lnTo>
                  <a:cubicBezTo>
                    <a:pt x="701" y="15095"/>
                    <a:pt x="67" y="16229"/>
                    <a:pt x="1" y="17463"/>
                  </a:cubicBezTo>
                  <a:cubicBezTo>
                    <a:pt x="1" y="18269"/>
                    <a:pt x="388" y="18739"/>
                    <a:pt x="972" y="18739"/>
                  </a:cubicBezTo>
                  <a:cubicBezTo>
                    <a:pt x="1210" y="18739"/>
                    <a:pt x="1479" y="18661"/>
                    <a:pt x="1769" y="18497"/>
                  </a:cubicBezTo>
                  <a:lnTo>
                    <a:pt x="23017" y="6222"/>
                  </a:lnTo>
                  <a:cubicBezTo>
                    <a:pt x="24051" y="5521"/>
                    <a:pt x="24718" y="4387"/>
                    <a:pt x="24785" y="3153"/>
                  </a:cubicBezTo>
                  <a:cubicBezTo>
                    <a:pt x="24785" y="2372"/>
                    <a:pt x="24382" y="1910"/>
                    <a:pt x="23802" y="1910"/>
                  </a:cubicBezTo>
                  <a:cubicBezTo>
                    <a:pt x="23565" y="1910"/>
                    <a:pt x="23298" y="1987"/>
                    <a:pt x="23017" y="2152"/>
                  </a:cubicBezTo>
                  <a:lnTo>
                    <a:pt x="19081" y="4420"/>
                  </a:lnTo>
                  <a:cubicBezTo>
                    <a:pt x="19114" y="4254"/>
                    <a:pt x="19114" y="4053"/>
                    <a:pt x="19114" y="3887"/>
                  </a:cubicBezTo>
                  <a:lnTo>
                    <a:pt x="19114" y="2753"/>
                  </a:lnTo>
                  <a:cubicBezTo>
                    <a:pt x="19114" y="1327"/>
                    <a:pt x="18387" y="494"/>
                    <a:pt x="17341" y="494"/>
                  </a:cubicBezTo>
                  <a:cubicBezTo>
                    <a:pt x="16919" y="494"/>
                    <a:pt x="16444" y="630"/>
                    <a:pt x="15945" y="918"/>
                  </a:cubicBezTo>
                  <a:cubicBezTo>
                    <a:pt x="15178" y="1385"/>
                    <a:pt x="14544" y="2019"/>
                    <a:pt x="14044" y="2753"/>
                  </a:cubicBezTo>
                  <a:cubicBezTo>
                    <a:pt x="13861" y="993"/>
                    <a:pt x="12864" y="0"/>
                    <a:pt x="11471"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80"/>
            <p:cNvSpPr/>
            <p:nvPr/>
          </p:nvSpPr>
          <p:spPr>
            <a:xfrm>
              <a:off x="2463600" y="1059300"/>
              <a:ext cx="467850" cy="353050"/>
            </a:xfrm>
            <a:custGeom>
              <a:rect b="b" l="l" r="r" t="t"/>
              <a:pathLst>
                <a:path extrusionOk="0" h="14122" w="18714">
                  <a:moveTo>
                    <a:pt x="8663" y="0"/>
                  </a:moveTo>
                  <a:cubicBezTo>
                    <a:pt x="8185" y="0"/>
                    <a:pt x="7645" y="154"/>
                    <a:pt x="7072" y="477"/>
                  </a:cubicBezTo>
                  <a:cubicBezTo>
                    <a:pt x="5104" y="1611"/>
                    <a:pt x="3470" y="4413"/>
                    <a:pt x="3470" y="6681"/>
                  </a:cubicBezTo>
                  <a:lnTo>
                    <a:pt x="3470" y="7982"/>
                  </a:lnTo>
                  <a:cubicBezTo>
                    <a:pt x="3470" y="8483"/>
                    <a:pt x="3570" y="8983"/>
                    <a:pt x="3803" y="9450"/>
                  </a:cubicBezTo>
                  <a:lnTo>
                    <a:pt x="1335" y="10884"/>
                  </a:lnTo>
                  <a:cubicBezTo>
                    <a:pt x="534" y="11385"/>
                    <a:pt x="34" y="12252"/>
                    <a:pt x="0" y="13186"/>
                  </a:cubicBezTo>
                  <a:cubicBezTo>
                    <a:pt x="0" y="13782"/>
                    <a:pt x="307" y="14122"/>
                    <a:pt x="749" y="14122"/>
                  </a:cubicBezTo>
                  <a:cubicBezTo>
                    <a:pt x="926" y="14122"/>
                    <a:pt x="1125" y="14068"/>
                    <a:pt x="1335" y="13953"/>
                  </a:cubicBezTo>
                  <a:lnTo>
                    <a:pt x="17379" y="4680"/>
                  </a:lnTo>
                  <a:cubicBezTo>
                    <a:pt x="18147" y="4180"/>
                    <a:pt x="18647" y="3312"/>
                    <a:pt x="18714" y="2378"/>
                  </a:cubicBezTo>
                  <a:cubicBezTo>
                    <a:pt x="18714" y="1785"/>
                    <a:pt x="18409" y="1428"/>
                    <a:pt x="17969" y="1428"/>
                  </a:cubicBezTo>
                  <a:cubicBezTo>
                    <a:pt x="17791" y="1428"/>
                    <a:pt x="17591" y="1486"/>
                    <a:pt x="17379" y="1611"/>
                  </a:cubicBezTo>
                  <a:lnTo>
                    <a:pt x="14411" y="3312"/>
                  </a:lnTo>
                  <a:cubicBezTo>
                    <a:pt x="14411" y="3179"/>
                    <a:pt x="14444" y="3045"/>
                    <a:pt x="14444" y="2945"/>
                  </a:cubicBezTo>
                  <a:lnTo>
                    <a:pt x="14444" y="2078"/>
                  </a:lnTo>
                  <a:cubicBezTo>
                    <a:pt x="14444" y="987"/>
                    <a:pt x="13904" y="351"/>
                    <a:pt x="13112" y="351"/>
                  </a:cubicBezTo>
                  <a:cubicBezTo>
                    <a:pt x="12790" y="351"/>
                    <a:pt x="12428" y="456"/>
                    <a:pt x="12042" y="677"/>
                  </a:cubicBezTo>
                  <a:cubicBezTo>
                    <a:pt x="11475" y="1044"/>
                    <a:pt x="11008" y="1511"/>
                    <a:pt x="10608" y="2078"/>
                  </a:cubicBezTo>
                  <a:cubicBezTo>
                    <a:pt x="10470" y="747"/>
                    <a:pt x="9717" y="0"/>
                    <a:pt x="8663"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80"/>
            <p:cNvSpPr/>
            <p:nvPr/>
          </p:nvSpPr>
          <p:spPr>
            <a:xfrm>
              <a:off x="1590975" y="3474550"/>
              <a:ext cx="485700" cy="539625"/>
            </a:xfrm>
            <a:custGeom>
              <a:rect b="b" l="l" r="r" t="t"/>
              <a:pathLst>
                <a:path extrusionOk="0" h="21585" w="19428">
                  <a:moveTo>
                    <a:pt x="5765" y="0"/>
                  </a:moveTo>
                  <a:cubicBezTo>
                    <a:pt x="2477" y="0"/>
                    <a:pt x="0" y="2803"/>
                    <a:pt x="3383" y="5473"/>
                  </a:cubicBezTo>
                  <a:cubicBezTo>
                    <a:pt x="7219" y="8475"/>
                    <a:pt x="14291" y="11978"/>
                    <a:pt x="16459" y="21584"/>
                  </a:cubicBezTo>
                  <a:lnTo>
                    <a:pt x="19294" y="20884"/>
                  </a:lnTo>
                  <a:cubicBezTo>
                    <a:pt x="19294" y="20884"/>
                    <a:pt x="19428" y="14713"/>
                    <a:pt x="17026" y="9576"/>
                  </a:cubicBezTo>
                  <a:cubicBezTo>
                    <a:pt x="14624" y="4439"/>
                    <a:pt x="10855" y="970"/>
                    <a:pt x="7019" y="136"/>
                  </a:cubicBezTo>
                  <a:cubicBezTo>
                    <a:pt x="6595" y="44"/>
                    <a:pt x="6174" y="0"/>
                    <a:pt x="5765"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80"/>
            <p:cNvSpPr/>
            <p:nvPr/>
          </p:nvSpPr>
          <p:spPr>
            <a:xfrm>
              <a:off x="1590975" y="3474550"/>
              <a:ext cx="485700" cy="539625"/>
            </a:xfrm>
            <a:custGeom>
              <a:rect b="b" l="l" r="r" t="t"/>
              <a:pathLst>
                <a:path extrusionOk="0" h="21585" w="19428">
                  <a:moveTo>
                    <a:pt x="5765" y="0"/>
                  </a:moveTo>
                  <a:cubicBezTo>
                    <a:pt x="2477" y="0"/>
                    <a:pt x="0" y="2803"/>
                    <a:pt x="3383" y="5473"/>
                  </a:cubicBezTo>
                  <a:cubicBezTo>
                    <a:pt x="7219" y="8475"/>
                    <a:pt x="14291" y="11978"/>
                    <a:pt x="16459" y="21584"/>
                  </a:cubicBezTo>
                  <a:lnTo>
                    <a:pt x="19294" y="20884"/>
                  </a:lnTo>
                  <a:cubicBezTo>
                    <a:pt x="19294" y="20884"/>
                    <a:pt x="19428" y="14713"/>
                    <a:pt x="17026" y="9576"/>
                  </a:cubicBezTo>
                  <a:cubicBezTo>
                    <a:pt x="14624" y="4439"/>
                    <a:pt x="10855" y="970"/>
                    <a:pt x="7019" y="136"/>
                  </a:cubicBezTo>
                  <a:cubicBezTo>
                    <a:pt x="6595" y="44"/>
                    <a:pt x="6174" y="0"/>
                    <a:pt x="57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80"/>
            <p:cNvSpPr/>
            <p:nvPr/>
          </p:nvSpPr>
          <p:spPr>
            <a:xfrm>
              <a:off x="1711400" y="3517300"/>
              <a:ext cx="344425" cy="436225"/>
            </a:xfrm>
            <a:custGeom>
              <a:rect b="b" l="l" r="r" t="t"/>
              <a:pathLst>
                <a:path extrusionOk="0" h="17449" w="13777">
                  <a:moveTo>
                    <a:pt x="212" y="0"/>
                  </a:moveTo>
                  <a:cubicBezTo>
                    <a:pt x="134" y="0"/>
                    <a:pt x="58" y="55"/>
                    <a:pt x="34" y="127"/>
                  </a:cubicBezTo>
                  <a:cubicBezTo>
                    <a:pt x="0" y="260"/>
                    <a:pt x="67" y="360"/>
                    <a:pt x="167" y="394"/>
                  </a:cubicBezTo>
                  <a:cubicBezTo>
                    <a:pt x="3536" y="1661"/>
                    <a:pt x="10641" y="6832"/>
                    <a:pt x="13343" y="17306"/>
                  </a:cubicBezTo>
                  <a:cubicBezTo>
                    <a:pt x="13371" y="17388"/>
                    <a:pt x="13443" y="17448"/>
                    <a:pt x="13524" y="17448"/>
                  </a:cubicBezTo>
                  <a:cubicBezTo>
                    <a:pt x="13541" y="17448"/>
                    <a:pt x="13559" y="17445"/>
                    <a:pt x="13577" y="17439"/>
                  </a:cubicBezTo>
                  <a:lnTo>
                    <a:pt x="13610" y="17439"/>
                  </a:lnTo>
                  <a:cubicBezTo>
                    <a:pt x="13710" y="17439"/>
                    <a:pt x="13777" y="17306"/>
                    <a:pt x="13743" y="17206"/>
                  </a:cubicBezTo>
                  <a:cubicBezTo>
                    <a:pt x="11008" y="6565"/>
                    <a:pt x="3736" y="1294"/>
                    <a:pt x="300" y="27"/>
                  </a:cubicBezTo>
                  <a:cubicBezTo>
                    <a:pt x="272" y="8"/>
                    <a:pt x="242" y="0"/>
                    <a:pt x="2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80"/>
            <p:cNvSpPr/>
            <p:nvPr/>
          </p:nvSpPr>
          <p:spPr>
            <a:xfrm>
              <a:off x="1572950" y="3758975"/>
              <a:ext cx="477050" cy="513475"/>
            </a:xfrm>
            <a:custGeom>
              <a:rect b="b" l="l" r="r" t="t"/>
              <a:pathLst>
                <a:path extrusionOk="0" h="20539" w="19082">
                  <a:moveTo>
                    <a:pt x="3817" y="0"/>
                  </a:moveTo>
                  <a:cubicBezTo>
                    <a:pt x="2696" y="0"/>
                    <a:pt x="1611" y="463"/>
                    <a:pt x="802" y="1301"/>
                  </a:cubicBezTo>
                  <a:cubicBezTo>
                    <a:pt x="234" y="1835"/>
                    <a:pt x="1" y="2602"/>
                    <a:pt x="168" y="3369"/>
                  </a:cubicBezTo>
                  <a:cubicBezTo>
                    <a:pt x="401" y="4170"/>
                    <a:pt x="1168" y="4670"/>
                    <a:pt x="1869" y="5070"/>
                  </a:cubicBezTo>
                  <a:cubicBezTo>
                    <a:pt x="2603" y="5471"/>
                    <a:pt x="3370" y="5938"/>
                    <a:pt x="3670" y="6705"/>
                  </a:cubicBezTo>
                  <a:cubicBezTo>
                    <a:pt x="4304" y="8239"/>
                    <a:pt x="2636" y="10041"/>
                    <a:pt x="3337" y="11575"/>
                  </a:cubicBezTo>
                  <a:cubicBezTo>
                    <a:pt x="3670" y="12176"/>
                    <a:pt x="4237" y="12643"/>
                    <a:pt x="4938" y="12809"/>
                  </a:cubicBezTo>
                  <a:cubicBezTo>
                    <a:pt x="5472" y="13009"/>
                    <a:pt x="6072" y="13076"/>
                    <a:pt x="6639" y="13243"/>
                  </a:cubicBezTo>
                  <a:cubicBezTo>
                    <a:pt x="6906" y="13276"/>
                    <a:pt x="7173" y="13276"/>
                    <a:pt x="7473" y="13310"/>
                  </a:cubicBezTo>
                  <a:cubicBezTo>
                    <a:pt x="7608" y="13293"/>
                    <a:pt x="7742" y="13285"/>
                    <a:pt x="7877" y="13285"/>
                  </a:cubicBezTo>
                  <a:cubicBezTo>
                    <a:pt x="8540" y="13285"/>
                    <a:pt x="9192" y="13488"/>
                    <a:pt x="9775" y="13877"/>
                  </a:cubicBezTo>
                  <a:cubicBezTo>
                    <a:pt x="10809" y="14677"/>
                    <a:pt x="10942" y="16145"/>
                    <a:pt x="11476" y="17346"/>
                  </a:cubicBezTo>
                  <a:cubicBezTo>
                    <a:pt x="12143" y="18780"/>
                    <a:pt x="13411" y="19881"/>
                    <a:pt x="14945" y="20281"/>
                  </a:cubicBezTo>
                  <a:cubicBezTo>
                    <a:pt x="15520" y="20448"/>
                    <a:pt x="16238" y="20539"/>
                    <a:pt x="16892" y="20539"/>
                  </a:cubicBezTo>
                  <a:cubicBezTo>
                    <a:pt x="17681" y="20539"/>
                    <a:pt x="18377" y="20406"/>
                    <a:pt x="18614" y="20115"/>
                  </a:cubicBezTo>
                  <a:cubicBezTo>
                    <a:pt x="18914" y="19714"/>
                    <a:pt x="18347" y="18313"/>
                    <a:pt x="18414" y="17813"/>
                  </a:cubicBezTo>
                  <a:cubicBezTo>
                    <a:pt x="18548" y="16512"/>
                    <a:pt x="18581" y="15211"/>
                    <a:pt x="18481" y="13910"/>
                  </a:cubicBezTo>
                  <a:cubicBezTo>
                    <a:pt x="18381" y="13343"/>
                    <a:pt x="18381" y="12743"/>
                    <a:pt x="18481" y="12142"/>
                  </a:cubicBezTo>
                  <a:cubicBezTo>
                    <a:pt x="18581" y="11508"/>
                    <a:pt x="18648" y="10841"/>
                    <a:pt x="18748" y="10174"/>
                  </a:cubicBezTo>
                  <a:cubicBezTo>
                    <a:pt x="18848" y="9507"/>
                    <a:pt x="19081" y="8940"/>
                    <a:pt x="18948" y="8173"/>
                  </a:cubicBezTo>
                  <a:cubicBezTo>
                    <a:pt x="18781" y="7472"/>
                    <a:pt x="18481" y="6772"/>
                    <a:pt x="18114" y="6138"/>
                  </a:cubicBezTo>
                  <a:cubicBezTo>
                    <a:pt x="17747" y="5504"/>
                    <a:pt x="17413" y="4904"/>
                    <a:pt x="17046" y="4270"/>
                  </a:cubicBezTo>
                  <a:cubicBezTo>
                    <a:pt x="16646" y="3503"/>
                    <a:pt x="16179" y="2802"/>
                    <a:pt x="15612" y="2168"/>
                  </a:cubicBezTo>
                  <a:cubicBezTo>
                    <a:pt x="14573" y="1129"/>
                    <a:pt x="13186" y="533"/>
                    <a:pt x="11728" y="533"/>
                  </a:cubicBezTo>
                  <a:cubicBezTo>
                    <a:pt x="11688" y="533"/>
                    <a:pt x="11649" y="533"/>
                    <a:pt x="11609" y="534"/>
                  </a:cubicBezTo>
                  <a:cubicBezTo>
                    <a:pt x="10634" y="561"/>
                    <a:pt x="9593" y="896"/>
                    <a:pt x="8593" y="896"/>
                  </a:cubicBezTo>
                  <a:cubicBezTo>
                    <a:pt x="8362" y="896"/>
                    <a:pt x="8132" y="878"/>
                    <a:pt x="7907" y="834"/>
                  </a:cubicBezTo>
                  <a:cubicBezTo>
                    <a:pt x="6706" y="601"/>
                    <a:pt x="5572" y="134"/>
                    <a:pt x="4337" y="34"/>
                  </a:cubicBezTo>
                  <a:cubicBezTo>
                    <a:pt x="4164" y="11"/>
                    <a:pt x="3990" y="0"/>
                    <a:pt x="381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80"/>
            <p:cNvSpPr/>
            <p:nvPr/>
          </p:nvSpPr>
          <p:spPr>
            <a:xfrm>
              <a:off x="1629675" y="3795650"/>
              <a:ext cx="397800" cy="382800"/>
            </a:xfrm>
            <a:custGeom>
              <a:rect b="b" l="l" r="r" t="t"/>
              <a:pathLst>
                <a:path extrusionOk="0" h="15312" w="15912">
                  <a:moveTo>
                    <a:pt x="200" y="1"/>
                  </a:moveTo>
                  <a:cubicBezTo>
                    <a:pt x="100" y="1"/>
                    <a:pt x="0" y="68"/>
                    <a:pt x="0" y="168"/>
                  </a:cubicBezTo>
                  <a:cubicBezTo>
                    <a:pt x="0" y="268"/>
                    <a:pt x="67" y="368"/>
                    <a:pt x="167" y="368"/>
                  </a:cubicBezTo>
                  <a:cubicBezTo>
                    <a:pt x="2902" y="568"/>
                    <a:pt x="14177" y="3804"/>
                    <a:pt x="15511" y="15145"/>
                  </a:cubicBezTo>
                  <a:cubicBezTo>
                    <a:pt x="15545" y="15245"/>
                    <a:pt x="15645" y="15312"/>
                    <a:pt x="15745" y="15312"/>
                  </a:cubicBezTo>
                  <a:cubicBezTo>
                    <a:pt x="15845" y="15312"/>
                    <a:pt x="15912" y="15212"/>
                    <a:pt x="15912" y="15112"/>
                  </a:cubicBezTo>
                  <a:cubicBezTo>
                    <a:pt x="14511" y="3503"/>
                    <a:pt x="2969" y="201"/>
                    <a:pt x="2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80"/>
            <p:cNvSpPr/>
            <p:nvPr/>
          </p:nvSpPr>
          <p:spPr>
            <a:xfrm>
              <a:off x="1711400" y="3940700"/>
              <a:ext cx="223850" cy="49300"/>
            </a:xfrm>
            <a:custGeom>
              <a:rect b="b" l="l" r="r" t="t"/>
              <a:pathLst>
                <a:path extrusionOk="0" h="1972" w="8954">
                  <a:moveTo>
                    <a:pt x="5651" y="1"/>
                  </a:moveTo>
                  <a:cubicBezTo>
                    <a:pt x="3703" y="1"/>
                    <a:pt x="1764" y="550"/>
                    <a:pt x="67" y="1638"/>
                  </a:cubicBezTo>
                  <a:cubicBezTo>
                    <a:pt x="0" y="1704"/>
                    <a:pt x="0" y="1838"/>
                    <a:pt x="34" y="1904"/>
                  </a:cubicBezTo>
                  <a:cubicBezTo>
                    <a:pt x="100" y="1938"/>
                    <a:pt x="134" y="1971"/>
                    <a:pt x="200" y="1971"/>
                  </a:cubicBezTo>
                  <a:cubicBezTo>
                    <a:pt x="234" y="1971"/>
                    <a:pt x="267" y="1971"/>
                    <a:pt x="300" y="1938"/>
                  </a:cubicBezTo>
                  <a:cubicBezTo>
                    <a:pt x="1903" y="898"/>
                    <a:pt x="3758" y="365"/>
                    <a:pt x="5629" y="365"/>
                  </a:cubicBezTo>
                  <a:cubicBezTo>
                    <a:pt x="6640" y="365"/>
                    <a:pt x="7657" y="521"/>
                    <a:pt x="8640" y="837"/>
                  </a:cubicBezTo>
                  <a:cubicBezTo>
                    <a:pt x="8659" y="842"/>
                    <a:pt x="8677" y="845"/>
                    <a:pt x="8695" y="845"/>
                  </a:cubicBezTo>
                  <a:cubicBezTo>
                    <a:pt x="8888" y="845"/>
                    <a:pt x="8954" y="531"/>
                    <a:pt x="8740" y="470"/>
                  </a:cubicBezTo>
                  <a:cubicBezTo>
                    <a:pt x="7731" y="157"/>
                    <a:pt x="6689" y="1"/>
                    <a:pt x="5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80"/>
            <p:cNvSpPr/>
            <p:nvPr/>
          </p:nvSpPr>
          <p:spPr>
            <a:xfrm>
              <a:off x="2062475" y="531650"/>
              <a:ext cx="2770350" cy="3786075"/>
            </a:xfrm>
            <a:custGeom>
              <a:rect b="b" l="l" r="r" t="t"/>
              <a:pathLst>
                <a:path extrusionOk="0" h="151443" w="110814">
                  <a:moveTo>
                    <a:pt x="110346" y="1"/>
                  </a:moveTo>
                  <a:cubicBezTo>
                    <a:pt x="109946" y="1"/>
                    <a:pt x="108545" y="735"/>
                    <a:pt x="105309" y="2603"/>
                  </a:cubicBezTo>
                  <a:lnTo>
                    <a:pt x="1568" y="62445"/>
                  </a:lnTo>
                  <a:cubicBezTo>
                    <a:pt x="601" y="63013"/>
                    <a:pt x="34" y="64047"/>
                    <a:pt x="1" y="65181"/>
                  </a:cubicBezTo>
                  <a:lnTo>
                    <a:pt x="1" y="150475"/>
                  </a:lnTo>
                  <a:cubicBezTo>
                    <a:pt x="1" y="150809"/>
                    <a:pt x="167" y="151142"/>
                    <a:pt x="468" y="151276"/>
                  </a:cubicBezTo>
                  <a:lnTo>
                    <a:pt x="534" y="151342"/>
                  </a:lnTo>
                  <a:lnTo>
                    <a:pt x="634" y="151376"/>
                  </a:lnTo>
                  <a:lnTo>
                    <a:pt x="701" y="151409"/>
                  </a:lnTo>
                  <a:cubicBezTo>
                    <a:pt x="768" y="151409"/>
                    <a:pt x="835" y="151409"/>
                    <a:pt x="868" y="151442"/>
                  </a:cubicBezTo>
                  <a:lnTo>
                    <a:pt x="901" y="151409"/>
                  </a:lnTo>
                  <a:cubicBezTo>
                    <a:pt x="1068" y="151409"/>
                    <a:pt x="1201" y="151342"/>
                    <a:pt x="1335" y="151276"/>
                  </a:cubicBezTo>
                  <a:lnTo>
                    <a:pt x="1368" y="151276"/>
                  </a:lnTo>
                  <a:lnTo>
                    <a:pt x="1402" y="151242"/>
                  </a:lnTo>
                  <a:lnTo>
                    <a:pt x="109245" y="88964"/>
                  </a:lnTo>
                  <a:cubicBezTo>
                    <a:pt x="110146" y="88364"/>
                    <a:pt x="110746" y="87363"/>
                    <a:pt x="110813" y="86262"/>
                  </a:cubicBezTo>
                  <a:lnTo>
                    <a:pt x="110813" y="901"/>
                  </a:lnTo>
                  <a:lnTo>
                    <a:pt x="110813" y="701"/>
                  </a:lnTo>
                  <a:cubicBezTo>
                    <a:pt x="110813" y="668"/>
                    <a:pt x="110813" y="635"/>
                    <a:pt x="110813" y="601"/>
                  </a:cubicBezTo>
                  <a:lnTo>
                    <a:pt x="110780" y="501"/>
                  </a:lnTo>
                  <a:cubicBezTo>
                    <a:pt x="110780" y="468"/>
                    <a:pt x="110746" y="434"/>
                    <a:pt x="110746" y="434"/>
                  </a:cubicBezTo>
                  <a:cubicBezTo>
                    <a:pt x="110746" y="368"/>
                    <a:pt x="110713" y="301"/>
                    <a:pt x="110680" y="268"/>
                  </a:cubicBezTo>
                  <a:lnTo>
                    <a:pt x="110680" y="234"/>
                  </a:lnTo>
                  <a:lnTo>
                    <a:pt x="110646" y="201"/>
                  </a:lnTo>
                  <a:lnTo>
                    <a:pt x="110646" y="168"/>
                  </a:lnTo>
                  <a:lnTo>
                    <a:pt x="110613" y="134"/>
                  </a:lnTo>
                  <a:cubicBezTo>
                    <a:pt x="110580" y="134"/>
                    <a:pt x="110580" y="101"/>
                    <a:pt x="110546" y="67"/>
                  </a:cubicBezTo>
                  <a:lnTo>
                    <a:pt x="110446" y="34"/>
                  </a:lnTo>
                  <a:cubicBezTo>
                    <a:pt x="110413" y="1"/>
                    <a:pt x="110379" y="1"/>
                    <a:pt x="110346"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80"/>
            <p:cNvSpPr/>
            <p:nvPr/>
          </p:nvSpPr>
          <p:spPr>
            <a:xfrm>
              <a:off x="2055800" y="524975"/>
              <a:ext cx="2784525" cy="3798575"/>
            </a:xfrm>
            <a:custGeom>
              <a:rect b="b" l="l" r="r" t="t"/>
              <a:pathLst>
                <a:path extrusionOk="0" h="151943" w="111381">
                  <a:moveTo>
                    <a:pt x="110646" y="535"/>
                  </a:moveTo>
                  <a:lnTo>
                    <a:pt x="110713" y="601"/>
                  </a:lnTo>
                  <a:lnTo>
                    <a:pt x="110746" y="668"/>
                  </a:lnTo>
                  <a:cubicBezTo>
                    <a:pt x="110746" y="668"/>
                    <a:pt x="110746" y="701"/>
                    <a:pt x="110780" y="701"/>
                  </a:cubicBezTo>
                  <a:lnTo>
                    <a:pt x="110780" y="735"/>
                  </a:lnTo>
                  <a:lnTo>
                    <a:pt x="110813" y="868"/>
                  </a:lnTo>
                  <a:lnTo>
                    <a:pt x="110813" y="902"/>
                  </a:lnTo>
                  <a:lnTo>
                    <a:pt x="110813" y="935"/>
                  </a:lnTo>
                  <a:cubicBezTo>
                    <a:pt x="110813" y="935"/>
                    <a:pt x="110813" y="935"/>
                    <a:pt x="110813" y="968"/>
                  </a:cubicBezTo>
                  <a:cubicBezTo>
                    <a:pt x="110813" y="1002"/>
                    <a:pt x="110813" y="1068"/>
                    <a:pt x="110813" y="1135"/>
                  </a:cubicBezTo>
                  <a:lnTo>
                    <a:pt x="110813" y="86529"/>
                  </a:lnTo>
                  <a:cubicBezTo>
                    <a:pt x="110746" y="87530"/>
                    <a:pt x="110213" y="88464"/>
                    <a:pt x="109379" y="89031"/>
                  </a:cubicBezTo>
                  <a:lnTo>
                    <a:pt x="3103" y="150375"/>
                  </a:lnTo>
                  <a:lnTo>
                    <a:pt x="1535" y="151276"/>
                  </a:lnTo>
                  <a:lnTo>
                    <a:pt x="1502" y="151309"/>
                  </a:lnTo>
                  <a:lnTo>
                    <a:pt x="1435" y="151343"/>
                  </a:lnTo>
                  <a:cubicBezTo>
                    <a:pt x="1368" y="151376"/>
                    <a:pt x="1268" y="151409"/>
                    <a:pt x="1168" y="151443"/>
                  </a:cubicBezTo>
                  <a:lnTo>
                    <a:pt x="1001" y="151443"/>
                  </a:lnTo>
                  <a:lnTo>
                    <a:pt x="968" y="151409"/>
                  </a:lnTo>
                  <a:lnTo>
                    <a:pt x="901" y="151376"/>
                  </a:lnTo>
                  <a:cubicBezTo>
                    <a:pt x="701" y="151242"/>
                    <a:pt x="568" y="151042"/>
                    <a:pt x="568" y="150809"/>
                  </a:cubicBezTo>
                  <a:lnTo>
                    <a:pt x="568" y="150375"/>
                  </a:lnTo>
                  <a:lnTo>
                    <a:pt x="568" y="65448"/>
                  </a:lnTo>
                  <a:cubicBezTo>
                    <a:pt x="568" y="64414"/>
                    <a:pt x="1135" y="63480"/>
                    <a:pt x="2002" y="62946"/>
                  </a:cubicBezTo>
                  <a:lnTo>
                    <a:pt x="105710" y="3070"/>
                  </a:lnTo>
                  <a:cubicBezTo>
                    <a:pt x="106910" y="2403"/>
                    <a:pt x="110079" y="568"/>
                    <a:pt x="110613" y="535"/>
                  </a:cubicBezTo>
                  <a:close/>
                  <a:moveTo>
                    <a:pt x="110613" y="1"/>
                  </a:moveTo>
                  <a:cubicBezTo>
                    <a:pt x="110213" y="1"/>
                    <a:pt x="109245" y="435"/>
                    <a:pt x="105443" y="2636"/>
                  </a:cubicBezTo>
                  <a:lnTo>
                    <a:pt x="1702" y="62479"/>
                  </a:lnTo>
                  <a:cubicBezTo>
                    <a:pt x="668" y="63113"/>
                    <a:pt x="34" y="64214"/>
                    <a:pt x="1" y="65448"/>
                  </a:cubicBezTo>
                  <a:lnTo>
                    <a:pt x="1" y="150375"/>
                  </a:lnTo>
                  <a:lnTo>
                    <a:pt x="1" y="150742"/>
                  </a:lnTo>
                  <a:cubicBezTo>
                    <a:pt x="1" y="151176"/>
                    <a:pt x="234" y="151576"/>
                    <a:pt x="601" y="151776"/>
                  </a:cubicBezTo>
                  <a:lnTo>
                    <a:pt x="668" y="151810"/>
                  </a:lnTo>
                  <a:lnTo>
                    <a:pt x="768" y="151876"/>
                  </a:lnTo>
                  <a:cubicBezTo>
                    <a:pt x="801" y="151876"/>
                    <a:pt x="868" y="151910"/>
                    <a:pt x="901" y="151910"/>
                  </a:cubicBezTo>
                  <a:cubicBezTo>
                    <a:pt x="1001" y="151943"/>
                    <a:pt x="1068" y="151943"/>
                    <a:pt x="1135" y="151943"/>
                  </a:cubicBezTo>
                  <a:lnTo>
                    <a:pt x="1168" y="151943"/>
                  </a:lnTo>
                  <a:cubicBezTo>
                    <a:pt x="1335" y="151943"/>
                    <a:pt x="1535" y="151876"/>
                    <a:pt x="1702" y="151776"/>
                  </a:cubicBezTo>
                  <a:lnTo>
                    <a:pt x="1735" y="151743"/>
                  </a:lnTo>
                  <a:lnTo>
                    <a:pt x="3370" y="150809"/>
                  </a:lnTo>
                  <a:lnTo>
                    <a:pt x="109679" y="89465"/>
                  </a:lnTo>
                  <a:cubicBezTo>
                    <a:pt x="110680" y="88831"/>
                    <a:pt x="111314" y="87730"/>
                    <a:pt x="111380" y="86529"/>
                  </a:cubicBezTo>
                  <a:lnTo>
                    <a:pt x="111380" y="1168"/>
                  </a:lnTo>
                  <a:lnTo>
                    <a:pt x="111380" y="968"/>
                  </a:lnTo>
                  <a:cubicBezTo>
                    <a:pt x="111380" y="902"/>
                    <a:pt x="111347" y="868"/>
                    <a:pt x="111347" y="801"/>
                  </a:cubicBezTo>
                  <a:cubicBezTo>
                    <a:pt x="111347" y="801"/>
                    <a:pt x="111347" y="801"/>
                    <a:pt x="111347" y="768"/>
                  </a:cubicBezTo>
                  <a:cubicBezTo>
                    <a:pt x="111347" y="735"/>
                    <a:pt x="111314" y="668"/>
                    <a:pt x="111314" y="635"/>
                  </a:cubicBezTo>
                  <a:cubicBezTo>
                    <a:pt x="111280" y="535"/>
                    <a:pt x="111247" y="468"/>
                    <a:pt x="111213" y="401"/>
                  </a:cubicBezTo>
                  <a:cubicBezTo>
                    <a:pt x="111180" y="368"/>
                    <a:pt x="111180" y="334"/>
                    <a:pt x="111147" y="334"/>
                  </a:cubicBezTo>
                  <a:cubicBezTo>
                    <a:pt x="111147" y="301"/>
                    <a:pt x="111113" y="268"/>
                    <a:pt x="111080" y="268"/>
                  </a:cubicBezTo>
                  <a:cubicBezTo>
                    <a:pt x="111080" y="201"/>
                    <a:pt x="111013" y="168"/>
                    <a:pt x="110980" y="134"/>
                  </a:cubicBezTo>
                  <a:cubicBezTo>
                    <a:pt x="110947" y="101"/>
                    <a:pt x="110880" y="68"/>
                    <a:pt x="110847" y="68"/>
                  </a:cubicBezTo>
                  <a:cubicBezTo>
                    <a:pt x="110780" y="34"/>
                    <a:pt x="110713" y="1"/>
                    <a:pt x="110646"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80"/>
            <p:cNvSpPr/>
            <p:nvPr/>
          </p:nvSpPr>
          <p:spPr>
            <a:xfrm>
              <a:off x="2000775" y="2086925"/>
              <a:ext cx="70900" cy="2231625"/>
            </a:xfrm>
            <a:custGeom>
              <a:rect b="b" l="l" r="r" t="t"/>
              <a:pathLst>
                <a:path extrusionOk="0" h="89265" w="2836">
                  <a:moveTo>
                    <a:pt x="534" y="1"/>
                  </a:moveTo>
                  <a:cubicBezTo>
                    <a:pt x="200" y="535"/>
                    <a:pt x="34" y="1102"/>
                    <a:pt x="0" y="1736"/>
                  </a:cubicBezTo>
                  <a:lnTo>
                    <a:pt x="0" y="86630"/>
                  </a:lnTo>
                  <a:cubicBezTo>
                    <a:pt x="0" y="86696"/>
                    <a:pt x="0" y="86763"/>
                    <a:pt x="0" y="86863"/>
                  </a:cubicBezTo>
                  <a:cubicBezTo>
                    <a:pt x="100" y="87430"/>
                    <a:pt x="434" y="87897"/>
                    <a:pt x="934" y="88197"/>
                  </a:cubicBezTo>
                  <a:lnTo>
                    <a:pt x="2735" y="89231"/>
                  </a:lnTo>
                  <a:cubicBezTo>
                    <a:pt x="2402" y="89031"/>
                    <a:pt x="2168" y="88631"/>
                    <a:pt x="2202" y="88264"/>
                  </a:cubicBezTo>
                  <a:lnTo>
                    <a:pt x="2202" y="2936"/>
                  </a:lnTo>
                  <a:cubicBezTo>
                    <a:pt x="2202" y="2336"/>
                    <a:pt x="2369" y="1769"/>
                    <a:pt x="2702" y="1269"/>
                  </a:cubicBezTo>
                  <a:lnTo>
                    <a:pt x="534" y="1"/>
                  </a:lnTo>
                  <a:close/>
                  <a:moveTo>
                    <a:pt x="2735" y="89231"/>
                  </a:moveTo>
                  <a:lnTo>
                    <a:pt x="2785" y="89248"/>
                  </a:lnTo>
                  <a:lnTo>
                    <a:pt x="2785" y="89248"/>
                  </a:lnTo>
                  <a:cubicBezTo>
                    <a:pt x="2767" y="89231"/>
                    <a:pt x="2762" y="89231"/>
                    <a:pt x="2735" y="89231"/>
                  </a:cubicBezTo>
                  <a:close/>
                  <a:moveTo>
                    <a:pt x="2785" y="89248"/>
                  </a:moveTo>
                  <a:lnTo>
                    <a:pt x="2785" y="89248"/>
                  </a:lnTo>
                  <a:cubicBezTo>
                    <a:pt x="2790" y="89252"/>
                    <a:pt x="2795" y="89258"/>
                    <a:pt x="2802" y="89265"/>
                  </a:cubicBezTo>
                  <a:lnTo>
                    <a:pt x="2836" y="89265"/>
                  </a:lnTo>
                  <a:lnTo>
                    <a:pt x="2785" y="89248"/>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80"/>
            <p:cNvSpPr/>
            <p:nvPr/>
          </p:nvSpPr>
          <p:spPr>
            <a:xfrm>
              <a:off x="2055800" y="523800"/>
              <a:ext cx="2784525" cy="1830850"/>
            </a:xfrm>
            <a:custGeom>
              <a:rect b="b" l="l" r="r" t="t"/>
              <a:pathLst>
                <a:path extrusionOk="0" h="73234" w="111381">
                  <a:moveTo>
                    <a:pt x="110402" y="1"/>
                  </a:moveTo>
                  <a:cubicBezTo>
                    <a:pt x="110177" y="1"/>
                    <a:pt x="109929" y="70"/>
                    <a:pt x="109679" y="215"/>
                  </a:cubicBezTo>
                  <a:lnTo>
                    <a:pt x="1702" y="62493"/>
                  </a:lnTo>
                  <a:cubicBezTo>
                    <a:pt x="668" y="63126"/>
                    <a:pt x="1" y="64227"/>
                    <a:pt x="1" y="65461"/>
                  </a:cubicBezTo>
                  <a:lnTo>
                    <a:pt x="1" y="73234"/>
                  </a:lnTo>
                  <a:lnTo>
                    <a:pt x="111380" y="8921"/>
                  </a:lnTo>
                  <a:lnTo>
                    <a:pt x="111380" y="1182"/>
                  </a:lnTo>
                  <a:cubicBezTo>
                    <a:pt x="111380" y="423"/>
                    <a:pt x="110958" y="1"/>
                    <a:pt x="11040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80"/>
            <p:cNvSpPr/>
            <p:nvPr/>
          </p:nvSpPr>
          <p:spPr>
            <a:xfrm>
              <a:off x="2014100" y="492800"/>
              <a:ext cx="2812050" cy="1625025"/>
            </a:xfrm>
            <a:custGeom>
              <a:rect b="b" l="l" r="r" t="t"/>
              <a:pathLst>
                <a:path extrusionOk="0" h="65001" w="112482">
                  <a:moveTo>
                    <a:pt x="109850" y="1"/>
                  </a:moveTo>
                  <a:cubicBezTo>
                    <a:pt x="109600" y="1"/>
                    <a:pt x="109352" y="85"/>
                    <a:pt x="109145" y="254"/>
                  </a:cubicBezTo>
                  <a:lnTo>
                    <a:pt x="16980" y="53425"/>
                  </a:lnTo>
                  <a:lnTo>
                    <a:pt x="1202" y="62532"/>
                  </a:lnTo>
                  <a:cubicBezTo>
                    <a:pt x="1002" y="62632"/>
                    <a:pt x="835" y="62765"/>
                    <a:pt x="701" y="62899"/>
                  </a:cubicBezTo>
                  <a:lnTo>
                    <a:pt x="535" y="63065"/>
                  </a:lnTo>
                  <a:cubicBezTo>
                    <a:pt x="334" y="63266"/>
                    <a:pt x="168" y="63499"/>
                    <a:pt x="1" y="63766"/>
                  </a:cubicBezTo>
                  <a:lnTo>
                    <a:pt x="2169" y="65000"/>
                  </a:lnTo>
                  <a:cubicBezTo>
                    <a:pt x="2269" y="64800"/>
                    <a:pt x="2403" y="64633"/>
                    <a:pt x="2569" y="64466"/>
                  </a:cubicBezTo>
                  <a:cubicBezTo>
                    <a:pt x="2703" y="64266"/>
                    <a:pt x="2870" y="64100"/>
                    <a:pt x="3036" y="63966"/>
                  </a:cubicBezTo>
                  <a:cubicBezTo>
                    <a:pt x="3136" y="63899"/>
                    <a:pt x="3237" y="63799"/>
                    <a:pt x="3370" y="63733"/>
                  </a:cubicBezTo>
                  <a:lnTo>
                    <a:pt x="19181" y="54659"/>
                  </a:lnTo>
                  <a:lnTo>
                    <a:pt x="111347" y="1455"/>
                  </a:lnTo>
                  <a:cubicBezTo>
                    <a:pt x="111555" y="1309"/>
                    <a:pt x="111788" y="1229"/>
                    <a:pt x="112031" y="1229"/>
                  </a:cubicBezTo>
                  <a:cubicBezTo>
                    <a:pt x="112179" y="1229"/>
                    <a:pt x="112330" y="1258"/>
                    <a:pt x="112481" y="1321"/>
                  </a:cubicBezTo>
                  <a:cubicBezTo>
                    <a:pt x="112114" y="1121"/>
                    <a:pt x="110713" y="287"/>
                    <a:pt x="110413" y="154"/>
                  </a:cubicBezTo>
                  <a:cubicBezTo>
                    <a:pt x="110238" y="52"/>
                    <a:pt x="110044" y="1"/>
                    <a:pt x="10985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80"/>
            <p:cNvSpPr/>
            <p:nvPr/>
          </p:nvSpPr>
          <p:spPr>
            <a:xfrm>
              <a:off x="2014100" y="492800"/>
              <a:ext cx="2812050" cy="1625025"/>
            </a:xfrm>
            <a:custGeom>
              <a:rect b="b" l="l" r="r" t="t"/>
              <a:pathLst>
                <a:path extrusionOk="0" h="65001" w="112482">
                  <a:moveTo>
                    <a:pt x="109850" y="1"/>
                  </a:moveTo>
                  <a:cubicBezTo>
                    <a:pt x="109600" y="1"/>
                    <a:pt x="109352" y="85"/>
                    <a:pt x="109145" y="254"/>
                  </a:cubicBezTo>
                  <a:lnTo>
                    <a:pt x="16980" y="53425"/>
                  </a:lnTo>
                  <a:lnTo>
                    <a:pt x="1202" y="62532"/>
                  </a:lnTo>
                  <a:cubicBezTo>
                    <a:pt x="1002" y="62632"/>
                    <a:pt x="835" y="62765"/>
                    <a:pt x="701" y="62899"/>
                  </a:cubicBezTo>
                  <a:lnTo>
                    <a:pt x="535" y="63065"/>
                  </a:lnTo>
                  <a:cubicBezTo>
                    <a:pt x="334" y="63266"/>
                    <a:pt x="168" y="63499"/>
                    <a:pt x="1" y="63766"/>
                  </a:cubicBezTo>
                  <a:lnTo>
                    <a:pt x="2169" y="65000"/>
                  </a:lnTo>
                  <a:cubicBezTo>
                    <a:pt x="2269" y="64800"/>
                    <a:pt x="2403" y="64633"/>
                    <a:pt x="2569" y="64466"/>
                  </a:cubicBezTo>
                  <a:cubicBezTo>
                    <a:pt x="2703" y="64266"/>
                    <a:pt x="2870" y="64100"/>
                    <a:pt x="3036" y="63966"/>
                  </a:cubicBezTo>
                  <a:cubicBezTo>
                    <a:pt x="3136" y="63899"/>
                    <a:pt x="3237" y="63799"/>
                    <a:pt x="3370" y="63733"/>
                  </a:cubicBezTo>
                  <a:lnTo>
                    <a:pt x="19181" y="54659"/>
                  </a:lnTo>
                  <a:lnTo>
                    <a:pt x="111347" y="1455"/>
                  </a:lnTo>
                  <a:cubicBezTo>
                    <a:pt x="111555" y="1309"/>
                    <a:pt x="111788" y="1229"/>
                    <a:pt x="112031" y="1229"/>
                  </a:cubicBezTo>
                  <a:cubicBezTo>
                    <a:pt x="112179" y="1229"/>
                    <a:pt x="112330" y="1258"/>
                    <a:pt x="112481" y="1321"/>
                  </a:cubicBezTo>
                  <a:cubicBezTo>
                    <a:pt x="112114" y="1121"/>
                    <a:pt x="110713" y="287"/>
                    <a:pt x="110413" y="154"/>
                  </a:cubicBezTo>
                  <a:cubicBezTo>
                    <a:pt x="110238" y="52"/>
                    <a:pt x="110044" y="1"/>
                    <a:pt x="1098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80"/>
            <p:cNvSpPr/>
            <p:nvPr/>
          </p:nvSpPr>
          <p:spPr>
            <a:xfrm>
              <a:off x="2000775" y="2086100"/>
              <a:ext cx="67575" cy="268550"/>
            </a:xfrm>
            <a:custGeom>
              <a:rect b="b" l="l" r="r" t="t"/>
              <a:pathLst>
                <a:path extrusionOk="0" h="10742" w="2703">
                  <a:moveTo>
                    <a:pt x="534" y="1"/>
                  </a:moveTo>
                  <a:cubicBezTo>
                    <a:pt x="200" y="534"/>
                    <a:pt x="34" y="1101"/>
                    <a:pt x="0" y="1735"/>
                  </a:cubicBezTo>
                  <a:lnTo>
                    <a:pt x="0" y="9474"/>
                  </a:lnTo>
                  <a:lnTo>
                    <a:pt x="2202" y="10742"/>
                  </a:lnTo>
                  <a:lnTo>
                    <a:pt x="2202" y="2969"/>
                  </a:lnTo>
                  <a:cubicBezTo>
                    <a:pt x="2202" y="2369"/>
                    <a:pt x="2402" y="1769"/>
                    <a:pt x="2702" y="1268"/>
                  </a:cubicBezTo>
                  <a:lnTo>
                    <a:pt x="534"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80"/>
            <p:cNvSpPr/>
            <p:nvPr/>
          </p:nvSpPr>
          <p:spPr>
            <a:xfrm>
              <a:off x="2000775" y="2086100"/>
              <a:ext cx="67575" cy="268550"/>
            </a:xfrm>
            <a:custGeom>
              <a:rect b="b" l="l" r="r" t="t"/>
              <a:pathLst>
                <a:path extrusionOk="0" h="10742" w="2703">
                  <a:moveTo>
                    <a:pt x="534" y="1"/>
                  </a:moveTo>
                  <a:cubicBezTo>
                    <a:pt x="200" y="534"/>
                    <a:pt x="34" y="1101"/>
                    <a:pt x="0" y="1735"/>
                  </a:cubicBezTo>
                  <a:lnTo>
                    <a:pt x="0" y="9474"/>
                  </a:lnTo>
                  <a:lnTo>
                    <a:pt x="2202" y="10742"/>
                  </a:lnTo>
                  <a:lnTo>
                    <a:pt x="2202" y="2969"/>
                  </a:lnTo>
                  <a:cubicBezTo>
                    <a:pt x="2202" y="2369"/>
                    <a:pt x="2402" y="1769"/>
                    <a:pt x="2702" y="1268"/>
                  </a:cubicBezTo>
                  <a:lnTo>
                    <a:pt x="534"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80"/>
            <p:cNvSpPr/>
            <p:nvPr/>
          </p:nvSpPr>
          <p:spPr>
            <a:xfrm>
              <a:off x="3505175" y="979225"/>
              <a:ext cx="1181700" cy="1468225"/>
            </a:xfrm>
            <a:custGeom>
              <a:rect b="b" l="l" r="r" t="t"/>
              <a:pathLst>
                <a:path extrusionOk="0" h="58729" w="47268">
                  <a:moveTo>
                    <a:pt x="46695" y="0"/>
                  </a:moveTo>
                  <a:cubicBezTo>
                    <a:pt x="46556" y="0"/>
                    <a:pt x="46399" y="47"/>
                    <a:pt x="46233" y="144"/>
                  </a:cubicBezTo>
                  <a:lnTo>
                    <a:pt x="1035" y="26229"/>
                  </a:lnTo>
                  <a:cubicBezTo>
                    <a:pt x="434" y="26630"/>
                    <a:pt x="34" y="27297"/>
                    <a:pt x="0" y="28031"/>
                  </a:cubicBezTo>
                  <a:lnTo>
                    <a:pt x="0" y="57952"/>
                  </a:lnTo>
                  <a:cubicBezTo>
                    <a:pt x="0" y="58450"/>
                    <a:pt x="236" y="58729"/>
                    <a:pt x="576" y="58729"/>
                  </a:cubicBezTo>
                  <a:cubicBezTo>
                    <a:pt x="715" y="58729"/>
                    <a:pt x="870" y="58682"/>
                    <a:pt x="1035" y="58586"/>
                  </a:cubicBezTo>
                  <a:lnTo>
                    <a:pt x="46233" y="32500"/>
                  </a:lnTo>
                  <a:cubicBezTo>
                    <a:pt x="46834" y="32067"/>
                    <a:pt x="47234" y="31400"/>
                    <a:pt x="47268" y="30666"/>
                  </a:cubicBezTo>
                  <a:lnTo>
                    <a:pt x="47268" y="744"/>
                  </a:lnTo>
                  <a:cubicBezTo>
                    <a:pt x="47268" y="272"/>
                    <a:pt x="47033" y="0"/>
                    <a:pt x="46695"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80"/>
            <p:cNvSpPr/>
            <p:nvPr/>
          </p:nvSpPr>
          <p:spPr>
            <a:xfrm>
              <a:off x="3588575" y="1675200"/>
              <a:ext cx="338600" cy="429900"/>
            </a:xfrm>
            <a:custGeom>
              <a:rect b="b" l="l" r="r" t="t"/>
              <a:pathLst>
                <a:path extrusionOk="0" h="17196" w="13544">
                  <a:moveTo>
                    <a:pt x="13316" y="0"/>
                  </a:moveTo>
                  <a:cubicBezTo>
                    <a:pt x="13257" y="0"/>
                    <a:pt x="13187" y="19"/>
                    <a:pt x="13110" y="58"/>
                  </a:cubicBezTo>
                  <a:lnTo>
                    <a:pt x="467" y="7330"/>
                  </a:lnTo>
                  <a:cubicBezTo>
                    <a:pt x="200" y="7530"/>
                    <a:pt x="34" y="7797"/>
                    <a:pt x="0" y="8131"/>
                  </a:cubicBezTo>
                  <a:lnTo>
                    <a:pt x="0" y="16870"/>
                  </a:lnTo>
                  <a:cubicBezTo>
                    <a:pt x="0" y="17083"/>
                    <a:pt x="101" y="17195"/>
                    <a:pt x="254" y="17195"/>
                  </a:cubicBezTo>
                  <a:cubicBezTo>
                    <a:pt x="317" y="17195"/>
                    <a:pt x="389" y="17176"/>
                    <a:pt x="467" y="17137"/>
                  </a:cubicBezTo>
                  <a:lnTo>
                    <a:pt x="13110" y="9832"/>
                  </a:lnTo>
                  <a:cubicBezTo>
                    <a:pt x="13376" y="9665"/>
                    <a:pt x="13543" y="9365"/>
                    <a:pt x="13543" y="9065"/>
                  </a:cubicBezTo>
                  <a:lnTo>
                    <a:pt x="13543" y="325"/>
                  </a:lnTo>
                  <a:cubicBezTo>
                    <a:pt x="13543" y="112"/>
                    <a:pt x="13460" y="0"/>
                    <a:pt x="1331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80"/>
            <p:cNvSpPr/>
            <p:nvPr/>
          </p:nvSpPr>
          <p:spPr>
            <a:xfrm>
              <a:off x="3604400" y="1714375"/>
              <a:ext cx="307750" cy="350900"/>
            </a:xfrm>
            <a:custGeom>
              <a:rect b="b" l="l" r="r" t="t"/>
              <a:pathLst>
                <a:path extrusionOk="0" h="14036" w="12310">
                  <a:moveTo>
                    <a:pt x="11009" y="526"/>
                  </a:moveTo>
                  <a:cubicBezTo>
                    <a:pt x="11133" y="835"/>
                    <a:pt x="11457" y="1030"/>
                    <a:pt x="11796" y="1030"/>
                  </a:cubicBezTo>
                  <a:cubicBezTo>
                    <a:pt x="11823" y="1030"/>
                    <a:pt x="11849" y="1029"/>
                    <a:pt x="11876" y="1026"/>
                  </a:cubicBezTo>
                  <a:lnTo>
                    <a:pt x="11876" y="6664"/>
                  </a:lnTo>
                  <a:cubicBezTo>
                    <a:pt x="11543" y="6931"/>
                    <a:pt x="11309" y="7331"/>
                    <a:pt x="11276" y="7731"/>
                  </a:cubicBezTo>
                  <a:lnTo>
                    <a:pt x="1302" y="13502"/>
                  </a:lnTo>
                  <a:cubicBezTo>
                    <a:pt x="1235" y="13335"/>
                    <a:pt x="1102" y="13202"/>
                    <a:pt x="935" y="13102"/>
                  </a:cubicBezTo>
                  <a:cubicBezTo>
                    <a:pt x="802" y="13035"/>
                    <a:pt x="668" y="13002"/>
                    <a:pt x="535" y="13002"/>
                  </a:cubicBezTo>
                  <a:lnTo>
                    <a:pt x="435" y="13002"/>
                  </a:lnTo>
                  <a:lnTo>
                    <a:pt x="435" y="7364"/>
                  </a:lnTo>
                  <a:cubicBezTo>
                    <a:pt x="768" y="7097"/>
                    <a:pt x="1002" y="6697"/>
                    <a:pt x="1035" y="6263"/>
                  </a:cubicBezTo>
                  <a:lnTo>
                    <a:pt x="11009" y="526"/>
                  </a:lnTo>
                  <a:close/>
                  <a:moveTo>
                    <a:pt x="11159" y="1"/>
                  </a:moveTo>
                  <a:cubicBezTo>
                    <a:pt x="11117" y="1"/>
                    <a:pt x="11076" y="9"/>
                    <a:pt x="11042" y="26"/>
                  </a:cubicBezTo>
                  <a:lnTo>
                    <a:pt x="735" y="5997"/>
                  </a:lnTo>
                  <a:cubicBezTo>
                    <a:pt x="668" y="6030"/>
                    <a:pt x="635" y="6097"/>
                    <a:pt x="635" y="6163"/>
                  </a:cubicBezTo>
                  <a:cubicBezTo>
                    <a:pt x="635" y="6530"/>
                    <a:pt x="435" y="6864"/>
                    <a:pt x="101" y="7064"/>
                  </a:cubicBezTo>
                  <a:cubicBezTo>
                    <a:pt x="34" y="7097"/>
                    <a:pt x="1" y="7164"/>
                    <a:pt x="1" y="7264"/>
                  </a:cubicBezTo>
                  <a:lnTo>
                    <a:pt x="1" y="13302"/>
                  </a:lnTo>
                  <a:cubicBezTo>
                    <a:pt x="1" y="13369"/>
                    <a:pt x="34" y="13435"/>
                    <a:pt x="101" y="13469"/>
                  </a:cubicBezTo>
                  <a:cubicBezTo>
                    <a:pt x="134" y="13485"/>
                    <a:pt x="168" y="13494"/>
                    <a:pt x="201" y="13494"/>
                  </a:cubicBezTo>
                  <a:cubicBezTo>
                    <a:pt x="234" y="13494"/>
                    <a:pt x="268" y="13485"/>
                    <a:pt x="301" y="13469"/>
                  </a:cubicBezTo>
                  <a:cubicBezTo>
                    <a:pt x="368" y="13435"/>
                    <a:pt x="443" y="13419"/>
                    <a:pt x="518" y="13419"/>
                  </a:cubicBezTo>
                  <a:cubicBezTo>
                    <a:pt x="593" y="13419"/>
                    <a:pt x="668" y="13435"/>
                    <a:pt x="735" y="13469"/>
                  </a:cubicBezTo>
                  <a:cubicBezTo>
                    <a:pt x="868" y="13535"/>
                    <a:pt x="935" y="13669"/>
                    <a:pt x="935" y="13836"/>
                  </a:cubicBezTo>
                  <a:cubicBezTo>
                    <a:pt x="935" y="13902"/>
                    <a:pt x="968" y="13969"/>
                    <a:pt x="1035" y="14002"/>
                  </a:cubicBezTo>
                  <a:cubicBezTo>
                    <a:pt x="1068" y="14036"/>
                    <a:pt x="1102" y="14036"/>
                    <a:pt x="1135" y="14036"/>
                  </a:cubicBezTo>
                  <a:cubicBezTo>
                    <a:pt x="1168" y="14036"/>
                    <a:pt x="1235" y="14036"/>
                    <a:pt x="1269" y="14002"/>
                  </a:cubicBezTo>
                  <a:lnTo>
                    <a:pt x="11576" y="8065"/>
                  </a:lnTo>
                  <a:cubicBezTo>
                    <a:pt x="11643" y="8031"/>
                    <a:pt x="11676" y="7965"/>
                    <a:pt x="11676" y="7865"/>
                  </a:cubicBezTo>
                  <a:cubicBezTo>
                    <a:pt x="11676" y="7498"/>
                    <a:pt x="11876" y="7164"/>
                    <a:pt x="12210" y="6964"/>
                  </a:cubicBezTo>
                  <a:cubicBezTo>
                    <a:pt x="12276" y="6931"/>
                    <a:pt x="12310" y="6864"/>
                    <a:pt x="12310" y="6797"/>
                  </a:cubicBezTo>
                  <a:lnTo>
                    <a:pt x="12310" y="759"/>
                  </a:lnTo>
                  <a:cubicBezTo>
                    <a:pt x="12310" y="659"/>
                    <a:pt x="12276" y="593"/>
                    <a:pt x="12210" y="559"/>
                  </a:cubicBezTo>
                  <a:cubicBezTo>
                    <a:pt x="12176" y="543"/>
                    <a:pt x="12135" y="534"/>
                    <a:pt x="12093" y="534"/>
                  </a:cubicBezTo>
                  <a:cubicBezTo>
                    <a:pt x="12051" y="534"/>
                    <a:pt x="12010" y="543"/>
                    <a:pt x="11976" y="559"/>
                  </a:cubicBezTo>
                  <a:cubicBezTo>
                    <a:pt x="11926" y="593"/>
                    <a:pt x="11859" y="609"/>
                    <a:pt x="11789" y="609"/>
                  </a:cubicBezTo>
                  <a:cubicBezTo>
                    <a:pt x="11718" y="609"/>
                    <a:pt x="11643" y="593"/>
                    <a:pt x="11576" y="559"/>
                  </a:cubicBezTo>
                  <a:cubicBezTo>
                    <a:pt x="11442" y="493"/>
                    <a:pt x="11376" y="359"/>
                    <a:pt x="11376" y="192"/>
                  </a:cubicBezTo>
                  <a:cubicBezTo>
                    <a:pt x="11376" y="126"/>
                    <a:pt x="11309" y="59"/>
                    <a:pt x="11276" y="26"/>
                  </a:cubicBezTo>
                  <a:cubicBezTo>
                    <a:pt x="11242" y="9"/>
                    <a:pt x="11201" y="1"/>
                    <a:pt x="1115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80"/>
            <p:cNvSpPr/>
            <p:nvPr/>
          </p:nvSpPr>
          <p:spPr>
            <a:xfrm>
              <a:off x="3705325" y="1823400"/>
              <a:ext cx="108750" cy="131800"/>
            </a:xfrm>
            <a:custGeom>
              <a:rect b="b" l="l" r="r" t="t"/>
              <a:pathLst>
                <a:path extrusionOk="0" h="5272" w="4350">
                  <a:moveTo>
                    <a:pt x="2936" y="435"/>
                  </a:moveTo>
                  <a:cubicBezTo>
                    <a:pt x="3069" y="435"/>
                    <a:pt x="3202" y="468"/>
                    <a:pt x="3336" y="535"/>
                  </a:cubicBezTo>
                  <a:cubicBezTo>
                    <a:pt x="3636" y="802"/>
                    <a:pt x="3836" y="1169"/>
                    <a:pt x="3770" y="1569"/>
                  </a:cubicBezTo>
                  <a:cubicBezTo>
                    <a:pt x="3703" y="2803"/>
                    <a:pt x="3036" y="3937"/>
                    <a:pt x="2002" y="4638"/>
                  </a:cubicBezTo>
                  <a:cubicBezTo>
                    <a:pt x="1814" y="4816"/>
                    <a:pt x="1592" y="4894"/>
                    <a:pt x="1375" y="4894"/>
                  </a:cubicBezTo>
                  <a:cubicBezTo>
                    <a:pt x="821" y="4894"/>
                    <a:pt x="299" y="4384"/>
                    <a:pt x="467" y="3737"/>
                  </a:cubicBezTo>
                  <a:cubicBezTo>
                    <a:pt x="534" y="2503"/>
                    <a:pt x="1168" y="1369"/>
                    <a:pt x="2235" y="668"/>
                  </a:cubicBezTo>
                  <a:cubicBezTo>
                    <a:pt x="2435" y="535"/>
                    <a:pt x="2702" y="468"/>
                    <a:pt x="2936" y="435"/>
                  </a:cubicBezTo>
                  <a:close/>
                  <a:moveTo>
                    <a:pt x="2850" y="0"/>
                  </a:moveTo>
                  <a:cubicBezTo>
                    <a:pt x="2561" y="0"/>
                    <a:pt x="2264" y="93"/>
                    <a:pt x="2002" y="301"/>
                  </a:cubicBezTo>
                  <a:cubicBezTo>
                    <a:pt x="834" y="1068"/>
                    <a:pt x="134" y="2336"/>
                    <a:pt x="34" y="3737"/>
                  </a:cubicBezTo>
                  <a:cubicBezTo>
                    <a:pt x="0" y="4271"/>
                    <a:pt x="234" y="4805"/>
                    <a:pt x="701" y="5105"/>
                  </a:cubicBezTo>
                  <a:cubicBezTo>
                    <a:pt x="867" y="5205"/>
                    <a:pt x="1068" y="5272"/>
                    <a:pt x="1268" y="5272"/>
                  </a:cubicBezTo>
                  <a:cubicBezTo>
                    <a:pt x="1601" y="5272"/>
                    <a:pt x="1935" y="5138"/>
                    <a:pt x="2235" y="4971"/>
                  </a:cubicBezTo>
                  <a:cubicBezTo>
                    <a:pt x="3369" y="4204"/>
                    <a:pt x="4103" y="2936"/>
                    <a:pt x="4203" y="1569"/>
                  </a:cubicBezTo>
                  <a:cubicBezTo>
                    <a:pt x="4349" y="669"/>
                    <a:pt x="3627" y="0"/>
                    <a:pt x="285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80"/>
            <p:cNvSpPr/>
            <p:nvPr/>
          </p:nvSpPr>
          <p:spPr>
            <a:xfrm>
              <a:off x="4113100" y="1499850"/>
              <a:ext cx="37550" cy="84050"/>
            </a:xfrm>
            <a:custGeom>
              <a:rect b="b" l="l" r="r" t="t"/>
              <a:pathLst>
                <a:path extrusionOk="0" h="3362" w="1502">
                  <a:moveTo>
                    <a:pt x="1435" y="0"/>
                  </a:moveTo>
                  <a:lnTo>
                    <a:pt x="68" y="768"/>
                  </a:lnTo>
                  <a:cubicBezTo>
                    <a:pt x="68" y="768"/>
                    <a:pt x="34" y="801"/>
                    <a:pt x="34" y="834"/>
                  </a:cubicBezTo>
                  <a:cubicBezTo>
                    <a:pt x="34" y="834"/>
                    <a:pt x="34" y="868"/>
                    <a:pt x="34" y="901"/>
                  </a:cubicBezTo>
                  <a:lnTo>
                    <a:pt x="34" y="1201"/>
                  </a:lnTo>
                  <a:cubicBezTo>
                    <a:pt x="1" y="1235"/>
                    <a:pt x="1" y="1268"/>
                    <a:pt x="34" y="1268"/>
                  </a:cubicBezTo>
                  <a:cubicBezTo>
                    <a:pt x="34" y="1285"/>
                    <a:pt x="43" y="1293"/>
                    <a:pt x="51" y="1293"/>
                  </a:cubicBezTo>
                  <a:cubicBezTo>
                    <a:pt x="59" y="1293"/>
                    <a:pt x="68" y="1285"/>
                    <a:pt x="68" y="1268"/>
                  </a:cubicBezTo>
                  <a:lnTo>
                    <a:pt x="568" y="1001"/>
                  </a:lnTo>
                  <a:lnTo>
                    <a:pt x="568" y="3269"/>
                  </a:lnTo>
                  <a:cubicBezTo>
                    <a:pt x="568" y="3303"/>
                    <a:pt x="568" y="3336"/>
                    <a:pt x="601" y="3336"/>
                  </a:cubicBezTo>
                  <a:cubicBezTo>
                    <a:pt x="601" y="3353"/>
                    <a:pt x="610" y="3361"/>
                    <a:pt x="618" y="3361"/>
                  </a:cubicBezTo>
                  <a:cubicBezTo>
                    <a:pt x="626" y="3361"/>
                    <a:pt x="635" y="3353"/>
                    <a:pt x="635" y="3336"/>
                  </a:cubicBezTo>
                  <a:lnTo>
                    <a:pt x="868" y="3236"/>
                  </a:lnTo>
                  <a:cubicBezTo>
                    <a:pt x="868" y="3203"/>
                    <a:pt x="901" y="3169"/>
                    <a:pt x="901" y="3169"/>
                  </a:cubicBezTo>
                  <a:cubicBezTo>
                    <a:pt x="935" y="3136"/>
                    <a:pt x="935" y="3103"/>
                    <a:pt x="935" y="3069"/>
                  </a:cubicBezTo>
                  <a:lnTo>
                    <a:pt x="935" y="768"/>
                  </a:lnTo>
                  <a:lnTo>
                    <a:pt x="1435" y="501"/>
                  </a:lnTo>
                  <a:cubicBezTo>
                    <a:pt x="1435" y="501"/>
                    <a:pt x="1469" y="467"/>
                    <a:pt x="1469" y="434"/>
                  </a:cubicBezTo>
                  <a:cubicBezTo>
                    <a:pt x="1469" y="401"/>
                    <a:pt x="1502" y="367"/>
                    <a:pt x="1502" y="334"/>
                  </a:cubicBezTo>
                  <a:lnTo>
                    <a:pt x="1502" y="67"/>
                  </a:lnTo>
                  <a:cubicBezTo>
                    <a:pt x="1502" y="34"/>
                    <a:pt x="1469" y="0"/>
                    <a:pt x="146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80"/>
            <p:cNvSpPr/>
            <p:nvPr/>
          </p:nvSpPr>
          <p:spPr>
            <a:xfrm>
              <a:off x="4148975" y="1504850"/>
              <a:ext cx="34200" cy="60900"/>
            </a:xfrm>
            <a:custGeom>
              <a:rect b="b" l="l" r="r" t="t"/>
              <a:pathLst>
                <a:path extrusionOk="0" h="2436" w="1368">
                  <a:moveTo>
                    <a:pt x="851" y="543"/>
                  </a:moveTo>
                  <a:cubicBezTo>
                    <a:pt x="867" y="543"/>
                    <a:pt x="884" y="551"/>
                    <a:pt x="901" y="568"/>
                  </a:cubicBezTo>
                  <a:cubicBezTo>
                    <a:pt x="934" y="568"/>
                    <a:pt x="968" y="601"/>
                    <a:pt x="968" y="634"/>
                  </a:cubicBezTo>
                  <a:cubicBezTo>
                    <a:pt x="1001" y="701"/>
                    <a:pt x="1001" y="768"/>
                    <a:pt x="1001" y="835"/>
                  </a:cubicBezTo>
                  <a:cubicBezTo>
                    <a:pt x="1001" y="868"/>
                    <a:pt x="1001" y="868"/>
                    <a:pt x="1001" y="901"/>
                  </a:cubicBezTo>
                  <a:lnTo>
                    <a:pt x="1001" y="1135"/>
                  </a:lnTo>
                  <a:lnTo>
                    <a:pt x="1001" y="1201"/>
                  </a:lnTo>
                  <a:cubicBezTo>
                    <a:pt x="1001" y="1368"/>
                    <a:pt x="968" y="1502"/>
                    <a:pt x="901" y="1635"/>
                  </a:cubicBezTo>
                  <a:cubicBezTo>
                    <a:pt x="867" y="1668"/>
                    <a:pt x="834" y="1702"/>
                    <a:pt x="801" y="1735"/>
                  </a:cubicBezTo>
                  <a:cubicBezTo>
                    <a:pt x="767" y="1769"/>
                    <a:pt x="734" y="1802"/>
                    <a:pt x="667" y="1835"/>
                  </a:cubicBezTo>
                  <a:cubicBezTo>
                    <a:pt x="634" y="1869"/>
                    <a:pt x="601" y="1869"/>
                    <a:pt x="567" y="1869"/>
                  </a:cubicBezTo>
                  <a:cubicBezTo>
                    <a:pt x="551" y="1885"/>
                    <a:pt x="534" y="1894"/>
                    <a:pt x="517" y="1894"/>
                  </a:cubicBezTo>
                  <a:cubicBezTo>
                    <a:pt x="501" y="1894"/>
                    <a:pt x="484" y="1885"/>
                    <a:pt x="467" y="1869"/>
                  </a:cubicBezTo>
                  <a:cubicBezTo>
                    <a:pt x="434" y="1869"/>
                    <a:pt x="400" y="1835"/>
                    <a:pt x="400" y="1802"/>
                  </a:cubicBezTo>
                  <a:cubicBezTo>
                    <a:pt x="367" y="1735"/>
                    <a:pt x="367" y="1668"/>
                    <a:pt x="367" y="1602"/>
                  </a:cubicBezTo>
                  <a:cubicBezTo>
                    <a:pt x="367" y="1568"/>
                    <a:pt x="367" y="1535"/>
                    <a:pt x="367" y="1535"/>
                  </a:cubicBezTo>
                  <a:lnTo>
                    <a:pt x="367" y="1302"/>
                  </a:lnTo>
                  <a:cubicBezTo>
                    <a:pt x="367" y="1268"/>
                    <a:pt x="367" y="1235"/>
                    <a:pt x="367" y="1235"/>
                  </a:cubicBezTo>
                  <a:cubicBezTo>
                    <a:pt x="367" y="1135"/>
                    <a:pt x="367" y="1068"/>
                    <a:pt x="400" y="1001"/>
                  </a:cubicBezTo>
                  <a:cubicBezTo>
                    <a:pt x="400" y="935"/>
                    <a:pt x="434" y="868"/>
                    <a:pt x="467" y="801"/>
                  </a:cubicBezTo>
                  <a:cubicBezTo>
                    <a:pt x="501" y="768"/>
                    <a:pt x="534" y="701"/>
                    <a:pt x="567" y="668"/>
                  </a:cubicBezTo>
                  <a:cubicBezTo>
                    <a:pt x="601" y="634"/>
                    <a:pt x="634" y="634"/>
                    <a:pt x="667" y="601"/>
                  </a:cubicBezTo>
                  <a:cubicBezTo>
                    <a:pt x="701" y="568"/>
                    <a:pt x="767" y="568"/>
                    <a:pt x="801" y="568"/>
                  </a:cubicBezTo>
                  <a:cubicBezTo>
                    <a:pt x="817" y="551"/>
                    <a:pt x="834" y="543"/>
                    <a:pt x="851" y="543"/>
                  </a:cubicBezTo>
                  <a:close/>
                  <a:moveTo>
                    <a:pt x="968" y="1"/>
                  </a:moveTo>
                  <a:cubicBezTo>
                    <a:pt x="867" y="1"/>
                    <a:pt x="767" y="34"/>
                    <a:pt x="667" y="101"/>
                  </a:cubicBezTo>
                  <a:cubicBezTo>
                    <a:pt x="567" y="134"/>
                    <a:pt x="501" y="234"/>
                    <a:pt x="400" y="301"/>
                  </a:cubicBezTo>
                  <a:cubicBezTo>
                    <a:pt x="334" y="401"/>
                    <a:pt x="267" y="501"/>
                    <a:pt x="200" y="634"/>
                  </a:cubicBezTo>
                  <a:cubicBezTo>
                    <a:pt x="100" y="868"/>
                    <a:pt x="0" y="1135"/>
                    <a:pt x="0" y="1402"/>
                  </a:cubicBezTo>
                  <a:cubicBezTo>
                    <a:pt x="0" y="1435"/>
                    <a:pt x="0" y="1468"/>
                    <a:pt x="0" y="1502"/>
                  </a:cubicBezTo>
                  <a:lnTo>
                    <a:pt x="0" y="1735"/>
                  </a:lnTo>
                  <a:cubicBezTo>
                    <a:pt x="0" y="1769"/>
                    <a:pt x="0" y="1769"/>
                    <a:pt x="0" y="1802"/>
                  </a:cubicBezTo>
                  <a:cubicBezTo>
                    <a:pt x="0" y="1935"/>
                    <a:pt x="34" y="2035"/>
                    <a:pt x="67" y="2135"/>
                  </a:cubicBezTo>
                  <a:cubicBezTo>
                    <a:pt x="100" y="2202"/>
                    <a:pt x="134" y="2302"/>
                    <a:pt x="200" y="2336"/>
                  </a:cubicBezTo>
                  <a:cubicBezTo>
                    <a:pt x="267" y="2402"/>
                    <a:pt x="334" y="2436"/>
                    <a:pt x="400" y="2436"/>
                  </a:cubicBezTo>
                  <a:cubicBezTo>
                    <a:pt x="501" y="2402"/>
                    <a:pt x="601" y="2402"/>
                    <a:pt x="667" y="2336"/>
                  </a:cubicBezTo>
                  <a:cubicBezTo>
                    <a:pt x="767" y="2269"/>
                    <a:pt x="867" y="2202"/>
                    <a:pt x="968" y="2102"/>
                  </a:cubicBezTo>
                  <a:cubicBezTo>
                    <a:pt x="1034" y="2002"/>
                    <a:pt x="1101" y="1902"/>
                    <a:pt x="1168" y="1802"/>
                  </a:cubicBezTo>
                  <a:cubicBezTo>
                    <a:pt x="1234" y="1668"/>
                    <a:pt x="1268" y="1535"/>
                    <a:pt x="1301" y="1435"/>
                  </a:cubicBezTo>
                  <a:cubicBezTo>
                    <a:pt x="1334" y="1302"/>
                    <a:pt x="1368" y="1168"/>
                    <a:pt x="1368" y="1035"/>
                  </a:cubicBezTo>
                  <a:cubicBezTo>
                    <a:pt x="1368" y="1001"/>
                    <a:pt x="1368" y="968"/>
                    <a:pt x="1368" y="935"/>
                  </a:cubicBezTo>
                  <a:lnTo>
                    <a:pt x="1368" y="701"/>
                  </a:lnTo>
                  <a:cubicBezTo>
                    <a:pt x="1368" y="668"/>
                    <a:pt x="1368" y="634"/>
                    <a:pt x="1368" y="601"/>
                  </a:cubicBezTo>
                  <a:cubicBezTo>
                    <a:pt x="1368" y="501"/>
                    <a:pt x="1334" y="401"/>
                    <a:pt x="1301" y="301"/>
                  </a:cubicBezTo>
                  <a:cubicBezTo>
                    <a:pt x="1268" y="201"/>
                    <a:pt x="1234" y="134"/>
                    <a:pt x="1168" y="67"/>
                  </a:cubicBezTo>
                  <a:cubicBezTo>
                    <a:pt x="1101" y="34"/>
                    <a:pt x="1034" y="1"/>
                    <a:pt x="96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80"/>
            <p:cNvSpPr/>
            <p:nvPr/>
          </p:nvSpPr>
          <p:spPr>
            <a:xfrm>
              <a:off x="4187325" y="1468150"/>
              <a:ext cx="26725" cy="72925"/>
            </a:xfrm>
            <a:custGeom>
              <a:rect b="b" l="l" r="r" t="t"/>
              <a:pathLst>
                <a:path extrusionOk="0" h="2917" w="1069">
                  <a:moveTo>
                    <a:pt x="534" y="1"/>
                  </a:moveTo>
                  <a:lnTo>
                    <a:pt x="334" y="134"/>
                  </a:lnTo>
                  <a:cubicBezTo>
                    <a:pt x="301" y="134"/>
                    <a:pt x="301" y="168"/>
                    <a:pt x="301" y="201"/>
                  </a:cubicBezTo>
                  <a:cubicBezTo>
                    <a:pt x="267" y="234"/>
                    <a:pt x="267" y="268"/>
                    <a:pt x="267" y="301"/>
                  </a:cubicBezTo>
                  <a:lnTo>
                    <a:pt x="267" y="968"/>
                  </a:lnTo>
                  <a:lnTo>
                    <a:pt x="101" y="1068"/>
                  </a:lnTo>
                  <a:cubicBezTo>
                    <a:pt x="67" y="1068"/>
                    <a:pt x="34" y="1102"/>
                    <a:pt x="34" y="1135"/>
                  </a:cubicBezTo>
                  <a:cubicBezTo>
                    <a:pt x="34" y="1168"/>
                    <a:pt x="1" y="1202"/>
                    <a:pt x="1" y="1235"/>
                  </a:cubicBezTo>
                  <a:lnTo>
                    <a:pt x="1" y="1502"/>
                  </a:lnTo>
                  <a:cubicBezTo>
                    <a:pt x="1" y="1535"/>
                    <a:pt x="34" y="1535"/>
                    <a:pt x="34" y="1569"/>
                  </a:cubicBezTo>
                  <a:lnTo>
                    <a:pt x="101" y="1569"/>
                  </a:lnTo>
                  <a:lnTo>
                    <a:pt x="267" y="1469"/>
                  </a:lnTo>
                  <a:lnTo>
                    <a:pt x="267" y="2369"/>
                  </a:lnTo>
                  <a:cubicBezTo>
                    <a:pt x="267" y="2636"/>
                    <a:pt x="301" y="2803"/>
                    <a:pt x="401" y="2870"/>
                  </a:cubicBezTo>
                  <a:cubicBezTo>
                    <a:pt x="446" y="2900"/>
                    <a:pt x="498" y="2916"/>
                    <a:pt x="556" y="2916"/>
                  </a:cubicBezTo>
                  <a:cubicBezTo>
                    <a:pt x="628" y="2916"/>
                    <a:pt x="709" y="2891"/>
                    <a:pt x="801" y="2836"/>
                  </a:cubicBezTo>
                  <a:lnTo>
                    <a:pt x="1001" y="2736"/>
                  </a:lnTo>
                  <a:cubicBezTo>
                    <a:pt x="1001" y="2703"/>
                    <a:pt x="1035" y="2703"/>
                    <a:pt x="1035" y="2669"/>
                  </a:cubicBezTo>
                  <a:cubicBezTo>
                    <a:pt x="1068" y="2636"/>
                    <a:pt x="1068" y="2603"/>
                    <a:pt x="1068" y="2569"/>
                  </a:cubicBezTo>
                  <a:lnTo>
                    <a:pt x="1068" y="2303"/>
                  </a:lnTo>
                  <a:cubicBezTo>
                    <a:pt x="1068" y="2269"/>
                    <a:pt x="1068" y="2236"/>
                    <a:pt x="1035" y="2236"/>
                  </a:cubicBezTo>
                  <a:cubicBezTo>
                    <a:pt x="1035" y="2219"/>
                    <a:pt x="1026" y="2211"/>
                    <a:pt x="1018" y="2211"/>
                  </a:cubicBezTo>
                  <a:cubicBezTo>
                    <a:pt x="1010" y="2211"/>
                    <a:pt x="1001" y="2219"/>
                    <a:pt x="1001" y="2236"/>
                  </a:cubicBezTo>
                  <a:lnTo>
                    <a:pt x="835" y="2336"/>
                  </a:lnTo>
                  <a:cubicBezTo>
                    <a:pt x="768" y="2336"/>
                    <a:pt x="731" y="2351"/>
                    <a:pt x="704" y="2351"/>
                  </a:cubicBezTo>
                  <a:cubicBezTo>
                    <a:pt x="690" y="2351"/>
                    <a:pt x="679" y="2347"/>
                    <a:pt x="668" y="2336"/>
                  </a:cubicBezTo>
                  <a:cubicBezTo>
                    <a:pt x="634" y="2269"/>
                    <a:pt x="601" y="2202"/>
                    <a:pt x="634" y="2136"/>
                  </a:cubicBezTo>
                  <a:lnTo>
                    <a:pt x="634" y="1268"/>
                  </a:lnTo>
                  <a:lnTo>
                    <a:pt x="968" y="1068"/>
                  </a:lnTo>
                  <a:cubicBezTo>
                    <a:pt x="1001" y="1035"/>
                    <a:pt x="1001" y="1002"/>
                    <a:pt x="1001" y="1002"/>
                  </a:cubicBezTo>
                  <a:cubicBezTo>
                    <a:pt x="1035" y="968"/>
                    <a:pt x="1035" y="935"/>
                    <a:pt x="1001" y="902"/>
                  </a:cubicBezTo>
                  <a:lnTo>
                    <a:pt x="1001" y="635"/>
                  </a:lnTo>
                  <a:cubicBezTo>
                    <a:pt x="1035" y="601"/>
                    <a:pt x="1035" y="568"/>
                    <a:pt x="1001" y="568"/>
                  </a:cubicBezTo>
                  <a:cubicBezTo>
                    <a:pt x="1001" y="551"/>
                    <a:pt x="993" y="543"/>
                    <a:pt x="985" y="543"/>
                  </a:cubicBezTo>
                  <a:cubicBezTo>
                    <a:pt x="976" y="543"/>
                    <a:pt x="968" y="551"/>
                    <a:pt x="968" y="568"/>
                  </a:cubicBezTo>
                  <a:lnTo>
                    <a:pt x="634" y="768"/>
                  </a:lnTo>
                  <a:lnTo>
                    <a:pt x="634" y="68"/>
                  </a:lnTo>
                  <a:cubicBezTo>
                    <a:pt x="634" y="68"/>
                    <a:pt x="601" y="34"/>
                    <a:pt x="601"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80"/>
            <p:cNvSpPr/>
            <p:nvPr/>
          </p:nvSpPr>
          <p:spPr>
            <a:xfrm>
              <a:off x="4217350" y="1464825"/>
              <a:ext cx="32550" cy="63400"/>
            </a:xfrm>
            <a:custGeom>
              <a:rect b="b" l="l" r="r" t="t"/>
              <a:pathLst>
                <a:path extrusionOk="0" h="2536" w="1302">
                  <a:moveTo>
                    <a:pt x="934" y="1201"/>
                  </a:moveTo>
                  <a:lnTo>
                    <a:pt x="934" y="1235"/>
                  </a:lnTo>
                  <a:cubicBezTo>
                    <a:pt x="934" y="1301"/>
                    <a:pt x="934" y="1368"/>
                    <a:pt x="934" y="1435"/>
                  </a:cubicBezTo>
                  <a:cubicBezTo>
                    <a:pt x="901" y="1502"/>
                    <a:pt x="868" y="1568"/>
                    <a:pt x="834" y="1602"/>
                  </a:cubicBezTo>
                  <a:cubicBezTo>
                    <a:pt x="801" y="1668"/>
                    <a:pt x="768" y="1735"/>
                    <a:pt x="734" y="1802"/>
                  </a:cubicBezTo>
                  <a:cubicBezTo>
                    <a:pt x="668" y="1835"/>
                    <a:pt x="634" y="1902"/>
                    <a:pt x="568" y="1935"/>
                  </a:cubicBezTo>
                  <a:cubicBezTo>
                    <a:pt x="534" y="1969"/>
                    <a:pt x="467" y="1969"/>
                    <a:pt x="434" y="1969"/>
                  </a:cubicBezTo>
                  <a:cubicBezTo>
                    <a:pt x="401" y="1969"/>
                    <a:pt x="367" y="1935"/>
                    <a:pt x="367" y="1868"/>
                  </a:cubicBezTo>
                  <a:cubicBezTo>
                    <a:pt x="367" y="1802"/>
                    <a:pt x="401" y="1735"/>
                    <a:pt x="434" y="1702"/>
                  </a:cubicBezTo>
                  <a:cubicBezTo>
                    <a:pt x="467" y="1635"/>
                    <a:pt x="501" y="1568"/>
                    <a:pt x="568" y="1502"/>
                  </a:cubicBezTo>
                  <a:lnTo>
                    <a:pt x="934" y="1201"/>
                  </a:lnTo>
                  <a:close/>
                  <a:moveTo>
                    <a:pt x="934" y="0"/>
                  </a:moveTo>
                  <a:cubicBezTo>
                    <a:pt x="834" y="34"/>
                    <a:pt x="768" y="67"/>
                    <a:pt x="701" y="101"/>
                  </a:cubicBezTo>
                  <a:cubicBezTo>
                    <a:pt x="601" y="167"/>
                    <a:pt x="534" y="234"/>
                    <a:pt x="434" y="301"/>
                  </a:cubicBezTo>
                  <a:cubicBezTo>
                    <a:pt x="367" y="367"/>
                    <a:pt x="334" y="467"/>
                    <a:pt x="267" y="534"/>
                  </a:cubicBezTo>
                  <a:cubicBezTo>
                    <a:pt x="234" y="634"/>
                    <a:pt x="201" y="701"/>
                    <a:pt x="167" y="801"/>
                  </a:cubicBezTo>
                  <a:cubicBezTo>
                    <a:pt x="134" y="868"/>
                    <a:pt x="134" y="934"/>
                    <a:pt x="101" y="1001"/>
                  </a:cubicBezTo>
                  <a:cubicBezTo>
                    <a:pt x="101" y="1035"/>
                    <a:pt x="101" y="1068"/>
                    <a:pt x="134" y="1068"/>
                  </a:cubicBezTo>
                  <a:lnTo>
                    <a:pt x="167" y="1068"/>
                  </a:lnTo>
                  <a:lnTo>
                    <a:pt x="434" y="934"/>
                  </a:lnTo>
                  <a:cubicBezTo>
                    <a:pt x="434" y="934"/>
                    <a:pt x="467" y="901"/>
                    <a:pt x="467" y="901"/>
                  </a:cubicBezTo>
                  <a:cubicBezTo>
                    <a:pt x="501" y="868"/>
                    <a:pt x="501" y="868"/>
                    <a:pt x="501" y="834"/>
                  </a:cubicBezTo>
                  <a:cubicBezTo>
                    <a:pt x="534" y="768"/>
                    <a:pt x="568" y="734"/>
                    <a:pt x="601" y="701"/>
                  </a:cubicBezTo>
                  <a:cubicBezTo>
                    <a:pt x="601" y="668"/>
                    <a:pt x="634" y="634"/>
                    <a:pt x="701" y="601"/>
                  </a:cubicBezTo>
                  <a:cubicBezTo>
                    <a:pt x="734" y="568"/>
                    <a:pt x="801" y="568"/>
                    <a:pt x="868" y="568"/>
                  </a:cubicBezTo>
                  <a:cubicBezTo>
                    <a:pt x="934" y="601"/>
                    <a:pt x="934" y="668"/>
                    <a:pt x="934" y="768"/>
                  </a:cubicBezTo>
                  <a:lnTo>
                    <a:pt x="501" y="1168"/>
                  </a:lnTo>
                  <a:cubicBezTo>
                    <a:pt x="367" y="1268"/>
                    <a:pt x="234" y="1401"/>
                    <a:pt x="134" y="1568"/>
                  </a:cubicBezTo>
                  <a:cubicBezTo>
                    <a:pt x="67" y="1735"/>
                    <a:pt x="0" y="1902"/>
                    <a:pt x="34" y="2102"/>
                  </a:cubicBezTo>
                  <a:cubicBezTo>
                    <a:pt x="0" y="2169"/>
                    <a:pt x="34" y="2269"/>
                    <a:pt x="67" y="2335"/>
                  </a:cubicBezTo>
                  <a:cubicBezTo>
                    <a:pt x="67" y="2402"/>
                    <a:pt x="101" y="2436"/>
                    <a:pt x="134" y="2502"/>
                  </a:cubicBezTo>
                  <a:cubicBezTo>
                    <a:pt x="201" y="2536"/>
                    <a:pt x="234" y="2536"/>
                    <a:pt x="301" y="2536"/>
                  </a:cubicBezTo>
                  <a:cubicBezTo>
                    <a:pt x="367" y="2536"/>
                    <a:pt x="434" y="2502"/>
                    <a:pt x="501" y="2469"/>
                  </a:cubicBezTo>
                  <a:cubicBezTo>
                    <a:pt x="601" y="2402"/>
                    <a:pt x="701" y="2302"/>
                    <a:pt x="768" y="2235"/>
                  </a:cubicBezTo>
                  <a:cubicBezTo>
                    <a:pt x="834" y="2135"/>
                    <a:pt x="901" y="2035"/>
                    <a:pt x="934" y="1935"/>
                  </a:cubicBezTo>
                  <a:lnTo>
                    <a:pt x="934" y="2069"/>
                  </a:lnTo>
                  <a:cubicBezTo>
                    <a:pt x="934" y="2069"/>
                    <a:pt x="934" y="2102"/>
                    <a:pt x="968" y="2135"/>
                  </a:cubicBezTo>
                  <a:lnTo>
                    <a:pt x="1035" y="2135"/>
                  </a:lnTo>
                  <a:lnTo>
                    <a:pt x="1235" y="2002"/>
                  </a:lnTo>
                  <a:cubicBezTo>
                    <a:pt x="1235" y="2002"/>
                    <a:pt x="1268" y="1969"/>
                    <a:pt x="1268" y="1935"/>
                  </a:cubicBezTo>
                  <a:cubicBezTo>
                    <a:pt x="1301" y="1902"/>
                    <a:pt x="1301" y="1868"/>
                    <a:pt x="1301" y="1835"/>
                  </a:cubicBezTo>
                  <a:lnTo>
                    <a:pt x="1301" y="634"/>
                  </a:lnTo>
                  <a:cubicBezTo>
                    <a:pt x="1301" y="501"/>
                    <a:pt x="1301" y="401"/>
                    <a:pt x="1268" y="267"/>
                  </a:cubicBezTo>
                  <a:cubicBezTo>
                    <a:pt x="1235" y="201"/>
                    <a:pt x="1201" y="134"/>
                    <a:pt x="1135" y="67"/>
                  </a:cubicBezTo>
                  <a:cubicBezTo>
                    <a:pt x="1068" y="34"/>
                    <a:pt x="1001" y="0"/>
                    <a:pt x="93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80"/>
            <p:cNvSpPr/>
            <p:nvPr/>
          </p:nvSpPr>
          <p:spPr>
            <a:xfrm>
              <a:off x="4259050" y="1430625"/>
              <a:ext cx="8350" cy="77375"/>
            </a:xfrm>
            <a:custGeom>
              <a:rect b="b" l="l" r="r" t="t"/>
              <a:pathLst>
                <a:path extrusionOk="0" h="3095" w="334">
                  <a:moveTo>
                    <a:pt x="267" y="1"/>
                  </a:moveTo>
                  <a:lnTo>
                    <a:pt x="67" y="134"/>
                  </a:lnTo>
                  <a:cubicBezTo>
                    <a:pt x="34" y="134"/>
                    <a:pt x="34" y="168"/>
                    <a:pt x="0" y="168"/>
                  </a:cubicBezTo>
                  <a:cubicBezTo>
                    <a:pt x="0" y="201"/>
                    <a:pt x="0" y="234"/>
                    <a:pt x="0" y="268"/>
                  </a:cubicBezTo>
                  <a:lnTo>
                    <a:pt x="0" y="3003"/>
                  </a:lnTo>
                  <a:cubicBezTo>
                    <a:pt x="0" y="3036"/>
                    <a:pt x="0" y="3070"/>
                    <a:pt x="0" y="3070"/>
                  </a:cubicBezTo>
                  <a:cubicBezTo>
                    <a:pt x="17" y="3086"/>
                    <a:pt x="25" y="3095"/>
                    <a:pt x="34" y="3095"/>
                  </a:cubicBezTo>
                  <a:cubicBezTo>
                    <a:pt x="42" y="3095"/>
                    <a:pt x="50" y="3086"/>
                    <a:pt x="67" y="3070"/>
                  </a:cubicBezTo>
                  <a:lnTo>
                    <a:pt x="267" y="2970"/>
                  </a:lnTo>
                  <a:cubicBezTo>
                    <a:pt x="301" y="2936"/>
                    <a:pt x="301" y="2936"/>
                    <a:pt x="334" y="2903"/>
                  </a:cubicBezTo>
                  <a:cubicBezTo>
                    <a:pt x="334" y="2870"/>
                    <a:pt x="334" y="2836"/>
                    <a:pt x="334" y="2803"/>
                  </a:cubicBezTo>
                  <a:lnTo>
                    <a:pt x="334" y="68"/>
                  </a:lnTo>
                  <a:cubicBezTo>
                    <a:pt x="334" y="34"/>
                    <a:pt x="334" y="34"/>
                    <a:pt x="33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80"/>
            <p:cNvSpPr/>
            <p:nvPr/>
          </p:nvSpPr>
          <p:spPr>
            <a:xfrm>
              <a:off x="4292400" y="1423325"/>
              <a:ext cx="22550" cy="65700"/>
            </a:xfrm>
            <a:custGeom>
              <a:rect b="b" l="l" r="r" t="t"/>
              <a:pathLst>
                <a:path extrusionOk="0" h="2628" w="902">
                  <a:moveTo>
                    <a:pt x="855" y="1"/>
                  </a:moveTo>
                  <a:cubicBezTo>
                    <a:pt x="843" y="1"/>
                    <a:pt x="835" y="9"/>
                    <a:pt x="835" y="26"/>
                  </a:cubicBezTo>
                  <a:lnTo>
                    <a:pt x="701" y="93"/>
                  </a:lnTo>
                  <a:cubicBezTo>
                    <a:pt x="634" y="126"/>
                    <a:pt x="568" y="193"/>
                    <a:pt x="501" y="259"/>
                  </a:cubicBezTo>
                  <a:cubicBezTo>
                    <a:pt x="434" y="326"/>
                    <a:pt x="401" y="426"/>
                    <a:pt x="368" y="493"/>
                  </a:cubicBezTo>
                  <a:lnTo>
                    <a:pt x="368" y="393"/>
                  </a:lnTo>
                  <a:cubicBezTo>
                    <a:pt x="368" y="360"/>
                    <a:pt x="334" y="360"/>
                    <a:pt x="334" y="326"/>
                  </a:cubicBezTo>
                  <a:lnTo>
                    <a:pt x="267" y="326"/>
                  </a:lnTo>
                  <a:lnTo>
                    <a:pt x="67" y="460"/>
                  </a:lnTo>
                  <a:cubicBezTo>
                    <a:pt x="34" y="460"/>
                    <a:pt x="34" y="493"/>
                    <a:pt x="34" y="526"/>
                  </a:cubicBezTo>
                  <a:cubicBezTo>
                    <a:pt x="1" y="526"/>
                    <a:pt x="1" y="560"/>
                    <a:pt x="1" y="593"/>
                  </a:cubicBezTo>
                  <a:lnTo>
                    <a:pt x="1" y="2561"/>
                  </a:lnTo>
                  <a:cubicBezTo>
                    <a:pt x="1" y="2561"/>
                    <a:pt x="1" y="2594"/>
                    <a:pt x="34" y="2628"/>
                  </a:cubicBezTo>
                  <a:lnTo>
                    <a:pt x="67" y="2628"/>
                  </a:lnTo>
                  <a:lnTo>
                    <a:pt x="267" y="2494"/>
                  </a:lnTo>
                  <a:cubicBezTo>
                    <a:pt x="301" y="2494"/>
                    <a:pt x="334" y="2461"/>
                    <a:pt x="334" y="2428"/>
                  </a:cubicBezTo>
                  <a:cubicBezTo>
                    <a:pt x="334" y="2394"/>
                    <a:pt x="334" y="2361"/>
                    <a:pt x="368" y="2328"/>
                  </a:cubicBezTo>
                  <a:lnTo>
                    <a:pt x="368" y="1260"/>
                  </a:lnTo>
                  <a:cubicBezTo>
                    <a:pt x="334" y="1093"/>
                    <a:pt x="368" y="960"/>
                    <a:pt x="434" y="827"/>
                  </a:cubicBezTo>
                  <a:cubicBezTo>
                    <a:pt x="468" y="726"/>
                    <a:pt x="568" y="660"/>
                    <a:pt x="668" y="593"/>
                  </a:cubicBezTo>
                  <a:lnTo>
                    <a:pt x="835" y="493"/>
                  </a:lnTo>
                  <a:cubicBezTo>
                    <a:pt x="868" y="493"/>
                    <a:pt x="868" y="460"/>
                    <a:pt x="901" y="460"/>
                  </a:cubicBezTo>
                  <a:cubicBezTo>
                    <a:pt x="901" y="426"/>
                    <a:pt x="901" y="393"/>
                    <a:pt x="901" y="360"/>
                  </a:cubicBezTo>
                  <a:lnTo>
                    <a:pt x="901" y="93"/>
                  </a:lnTo>
                  <a:cubicBezTo>
                    <a:pt x="901" y="59"/>
                    <a:pt x="901" y="26"/>
                    <a:pt x="901" y="26"/>
                  </a:cubicBezTo>
                  <a:cubicBezTo>
                    <a:pt x="885" y="9"/>
                    <a:pt x="868" y="1"/>
                    <a:pt x="85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80"/>
            <p:cNvSpPr/>
            <p:nvPr/>
          </p:nvSpPr>
          <p:spPr>
            <a:xfrm>
              <a:off x="4318250" y="1408125"/>
              <a:ext cx="33375" cy="60050"/>
            </a:xfrm>
            <a:custGeom>
              <a:rect b="b" l="l" r="r" t="t"/>
              <a:pathLst>
                <a:path extrusionOk="0" h="2402" w="1335">
                  <a:moveTo>
                    <a:pt x="835" y="501"/>
                  </a:moveTo>
                  <a:cubicBezTo>
                    <a:pt x="868" y="501"/>
                    <a:pt x="901" y="534"/>
                    <a:pt x="901" y="567"/>
                  </a:cubicBezTo>
                  <a:cubicBezTo>
                    <a:pt x="935" y="567"/>
                    <a:pt x="968" y="601"/>
                    <a:pt x="968" y="634"/>
                  </a:cubicBezTo>
                  <a:cubicBezTo>
                    <a:pt x="968" y="701"/>
                    <a:pt x="968" y="734"/>
                    <a:pt x="968" y="767"/>
                  </a:cubicBezTo>
                  <a:lnTo>
                    <a:pt x="368" y="1134"/>
                  </a:lnTo>
                  <a:cubicBezTo>
                    <a:pt x="368" y="1068"/>
                    <a:pt x="368" y="1034"/>
                    <a:pt x="368" y="968"/>
                  </a:cubicBezTo>
                  <a:cubicBezTo>
                    <a:pt x="401" y="934"/>
                    <a:pt x="401" y="867"/>
                    <a:pt x="434" y="801"/>
                  </a:cubicBezTo>
                  <a:cubicBezTo>
                    <a:pt x="468" y="767"/>
                    <a:pt x="501" y="701"/>
                    <a:pt x="534" y="667"/>
                  </a:cubicBezTo>
                  <a:cubicBezTo>
                    <a:pt x="568" y="634"/>
                    <a:pt x="634" y="601"/>
                    <a:pt x="668" y="567"/>
                  </a:cubicBezTo>
                  <a:cubicBezTo>
                    <a:pt x="701" y="534"/>
                    <a:pt x="768" y="501"/>
                    <a:pt x="835" y="501"/>
                  </a:cubicBezTo>
                  <a:close/>
                  <a:moveTo>
                    <a:pt x="935" y="0"/>
                  </a:moveTo>
                  <a:cubicBezTo>
                    <a:pt x="835" y="0"/>
                    <a:pt x="735" y="34"/>
                    <a:pt x="668" y="67"/>
                  </a:cubicBezTo>
                  <a:cubicBezTo>
                    <a:pt x="568" y="134"/>
                    <a:pt x="468" y="234"/>
                    <a:pt x="401" y="334"/>
                  </a:cubicBezTo>
                  <a:cubicBezTo>
                    <a:pt x="301" y="434"/>
                    <a:pt x="234" y="567"/>
                    <a:pt x="201" y="701"/>
                  </a:cubicBezTo>
                  <a:cubicBezTo>
                    <a:pt x="134" y="834"/>
                    <a:pt x="67" y="968"/>
                    <a:pt x="67" y="1101"/>
                  </a:cubicBezTo>
                  <a:cubicBezTo>
                    <a:pt x="34" y="1268"/>
                    <a:pt x="1" y="1401"/>
                    <a:pt x="1" y="1568"/>
                  </a:cubicBezTo>
                  <a:cubicBezTo>
                    <a:pt x="1" y="1701"/>
                    <a:pt x="34" y="1868"/>
                    <a:pt x="67" y="2002"/>
                  </a:cubicBezTo>
                  <a:cubicBezTo>
                    <a:pt x="101" y="2102"/>
                    <a:pt x="134" y="2202"/>
                    <a:pt x="201" y="2268"/>
                  </a:cubicBezTo>
                  <a:cubicBezTo>
                    <a:pt x="268" y="2335"/>
                    <a:pt x="334" y="2369"/>
                    <a:pt x="401" y="2402"/>
                  </a:cubicBezTo>
                  <a:cubicBezTo>
                    <a:pt x="501" y="2402"/>
                    <a:pt x="601" y="2369"/>
                    <a:pt x="701" y="2302"/>
                  </a:cubicBezTo>
                  <a:cubicBezTo>
                    <a:pt x="801" y="2268"/>
                    <a:pt x="868" y="2168"/>
                    <a:pt x="968" y="2102"/>
                  </a:cubicBezTo>
                  <a:cubicBezTo>
                    <a:pt x="1035" y="2002"/>
                    <a:pt x="1101" y="1935"/>
                    <a:pt x="1135" y="1835"/>
                  </a:cubicBezTo>
                  <a:cubicBezTo>
                    <a:pt x="1202" y="1768"/>
                    <a:pt x="1235" y="1668"/>
                    <a:pt x="1268" y="1601"/>
                  </a:cubicBezTo>
                  <a:cubicBezTo>
                    <a:pt x="1302" y="1535"/>
                    <a:pt x="1302" y="1468"/>
                    <a:pt x="1302" y="1401"/>
                  </a:cubicBezTo>
                  <a:cubicBezTo>
                    <a:pt x="1302" y="1401"/>
                    <a:pt x="1302" y="1368"/>
                    <a:pt x="1302" y="1334"/>
                  </a:cubicBezTo>
                  <a:lnTo>
                    <a:pt x="1235" y="1334"/>
                  </a:lnTo>
                  <a:lnTo>
                    <a:pt x="1035" y="1468"/>
                  </a:lnTo>
                  <a:cubicBezTo>
                    <a:pt x="1001" y="1468"/>
                    <a:pt x="968" y="1501"/>
                    <a:pt x="968" y="1501"/>
                  </a:cubicBezTo>
                  <a:lnTo>
                    <a:pt x="901" y="1568"/>
                  </a:lnTo>
                  <a:cubicBezTo>
                    <a:pt x="901" y="1635"/>
                    <a:pt x="868" y="1668"/>
                    <a:pt x="835" y="1701"/>
                  </a:cubicBezTo>
                  <a:cubicBezTo>
                    <a:pt x="801" y="1735"/>
                    <a:pt x="735" y="1768"/>
                    <a:pt x="701" y="1801"/>
                  </a:cubicBezTo>
                  <a:cubicBezTo>
                    <a:pt x="668" y="1835"/>
                    <a:pt x="601" y="1835"/>
                    <a:pt x="568" y="1868"/>
                  </a:cubicBezTo>
                  <a:lnTo>
                    <a:pt x="468" y="1868"/>
                  </a:lnTo>
                  <a:cubicBezTo>
                    <a:pt x="434" y="1835"/>
                    <a:pt x="401" y="1801"/>
                    <a:pt x="401" y="1768"/>
                  </a:cubicBezTo>
                  <a:cubicBezTo>
                    <a:pt x="368" y="1735"/>
                    <a:pt x="368" y="1668"/>
                    <a:pt x="368" y="1601"/>
                  </a:cubicBezTo>
                  <a:lnTo>
                    <a:pt x="1268" y="1101"/>
                  </a:lnTo>
                  <a:cubicBezTo>
                    <a:pt x="1302" y="1068"/>
                    <a:pt x="1335" y="1068"/>
                    <a:pt x="1335" y="1034"/>
                  </a:cubicBezTo>
                  <a:cubicBezTo>
                    <a:pt x="1335" y="1001"/>
                    <a:pt x="1335" y="968"/>
                    <a:pt x="1335" y="934"/>
                  </a:cubicBezTo>
                  <a:lnTo>
                    <a:pt x="1335" y="767"/>
                  </a:lnTo>
                  <a:cubicBezTo>
                    <a:pt x="1335" y="634"/>
                    <a:pt x="1335" y="501"/>
                    <a:pt x="1302" y="367"/>
                  </a:cubicBezTo>
                  <a:cubicBezTo>
                    <a:pt x="1268" y="267"/>
                    <a:pt x="1202" y="200"/>
                    <a:pt x="1168" y="100"/>
                  </a:cubicBezTo>
                  <a:cubicBezTo>
                    <a:pt x="1101" y="67"/>
                    <a:pt x="1035" y="0"/>
                    <a:pt x="935"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80"/>
            <p:cNvSpPr/>
            <p:nvPr/>
          </p:nvSpPr>
          <p:spPr>
            <a:xfrm>
              <a:off x="4354950" y="1378925"/>
              <a:ext cx="36725" cy="65700"/>
            </a:xfrm>
            <a:custGeom>
              <a:rect b="b" l="l" r="r" t="t"/>
              <a:pathLst>
                <a:path extrusionOk="0" h="2628" w="1469">
                  <a:moveTo>
                    <a:pt x="1401" y="1"/>
                  </a:moveTo>
                  <a:lnTo>
                    <a:pt x="1201" y="134"/>
                  </a:lnTo>
                  <a:cubicBezTo>
                    <a:pt x="1168" y="134"/>
                    <a:pt x="1135" y="167"/>
                    <a:pt x="1135" y="201"/>
                  </a:cubicBezTo>
                  <a:cubicBezTo>
                    <a:pt x="1101" y="234"/>
                    <a:pt x="1101" y="268"/>
                    <a:pt x="1101" y="268"/>
                  </a:cubicBezTo>
                  <a:lnTo>
                    <a:pt x="734" y="1769"/>
                  </a:lnTo>
                  <a:lnTo>
                    <a:pt x="367" y="701"/>
                  </a:lnTo>
                  <a:cubicBezTo>
                    <a:pt x="367" y="668"/>
                    <a:pt x="367" y="668"/>
                    <a:pt x="334" y="634"/>
                  </a:cubicBezTo>
                  <a:lnTo>
                    <a:pt x="301" y="634"/>
                  </a:lnTo>
                  <a:lnTo>
                    <a:pt x="67" y="768"/>
                  </a:lnTo>
                  <a:cubicBezTo>
                    <a:pt x="67" y="768"/>
                    <a:pt x="34" y="801"/>
                    <a:pt x="34" y="835"/>
                  </a:cubicBezTo>
                  <a:cubicBezTo>
                    <a:pt x="0" y="868"/>
                    <a:pt x="0" y="901"/>
                    <a:pt x="0" y="935"/>
                  </a:cubicBezTo>
                  <a:lnTo>
                    <a:pt x="567" y="2569"/>
                  </a:lnTo>
                  <a:cubicBezTo>
                    <a:pt x="567" y="2569"/>
                    <a:pt x="567" y="2603"/>
                    <a:pt x="601" y="2603"/>
                  </a:cubicBezTo>
                  <a:cubicBezTo>
                    <a:pt x="601" y="2619"/>
                    <a:pt x="601" y="2628"/>
                    <a:pt x="605" y="2628"/>
                  </a:cubicBezTo>
                  <a:cubicBezTo>
                    <a:pt x="609" y="2628"/>
                    <a:pt x="618" y="2619"/>
                    <a:pt x="634" y="2603"/>
                  </a:cubicBezTo>
                  <a:lnTo>
                    <a:pt x="834" y="2502"/>
                  </a:lnTo>
                  <a:cubicBezTo>
                    <a:pt x="868" y="2502"/>
                    <a:pt x="868" y="2469"/>
                    <a:pt x="901" y="2436"/>
                  </a:cubicBezTo>
                  <a:cubicBezTo>
                    <a:pt x="901" y="2402"/>
                    <a:pt x="901" y="2369"/>
                    <a:pt x="934" y="2336"/>
                  </a:cubicBezTo>
                  <a:lnTo>
                    <a:pt x="1468" y="101"/>
                  </a:lnTo>
                  <a:cubicBezTo>
                    <a:pt x="1468" y="101"/>
                    <a:pt x="1468" y="101"/>
                    <a:pt x="1468" y="67"/>
                  </a:cubicBezTo>
                  <a:cubicBezTo>
                    <a:pt x="1468" y="67"/>
                    <a:pt x="1468" y="34"/>
                    <a:pt x="143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80"/>
            <p:cNvSpPr/>
            <p:nvPr/>
          </p:nvSpPr>
          <p:spPr>
            <a:xfrm>
              <a:off x="4394150" y="1363925"/>
              <a:ext cx="33375" cy="60050"/>
            </a:xfrm>
            <a:custGeom>
              <a:rect b="b" l="l" r="r" t="t"/>
              <a:pathLst>
                <a:path extrusionOk="0" h="2402" w="1335">
                  <a:moveTo>
                    <a:pt x="801" y="534"/>
                  </a:moveTo>
                  <a:cubicBezTo>
                    <a:pt x="834" y="534"/>
                    <a:pt x="867" y="534"/>
                    <a:pt x="901" y="567"/>
                  </a:cubicBezTo>
                  <a:cubicBezTo>
                    <a:pt x="934" y="601"/>
                    <a:pt x="934" y="634"/>
                    <a:pt x="934" y="667"/>
                  </a:cubicBezTo>
                  <a:cubicBezTo>
                    <a:pt x="968" y="701"/>
                    <a:pt x="968" y="734"/>
                    <a:pt x="968" y="767"/>
                  </a:cubicBezTo>
                  <a:lnTo>
                    <a:pt x="367" y="1134"/>
                  </a:lnTo>
                  <a:cubicBezTo>
                    <a:pt x="367" y="1068"/>
                    <a:pt x="367" y="1034"/>
                    <a:pt x="367" y="968"/>
                  </a:cubicBezTo>
                  <a:cubicBezTo>
                    <a:pt x="400" y="934"/>
                    <a:pt x="400" y="868"/>
                    <a:pt x="434" y="834"/>
                  </a:cubicBezTo>
                  <a:cubicBezTo>
                    <a:pt x="467" y="767"/>
                    <a:pt x="501" y="734"/>
                    <a:pt x="534" y="667"/>
                  </a:cubicBezTo>
                  <a:cubicBezTo>
                    <a:pt x="567" y="634"/>
                    <a:pt x="601" y="601"/>
                    <a:pt x="667" y="567"/>
                  </a:cubicBezTo>
                  <a:lnTo>
                    <a:pt x="701" y="567"/>
                  </a:lnTo>
                  <a:cubicBezTo>
                    <a:pt x="734" y="534"/>
                    <a:pt x="767" y="534"/>
                    <a:pt x="801" y="534"/>
                  </a:cubicBezTo>
                  <a:close/>
                  <a:moveTo>
                    <a:pt x="934" y="0"/>
                  </a:moveTo>
                  <a:cubicBezTo>
                    <a:pt x="834" y="0"/>
                    <a:pt x="734" y="34"/>
                    <a:pt x="667" y="67"/>
                  </a:cubicBezTo>
                  <a:cubicBezTo>
                    <a:pt x="567" y="134"/>
                    <a:pt x="467" y="234"/>
                    <a:pt x="400" y="334"/>
                  </a:cubicBezTo>
                  <a:cubicBezTo>
                    <a:pt x="300" y="434"/>
                    <a:pt x="234" y="567"/>
                    <a:pt x="200" y="701"/>
                  </a:cubicBezTo>
                  <a:cubicBezTo>
                    <a:pt x="134" y="834"/>
                    <a:pt x="67" y="968"/>
                    <a:pt x="67" y="1101"/>
                  </a:cubicBezTo>
                  <a:cubicBezTo>
                    <a:pt x="34" y="1268"/>
                    <a:pt x="0" y="1435"/>
                    <a:pt x="0" y="1568"/>
                  </a:cubicBezTo>
                  <a:cubicBezTo>
                    <a:pt x="0" y="1735"/>
                    <a:pt x="34" y="1868"/>
                    <a:pt x="34" y="2002"/>
                  </a:cubicBezTo>
                  <a:cubicBezTo>
                    <a:pt x="67" y="2102"/>
                    <a:pt x="134" y="2202"/>
                    <a:pt x="167" y="2269"/>
                  </a:cubicBezTo>
                  <a:cubicBezTo>
                    <a:pt x="234" y="2335"/>
                    <a:pt x="300" y="2402"/>
                    <a:pt x="400" y="2402"/>
                  </a:cubicBezTo>
                  <a:cubicBezTo>
                    <a:pt x="501" y="2402"/>
                    <a:pt x="601" y="2369"/>
                    <a:pt x="667" y="2302"/>
                  </a:cubicBezTo>
                  <a:cubicBezTo>
                    <a:pt x="767" y="2269"/>
                    <a:pt x="867" y="2168"/>
                    <a:pt x="934" y="2102"/>
                  </a:cubicBezTo>
                  <a:cubicBezTo>
                    <a:pt x="1001" y="2002"/>
                    <a:pt x="1068" y="1935"/>
                    <a:pt x="1134" y="1835"/>
                  </a:cubicBezTo>
                  <a:cubicBezTo>
                    <a:pt x="1168" y="1768"/>
                    <a:pt x="1201" y="1668"/>
                    <a:pt x="1234" y="1601"/>
                  </a:cubicBezTo>
                  <a:cubicBezTo>
                    <a:pt x="1268" y="1535"/>
                    <a:pt x="1268" y="1468"/>
                    <a:pt x="1301" y="1401"/>
                  </a:cubicBezTo>
                  <a:cubicBezTo>
                    <a:pt x="1301" y="1401"/>
                    <a:pt x="1301" y="1368"/>
                    <a:pt x="1268" y="1335"/>
                  </a:cubicBezTo>
                  <a:lnTo>
                    <a:pt x="1201" y="1335"/>
                  </a:lnTo>
                  <a:lnTo>
                    <a:pt x="1001" y="1468"/>
                  </a:lnTo>
                  <a:cubicBezTo>
                    <a:pt x="968" y="1468"/>
                    <a:pt x="968" y="1501"/>
                    <a:pt x="934" y="1501"/>
                  </a:cubicBezTo>
                  <a:lnTo>
                    <a:pt x="901" y="1601"/>
                  </a:lnTo>
                  <a:cubicBezTo>
                    <a:pt x="867" y="1635"/>
                    <a:pt x="834" y="1668"/>
                    <a:pt x="801" y="1701"/>
                  </a:cubicBezTo>
                  <a:cubicBezTo>
                    <a:pt x="767" y="1768"/>
                    <a:pt x="734" y="1802"/>
                    <a:pt x="667" y="1835"/>
                  </a:cubicBezTo>
                  <a:cubicBezTo>
                    <a:pt x="634" y="1835"/>
                    <a:pt x="601" y="1868"/>
                    <a:pt x="567" y="1868"/>
                  </a:cubicBezTo>
                  <a:lnTo>
                    <a:pt x="467" y="1868"/>
                  </a:lnTo>
                  <a:cubicBezTo>
                    <a:pt x="434" y="1835"/>
                    <a:pt x="400" y="1802"/>
                    <a:pt x="400" y="1768"/>
                  </a:cubicBezTo>
                  <a:cubicBezTo>
                    <a:pt x="367" y="1735"/>
                    <a:pt x="367" y="1668"/>
                    <a:pt x="367" y="1635"/>
                  </a:cubicBezTo>
                  <a:lnTo>
                    <a:pt x="1268" y="1101"/>
                  </a:lnTo>
                  <a:cubicBezTo>
                    <a:pt x="1268" y="1101"/>
                    <a:pt x="1301" y="1068"/>
                    <a:pt x="1301" y="1034"/>
                  </a:cubicBezTo>
                  <a:cubicBezTo>
                    <a:pt x="1334" y="1001"/>
                    <a:pt x="1334" y="968"/>
                    <a:pt x="1334" y="934"/>
                  </a:cubicBezTo>
                  <a:lnTo>
                    <a:pt x="1334" y="767"/>
                  </a:lnTo>
                  <a:cubicBezTo>
                    <a:pt x="1334" y="634"/>
                    <a:pt x="1334" y="501"/>
                    <a:pt x="1301" y="367"/>
                  </a:cubicBezTo>
                  <a:cubicBezTo>
                    <a:pt x="1268" y="267"/>
                    <a:pt x="1201" y="200"/>
                    <a:pt x="1168" y="100"/>
                  </a:cubicBezTo>
                  <a:cubicBezTo>
                    <a:pt x="1101" y="67"/>
                    <a:pt x="1034" y="34"/>
                    <a:pt x="93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80"/>
            <p:cNvSpPr/>
            <p:nvPr/>
          </p:nvSpPr>
          <p:spPr>
            <a:xfrm>
              <a:off x="4435000" y="1338900"/>
              <a:ext cx="33375" cy="68200"/>
            </a:xfrm>
            <a:custGeom>
              <a:rect b="b" l="l" r="r" t="t"/>
              <a:pathLst>
                <a:path extrusionOk="0" h="2728" w="1335">
                  <a:moveTo>
                    <a:pt x="1001" y="1"/>
                  </a:moveTo>
                  <a:cubicBezTo>
                    <a:pt x="901" y="1"/>
                    <a:pt x="835" y="34"/>
                    <a:pt x="735" y="67"/>
                  </a:cubicBezTo>
                  <a:cubicBezTo>
                    <a:pt x="634" y="134"/>
                    <a:pt x="568" y="201"/>
                    <a:pt x="501" y="267"/>
                  </a:cubicBezTo>
                  <a:cubicBezTo>
                    <a:pt x="434" y="367"/>
                    <a:pt x="401" y="468"/>
                    <a:pt x="334" y="568"/>
                  </a:cubicBezTo>
                  <a:lnTo>
                    <a:pt x="334" y="468"/>
                  </a:lnTo>
                  <a:cubicBezTo>
                    <a:pt x="334" y="434"/>
                    <a:pt x="334" y="401"/>
                    <a:pt x="334" y="401"/>
                  </a:cubicBezTo>
                  <a:cubicBezTo>
                    <a:pt x="318" y="384"/>
                    <a:pt x="309" y="376"/>
                    <a:pt x="301" y="376"/>
                  </a:cubicBezTo>
                  <a:cubicBezTo>
                    <a:pt x="293" y="376"/>
                    <a:pt x="284" y="384"/>
                    <a:pt x="268" y="401"/>
                  </a:cubicBezTo>
                  <a:lnTo>
                    <a:pt x="67" y="501"/>
                  </a:lnTo>
                  <a:cubicBezTo>
                    <a:pt x="34" y="534"/>
                    <a:pt x="34" y="534"/>
                    <a:pt x="1" y="568"/>
                  </a:cubicBezTo>
                  <a:cubicBezTo>
                    <a:pt x="1" y="601"/>
                    <a:pt x="1" y="634"/>
                    <a:pt x="1" y="668"/>
                  </a:cubicBezTo>
                  <a:lnTo>
                    <a:pt x="1" y="2636"/>
                  </a:lnTo>
                  <a:cubicBezTo>
                    <a:pt x="1" y="2669"/>
                    <a:pt x="1" y="2702"/>
                    <a:pt x="1" y="2702"/>
                  </a:cubicBezTo>
                  <a:cubicBezTo>
                    <a:pt x="17" y="2719"/>
                    <a:pt x="34" y="2727"/>
                    <a:pt x="47" y="2727"/>
                  </a:cubicBezTo>
                  <a:cubicBezTo>
                    <a:pt x="59" y="2727"/>
                    <a:pt x="67" y="2719"/>
                    <a:pt x="67" y="2702"/>
                  </a:cubicBezTo>
                  <a:lnTo>
                    <a:pt x="268" y="2602"/>
                  </a:lnTo>
                  <a:cubicBezTo>
                    <a:pt x="301" y="2569"/>
                    <a:pt x="301" y="2536"/>
                    <a:pt x="334" y="2536"/>
                  </a:cubicBezTo>
                  <a:cubicBezTo>
                    <a:pt x="334" y="2502"/>
                    <a:pt x="334" y="2469"/>
                    <a:pt x="334" y="2436"/>
                  </a:cubicBezTo>
                  <a:lnTo>
                    <a:pt x="334" y="1368"/>
                  </a:lnTo>
                  <a:cubicBezTo>
                    <a:pt x="334" y="1235"/>
                    <a:pt x="368" y="1068"/>
                    <a:pt x="434" y="935"/>
                  </a:cubicBezTo>
                  <a:cubicBezTo>
                    <a:pt x="468" y="801"/>
                    <a:pt x="568" y="701"/>
                    <a:pt x="668" y="634"/>
                  </a:cubicBezTo>
                  <a:cubicBezTo>
                    <a:pt x="718" y="601"/>
                    <a:pt x="760" y="584"/>
                    <a:pt x="797" y="584"/>
                  </a:cubicBezTo>
                  <a:cubicBezTo>
                    <a:pt x="835" y="584"/>
                    <a:pt x="868" y="601"/>
                    <a:pt x="901" y="634"/>
                  </a:cubicBezTo>
                  <a:cubicBezTo>
                    <a:pt x="935" y="768"/>
                    <a:pt x="968" y="868"/>
                    <a:pt x="968" y="1001"/>
                  </a:cubicBezTo>
                  <a:lnTo>
                    <a:pt x="968" y="2035"/>
                  </a:lnTo>
                  <a:cubicBezTo>
                    <a:pt x="968" y="2069"/>
                    <a:pt x="968" y="2102"/>
                    <a:pt x="1001" y="2102"/>
                  </a:cubicBezTo>
                  <a:cubicBezTo>
                    <a:pt x="1001" y="2119"/>
                    <a:pt x="1010" y="2127"/>
                    <a:pt x="1018" y="2127"/>
                  </a:cubicBezTo>
                  <a:cubicBezTo>
                    <a:pt x="1026" y="2127"/>
                    <a:pt x="1035" y="2119"/>
                    <a:pt x="1035" y="2102"/>
                  </a:cubicBezTo>
                  <a:lnTo>
                    <a:pt x="1235" y="2002"/>
                  </a:lnTo>
                  <a:cubicBezTo>
                    <a:pt x="1268" y="1969"/>
                    <a:pt x="1268" y="1969"/>
                    <a:pt x="1302" y="1935"/>
                  </a:cubicBezTo>
                  <a:cubicBezTo>
                    <a:pt x="1302" y="1902"/>
                    <a:pt x="1302" y="1869"/>
                    <a:pt x="1335" y="1835"/>
                  </a:cubicBezTo>
                  <a:lnTo>
                    <a:pt x="1335" y="734"/>
                  </a:lnTo>
                  <a:cubicBezTo>
                    <a:pt x="1302" y="601"/>
                    <a:pt x="1302" y="468"/>
                    <a:pt x="1302" y="367"/>
                  </a:cubicBezTo>
                  <a:cubicBezTo>
                    <a:pt x="1268" y="267"/>
                    <a:pt x="1235" y="201"/>
                    <a:pt x="1202" y="101"/>
                  </a:cubicBezTo>
                  <a:cubicBezTo>
                    <a:pt x="1168" y="34"/>
                    <a:pt x="1101" y="1"/>
                    <a:pt x="1001"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80"/>
            <p:cNvSpPr/>
            <p:nvPr/>
          </p:nvSpPr>
          <p:spPr>
            <a:xfrm>
              <a:off x="4476700" y="1310550"/>
              <a:ext cx="32550" cy="67075"/>
            </a:xfrm>
            <a:custGeom>
              <a:rect b="b" l="l" r="r" t="t"/>
              <a:pathLst>
                <a:path extrusionOk="0" h="2683" w="1302">
                  <a:moveTo>
                    <a:pt x="1235" y="0"/>
                  </a:moveTo>
                  <a:lnTo>
                    <a:pt x="1001" y="134"/>
                  </a:lnTo>
                  <a:cubicBezTo>
                    <a:pt x="1001" y="134"/>
                    <a:pt x="968" y="167"/>
                    <a:pt x="968" y="167"/>
                  </a:cubicBezTo>
                  <a:cubicBezTo>
                    <a:pt x="935" y="201"/>
                    <a:pt x="935" y="234"/>
                    <a:pt x="935" y="267"/>
                  </a:cubicBezTo>
                  <a:lnTo>
                    <a:pt x="935" y="1335"/>
                  </a:lnTo>
                  <a:cubicBezTo>
                    <a:pt x="935" y="1468"/>
                    <a:pt x="901" y="1635"/>
                    <a:pt x="868" y="1768"/>
                  </a:cubicBezTo>
                  <a:cubicBezTo>
                    <a:pt x="834" y="1902"/>
                    <a:pt x="734" y="2002"/>
                    <a:pt x="634" y="2069"/>
                  </a:cubicBezTo>
                  <a:cubicBezTo>
                    <a:pt x="584" y="2102"/>
                    <a:pt x="543" y="2119"/>
                    <a:pt x="509" y="2119"/>
                  </a:cubicBezTo>
                  <a:cubicBezTo>
                    <a:pt x="476" y="2119"/>
                    <a:pt x="451" y="2102"/>
                    <a:pt x="434" y="2069"/>
                  </a:cubicBezTo>
                  <a:cubicBezTo>
                    <a:pt x="367" y="1935"/>
                    <a:pt x="334" y="1802"/>
                    <a:pt x="334" y="1702"/>
                  </a:cubicBezTo>
                  <a:lnTo>
                    <a:pt x="334" y="634"/>
                  </a:lnTo>
                  <a:cubicBezTo>
                    <a:pt x="334" y="601"/>
                    <a:pt x="334" y="567"/>
                    <a:pt x="334" y="567"/>
                  </a:cubicBezTo>
                  <a:cubicBezTo>
                    <a:pt x="317" y="551"/>
                    <a:pt x="309" y="542"/>
                    <a:pt x="301" y="542"/>
                  </a:cubicBezTo>
                  <a:cubicBezTo>
                    <a:pt x="292" y="542"/>
                    <a:pt x="284" y="551"/>
                    <a:pt x="267" y="567"/>
                  </a:cubicBezTo>
                  <a:lnTo>
                    <a:pt x="67" y="701"/>
                  </a:lnTo>
                  <a:cubicBezTo>
                    <a:pt x="34" y="701"/>
                    <a:pt x="34" y="734"/>
                    <a:pt x="34" y="734"/>
                  </a:cubicBezTo>
                  <a:cubicBezTo>
                    <a:pt x="1" y="768"/>
                    <a:pt x="1" y="801"/>
                    <a:pt x="1" y="834"/>
                  </a:cubicBezTo>
                  <a:lnTo>
                    <a:pt x="1" y="1968"/>
                  </a:lnTo>
                  <a:cubicBezTo>
                    <a:pt x="1" y="2069"/>
                    <a:pt x="1" y="2202"/>
                    <a:pt x="34" y="2302"/>
                  </a:cubicBezTo>
                  <a:cubicBezTo>
                    <a:pt x="34" y="2402"/>
                    <a:pt x="67" y="2502"/>
                    <a:pt x="101" y="2569"/>
                  </a:cubicBezTo>
                  <a:cubicBezTo>
                    <a:pt x="167" y="2636"/>
                    <a:pt x="201" y="2669"/>
                    <a:pt x="301" y="2669"/>
                  </a:cubicBezTo>
                  <a:cubicBezTo>
                    <a:pt x="328" y="2678"/>
                    <a:pt x="352" y="2682"/>
                    <a:pt x="375" y="2682"/>
                  </a:cubicBezTo>
                  <a:cubicBezTo>
                    <a:pt x="439" y="2682"/>
                    <a:pt x="494" y="2651"/>
                    <a:pt x="568" y="2602"/>
                  </a:cubicBezTo>
                  <a:cubicBezTo>
                    <a:pt x="634" y="2536"/>
                    <a:pt x="734" y="2469"/>
                    <a:pt x="801" y="2402"/>
                  </a:cubicBezTo>
                  <a:cubicBezTo>
                    <a:pt x="834" y="2302"/>
                    <a:pt x="901" y="2235"/>
                    <a:pt x="935" y="2135"/>
                  </a:cubicBezTo>
                  <a:lnTo>
                    <a:pt x="935" y="2202"/>
                  </a:lnTo>
                  <a:cubicBezTo>
                    <a:pt x="935" y="2235"/>
                    <a:pt x="935" y="2269"/>
                    <a:pt x="968" y="2269"/>
                  </a:cubicBezTo>
                  <a:cubicBezTo>
                    <a:pt x="968" y="2285"/>
                    <a:pt x="976" y="2294"/>
                    <a:pt x="985" y="2294"/>
                  </a:cubicBezTo>
                  <a:cubicBezTo>
                    <a:pt x="993" y="2294"/>
                    <a:pt x="1001" y="2285"/>
                    <a:pt x="1001" y="2269"/>
                  </a:cubicBezTo>
                  <a:lnTo>
                    <a:pt x="1235" y="2169"/>
                  </a:lnTo>
                  <a:cubicBezTo>
                    <a:pt x="1235" y="2135"/>
                    <a:pt x="1268" y="2135"/>
                    <a:pt x="1268" y="2102"/>
                  </a:cubicBezTo>
                  <a:cubicBezTo>
                    <a:pt x="1268" y="2069"/>
                    <a:pt x="1301" y="2035"/>
                    <a:pt x="1301" y="2002"/>
                  </a:cubicBezTo>
                  <a:lnTo>
                    <a:pt x="1301" y="67"/>
                  </a:lnTo>
                  <a:cubicBezTo>
                    <a:pt x="1301" y="34"/>
                    <a:pt x="1268" y="0"/>
                    <a:pt x="126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80"/>
            <p:cNvSpPr/>
            <p:nvPr/>
          </p:nvSpPr>
          <p:spPr>
            <a:xfrm>
              <a:off x="4516725" y="1293550"/>
              <a:ext cx="33375" cy="59550"/>
            </a:xfrm>
            <a:custGeom>
              <a:rect b="b" l="l" r="r" t="t"/>
              <a:pathLst>
                <a:path extrusionOk="0" h="2382" w="1335">
                  <a:moveTo>
                    <a:pt x="801" y="514"/>
                  </a:moveTo>
                  <a:cubicBezTo>
                    <a:pt x="835" y="514"/>
                    <a:pt x="868" y="514"/>
                    <a:pt x="901" y="547"/>
                  </a:cubicBezTo>
                  <a:cubicBezTo>
                    <a:pt x="901" y="580"/>
                    <a:pt x="935" y="614"/>
                    <a:pt x="935" y="647"/>
                  </a:cubicBezTo>
                  <a:cubicBezTo>
                    <a:pt x="935" y="680"/>
                    <a:pt x="968" y="714"/>
                    <a:pt x="968" y="747"/>
                  </a:cubicBezTo>
                  <a:lnTo>
                    <a:pt x="334" y="1114"/>
                  </a:lnTo>
                  <a:cubicBezTo>
                    <a:pt x="334" y="1081"/>
                    <a:pt x="368" y="1014"/>
                    <a:pt x="368" y="981"/>
                  </a:cubicBezTo>
                  <a:cubicBezTo>
                    <a:pt x="368" y="914"/>
                    <a:pt x="401" y="847"/>
                    <a:pt x="434" y="814"/>
                  </a:cubicBezTo>
                  <a:cubicBezTo>
                    <a:pt x="468" y="747"/>
                    <a:pt x="501" y="714"/>
                    <a:pt x="534" y="680"/>
                  </a:cubicBezTo>
                  <a:cubicBezTo>
                    <a:pt x="568" y="614"/>
                    <a:pt x="601" y="580"/>
                    <a:pt x="668" y="547"/>
                  </a:cubicBezTo>
                  <a:cubicBezTo>
                    <a:pt x="701" y="514"/>
                    <a:pt x="735" y="514"/>
                    <a:pt x="801" y="514"/>
                  </a:cubicBezTo>
                  <a:close/>
                  <a:moveTo>
                    <a:pt x="855" y="0"/>
                  </a:moveTo>
                  <a:cubicBezTo>
                    <a:pt x="783" y="0"/>
                    <a:pt x="717" y="31"/>
                    <a:pt x="668" y="80"/>
                  </a:cubicBezTo>
                  <a:cubicBezTo>
                    <a:pt x="534" y="147"/>
                    <a:pt x="468" y="213"/>
                    <a:pt x="368" y="313"/>
                  </a:cubicBezTo>
                  <a:cubicBezTo>
                    <a:pt x="301" y="447"/>
                    <a:pt x="234" y="547"/>
                    <a:pt x="167" y="680"/>
                  </a:cubicBezTo>
                  <a:cubicBezTo>
                    <a:pt x="101" y="814"/>
                    <a:pt x="67" y="947"/>
                    <a:pt x="34" y="1114"/>
                  </a:cubicBezTo>
                  <a:cubicBezTo>
                    <a:pt x="1" y="1247"/>
                    <a:pt x="1" y="1414"/>
                    <a:pt x="1" y="1581"/>
                  </a:cubicBezTo>
                  <a:cubicBezTo>
                    <a:pt x="1" y="1714"/>
                    <a:pt x="1" y="1848"/>
                    <a:pt x="34" y="1981"/>
                  </a:cubicBezTo>
                  <a:cubicBezTo>
                    <a:pt x="67" y="2081"/>
                    <a:pt x="101" y="2181"/>
                    <a:pt x="167" y="2282"/>
                  </a:cubicBezTo>
                  <a:cubicBezTo>
                    <a:pt x="234" y="2348"/>
                    <a:pt x="301" y="2382"/>
                    <a:pt x="368" y="2382"/>
                  </a:cubicBezTo>
                  <a:cubicBezTo>
                    <a:pt x="468" y="2382"/>
                    <a:pt x="568" y="2348"/>
                    <a:pt x="668" y="2315"/>
                  </a:cubicBezTo>
                  <a:cubicBezTo>
                    <a:pt x="768" y="2248"/>
                    <a:pt x="835" y="2181"/>
                    <a:pt x="935" y="2081"/>
                  </a:cubicBezTo>
                  <a:cubicBezTo>
                    <a:pt x="1001" y="2015"/>
                    <a:pt x="1068" y="1915"/>
                    <a:pt x="1101" y="1815"/>
                  </a:cubicBezTo>
                  <a:cubicBezTo>
                    <a:pt x="1168" y="1748"/>
                    <a:pt x="1202" y="1681"/>
                    <a:pt x="1235" y="1581"/>
                  </a:cubicBezTo>
                  <a:cubicBezTo>
                    <a:pt x="1268" y="1514"/>
                    <a:pt x="1268" y="1481"/>
                    <a:pt x="1268" y="1414"/>
                  </a:cubicBezTo>
                  <a:cubicBezTo>
                    <a:pt x="1268" y="1381"/>
                    <a:pt x="1268" y="1348"/>
                    <a:pt x="1268" y="1348"/>
                  </a:cubicBezTo>
                  <a:cubicBezTo>
                    <a:pt x="1252" y="1331"/>
                    <a:pt x="1235" y="1323"/>
                    <a:pt x="1222" y="1323"/>
                  </a:cubicBezTo>
                  <a:cubicBezTo>
                    <a:pt x="1210" y="1323"/>
                    <a:pt x="1202" y="1331"/>
                    <a:pt x="1202" y="1348"/>
                  </a:cubicBezTo>
                  <a:lnTo>
                    <a:pt x="1001" y="1448"/>
                  </a:lnTo>
                  <a:cubicBezTo>
                    <a:pt x="968" y="1481"/>
                    <a:pt x="935" y="1481"/>
                    <a:pt x="935" y="1514"/>
                  </a:cubicBezTo>
                  <a:lnTo>
                    <a:pt x="901" y="1581"/>
                  </a:lnTo>
                  <a:cubicBezTo>
                    <a:pt x="868" y="1614"/>
                    <a:pt x="835" y="1681"/>
                    <a:pt x="801" y="1714"/>
                  </a:cubicBezTo>
                  <a:cubicBezTo>
                    <a:pt x="768" y="1748"/>
                    <a:pt x="701" y="1781"/>
                    <a:pt x="668" y="1815"/>
                  </a:cubicBezTo>
                  <a:cubicBezTo>
                    <a:pt x="634" y="1848"/>
                    <a:pt x="568" y="1848"/>
                    <a:pt x="534" y="1848"/>
                  </a:cubicBezTo>
                  <a:lnTo>
                    <a:pt x="434" y="1848"/>
                  </a:lnTo>
                  <a:cubicBezTo>
                    <a:pt x="401" y="1848"/>
                    <a:pt x="401" y="1815"/>
                    <a:pt x="368" y="1781"/>
                  </a:cubicBezTo>
                  <a:cubicBezTo>
                    <a:pt x="334" y="1714"/>
                    <a:pt x="334" y="1681"/>
                    <a:pt x="334" y="1614"/>
                  </a:cubicBezTo>
                  <a:lnTo>
                    <a:pt x="1235" y="1081"/>
                  </a:lnTo>
                  <a:cubicBezTo>
                    <a:pt x="1268" y="1081"/>
                    <a:pt x="1302" y="1047"/>
                    <a:pt x="1302" y="1014"/>
                  </a:cubicBezTo>
                  <a:cubicBezTo>
                    <a:pt x="1302" y="1014"/>
                    <a:pt x="1335" y="981"/>
                    <a:pt x="1335" y="947"/>
                  </a:cubicBezTo>
                  <a:lnTo>
                    <a:pt x="1335" y="747"/>
                  </a:lnTo>
                  <a:cubicBezTo>
                    <a:pt x="1335" y="614"/>
                    <a:pt x="1302" y="480"/>
                    <a:pt x="1268" y="380"/>
                  </a:cubicBezTo>
                  <a:cubicBezTo>
                    <a:pt x="1235" y="280"/>
                    <a:pt x="1202" y="180"/>
                    <a:pt x="1135" y="113"/>
                  </a:cubicBezTo>
                  <a:cubicBezTo>
                    <a:pt x="1068" y="47"/>
                    <a:pt x="1001" y="13"/>
                    <a:pt x="935" y="13"/>
                  </a:cubicBezTo>
                  <a:cubicBezTo>
                    <a:pt x="908" y="4"/>
                    <a:pt x="881" y="0"/>
                    <a:pt x="855"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80"/>
            <p:cNvSpPr/>
            <p:nvPr/>
          </p:nvSpPr>
          <p:spPr>
            <a:xfrm>
              <a:off x="4372450" y="1760875"/>
              <a:ext cx="28400" cy="46725"/>
            </a:xfrm>
            <a:custGeom>
              <a:rect b="b" l="l" r="r" t="t"/>
              <a:pathLst>
                <a:path extrusionOk="0" h="1869" w="1136">
                  <a:moveTo>
                    <a:pt x="668" y="0"/>
                  </a:moveTo>
                  <a:lnTo>
                    <a:pt x="501" y="100"/>
                  </a:lnTo>
                  <a:cubicBezTo>
                    <a:pt x="468" y="100"/>
                    <a:pt x="468" y="134"/>
                    <a:pt x="468" y="134"/>
                  </a:cubicBezTo>
                  <a:cubicBezTo>
                    <a:pt x="435" y="167"/>
                    <a:pt x="435" y="200"/>
                    <a:pt x="468" y="234"/>
                  </a:cubicBezTo>
                  <a:lnTo>
                    <a:pt x="468" y="834"/>
                  </a:lnTo>
                  <a:lnTo>
                    <a:pt x="68" y="1034"/>
                  </a:lnTo>
                  <a:cubicBezTo>
                    <a:pt x="34" y="1068"/>
                    <a:pt x="34" y="1068"/>
                    <a:pt x="34" y="1101"/>
                  </a:cubicBezTo>
                  <a:cubicBezTo>
                    <a:pt x="1" y="1134"/>
                    <a:pt x="1" y="1134"/>
                    <a:pt x="34" y="1168"/>
                  </a:cubicBezTo>
                  <a:lnTo>
                    <a:pt x="34" y="1401"/>
                  </a:lnTo>
                  <a:lnTo>
                    <a:pt x="34" y="1435"/>
                  </a:lnTo>
                  <a:cubicBezTo>
                    <a:pt x="34" y="1451"/>
                    <a:pt x="43" y="1460"/>
                    <a:pt x="51" y="1460"/>
                  </a:cubicBezTo>
                  <a:cubicBezTo>
                    <a:pt x="59" y="1460"/>
                    <a:pt x="68" y="1451"/>
                    <a:pt x="68" y="1435"/>
                  </a:cubicBezTo>
                  <a:lnTo>
                    <a:pt x="468" y="1234"/>
                  </a:lnTo>
                  <a:lnTo>
                    <a:pt x="468" y="1835"/>
                  </a:lnTo>
                  <a:cubicBezTo>
                    <a:pt x="435" y="1835"/>
                    <a:pt x="435" y="1868"/>
                    <a:pt x="468" y="1868"/>
                  </a:cubicBezTo>
                  <a:lnTo>
                    <a:pt x="501" y="1868"/>
                  </a:lnTo>
                  <a:lnTo>
                    <a:pt x="668" y="1768"/>
                  </a:lnTo>
                  <a:cubicBezTo>
                    <a:pt x="668" y="1768"/>
                    <a:pt x="701" y="1735"/>
                    <a:pt x="701" y="1735"/>
                  </a:cubicBezTo>
                  <a:cubicBezTo>
                    <a:pt x="701" y="1701"/>
                    <a:pt x="701" y="1668"/>
                    <a:pt x="735" y="1668"/>
                  </a:cubicBezTo>
                  <a:lnTo>
                    <a:pt x="735" y="1034"/>
                  </a:lnTo>
                  <a:lnTo>
                    <a:pt x="1102" y="834"/>
                  </a:lnTo>
                  <a:cubicBezTo>
                    <a:pt x="1135" y="834"/>
                    <a:pt x="1135" y="801"/>
                    <a:pt x="1135" y="801"/>
                  </a:cubicBezTo>
                  <a:cubicBezTo>
                    <a:pt x="1135" y="767"/>
                    <a:pt x="1135" y="734"/>
                    <a:pt x="1135" y="701"/>
                  </a:cubicBezTo>
                  <a:lnTo>
                    <a:pt x="1135" y="501"/>
                  </a:lnTo>
                  <a:cubicBezTo>
                    <a:pt x="1135" y="467"/>
                    <a:pt x="1135" y="467"/>
                    <a:pt x="1135" y="434"/>
                  </a:cubicBezTo>
                  <a:lnTo>
                    <a:pt x="1102" y="434"/>
                  </a:lnTo>
                  <a:lnTo>
                    <a:pt x="735" y="667"/>
                  </a:lnTo>
                  <a:lnTo>
                    <a:pt x="735" y="67"/>
                  </a:lnTo>
                  <a:cubicBezTo>
                    <a:pt x="735" y="34"/>
                    <a:pt x="701" y="0"/>
                    <a:pt x="701"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80"/>
            <p:cNvSpPr/>
            <p:nvPr/>
          </p:nvSpPr>
          <p:spPr>
            <a:xfrm>
              <a:off x="4402475" y="1727500"/>
              <a:ext cx="25875" cy="69250"/>
            </a:xfrm>
            <a:custGeom>
              <a:rect b="b" l="l" r="r" t="t"/>
              <a:pathLst>
                <a:path extrusionOk="0" h="2770" w="1035">
                  <a:moveTo>
                    <a:pt x="968" y="1"/>
                  </a:moveTo>
                  <a:lnTo>
                    <a:pt x="34" y="568"/>
                  </a:lnTo>
                  <a:cubicBezTo>
                    <a:pt x="1" y="568"/>
                    <a:pt x="1" y="601"/>
                    <a:pt x="1" y="601"/>
                  </a:cubicBezTo>
                  <a:cubicBezTo>
                    <a:pt x="1" y="635"/>
                    <a:pt x="1" y="668"/>
                    <a:pt x="1" y="668"/>
                  </a:cubicBezTo>
                  <a:lnTo>
                    <a:pt x="1" y="902"/>
                  </a:lnTo>
                  <a:cubicBezTo>
                    <a:pt x="1" y="935"/>
                    <a:pt x="1" y="968"/>
                    <a:pt x="1" y="968"/>
                  </a:cubicBezTo>
                  <a:lnTo>
                    <a:pt x="34" y="968"/>
                  </a:lnTo>
                  <a:lnTo>
                    <a:pt x="701" y="568"/>
                  </a:lnTo>
                  <a:lnTo>
                    <a:pt x="201" y="2670"/>
                  </a:lnTo>
                  <a:cubicBezTo>
                    <a:pt x="201" y="2670"/>
                    <a:pt x="201" y="2703"/>
                    <a:pt x="201" y="2703"/>
                  </a:cubicBezTo>
                  <a:cubicBezTo>
                    <a:pt x="201" y="2736"/>
                    <a:pt x="201" y="2736"/>
                    <a:pt x="201" y="2770"/>
                  </a:cubicBezTo>
                  <a:lnTo>
                    <a:pt x="268" y="2770"/>
                  </a:lnTo>
                  <a:lnTo>
                    <a:pt x="434" y="2670"/>
                  </a:lnTo>
                  <a:cubicBezTo>
                    <a:pt x="434" y="2636"/>
                    <a:pt x="468" y="2636"/>
                    <a:pt x="468" y="2603"/>
                  </a:cubicBezTo>
                  <a:lnTo>
                    <a:pt x="501" y="2536"/>
                  </a:lnTo>
                  <a:lnTo>
                    <a:pt x="1001" y="468"/>
                  </a:lnTo>
                  <a:cubicBezTo>
                    <a:pt x="1035" y="401"/>
                    <a:pt x="1035" y="368"/>
                    <a:pt x="1035" y="335"/>
                  </a:cubicBezTo>
                  <a:cubicBezTo>
                    <a:pt x="1035" y="335"/>
                    <a:pt x="1035" y="301"/>
                    <a:pt x="1035" y="268"/>
                  </a:cubicBezTo>
                  <a:lnTo>
                    <a:pt x="1035" y="68"/>
                  </a:lnTo>
                  <a:lnTo>
                    <a:pt x="1035"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80"/>
            <p:cNvSpPr/>
            <p:nvPr/>
          </p:nvSpPr>
          <p:spPr>
            <a:xfrm>
              <a:off x="4430000" y="1767550"/>
              <a:ext cx="7525" cy="15850"/>
            </a:xfrm>
            <a:custGeom>
              <a:rect b="b" l="l" r="r" t="t"/>
              <a:pathLst>
                <a:path extrusionOk="0" h="634" w="301">
                  <a:moveTo>
                    <a:pt x="234" y="0"/>
                  </a:moveTo>
                  <a:lnTo>
                    <a:pt x="34" y="134"/>
                  </a:lnTo>
                  <a:cubicBezTo>
                    <a:pt x="34" y="134"/>
                    <a:pt x="1" y="167"/>
                    <a:pt x="1" y="167"/>
                  </a:cubicBezTo>
                  <a:cubicBezTo>
                    <a:pt x="1" y="200"/>
                    <a:pt x="1" y="234"/>
                    <a:pt x="1" y="267"/>
                  </a:cubicBezTo>
                  <a:lnTo>
                    <a:pt x="1" y="567"/>
                  </a:lnTo>
                  <a:cubicBezTo>
                    <a:pt x="1" y="601"/>
                    <a:pt x="1" y="601"/>
                    <a:pt x="1" y="634"/>
                  </a:cubicBezTo>
                  <a:lnTo>
                    <a:pt x="34" y="634"/>
                  </a:lnTo>
                  <a:lnTo>
                    <a:pt x="234" y="500"/>
                  </a:lnTo>
                  <a:cubicBezTo>
                    <a:pt x="267" y="500"/>
                    <a:pt x="267" y="500"/>
                    <a:pt x="301" y="467"/>
                  </a:cubicBezTo>
                  <a:cubicBezTo>
                    <a:pt x="301" y="434"/>
                    <a:pt x="301" y="434"/>
                    <a:pt x="301" y="400"/>
                  </a:cubicBezTo>
                  <a:lnTo>
                    <a:pt x="301" y="67"/>
                  </a:lnTo>
                  <a:cubicBezTo>
                    <a:pt x="301" y="33"/>
                    <a:pt x="301" y="33"/>
                    <a:pt x="301"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80"/>
            <p:cNvSpPr/>
            <p:nvPr/>
          </p:nvSpPr>
          <p:spPr>
            <a:xfrm>
              <a:off x="4443350" y="1706675"/>
              <a:ext cx="29200" cy="64225"/>
            </a:xfrm>
            <a:custGeom>
              <a:rect b="b" l="l" r="r" t="t"/>
              <a:pathLst>
                <a:path extrusionOk="0" h="2569" w="1168">
                  <a:moveTo>
                    <a:pt x="697" y="450"/>
                  </a:moveTo>
                  <a:cubicBezTo>
                    <a:pt x="734" y="450"/>
                    <a:pt x="767" y="467"/>
                    <a:pt x="801" y="500"/>
                  </a:cubicBezTo>
                  <a:cubicBezTo>
                    <a:pt x="834" y="600"/>
                    <a:pt x="868" y="734"/>
                    <a:pt x="868" y="834"/>
                  </a:cubicBezTo>
                  <a:lnTo>
                    <a:pt x="868" y="1101"/>
                  </a:lnTo>
                  <a:lnTo>
                    <a:pt x="868" y="1401"/>
                  </a:lnTo>
                  <a:cubicBezTo>
                    <a:pt x="868" y="1534"/>
                    <a:pt x="834" y="1668"/>
                    <a:pt x="801" y="1801"/>
                  </a:cubicBezTo>
                  <a:cubicBezTo>
                    <a:pt x="734" y="1935"/>
                    <a:pt x="667" y="2001"/>
                    <a:pt x="567" y="2068"/>
                  </a:cubicBezTo>
                  <a:cubicBezTo>
                    <a:pt x="517" y="2102"/>
                    <a:pt x="476" y="2118"/>
                    <a:pt x="442" y="2118"/>
                  </a:cubicBezTo>
                  <a:cubicBezTo>
                    <a:pt x="409" y="2118"/>
                    <a:pt x="384" y="2102"/>
                    <a:pt x="367" y="2068"/>
                  </a:cubicBezTo>
                  <a:cubicBezTo>
                    <a:pt x="300" y="1968"/>
                    <a:pt x="267" y="1868"/>
                    <a:pt x="300" y="1735"/>
                  </a:cubicBezTo>
                  <a:cubicBezTo>
                    <a:pt x="267" y="1668"/>
                    <a:pt x="300" y="1568"/>
                    <a:pt x="300" y="1468"/>
                  </a:cubicBezTo>
                  <a:lnTo>
                    <a:pt x="300" y="1201"/>
                  </a:lnTo>
                  <a:cubicBezTo>
                    <a:pt x="300" y="1034"/>
                    <a:pt x="300" y="901"/>
                    <a:pt x="367" y="767"/>
                  </a:cubicBezTo>
                  <a:cubicBezTo>
                    <a:pt x="401" y="667"/>
                    <a:pt x="467" y="567"/>
                    <a:pt x="567" y="500"/>
                  </a:cubicBezTo>
                  <a:cubicBezTo>
                    <a:pt x="617" y="467"/>
                    <a:pt x="659" y="450"/>
                    <a:pt x="697" y="450"/>
                  </a:cubicBezTo>
                  <a:close/>
                  <a:moveTo>
                    <a:pt x="834" y="0"/>
                  </a:moveTo>
                  <a:cubicBezTo>
                    <a:pt x="734" y="0"/>
                    <a:pt x="667" y="33"/>
                    <a:pt x="567" y="100"/>
                  </a:cubicBezTo>
                  <a:cubicBezTo>
                    <a:pt x="467" y="133"/>
                    <a:pt x="367" y="234"/>
                    <a:pt x="300" y="300"/>
                  </a:cubicBezTo>
                  <a:cubicBezTo>
                    <a:pt x="234" y="400"/>
                    <a:pt x="167" y="500"/>
                    <a:pt x="134" y="600"/>
                  </a:cubicBezTo>
                  <a:cubicBezTo>
                    <a:pt x="67" y="734"/>
                    <a:pt x="34" y="834"/>
                    <a:pt x="34" y="967"/>
                  </a:cubicBezTo>
                  <a:cubicBezTo>
                    <a:pt x="0" y="1101"/>
                    <a:pt x="0" y="1234"/>
                    <a:pt x="0" y="1334"/>
                  </a:cubicBezTo>
                  <a:lnTo>
                    <a:pt x="0" y="1635"/>
                  </a:lnTo>
                  <a:lnTo>
                    <a:pt x="0" y="1935"/>
                  </a:lnTo>
                  <a:cubicBezTo>
                    <a:pt x="0" y="2035"/>
                    <a:pt x="0" y="2135"/>
                    <a:pt x="34" y="2268"/>
                  </a:cubicBezTo>
                  <a:cubicBezTo>
                    <a:pt x="34" y="2335"/>
                    <a:pt x="67" y="2435"/>
                    <a:pt x="134" y="2502"/>
                  </a:cubicBezTo>
                  <a:cubicBezTo>
                    <a:pt x="167" y="2535"/>
                    <a:pt x="234" y="2569"/>
                    <a:pt x="300" y="2569"/>
                  </a:cubicBezTo>
                  <a:cubicBezTo>
                    <a:pt x="401" y="2569"/>
                    <a:pt x="501" y="2535"/>
                    <a:pt x="567" y="2502"/>
                  </a:cubicBezTo>
                  <a:cubicBezTo>
                    <a:pt x="667" y="2435"/>
                    <a:pt x="767" y="2368"/>
                    <a:pt x="834" y="2268"/>
                  </a:cubicBezTo>
                  <a:cubicBezTo>
                    <a:pt x="901" y="2168"/>
                    <a:pt x="968" y="2068"/>
                    <a:pt x="1034" y="1968"/>
                  </a:cubicBezTo>
                  <a:cubicBezTo>
                    <a:pt x="1068" y="1868"/>
                    <a:pt x="1101" y="1735"/>
                    <a:pt x="1134" y="1635"/>
                  </a:cubicBezTo>
                  <a:cubicBezTo>
                    <a:pt x="1134" y="1501"/>
                    <a:pt x="1168" y="1368"/>
                    <a:pt x="1168" y="1268"/>
                  </a:cubicBezTo>
                  <a:lnTo>
                    <a:pt x="1168" y="1101"/>
                  </a:lnTo>
                  <a:lnTo>
                    <a:pt x="1168" y="801"/>
                  </a:lnTo>
                  <a:lnTo>
                    <a:pt x="1168" y="667"/>
                  </a:lnTo>
                  <a:cubicBezTo>
                    <a:pt x="1168" y="534"/>
                    <a:pt x="1134" y="434"/>
                    <a:pt x="1134" y="334"/>
                  </a:cubicBezTo>
                  <a:cubicBezTo>
                    <a:pt x="1101" y="234"/>
                    <a:pt x="1068" y="167"/>
                    <a:pt x="1034" y="100"/>
                  </a:cubicBezTo>
                  <a:cubicBezTo>
                    <a:pt x="968" y="33"/>
                    <a:pt x="901" y="0"/>
                    <a:pt x="834"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80"/>
            <p:cNvSpPr/>
            <p:nvPr/>
          </p:nvSpPr>
          <p:spPr>
            <a:xfrm>
              <a:off x="4477525" y="1683525"/>
              <a:ext cx="28400" cy="68200"/>
            </a:xfrm>
            <a:custGeom>
              <a:rect b="b" l="l" r="r" t="t"/>
              <a:pathLst>
                <a:path extrusionOk="0" h="2728" w="1136">
                  <a:moveTo>
                    <a:pt x="1018" y="0"/>
                  </a:moveTo>
                  <a:cubicBezTo>
                    <a:pt x="1010" y="0"/>
                    <a:pt x="1002" y="9"/>
                    <a:pt x="1002" y="25"/>
                  </a:cubicBezTo>
                  <a:lnTo>
                    <a:pt x="168" y="492"/>
                  </a:lnTo>
                  <a:cubicBezTo>
                    <a:pt x="134" y="492"/>
                    <a:pt x="134" y="526"/>
                    <a:pt x="134" y="526"/>
                  </a:cubicBezTo>
                  <a:cubicBezTo>
                    <a:pt x="134" y="559"/>
                    <a:pt x="134" y="592"/>
                    <a:pt x="134" y="592"/>
                  </a:cubicBezTo>
                  <a:lnTo>
                    <a:pt x="68" y="1760"/>
                  </a:lnTo>
                  <a:lnTo>
                    <a:pt x="68" y="1827"/>
                  </a:lnTo>
                  <a:lnTo>
                    <a:pt x="101" y="1827"/>
                  </a:lnTo>
                  <a:lnTo>
                    <a:pt x="301" y="1693"/>
                  </a:lnTo>
                  <a:lnTo>
                    <a:pt x="368" y="1660"/>
                  </a:lnTo>
                  <a:lnTo>
                    <a:pt x="401" y="1593"/>
                  </a:lnTo>
                  <a:cubicBezTo>
                    <a:pt x="401" y="1560"/>
                    <a:pt x="435" y="1560"/>
                    <a:pt x="468" y="1526"/>
                  </a:cubicBezTo>
                  <a:cubicBezTo>
                    <a:pt x="501" y="1493"/>
                    <a:pt x="535" y="1460"/>
                    <a:pt x="568" y="1460"/>
                  </a:cubicBezTo>
                  <a:cubicBezTo>
                    <a:pt x="601" y="1443"/>
                    <a:pt x="635" y="1435"/>
                    <a:pt x="668" y="1435"/>
                  </a:cubicBezTo>
                  <a:cubicBezTo>
                    <a:pt x="701" y="1435"/>
                    <a:pt x="735" y="1443"/>
                    <a:pt x="768" y="1460"/>
                  </a:cubicBezTo>
                  <a:cubicBezTo>
                    <a:pt x="801" y="1493"/>
                    <a:pt x="835" y="1593"/>
                    <a:pt x="835" y="1660"/>
                  </a:cubicBezTo>
                  <a:cubicBezTo>
                    <a:pt x="835" y="1760"/>
                    <a:pt x="801" y="1893"/>
                    <a:pt x="768" y="1993"/>
                  </a:cubicBezTo>
                  <a:cubicBezTo>
                    <a:pt x="701" y="2060"/>
                    <a:pt x="635" y="2160"/>
                    <a:pt x="568" y="2194"/>
                  </a:cubicBezTo>
                  <a:cubicBezTo>
                    <a:pt x="535" y="2227"/>
                    <a:pt x="501" y="2227"/>
                    <a:pt x="468" y="2260"/>
                  </a:cubicBezTo>
                  <a:cubicBezTo>
                    <a:pt x="401" y="2260"/>
                    <a:pt x="368" y="2260"/>
                    <a:pt x="334" y="2227"/>
                  </a:cubicBezTo>
                  <a:cubicBezTo>
                    <a:pt x="301" y="2194"/>
                    <a:pt x="268" y="2160"/>
                    <a:pt x="268" y="2127"/>
                  </a:cubicBezTo>
                  <a:cubicBezTo>
                    <a:pt x="268" y="2094"/>
                    <a:pt x="268" y="2094"/>
                    <a:pt x="268" y="2060"/>
                  </a:cubicBezTo>
                  <a:lnTo>
                    <a:pt x="201" y="2060"/>
                  </a:lnTo>
                  <a:lnTo>
                    <a:pt x="34" y="2194"/>
                  </a:lnTo>
                  <a:cubicBezTo>
                    <a:pt x="34" y="2194"/>
                    <a:pt x="1" y="2194"/>
                    <a:pt x="1" y="2227"/>
                  </a:cubicBezTo>
                  <a:cubicBezTo>
                    <a:pt x="1" y="2260"/>
                    <a:pt x="1" y="2260"/>
                    <a:pt x="1" y="2294"/>
                  </a:cubicBezTo>
                  <a:cubicBezTo>
                    <a:pt x="1" y="2360"/>
                    <a:pt x="1" y="2460"/>
                    <a:pt x="34" y="2527"/>
                  </a:cubicBezTo>
                  <a:cubicBezTo>
                    <a:pt x="68" y="2594"/>
                    <a:pt x="101" y="2627"/>
                    <a:pt x="134" y="2661"/>
                  </a:cubicBezTo>
                  <a:cubicBezTo>
                    <a:pt x="201" y="2694"/>
                    <a:pt x="268" y="2727"/>
                    <a:pt x="334" y="2727"/>
                  </a:cubicBezTo>
                  <a:cubicBezTo>
                    <a:pt x="401" y="2694"/>
                    <a:pt x="501" y="2661"/>
                    <a:pt x="568" y="2627"/>
                  </a:cubicBezTo>
                  <a:cubicBezTo>
                    <a:pt x="668" y="2561"/>
                    <a:pt x="735" y="2527"/>
                    <a:pt x="801" y="2460"/>
                  </a:cubicBezTo>
                  <a:cubicBezTo>
                    <a:pt x="868" y="2360"/>
                    <a:pt x="935" y="2294"/>
                    <a:pt x="968" y="2194"/>
                  </a:cubicBezTo>
                  <a:cubicBezTo>
                    <a:pt x="1035" y="2094"/>
                    <a:pt x="1068" y="1993"/>
                    <a:pt x="1102" y="1893"/>
                  </a:cubicBezTo>
                  <a:cubicBezTo>
                    <a:pt x="1135" y="1760"/>
                    <a:pt x="1135" y="1627"/>
                    <a:pt x="1135" y="1493"/>
                  </a:cubicBezTo>
                  <a:cubicBezTo>
                    <a:pt x="1135" y="1393"/>
                    <a:pt x="1135" y="1293"/>
                    <a:pt x="1102" y="1193"/>
                  </a:cubicBezTo>
                  <a:cubicBezTo>
                    <a:pt x="1068" y="1126"/>
                    <a:pt x="1035" y="1059"/>
                    <a:pt x="1002" y="1026"/>
                  </a:cubicBezTo>
                  <a:cubicBezTo>
                    <a:pt x="935" y="959"/>
                    <a:pt x="868" y="959"/>
                    <a:pt x="801" y="959"/>
                  </a:cubicBezTo>
                  <a:cubicBezTo>
                    <a:pt x="735" y="993"/>
                    <a:pt x="635" y="993"/>
                    <a:pt x="568" y="1059"/>
                  </a:cubicBezTo>
                  <a:lnTo>
                    <a:pt x="501" y="1126"/>
                  </a:lnTo>
                  <a:cubicBezTo>
                    <a:pt x="435" y="1126"/>
                    <a:pt x="401" y="1193"/>
                    <a:pt x="368" y="1226"/>
                  </a:cubicBezTo>
                  <a:lnTo>
                    <a:pt x="401" y="793"/>
                  </a:lnTo>
                  <a:lnTo>
                    <a:pt x="1002" y="426"/>
                  </a:lnTo>
                  <a:cubicBezTo>
                    <a:pt x="1035" y="426"/>
                    <a:pt x="1035" y="392"/>
                    <a:pt x="1035" y="392"/>
                  </a:cubicBezTo>
                  <a:cubicBezTo>
                    <a:pt x="1035" y="359"/>
                    <a:pt x="1035" y="326"/>
                    <a:pt x="1035" y="292"/>
                  </a:cubicBezTo>
                  <a:lnTo>
                    <a:pt x="1035" y="59"/>
                  </a:lnTo>
                  <a:cubicBezTo>
                    <a:pt x="1035" y="59"/>
                    <a:pt x="1035" y="25"/>
                    <a:pt x="1035" y="25"/>
                  </a:cubicBezTo>
                  <a:cubicBezTo>
                    <a:pt x="1035" y="9"/>
                    <a:pt x="1027" y="0"/>
                    <a:pt x="1018"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80"/>
            <p:cNvSpPr/>
            <p:nvPr/>
          </p:nvSpPr>
          <p:spPr>
            <a:xfrm>
              <a:off x="4510900" y="1659125"/>
              <a:ext cx="39200" cy="75925"/>
            </a:xfrm>
            <a:custGeom>
              <a:rect b="b" l="l" r="r" t="t"/>
              <a:pathLst>
                <a:path extrusionOk="0" h="3037" w="1568">
                  <a:moveTo>
                    <a:pt x="375" y="876"/>
                  </a:moveTo>
                  <a:cubicBezTo>
                    <a:pt x="392" y="876"/>
                    <a:pt x="400" y="885"/>
                    <a:pt x="400" y="901"/>
                  </a:cubicBezTo>
                  <a:cubicBezTo>
                    <a:pt x="434" y="901"/>
                    <a:pt x="434" y="935"/>
                    <a:pt x="434" y="968"/>
                  </a:cubicBezTo>
                  <a:lnTo>
                    <a:pt x="434" y="1302"/>
                  </a:lnTo>
                  <a:cubicBezTo>
                    <a:pt x="434" y="1335"/>
                    <a:pt x="434" y="1368"/>
                    <a:pt x="400" y="1435"/>
                  </a:cubicBezTo>
                  <a:cubicBezTo>
                    <a:pt x="400" y="1468"/>
                    <a:pt x="367" y="1502"/>
                    <a:pt x="300" y="1502"/>
                  </a:cubicBezTo>
                  <a:cubicBezTo>
                    <a:pt x="284" y="1518"/>
                    <a:pt x="267" y="1527"/>
                    <a:pt x="255" y="1527"/>
                  </a:cubicBezTo>
                  <a:cubicBezTo>
                    <a:pt x="242" y="1527"/>
                    <a:pt x="234" y="1518"/>
                    <a:pt x="234" y="1502"/>
                  </a:cubicBezTo>
                  <a:cubicBezTo>
                    <a:pt x="200" y="1502"/>
                    <a:pt x="200" y="1468"/>
                    <a:pt x="200" y="1435"/>
                  </a:cubicBezTo>
                  <a:cubicBezTo>
                    <a:pt x="200" y="1402"/>
                    <a:pt x="200" y="1368"/>
                    <a:pt x="200" y="1368"/>
                  </a:cubicBezTo>
                  <a:lnTo>
                    <a:pt x="200" y="1168"/>
                  </a:lnTo>
                  <a:cubicBezTo>
                    <a:pt x="200" y="1168"/>
                    <a:pt x="200" y="1135"/>
                    <a:pt x="200" y="1101"/>
                  </a:cubicBezTo>
                  <a:cubicBezTo>
                    <a:pt x="200" y="1068"/>
                    <a:pt x="200" y="1035"/>
                    <a:pt x="234" y="968"/>
                  </a:cubicBezTo>
                  <a:cubicBezTo>
                    <a:pt x="234" y="935"/>
                    <a:pt x="267" y="901"/>
                    <a:pt x="300" y="901"/>
                  </a:cubicBezTo>
                  <a:cubicBezTo>
                    <a:pt x="334" y="885"/>
                    <a:pt x="359" y="876"/>
                    <a:pt x="375" y="876"/>
                  </a:cubicBezTo>
                  <a:close/>
                  <a:moveTo>
                    <a:pt x="467" y="568"/>
                  </a:moveTo>
                  <a:cubicBezTo>
                    <a:pt x="400" y="568"/>
                    <a:pt x="367" y="568"/>
                    <a:pt x="300" y="601"/>
                  </a:cubicBezTo>
                  <a:cubicBezTo>
                    <a:pt x="267" y="634"/>
                    <a:pt x="234" y="668"/>
                    <a:pt x="200" y="701"/>
                  </a:cubicBezTo>
                  <a:cubicBezTo>
                    <a:pt x="134" y="768"/>
                    <a:pt x="100" y="801"/>
                    <a:pt x="67" y="868"/>
                  </a:cubicBezTo>
                  <a:cubicBezTo>
                    <a:pt x="34" y="935"/>
                    <a:pt x="34" y="968"/>
                    <a:pt x="34" y="1035"/>
                  </a:cubicBezTo>
                  <a:cubicBezTo>
                    <a:pt x="0" y="1101"/>
                    <a:pt x="0" y="1135"/>
                    <a:pt x="0" y="1202"/>
                  </a:cubicBezTo>
                  <a:lnTo>
                    <a:pt x="0" y="1402"/>
                  </a:lnTo>
                  <a:lnTo>
                    <a:pt x="0" y="1568"/>
                  </a:lnTo>
                  <a:cubicBezTo>
                    <a:pt x="0" y="1635"/>
                    <a:pt x="0" y="1669"/>
                    <a:pt x="34" y="1702"/>
                  </a:cubicBezTo>
                  <a:cubicBezTo>
                    <a:pt x="34" y="1735"/>
                    <a:pt x="34" y="1769"/>
                    <a:pt x="67" y="1802"/>
                  </a:cubicBezTo>
                  <a:cubicBezTo>
                    <a:pt x="100" y="1835"/>
                    <a:pt x="134" y="1835"/>
                    <a:pt x="167" y="1835"/>
                  </a:cubicBezTo>
                  <a:cubicBezTo>
                    <a:pt x="234" y="1835"/>
                    <a:pt x="267" y="1835"/>
                    <a:pt x="300" y="1802"/>
                  </a:cubicBezTo>
                  <a:cubicBezTo>
                    <a:pt x="367" y="1769"/>
                    <a:pt x="400" y="1735"/>
                    <a:pt x="467" y="1702"/>
                  </a:cubicBezTo>
                  <a:cubicBezTo>
                    <a:pt x="501" y="1635"/>
                    <a:pt x="534" y="1602"/>
                    <a:pt x="567" y="1535"/>
                  </a:cubicBezTo>
                  <a:cubicBezTo>
                    <a:pt x="567" y="1468"/>
                    <a:pt x="601" y="1435"/>
                    <a:pt x="601" y="1368"/>
                  </a:cubicBezTo>
                  <a:cubicBezTo>
                    <a:pt x="634" y="1302"/>
                    <a:pt x="634" y="1268"/>
                    <a:pt x="634" y="1202"/>
                  </a:cubicBezTo>
                  <a:lnTo>
                    <a:pt x="634" y="1001"/>
                  </a:lnTo>
                  <a:lnTo>
                    <a:pt x="634" y="835"/>
                  </a:lnTo>
                  <a:cubicBezTo>
                    <a:pt x="634" y="768"/>
                    <a:pt x="634" y="735"/>
                    <a:pt x="601" y="701"/>
                  </a:cubicBezTo>
                  <a:cubicBezTo>
                    <a:pt x="601" y="668"/>
                    <a:pt x="567" y="634"/>
                    <a:pt x="567" y="601"/>
                  </a:cubicBezTo>
                  <a:cubicBezTo>
                    <a:pt x="534" y="568"/>
                    <a:pt x="501" y="568"/>
                    <a:pt x="467" y="568"/>
                  </a:cubicBezTo>
                  <a:close/>
                  <a:moveTo>
                    <a:pt x="1334" y="1502"/>
                  </a:moveTo>
                  <a:cubicBezTo>
                    <a:pt x="1368" y="1535"/>
                    <a:pt x="1368" y="1568"/>
                    <a:pt x="1368" y="1602"/>
                  </a:cubicBezTo>
                  <a:lnTo>
                    <a:pt x="1368" y="1902"/>
                  </a:lnTo>
                  <a:cubicBezTo>
                    <a:pt x="1368" y="1969"/>
                    <a:pt x="1368" y="2002"/>
                    <a:pt x="1334" y="2035"/>
                  </a:cubicBezTo>
                  <a:cubicBezTo>
                    <a:pt x="1334" y="2102"/>
                    <a:pt x="1301" y="2136"/>
                    <a:pt x="1268" y="2136"/>
                  </a:cubicBezTo>
                  <a:lnTo>
                    <a:pt x="1168" y="2136"/>
                  </a:lnTo>
                  <a:cubicBezTo>
                    <a:pt x="1168" y="2102"/>
                    <a:pt x="1134" y="2069"/>
                    <a:pt x="1168" y="2035"/>
                  </a:cubicBezTo>
                  <a:cubicBezTo>
                    <a:pt x="1134" y="2035"/>
                    <a:pt x="1134" y="2002"/>
                    <a:pt x="1168" y="2002"/>
                  </a:cubicBezTo>
                  <a:lnTo>
                    <a:pt x="1168" y="1802"/>
                  </a:lnTo>
                  <a:cubicBezTo>
                    <a:pt x="1134" y="1769"/>
                    <a:pt x="1134" y="1769"/>
                    <a:pt x="1168" y="1735"/>
                  </a:cubicBezTo>
                  <a:cubicBezTo>
                    <a:pt x="1168" y="1702"/>
                    <a:pt x="1168" y="1635"/>
                    <a:pt x="1168" y="1602"/>
                  </a:cubicBezTo>
                  <a:cubicBezTo>
                    <a:pt x="1201" y="1568"/>
                    <a:pt x="1234" y="1535"/>
                    <a:pt x="1268" y="1502"/>
                  </a:cubicBezTo>
                  <a:close/>
                  <a:moveTo>
                    <a:pt x="1401" y="1202"/>
                  </a:moveTo>
                  <a:cubicBezTo>
                    <a:pt x="1368" y="1202"/>
                    <a:pt x="1301" y="1202"/>
                    <a:pt x="1268" y="1235"/>
                  </a:cubicBezTo>
                  <a:cubicBezTo>
                    <a:pt x="1201" y="1268"/>
                    <a:pt x="1168" y="1302"/>
                    <a:pt x="1134" y="1335"/>
                  </a:cubicBezTo>
                  <a:cubicBezTo>
                    <a:pt x="1101" y="1402"/>
                    <a:pt x="1068" y="1435"/>
                    <a:pt x="1034" y="1502"/>
                  </a:cubicBezTo>
                  <a:cubicBezTo>
                    <a:pt x="1001" y="1568"/>
                    <a:pt x="968" y="1602"/>
                    <a:pt x="968" y="1669"/>
                  </a:cubicBezTo>
                  <a:cubicBezTo>
                    <a:pt x="968" y="1735"/>
                    <a:pt x="934" y="1769"/>
                    <a:pt x="934" y="1835"/>
                  </a:cubicBezTo>
                  <a:lnTo>
                    <a:pt x="934" y="2035"/>
                  </a:lnTo>
                  <a:lnTo>
                    <a:pt x="934" y="2202"/>
                  </a:lnTo>
                  <a:cubicBezTo>
                    <a:pt x="934" y="2269"/>
                    <a:pt x="968" y="2302"/>
                    <a:pt x="968" y="2336"/>
                  </a:cubicBezTo>
                  <a:cubicBezTo>
                    <a:pt x="968" y="2369"/>
                    <a:pt x="1001" y="2402"/>
                    <a:pt x="1034" y="2436"/>
                  </a:cubicBezTo>
                  <a:cubicBezTo>
                    <a:pt x="1068" y="2469"/>
                    <a:pt x="1101" y="2469"/>
                    <a:pt x="1134" y="2469"/>
                  </a:cubicBezTo>
                  <a:cubicBezTo>
                    <a:pt x="1168" y="2469"/>
                    <a:pt x="1234" y="2469"/>
                    <a:pt x="1268" y="2436"/>
                  </a:cubicBezTo>
                  <a:cubicBezTo>
                    <a:pt x="1301" y="2402"/>
                    <a:pt x="1368" y="2369"/>
                    <a:pt x="1401" y="2336"/>
                  </a:cubicBezTo>
                  <a:cubicBezTo>
                    <a:pt x="1435" y="2269"/>
                    <a:pt x="1468" y="2236"/>
                    <a:pt x="1501" y="2169"/>
                  </a:cubicBezTo>
                  <a:cubicBezTo>
                    <a:pt x="1535" y="2102"/>
                    <a:pt x="1535" y="2069"/>
                    <a:pt x="1568" y="2002"/>
                  </a:cubicBezTo>
                  <a:cubicBezTo>
                    <a:pt x="1568" y="1935"/>
                    <a:pt x="1568" y="1902"/>
                    <a:pt x="1568" y="1835"/>
                  </a:cubicBezTo>
                  <a:lnTo>
                    <a:pt x="1568" y="1635"/>
                  </a:lnTo>
                  <a:lnTo>
                    <a:pt x="1568" y="1468"/>
                  </a:lnTo>
                  <a:cubicBezTo>
                    <a:pt x="1568" y="1402"/>
                    <a:pt x="1568" y="1368"/>
                    <a:pt x="1568" y="1335"/>
                  </a:cubicBezTo>
                  <a:cubicBezTo>
                    <a:pt x="1535" y="1302"/>
                    <a:pt x="1535" y="1268"/>
                    <a:pt x="1501" y="1235"/>
                  </a:cubicBezTo>
                  <a:cubicBezTo>
                    <a:pt x="1468" y="1202"/>
                    <a:pt x="1435" y="1202"/>
                    <a:pt x="1401" y="1202"/>
                  </a:cubicBezTo>
                  <a:close/>
                  <a:moveTo>
                    <a:pt x="1401" y="1"/>
                  </a:moveTo>
                  <a:lnTo>
                    <a:pt x="1268" y="67"/>
                  </a:lnTo>
                  <a:cubicBezTo>
                    <a:pt x="1234" y="67"/>
                    <a:pt x="1234" y="101"/>
                    <a:pt x="1201" y="134"/>
                  </a:cubicBezTo>
                  <a:cubicBezTo>
                    <a:pt x="1201" y="134"/>
                    <a:pt x="1201" y="167"/>
                    <a:pt x="1168" y="167"/>
                  </a:cubicBezTo>
                  <a:lnTo>
                    <a:pt x="100" y="2969"/>
                  </a:lnTo>
                  <a:lnTo>
                    <a:pt x="100" y="3003"/>
                  </a:lnTo>
                  <a:cubicBezTo>
                    <a:pt x="100" y="3003"/>
                    <a:pt x="100" y="3003"/>
                    <a:pt x="100" y="3036"/>
                  </a:cubicBezTo>
                  <a:lnTo>
                    <a:pt x="167" y="3036"/>
                  </a:lnTo>
                  <a:lnTo>
                    <a:pt x="267" y="2969"/>
                  </a:lnTo>
                  <a:cubicBezTo>
                    <a:pt x="300" y="2936"/>
                    <a:pt x="300" y="2936"/>
                    <a:pt x="334" y="2903"/>
                  </a:cubicBezTo>
                  <a:cubicBezTo>
                    <a:pt x="334" y="2903"/>
                    <a:pt x="367" y="2869"/>
                    <a:pt x="367" y="2836"/>
                  </a:cubicBezTo>
                  <a:lnTo>
                    <a:pt x="1435" y="67"/>
                  </a:lnTo>
                  <a:lnTo>
                    <a:pt x="1435" y="34"/>
                  </a:lnTo>
                  <a:cubicBezTo>
                    <a:pt x="1435" y="34"/>
                    <a:pt x="1435" y="1"/>
                    <a:pt x="1435"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80"/>
            <p:cNvSpPr/>
            <p:nvPr/>
          </p:nvSpPr>
          <p:spPr>
            <a:xfrm>
              <a:off x="4065575" y="1664125"/>
              <a:ext cx="75075" cy="179125"/>
            </a:xfrm>
            <a:custGeom>
              <a:rect b="b" l="l" r="r" t="t"/>
              <a:pathLst>
                <a:path extrusionOk="0" h="7165" w="3003">
                  <a:moveTo>
                    <a:pt x="1768" y="1"/>
                  </a:moveTo>
                  <a:lnTo>
                    <a:pt x="1135" y="368"/>
                  </a:lnTo>
                  <a:cubicBezTo>
                    <a:pt x="1101" y="401"/>
                    <a:pt x="1068" y="434"/>
                    <a:pt x="1035" y="501"/>
                  </a:cubicBezTo>
                  <a:cubicBezTo>
                    <a:pt x="1001" y="535"/>
                    <a:pt x="1001" y="601"/>
                    <a:pt x="1001" y="668"/>
                  </a:cubicBezTo>
                  <a:lnTo>
                    <a:pt x="1001" y="1202"/>
                  </a:lnTo>
                  <a:cubicBezTo>
                    <a:pt x="868" y="1368"/>
                    <a:pt x="734" y="1502"/>
                    <a:pt x="601" y="1669"/>
                  </a:cubicBezTo>
                  <a:cubicBezTo>
                    <a:pt x="367" y="2002"/>
                    <a:pt x="234" y="2369"/>
                    <a:pt x="134" y="2736"/>
                  </a:cubicBezTo>
                  <a:cubicBezTo>
                    <a:pt x="101" y="2936"/>
                    <a:pt x="67" y="3103"/>
                    <a:pt x="67" y="3303"/>
                  </a:cubicBezTo>
                  <a:cubicBezTo>
                    <a:pt x="34" y="3603"/>
                    <a:pt x="134" y="3937"/>
                    <a:pt x="301" y="4204"/>
                  </a:cubicBezTo>
                  <a:cubicBezTo>
                    <a:pt x="426" y="4308"/>
                    <a:pt x="590" y="4360"/>
                    <a:pt x="753" y="4360"/>
                  </a:cubicBezTo>
                  <a:cubicBezTo>
                    <a:pt x="850" y="4360"/>
                    <a:pt x="947" y="4341"/>
                    <a:pt x="1035" y="4304"/>
                  </a:cubicBezTo>
                  <a:lnTo>
                    <a:pt x="1502" y="4204"/>
                  </a:lnTo>
                  <a:cubicBezTo>
                    <a:pt x="1602" y="4170"/>
                    <a:pt x="1702" y="4137"/>
                    <a:pt x="1835" y="4137"/>
                  </a:cubicBezTo>
                  <a:cubicBezTo>
                    <a:pt x="1902" y="4137"/>
                    <a:pt x="1969" y="4137"/>
                    <a:pt x="2002" y="4170"/>
                  </a:cubicBezTo>
                  <a:cubicBezTo>
                    <a:pt x="2069" y="4204"/>
                    <a:pt x="2069" y="4271"/>
                    <a:pt x="2069" y="4304"/>
                  </a:cubicBezTo>
                  <a:cubicBezTo>
                    <a:pt x="2069" y="4471"/>
                    <a:pt x="2002" y="4637"/>
                    <a:pt x="1902" y="4738"/>
                  </a:cubicBezTo>
                  <a:cubicBezTo>
                    <a:pt x="1768" y="4871"/>
                    <a:pt x="1635" y="4971"/>
                    <a:pt x="1502" y="5071"/>
                  </a:cubicBezTo>
                  <a:cubicBezTo>
                    <a:pt x="1401" y="5104"/>
                    <a:pt x="1335" y="5138"/>
                    <a:pt x="1235" y="5171"/>
                  </a:cubicBezTo>
                  <a:cubicBezTo>
                    <a:pt x="1168" y="5171"/>
                    <a:pt x="1135" y="5171"/>
                    <a:pt x="1068" y="5138"/>
                  </a:cubicBezTo>
                  <a:cubicBezTo>
                    <a:pt x="1035" y="5104"/>
                    <a:pt x="1001" y="5071"/>
                    <a:pt x="968" y="5071"/>
                  </a:cubicBezTo>
                  <a:cubicBezTo>
                    <a:pt x="934" y="5038"/>
                    <a:pt x="934" y="5004"/>
                    <a:pt x="901" y="5004"/>
                  </a:cubicBezTo>
                  <a:cubicBezTo>
                    <a:pt x="901" y="4971"/>
                    <a:pt x="868" y="4971"/>
                    <a:pt x="834" y="4971"/>
                  </a:cubicBezTo>
                  <a:cubicBezTo>
                    <a:pt x="801" y="4971"/>
                    <a:pt x="768" y="4971"/>
                    <a:pt x="734" y="5004"/>
                  </a:cubicBezTo>
                  <a:lnTo>
                    <a:pt x="101" y="5371"/>
                  </a:lnTo>
                  <a:cubicBezTo>
                    <a:pt x="67" y="5371"/>
                    <a:pt x="34" y="5405"/>
                    <a:pt x="34" y="5438"/>
                  </a:cubicBezTo>
                  <a:cubicBezTo>
                    <a:pt x="0" y="5505"/>
                    <a:pt x="0" y="5538"/>
                    <a:pt x="0" y="5571"/>
                  </a:cubicBezTo>
                  <a:cubicBezTo>
                    <a:pt x="0" y="5738"/>
                    <a:pt x="0" y="5872"/>
                    <a:pt x="67" y="6005"/>
                  </a:cubicBezTo>
                  <a:cubicBezTo>
                    <a:pt x="101" y="6105"/>
                    <a:pt x="167" y="6239"/>
                    <a:pt x="267" y="6305"/>
                  </a:cubicBezTo>
                  <a:cubicBezTo>
                    <a:pt x="367" y="6372"/>
                    <a:pt x="467" y="6439"/>
                    <a:pt x="601" y="6472"/>
                  </a:cubicBezTo>
                  <a:cubicBezTo>
                    <a:pt x="668" y="6489"/>
                    <a:pt x="734" y="6497"/>
                    <a:pt x="801" y="6497"/>
                  </a:cubicBezTo>
                  <a:cubicBezTo>
                    <a:pt x="868" y="6497"/>
                    <a:pt x="934" y="6489"/>
                    <a:pt x="1001" y="6472"/>
                  </a:cubicBezTo>
                  <a:lnTo>
                    <a:pt x="1001" y="7039"/>
                  </a:lnTo>
                  <a:cubicBezTo>
                    <a:pt x="1001" y="7073"/>
                    <a:pt x="1035" y="7106"/>
                    <a:pt x="1068" y="7139"/>
                  </a:cubicBezTo>
                  <a:cubicBezTo>
                    <a:pt x="1068" y="7156"/>
                    <a:pt x="1076" y="7164"/>
                    <a:pt x="1089" y="7164"/>
                  </a:cubicBezTo>
                  <a:cubicBezTo>
                    <a:pt x="1101" y="7164"/>
                    <a:pt x="1118" y="7156"/>
                    <a:pt x="1135" y="7139"/>
                  </a:cubicBezTo>
                  <a:lnTo>
                    <a:pt x="1768" y="6772"/>
                  </a:lnTo>
                  <a:cubicBezTo>
                    <a:pt x="1835" y="6739"/>
                    <a:pt x="1868" y="6706"/>
                    <a:pt x="1868" y="6672"/>
                  </a:cubicBezTo>
                  <a:cubicBezTo>
                    <a:pt x="1902" y="6606"/>
                    <a:pt x="1902" y="6539"/>
                    <a:pt x="1902" y="6505"/>
                  </a:cubicBezTo>
                  <a:lnTo>
                    <a:pt x="1902" y="5972"/>
                  </a:lnTo>
                  <a:cubicBezTo>
                    <a:pt x="2235" y="5705"/>
                    <a:pt x="2502" y="5371"/>
                    <a:pt x="2702" y="4971"/>
                  </a:cubicBezTo>
                  <a:cubicBezTo>
                    <a:pt x="2802" y="4804"/>
                    <a:pt x="2869" y="4604"/>
                    <a:pt x="2903" y="4404"/>
                  </a:cubicBezTo>
                  <a:cubicBezTo>
                    <a:pt x="2969" y="4170"/>
                    <a:pt x="3003" y="3970"/>
                    <a:pt x="3003" y="3770"/>
                  </a:cubicBezTo>
                  <a:cubicBezTo>
                    <a:pt x="3003" y="3570"/>
                    <a:pt x="2969" y="3370"/>
                    <a:pt x="2936" y="3203"/>
                  </a:cubicBezTo>
                  <a:cubicBezTo>
                    <a:pt x="2903" y="3070"/>
                    <a:pt x="2836" y="2936"/>
                    <a:pt x="2736" y="2870"/>
                  </a:cubicBezTo>
                  <a:cubicBezTo>
                    <a:pt x="2636" y="2769"/>
                    <a:pt x="2502" y="2736"/>
                    <a:pt x="2402" y="2736"/>
                  </a:cubicBezTo>
                  <a:cubicBezTo>
                    <a:pt x="2235" y="2736"/>
                    <a:pt x="2069" y="2736"/>
                    <a:pt x="1935" y="2803"/>
                  </a:cubicBezTo>
                  <a:lnTo>
                    <a:pt x="1468" y="2903"/>
                  </a:lnTo>
                  <a:cubicBezTo>
                    <a:pt x="1368" y="2936"/>
                    <a:pt x="1268" y="2936"/>
                    <a:pt x="1201" y="2970"/>
                  </a:cubicBezTo>
                  <a:cubicBezTo>
                    <a:pt x="1135" y="2970"/>
                    <a:pt x="1068" y="2936"/>
                    <a:pt x="1035" y="2903"/>
                  </a:cubicBezTo>
                  <a:cubicBezTo>
                    <a:pt x="1001" y="2870"/>
                    <a:pt x="968" y="2803"/>
                    <a:pt x="968" y="2736"/>
                  </a:cubicBezTo>
                  <a:cubicBezTo>
                    <a:pt x="968" y="2669"/>
                    <a:pt x="1001" y="2603"/>
                    <a:pt x="1035" y="2536"/>
                  </a:cubicBezTo>
                  <a:cubicBezTo>
                    <a:pt x="1035" y="2469"/>
                    <a:pt x="1101" y="2403"/>
                    <a:pt x="1135" y="2369"/>
                  </a:cubicBezTo>
                  <a:cubicBezTo>
                    <a:pt x="1168" y="2302"/>
                    <a:pt x="1235" y="2236"/>
                    <a:pt x="1268" y="2202"/>
                  </a:cubicBezTo>
                  <a:cubicBezTo>
                    <a:pt x="1335" y="2169"/>
                    <a:pt x="1401" y="2136"/>
                    <a:pt x="1468" y="2069"/>
                  </a:cubicBezTo>
                  <a:cubicBezTo>
                    <a:pt x="1535" y="2036"/>
                    <a:pt x="1602" y="2002"/>
                    <a:pt x="1668" y="2002"/>
                  </a:cubicBezTo>
                  <a:lnTo>
                    <a:pt x="1835" y="2002"/>
                  </a:lnTo>
                  <a:cubicBezTo>
                    <a:pt x="1868" y="2002"/>
                    <a:pt x="1868" y="2036"/>
                    <a:pt x="1902" y="2069"/>
                  </a:cubicBezTo>
                  <a:lnTo>
                    <a:pt x="1969" y="2102"/>
                  </a:lnTo>
                  <a:cubicBezTo>
                    <a:pt x="1969" y="2136"/>
                    <a:pt x="2002" y="2136"/>
                    <a:pt x="2035" y="2136"/>
                  </a:cubicBezTo>
                  <a:cubicBezTo>
                    <a:pt x="2069" y="2136"/>
                    <a:pt x="2135" y="2136"/>
                    <a:pt x="2169" y="2102"/>
                  </a:cubicBezTo>
                  <a:lnTo>
                    <a:pt x="2802" y="1735"/>
                  </a:lnTo>
                  <a:cubicBezTo>
                    <a:pt x="2836" y="1735"/>
                    <a:pt x="2836" y="1702"/>
                    <a:pt x="2869" y="1669"/>
                  </a:cubicBezTo>
                  <a:cubicBezTo>
                    <a:pt x="2869" y="1602"/>
                    <a:pt x="2903" y="1569"/>
                    <a:pt x="2903" y="1535"/>
                  </a:cubicBezTo>
                  <a:cubicBezTo>
                    <a:pt x="2903" y="1402"/>
                    <a:pt x="2869" y="1268"/>
                    <a:pt x="2802" y="1168"/>
                  </a:cubicBezTo>
                  <a:cubicBezTo>
                    <a:pt x="2769" y="1068"/>
                    <a:pt x="2702" y="968"/>
                    <a:pt x="2602" y="868"/>
                  </a:cubicBezTo>
                  <a:cubicBezTo>
                    <a:pt x="2536" y="801"/>
                    <a:pt x="2436" y="735"/>
                    <a:pt x="2302" y="701"/>
                  </a:cubicBezTo>
                  <a:cubicBezTo>
                    <a:pt x="2235" y="685"/>
                    <a:pt x="2169" y="676"/>
                    <a:pt x="2102" y="676"/>
                  </a:cubicBezTo>
                  <a:cubicBezTo>
                    <a:pt x="2035" y="676"/>
                    <a:pt x="1969" y="685"/>
                    <a:pt x="1902" y="701"/>
                  </a:cubicBezTo>
                  <a:lnTo>
                    <a:pt x="1902" y="134"/>
                  </a:lnTo>
                  <a:cubicBezTo>
                    <a:pt x="1902" y="101"/>
                    <a:pt x="1902" y="34"/>
                    <a:pt x="186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80"/>
            <p:cNvSpPr/>
            <p:nvPr/>
          </p:nvSpPr>
          <p:spPr>
            <a:xfrm>
              <a:off x="4145625" y="1634325"/>
              <a:ext cx="51725" cy="141375"/>
            </a:xfrm>
            <a:custGeom>
              <a:rect b="b" l="l" r="r" t="t"/>
              <a:pathLst>
                <a:path extrusionOk="0" h="5655" w="2069">
                  <a:moveTo>
                    <a:pt x="1952" y="0"/>
                  </a:moveTo>
                  <a:cubicBezTo>
                    <a:pt x="1935" y="0"/>
                    <a:pt x="1919" y="9"/>
                    <a:pt x="1902" y="25"/>
                  </a:cubicBezTo>
                  <a:lnTo>
                    <a:pt x="1335" y="359"/>
                  </a:lnTo>
                  <a:cubicBezTo>
                    <a:pt x="1268" y="392"/>
                    <a:pt x="1235" y="459"/>
                    <a:pt x="1202" y="492"/>
                  </a:cubicBezTo>
                  <a:cubicBezTo>
                    <a:pt x="1168" y="559"/>
                    <a:pt x="1135" y="626"/>
                    <a:pt x="1102" y="659"/>
                  </a:cubicBezTo>
                  <a:lnTo>
                    <a:pt x="34" y="2494"/>
                  </a:lnTo>
                  <a:cubicBezTo>
                    <a:pt x="34" y="2560"/>
                    <a:pt x="1" y="2594"/>
                    <a:pt x="1" y="2661"/>
                  </a:cubicBezTo>
                  <a:cubicBezTo>
                    <a:pt x="1" y="2727"/>
                    <a:pt x="1" y="2761"/>
                    <a:pt x="34" y="2794"/>
                  </a:cubicBezTo>
                  <a:lnTo>
                    <a:pt x="368" y="3328"/>
                  </a:lnTo>
                  <a:cubicBezTo>
                    <a:pt x="384" y="3344"/>
                    <a:pt x="401" y="3353"/>
                    <a:pt x="418" y="3353"/>
                  </a:cubicBezTo>
                  <a:cubicBezTo>
                    <a:pt x="434" y="3353"/>
                    <a:pt x="451" y="3344"/>
                    <a:pt x="468" y="3328"/>
                  </a:cubicBezTo>
                  <a:cubicBezTo>
                    <a:pt x="501" y="3328"/>
                    <a:pt x="534" y="3294"/>
                    <a:pt x="568" y="3261"/>
                  </a:cubicBezTo>
                  <a:lnTo>
                    <a:pt x="1135" y="2227"/>
                  </a:lnTo>
                  <a:lnTo>
                    <a:pt x="1135" y="5529"/>
                  </a:lnTo>
                  <a:cubicBezTo>
                    <a:pt x="1135" y="5563"/>
                    <a:pt x="1168" y="5596"/>
                    <a:pt x="1202" y="5629"/>
                  </a:cubicBezTo>
                  <a:cubicBezTo>
                    <a:pt x="1202" y="5646"/>
                    <a:pt x="1210" y="5654"/>
                    <a:pt x="1222" y="5654"/>
                  </a:cubicBezTo>
                  <a:cubicBezTo>
                    <a:pt x="1235" y="5654"/>
                    <a:pt x="1252" y="5646"/>
                    <a:pt x="1268" y="5629"/>
                  </a:cubicBezTo>
                  <a:lnTo>
                    <a:pt x="1902" y="5262"/>
                  </a:lnTo>
                  <a:cubicBezTo>
                    <a:pt x="1969" y="5229"/>
                    <a:pt x="2002" y="5196"/>
                    <a:pt x="2002" y="5162"/>
                  </a:cubicBezTo>
                  <a:cubicBezTo>
                    <a:pt x="2036" y="5096"/>
                    <a:pt x="2036" y="5029"/>
                    <a:pt x="2036" y="4996"/>
                  </a:cubicBezTo>
                  <a:lnTo>
                    <a:pt x="2036" y="125"/>
                  </a:lnTo>
                  <a:cubicBezTo>
                    <a:pt x="2069" y="92"/>
                    <a:pt x="2036" y="59"/>
                    <a:pt x="2002" y="25"/>
                  </a:cubicBezTo>
                  <a:cubicBezTo>
                    <a:pt x="1986" y="9"/>
                    <a:pt x="1969" y="0"/>
                    <a:pt x="195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80"/>
            <p:cNvSpPr/>
            <p:nvPr/>
          </p:nvSpPr>
          <p:spPr>
            <a:xfrm>
              <a:off x="4208175" y="1590125"/>
              <a:ext cx="65075" cy="158875"/>
            </a:xfrm>
            <a:custGeom>
              <a:rect b="b" l="l" r="r" t="t"/>
              <a:pathLst>
                <a:path extrusionOk="0" h="6355" w="2603">
                  <a:moveTo>
                    <a:pt x="2502" y="0"/>
                  </a:moveTo>
                  <a:cubicBezTo>
                    <a:pt x="2486" y="0"/>
                    <a:pt x="2469" y="9"/>
                    <a:pt x="2469" y="25"/>
                  </a:cubicBezTo>
                  <a:lnTo>
                    <a:pt x="134" y="1393"/>
                  </a:lnTo>
                  <a:cubicBezTo>
                    <a:pt x="101" y="1393"/>
                    <a:pt x="67" y="1460"/>
                    <a:pt x="34" y="1493"/>
                  </a:cubicBezTo>
                  <a:cubicBezTo>
                    <a:pt x="1" y="1526"/>
                    <a:pt x="1" y="1593"/>
                    <a:pt x="1" y="1660"/>
                  </a:cubicBezTo>
                  <a:lnTo>
                    <a:pt x="1" y="2460"/>
                  </a:lnTo>
                  <a:cubicBezTo>
                    <a:pt x="1" y="2494"/>
                    <a:pt x="1" y="2527"/>
                    <a:pt x="34" y="2561"/>
                  </a:cubicBezTo>
                  <a:cubicBezTo>
                    <a:pt x="51" y="2577"/>
                    <a:pt x="67" y="2586"/>
                    <a:pt x="84" y="2586"/>
                  </a:cubicBezTo>
                  <a:cubicBezTo>
                    <a:pt x="101" y="2586"/>
                    <a:pt x="117" y="2577"/>
                    <a:pt x="134" y="2561"/>
                  </a:cubicBezTo>
                  <a:lnTo>
                    <a:pt x="1568" y="1727"/>
                  </a:lnTo>
                  <a:lnTo>
                    <a:pt x="534" y="6130"/>
                  </a:lnTo>
                  <a:cubicBezTo>
                    <a:pt x="534" y="6163"/>
                    <a:pt x="534" y="6196"/>
                    <a:pt x="534" y="6230"/>
                  </a:cubicBezTo>
                  <a:cubicBezTo>
                    <a:pt x="501" y="6263"/>
                    <a:pt x="534" y="6297"/>
                    <a:pt x="534" y="6330"/>
                  </a:cubicBezTo>
                  <a:cubicBezTo>
                    <a:pt x="551" y="6347"/>
                    <a:pt x="568" y="6355"/>
                    <a:pt x="584" y="6355"/>
                  </a:cubicBezTo>
                  <a:cubicBezTo>
                    <a:pt x="601" y="6355"/>
                    <a:pt x="618" y="6347"/>
                    <a:pt x="634" y="6330"/>
                  </a:cubicBezTo>
                  <a:lnTo>
                    <a:pt x="1301" y="5930"/>
                  </a:lnTo>
                  <a:cubicBezTo>
                    <a:pt x="1368" y="5930"/>
                    <a:pt x="1368" y="5863"/>
                    <a:pt x="1402" y="5830"/>
                  </a:cubicBezTo>
                  <a:cubicBezTo>
                    <a:pt x="1435" y="5796"/>
                    <a:pt x="1435" y="5729"/>
                    <a:pt x="1468" y="5696"/>
                  </a:cubicBezTo>
                  <a:lnTo>
                    <a:pt x="2502" y="1260"/>
                  </a:lnTo>
                  <a:cubicBezTo>
                    <a:pt x="2536" y="1126"/>
                    <a:pt x="2569" y="993"/>
                    <a:pt x="2602" y="859"/>
                  </a:cubicBezTo>
                  <a:lnTo>
                    <a:pt x="2602" y="159"/>
                  </a:lnTo>
                  <a:cubicBezTo>
                    <a:pt x="2602" y="92"/>
                    <a:pt x="2569" y="59"/>
                    <a:pt x="2536" y="25"/>
                  </a:cubicBezTo>
                  <a:cubicBezTo>
                    <a:pt x="2536" y="9"/>
                    <a:pt x="2519" y="0"/>
                    <a:pt x="250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80"/>
            <p:cNvSpPr/>
            <p:nvPr/>
          </p:nvSpPr>
          <p:spPr>
            <a:xfrm>
              <a:off x="4273225" y="1671025"/>
              <a:ext cx="26700" cy="61525"/>
            </a:xfrm>
            <a:custGeom>
              <a:rect b="b" l="l" r="r" t="t"/>
              <a:pathLst>
                <a:path extrusionOk="0" h="2461" w="1068">
                  <a:moveTo>
                    <a:pt x="1014" y="0"/>
                  </a:moveTo>
                  <a:cubicBezTo>
                    <a:pt x="1001" y="0"/>
                    <a:pt x="984" y="8"/>
                    <a:pt x="968" y="25"/>
                  </a:cubicBezTo>
                  <a:lnTo>
                    <a:pt x="367" y="359"/>
                  </a:lnTo>
                  <a:cubicBezTo>
                    <a:pt x="301" y="392"/>
                    <a:pt x="234" y="459"/>
                    <a:pt x="234" y="559"/>
                  </a:cubicBezTo>
                  <a:cubicBezTo>
                    <a:pt x="201" y="625"/>
                    <a:pt x="167" y="692"/>
                    <a:pt x="167" y="792"/>
                  </a:cubicBezTo>
                  <a:lnTo>
                    <a:pt x="0" y="2360"/>
                  </a:lnTo>
                  <a:cubicBezTo>
                    <a:pt x="0" y="2393"/>
                    <a:pt x="34" y="2427"/>
                    <a:pt x="34" y="2460"/>
                  </a:cubicBezTo>
                  <a:lnTo>
                    <a:pt x="134" y="2460"/>
                  </a:lnTo>
                  <a:lnTo>
                    <a:pt x="501" y="2260"/>
                  </a:lnTo>
                  <a:cubicBezTo>
                    <a:pt x="567" y="2193"/>
                    <a:pt x="601" y="2160"/>
                    <a:pt x="634" y="2093"/>
                  </a:cubicBezTo>
                  <a:cubicBezTo>
                    <a:pt x="668" y="2026"/>
                    <a:pt x="668" y="1960"/>
                    <a:pt x="701" y="1893"/>
                  </a:cubicBezTo>
                  <a:lnTo>
                    <a:pt x="1068" y="158"/>
                  </a:lnTo>
                  <a:cubicBezTo>
                    <a:pt x="1068" y="158"/>
                    <a:pt x="1068" y="125"/>
                    <a:pt x="1068" y="125"/>
                  </a:cubicBezTo>
                  <a:cubicBezTo>
                    <a:pt x="1068" y="92"/>
                    <a:pt x="1068" y="58"/>
                    <a:pt x="1034" y="25"/>
                  </a:cubicBezTo>
                  <a:cubicBezTo>
                    <a:pt x="1034" y="8"/>
                    <a:pt x="1026" y="0"/>
                    <a:pt x="101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80"/>
            <p:cNvSpPr/>
            <p:nvPr/>
          </p:nvSpPr>
          <p:spPr>
            <a:xfrm>
              <a:off x="4309075" y="1530925"/>
              <a:ext cx="70925" cy="155225"/>
            </a:xfrm>
            <a:custGeom>
              <a:rect b="b" l="l" r="r" t="t"/>
              <a:pathLst>
                <a:path extrusionOk="0" h="6209" w="2837">
                  <a:moveTo>
                    <a:pt x="2553" y="0"/>
                  </a:moveTo>
                  <a:cubicBezTo>
                    <a:pt x="2536" y="0"/>
                    <a:pt x="2519" y="8"/>
                    <a:pt x="2503" y="25"/>
                  </a:cubicBezTo>
                  <a:lnTo>
                    <a:pt x="434" y="1226"/>
                  </a:lnTo>
                  <a:cubicBezTo>
                    <a:pt x="401" y="1259"/>
                    <a:pt x="368" y="1293"/>
                    <a:pt x="334" y="1326"/>
                  </a:cubicBezTo>
                  <a:cubicBezTo>
                    <a:pt x="301" y="1393"/>
                    <a:pt x="301" y="1459"/>
                    <a:pt x="301" y="1493"/>
                  </a:cubicBezTo>
                  <a:lnTo>
                    <a:pt x="168" y="4261"/>
                  </a:lnTo>
                  <a:cubicBezTo>
                    <a:pt x="134" y="4328"/>
                    <a:pt x="168" y="4361"/>
                    <a:pt x="201" y="4395"/>
                  </a:cubicBezTo>
                  <a:cubicBezTo>
                    <a:pt x="201" y="4412"/>
                    <a:pt x="218" y="4420"/>
                    <a:pt x="234" y="4420"/>
                  </a:cubicBezTo>
                  <a:cubicBezTo>
                    <a:pt x="251" y="4420"/>
                    <a:pt x="268" y="4412"/>
                    <a:pt x="268" y="4395"/>
                  </a:cubicBezTo>
                  <a:lnTo>
                    <a:pt x="1035" y="3961"/>
                  </a:lnTo>
                  <a:cubicBezTo>
                    <a:pt x="1068" y="3961"/>
                    <a:pt x="1102" y="3928"/>
                    <a:pt x="1102" y="3894"/>
                  </a:cubicBezTo>
                  <a:lnTo>
                    <a:pt x="1202" y="3794"/>
                  </a:lnTo>
                  <a:lnTo>
                    <a:pt x="1335" y="3661"/>
                  </a:lnTo>
                  <a:cubicBezTo>
                    <a:pt x="1368" y="3628"/>
                    <a:pt x="1402" y="3561"/>
                    <a:pt x="1468" y="3561"/>
                  </a:cubicBezTo>
                  <a:cubicBezTo>
                    <a:pt x="1553" y="3497"/>
                    <a:pt x="1638" y="3474"/>
                    <a:pt x="1705" y="3474"/>
                  </a:cubicBezTo>
                  <a:cubicBezTo>
                    <a:pt x="1744" y="3474"/>
                    <a:pt x="1778" y="3482"/>
                    <a:pt x="1802" y="3494"/>
                  </a:cubicBezTo>
                  <a:cubicBezTo>
                    <a:pt x="1902" y="3594"/>
                    <a:pt x="1935" y="3728"/>
                    <a:pt x="1935" y="3861"/>
                  </a:cubicBezTo>
                  <a:cubicBezTo>
                    <a:pt x="1935" y="3961"/>
                    <a:pt x="1935" y="4061"/>
                    <a:pt x="1902" y="4161"/>
                  </a:cubicBezTo>
                  <a:cubicBezTo>
                    <a:pt x="1869" y="4261"/>
                    <a:pt x="1835" y="4328"/>
                    <a:pt x="1769" y="4428"/>
                  </a:cubicBezTo>
                  <a:cubicBezTo>
                    <a:pt x="1735" y="4495"/>
                    <a:pt x="1669" y="4562"/>
                    <a:pt x="1602" y="4628"/>
                  </a:cubicBezTo>
                  <a:cubicBezTo>
                    <a:pt x="1569" y="4695"/>
                    <a:pt x="1502" y="4762"/>
                    <a:pt x="1435" y="4795"/>
                  </a:cubicBezTo>
                  <a:cubicBezTo>
                    <a:pt x="1368" y="4828"/>
                    <a:pt x="1302" y="4862"/>
                    <a:pt x="1235" y="4862"/>
                  </a:cubicBezTo>
                  <a:cubicBezTo>
                    <a:pt x="1168" y="4862"/>
                    <a:pt x="1135" y="4862"/>
                    <a:pt x="1068" y="4828"/>
                  </a:cubicBezTo>
                  <a:cubicBezTo>
                    <a:pt x="1035" y="4828"/>
                    <a:pt x="1001" y="4795"/>
                    <a:pt x="968" y="4762"/>
                  </a:cubicBezTo>
                  <a:lnTo>
                    <a:pt x="901" y="4662"/>
                  </a:lnTo>
                  <a:cubicBezTo>
                    <a:pt x="901" y="4628"/>
                    <a:pt x="868" y="4628"/>
                    <a:pt x="835" y="4628"/>
                  </a:cubicBezTo>
                  <a:cubicBezTo>
                    <a:pt x="824" y="4617"/>
                    <a:pt x="812" y="4614"/>
                    <a:pt x="801" y="4614"/>
                  </a:cubicBezTo>
                  <a:cubicBezTo>
                    <a:pt x="779" y="4614"/>
                    <a:pt x="757" y="4628"/>
                    <a:pt x="735" y="4628"/>
                  </a:cubicBezTo>
                  <a:lnTo>
                    <a:pt x="101" y="4995"/>
                  </a:lnTo>
                  <a:cubicBezTo>
                    <a:pt x="67" y="5029"/>
                    <a:pt x="34" y="5062"/>
                    <a:pt x="34" y="5095"/>
                  </a:cubicBezTo>
                  <a:cubicBezTo>
                    <a:pt x="1" y="5129"/>
                    <a:pt x="1" y="5162"/>
                    <a:pt x="1" y="5229"/>
                  </a:cubicBezTo>
                  <a:cubicBezTo>
                    <a:pt x="1" y="5396"/>
                    <a:pt x="34" y="5596"/>
                    <a:pt x="101" y="5762"/>
                  </a:cubicBezTo>
                  <a:cubicBezTo>
                    <a:pt x="168" y="5896"/>
                    <a:pt x="268" y="6029"/>
                    <a:pt x="368" y="6096"/>
                  </a:cubicBezTo>
                  <a:cubicBezTo>
                    <a:pt x="468" y="6171"/>
                    <a:pt x="587" y="6209"/>
                    <a:pt x="710" y="6209"/>
                  </a:cubicBezTo>
                  <a:cubicBezTo>
                    <a:pt x="751" y="6209"/>
                    <a:pt x="793" y="6204"/>
                    <a:pt x="835" y="6196"/>
                  </a:cubicBezTo>
                  <a:cubicBezTo>
                    <a:pt x="1035" y="6196"/>
                    <a:pt x="1235" y="6096"/>
                    <a:pt x="1402" y="5996"/>
                  </a:cubicBezTo>
                  <a:cubicBezTo>
                    <a:pt x="1602" y="5863"/>
                    <a:pt x="1802" y="5729"/>
                    <a:pt x="1969" y="5562"/>
                  </a:cubicBezTo>
                  <a:cubicBezTo>
                    <a:pt x="2136" y="5362"/>
                    <a:pt x="2302" y="5162"/>
                    <a:pt x="2436" y="4929"/>
                  </a:cubicBezTo>
                  <a:cubicBezTo>
                    <a:pt x="2703" y="4462"/>
                    <a:pt x="2836" y="3894"/>
                    <a:pt x="2836" y="3327"/>
                  </a:cubicBezTo>
                  <a:cubicBezTo>
                    <a:pt x="2836" y="3094"/>
                    <a:pt x="2803" y="2860"/>
                    <a:pt x="2736" y="2627"/>
                  </a:cubicBezTo>
                  <a:cubicBezTo>
                    <a:pt x="2669" y="2460"/>
                    <a:pt x="2569" y="2327"/>
                    <a:pt x="2469" y="2227"/>
                  </a:cubicBezTo>
                  <a:cubicBezTo>
                    <a:pt x="2369" y="2152"/>
                    <a:pt x="2250" y="2114"/>
                    <a:pt x="2141" y="2114"/>
                  </a:cubicBezTo>
                  <a:cubicBezTo>
                    <a:pt x="2104" y="2114"/>
                    <a:pt x="2069" y="2118"/>
                    <a:pt x="2036" y="2127"/>
                  </a:cubicBezTo>
                  <a:cubicBezTo>
                    <a:pt x="1835" y="2127"/>
                    <a:pt x="1669" y="2193"/>
                    <a:pt x="1502" y="2293"/>
                  </a:cubicBezTo>
                  <a:cubicBezTo>
                    <a:pt x="1402" y="2360"/>
                    <a:pt x="1335" y="2427"/>
                    <a:pt x="1268" y="2493"/>
                  </a:cubicBezTo>
                  <a:cubicBezTo>
                    <a:pt x="1202" y="2560"/>
                    <a:pt x="1102" y="2660"/>
                    <a:pt x="1068" y="2727"/>
                  </a:cubicBezTo>
                  <a:lnTo>
                    <a:pt x="1102" y="2060"/>
                  </a:lnTo>
                  <a:lnTo>
                    <a:pt x="2503" y="1226"/>
                  </a:lnTo>
                  <a:cubicBezTo>
                    <a:pt x="2536" y="1193"/>
                    <a:pt x="2569" y="1159"/>
                    <a:pt x="2603" y="1092"/>
                  </a:cubicBezTo>
                  <a:cubicBezTo>
                    <a:pt x="2636" y="1059"/>
                    <a:pt x="2636" y="992"/>
                    <a:pt x="2636" y="926"/>
                  </a:cubicBezTo>
                  <a:lnTo>
                    <a:pt x="2636" y="125"/>
                  </a:lnTo>
                  <a:cubicBezTo>
                    <a:pt x="2636" y="92"/>
                    <a:pt x="2636" y="58"/>
                    <a:pt x="2603" y="25"/>
                  </a:cubicBezTo>
                  <a:cubicBezTo>
                    <a:pt x="2586" y="8"/>
                    <a:pt x="2569" y="0"/>
                    <a:pt x="255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80"/>
            <p:cNvSpPr/>
            <p:nvPr/>
          </p:nvSpPr>
          <p:spPr>
            <a:xfrm>
              <a:off x="4391650" y="1493175"/>
              <a:ext cx="70075" cy="145125"/>
            </a:xfrm>
            <a:custGeom>
              <a:rect b="b" l="l" r="r" t="t"/>
              <a:pathLst>
                <a:path extrusionOk="0" h="5805" w="2803">
                  <a:moveTo>
                    <a:pt x="1561" y="1355"/>
                  </a:moveTo>
                  <a:cubicBezTo>
                    <a:pt x="1583" y="1355"/>
                    <a:pt x="1608" y="1359"/>
                    <a:pt x="1635" y="1368"/>
                  </a:cubicBezTo>
                  <a:cubicBezTo>
                    <a:pt x="1701" y="1368"/>
                    <a:pt x="1768" y="1402"/>
                    <a:pt x="1801" y="1435"/>
                  </a:cubicBezTo>
                  <a:cubicBezTo>
                    <a:pt x="1835" y="1502"/>
                    <a:pt x="1868" y="1602"/>
                    <a:pt x="1868" y="1668"/>
                  </a:cubicBezTo>
                  <a:cubicBezTo>
                    <a:pt x="1901" y="1769"/>
                    <a:pt x="1901" y="1902"/>
                    <a:pt x="1901" y="2002"/>
                  </a:cubicBezTo>
                  <a:lnTo>
                    <a:pt x="1901" y="3236"/>
                  </a:lnTo>
                  <a:cubicBezTo>
                    <a:pt x="1901" y="3370"/>
                    <a:pt x="1901" y="3503"/>
                    <a:pt x="1901" y="3603"/>
                  </a:cubicBezTo>
                  <a:cubicBezTo>
                    <a:pt x="1868" y="3737"/>
                    <a:pt x="1835" y="3837"/>
                    <a:pt x="1801" y="3937"/>
                  </a:cubicBezTo>
                  <a:cubicBezTo>
                    <a:pt x="1768" y="4037"/>
                    <a:pt x="1701" y="4137"/>
                    <a:pt x="1635" y="4204"/>
                  </a:cubicBezTo>
                  <a:cubicBezTo>
                    <a:pt x="1568" y="4304"/>
                    <a:pt x="1501" y="4370"/>
                    <a:pt x="1401" y="4437"/>
                  </a:cubicBezTo>
                  <a:cubicBezTo>
                    <a:pt x="1334" y="4470"/>
                    <a:pt x="1234" y="4504"/>
                    <a:pt x="1168" y="4504"/>
                  </a:cubicBezTo>
                  <a:cubicBezTo>
                    <a:pt x="1101" y="4470"/>
                    <a:pt x="1034" y="4437"/>
                    <a:pt x="1001" y="4404"/>
                  </a:cubicBezTo>
                  <a:cubicBezTo>
                    <a:pt x="934" y="4337"/>
                    <a:pt x="901" y="4270"/>
                    <a:pt x="901" y="4170"/>
                  </a:cubicBezTo>
                  <a:cubicBezTo>
                    <a:pt x="901" y="4070"/>
                    <a:pt x="867" y="3970"/>
                    <a:pt x="867" y="3837"/>
                  </a:cubicBezTo>
                  <a:lnTo>
                    <a:pt x="867" y="2602"/>
                  </a:lnTo>
                  <a:cubicBezTo>
                    <a:pt x="867" y="2469"/>
                    <a:pt x="901" y="2369"/>
                    <a:pt x="901" y="2236"/>
                  </a:cubicBezTo>
                  <a:cubicBezTo>
                    <a:pt x="934" y="2135"/>
                    <a:pt x="967" y="2002"/>
                    <a:pt x="1001" y="1902"/>
                  </a:cubicBezTo>
                  <a:cubicBezTo>
                    <a:pt x="1034" y="1802"/>
                    <a:pt x="1101" y="1702"/>
                    <a:pt x="1168" y="1635"/>
                  </a:cubicBezTo>
                  <a:cubicBezTo>
                    <a:pt x="1201" y="1535"/>
                    <a:pt x="1301" y="1468"/>
                    <a:pt x="1401" y="1435"/>
                  </a:cubicBezTo>
                  <a:cubicBezTo>
                    <a:pt x="1450" y="1386"/>
                    <a:pt x="1499" y="1355"/>
                    <a:pt x="1561" y="1355"/>
                  </a:cubicBezTo>
                  <a:close/>
                  <a:moveTo>
                    <a:pt x="2035" y="1"/>
                  </a:moveTo>
                  <a:cubicBezTo>
                    <a:pt x="1801" y="34"/>
                    <a:pt x="1568" y="101"/>
                    <a:pt x="1401" y="201"/>
                  </a:cubicBezTo>
                  <a:cubicBezTo>
                    <a:pt x="1168" y="368"/>
                    <a:pt x="934" y="534"/>
                    <a:pt x="767" y="734"/>
                  </a:cubicBezTo>
                  <a:cubicBezTo>
                    <a:pt x="601" y="968"/>
                    <a:pt x="467" y="1201"/>
                    <a:pt x="334" y="1435"/>
                  </a:cubicBezTo>
                  <a:cubicBezTo>
                    <a:pt x="234" y="1702"/>
                    <a:pt x="134" y="1969"/>
                    <a:pt x="100" y="2236"/>
                  </a:cubicBezTo>
                  <a:cubicBezTo>
                    <a:pt x="33" y="2502"/>
                    <a:pt x="0" y="2803"/>
                    <a:pt x="0" y="3069"/>
                  </a:cubicBezTo>
                  <a:lnTo>
                    <a:pt x="0" y="3737"/>
                  </a:lnTo>
                  <a:lnTo>
                    <a:pt x="0" y="4404"/>
                  </a:lnTo>
                  <a:cubicBezTo>
                    <a:pt x="0" y="4637"/>
                    <a:pt x="33" y="4904"/>
                    <a:pt x="100" y="5138"/>
                  </a:cubicBezTo>
                  <a:cubicBezTo>
                    <a:pt x="134" y="5304"/>
                    <a:pt x="234" y="5471"/>
                    <a:pt x="334" y="5605"/>
                  </a:cubicBezTo>
                  <a:cubicBezTo>
                    <a:pt x="467" y="5738"/>
                    <a:pt x="601" y="5805"/>
                    <a:pt x="767" y="5805"/>
                  </a:cubicBezTo>
                  <a:cubicBezTo>
                    <a:pt x="1001" y="5805"/>
                    <a:pt x="1201" y="5738"/>
                    <a:pt x="1401" y="5605"/>
                  </a:cubicBezTo>
                  <a:cubicBezTo>
                    <a:pt x="1635" y="5471"/>
                    <a:pt x="1835" y="5304"/>
                    <a:pt x="2035" y="5071"/>
                  </a:cubicBezTo>
                  <a:cubicBezTo>
                    <a:pt x="2202" y="4871"/>
                    <a:pt x="2335" y="4637"/>
                    <a:pt x="2435" y="4404"/>
                  </a:cubicBezTo>
                  <a:cubicBezTo>
                    <a:pt x="2569" y="4137"/>
                    <a:pt x="2635" y="3870"/>
                    <a:pt x="2702" y="3603"/>
                  </a:cubicBezTo>
                  <a:cubicBezTo>
                    <a:pt x="2769" y="3336"/>
                    <a:pt x="2802" y="3036"/>
                    <a:pt x="2802" y="2769"/>
                  </a:cubicBezTo>
                  <a:lnTo>
                    <a:pt x="2802" y="2102"/>
                  </a:lnTo>
                  <a:lnTo>
                    <a:pt x="2802" y="1435"/>
                  </a:lnTo>
                  <a:cubicBezTo>
                    <a:pt x="2802" y="1168"/>
                    <a:pt x="2769" y="935"/>
                    <a:pt x="2702" y="701"/>
                  </a:cubicBezTo>
                  <a:cubicBezTo>
                    <a:pt x="2669" y="534"/>
                    <a:pt x="2569" y="334"/>
                    <a:pt x="2435" y="201"/>
                  </a:cubicBezTo>
                  <a:cubicBezTo>
                    <a:pt x="2335" y="101"/>
                    <a:pt x="2168" y="34"/>
                    <a:pt x="203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80"/>
            <p:cNvSpPr/>
            <p:nvPr/>
          </p:nvSpPr>
          <p:spPr>
            <a:xfrm>
              <a:off x="4475025" y="1444800"/>
              <a:ext cx="70925" cy="145150"/>
            </a:xfrm>
            <a:custGeom>
              <a:rect b="b" l="l" r="r" t="t"/>
              <a:pathLst>
                <a:path extrusionOk="0" h="5806" w="2837">
                  <a:moveTo>
                    <a:pt x="1669" y="1335"/>
                  </a:moveTo>
                  <a:cubicBezTo>
                    <a:pt x="1735" y="1369"/>
                    <a:pt x="1769" y="1402"/>
                    <a:pt x="1802" y="1435"/>
                  </a:cubicBezTo>
                  <a:cubicBezTo>
                    <a:pt x="1869" y="1502"/>
                    <a:pt x="1869" y="1569"/>
                    <a:pt x="1902" y="1669"/>
                  </a:cubicBezTo>
                  <a:cubicBezTo>
                    <a:pt x="1902" y="1769"/>
                    <a:pt x="1936" y="1869"/>
                    <a:pt x="1936" y="2002"/>
                  </a:cubicBezTo>
                  <a:lnTo>
                    <a:pt x="1936" y="3237"/>
                  </a:lnTo>
                  <a:cubicBezTo>
                    <a:pt x="1936" y="3370"/>
                    <a:pt x="1936" y="3470"/>
                    <a:pt x="1902" y="3603"/>
                  </a:cubicBezTo>
                  <a:cubicBezTo>
                    <a:pt x="1902" y="3704"/>
                    <a:pt x="1869" y="3837"/>
                    <a:pt x="1802" y="3937"/>
                  </a:cubicBezTo>
                  <a:cubicBezTo>
                    <a:pt x="1769" y="4037"/>
                    <a:pt x="1735" y="4137"/>
                    <a:pt x="1669" y="4204"/>
                  </a:cubicBezTo>
                  <a:cubicBezTo>
                    <a:pt x="1602" y="4304"/>
                    <a:pt x="1502" y="4371"/>
                    <a:pt x="1402" y="4404"/>
                  </a:cubicBezTo>
                  <a:cubicBezTo>
                    <a:pt x="1335" y="4471"/>
                    <a:pt x="1268" y="4504"/>
                    <a:pt x="1168" y="4504"/>
                  </a:cubicBezTo>
                  <a:cubicBezTo>
                    <a:pt x="1102" y="4471"/>
                    <a:pt x="1035" y="4437"/>
                    <a:pt x="1002" y="4404"/>
                  </a:cubicBezTo>
                  <a:cubicBezTo>
                    <a:pt x="968" y="4337"/>
                    <a:pt x="935" y="4237"/>
                    <a:pt x="935" y="4171"/>
                  </a:cubicBezTo>
                  <a:cubicBezTo>
                    <a:pt x="901" y="4070"/>
                    <a:pt x="901" y="3970"/>
                    <a:pt x="901" y="3837"/>
                  </a:cubicBezTo>
                  <a:lnTo>
                    <a:pt x="901" y="2603"/>
                  </a:lnTo>
                  <a:cubicBezTo>
                    <a:pt x="901" y="2469"/>
                    <a:pt x="901" y="2336"/>
                    <a:pt x="935" y="2236"/>
                  </a:cubicBezTo>
                  <a:cubicBezTo>
                    <a:pt x="935" y="2102"/>
                    <a:pt x="968" y="2002"/>
                    <a:pt x="1002" y="1902"/>
                  </a:cubicBezTo>
                  <a:cubicBezTo>
                    <a:pt x="1068" y="1802"/>
                    <a:pt x="1102" y="1702"/>
                    <a:pt x="1168" y="1635"/>
                  </a:cubicBezTo>
                  <a:cubicBezTo>
                    <a:pt x="1235" y="1535"/>
                    <a:pt x="1335" y="1469"/>
                    <a:pt x="1402" y="1435"/>
                  </a:cubicBezTo>
                  <a:cubicBezTo>
                    <a:pt x="1502" y="1369"/>
                    <a:pt x="1569" y="1335"/>
                    <a:pt x="1669" y="1335"/>
                  </a:cubicBezTo>
                  <a:close/>
                  <a:moveTo>
                    <a:pt x="2036" y="1"/>
                  </a:moveTo>
                  <a:cubicBezTo>
                    <a:pt x="1835" y="34"/>
                    <a:pt x="1602" y="101"/>
                    <a:pt x="1402" y="201"/>
                  </a:cubicBezTo>
                  <a:cubicBezTo>
                    <a:pt x="1168" y="334"/>
                    <a:pt x="968" y="535"/>
                    <a:pt x="801" y="735"/>
                  </a:cubicBezTo>
                  <a:cubicBezTo>
                    <a:pt x="601" y="935"/>
                    <a:pt x="468" y="1168"/>
                    <a:pt x="334" y="1435"/>
                  </a:cubicBezTo>
                  <a:cubicBezTo>
                    <a:pt x="234" y="1702"/>
                    <a:pt x="134" y="1969"/>
                    <a:pt x="101" y="2236"/>
                  </a:cubicBezTo>
                  <a:cubicBezTo>
                    <a:pt x="34" y="2503"/>
                    <a:pt x="1" y="2770"/>
                    <a:pt x="1" y="3070"/>
                  </a:cubicBezTo>
                  <a:lnTo>
                    <a:pt x="1" y="3737"/>
                  </a:lnTo>
                  <a:lnTo>
                    <a:pt x="1" y="4404"/>
                  </a:lnTo>
                  <a:cubicBezTo>
                    <a:pt x="1" y="4638"/>
                    <a:pt x="34" y="4871"/>
                    <a:pt x="101" y="5138"/>
                  </a:cubicBezTo>
                  <a:cubicBezTo>
                    <a:pt x="134" y="5305"/>
                    <a:pt x="234" y="5471"/>
                    <a:pt x="334" y="5605"/>
                  </a:cubicBezTo>
                  <a:cubicBezTo>
                    <a:pt x="468" y="5738"/>
                    <a:pt x="635" y="5805"/>
                    <a:pt x="801" y="5805"/>
                  </a:cubicBezTo>
                  <a:cubicBezTo>
                    <a:pt x="1002" y="5805"/>
                    <a:pt x="1235" y="5738"/>
                    <a:pt x="1402" y="5605"/>
                  </a:cubicBezTo>
                  <a:cubicBezTo>
                    <a:pt x="1669" y="5471"/>
                    <a:pt x="1869" y="5305"/>
                    <a:pt x="2036" y="5105"/>
                  </a:cubicBezTo>
                  <a:cubicBezTo>
                    <a:pt x="2202" y="4871"/>
                    <a:pt x="2369" y="4638"/>
                    <a:pt x="2469" y="4404"/>
                  </a:cubicBezTo>
                  <a:cubicBezTo>
                    <a:pt x="2569" y="4137"/>
                    <a:pt x="2669" y="3870"/>
                    <a:pt x="2736" y="3603"/>
                  </a:cubicBezTo>
                  <a:cubicBezTo>
                    <a:pt x="2769" y="3337"/>
                    <a:pt x="2803" y="3036"/>
                    <a:pt x="2836" y="2770"/>
                  </a:cubicBezTo>
                  <a:lnTo>
                    <a:pt x="2836" y="2102"/>
                  </a:lnTo>
                  <a:lnTo>
                    <a:pt x="2836" y="1435"/>
                  </a:lnTo>
                  <a:cubicBezTo>
                    <a:pt x="2803" y="1168"/>
                    <a:pt x="2769" y="935"/>
                    <a:pt x="2736" y="701"/>
                  </a:cubicBezTo>
                  <a:cubicBezTo>
                    <a:pt x="2669" y="535"/>
                    <a:pt x="2603" y="334"/>
                    <a:pt x="2469" y="201"/>
                  </a:cubicBezTo>
                  <a:cubicBezTo>
                    <a:pt x="2336" y="101"/>
                    <a:pt x="2202" y="34"/>
                    <a:pt x="203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80"/>
            <p:cNvSpPr/>
            <p:nvPr/>
          </p:nvSpPr>
          <p:spPr>
            <a:xfrm>
              <a:off x="4315750" y="1785050"/>
              <a:ext cx="42550" cy="60900"/>
            </a:xfrm>
            <a:custGeom>
              <a:rect b="b" l="l" r="r" t="t"/>
              <a:pathLst>
                <a:path extrusionOk="0" h="2436" w="1702">
                  <a:moveTo>
                    <a:pt x="868" y="1"/>
                  </a:moveTo>
                  <a:lnTo>
                    <a:pt x="1" y="2436"/>
                  </a:lnTo>
                  <a:lnTo>
                    <a:pt x="1" y="2436"/>
                  </a:lnTo>
                  <a:lnTo>
                    <a:pt x="1702" y="1468"/>
                  </a:lnTo>
                  <a:lnTo>
                    <a:pt x="868"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80"/>
            <p:cNvSpPr/>
            <p:nvPr/>
          </p:nvSpPr>
          <p:spPr>
            <a:xfrm>
              <a:off x="2191725" y="1730600"/>
              <a:ext cx="1194225" cy="1474925"/>
            </a:xfrm>
            <a:custGeom>
              <a:rect b="b" l="l" r="r" t="t"/>
              <a:pathLst>
                <a:path extrusionOk="0" h="58997" w="47769">
                  <a:moveTo>
                    <a:pt x="47196" y="0"/>
                  </a:moveTo>
                  <a:cubicBezTo>
                    <a:pt x="47057" y="0"/>
                    <a:pt x="46900" y="46"/>
                    <a:pt x="46734" y="144"/>
                  </a:cubicBezTo>
                  <a:lnTo>
                    <a:pt x="1035" y="26496"/>
                  </a:lnTo>
                  <a:cubicBezTo>
                    <a:pt x="435" y="26896"/>
                    <a:pt x="34" y="27563"/>
                    <a:pt x="1" y="28331"/>
                  </a:cubicBezTo>
                  <a:lnTo>
                    <a:pt x="1" y="58252"/>
                  </a:lnTo>
                  <a:cubicBezTo>
                    <a:pt x="1" y="58724"/>
                    <a:pt x="235" y="58996"/>
                    <a:pt x="573" y="58996"/>
                  </a:cubicBezTo>
                  <a:cubicBezTo>
                    <a:pt x="712" y="58996"/>
                    <a:pt x="869" y="58950"/>
                    <a:pt x="1035" y="58853"/>
                  </a:cubicBezTo>
                  <a:lnTo>
                    <a:pt x="46734" y="32500"/>
                  </a:lnTo>
                  <a:cubicBezTo>
                    <a:pt x="47335" y="32100"/>
                    <a:pt x="47735" y="31400"/>
                    <a:pt x="47768" y="30666"/>
                  </a:cubicBezTo>
                  <a:lnTo>
                    <a:pt x="47768" y="744"/>
                  </a:lnTo>
                  <a:cubicBezTo>
                    <a:pt x="47768" y="272"/>
                    <a:pt x="47534" y="0"/>
                    <a:pt x="4719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80"/>
            <p:cNvSpPr/>
            <p:nvPr/>
          </p:nvSpPr>
          <p:spPr>
            <a:xfrm>
              <a:off x="2318500" y="2379875"/>
              <a:ext cx="381125" cy="507775"/>
            </a:xfrm>
            <a:custGeom>
              <a:rect b="b" l="l" r="r" t="t"/>
              <a:pathLst>
                <a:path extrusionOk="0" h="20311" w="15245">
                  <a:moveTo>
                    <a:pt x="14960" y="1"/>
                  </a:moveTo>
                  <a:cubicBezTo>
                    <a:pt x="14894" y="1"/>
                    <a:pt x="14820" y="20"/>
                    <a:pt x="14744" y="58"/>
                  </a:cubicBezTo>
                  <a:lnTo>
                    <a:pt x="501" y="8297"/>
                  </a:lnTo>
                  <a:cubicBezTo>
                    <a:pt x="200" y="8464"/>
                    <a:pt x="34" y="8798"/>
                    <a:pt x="0" y="9165"/>
                  </a:cubicBezTo>
                  <a:lnTo>
                    <a:pt x="0" y="19939"/>
                  </a:lnTo>
                  <a:cubicBezTo>
                    <a:pt x="0" y="20175"/>
                    <a:pt x="117" y="20311"/>
                    <a:pt x="280" y="20311"/>
                  </a:cubicBezTo>
                  <a:cubicBezTo>
                    <a:pt x="348" y="20311"/>
                    <a:pt x="423" y="20288"/>
                    <a:pt x="501" y="20239"/>
                  </a:cubicBezTo>
                  <a:lnTo>
                    <a:pt x="14744" y="12000"/>
                  </a:lnTo>
                  <a:cubicBezTo>
                    <a:pt x="15044" y="11800"/>
                    <a:pt x="15211" y="11500"/>
                    <a:pt x="15244" y="11133"/>
                  </a:cubicBezTo>
                  <a:lnTo>
                    <a:pt x="15244" y="358"/>
                  </a:lnTo>
                  <a:cubicBezTo>
                    <a:pt x="15244" y="120"/>
                    <a:pt x="15125" y="1"/>
                    <a:pt x="14960"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80"/>
            <p:cNvSpPr/>
            <p:nvPr/>
          </p:nvSpPr>
          <p:spPr>
            <a:xfrm>
              <a:off x="2318500" y="2417175"/>
              <a:ext cx="381125" cy="306900"/>
            </a:xfrm>
            <a:custGeom>
              <a:rect b="b" l="l" r="r" t="t"/>
              <a:pathLst>
                <a:path extrusionOk="0" h="12276" w="15245">
                  <a:moveTo>
                    <a:pt x="15244" y="0"/>
                  </a:moveTo>
                  <a:lnTo>
                    <a:pt x="0" y="8807"/>
                  </a:lnTo>
                  <a:lnTo>
                    <a:pt x="0" y="12276"/>
                  </a:lnTo>
                  <a:lnTo>
                    <a:pt x="15244" y="3470"/>
                  </a:lnTo>
                  <a:lnTo>
                    <a:pt x="15244"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80"/>
            <p:cNvSpPr/>
            <p:nvPr/>
          </p:nvSpPr>
          <p:spPr>
            <a:xfrm>
              <a:off x="2628725" y="2612000"/>
              <a:ext cx="45050" cy="66900"/>
            </a:xfrm>
            <a:custGeom>
              <a:rect b="b" l="l" r="r" t="t"/>
              <a:pathLst>
                <a:path extrusionOk="0" h="2676" w="1802">
                  <a:moveTo>
                    <a:pt x="1703" y="0"/>
                  </a:moveTo>
                  <a:cubicBezTo>
                    <a:pt x="1683" y="0"/>
                    <a:pt x="1660" y="5"/>
                    <a:pt x="1635" y="13"/>
                  </a:cubicBezTo>
                  <a:lnTo>
                    <a:pt x="167" y="880"/>
                  </a:lnTo>
                  <a:cubicBezTo>
                    <a:pt x="67" y="947"/>
                    <a:pt x="0" y="1047"/>
                    <a:pt x="0" y="1147"/>
                  </a:cubicBezTo>
                  <a:lnTo>
                    <a:pt x="0" y="2548"/>
                  </a:lnTo>
                  <a:cubicBezTo>
                    <a:pt x="0" y="2620"/>
                    <a:pt x="35" y="2675"/>
                    <a:pt x="92" y="2675"/>
                  </a:cubicBezTo>
                  <a:cubicBezTo>
                    <a:pt x="114" y="2675"/>
                    <a:pt x="139" y="2667"/>
                    <a:pt x="167" y="2648"/>
                  </a:cubicBezTo>
                  <a:lnTo>
                    <a:pt x="1635" y="1781"/>
                  </a:lnTo>
                  <a:cubicBezTo>
                    <a:pt x="1735" y="1748"/>
                    <a:pt x="1801" y="1614"/>
                    <a:pt x="1801" y="1514"/>
                  </a:cubicBezTo>
                  <a:lnTo>
                    <a:pt x="1801" y="113"/>
                  </a:lnTo>
                  <a:cubicBezTo>
                    <a:pt x="1801" y="38"/>
                    <a:pt x="1764" y="0"/>
                    <a:pt x="170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80"/>
            <p:cNvSpPr/>
            <p:nvPr/>
          </p:nvSpPr>
          <p:spPr>
            <a:xfrm>
              <a:off x="2620375" y="2618150"/>
              <a:ext cx="61725" cy="37550"/>
            </a:xfrm>
            <a:custGeom>
              <a:rect b="b" l="l" r="r" t="t"/>
              <a:pathLst>
                <a:path extrusionOk="0" h="1502" w="2469">
                  <a:moveTo>
                    <a:pt x="2469" y="0"/>
                  </a:moveTo>
                  <a:lnTo>
                    <a:pt x="34" y="1401"/>
                  </a:lnTo>
                  <a:lnTo>
                    <a:pt x="1" y="1502"/>
                  </a:lnTo>
                  <a:lnTo>
                    <a:pt x="2436" y="101"/>
                  </a:lnTo>
                  <a:lnTo>
                    <a:pt x="24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80"/>
            <p:cNvSpPr/>
            <p:nvPr/>
          </p:nvSpPr>
          <p:spPr>
            <a:xfrm>
              <a:off x="2657075" y="2631500"/>
              <a:ext cx="2525" cy="20025"/>
            </a:xfrm>
            <a:custGeom>
              <a:rect b="b" l="l" r="r" t="t"/>
              <a:pathLst>
                <a:path extrusionOk="0" h="801" w="101">
                  <a:moveTo>
                    <a:pt x="100" y="0"/>
                  </a:moveTo>
                  <a:lnTo>
                    <a:pt x="0" y="100"/>
                  </a:lnTo>
                  <a:lnTo>
                    <a:pt x="0" y="801"/>
                  </a:lnTo>
                  <a:lnTo>
                    <a:pt x="100" y="734"/>
                  </a:lnTo>
                  <a:lnTo>
                    <a:pt x="1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80"/>
            <p:cNvSpPr/>
            <p:nvPr/>
          </p:nvSpPr>
          <p:spPr>
            <a:xfrm>
              <a:off x="2643725" y="2639825"/>
              <a:ext cx="1700" cy="20050"/>
            </a:xfrm>
            <a:custGeom>
              <a:rect b="b" l="l" r="r" t="t"/>
              <a:pathLst>
                <a:path extrusionOk="0" h="802" w="68">
                  <a:moveTo>
                    <a:pt x="67" y="1"/>
                  </a:moveTo>
                  <a:lnTo>
                    <a:pt x="1" y="101"/>
                  </a:lnTo>
                  <a:lnTo>
                    <a:pt x="1" y="801"/>
                  </a:lnTo>
                  <a:lnTo>
                    <a:pt x="67" y="735"/>
                  </a:lnTo>
                  <a:lnTo>
                    <a:pt x="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80"/>
            <p:cNvSpPr/>
            <p:nvPr/>
          </p:nvSpPr>
          <p:spPr>
            <a:xfrm>
              <a:off x="2620375" y="2635650"/>
              <a:ext cx="61725" cy="38400"/>
            </a:xfrm>
            <a:custGeom>
              <a:rect b="b" l="l" r="r" t="t"/>
              <a:pathLst>
                <a:path extrusionOk="0" h="1536" w="2469">
                  <a:moveTo>
                    <a:pt x="2469" y="1"/>
                  </a:moveTo>
                  <a:lnTo>
                    <a:pt x="34" y="1402"/>
                  </a:lnTo>
                  <a:lnTo>
                    <a:pt x="1" y="1535"/>
                  </a:lnTo>
                  <a:lnTo>
                    <a:pt x="1" y="1535"/>
                  </a:lnTo>
                  <a:lnTo>
                    <a:pt x="2436" y="134"/>
                  </a:lnTo>
                  <a:lnTo>
                    <a:pt x="246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80"/>
            <p:cNvSpPr/>
            <p:nvPr/>
          </p:nvSpPr>
          <p:spPr>
            <a:xfrm>
              <a:off x="2354350" y="2573825"/>
              <a:ext cx="122625" cy="93825"/>
            </a:xfrm>
            <a:custGeom>
              <a:rect b="b" l="l" r="r" t="t"/>
              <a:pathLst>
                <a:path extrusionOk="0" h="3753" w="4905">
                  <a:moveTo>
                    <a:pt x="4671" y="0"/>
                  </a:moveTo>
                  <a:cubicBezTo>
                    <a:pt x="4621" y="0"/>
                    <a:pt x="4565" y="13"/>
                    <a:pt x="4504" y="39"/>
                  </a:cubicBezTo>
                  <a:lnTo>
                    <a:pt x="401" y="2407"/>
                  </a:lnTo>
                  <a:cubicBezTo>
                    <a:pt x="167" y="2574"/>
                    <a:pt x="34" y="2841"/>
                    <a:pt x="1" y="3108"/>
                  </a:cubicBezTo>
                  <a:lnTo>
                    <a:pt x="1" y="3475"/>
                  </a:lnTo>
                  <a:cubicBezTo>
                    <a:pt x="1" y="3664"/>
                    <a:pt x="101" y="3752"/>
                    <a:pt x="231" y="3752"/>
                  </a:cubicBezTo>
                  <a:cubicBezTo>
                    <a:pt x="284" y="3752"/>
                    <a:pt x="343" y="3737"/>
                    <a:pt x="401" y="3708"/>
                  </a:cubicBezTo>
                  <a:lnTo>
                    <a:pt x="4504" y="1340"/>
                  </a:lnTo>
                  <a:cubicBezTo>
                    <a:pt x="4737" y="1173"/>
                    <a:pt x="4871" y="940"/>
                    <a:pt x="4904" y="639"/>
                  </a:cubicBezTo>
                  <a:lnTo>
                    <a:pt x="4904" y="272"/>
                  </a:lnTo>
                  <a:cubicBezTo>
                    <a:pt x="4904" y="100"/>
                    <a:pt x="4813" y="0"/>
                    <a:pt x="4671"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80"/>
            <p:cNvSpPr/>
            <p:nvPr/>
          </p:nvSpPr>
          <p:spPr>
            <a:xfrm>
              <a:off x="2350175" y="2729600"/>
              <a:ext cx="7550" cy="24350"/>
            </a:xfrm>
            <a:custGeom>
              <a:rect b="b" l="l" r="r" t="t"/>
              <a:pathLst>
                <a:path extrusionOk="0" h="974" w="302">
                  <a:moveTo>
                    <a:pt x="214" y="0"/>
                  </a:moveTo>
                  <a:cubicBezTo>
                    <a:pt x="199" y="0"/>
                    <a:pt x="183" y="4"/>
                    <a:pt x="168" y="12"/>
                  </a:cubicBezTo>
                  <a:lnTo>
                    <a:pt x="134" y="12"/>
                  </a:lnTo>
                  <a:cubicBezTo>
                    <a:pt x="34" y="79"/>
                    <a:pt x="1" y="179"/>
                    <a:pt x="1" y="279"/>
                  </a:cubicBezTo>
                  <a:lnTo>
                    <a:pt x="1" y="846"/>
                  </a:lnTo>
                  <a:cubicBezTo>
                    <a:pt x="1" y="918"/>
                    <a:pt x="35" y="973"/>
                    <a:pt x="80" y="973"/>
                  </a:cubicBezTo>
                  <a:cubicBezTo>
                    <a:pt x="97" y="973"/>
                    <a:pt x="116" y="965"/>
                    <a:pt x="134" y="946"/>
                  </a:cubicBezTo>
                  <a:lnTo>
                    <a:pt x="168" y="946"/>
                  </a:lnTo>
                  <a:cubicBezTo>
                    <a:pt x="234" y="913"/>
                    <a:pt x="301" y="780"/>
                    <a:pt x="301" y="679"/>
                  </a:cubicBezTo>
                  <a:lnTo>
                    <a:pt x="301" y="146"/>
                  </a:lnTo>
                  <a:cubicBezTo>
                    <a:pt x="301" y="44"/>
                    <a:pt x="262" y="0"/>
                    <a:pt x="21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80"/>
            <p:cNvSpPr/>
            <p:nvPr/>
          </p:nvSpPr>
          <p:spPr>
            <a:xfrm>
              <a:off x="2368525" y="2719225"/>
              <a:ext cx="7525" cy="24350"/>
            </a:xfrm>
            <a:custGeom>
              <a:rect b="b" l="l" r="r" t="t"/>
              <a:pathLst>
                <a:path extrusionOk="0" h="974" w="301">
                  <a:moveTo>
                    <a:pt x="222" y="0"/>
                  </a:moveTo>
                  <a:cubicBezTo>
                    <a:pt x="205" y="0"/>
                    <a:pt x="186" y="8"/>
                    <a:pt x="167" y="27"/>
                  </a:cubicBezTo>
                  <a:lnTo>
                    <a:pt x="134" y="27"/>
                  </a:lnTo>
                  <a:cubicBezTo>
                    <a:pt x="67" y="94"/>
                    <a:pt x="1" y="194"/>
                    <a:pt x="1" y="294"/>
                  </a:cubicBezTo>
                  <a:lnTo>
                    <a:pt x="1" y="861"/>
                  </a:lnTo>
                  <a:cubicBezTo>
                    <a:pt x="1" y="936"/>
                    <a:pt x="38" y="974"/>
                    <a:pt x="99" y="974"/>
                  </a:cubicBezTo>
                  <a:cubicBezTo>
                    <a:pt x="119" y="974"/>
                    <a:pt x="142" y="969"/>
                    <a:pt x="167" y="961"/>
                  </a:cubicBezTo>
                  <a:cubicBezTo>
                    <a:pt x="234" y="894"/>
                    <a:pt x="301" y="794"/>
                    <a:pt x="301" y="694"/>
                  </a:cubicBezTo>
                  <a:lnTo>
                    <a:pt x="301" y="127"/>
                  </a:lnTo>
                  <a:cubicBezTo>
                    <a:pt x="301" y="55"/>
                    <a:pt x="266" y="0"/>
                    <a:pt x="2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80"/>
            <p:cNvSpPr/>
            <p:nvPr/>
          </p:nvSpPr>
          <p:spPr>
            <a:xfrm>
              <a:off x="2386875" y="2708375"/>
              <a:ext cx="7525" cy="24350"/>
            </a:xfrm>
            <a:custGeom>
              <a:rect b="b" l="l" r="r" t="t"/>
              <a:pathLst>
                <a:path extrusionOk="0" h="974" w="301">
                  <a:moveTo>
                    <a:pt x="222" y="1"/>
                  </a:moveTo>
                  <a:cubicBezTo>
                    <a:pt x="205" y="1"/>
                    <a:pt x="186" y="9"/>
                    <a:pt x="167" y="27"/>
                  </a:cubicBezTo>
                  <a:lnTo>
                    <a:pt x="134" y="27"/>
                  </a:lnTo>
                  <a:cubicBezTo>
                    <a:pt x="67" y="94"/>
                    <a:pt x="1" y="194"/>
                    <a:pt x="34" y="294"/>
                  </a:cubicBezTo>
                  <a:lnTo>
                    <a:pt x="34" y="861"/>
                  </a:lnTo>
                  <a:cubicBezTo>
                    <a:pt x="34" y="936"/>
                    <a:pt x="71" y="974"/>
                    <a:pt x="118" y="974"/>
                  </a:cubicBezTo>
                  <a:cubicBezTo>
                    <a:pt x="134" y="974"/>
                    <a:pt x="151" y="970"/>
                    <a:pt x="167" y="961"/>
                  </a:cubicBezTo>
                  <a:cubicBezTo>
                    <a:pt x="267" y="895"/>
                    <a:pt x="301" y="795"/>
                    <a:pt x="301" y="661"/>
                  </a:cubicBezTo>
                  <a:lnTo>
                    <a:pt x="301" y="127"/>
                  </a:lnTo>
                  <a:cubicBezTo>
                    <a:pt x="301" y="55"/>
                    <a:pt x="266" y="1"/>
                    <a:pt x="2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80"/>
            <p:cNvSpPr/>
            <p:nvPr/>
          </p:nvSpPr>
          <p:spPr>
            <a:xfrm>
              <a:off x="2406050" y="2697900"/>
              <a:ext cx="6700" cy="24350"/>
            </a:xfrm>
            <a:custGeom>
              <a:rect b="b" l="l" r="r" t="t"/>
              <a:pathLst>
                <a:path extrusionOk="0" h="974" w="268">
                  <a:moveTo>
                    <a:pt x="197" y="0"/>
                  </a:moveTo>
                  <a:cubicBezTo>
                    <a:pt x="180" y="0"/>
                    <a:pt x="159" y="4"/>
                    <a:pt x="134" y="13"/>
                  </a:cubicBezTo>
                  <a:lnTo>
                    <a:pt x="101" y="13"/>
                  </a:lnTo>
                  <a:cubicBezTo>
                    <a:pt x="34" y="79"/>
                    <a:pt x="1" y="180"/>
                    <a:pt x="1" y="280"/>
                  </a:cubicBezTo>
                  <a:lnTo>
                    <a:pt x="1" y="847"/>
                  </a:lnTo>
                  <a:cubicBezTo>
                    <a:pt x="1" y="919"/>
                    <a:pt x="35" y="974"/>
                    <a:pt x="80" y="974"/>
                  </a:cubicBezTo>
                  <a:cubicBezTo>
                    <a:pt x="97" y="974"/>
                    <a:pt x="116" y="965"/>
                    <a:pt x="134" y="947"/>
                  </a:cubicBezTo>
                  <a:cubicBezTo>
                    <a:pt x="234" y="880"/>
                    <a:pt x="268" y="780"/>
                    <a:pt x="268" y="680"/>
                  </a:cubicBezTo>
                  <a:lnTo>
                    <a:pt x="268" y="113"/>
                  </a:lnTo>
                  <a:cubicBezTo>
                    <a:pt x="268" y="38"/>
                    <a:pt x="249" y="0"/>
                    <a:pt x="19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80"/>
            <p:cNvSpPr/>
            <p:nvPr/>
          </p:nvSpPr>
          <p:spPr>
            <a:xfrm>
              <a:off x="2436075" y="2680025"/>
              <a:ext cx="8375" cy="24350"/>
            </a:xfrm>
            <a:custGeom>
              <a:rect b="b" l="l" r="r" t="t"/>
              <a:pathLst>
                <a:path extrusionOk="0" h="974" w="335">
                  <a:moveTo>
                    <a:pt x="243" y="0"/>
                  </a:moveTo>
                  <a:cubicBezTo>
                    <a:pt x="221" y="0"/>
                    <a:pt x="195" y="9"/>
                    <a:pt x="167" y="27"/>
                  </a:cubicBezTo>
                  <a:cubicBezTo>
                    <a:pt x="67" y="61"/>
                    <a:pt x="1" y="194"/>
                    <a:pt x="1" y="294"/>
                  </a:cubicBezTo>
                  <a:lnTo>
                    <a:pt x="1" y="861"/>
                  </a:lnTo>
                  <a:cubicBezTo>
                    <a:pt x="1" y="936"/>
                    <a:pt x="38" y="974"/>
                    <a:pt x="99" y="974"/>
                  </a:cubicBezTo>
                  <a:cubicBezTo>
                    <a:pt x="119" y="974"/>
                    <a:pt x="142" y="970"/>
                    <a:pt x="167" y="961"/>
                  </a:cubicBezTo>
                  <a:cubicBezTo>
                    <a:pt x="267" y="895"/>
                    <a:pt x="334" y="794"/>
                    <a:pt x="334" y="661"/>
                  </a:cubicBezTo>
                  <a:lnTo>
                    <a:pt x="334" y="127"/>
                  </a:lnTo>
                  <a:cubicBezTo>
                    <a:pt x="334" y="55"/>
                    <a:pt x="300" y="0"/>
                    <a:pt x="24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80"/>
            <p:cNvSpPr/>
            <p:nvPr/>
          </p:nvSpPr>
          <p:spPr>
            <a:xfrm>
              <a:off x="2455250" y="2669175"/>
              <a:ext cx="7550" cy="24375"/>
            </a:xfrm>
            <a:custGeom>
              <a:rect b="b" l="l" r="r" t="t"/>
              <a:pathLst>
                <a:path extrusionOk="0" h="975" w="302">
                  <a:moveTo>
                    <a:pt x="210" y="1"/>
                  </a:moveTo>
                  <a:cubicBezTo>
                    <a:pt x="188" y="1"/>
                    <a:pt x="162" y="9"/>
                    <a:pt x="134" y="28"/>
                  </a:cubicBezTo>
                  <a:cubicBezTo>
                    <a:pt x="34" y="94"/>
                    <a:pt x="1" y="194"/>
                    <a:pt x="1" y="294"/>
                  </a:cubicBezTo>
                  <a:lnTo>
                    <a:pt x="1" y="862"/>
                  </a:lnTo>
                  <a:cubicBezTo>
                    <a:pt x="1" y="937"/>
                    <a:pt x="38" y="974"/>
                    <a:pt x="85" y="974"/>
                  </a:cubicBezTo>
                  <a:cubicBezTo>
                    <a:pt x="101" y="974"/>
                    <a:pt x="118" y="970"/>
                    <a:pt x="134" y="962"/>
                  </a:cubicBezTo>
                  <a:cubicBezTo>
                    <a:pt x="234" y="895"/>
                    <a:pt x="301" y="795"/>
                    <a:pt x="301" y="661"/>
                  </a:cubicBezTo>
                  <a:lnTo>
                    <a:pt x="301" y="128"/>
                  </a:lnTo>
                  <a:cubicBezTo>
                    <a:pt x="301" y="56"/>
                    <a:pt x="266" y="1"/>
                    <a:pt x="21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80"/>
            <p:cNvSpPr/>
            <p:nvPr/>
          </p:nvSpPr>
          <p:spPr>
            <a:xfrm>
              <a:off x="2473600" y="2658700"/>
              <a:ext cx="7525" cy="24350"/>
            </a:xfrm>
            <a:custGeom>
              <a:rect b="b" l="l" r="r" t="t"/>
              <a:pathLst>
                <a:path extrusionOk="0" h="974" w="301">
                  <a:moveTo>
                    <a:pt x="216" y="0"/>
                  </a:moveTo>
                  <a:cubicBezTo>
                    <a:pt x="201" y="0"/>
                    <a:pt x="184" y="5"/>
                    <a:pt x="167" y="13"/>
                  </a:cubicBezTo>
                  <a:lnTo>
                    <a:pt x="134" y="13"/>
                  </a:lnTo>
                  <a:cubicBezTo>
                    <a:pt x="34" y="80"/>
                    <a:pt x="1" y="180"/>
                    <a:pt x="1" y="280"/>
                  </a:cubicBezTo>
                  <a:lnTo>
                    <a:pt x="1" y="847"/>
                  </a:lnTo>
                  <a:cubicBezTo>
                    <a:pt x="1" y="919"/>
                    <a:pt x="35" y="974"/>
                    <a:pt x="92" y="974"/>
                  </a:cubicBezTo>
                  <a:cubicBezTo>
                    <a:pt x="114" y="974"/>
                    <a:pt x="140" y="966"/>
                    <a:pt x="167" y="947"/>
                  </a:cubicBezTo>
                  <a:cubicBezTo>
                    <a:pt x="234" y="880"/>
                    <a:pt x="301" y="780"/>
                    <a:pt x="301" y="680"/>
                  </a:cubicBezTo>
                  <a:lnTo>
                    <a:pt x="301" y="113"/>
                  </a:lnTo>
                  <a:cubicBezTo>
                    <a:pt x="301" y="38"/>
                    <a:pt x="263" y="0"/>
                    <a:pt x="216"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80"/>
            <p:cNvSpPr/>
            <p:nvPr/>
          </p:nvSpPr>
          <p:spPr>
            <a:xfrm>
              <a:off x="2491950" y="2647875"/>
              <a:ext cx="7525" cy="24800"/>
            </a:xfrm>
            <a:custGeom>
              <a:rect b="b" l="l" r="r" t="t"/>
              <a:pathLst>
                <a:path extrusionOk="0" h="992" w="301">
                  <a:moveTo>
                    <a:pt x="214" y="0"/>
                  </a:moveTo>
                  <a:cubicBezTo>
                    <a:pt x="199" y="0"/>
                    <a:pt x="183" y="4"/>
                    <a:pt x="167" y="12"/>
                  </a:cubicBezTo>
                  <a:lnTo>
                    <a:pt x="134" y="12"/>
                  </a:lnTo>
                  <a:cubicBezTo>
                    <a:pt x="34" y="79"/>
                    <a:pt x="1" y="179"/>
                    <a:pt x="1" y="313"/>
                  </a:cubicBezTo>
                  <a:lnTo>
                    <a:pt x="1" y="846"/>
                  </a:lnTo>
                  <a:cubicBezTo>
                    <a:pt x="1" y="948"/>
                    <a:pt x="39" y="992"/>
                    <a:pt x="88" y="992"/>
                  </a:cubicBezTo>
                  <a:cubicBezTo>
                    <a:pt x="102" y="992"/>
                    <a:pt x="118" y="988"/>
                    <a:pt x="134" y="980"/>
                  </a:cubicBezTo>
                  <a:lnTo>
                    <a:pt x="167" y="980"/>
                  </a:lnTo>
                  <a:cubicBezTo>
                    <a:pt x="234" y="913"/>
                    <a:pt x="301" y="780"/>
                    <a:pt x="301" y="679"/>
                  </a:cubicBezTo>
                  <a:lnTo>
                    <a:pt x="301" y="146"/>
                  </a:lnTo>
                  <a:cubicBezTo>
                    <a:pt x="301" y="44"/>
                    <a:pt x="262" y="0"/>
                    <a:pt x="21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80"/>
            <p:cNvSpPr/>
            <p:nvPr/>
          </p:nvSpPr>
          <p:spPr>
            <a:xfrm>
              <a:off x="2523650" y="2629975"/>
              <a:ext cx="6675" cy="23525"/>
            </a:xfrm>
            <a:custGeom>
              <a:rect b="b" l="l" r="r" t="t"/>
              <a:pathLst>
                <a:path extrusionOk="0" h="941" w="267">
                  <a:moveTo>
                    <a:pt x="188" y="1"/>
                  </a:moveTo>
                  <a:cubicBezTo>
                    <a:pt x="171" y="1"/>
                    <a:pt x="152" y="9"/>
                    <a:pt x="134" y="28"/>
                  </a:cubicBezTo>
                  <a:lnTo>
                    <a:pt x="100" y="28"/>
                  </a:lnTo>
                  <a:cubicBezTo>
                    <a:pt x="33" y="61"/>
                    <a:pt x="0" y="161"/>
                    <a:pt x="0" y="261"/>
                  </a:cubicBezTo>
                  <a:lnTo>
                    <a:pt x="0" y="828"/>
                  </a:lnTo>
                  <a:cubicBezTo>
                    <a:pt x="0" y="903"/>
                    <a:pt x="19" y="941"/>
                    <a:pt x="70" y="941"/>
                  </a:cubicBezTo>
                  <a:cubicBezTo>
                    <a:pt x="88" y="941"/>
                    <a:pt x="109" y="937"/>
                    <a:pt x="134" y="928"/>
                  </a:cubicBezTo>
                  <a:cubicBezTo>
                    <a:pt x="234" y="862"/>
                    <a:pt x="267" y="762"/>
                    <a:pt x="267" y="662"/>
                  </a:cubicBezTo>
                  <a:lnTo>
                    <a:pt x="267" y="128"/>
                  </a:lnTo>
                  <a:cubicBezTo>
                    <a:pt x="267" y="56"/>
                    <a:pt x="232" y="1"/>
                    <a:pt x="18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80"/>
            <p:cNvSpPr/>
            <p:nvPr/>
          </p:nvSpPr>
          <p:spPr>
            <a:xfrm>
              <a:off x="2541150" y="2619500"/>
              <a:ext cx="7525" cy="23525"/>
            </a:xfrm>
            <a:custGeom>
              <a:rect b="b" l="l" r="r" t="t"/>
              <a:pathLst>
                <a:path extrusionOk="0" h="941" w="301">
                  <a:moveTo>
                    <a:pt x="216" y="1"/>
                  </a:moveTo>
                  <a:cubicBezTo>
                    <a:pt x="201" y="1"/>
                    <a:pt x="184" y="5"/>
                    <a:pt x="167" y="13"/>
                  </a:cubicBezTo>
                  <a:lnTo>
                    <a:pt x="134" y="13"/>
                  </a:lnTo>
                  <a:cubicBezTo>
                    <a:pt x="67" y="80"/>
                    <a:pt x="1" y="147"/>
                    <a:pt x="1" y="280"/>
                  </a:cubicBezTo>
                  <a:lnTo>
                    <a:pt x="1" y="814"/>
                  </a:lnTo>
                  <a:cubicBezTo>
                    <a:pt x="1" y="886"/>
                    <a:pt x="35" y="941"/>
                    <a:pt x="80" y="941"/>
                  </a:cubicBezTo>
                  <a:cubicBezTo>
                    <a:pt x="97" y="941"/>
                    <a:pt x="115" y="932"/>
                    <a:pt x="134" y="914"/>
                  </a:cubicBezTo>
                  <a:lnTo>
                    <a:pt x="167" y="914"/>
                  </a:lnTo>
                  <a:cubicBezTo>
                    <a:pt x="267" y="847"/>
                    <a:pt x="301" y="747"/>
                    <a:pt x="301" y="647"/>
                  </a:cubicBezTo>
                  <a:lnTo>
                    <a:pt x="301" y="113"/>
                  </a:lnTo>
                  <a:cubicBezTo>
                    <a:pt x="301" y="38"/>
                    <a:pt x="263" y="1"/>
                    <a:pt x="21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80"/>
            <p:cNvSpPr/>
            <p:nvPr/>
          </p:nvSpPr>
          <p:spPr>
            <a:xfrm>
              <a:off x="2559500" y="2608675"/>
              <a:ext cx="8375" cy="24000"/>
            </a:xfrm>
            <a:custGeom>
              <a:rect b="b" l="l" r="r" t="t"/>
              <a:pathLst>
                <a:path extrusionOk="0" h="960" w="335">
                  <a:moveTo>
                    <a:pt x="232" y="1"/>
                  </a:moveTo>
                  <a:cubicBezTo>
                    <a:pt x="213" y="1"/>
                    <a:pt x="191" y="5"/>
                    <a:pt x="167" y="13"/>
                  </a:cubicBezTo>
                  <a:cubicBezTo>
                    <a:pt x="67" y="79"/>
                    <a:pt x="0" y="179"/>
                    <a:pt x="0" y="279"/>
                  </a:cubicBezTo>
                  <a:lnTo>
                    <a:pt x="0" y="846"/>
                  </a:lnTo>
                  <a:cubicBezTo>
                    <a:pt x="0" y="922"/>
                    <a:pt x="38" y="959"/>
                    <a:pt x="99" y="959"/>
                  </a:cubicBezTo>
                  <a:cubicBezTo>
                    <a:pt x="119" y="959"/>
                    <a:pt x="142" y="955"/>
                    <a:pt x="167" y="947"/>
                  </a:cubicBezTo>
                  <a:cubicBezTo>
                    <a:pt x="267" y="880"/>
                    <a:pt x="301" y="780"/>
                    <a:pt x="334" y="680"/>
                  </a:cubicBezTo>
                  <a:lnTo>
                    <a:pt x="334" y="146"/>
                  </a:lnTo>
                  <a:cubicBezTo>
                    <a:pt x="334" y="44"/>
                    <a:pt x="295" y="1"/>
                    <a:pt x="23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80"/>
            <p:cNvSpPr/>
            <p:nvPr/>
          </p:nvSpPr>
          <p:spPr>
            <a:xfrm>
              <a:off x="2577850" y="2598300"/>
              <a:ext cx="8350" cy="23875"/>
            </a:xfrm>
            <a:custGeom>
              <a:rect b="b" l="l" r="r" t="t"/>
              <a:pathLst>
                <a:path extrusionOk="0" h="955" w="334">
                  <a:moveTo>
                    <a:pt x="242" y="0"/>
                  </a:moveTo>
                  <a:cubicBezTo>
                    <a:pt x="220" y="0"/>
                    <a:pt x="195" y="9"/>
                    <a:pt x="167" y="27"/>
                  </a:cubicBezTo>
                  <a:cubicBezTo>
                    <a:pt x="67" y="61"/>
                    <a:pt x="0" y="161"/>
                    <a:pt x="0" y="294"/>
                  </a:cubicBezTo>
                  <a:lnTo>
                    <a:pt x="0" y="828"/>
                  </a:lnTo>
                  <a:cubicBezTo>
                    <a:pt x="0" y="900"/>
                    <a:pt x="35" y="955"/>
                    <a:pt x="92" y="955"/>
                  </a:cubicBezTo>
                  <a:cubicBezTo>
                    <a:pt x="114" y="955"/>
                    <a:pt x="139" y="947"/>
                    <a:pt x="167" y="928"/>
                  </a:cubicBezTo>
                  <a:cubicBezTo>
                    <a:pt x="267" y="861"/>
                    <a:pt x="334" y="761"/>
                    <a:pt x="334" y="661"/>
                  </a:cubicBezTo>
                  <a:lnTo>
                    <a:pt x="334" y="127"/>
                  </a:lnTo>
                  <a:cubicBezTo>
                    <a:pt x="334" y="55"/>
                    <a:pt x="299" y="0"/>
                    <a:pt x="24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80"/>
            <p:cNvSpPr/>
            <p:nvPr/>
          </p:nvSpPr>
          <p:spPr>
            <a:xfrm>
              <a:off x="2609525" y="2579950"/>
              <a:ext cx="7550" cy="24350"/>
            </a:xfrm>
            <a:custGeom>
              <a:rect b="b" l="l" r="r" t="t"/>
              <a:pathLst>
                <a:path extrusionOk="0" h="974" w="302">
                  <a:moveTo>
                    <a:pt x="222" y="1"/>
                  </a:moveTo>
                  <a:cubicBezTo>
                    <a:pt x="205" y="1"/>
                    <a:pt x="186" y="9"/>
                    <a:pt x="168" y="27"/>
                  </a:cubicBezTo>
                  <a:lnTo>
                    <a:pt x="134" y="27"/>
                  </a:lnTo>
                  <a:cubicBezTo>
                    <a:pt x="34" y="94"/>
                    <a:pt x="1" y="194"/>
                    <a:pt x="1" y="294"/>
                  </a:cubicBezTo>
                  <a:lnTo>
                    <a:pt x="1" y="861"/>
                  </a:lnTo>
                  <a:cubicBezTo>
                    <a:pt x="1" y="936"/>
                    <a:pt x="20" y="974"/>
                    <a:pt x="71" y="974"/>
                  </a:cubicBezTo>
                  <a:cubicBezTo>
                    <a:pt x="88" y="974"/>
                    <a:pt x="109" y="970"/>
                    <a:pt x="134" y="961"/>
                  </a:cubicBezTo>
                  <a:lnTo>
                    <a:pt x="168" y="961"/>
                  </a:lnTo>
                  <a:cubicBezTo>
                    <a:pt x="234" y="895"/>
                    <a:pt x="301" y="795"/>
                    <a:pt x="301" y="661"/>
                  </a:cubicBezTo>
                  <a:lnTo>
                    <a:pt x="301" y="127"/>
                  </a:lnTo>
                  <a:cubicBezTo>
                    <a:pt x="301" y="55"/>
                    <a:pt x="266" y="1"/>
                    <a:pt x="2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80"/>
            <p:cNvSpPr/>
            <p:nvPr/>
          </p:nvSpPr>
          <p:spPr>
            <a:xfrm>
              <a:off x="2627875" y="2569475"/>
              <a:ext cx="7525" cy="24350"/>
            </a:xfrm>
            <a:custGeom>
              <a:rect b="b" l="l" r="r" t="t"/>
              <a:pathLst>
                <a:path extrusionOk="0" h="974" w="301">
                  <a:moveTo>
                    <a:pt x="217" y="0"/>
                  </a:moveTo>
                  <a:cubicBezTo>
                    <a:pt x="201" y="0"/>
                    <a:pt x="184" y="4"/>
                    <a:pt x="168" y="13"/>
                  </a:cubicBezTo>
                  <a:lnTo>
                    <a:pt x="134" y="13"/>
                  </a:lnTo>
                  <a:cubicBezTo>
                    <a:pt x="34" y="79"/>
                    <a:pt x="1" y="180"/>
                    <a:pt x="1" y="280"/>
                  </a:cubicBezTo>
                  <a:lnTo>
                    <a:pt x="1" y="847"/>
                  </a:lnTo>
                  <a:cubicBezTo>
                    <a:pt x="1" y="919"/>
                    <a:pt x="35" y="974"/>
                    <a:pt x="92" y="974"/>
                  </a:cubicBezTo>
                  <a:cubicBezTo>
                    <a:pt x="114" y="974"/>
                    <a:pt x="140" y="965"/>
                    <a:pt x="168" y="947"/>
                  </a:cubicBezTo>
                  <a:cubicBezTo>
                    <a:pt x="234" y="880"/>
                    <a:pt x="301" y="780"/>
                    <a:pt x="301" y="680"/>
                  </a:cubicBezTo>
                  <a:lnTo>
                    <a:pt x="301" y="113"/>
                  </a:lnTo>
                  <a:cubicBezTo>
                    <a:pt x="301" y="38"/>
                    <a:pt x="263" y="0"/>
                    <a:pt x="21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80"/>
            <p:cNvSpPr/>
            <p:nvPr/>
          </p:nvSpPr>
          <p:spPr>
            <a:xfrm>
              <a:off x="2646225" y="2558650"/>
              <a:ext cx="7525" cy="24800"/>
            </a:xfrm>
            <a:custGeom>
              <a:rect b="b" l="l" r="r" t="t"/>
              <a:pathLst>
                <a:path extrusionOk="0" h="992" w="301">
                  <a:moveTo>
                    <a:pt x="214" y="0"/>
                  </a:moveTo>
                  <a:cubicBezTo>
                    <a:pt x="199" y="0"/>
                    <a:pt x="183" y="4"/>
                    <a:pt x="167" y="12"/>
                  </a:cubicBezTo>
                  <a:lnTo>
                    <a:pt x="134" y="12"/>
                  </a:lnTo>
                  <a:cubicBezTo>
                    <a:pt x="34" y="79"/>
                    <a:pt x="1" y="179"/>
                    <a:pt x="1" y="312"/>
                  </a:cubicBezTo>
                  <a:lnTo>
                    <a:pt x="1" y="846"/>
                  </a:lnTo>
                  <a:cubicBezTo>
                    <a:pt x="1" y="948"/>
                    <a:pt x="40" y="992"/>
                    <a:pt x="88" y="992"/>
                  </a:cubicBezTo>
                  <a:cubicBezTo>
                    <a:pt x="103" y="992"/>
                    <a:pt x="118" y="987"/>
                    <a:pt x="134" y="979"/>
                  </a:cubicBezTo>
                  <a:lnTo>
                    <a:pt x="167" y="979"/>
                  </a:lnTo>
                  <a:cubicBezTo>
                    <a:pt x="234" y="913"/>
                    <a:pt x="301" y="779"/>
                    <a:pt x="301" y="679"/>
                  </a:cubicBezTo>
                  <a:lnTo>
                    <a:pt x="301" y="146"/>
                  </a:lnTo>
                  <a:cubicBezTo>
                    <a:pt x="301" y="44"/>
                    <a:pt x="262" y="0"/>
                    <a:pt x="21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80"/>
            <p:cNvSpPr/>
            <p:nvPr/>
          </p:nvSpPr>
          <p:spPr>
            <a:xfrm>
              <a:off x="2664575" y="2548250"/>
              <a:ext cx="7525" cy="24375"/>
            </a:xfrm>
            <a:custGeom>
              <a:rect b="b" l="l" r="r" t="t"/>
              <a:pathLst>
                <a:path extrusionOk="0" h="975" w="301">
                  <a:moveTo>
                    <a:pt x="222" y="1"/>
                  </a:moveTo>
                  <a:cubicBezTo>
                    <a:pt x="204" y="1"/>
                    <a:pt x="186" y="9"/>
                    <a:pt x="167" y="28"/>
                  </a:cubicBezTo>
                  <a:lnTo>
                    <a:pt x="134" y="28"/>
                  </a:lnTo>
                  <a:cubicBezTo>
                    <a:pt x="67" y="95"/>
                    <a:pt x="0" y="195"/>
                    <a:pt x="0" y="295"/>
                  </a:cubicBezTo>
                  <a:lnTo>
                    <a:pt x="0" y="862"/>
                  </a:lnTo>
                  <a:cubicBezTo>
                    <a:pt x="0" y="937"/>
                    <a:pt x="38" y="974"/>
                    <a:pt x="85" y="974"/>
                  </a:cubicBezTo>
                  <a:cubicBezTo>
                    <a:pt x="101" y="974"/>
                    <a:pt x="117" y="970"/>
                    <a:pt x="134" y="962"/>
                  </a:cubicBezTo>
                  <a:lnTo>
                    <a:pt x="167" y="962"/>
                  </a:lnTo>
                  <a:cubicBezTo>
                    <a:pt x="267" y="895"/>
                    <a:pt x="301" y="795"/>
                    <a:pt x="301" y="662"/>
                  </a:cubicBezTo>
                  <a:lnTo>
                    <a:pt x="301" y="128"/>
                  </a:lnTo>
                  <a:cubicBezTo>
                    <a:pt x="301" y="56"/>
                    <a:pt x="266" y="1"/>
                    <a:pt x="2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80"/>
            <p:cNvSpPr/>
            <p:nvPr/>
          </p:nvSpPr>
          <p:spPr>
            <a:xfrm>
              <a:off x="2381875" y="2756725"/>
              <a:ext cx="21700" cy="21425"/>
            </a:xfrm>
            <a:custGeom>
              <a:rect b="b" l="l" r="r" t="t"/>
              <a:pathLst>
                <a:path extrusionOk="0" h="857" w="868">
                  <a:moveTo>
                    <a:pt x="791" y="1"/>
                  </a:moveTo>
                  <a:cubicBezTo>
                    <a:pt x="773" y="1"/>
                    <a:pt x="754" y="9"/>
                    <a:pt x="734" y="28"/>
                  </a:cubicBezTo>
                  <a:lnTo>
                    <a:pt x="134" y="362"/>
                  </a:lnTo>
                  <a:cubicBezTo>
                    <a:pt x="67" y="395"/>
                    <a:pt x="0" y="495"/>
                    <a:pt x="0" y="595"/>
                  </a:cubicBezTo>
                  <a:lnTo>
                    <a:pt x="0" y="762"/>
                  </a:lnTo>
                  <a:cubicBezTo>
                    <a:pt x="0" y="809"/>
                    <a:pt x="34" y="856"/>
                    <a:pt x="77" y="856"/>
                  </a:cubicBezTo>
                  <a:cubicBezTo>
                    <a:pt x="95" y="856"/>
                    <a:pt x="114" y="848"/>
                    <a:pt x="134" y="829"/>
                  </a:cubicBezTo>
                  <a:lnTo>
                    <a:pt x="734" y="495"/>
                  </a:lnTo>
                  <a:cubicBezTo>
                    <a:pt x="801" y="462"/>
                    <a:pt x="834" y="362"/>
                    <a:pt x="868" y="262"/>
                  </a:cubicBezTo>
                  <a:lnTo>
                    <a:pt x="868" y="95"/>
                  </a:lnTo>
                  <a:cubicBezTo>
                    <a:pt x="868" y="48"/>
                    <a:pt x="834" y="1"/>
                    <a:pt x="791"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80"/>
            <p:cNvSpPr/>
            <p:nvPr/>
          </p:nvSpPr>
          <p:spPr>
            <a:xfrm>
              <a:off x="2350175" y="2775075"/>
              <a:ext cx="20875" cy="21050"/>
            </a:xfrm>
            <a:custGeom>
              <a:rect b="b" l="l" r="r" t="t"/>
              <a:pathLst>
                <a:path extrusionOk="0" h="842" w="835">
                  <a:moveTo>
                    <a:pt x="773" y="0"/>
                  </a:moveTo>
                  <a:cubicBezTo>
                    <a:pt x="754" y="0"/>
                    <a:pt x="731" y="8"/>
                    <a:pt x="701" y="28"/>
                  </a:cubicBezTo>
                  <a:lnTo>
                    <a:pt x="134" y="362"/>
                  </a:lnTo>
                  <a:cubicBezTo>
                    <a:pt x="68" y="395"/>
                    <a:pt x="1" y="495"/>
                    <a:pt x="1" y="562"/>
                  </a:cubicBezTo>
                  <a:lnTo>
                    <a:pt x="1" y="762"/>
                  </a:lnTo>
                  <a:cubicBezTo>
                    <a:pt x="1" y="811"/>
                    <a:pt x="37" y="842"/>
                    <a:pt x="82" y="842"/>
                  </a:cubicBezTo>
                  <a:cubicBezTo>
                    <a:pt x="98" y="842"/>
                    <a:pt x="116" y="838"/>
                    <a:pt x="134" y="829"/>
                  </a:cubicBezTo>
                  <a:lnTo>
                    <a:pt x="701" y="495"/>
                  </a:lnTo>
                  <a:cubicBezTo>
                    <a:pt x="801" y="428"/>
                    <a:pt x="835" y="362"/>
                    <a:pt x="835" y="261"/>
                  </a:cubicBezTo>
                  <a:lnTo>
                    <a:pt x="835" y="95"/>
                  </a:lnTo>
                  <a:cubicBezTo>
                    <a:pt x="835" y="48"/>
                    <a:pt x="818" y="0"/>
                    <a:pt x="773"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80"/>
            <p:cNvSpPr/>
            <p:nvPr/>
          </p:nvSpPr>
          <p:spPr>
            <a:xfrm>
              <a:off x="2350175" y="2708375"/>
              <a:ext cx="191825" cy="123950"/>
            </a:xfrm>
            <a:custGeom>
              <a:rect b="b" l="l" r="r" t="t"/>
              <a:pathLst>
                <a:path extrusionOk="0" h="4958" w="7673">
                  <a:moveTo>
                    <a:pt x="7542" y="1"/>
                  </a:moveTo>
                  <a:cubicBezTo>
                    <a:pt x="7511" y="1"/>
                    <a:pt x="7477" y="9"/>
                    <a:pt x="7439" y="27"/>
                  </a:cubicBezTo>
                  <a:lnTo>
                    <a:pt x="234" y="4197"/>
                  </a:lnTo>
                  <a:cubicBezTo>
                    <a:pt x="101" y="4264"/>
                    <a:pt x="34" y="4397"/>
                    <a:pt x="1" y="4564"/>
                  </a:cubicBezTo>
                  <a:lnTo>
                    <a:pt x="1" y="4798"/>
                  </a:lnTo>
                  <a:cubicBezTo>
                    <a:pt x="1" y="4895"/>
                    <a:pt x="54" y="4957"/>
                    <a:pt x="136" y="4957"/>
                  </a:cubicBezTo>
                  <a:cubicBezTo>
                    <a:pt x="165" y="4957"/>
                    <a:pt x="199" y="4949"/>
                    <a:pt x="234" y="4931"/>
                  </a:cubicBezTo>
                  <a:lnTo>
                    <a:pt x="7439" y="761"/>
                  </a:lnTo>
                  <a:cubicBezTo>
                    <a:pt x="7573" y="661"/>
                    <a:pt x="7673" y="528"/>
                    <a:pt x="7673" y="361"/>
                  </a:cubicBezTo>
                  <a:lnTo>
                    <a:pt x="7673" y="127"/>
                  </a:lnTo>
                  <a:cubicBezTo>
                    <a:pt x="7673" y="55"/>
                    <a:pt x="7621" y="1"/>
                    <a:pt x="7542"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80"/>
            <p:cNvSpPr/>
            <p:nvPr/>
          </p:nvSpPr>
          <p:spPr>
            <a:xfrm>
              <a:off x="2784650" y="2227025"/>
              <a:ext cx="33400" cy="83225"/>
            </a:xfrm>
            <a:custGeom>
              <a:rect b="b" l="l" r="r" t="t"/>
              <a:pathLst>
                <a:path extrusionOk="0" h="3329" w="1336">
                  <a:moveTo>
                    <a:pt x="1268" y="1"/>
                  </a:moveTo>
                  <a:lnTo>
                    <a:pt x="1068" y="101"/>
                  </a:lnTo>
                  <a:cubicBezTo>
                    <a:pt x="1068" y="134"/>
                    <a:pt x="1035" y="134"/>
                    <a:pt x="1035" y="168"/>
                  </a:cubicBezTo>
                  <a:cubicBezTo>
                    <a:pt x="1035" y="201"/>
                    <a:pt x="1035" y="234"/>
                    <a:pt x="1035" y="268"/>
                  </a:cubicBezTo>
                  <a:lnTo>
                    <a:pt x="1035" y="1802"/>
                  </a:lnTo>
                  <a:lnTo>
                    <a:pt x="334" y="635"/>
                  </a:lnTo>
                  <a:lnTo>
                    <a:pt x="301" y="601"/>
                  </a:lnTo>
                  <a:lnTo>
                    <a:pt x="268" y="601"/>
                  </a:lnTo>
                  <a:lnTo>
                    <a:pt x="68" y="701"/>
                  </a:lnTo>
                  <a:cubicBezTo>
                    <a:pt x="68" y="701"/>
                    <a:pt x="34" y="735"/>
                    <a:pt x="34" y="735"/>
                  </a:cubicBezTo>
                  <a:cubicBezTo>
                    <a:pt x="34" y="768"/>
                    <a:pt x="1" y="802"/>
                    <a:pt x="1" y="835"/>
                  </a:cubicBezTo>
                  <a:lnTo>
                    <a:pt x="1" y="3237"/>
                  </a:lnTo>
                  <a:cubicBezTo>
                    <a:pt x="1" y="3270"/>
                    <a:pt x="34" y="3303"/>
                    <a:pt x="34" y="3303"/>
                  </a:cubicBezTo>
                  <a:cubicBezTo>
                    <a:pt x="34" y="3320"/>
                    <a:pt x="43" y="3328"/>
                    <a:pt x="51" y="3328"/>
                  </a:cubicBezTo>
                  <a:cubicBezTo>
                    <a:pt x="59" y="3328"/>
                    <a:pt x="68" y="3320"/>
                    <a:pt x="68" y="3303"/>
                  </a:cubicBezTo>
                  <a:lnTo>
                    <a:pt x="268" y="3203"/>
                  </a:lnTo>
                  <a:cubicBezTo>
                    <a:pt x="301" y="3203"/>
                    <a:pt x="301" y="3170"/>
                    <a:pt x="334" y="3137"/>
                  </a:cubicBezTo>
                  <a:cubicBezTo>
                    <a:pt x="334" y="3103"/>
                    <a:pt x="334" y="3103"/>
                    <a:pt x="334" y="3070"/>
                  </a:cubicBezTo>
                  <a:lnTo>
                    <a:pt x="334" y="1502"/>
                  </a:lnTo>
                  <a:lnTo>
                    <a:pt x="1002" y="2670"/>
                  </a:lnTo>
                  <a:lnTo>
                    <a:pt x="1035" y="2703"/>
                  </a:lnTo>
                  <a:lnTo>
                    <a:pt x="1102" y="2703"/>
                  </a:lnTo>
                  <a:lnTo>
                    <a:pt x="1268" y="2636"/>
                  </a:lnTo>
                  <a:cubicBezTo>
                    <a:pt x="1302" y="2603"/>
                    <a:pt x="1302" y="2569"/>
                    <a:pt x="1335" y="2569"/>
                  </a:cubicBezTo>
                  <a:cubicBezTo>
                    <a:pt x="1335" y="2536"/>
                    <a:pt x="1335" y="2503"/>
                    <a:pt x="1335" y="2469"/>
                  </a:cubicBezTo>
                  <a:lnTo>
                    <a:pt x="1335" y="68"/>
                  </a:lnTo>
                  <a:cubicBezTo>
                    <a:pt x="1335" y="34"/>
                    <a:pt x="1335" y="1"/>
                    <a:pt x="133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80"/>
            <p:cNvSpPr/>
            <p:nvPr/>
          </p:nvSpPr>
          <p:spPr>
            <a:xfrm>
              <a:off x="2825525" y="2222025"/>
              <a:ext cx="28375" cy="60075"/>
            </a:xfrm>
            <a:custGeom>
              <a:rect b="b" l="l" r="r" t="t"/>
              <a:pathLst>
                <a:path extrusionOk="0" h="2403" w="1135">
                  <a:moveTo>
                    <a:pt x="1101" y="1"/>
                  </a:moveTo>
                  <a:lnTo>
                    <a:pt x="901" y="101"/>
                  </a:lnTo>
                  <a:cubicBezTo>
                    <a:pt x="901" y="101"/>
                    <a:pt x="868" y="134"/>
                    <a:pt x="868" y="168"/>
                  </a:cubicBezTo>
                  <a:cubicBezTo>
                    <a:pt x="868" y="201"/>
                    <a:pt x="868" y="201"/>
                    <a:pt x="868" y="234"/>
                  </a:cubicBezTo>
                  <a:lnTo>
                    <a:pt x="868" y="1168"/>
                  </a:lnTo>
                  <a:cubicBezTo>
                    <a:pt x="868" y="1302"/>
                    <a:pt x="834" y="1435"/>
                    <a:pt x="801" y="1569"/>
                  </a:cubicBezTo>
                  <a:cubicBezTo>
                    <a:pt x="768" y="1669"/>
                    <a:pt x="701" y="1769"/>
                    <a:pt x="601" y="1835"/>
                  </a:cubicBezTo>
                  <a:cubicBezTo>
                    <a:pt x="551" y="1869"/>
                    <a:pt x="509" y="1885"/>
                    <a:pt x="476" y="1885"/>
                  </a:cubicBezTo>
                  <a:cubicBezTo>
                    <a:pt x="442" y="1885"/>
                    <a:pt x="417" y="1869"/>
                    <a:pt x="401" y="1835"/>
                  </a:cubicBezTo>
                  <a:cubicBezTo>
                    <a:pt x="334" y="1735"/>
                    <a:pt x="334" y="1602"/>
                    <a:pt x="334" y="1502"/>
                  </a:cubicBezTo>
                  <a:lnTo>
                    <a:pt x="334" y="535"/>
                  </a:lnTo>
                  <a:cubicBezTo>
                    <a:pt x="334" y="535"/>
                    <a:pt x="334" y="501"/>
                    <a:pt x="334" y="501"/>
                  </a:cubicBezTo>
                  <a:cubicBezTo>
                    <a:pt x="317" y="484"/>
                    <a:pt x="309" y="476"/>
                    <a:pt x="305" y="476"/>
                  </a:cubicBezTo>
                  <a:cubicBezTo>
                    <a:pt x="301" y="476"/>
                    <a:pt x="301" y="484"/>
                    <a:pt x="301" y="501"/>
                  </a:cubicBezTo>
                  <a:lnTo>
                    <a:pt x="100" y="601"/>
                  </a:lnTo>
                  <a:cubicBezTo>
                    <a:pt x="67" y="601"/>
                    <a:pt x="67" y="635"/>
                    <a:pt x="67" y="635"/>
                  </a:cubicBezTo>
                  <a:cubicBezTo>
                    <a:pt x="34" y="668"/>
                    <a:pt x="34" y="701"/>
                    <a:pt x="67" y="735"/>
                  </a:cubicBezTo>
                  <a:lnTo>
                    <a:pt x="0" y="1735"/>
                  </a:lnTo>
                  <a:cubicBezTo>
                    <a:pt x="0" y="1835"/>
                    <a:pt x="34" y="1969"/>
                    <a:pt x="34" y="2069"/>
                  </a:cubicBezTo>
                  <a:cubicBezTo>
                    <a:pt x="34" y="2136"/>
                    <a:pt x="67" y="2236"/>
                    <a:pt x="134" y="2302"/>
                  </a:cubicBezTo>
                  <a:cubicBezTo>
                    <a:pt x="167" y="2369"/>
                    <a:pt x="201" y="2403"/>
                    <a:pt x="267" y="2403"/>
                  </a:cubicBezTo>
                  <a:cubicBezTo>
                    <a:pt x="367" y="2403"/>
                    <a:pt x="467" y="2369"/>
                    <a:pt x="534" y="2336"/>
                  </a:cubicBezTo>
                  <a:cubicBezTo>
                    <a:pt x="601" y="2269"/>
                    <a:pt x="668" y="2202"/>
                    <a:pt x="734" y="2136"/>
                  </a:cubicBezTo>
                  <a:cubicBezTo>
                    <a:pt x="768" y="2069"/>
                    <a:pt x="834" y="2002"/>
                    <a:pt x="868" y="1902"/>
                  </a:cubicBezTo>
                  <a:lnTo>
                    <a:pt x="868" y="2002"/>
                  </a:lnTo>
                  <a:cubicBezTo>
                    <a:pt x="868" y="2002"/>
                    <a:pt x="868" y="2036"/>
                    <a:pt x="868" y="2069"/>
                  </a:cubicBezTo>
                  <a:lnTo>
                    <a:pt x="901" y="2069"/>
                  </a:lnTo>
                  <a:lnTo>
                    <a:pt x="1101" y="1936"/>
                  </a:lnTo>
                  <a:cubicBezTo>
                    <a:pt x="1101" y="1936"/>
                    <a:pt x="1135" y="1902"/>
                    <a:pt x="1135" y="1902"/>
                  </a:cubicBezTo>
                  <a:cubicBezTo>
                    <a:pt x="1135" y="1869"/>
                    <a:pt x="1135" y="1835"/>
                    <a:pt x="1135" y="1802"/>
                  </a:cubicBezTo>
                  <a:lnTo>
                    <a:pt x="1135" y="68"/>
                  </a:lnTo>
                  <a:cubicBezTo>
                    <a:pt x="1135" y="34"/>
                    <a:pt x="1135" y="1"/>
                    <a:pt x="113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80"/>
            <p:cNvSpPr/>
            <p:nvPr/>
          </p:nvSpPr>
          <p:spPr>
            <a:xfrm>
              <a:off x="2865550" y="2192850"/>
              <a:ext cx="46725" cy="71750"/>
            </a:xfrm>
            <a:custGeom>
              <a:rect b="b" l="l" r="r" t="t"/>
              <a:pathLst>
                <a:path extrusionOk="0" h="2870" w="1869">
                  <a:moveTo>
                    <a:pt x="1602" y="0"/>
                  </a:moveTo>
                  <a:cubicBezTo>
                    <a:pt x="1535" y="0"/>
                    <a:pt x="1435" y="34"/>
                    <a:pt x="1368" y="67"/>
                  </a:cubicBezTo>
                  <a:cubicBezTo>
                    <a:pt x="1335" y="100"/>
                    <a:pt x="1301" y="134"/>
                    <a:pt x="1268" y="167"/>
                  </a:cubicBezTo>
                  <a:cubicBezTo>
                    <a:pt x="1235" y="200"/>
                    <a:pt x="1201" y="234"/>
                    <a:pt x="1168" y="267"/>
                  </a:cubicBezTo>
                  <a:cubicBezTo>
                    <a:pt x="1135" y="334"/>
                    <a:pt x="1101" y="367"/>
                    <a:pt x="1068" y="434"/>
                  </a:cubicBezTo>
                  <a:cubicBezTo>
                    <a:pt x="1035" y="501"/>
                    <a:pt x="1001" y="567"/>
                    <a:pt x="968" y="601"/>
                  </a:cubicBezTo>
                  <a:cubicBezTo>
                    <a:pt x="968" y="534"/>
                    <a:pt x="901" y="501"/>
                    <a:pt x="834" y="467"/>
                  </a:cubicBezTo>
                  <a:cubicBezTo>
                    <a:pt x="734" y="467"/>
                    <a:pt x="634" y="467"/>
                    <a:pt x="568" y="534"/>
                  </a:cubicBezTo>
                  <a:cubicBezTo>
                    <a:pt x="501" y="567"/>
                    <a:pt x="468" y="634"/>
                    <a:pt x="401" y="701"/>
                  </a:cubicBezTo>
                  <a:cubicBezTo>
                    <a:pt x="334" y="768"/>
                    <a:pt x="301" y="834"/>
                    <a:pt x="267" y="934"/>
                  </a:cubicBezTo>
                  <a:lnTo>
                    <a:pt x="267" y="834"/>
                  </a:lnTo>
                  <a:cubicBezTo>
                    <a:pt x="301" y="834"/>
                    <a:pt x="301" y="801"/>
                    <a:pt x="267" y="801"/>
                  </a:cubicBezTo>
                  <a:cubicBezTo>
                    <a:pt x="267" y="784"/>
                    <a:pt x="267" y="776"/>
                    <a:pt x="263" y="776"/>
                  </a:cubicBezTo>
                  <a:cubicBezTo>
                    <a:pt x="259" y="776"/>
                    <a:pt x="251" y="784"/>
                    <a:pt x="234" y="801"/>
                  </a:cubicBezTo>
                  <a:lnTo>
                    <a:pt x="34" y="901"/>
                  </a:lnTo>
                  <a:cubicBezTo>
                    <a:pt x="34" y="901"/>
                    <a:pt x="1" y="934"/>
                    <a:pt x="1" y="968"/>
                  </a:cubicBezTo>
                  <a:cubicBezTo>
                    <a:pt x="1" y="968"/>
                    <a:pt x="1" y="1001"/>
                    <a:pt x="1" y="1034"/>
                  </a:cubicBezTo>
                  <a:lnTo>
                    <a:pt x="1" y="2802"/>
                  </a:lnTo>
                  <a:cubicBezTo>
                    <a:pt x="1" y="2836"/>
                    <a:pt x="1" y="2836"/>
                    <a:pt x="1" y="2869"/>
                  </a:cubicBezTo>
                  <a:lnTo>
                    <a:pt x="34" y="2869"/>
                  </a:lnTo>
                  <a:lnTo>
                    <a:pt x="234" y="2769"/>
                  </a:lnTo>
                  <a:cubicBezTo>
                    <a:pt x="267" y="2736"/>
                    <a:pt x="267" y="2736"/>
                    <a:pt x="267" y="2702"/>
                  </a:cubicBezTo>
                  <a:cubicBezTo>
                    <a:pt x="301" y="2669"/>
                    <a:pt x="301" y="2636"/>
                    <a:pt x="267" y="2636"/>
                  </a:cubicBezTo>
                  <a:lnTo>
                    <a:pt x="267" y="1635"/>
                  </a:lnTo>
                  <a:cubicBezTo>
                    <a:pt x="267" y="1468"/>
                    <a:pt x="301" y="1335"/>
                    <a:pt x="367" y="1201"/>
                  </a:cubicBezTo>
                  <a:cubicBezTo>
                    <a:pt x="401" y="1134"/>
                    <a:pt x="434" y="1068"/>
                    <a:pt x="534" y="1001"/>
                  </a:cubicBezTo>
                  <a:cubicBezTo>
                    <a:pt x="568" y="984"/>
                    <a:pt x="601" y="976"/>
                    <a:pt x="630" y="976"/>
                  </a:cubicBezTo>
                  <a:cubicBezTo>
                    <a:pt x="659" y="976"/>
                    <a:pt x="684" y="984"/>
                    <a:pt x="701" y="1001"/>
                  </a:cubicBezTo>
                  <a:cubicBezTo>
                    <a:pt x="768" y="1101"/>
                    <a:pt x="768" y="1201"/>
                    <a:pt x="768" y="1335"/>
                  </a:cubicBezTo>
                  <a:lnTo>
                    <a:pt x="768" y="2335"/>
                  </a:lnTo>
                  <a:cubicBezTo>
                    <a:pt x="768" y="2335"/>
                    <a:pt x="768" y="2369"/>
                    <a:pt x="801" y="2369"/>
                  </a:cubicBezTo>
                  <a:cubicBezTo>
                    <a:pt x="801" y="2385"/>
                    <a:pt x="809" y="2394"/>
                    <a:pt x="818" y="2394"/>
                  </a:cubicBezTo>
                  <a:cubicBezTo>
                    <a:pt x="826" y="2394"/>
                    <a:pt x="834" y="2385"/>
                    <a:pt x="834" y="2369"/>
                  </a:cubicBezTo>
                  <a:lnTo>
                    <a:pt x="1001" y="2269"/>
                  </a:lnTo>
                  <a:cubicBezTo>
                    <a:pt x="1035" y="2269"/>
                    <a:pt x="1068" y="2235"/>
                    <a:pt x="1068" y="2202"/>
                  </a:cubicBezTo>
                  <a:cubicBezTo>
                    <a:pt x="1068" y="2202"/>
                    <a:pt x="1101" y="2169"/>
                    <a:pt x="1068" y="2135"/>
                  </a:cubicBezTo>
                  <a:lnTo>
                    <a:pt x="1068" y="1134"/>
                  </a:lnTo>
                  <a:cubicBezTo>
                    <a:pt x="1068" y="1001"/>
                    <a:pt x="1101" y="868"/>
                    <a:pt x="1168" y="734"/>
                  </a:cubicBezTo>
                  <a:cubicBezTo>
                    <a:pt x="1201" y="667"/>
                    <a:pt x="1268" y="601"/>
                    <a:pt x="1335" y="534"/>
                  </a:cubicBezTo>
                  <a:cubicBezTo>
                    <a:pt x="1368" y="517"/>
                    <a:pt x="1402" y="509"/>
                    <a:pt x="1431" y="509"/>
                  </a:cubicBezTo>
                  <a:cubicBezTo>
                    <a:pt x="1460" y="509"/>
                    <a:pt x="1485" y="517"/>
                    <a:pt x="1502" y="534"/>
                  </a:cubicBezTo>
                  <a:cubicBezTo>
                    <a:pt x="1568" y="634"/>
                    <a:pt x="1568" y="768"/>
                    <a:pt x="1568" y="868"/>
                  </a:cubicBezTo>
                  <a:lnTo>
                    <a:pt x="1568" y="1868"/>
                  </a:lnTo>
                  <a:cubicBezTo>
                    <a:pt x="1568" y="1868"/>
                    <a:pt x="1568" y="1902"/>
                    <a:pt x="1568" y="1902"/>
                  </a:cubicBezTo>
                  <a:lnTo>
                    <a:pt x="1602" y="1902"/>
                  </a:lnTo>
                  <a:lnTo>
                    <a:pt x="1802" y="1802"/>
                  </a:lnTo>
                  <a:cubicBezTo>
                    <a:pt x="1802" y="1802"/>
                    <a:pt x="1835" y="1768"/>
                    <a:pt x="1835" y="1768"/>
                  </a:cubicBezTo>
                  <a:cubicBezTo>
                    <a:pt x="1869" y="1735"/>
                    <a:pt x="1869" y="1702"/>
                    <a:pt x="1869" y="1668"/>
                  </a:cubicBezTo>
                  <a:lnTo>
                    <a:pt x="1869" y="667"/>
                  </a:lnTo>
                  <a:cubicBezTo>
                    <a:pt x="1869" y="567"/>
                    <a:pt x="1869" y="434"/>
                    <a:pt x="1835" y="334"/>
                  </a:cubicBezTo>
                  <a:cubicBezTo>
                    <a:pt x="1835" y="267"/>
                    <a:pt x="1802" y="167"/>
                    <a:pt x="1768" y="100"/>
                  </a:cubicBezTo>
                  <a:cubicBezTo>
                    <a:pt x="1735" y="67"/>
                    <a:pt x="1668" y="0"/>
                    <a:pt x="160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80"/>
            <p:cNvSpPr/>
            <p:nvPr/>
          </p:nvSpPr>
          <p:spPr>
            <a:xfrm>
              <a:off x="2921425" y="2162000"/>
              <a:ext cx="29200" cy="69850"/>
            </a:xfrm>
            <a:custGeom>
              <a:rect b="b" l="l" r="r" t="t"/>
              <a:pathLst>
                <a:path extrusionOk="0" h="2794" w="1168">
                  <a:moveTo>
                    <a:pt x="668" y="884"/>
                  </a:moveTo>
                  <a:cubicBezTo>
                    <a:pt x="701" y="884"/>
                    <a:pt x="734" y="901"/>
                    <a:pt x="768" y="934"/>
                  </a:cubicBezTo>
                  <a:cubicBezTo>
                    <a:pt x="834" y="967"/>
                    <a:pt x="868" y="1068"/>
                    <a:pt x="868" y="1201"/>
                  </a:cubicBezTo>
                  <a:cubicBezTo>
                    <a:pt x="868" y="1268"/>
                    <a:pt x="868" y="1334"/>
                    <a:pt x="868" y="1401"/>
                  </a:cubicBezTo>
                  <a:cubicBezTo>
                    <a:pt x="868" y="1568"/>
                    <a:pt x="834" y="1701"/>
                    <a:pt x="768" y="1835"/>
                  </a:cubicBezTo>
                  <a:cubicBezTo>
                    <a:pt x="734" y="1935"/>
                    <a:pt x="668" y="2002"/>
                    <a:pt x="568" y="2068"/>
                  </a:cubicBezTo>
                  <a:cubicBezTo>
                    <a:pt x="534" y="2085"/>
                    <a:pt x="501" y="2093"/>
                    <a:pt x="467" y="2093"/>
                  </a:cubicBezTo>
                  <a:cubicBezTo>
                    <a:pt x="434" y="2093"/>
                    <a:pt x="401" y="2085"/>
                    <a:pt x="367" y="2068"/>
                  </a:cubicBezTo>
                  <a:cubicBezTo>
                    <a:pt x="301" y="2002"/>
                    <a:pt x="267" y="1901"/>
                    <a:pt x="267" y="1801"/>
                  </a:cubicBezTo>
                  <a:cubicBezTo>
                    <a:pt x="267" y="1768"/>
                    <a:pt x="267" y="1701"/>
                    <a:pt x="267" y="1668"/>
                  </a:cubicBezTo>
                  <a:cubicBezTo>
                    <a:pt x="267" y="1601"/>
                    <a:pt x="267" y="1568"/>
                    <a:pt x="267" y="1501"/>
                  </a:cubicBezTo>
                  <a:cubicBezTo>
                    <a:pt x="267" y="1401"/>
                    <a:pt x="301" y="1268"/>
                    <a:pt x="367" y="1168"/>
                  </a:cubicBezTo>
                  <a:cubicBezTo>
                    <a:pt x="401" y="1068"/>
                    <a:pt x="467" y="967"/>
                    <a:pt x="568" y="934"/>
                  </a:cubicBezTo>
                  <a:cubicBezTo>
                    <a:pt x="601" y="901"/>
                    <a:pt x="634" y="884"/>
                    <a:pt x="668" y="884"/>
                  </a:cubicBezTo>
                  <a:close/>
                  <a:moveTo>
                    <a:pt x="234" y="0"/>
                  </a:moveTo>
                  <a:lnTo>
                    <a:pt x="34" y="134"/>
                  </a:lnTo>
                  <a:cubicBezTo>
                    <a:pt x="34" y="134"/>
                    <a:pt x="0" y="167"/>
                    <a:pt x="0" y="167"/>
                  </a:cubicBezTo>
                  <a:cubicBezTo>
                    <a:pt x="0" y="200"/>
                    <a:pt x="0" y="234"/>
                    <a:pt x="0" y="267"/>
                  </a:cubicBezTo>
                  <a:lnTo>
                    <a:pt x="0" y="2735"/>
                  </a:lnTo>
                  <a:cubicBezTo>
                    <a:pt x="0" y="2735"/>
                    <a:pt x="0" y="2769"/>
                    <a:pt x="0" y="2769"/>
                  </a:cubicBezTo>
                  <a:cubicBezTo>
                    <a:pt x="0" y="2785"/>
                    <a:pt x="9" y="2794"/>
                    <a:pt x="17" y="2794"/>
                  </a:cubicBezTo>
                  <a:cubicBezTo>
                    <a:pt x="25" y="2794"/>
                    <a:pt x="34" y="2785"/>
                    <a:pt x="34" y="2769"/>
                  </a:cubicBezTo>
                  <a:lnTo>
                    <a:pt x="234" y="2669"/>
                  </a:lnTo>
                  <a:cubicBezTo>
                    <a:pt x="234" y="2669"/>
                    <a:pt x="267" y="2635"/>
                    <a:pt x="267" y="2602"/>
                  </a:cubicBezTo>
                  <a:cubicBezTo>
                    <a:pt x="267" y="2602"/>
                    <a:pt x="267" y="2569"/>
                    <a:pt x="267" y="2535"/>
                  </a:cubicBezTo>
                  <a:lnTo>
                    <a:pt x="267" y="2435"/>
                  </a:lnTo>
                  <a:cubicBezTo>
                    <a:pt x="301" y="2469"/>
                    <a:pt x="301" y="2469"/>
                    <a:pt x="334" y="2502"/>
                  </a:cubicBezTo>
                  <a:cubicBezTo>
                    <a:pt x="334" y="2502"/>
                    <a:pt x="367" y="2502"/>
                    <a:pt x="401" y="2535"/>
                  </a:cubicBezTo>
                  <a:lnTo>
                    <a:pt x="501" y="2535"/>
                  </a:lnTo>
                  <a:cubicBezTo>
                    <a:pt x="534" y="2502"/>
                    <a:pt x="601" y="2502"/>
                    <a:pt x="634" y="2469"/>
                  </a:cubicBezTo>
                  <a:cubicBezTo>
                    <a:pt x="734" y="2402"/>
                    <a:pt x="801" y="2335"/>
                    <a:pt x="868" y="2268"/>
                  </a:cubicBezTo>
                  <a:cubicBezTo>
                    <a:pt x="934" y="2168"/>
                    <a:pt x="968" y="2068"/>
                    <a:pt x="1035" y="1968"/>
                  </a:cubicBezTo>
                  <a:cubicBezTo>
                    <a:pt x="1068" y="1868"/>
                    <a:pt x="1101" y="1735"/>
                    <a:pt x="1135" y="1635"/>
                  </a:cubicBezTo>
                  <a:cubicBezTo>
                    <a:pt x="1168" y="1501"/>
                    <a:pt x="1168" y="1401"/>
                    <a:pt x="1168" y="1268"/>
                  </a:cubicBezTo>
                  <a:cubicBezTo>
                    <a:pt x="1168" y="1234"/>
                    <a:pt x="1168" y="1168"/>
                    <a:pt x="1168" y="1134"/>
                  </a:cubicBezTo>
                  <a:cubicBezTo>
                    <a:pt x="1168" y="1101"/>
                    <a:pt x="1168" y="1034"/>
                    <a:pt x="1168" y="1001"/>
                  </a:cubicBezTo>
                  <a:cubicBezTo>
                    <a:pt x="1168" y="901"/>
                    <a:pt x="1168" y="801"/>
                    <a:pt x="1135" y="701"/>
                  </a:cubicBezTo>
                  <a:cubicBezTo>
                    <a:pt x="1101" y="634"/>
                    <a:pt x="1068" y="534"/>
                    <a:pt x="1035" y="467"/>
                  </a:cubicBezTo>
                  <a:cubicBezTo>
                    <a:pt x="1001" y="434"/>
                    <a:pt x="934" y="400"/>
                    <a:pt x="868" y="400"/>
                  </a:cubicBezTo>
                  <a:cubicBezTo>
                    <a:pt x="838" y="391"/>
                    <a:pt x="812" y="387"/>
                    <a:pt x="788" y="387"/>
                  </a:cubicBezTo>
                  <a:cubicBezTo>
                    <a:pt x="729" y="387"/>
                    <a:pt x="681" y="410"/>
                    <a:pt x="634" y="434"/>
                  </a:cubicBezTo>
                  <a:cubicBezTo>
                    <a:pt x="601" y="467"/>
                    <a:pt x="534" y="500"/>
                    <a:pt x="501" y="534"/>
                  </a:cubicBezTo>
                  <a:cubicBezTo>
                    <a:pt x="467" y="567"/>
                    <a:pt x="434" y="601"/>
                    <a:pt x="401" y="634"/>
                  </a:cubicBezTo>
                  <a:cubicBezTo>
                    <a:pt x="367" y="701"/>
                    <a:pt x="334" y="734"/>
                    <a:pt x="334" y="767"/>
                  </a:cubicBezTo>
                  <a:cubicBezTo>
                    <a:pt x="301" y="801"/>
                    <a:pt x="301" y="834"/>
                    <a:pt x="267" y="867"/>
                  </a:cubicBezTo>
                  <a:lnTo>
                    <a:pt x="267" y="67"/>
                  </a:lnTo>
                  <a:cubicBezTo>
                    <a:pt x="267" y="67"/>
                    <a:pt x="267" y="33"/>
                    <a:pt x="26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80"/>
            <p:cNvSpPr/>
            <p:nvPr/>
          </p:nvSpPr>
          <p:spPr>
            <a:xfrm>
              <a:off x="2956450" y="2151975"/>
              <a:ext cx="30050" cy="53400"/>
            </a:xfrm>
            <a:custGeom>
              <a:rect b="b" l="l" r="r" t="t"/>
              <a:pathLst>
                <a:path extrusionOk="0" h="2136" w="1202">
                  <a:moveTo>
                    <a:pt x="734" y="468"/>
                  </a:moveTo>
                  <a:cubicBezTo>
                    <a:pt x="768" y="468"/>
                    <a:pt x="801" y="468"/>
                    <a:pt x="801" y="501"/>
                  </a:cubicBezTo>
                  <a:cubicBezTo>
                    <a:pt x="834" y="535"/>
                    <a:pt x="868" y="568"/>
                    <a:pt x="868" y="601"/>
                  </a:cubicBezTo>
                  <a:cubicBezTo>
                    <a:pt x="868" y="635"/>
                    <a:pt x="868" y="668"/>
                    <a:pt x="868" y="701"/>
                  </a:cubicBezTo>
                  <a:lnTo>
                    <a:pt x="301" y="1002"/>
                  </a:lnTo>
                  <a:cubicBezTo>
                    <a:pt x="334" y="968"/>
                    <a:pt x="334" y="935"/>
                    <a:pt x="334" y="901"/>
                  </a:cubicBezTo>
                  <a:cubicBezTo>
                    <a:pt x="334" y="835"/>
                    <a:pt x="367" y="801"/>
                    <a:pt x="401" y="735"/>
                  </a:cubicBezTo>
                  <a:cubicBezTo>
                    <a:pt x="401" y="701"/>
                    <a:pt x="434" y="635"/>
                    <a:pt x="467" y="601"/>
                  </a:cubicBezTo>
                  <a:cubicBezTo>
                    <a:pt x="501" y="568"/>
                    <a:pt x="534" y="535"/>
                    <a:pt x="601" y="501"/>
                  </a:cubicBezTo>
                  <a:cubicBezTo>
                    <a:pt x="634" y="468"/>
                    <a:pt x="701" y="468"/>
                    <a:pt x="734" y="468"/>
                  </a:cubicBezTo>
                  <a:close/>
                  <a:moveTo>
                    <a:pt x="834" y="1"/>
                  </a:moveTo>
                  <a:cubicBezTo>
                    <a:pt x="768" y="1"/>
                    <a:pt x="668" y="1"/>
                    <a:pt x="601" y="68"/>
                  </a:cubicBezTo>
                  <a:cubicBezTo>
                    <a:pt x="501" y="134"/>
                    <a:pt x="401" y="201"/>
                    <a:pt x="334" y="301"/>
                  </a:cubicBezTo>
                  <a:cubicBezTo>
                    <a:pt x="267" y="368"/>
                    <a:pt x="201" y="501"/>
                    <a:pt x="167" y="601"/>
                  </a:cubicBezTo>
                  <a:cubicBezTo>
                    <a:pt x="101" y="735"/>
                    <a:pt x="67" y="868"/>
                    <a:pt x="34" y="1002"/>
                  </a:cubicBezTo>
                  <a:cubicBezTo>
                    <a:pt x="0" y="1135"/>
                    <a:pt x="0" y="1268"/>
                    <a:pt x="0" y="1435"/>
                  </a:cubicBezTo>
                  <a:cubicBezTo>
                    <a:pt x="0" y="1535"/>
                    <a:pt x="0" y="1669"/>
                    <a:pt x="34" y="1769"/>
                  </a:cubicBezTo>
                  <a:cubicBezTo>
                    <a:pt x="67" y="1869"/>
                    <a:pt x="101" y="1969"/>
                    <a:pt x="167" y="2036"/>
                  </a:cubicBezTo>
                  <a:cubicBezTo>
                    <a:pt x="201" y="2102"/>
                    <a:pt x="267" y="2136"/>
                    <a:pt x="334" y="2136"/>
                  </a:cubicBezTo>
                  <a:cubicBezTo>
                    <a:pt x="434" y="2136"/>
                    <a:pt x="534" y="2102"/>
                    <a:pt x="601" y="2069"/>
                  </a:cubicBezTo>
                  <a:cubicBezTo>
                    <a:pt x="668" y="2002"/>
                    <a:pt x="768" y="1936"/>
                    <a:pt x="834" y="1869"/>
                  </a:cubicBezTo>
                  <a:cubicBezTo>
                    <a:pt x="901" y="1802"/>
                    <a:pt x="968" y="1735"/>
                    <a:pt x="1001" y="1635"/>
                  </a:cubicBezTo>
                  <a:cubicBezTo>
                    <a:pt x="1068" y="1569"/>
                    <a:pt x="1101" y="1502"/>
                    <a:pt x="1101" y="1402"/>
                  </a:cubicBezTo>
                  <a:cubicBezTo>
                    <a:pt x="1135" y="1368"/>
                    <a:pt x="1135" y="1302"/>
                    <a:pt x="1168" y="1268"/>
                  </a:cubicBezTo>
                  <a:cubicBezTo>
                    <a:pt x="1168" y="1235"/>
                    <a:pt x="1168" y="1202"/>
                    <a:pt x="1168" y="1202"/>
                  </a:cubicBezTo>
                  <a:lnTo>
                    <a:pt x="1101" y="1202"/>
                  </a:lnTo>
                  <a:lnTo>
                    <a:pt x="901" y="1302"/>
                  </a:lnTo>
                  <a:cubicBezTo>
                    <a:pt x="901" y="1335"/>
                    <a:pt x="868" y="1335"/>
                    <a:pt x="868" y="1335"/>
                  </a:cubicBezTo>
                  <a:cubicBezTo>
                    <a:pt x="834" y="1368"/>
                    <a:pt x="834" y="1402"/>
                    <a:pt x="801" y="1402"/>
                  </a:cubicBezTo>
                  <a:cubicBezTo>
                    <a:pt x="801" y="1469"/>
                    <a:pt x="768" y="1502"/>
                    <a:pt x="734" y="1535"/>
                  </a:cubicBezTo>
                  <a:cubicBezTo>
                    <a:pt x="701" y="1569"/>
                    <a:pt x="668" y="1602"/>
                    <a:pt x="601" y="1635"/>
                  </a:cubicBezTo>
                  <a:cubicBezTo>
                    <a:pt x="568" y="1635"/>
                    <a:pt x="534" y="1669"/>
                    <a:pt x="501" y="1669"/>
                  </a:cubicBezTo>
                  <a:lnTo>
                    <a:pt x="401" y="1669"/>
                  </a:lnTo>
                  <a:cubicBezTo>
                    <a:pt x="401" y="1635"/>
                    <a:pt x="367" y="1602"/>
                    <a:pt x="367" y="1569"/>
                  </a:cubicBezTo>
                  <a:cubicBezTo>
                    <a:pt x="334" y="1535"/>
                    <a:pt x="334" y="1502"/>
                    <a:pt x="334" y="1435"/>
                  </a:cubicBezTo>
                  <a:lnTo>
                    <a:pt x="1135" y="968"/>
                  </a:lnTo>
                  <a:cubicBezTo>
                    <a:pt x="1168" y="968"/>
                    <a:pt x="1168" y="935"/>
                    <a:pt x="1201" y="935"/>
                  </a:cubicBezTo>
                  <a:cubicBezTo>
                    <a:pt x="1201" y="901"/>
                    <a:pt x="1201" y="868"/>
                    <a:pt x="1201" y="835"/>
                  </a:cubicBezTo>
                  <a:lnTo>
                    <a:pt x="1201" y="668"/>
                  </a:lnTo>
                  <a:cubicBezTo>
                    <a:pt x="1201" y="568"/>
                    <a:pt x="1168" y="434"/>
                    <a:pt x="1135" y="334"/>
                  </a:cubicBezTo>
                  <a:cubicBezTo>
                    <a:pt x="1135" y="234"/>
                    <a:pt x="1101" y="168"/>
                    <a:pt x="1035" y="101"/>
                  </a:cubicBezTo>
                  <a:cubicBezTo>
                    <a:pt x="968" y="34"/>
                    <a:pt x="901" y="1"/>
                    <a:pt x="83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80"/>
            <p:cNvSpPr/>
            <p:nvPr/>
          </p:nvSpPr>
          <p:spPr>
            <a:xfrm>
              <a:off x="2993150" y="2130500"/>
              <a:ext cx="20025" cy="59025"/>
            </a:xfrm>
            <a:custGeom>
              <a:rect b="b" l="l" r="r" t="t"/>
              <a:pathLst>
                <a:path extrusionOk="0" h="2361" w="801">
                  <a:moveTo>
                    <a:pt x="767" y="1"/>
                  </a:moveTo>
                  <a:cubicBezTo>
                    <a:pt x="759" y="1"/>
                    <a:pt x="751" y="9"/>
                    <a:pt x="734" y="26"/>
                  </a:cubicBezTo>
                  <a:lnTo>
                    <a:pt x="634" y="93"/>
                  </a:lnTo>
                  <a:cubicBezTo>
                    <a:pt x="567" y="126"/>
                    <a:pt x="501" y="159"/>
                    <a:pt x="434" y="226"/>
                  </a:cubicBezTo>
                  <a:cubicBezTo>
                    <a:pt x="400" y="293"/>
                    <a:pt x="334" y="393"/>
                    <a:pt x="300" y="460"/>
                  </a:cubicBezTo>
                  <a:lnTo>
                    <a:pt x="300" y="359"/>
                  </a:lnTo>
                  <a:cubicBezTo>
                    <a:pt x="300" y="359"/>
                    <a:pt x="300" y="326"/>
                    <a:pt x="300" y="326"/>
                  </a:cubicBezTo>
                  <a:lnTo>
                    <a:pt x="267" y="326"/>
                  </a:lnTo>
                  <a:lnTo>
                    <a:pt x="67" y="426"/>
                  </a:lnTo>
                  <a:cubicBezTo>
                    <a:pt x="67" y="426"/>
                    <a:pt x="34" y="460"/>
                    <a:pt x="34" y="493"/>
                  </a:cubicBezTo>
                  <a:cubicBezTo>
                    <a:pt x="34" y="493"/>
                    <a:pt x="0" y="526"/>
                    <a:pt x="0" y="560"/>
                  </a:cubicBezTo>
                  <a:lnTo>
                    <a:pt x="0" y="2294"/>
                  </a:lnTo>
                  <a:cubicBezTo>
                    <a:pt x="0" y="2328"/>
                    <a:pt x="34" y="2361"/>
                    <a:pt x="34" y="2361"/>
                  </a:cubicBezTo>
                  <a:lnTo>
                    <a:pt x="67" y="2361"/>
                  </a:lnTo>
                  <a:lnTo>
                    <a:pt x="267" y="2261"/>
                  </a:lnTo>
                  <a:cubicBezTo>
                    <a:pt x="300" y="2261"/>
                    <a:pt x="300" y="2227"/>
                    <a:pt x="300" y="2194"/>
                  </a:cubicBezTo>
                  <a:cubicBezTo>
                    <a:pt x="300" y="2161"/>
                    <a:pt x="300" y="2161"/>
                    <a:pt x="300" y="2127"/>
                  </a:cubicBezTo>
                  <a:lnTo>
                    <a:pt x="300" y="1160"/>
                  </a:lnTo>
                  <a:cubicBezTo>
                    <a:pt x="300" y="1027"/>
                    <a:pt x="334" y="893"/>
                    <a:pt x="367" y="793"/>
                  </a:cubicBezTo>
                  <a:cubicBezTo>
                    <a:pt x="434" y="693"/>
                    <a:pt x="501" y="626"/>
                    <a:pt x="601" y="560"/>
                  </a:cubicBezTo>
                  <a:lnTo>
                    <a:pt x="734" y="460"/>
                  </a:lnTo>
                  <a:cubicBezTo>
                    <a:pt x="767" y="460"/>
                    <a:pt x="767" y="426"/>
                    <a:pt x="801" y="426"/>
                  </a:cubicBezTo>
                  <a:cubicBezTo>
                    <a:pt x="801" y="393"/>
                    <a:pt x="801" y="359"/>
                    <a:pt x="801" y="326"/>
                  </a:cubicBezTo>
                  <a:lnTo>
                    <a:pt x="801" y="93"/>
                  </a:lnTo>
                  <a:cubicBezTo>
                    <a:pt x="801" y="59"/>
                    <a:pt x="801" y="26"/>
                    <a:pt x="801" y="26"/>
                  </a:cubicBezTo>
                  <a:cubicBezTo>
                    <a:pt x="784" y="9"/>
                    <a:pt x="776" y="1"/>
                    <a:pt x="76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80"/>
            <p:cNvSpPr/>
            <p:nvPr/>
          </p:nvSpPr>
          <p:spPr>
            <a:xfrm>
              <a:off x="3029825" y="2108625"/>
              <a:ext cx="30050" cy="55050"/>
            </a:xfrm>
            <a:custGeom>
              <a:rect b="b" l="l" r="r" t="t"/>
              <a:pathLst>
                <a:path extrusionOk="0" h="2202" w="1202">
                  <a:moveTo>
                    <a:pt x="801" y="501"/>
                  </a:moveTo>
                  <a:cubicBezTo>
                    <a:pt x="835" y="534"/>
                    <a:pt x="835" y="567"/>
                    <a:pt x="868" y="601"/>
                  </a:cubicBezTo>
                  <a:cubicBezTo>
                    <a:pt x="868" y="634"/>
                    <a:pt x="902" y="701"/>
                    <a:pt x="902" y="767"/>
                  </a:cubicBezTo>
                  <a:cubicBezTo>
                    <a:pt x="902" y="801"/>
                    <a:pt x="902" y="801"/>
                    <a:pt x="902" y="834"/>
                  </a:cubicBezTo>
                  <a:lnTo>
                    <a:pt x="902" y="1034"/>
                  </a:lnTo>
                  <a:cubicBezTo>
                    <a:pt x="902" y="1068"/>
                    <a:pt x="902" y="1068"/>
                    <a:pt x="902" y="1101"/>
                  </a:cubicBezTo>
                  <a:cubicBezTo>
                    <a:pt x="902" y="1168"/>
                    <a:pt x="868" y="1234"/>
                    <a:pt x="868" y="1335"/>
                  </a:cubicBezTo>
                  <a:cubicBezTo>
                    <a:pt x="835" y="1368"/>
                    <a:pt x="835" y="1435"/>
                    <a:pt x="801" y="1468"/>
                  </a:cubicBezTo>
                  <a:cubicBezTo>
                    <a:pt x="768" y="1535"/>
                    <a:pt x="735" y="1568"/>
                    <a:pt x="701" y="1601"/>
                  </a:cubicBezTo>
                  <a:lnTo>
                    <a:pt x="601" y="1668"/>
                  </a:lnTo>
                  <a:cubicBezTo>
                    <a:pt x="568" y="1701"/>
                    <a:pt x="535" y="1701"/>
                    <a:pt x="501" y="1701"/>
                  </a:cubicBezTo>
                  <a:cubicBezTo>
                    <a:pt x="485" y="1718"/>
                    <a:pt x="468" y="1726"/>
                    <a:pt x="451" y="1726"/>
                  </a:cubicBezTo>
                  <a:cubicBezTo>
                    <a:pt x="435" y="1726"/>
                    <a:pt x="418" y="1718"/>
                    <a:pt x="401" y="1701"/>
                  </a:cubicBezTo>
                  <a:cubicBezTo>
                    <a:pt x="368" y="1701"/>
                    <a:pt x="368" y="1668"/>
                    <a:pt x="334" y="1635"/>
                  </a:cubicBezTo>
                  <a:cubicBezTo>
                    <a:pt x="334" y="1568"/>
                    <a:pt x="301" y="1501"/>
                    <a:pt x="301" y="1468"/>
                  </a:cubicBezTo>
                  <a:lnTo>
                    <a:pt x="301" y="1401"/>
                  </a:lnTo>
                  <a:lnTo>
                    <a:pt x="301" y="1201"/>
                  </a:lnTo>
                  <a:lnTo>
                    <a:pt x="301" y="1134"/>
                  </a:lnTo>
                  <a:cubicBezTo>
                    <a:pt x="301" y="1034"/>
                    <a:pt x="334" y="968"/>
                    <a:pt x="334" y="901"/>
                  </a:cubicBezTo>
                  <a:cubicBezTo>
                    <a:pt x="368" y="834"/>
                    <a:pt x="368" y="801"/>
                    <a:pt x="401" y="734"/>
                  </a:cubicBezTo>
                  <a:cubicBezTo>
                    <a:pt x="435" y="701"/>
                    <a:pt x="468" y="667"/>
                    <a:pt x="501" y="634"/>
                  </a:cubicBezTo>
                  <a:cubicBezTo>
                    <a:pt x="535" y="601"/>
                    <a:pt x="568" y="567"/>
                    <a:pt x="601" y="567"/>
                  </a:cubicBezTo>
                  <a:cubicBezTo>
                    <a:pt x="635" y="534"/>
                    <a:pt x="668" y="534"/>
                    <a:pt x="701" y="501"/>
                  </a:cubicBezTo>
                  <a:close/>
                  <a:moveTo>
                    <a:pt x="835" y="0"/>
                  </a:moveTo>
                  <a:cubicBezTo>
                    <a:pt x="768" y="0"/>
                    <a:pt x="668" y="34"/>
                    <a:pt x="601" y="100"/>
                  </a:cubicBezTo>
                  <a:cubicBezTo>
                    <a:pt x="501" y="134"/>
                    <a:pt x="435" y="200"/>
                    <a:pt x="368" y="300"/>
                  </a:cubicBezTo>
                  <a:cubicBezTo>
                    <a:pt x="301" y="367"/>
                    <a:pt x="234" y="467"/>
                    <a:pt x="168" y="567"/>
                  </a:cubicBezTo>
                  <a:cubicBezTo>
                    <a:pt x="134" y="667"/>
                    <a:pt x="68" y="801"/>
                    <a:pt x="34" y="901"/>
                  </a:cubicBezTo>
                  <a:cubicBezTo>
                    <a:pt x="1" y="1034"/>
                    <a:pt x="1" y="1134"/>
                    <a:pt x="1" y="1268"/>
                  </a:cubicBezTo>
                  <a:cubicBezTo>
                    <a:pt x="1" y="1301"/>
                    <a:pt x="1" y="1335"/>
                    <a:pt x="1" y="1368"/>
                  </a:cubicBezTo>
                  <a:lnTo>
                    <a:pt x="1" y="1568"/>
                  </a:lnTo>
                  <a:cubicBezTo>
                    <a:pt x="1" y="1601"/>
                    <a:pt x="1" y="1635"/>
                    <a:pt x="1" y="1635"/>
                  </a:cubicBezTo>
                  <a:cubicBezTo>
                    <a:pt x="1" y="1735"/>
                    <a:pt x="1" y="1835"/>
                    <a:pt x="34" y="1935"/>
                  </a:cubicBezTo>
                  <a:cubicBezTo>
                    <a:pt x="68" y="2002"/>
                    <a:pt x="134" y="2068"/>
                    <a:pt x="168" y="2135"/>
                  </a:cubicBezTo>
                  <a:cubicBezTo>
                    <a:pt x="234" y="2168"/>
                    <a:pt x="301" y="2202"/>
                    <a:pt x="368" y="2202"/>
                  </a:cubicBezTo>
                  <a:cubicBezTo>
                    <a:pt x="435" y="2202"/>
                    <a:pt x="535" y="2168"/>
                    <a:pt x="601" y="2102"/>
                  </a:cubicBezTo>
                  <a:cubicBezTo>
                    <a:pt x="701" y="2068"/>
                    <a:pt x="768" y="2002"/>
                    <a:pt x="835" y="1902"/>
                  </a:cubicBezTo>
                  <a:cubicBezTo>
                    <a:pt x="935" y="1835"/>
                    <a:pt x="968" y="1735"/>
                    <a:pt x="1035" y="1635"/>
                  </a:cubicBezTo>
                  <a:cubicBezTo>
                    <a:pt x="1102" y="1535"/>
                    <a:pt x="1135" y="1401"/>
                    <a:pt x="1168" y="1301"/>
                  </a:cubicBezTo>
                  <a:cubicBezTo>
                    <a:pt x="1202" y="1168"/>
                    <a:pt x="1202" y="1068"/>
                    <a:pt x="1202" y="934"/>
                  </a:cubicBezTo>
                  <a:cubicBezTo>
                    <a:pt x="1202" y="901"/>
                    <a:pt x="1202" y="868"/>
                    <a:pt x="1202" y="868"/>
                  </a:cubicBezTo>
                  <a:lnTo>
                    <a:pt x="1202" y="634"/>
                  </a:lnTo>
                  <a:cubicBezTo>
                    <a:pt x="1202" y="634"/>
                    <a:pt x="1202" y="601"/>
                    <a:pt x="1202" y="567"/>
                  </a:cubicBezTo>
                  <a:cubicBezTo>
                    <a:pt x="1202" y="467"/>
                    <a:pt x="1202" y="367"/>
                    <a:pt x="1168" y="267"/>
                  </a:cubicBezTo>
                  <a:cubicBezTo>
                    <a:pt x="1135" y="200"/>
                    <a:pt x="1102" y="134"/>
                    <a:pt x="1035" y="67"/>
                  </a:cubicBezTo>
                  <a:cubicBezTo>
                    <a:pt x="968" y="34"/>
                    <a:pt x="902" y="0"/>
                    <a:pt x="835"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80"/>
            <p:cNvSpPr/>
            <p:nvPr/>
          </p:nvSpPr>
          <p:spPr>
            <a:xfrm>
              <a:off x="3064850" y="2067125"/>
              <a:ext cx="24225" cy="78200"/>
            </a:xfrm>
            <a:custGeom>
              <a:rect b="b" l="l" r="r" t="t"/>
              <a:pathLst>
                <a:path extrusionOk="0" h="3128" w="969">
                  <a:moveTo>
                    <a:pt x="918" y="1"/>
                  </a:moveTo>
                  <a:cubicBezTo>
                    <a:pt x="910" y="1"/>
                    <a:pt x="902" y="9"/>
                    <a:pt x="902" y="26"/>
                  </a:cubicBezTo>
                  <a:lnTo>
                    <a:pt x="701" y="126"/>
                  </a:lnTo>
                  <a:cubicBezTo>
                    <a:pt x="635" y="159"/>
                    <a:pt x="568" y="226"/>
                    <a:pt x="501" y="259"/>
                  </a:cubicBezTo>
                  <a:cubicBezTo>
                    <a:pt x="435" y="326"/>
                    <a:pt x="401" y="393"/>
                    <a:pt x="334" y="459"/>
                  </a:cubicBezTo>
                  <a:cubicBezTo>
                    <a:pt x="301" y="559"/>
                    <a:pt x="268" y="660"/>
                    <a:pt x="234" y="726"/>
                  </a:cubicBezTo>
                  <a:cubicBezTo>
                    <a:pt x="234" y="826"/>
                    <a:pt x="201" y="960"/>
                    <a:pt x="201" y="1060"/>
                  </a:cubicBezTo>
                  <a:lnTo>
                    <a:pt x="201" y="1227"/>
                  </a:lnTo>
                  <a:lnTo>
                    <a:pt x="34" y="1293"/>
                  </a:lnTo>
                  <a:cubicBezTo>
                    <a:pt x="34" y="1327"/>
                    <a:pt x="1" y="1327"/>
                    <a:pt x="1" y="1360"/>
                  </a:cubicBezTo>
                  <a:cubicBezTo>
                    <a:pt x="1" y="1393"/>
                    <a:pt x="1" y="1427"/>
                    <a:pt x="1" y="1460"/>
                  </a:cubicBezTo>
                  <a:lnTo>
                    <a:pt x="1" y="1694"/>
                  </a:lnTo>
                  <a:cubicBezTo>
                    <a:pt x="1" y="1727"/>
                    <a:pt x="1" y="1727"/>
                    <a:pt x="1" y="1760"/>
                  </a:cubicBezTo>
                  <a:lnTo>
                    <a:pt x="34" y="1760"/>
                  </a:lnTo>
                  <a:lnTo>
                    <a:pt x="201" y="1660"/>
                  </a:lnTo>
                  <a:lnTo>
                    <a:pt x="201" y="3061"/>
                  </a:lnTo>
                  <a:lnTo>
                    <a:pt x="201" y="3128"/>
                  </a:lnTo>
                  <a:lnTo>
                    <a:pt x="268" y="3128"/>
                  </a:lnTo>
                  <a:lnTo>
                    <a:pt x="435" y="3028"/>
                  </a:lnTo>
                  <a:cubicBezTo>
                    <a:pt x="468" y="2995"/>
                    <a:pt x="468" y="2995"/>
                    <a:pt x="501" y="2961"/>
                  </a:cubicBezTo>
                  <a:cubicBezTo>
                    <a:pt x="501" y="2928"/>
                    <a:pt x="501" y="2894"/>
                    <a:pt x="501" y="2894"/>
                  </a:cubicBezTo>
                  <a:lnTo>
                    <a:pt x="501" y="1493"/>
                  </a:lnTo>
                  <a:lnTo>
                    <a:pt x="835" y="1293"/>
                  </a:lnTo>
                  <a:cubicBezTo>
                    <a:pt x="868" y="1260"/>
                    <a:pt x="868" y="1260"/>
                    <a:pt x="902" y="1227"/>
                  </a:cubicBezTo>
                  <a:cubicBezTo>
                    <a:pt x="902" y="1193"/>
                    <a:pt x="902" y="1160"/>
                    <a:pt x="902" y="1160"/>
                  </a:cubicBezTo>
                  <a:lnTo>
                    <a:pt x="902" y="893"/>
                  </a:lnTo>
                  <a:cubicBezTo>
                    <a:pt x="902" y="860"/>
                    <a:pt x="902" y="860"/>
                    <a:pt x="902" y="826"/>
                  </a:cubicBezTo>
                  <a:lnTo>
                    <a:pt x="835" y="826"/>
                  </a:lnTo>
                  <a:lnTo>
                    <a:pt x="501" y="1026"/>
                  </a:lnTo>
                  <a:lnTo>
                    <a:pt x="535" y="893"/>
                  </a:lnTo>
                  <a:cubicBezTo>
                    <a:pt x="535" y="826"/>
                    <a:pt x="535" y="760"/>
                    <a:pt x="568" y="693"/>
                  </a:cubicBezTo>
                  <a:cubicBezTo>
                    <a:pt x="601" y="626"/>
                    <a:pt x="668" y="593"/>
                    <a:pt x="735" y="559"/>
                  </a:cubicBezTo>
                  <a:lnTo>
                    <a:pt x="902" y="459"/>
                  </a:lnTo>
                  <a:cubicBezTo>
                    <a:pt x="902" y="426"/>
                    <a:pt x="935" y="426"/>
                    <a:pt x="935" y="393"/>
                  </a:cubicBezTo>
                  <a:cubicBezTo>
                    <a:pt x="968" y="359"/>
                    <a:pt x="968" y="359"/>
                    <a:pt x="968" y="326"/>
                  </a:cubicBezTo>
                  <a:lnTo>
                    <a:pt x="968" y="59"/>
                  </a:lnTo>
                  <a:cubicBezTo>
                    <a:pt x="968" y="59"/>
                    <a:pt x="968" y="26"/>
                    <a:pt x="935" y="26"/>
                  </a:cubicBezTo>
                  <a:cubicBezTo>
                    <a:pt x="935" y="9"/>
                    <a:pt x="927" y="1"/>
                    <a:pt x="91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80"/>
            <p:cNvSpPr/>
            <p:nvPr/>
          </p:nvSpPr>
          <p:spPr>
            <a:xfrm>
              <a:off x="3104050" y="2067125"/>
              <a:ext cx="27550" cy="54400"/>
            </a:xfrm>
            <a:custGeom>
              <a:rect b="b" l="l" r="r" t="t"/>
              <a:pathLst>
                <a:path extrusionOk="0" h="2176" w="1102">
                  <a:moveTo>
                    <a:pt x="839" y="1"/>
                  </a:moveTo>
                  <a:cubicBezTo>
                    <a:pt x="810" y="1"/>
                    <a:pt x="785" y="9"/>
                    <a:pt x="768" y="26"/>
                  </a:cubicBezTo>
                  <a:cubicBezTo>
                    <a:pt x="668" y="26"/>
                    <a:pt x="601" y="59"/>
                    <a:pt x="534" y="92"/>
                  </a:cubicBezTo>
                  <a:cubicBezTo>
                    <a:pt x="468" y="126"/>
                    <a:pt x="401" y="193"/>
                    <a:pt x="334" y="259"/>
                  </a:cubicBezTo>
                  <a:cubicBezTo>
                    <a:pt x="268" y="326"/>
                    <a:pt x="234" y="426"/>
                    <a:pt x="167" y="493"/>
                  </a:cubicBezTo>
                  <a:cubicBezTo>
                    <a:pt x="134" y="559"/>
                    <a:pt x="101" y="660"/>
                    <a:pt x="67" y="760"/>
                  </a:cubicBezTo>
                  <a:cubicBezTo>
                    <a:pt x="67" y="826"/>
                    <a:pt x="34" y="893"/>
                    <a:pt x="34" y="993"/>
                  </a:cubicBezTo>
                  <a:cubicBezTo>
                    <a:pt x="34" y="1060"/>
                    <a:pt x="34" y="1127"/>
                    <a:pt x="34" y="1193"/>
                  </a:cubicBezTo>
                  <a:cubicBezTo>
                    <a:pt x="67" y="1227"/>
                    <a:pt x="67" y="1293"/>
                    <a:pt x="101" y="1327"/>
                  </a:cubicBezTo>
                  <a:cubicBezTo>
                    <a:pt x="134" y="1360"/>
                    <a:pt x="167" y="1393"/>
                    <a:pt x="234" y="1393"/>
                  </a:cubicBezTo>
                  <a:lnTo>
                    <a:pt x="401" y="1393"/>
                  </a:lnTo>
                  <a:lnTo>
                    <a:pt x="568" y="1360"/>
                  </a:lnTo>
                  <a:cubicBezTo>
                    <a:pt x="601" y="1327"/>
                    <a:pt x="634" y="1327"/>
                    <a:pt x="701" y="1327"/>
                  </a:cubicBezTo>
                  <a:lnTo>
                    <a:pt x="735" y="1327"/>
                  </a:lnTo>
                  <a:cubicBezTo>
                    <a:pt x="768" y="1327"/>
                    <a:pt x="768" y="1360"/>
                    <a:pt x="735" y="1393"/>
                  </a:cubicBezTo>
                  <a:cubicBezTo>
                    <a:pt x="735" y="1393"/>
                    <a:pt x="735" y="1427"/>
                    <a:pt x="735" y="1427"/>
                  </a:cubicBezTo>
                  <a:lnTo>
                    <a:pt x="701" y="1493"/>
                  </a:lnTo>
                  <a:cubicBezTo>
                    <a:pt x="668" y="1527"/>
                    <a:pt x="634" y="1560"/>
                    <a:pt x="634" y="1560"/>
                  </a:cubicBezTo>
                  <a:cubicBezTo>
                    <a:pt x="601" y="1594"/>
                    <a:pt x="568" y="1594"/>
                    <a:pt x="534" y="1627"/>
                  </a:cubicBezTo>
                  <a:cubicBezTo>
                    <a:pt x="501" y="1660"/>
                    <a:pt x="468" y="1660"/>
                    <a:pt x="434" y="1660"/>
                  </a:cubicBezTo>
                  <a:lnTo>
                    <a:pt x="368" y="1660"/>
                  </a:lnTo>
                  <a:lnTo>
                    <a:pt x="301" y="1627"/>
                  </a:lnTo>
                  <a:lnTo>
                    <a:pt x="268" y="1627"/>
                  </a:lnTo>
                  <a:lnTo>
                    <a:pt x="67" y="1727"/>
                  </a:lnTo>
                  <a:cubicBezTo>
                    <a:pt x="67" y="1760"/>
                    <a:pt x="34" y="1760"/>
                    <a:pt x="34" y="1794"/>
                  </a:cubicBezTo>
                  <a:cubicBezTo>
                    <a:pt x="1" y="1827"/>
                    <a:pt x="1" y="1860"/>
                    <a:pt x="34" y="1894"/>
                  </a:cubicBezTo>
                  <a:cubicBezTo>
                    <a:pt x="34" y="1927"/>
                    <a:pt x="34" y="1994"/>
                    <a:pt x="67" y="2027"/>
                  </a:cubicBezTo>
                  <a:cubicBezTo>
                    <a:pt x="67" y="2094"/>
                    <a:pt x="134" y="2127"/>
                    <a:pt x="167" y="2161"/>
                  </a:cubicBezTo>
                  <a:cubicBezTo>
                    <a:pt x="212" y="2161"/>
                    <a:pt x="242" y="2175"/>
                    <a:pt x="276" y="2175"/>
                  </a:cubicBezTo>
                  <a:cubicBezTo>
                    <a:pt x="293" y="2175"/>
                    <a:pt x="312" y="2172"/>
                    <a:pt x="334" y="2161"/>
                  </a:cubicBezTo>
                  <a:cubicBezTo>
                    <a:pt x="401" y="2161"/>
                    <a:pt x="501" y="2127"/>
                    <a:pt x="568" y="2094"/>
                  </a:cubicBezTo>
                  <a:cubicBezTo>
                    <a:pt x="634" y="2027"/>
                    <a:pt x="735" y="1994"/>
                    <a:pt x="801" y="1894"/>
                  </a:cubicBezTo>
                  <a:cubicBezTo>
                    <a:pt x="868" y="1827"/>
                    <a:pt x="901" y="1760"/>
                    <a:pt x="968" y="1660"/>
                  </a:cubicBezTo>
                  <a:cubicBezTo>
                    <a:pt x="1001" y="1594"/>
                    <a:pt x="1035" y="1493"/>
                    <a:pt x="1068" y="1427"/>
                  </a:cubicBezTo>
                  <a:cubicBezTo>
                    <a:pt x="1101" y="1327"/>
                    <a:pt x="1101" y="1260"/>
                    <a:pt x="1101" y="1193"/>
                  </a:cubicBezTo>
                  <a:cubicBezTo>
                    <a:pt x="1101" y="1060"/>
                    <a:pt x="1068" y="960"/>
                    <a:pt x="1001" y="860"/>
                  </a:cubicBezTo>
                  <a:cubicBezTo>
                    <a:pt x="977" y="811"/>
                    <a:pt x="917" y="780"/>
                    <a:pt x="821" y="780"/>
                  </a:cubicBezTo>
                  <a:cubicBezTo>
                    <a:pt x="786" y="780"/>
                    <a:pt x="746" y="784"/>
                    <a:pt x="701" y="793"/>
                  </a:cubicBezTo>
                  <a:lnTo>
                    <a:pt x="534" y="860"/>
                  </a:lnTo>
                  <a:lnTo>
                    <a:pt x="368" y="860"/>
                  </a:lnTo>
                  <a:cubicBezTo>
                    <a:pt x="368" y="826"/>
                    <a:pt x="368" y="793"/>
                    <a:pt x="368" y="793"/>
                  </a:cubicBezTo>
                  <a:cubicBezTo>
                    <a:pt x="368" y="726"/>
                    <a:pt x="401" y="693"/>
                    <a:pt x="434" y="626"/>
                  </a:cubicBezTo>
                  <a:cubicBezTo>
                    <a:pt x="468" y="593"/>
                    <a:pt x="501" y="559"/>
                    <a:pt x="568" y="526"/>
                  </a:cubicBezTo>
                  <a:cubicBezTo>
                    <a:pt x="601" y="493"/>
                    <a:pt x="634" y="493"/>
                    <a:pt x="668" y="493"/>
                  </a:cubicBezTo>
                  <a:lnTo>
                    <a:pt x="735" y="493"/>
                  </a:lnTo>
                  <a:lnTo>
                    <a:pt x="768" y="526"/>
                  </a:lnTo>
                  <a:lnTo>
                    <a:pt x="835" y="526"/>
                  </a:lnTo>
                  <a:lnTo>
                    <a:pt x="1001" y="393"/>
                  </a:lnTo>
                  <a:cubicBezTo>
                    <a:pt x="1035" y="393"/>
                    <a:pt x="1035" y="359"/>
                    <a:pt x="1068" y="359"/>
                  </a:cubicBezTo>
                  <a:cubicBezTo>
                    <a:pt x="1068" y="326"/>
                    <a:pt x="1068" y="293"/>
                    <a:pt x="1068" y="259"/>
                  </a:cubicBezTo>
                  <a:cubicBezTo>
                    <a:pt x="1068" y="193"/>
                    <a:pt x="1035" y="159"/>
                    <a:pt x="1035" y="126"/>
                  </a:cubicBezTo>
                  <a:cubicBezTo>
                    <a:pt x="1001" y="59"/>
                    <a:pt x="968" y="26"/>
                    <a:pt x="935" y="26"/>
                  </a:cubicBezTo>
                  <a:cubicBezTo>
                    <a:pt x="901" y="9"/>
                    <a:pt x="868" y="1"/>
                    <a:pt x="83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80"/>
            <p:cNvSpPr/>
            <p:nvPr/>
          </p:nvSpPr>
          <p:spPr>
            <a:xfrm>
              <a:off x="3135750" y="2047750"/>
              <a:ext cx="28375" cy="57075"/>
            </a:xfrm>
            <a:custGeom>
              <a:rect b="b" l="l" r="r" t="t"/>
              <a:pathLst>
                <a:path extrusionOk="0" h="2283" w="1135">
                  <a:moveTo>
                    <a:pt x="834" y="1101"/>
                  </a:moveTo>
                  <a:lnTo>
                    <a:pt x="834" y="1134"/>
                  </a:lnTo>
                  <a:cubicBezTo>
                    <a:pt x="834" y="1168"/>
                    <a:pt x="801" y="1234"/>
                    <a:pt x="801" y="1301"/>
                  </a:cubicBezTo>
                  <a:cubicBezTo>
                    <a:pt x="767" y="1334"/>
                    <a:pt x="767" y="1401"/>
                    <a:pt x="734" y="1468"/>
                  </a:cubicBezTo>
                  <a:cubicBezTo>
                    <a:pt x="701" y="1535"/>
                    <a:pt x="667" y="1568"/>
                    <a:pt x="634" y="1635"/>
                  </a:cubicBezTo>
                  <a:cubicBezTo>
                    <a:pt x="567" y="1668"/>
                    <a:pt x="534" y="1701"/>
                    <a:pt x="467" y="1735"/>
                  </a:cubicBezTo>
                  <a:cubicBezTo>
                    <a:pt x="434" y="1768"/>
                    <a:pt x="401" y="1768"/>
                    <a:pt x="367" y="1768"/>
                  </a:cubicBezTo>
                  <a:cubicBezTo>
                    <a:pt x="300" y="1768"/>
                    <a:pt x="300" y="1735"/>
                    <a:pt x="300" y="1701"/>
                  </a:cubicBezTo>
                  <a:cubicBezTo>
                    <a:pt x="300" y="1635"/>
                    <a:pt x="334" y="1568"/>
                    <a:pt x="334" y="1535"/>
                  </a:cubicBezTo>
                  <a:cubicBezTo>
                    <a:pt x="367" y="1468"/>
                    <a:pt x="434" y="1401"/>
                    <a:pt x="501" y="1368"/>
                  </a:cubicBezTo>
                  <a:lnTo>
                    <a:pt x="834" y="1101"/>
                  </a:lnTo>
                  <a:close/>
                  <a:moveTo>
                    <a:pt x="801" y="0"/>
                  </a:moveTo>
                  <a:cubicBezTo>
                    <a:pt x="734" y="34"/>
                    <a:pt x="634" y="34"/>
                    <a:pt x="567" y="100"/>
                  </a:cubicBezTo>
                  <a:cubicBezTo>
                    <a:pt x="501" y="134"/>
                    <a:pt x="434" y="200"/>
                    <a:pt x="367" y="267"/>
                  </a:cubicBezTo>
                  <a:cubicBezTo>
                    <a:pt x="234" y="400"/>
                    <a:pt x="167" y="567"/>
                    <a:pt x="100" y="734"/>
                  </a:cubicBezTo>
                  <a:cubicBezTo>
                    <a:pt x="67" y="767"/>
                    <a:pt x="67" y="834"/>
                    <a:pt x="67" y="901"/>
                  </a:cubicBezTo>
                  <a:cubicBezTo>
                    <a:pt x="67" y="934"/>
                    <a:pt x="100" y="968"/>
                    <a:pt x="100" y="968"/>
                  </a:cubicBezTo>
                  <a:lnTo>
                    <a:pt x="134" y="968"/>
                  </a:lnTo>
                  <a:lnTo>
                    <a:pt x="367" y="834"/>
                  </a:lnTo>
                  <a:cubicBezTo>
                    <a:pt x="401" y="834"/>
                    <a:pt x="401" y="801"/>
                    <a:pt x="401" y="801"/>
                  </a:cubicBezTo>
                  <a:cubicBezTo>
                    <a:pt x="434" y="767"/>
                    <a:pt x="434" y="767"/>
                    <a:pt x="434" y="734"/>
                  </a:cubicBezTo>
                  <a:cubicBezTo>
                    <a:pt x="467" y="701"/>
                    <a:pt x="501" y="667"/>
                    <a:pt x="501" y="634"/>
                  </a:cubicBezTo>
                  <a:cubicBezTo>
                    <a:pt x="534" y="601"/>
                    <a:pt x="567" y="567"/>
                    <a:pt x="601" y="534"/>
                  </a:cubicBezTo>
                  <a:cubicBezTo>
                    <a:pt x="667" y="501"/>
                    <a:pt x="734" y="501"/>
                    <a:pt x="767" y="501"/>
                  </a:cubicBezTo>
                  <a:cubicBezTo>
                    <a:pt x="801" y="534"/>
                    <a:pt x="834" y="601"/>
                    <a:pt x="834" y="701"/>
                  </a:cubicBezTo>
                  <a:lnTo>
                    <a:pt x="434" y="1034"/>
                  </a:lnTo>
                  <a:cubicBezTo>
                    <a:pt x="300" y="1134"/>
                    <a:pt x="200" y="1268"/>
                    <a:pt x="100" y="1401"/>
                  </a:cubicBezTo>
                  <a:cubicBezTo>
                    <a:pt x="34" y="1568"/>
                    <a:pt x="0" y="1735"/>
                    <a:pt x="0" y="1902"/>
                  </a:cubicBezTo>
                  <a:cubicBezTo>
                    <a:pt x="0" y="1968"/>
                    <a:pt x="0" y="2035"/>
                    <a:pt x="0" y="2102"/>
                  </a:cubicBezTo>
                  <a:cubicBezTo>
                    <a:pt x="34" y="2168"/>
                    <a:pt x="67" y="2202"/>
                    <a:pt x="100" y="2235"/>
                  </a:cubicBezTo>
                  <a:cubicBezTo>
                    <a:pt x="124" y="2259"/>
                    <a:pt x="164" y="2282"/>
                    <a:pt x="198" y="2282"/>
                  </a:cubicBezTo>
                  <a:cubicBezTo>
                    <a:pt x="211" y="2282"/>
                    <a:pt x="224" y="2278"/>
                    <a:pt x="234" y="2268"/>
                  </a:cubicBezTo>
                  <a:cubicBezTo>
                    <a:pt x="300" y="2268"/>
                    <a:pt x="367" y="2268"/>
                    <a:pt x="434" y="2202"/>
                  </a:cubicBezTo>
                  <a:cubicBezTo>
                    <a:pt x="534" y="2168"/>
                    <a:pt x="601" y="2102"/>
                    <a:pt x="667" y="2002"/>
                  </a:cubicBezTo>
                  <a:cubicBezTo>
                    <a:pt x="734" y="1902"/>
                    <a:pt x="801" y="1835"/>
                    <a:pt x="834" y="1735"/>
                  </a:cubicBezTo>
                  <a:lnTo>
                    <a:pt x="834" y="1835"/>
                  </a:lnTo>
                  <a:cubicBezTo>
                    <a:pt x="834" y="1868"/>
                    <a:pt x="834" y="1902"/>
                    <a:pt x="834" y="1902"/>
                  </a:cubicBezTo>
                  <a:cubicBezTo>
                    <a:pt x="834" y="1918"/>
                    <a:pt x="843" y="1927"/>
                    <a:pt x="851" y="1927"/>
                  </a:cubicBezTo>
                  <a:cubicBezTo>
                    <a:pt x="859" y="1927"/>
                    <a:pt x="868" y="1918"/>
                    <a:pt x="868" y="1902"/>
                  </a:cubicBezTo>
                  <a:lnTo>
                    <a:pt x="1068" y="1801"/>
                  </a:lnTo>
                  <a:cubicBezTo>
                    <a:pt x="1068" y="1801"/>
                    <a:pt x="1101" y="1768"/>
                    <a:pt x="1101" y="1735"/>
                  </a:cubicBezTo>
                  <a:cubicBezTo>
                    <a:pt x="1134" y="1735"/>
                    <a:pt x="1134" y="1701"/>
                    <a:pt x="1134" y="1668"/>
                  </a:cubicBezTo>
                  <a:lnTo>
                    <a:pt x="1134" y="567"/>
                  </a:lnTo>
                  <a:cubicBezTo>
                    <a:pt x="1134" y="467"/>
                    <a:pt x="1101" y="334"/>
                    <a:pt x="1068" y="234"/>
                  </a:cubicBezTo>
                  <a:cubicBezTo>
                    <a:pt x="1068" y="167"/>
                    <a:pt x="1034" y="100"/>
                    <a:pt x="968" y="67"/>
                  </a:cubicBezTo>
                  <a:cubicBezTo>
                    <a:pt x="934" y="34"/>
                    <a:pt x="868" y="0"/>
                    <a:pt x="80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80"/>
            <p:cNvSpPr/>
            <p:nvPr/>
          </p:nvSpPr>
          <p:spPr>
            <a:xfrm>
              <a:off x="3172425" y="2016875"/>
              <a:ext cx="7550" cy="69250"/>
            </a:xfrm>
            <a:custGeom>
              <a:rect b="b" l="l" r="r" t="t"/>
              <a:pathLst>
                <a:path extrusionOk="0" h="2770" w="302">
                  <a:moveTo>
                    <a:pt x="268" y="1"/>
                  </a:moveTo>
                  <a:lnTo>
                    <a:pt x="68" y="101"/>
                  </a:lnTo>
                  <a:cubicBezTo>
                    <a:pt x="34" y="134"/>
                    <a:pt x="34" y="134"/>
                    <a:pt x="34" y="168"/>
                  </a:cubicBezTo>
                  <a:cubicBezTo>
                    <a:pt x="1" y="201"/>
                    <a:pt x="1" y="234"/>
                    <a:pt x="34" y="234"/>
                  </a:cubicBezTo>
                  <a:lnTo>
                    <a:pt x="34" y="2703"/>
                  </a:lnTo>
                  <a:cubicBezTo>
                    <a:pt x="1" y="2736"/>
                    <a:pt x="1" y="2770"/>
                    <a:pt x="34" y="2770"/>
                  </a:cubicBezTo>
                  <a:lnTo>
                    <a:pt x="68" y="2770"/>
                  </a:lnTo>
                  <a:lnTo>
                    <a:pt x="268" y="2670"/>
                  </a:lnTo>
                  <a:cubicBezTo>
                    <a:pt x="268" y="2670"/>
                    <a:pt x="301" y="2636"/>
                    <a:pt x="301" y="2603"/>
                  </a:cubicBezTo>
                  <a:cubicBezTo>
                    <a:pt x="301" y="2569"/>
                    <a:pt x="301" y="2569"/>
                    <a:pt x="301" y="2536"/>
                  </a:cubicBezTo>
                  <a:lnTo>
                    <a:pt x="301" y="68"/>
                  </a:lnTo>
                  <a:cubicBezTo>
                    <a:pt x="301" y="34"/>
                    <a:pt x="301" y="34"/>
                    <a:pt x="30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80"/>
            <p:cNvSpPr/>
            <p:nvPr/>
          </p:nvSpPr>
          <p:spPr>
            <a:xfrm>
              <a:off x="3186625" y="2019050"/>
              <a:ext cx="30875" cy="53725"/>
            </a:xfrm>
            <a:custGeom>
              <a:rect b="b" l="l" r="r" t="t"/>
              <a:pathLst>
                <a:path extrusionOk="0" h="2149" w="1235">
                  <a:moveTo>
                    <a:pt x="734" y="448"/>
                  </a:moveTo>
                  <a:cubicBezTo>
                    <a:pt x="767" y="448"/>
                    <a:pt x="801" y="481"/>
                    <a:pt x="834" y="481"/>
                  </a:cubicBezTo>
                  <a:cubicBezTo>
                    <a:pt x="834" y="514"/>
                    <a:pt x="867" y="548"/>
                    <a:pt x="867" y="581"/>
                  </a:cubicBezTo>
                  <a:cubicBezTo>
                    <a:pt x="867" y="614"/>
                    <a:pt x="867" y="648"/>
                    <a:pt x="867" y="681"/>
                  </a:cubicBezTo>
                  <a:lnTo>
                    <a:pt x="334" y="1015"/>
                  </a:lnTo>
                  <a:cubicBezTo>
                    <a:pt x="334" y="981"/>
                    <a:pt x="334" y="915"/>
                    <a:pt x="334" y="881"/>
                  </a:cubicBezTo>
                  <a:cubicBezTo>
                    <a:pt x="367" y="815"/>
                    <a:pt x="367" y="781"/>
                    <a:pt x="400" y="748"/>
                  </a:cubicBezTo>
                  <a:cubicBezTo>
                    <a:pt x="434" y="681"/>
                    <a:pt x="434" y="648"/>
                    <a:pt x="467" y="614"/>
                  </a:cubicBezTo>
                  <a:cubicBezTo>
                    <a:pt x="500" y="581"/>
                    <a:pt x="567" y="514"/>
                    <a:pt x="600" y="514"/>
                  </a:cubicBezTo>
                  <a:lnTo>
                    <a:pt x="634" y="514"/>
                  </a:lnTo>
                  <a:cubicBezTo>
                    <a:pt x="667" y="481"/>
                    <a:pt x="701" y="448"/>
                    <a:pt x="734" y="448"/>
                  </a:cubicBezTo>
                  <a:close/>
                  <a:moveTo>
                    <a:pt x="793" y="1"/>
                  </a:moveTo>
                  <a:cubicBezTo>
                    <a:pt x="731" y="1"/>
                    <a:pt x="683" y="32"/>
                    <a:pt x="634" y="81"/>
                  </a:cubicBezTo>
                  <a:cubicBezTo>
                    <a:pt x="500" y="114"/>
                    <a:pt x="434" y="181"/>
                    <a:pt x="367" y="281"/>
                  </a:cubicBezTo>
                  <a:cubicBezTo>
                    <a:pt x="267" y="381"/>
                    <a:pt x="200" y="481"/>
                    <a:pt x="167" y="614"/>
                  </a:cubicBezTo>
                  <a:cubicBezTo>
                    <a:pt x="100" y="715"/>
                    <a:pt x="67" y="848"/>
                    <a:pt x="33" y="981"/>
                  </a:cubicBezTo>
                  <a:cubicBezTo>
                    <a:pt x="33" y="1115"/>
                    <a:pt x="0" y="1282"/>
                    <a:pt x="0" y="1415"/>
                  </a:cubicBezTo>
                  <a:cubicBezTo>
                    <a:pt x="0" y="1548"/>
                    <a:pt x="0" y="1682"/>
                    <a:pt x="33" y="1815"/>
                  </a:cubicBezTo>
                  <a:cubicBezTo>
                    <a:pt x="33" y="1882"/>
                    <a:pt x="100" y="1982"/>
                    <a:pt x="133" y="2049"/>
                  </a:cubicBezTo>
                  <a:cubicBezTo>
                    <a:pt x="200" y="2116"/>
                    <a:pt x="267" y="2149"/>
                    <a:pt x="334" y="2149"/>
                  </a:cubicBezTo>
                  <a:cubicBezTo>
                    <a:pt x="434" y="2149"/>
                    <a:pt x="500" y="2116"/>
                    <a:pt x="567" y="2082"/>
                  </a:cubicBezTo>
                  <a:cubicBezTo>
                    <a:pt x="667" y="2015"/>
                    <a:pt x="767" y="1949"/>
                    <a:pt x="834" y="1882"/>
                  </a:cubicBezTo>
                  <a:cubicBezTo>
                    <a:pt x="901" y="1815"/>
                    <a:pt x="934" y="1715"/>
                    <a:pt x="1001" y="1649"/>
                  </a:cubicBezTo>
                  <a:cubicBezTo>
                    <a:pt x="1034" y="1582"/>
                    <a:pt x="1067" y="1515"/>
                    <a:pt x="1101" y="1415"/>
                  </a:cubicBezTo>
                  <a:cubicBezTo>
                    <a:pt x="1134" y="1382"/>
                    <a:pt x="1134" y="1315"/>
                    <a:pt x="1134" y="1282"/>
                  </a:cubicBezTo>
                  <a:cubicBezTo>
                    <a:pt x="1134" y="1248"/>
                    <a:pt x="1134" y="1215"/>
                    <a:pt x="1134" y="1215"/>
                  </a:cubicBezTo>
                  <a:cubicBezTo>
                    <a:pt x="1134" y="1198"/>
                    <a:pt x="1126" y="1190"/>
                    <a:pt x="1117" y="1190"/>
                  </a:cubicBezTo>
                  <a:cubicBezTo>
                    <a:pt x="1109" y="1190"/>
                    <a:pt x="1101" y="1198"/>
                    <a:pt x="1101" y="1215"/>
                  </a:cubicBezTo>
                  <a:lnTo>
                    <a:pt x="901" y="1315"/>
                  </a:lnTo>
                  <a:cubicBezTo>
                    <a:pt x="867" y="1315"/>
                    <a:pt x="867" y="1348"/>
                    <a:pt x="834" y="1348"/>
                  </a:cubicBezTo>
                  <a:lnTo>
                    <a:pt x="801" y="1415"/>
                  </a:lnTo>
                  <a:cubicBezTo>
                    <a:pt x="767" y="1448"/>
                    <a:pt x="767" y="1482"/>
                    <a:pt x="734" y="1548"/>
                  </a:cubicBezTo>
                  <a:cubicBezTo>
                    <a:pt x="701" y="1582"/>
                    <a:pt x="634" y="1615"/>
                    <a:pt x="600" y="1615"/>
                  </a:cubicBezTo>
                  <a:cubicBezTo>
                    <a:pt x="567" y="1649"/>
                    <a:pt x="534" y="1649"/>
                    <a:pt x="500" y="1682"/>
                  </a:cubicBezTo>
                  <a:lnTo>
                    <a:pt x="400" y="1682"/>
                  </a:lnTo>
                  <a:cubicBezTo>
                    <a:pt x="367" y="1649"/>
                    <a:pt x="367" y="1615"/>
                    <a:pt x="334" y="1582"/>
                  </a:cubicBezTo>
                  <a:cubicBezTo>
                    <a:pt x="334" y="1548"/>
                    <a:pt x="300" y="1482"/>
                    <a:pt x="300" y="1448"/>
                  </a:cubicBezTo>
                  <a:lnTo>
                    <a:pt x="1134" y="981"/>
                  </a:lnTo>
                  <a:cubicBezTo>
                    <a:pt x="1168" y="981"/>
                    <a:pt x="1201" y="948"/>
                    <a:pt x="1201" y="915"/>
                  </a:cubicBezTo>
                  <a:cubicBezTo>
                    <a:pt x="1201" y="881"/>
                    <a:pt x="1201" y="881"/>
                    <a:pt x="1234" y="848"/>
                  </a:cubicBezTo>
                  <a:lnTo>
                    <a:pt x="1234" y="681"/>
                  </a:lnTo>
                  <a:cubicBezTo>
                    <a:pt x="1234" y="548"/>
                    <a:pt x="1201" y="448"/>
                    <a:pt x="1168" y="348"/>
                  </a:cubicBezTo>
                  <a:cubicBezTo>
                    <a:pt x="1168" y="248"/>
                    <a:pt x="1101" y="181"/>
                    <a:pt x="1067" y="114"/>
                  </a:cubicBezTo>
                  <a:cubicBezTo>
                    <a:pt x="1001" y="47"/>
                    <a:pt x="934" y="14"/>
                    <a:pt x="867" y="14"/>
                  </a:cubicBezTo>
                  <a:cubicBezTo>
                    <a:pt x="841" y="5"/>
                    <a:pt x="816" y="1"/>
                    <a:pt x="79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80"/>
            <p:cNvSpPr/>
            <p:nvPr/>
          </p:nvSpPr>
          <p:spPr>
            <a:xfrm>
              <a:off x="3222475" y="1999375"/>
              <a:ext cx="27550" cy="55075"/>
            </a:xfrm>
            <a:custGeom>
              <a:rect b="b" l="l" r="r" t="t"/>
              <a:pathLst>
                <a:path extrusionOk="0" h="2203" w="1102">
                  <a:moveTo>
                    <a:pt x="734" y="0"/>
                  </a:moveTo>
                  <a:cubicBezTo>
                    <a:pt x="668" y="34"/>
                    <a:pt x="567" y="34"/>
                    <a:pt x="534" y="101"/>
                  </a:cubicBezTo>
                  <a:cubicBezTo>
                    <a:pt x="434" y="134"/>
                    <a:pt x="367" y="201"/>
                    <a:pt x="301" y="267"/>
                  </a:cubicBezTo>
                  <a:cubicBezTo>
                    <a:pt x="234" y="334"/>
                    <a:pt x="201" y="401"/>
                    <a:pt x="167" y="501"/>
                  </a:cubicBezTo>
                  <a:cubicBezTo>
                    <a:pt x="100" y="568"/>
                    <a:pt x="67" y="668"/>
                    <a:pt x="67" y="734"/>
                  </a:cubicBezTo>
                  <a:cubicBezTo>
                    <a:pt x="34" y="801"/>
                    <a:pt x="34" y="901"/>
                    <a:pt x="34" y="968"/>
                  </a:cubicBezTo>
                  <a:cubicBezTo>
                    <a:pt x="0" y="1035"/>
                    <a:pt x="0" y="1101"/>
                    <a:pt x="34" y="1168"/>
                  </a:cubicBezTo>
                  <a:cubicBezTo>
                    <a:pt x="34" y="1235"/>
                    <a:pt x="34" y="1268"/>
                    <a:pt x="67" y="1301"/>
                  </a:cubicBezTo>
                  <a:cubicBezTo>
                    <a:pt x="100" y="1335"/>
                    <a:pt x="134" y="1368"/>
                    <a:pt x="201" y="1368"/>
                  </a:cubicBezTo>
                  <a:cubicBezTo>
                    <a:pt x="217" y="1385"/>
                    <a:pt x="242" y="1393"/>
                    <a:pt x="271" y="1393"/>
                  </a:cubicBezTo>
                  <a:cubicBezTo>
                    <a:pt x="301" y="1393"/>
                    <a:pt x="334" y="1385"/>
                    <a:pt x="367" y="1368"/>
                  </a:cubicBezTo>
                  <a:lnTo>
                    <a:pt x="534" y="1335"/>
                  </a:lnTo>
                  <a:lnTo>
                    <a:pt x="668" y="1301"/>
                  </a:lnTo>
                  <a:lnTo>
                    <a:pt x="734" y="1301"/>
                  </a:lnTo>
                  <a:cubicBezTo>
                    <a:pt x="734" y="1335"/>
                    <a:pt x="734" y="1368"/>
                    <a:pt x="734" y="1368"/>
                  </a:cubicBezTo>
                  <a:cubicBezTo>
                    <a:pt x="734" y="1401"/>
                    <a:pt x="734" y="1435"/>
                    <a:pt x="734" y="1468"/>
                  </a:cubicBezTo>
                  <a:cubicBezTo>
                    <a:pt x="701" y="1502"/>
                    <a:pt x="701" y="1535"/>
                    <a:pt x="668" y="1535"/>
                  </a:cubicBezTo>
                  <a:cubicBezTo>
                    <a:pt x="634" y="1568"/>
                    <a:pt x="634" y="1602"/>
                    <a:pt x="601" y="1602"/>
                  </a:cubicBezTo>
                  <a:lnTo>
                    <a:pt x="534" y="1668"/>
                  </a:lnTo>
                  <a:cubicBezTo>
                    <a:pt x="467" y="1702"/>
                    <a:pt x="434" y="1702"/>
                    <a:pt x="401" y="1702"/>
                  </a:cubicBezTo>
                  <a:cubicBezTo>
                    <a:pt x="367" y="1702"/>
                    <a:pt x="334" y="1702"/>
                    <a:pt x="334" y="1668"/>
                  </a:cubicBezTo>
                  <a:lnTo>
                    <a:pt x="301" y="1635"/>
                  </a:lnTo>
                  <a:lnTo>
                    <a:pt x="234" y="1635"/>
                  </a:lnTo>
                  <a:lnTo>
                    <a:pt x="34" y="1768"/>
                  </a:lnTo>
                  <a:cubicBezTo>
                    <a:pt x="34" y="1768"/>
                    <a:pt x="0" y="1802"/>
                    <a:pt x="0" y="1802"/>
                  </a:cubicBezTo>
                  <a:cubicBezTo>
                    <a:pt x="0" y="1835"/>
                    <a:pt x="0" y="1868"/>
                    <a:pt x="0" y="1902"/>
                  </a:cubicBezTo>
                  <a:cubicBezTo>
                    <a:pt x="0" y="1935"/>
                    <a:pt x="0" y="2002"/>
                    <a:pt x="34" y="2069"/>
                  </a:cubicBezTo>
                  <a:cubicBezTo>
                    <a:pt x="67" y="2102"/>
                    <a:pt x="100" y="2135"/>
                    <a:pt x="134" y="2169"/>
                  </a:cubicBezTo>
                  <a:cubicBezTo>
                    <a:pt x="201" y="2202"/>
                    <a:pt x="267" y="2202"/>
                    <a:pt x="301" y="2202"/>
                  </a:cubicBezTo>
                  <a:cubicBezTo>
                    <a:pt x="401" y="2169"/>
                    <a:pt x="467" y="2135"/>
                    <a:pt x="534" y="2102"/>
                  </a:cubicBezTo>
                  <a:cubicBezTo>
                    <a:pt x="634" y="2069"/>
                    <a:pt x="701" y="2002"/>
                    <a:pt x="768" y="1935"/>
                  </a:cubicBezTo>
                  <a:cubicBezTo>
                    <a:pt x="834" y="1868"/>
                    <a:pt x="901" y="1768"/>
                    <a:pt x="934" y="1702"/>
                  </a:cubicBezTo>
                  <a:cubicBezTo>
                    <a:pt x="968" y="1602"/>
                    <a:pt x="1001" y="1535"/>
                    <a:pt x="1034" y="1435"/>
                  </a:cubicBezTo>
                  <a:cubicBezTo>
                    <a:pt x="1068" y="1368"/>
                    <a:pt x="1068" y="1268"/>
                    <a:pt x="1068" y="1201"/>
                  </a:cubicBezTo>
                  <a:cubicBezTo>
                    <a:pt x="1101" y="1068"/>
                    <a:pt x="1068" y="968"/>
                    <a:pt x="1001" y="868"/>
                  </a:cubicBezTo>
                  <a:cubicBezTo>
                    <a:pt x="954" y="844"/>
                    <a:pt x="890" y="821"/>
                    <a:pt x="798" y="821"/>
                  </a:cubicBezTo>
                  <a:cubicBezTo>
                    <a:pt x="760" y="821"/>
                    <a:pt x="716" y="825"/>
                    <a:pt x="668" y="834"/>
                  </a:cubicBezTo>
                  <a:lnTo>
                    <a:pt x="501" y="868"/>
                  </a:lnTo>
                  <a:lnTo>
                    <a:pt x="401" y="868"/>
                  </a:lnTo>
                  <a:cubicBezTo>
                    <a:pt x="367" y="868"/>
                    <a:pt x="367" y="868"/>
                    <a:pt x="367" y="834"/>
                  </a:cubicBezTo>
                  <a:cubicBezTo>
                    <a:pt x="334" y="834"/>
                    <a:pt x="334" y="801"/>
                    <a:pt x="367" y="801"/>
                  </a:cubicBezTo>
                  <a:cubicBezTo>
                    <a:pt x="334" y="734"/>
                    <a:pt x="367" y="668"/>
                    <a:pt x="401" y="634"/>
                  </a:cubicBezTo>
                  <a:cubicBezTo>
                    <a:pt x="434" y="601"/>
                    <a:pt x="501" y="568"/>
                    <a:pt x="534" y="534"/>
                  </a:cubicBezTo>
                  <a:cubicBezTo>
                    <a:pt x="567" y="501"/>
                    <a:pt x="601" y="501"/>
                    <a:pt x="634" y="467"/>
                  </a:cubicBezTo>
                  <a:lnTo>
                    <a:pt x="701" y="467"/>
                  </a:lnTo>
                  <a:lnTo>
                    <a:pt x="734" y="501"/>
                  </a:lnTo>
                  <a:lnTo>
                    <a:pt x="801" y="501"/>
                  </a:lnTo>
                  <a:lnTo>
                    <a:pt x="1001" y="401"/>
                  </a:lnTo>
                  <a:cubicBezTo>
                    <a:pt x="1001" y="367"/>
                    <a:pt x="1034" y="367"/>
                    <a:pt x="1034" y="334"/>
                  </a:cubicBezTo>
                  <a:cubicBezTo>
                    <a:pt x="1034" y="301"/>
                    <a:pt x="1034" y="267"/>
                    <a:pt x="1034" y="267"/>
                  </a:cubicBezTo>
                  <a:cubicBezTo>
                    <a:pt x="1034" y="201"/>
                    <a:pt x="1034" y="134"/>
                    <a:pt x="1001" y="101"/>
                  </a:cubicBezTo>
                  <a:cubicBezTo>
                    <a:pt x="968" y="67"/>
                    <a:pt x="934" y="34"/>
                    <a:pt x="90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80"/>
            <p:cNvSpPr/>
            <p:nvPr/>
          </p:nvSpPr>
          <p:spPr>
            <a:xfrm>
              <a:off x="3054850" y="2491400"/>
              <a:ext cx="27550" cy="47550"/>
            </a:xfrm>
            <a:custGeom>
              <a:rect b="b" l="l" r="r" t="t"/>
              <a:pathLst>
                <a:path extrusionOk="0" h="1902" w="1102">
                  <a:moveTo>
                    <a:pt x="634" y="0"/>
                  </a:moveTo>
                  <a:lnTo>
                    <a:pt x="468" y="100"/>
                  </a:lnTo>
                  <a:cubicBezTo>
                    <a:pt x="468" y="134"/>
                    <a:pt x="434" y="134"/>
                    <a:pt x="434" y="167"/>
                  </a:cubicBezTo>
                  <a:cubicBezTo>
                    <a:pt x="434" y="167"/>
                    <a:pt x="434" y="200"/>
                    <a:pt x="434" y="234"/>
                  </a:cubicBezTo>
                  <a:lnTo>
                    <a:pt x="434" y="834"/>
                  </a:lnTo>
                  <a:lnTo>
                    <a:pt x="34" y="1068"/>
                  </a:lnTo>
                  <a:cubicBezTo>
                    <a:pt x="34" y="1068"/>
                    <a:pt x="1" y="1101"/>
                    <a:pt x="1" y="1101"/>
                  </a:cubicBezTo>
                  <a:cubicBezTo>
                    <a:pt x="1" y="1134"/>
                    <a:pt x="1" y="1168"/>
                    <a:pt x="1" y="1201"/>
                  </a:cubicBezTo>
                  <a:lnTo>
                    <a:pt x="1" y="1435"/>
                  </a:lnTo>
                  <a:lnTo>
                    <a:pt x="1" y="1468"/>
                  </a:lnTo>
                  <a:lnTo>
                    <a:pt x="34" y="1468"/>
                  </a:lnTo>
                  <a:lnTo>
                    <a:pt x="434" y="1234"/>
                  </a:lnTo>
                  <a:lnTo>
                    <a:pt x="434" y="1868"/>
                  </a:lnTo>
                  <a:cubicBezTo>
                    <a:pt x="434" y="1868"/>
                    <a:pt x="434" y="1902"/>
                    <a:pt x="434" y="1902"/>
                  </a:cubicBezTo>
                  <a:lnTo>
                    <a:pt x="468" y="1902"/>
                  </a:lnTo>
                  <a:lnTo>
                    <a:pt x="634" y="1801"/>
                  </a:lnTo>
                  <a:cubicBezTo>
                    <a:pt x="668" y="1801"/>
                    <a:pt x="668" y="1768"/>
                    <a:pt x="668" y="1768"/>
                  </a:cubicBezTo>
                  <a:cubicBezTo>
                    <a:pt x="701" y="1735"/>
                    <a:pt x="701" y="1701"/>
                    <a:pt x="668" y="1701"/>
                  </a:cubicBezTo>
                  <a:lnTo>
                    <a:pt x="668" y="1068"/>
                  </a:lnTo>
                  <a:lnTo>
                    <a:pt x="1068" y="834"/>
                  </a:lnTo>
                  <a:cubicBezTo>
                    <a:pt x="1068" y="834"/>
                    <a:pt x="1101" y="801"/>
                    <a:pt x="1101" y="801"/>
                  </a:cubicBezTo>
                  <a:cubicBezTo>
                    <a:pt x="1101" y="767"/>
                    <a:pt x="1101" y="734"/>
                    <a:pt x="1101" y="734"/>
                  </a:cubicBezTo>
                  <a:lnTo>
                    <a:pt x="1101" y="501"/>
                  </a:lnTo>
                  <a:lnTo>
                    <a:pt x="1101" y="434"/>
                  </a:lnTo>
                  <a:lnTo>
                    <a:pt x="1068" y="434"/>
                  </a:lnTo>
                  <a:lnTo>
                    <a:pt x="668" y="667"/>
                  </a:lnTo>
                  <a:lnTo>
                    <a:pt x="668" y="67"/>
                  </a:lnTo>
                  <a:cubicBezTo>
                    <a:pt x="701" y="34"/>
                    <a:pt x="701" y="34"/>
                    <a:pt x="668"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80"/>
            <p:cNvSpPr/>
            <p:nvPr/>
          </p:nvSpPr>
          <p:spPr>
            <a:xfrm>
              <a:off x="3084875" y="2462200"/>
              <a:ext cx="20050" cy="60900"/>
            </a:xfrm>
            <a:custGeom>
              <a:rect b="b" l="l" r="r" t="t"/>
              <a:pathLst>
                <a:path extrusionOk="0" h="2436" w="802">
                  <a:moveTo>
                    <a:pt x="768" y="1"/>
                  </a:moveTo>
                  <a:lnTo>
                    <a:pt x="568" y="101"/>
                  </a:lnTo>
                  <a:cubicBezTo>
                    <a:pt x="568" y="101"/>
                    <a:pt x="568" y="134"/>
                    <a:pt x="534" y="134"/>
                  </a:cubicBezTo>
                  <a:lnTo>
                    <a:pt x="501" y="201"/>
                  </a:lnTo>
                  <a:lnTo>
                    <a:pt x="34" y="1035"/>
                  </a:lnTo>
                  <a:cubicBezTo>
                    <a:pt x="34" y="1035"/>
                    <a:pt x="0" y="1068"/>
                    <a:pt x="0" y="1101"/>
                  </a:cubicBezTo>
                  <a:cubicBezTo>
                    <a:pt x="0" y="1135"/>
                    <a:pt x="0" y="1135"/>
                    <a:pt x="0" y="1168"/>
                  </a:cubicBezTo>
                  <a:lnTo>
                    <a:pt x="134" y="1335"/>
                  </a:lnTo>
                  <a:lnTo>
                    <a:pt x="201" y="1335"/>
                  </a:lnTo>
                  <a:cubicBezTo>
                    <a:pt x="201" y="1302"/>
                    <a:pt x="201" y="1302"/>
                    <a:pt x="234" y="1268"/>
                  </a:cubicBezTo>
                  <a:lnTo>
                    <a:pt x="534" y="735"/>
                  </a:lnTo>
                  <a:lnTo>
                    <a:pt x="534" y="2369"/>
                  </a:lnTo>
                  <a:lnTo>
                    <a:pt x="534" y="2436"/>
                  </a:lnTo>
                  <a:lnTo>
                    <a:pt x="568" y="2436"/>
                  </a:lnTo>
                  <a:lnTo>
                    <a:pt x="768" y="2336"/>
                  </a:lnTo>
                  <a:cubicBezTo>
                    <a:pt x="768" y="2302"/>
                    <a:pt x="768" y="2302"/>
                    <a:pt x="801" y="2269"/>
                  </a:cubicBezTo>
                  <a:cubicBezTo>
                    <a:pt x="801" y="2269"/>
                    <a:pt x="801" y="2236"/>
                    <a:pt x="801" y="2202"/>
                  </a:cubicBezTo>
                  <a:lnTo>
                    <a:pt x="801" y="67"/>
                  </a:lnTo>
                  <a:cubicBezTo>
                    <a:pt x="801" y="34"/>
                    <a:pt x="801" y="1"/>
                    <a:pt x="801"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80"/>
            <p:cNvSpPr/>
            <p:nvPr/>
          </p:nvSpPr>
          <p:spPr>
            <a:xfrm>
              <a:off x="3109900" y="2447400"/>
              <a:ext cx="20025" cy="61525"/>
            </a:xfrm>
            <a:custGeom>
              <a:rect b="b" l="l" r="r" t="t"/>
              <a:pathLst>
                <a:path extrusionOk="0" h="2461" w="801">
                  <a:moveTo>
                    <a:pt x="763" y="1"/>
                  </a:moveTo>
                  <a:cubicBezTo>
                    <a:pt x="759" y="1"/>
                    <a:pt x="751" y="9"/>
                    <a:pt x="734" y="26"/>
                  </a:cubicBezTo>
                  <a:lnTo>
                    <a:pt x="567" y="126"/>
                  </a:lnTo>
                  <a:cubicBezTo>
                    <a:pt x="567" y="126"/>
                    <a:pt x="534" y="126"/>
                    <a:pt x="534" y="159"/>
                  </a:cubicBezTo>
                  <a:lnTo>
                    <a:pt x="501" y="226"/>
                  </a:lnTo>
                  <a:lnTo>
                    <a:pt x="34" y="1060"/>
                  </a:lnTo>
                  <a:cubicBezTo>
                    <a:pt x="0" y="1060"/>
                    <a:pt x="0" y="1093"/>
                    <a:pt x="0" y="1126"/>
                  </a:cubicBezTo>
                  <a:lnTo>
                    <a:pt x="0" y="1193"/>
                  </a:lnTo>
                  <a:lnTo>
                    <a:pt x="100" y="1327"/>
                  </a:lnTo>
                  <a:lnTo>
                    <a:pt x="134" y="1327"/>
                  </a:lnTo>
                  <a:cubicBezTo>
                    <a:pt x="167" y="1327"/>
                    <a:pt x="200" y="1293"/>
                    <a:pt x="200" y="1293"/>
                  </a:cubicBezTo>
                  <a:lnTo>
                    <a:pt x="534" y="726"/>
                  </a:lnTo>
                  <a:lnTo>
                    <a:pt x="534" y="2394"/>
                  </a:lnTo>
                  <a:lnTo>
                    <a:pt x="534" y="2461"/>
                  </a:lnTo>
                  <a:lnTo>
                    <a:pt x="567" y="2461"/>
                  </a:lnTo>
                  <a:lnTo>
                    <a:pt x="734" y="2361"/>
                  </a:lnTo>
                  <a:cubicBezTo>
                    <a:pt x="767" y="2327"/>
                    <a:pt x="767" y="2327"/>
                    <a:pt x="767" y="2294"/>
                  </a:cubicBezTo>
                  <a:cubicBezTo>
                    <a:pt x="801" y="2294"/>
                    <a:pt x="801" y="2261"/>
                    <a:pt x="767" y="2227"/>
                  </a:cubicBezTo>
                  <a:lnTo>
                    <a:pt x="767" y="59"/>
                  </a:lnTo>
                  <a:cubicBezTo>
                    <a:pt x="801" y="59"/>
                    <a:pt x="801" y="26"/>
                    <a:pt x="767" y="26"/>
                  </a:cubicBezTo>
                  <a:cubicBezTo>
                    <a:pt x="767" y="9"/>
                    <a:pt x="767" y="1"/>
                    <a:pt x="763"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80"/>
            <p:cNvSpPr/>
            <p:nvPr/>
          </p:nvSpPr>
          <p:spPr>
            <a:xfrm>
              <a:off x="3136575" y="2484725"/>
              <a:ext cx="7525" cy="15875"/>
            </a:xfrm>
            <a:custGeom>
              <a:rect b="b" l="l" r="r" t="t"/>
              <a:pathLst>
                <a:path extrusionOk="0" h="635" w="301">
                  <a:moveTo>
                    <a:pt x="267" y="0"/>
                  </a:moveTo>
                  <a:lnTo>
                    <a:pt x="34" y="134"/>
                  </a:lnTo>
                  <a:cubicBezTo>
                    <a:pt x="34" y="134"/>
                    <a:pt x="1" y="134"/>
                    <a:pt x="1" y="167"/>
                  </a:cubicBezTo>
                  <a:cubicBezTo>
                    <a:pt x="1" y="200"/>
                    <a:pt x="1" y="200"/>
                    <a:pt x="1" y="234"/>
                  </a:cubicBezTo>
                  <a:lnTo>
                    <a:pt x="1" y="567"/>
                  </a:lnTo>
                  <a:cubicBezTo>
                    <a:pt x="1" y="601"/>
                    <a:pt x="1" y="601"/>
                    <a:pt x="1" y="634"/>
                  </a:cubicBezTo>
                  <a:lnTo>
                    <a:pt x="34" y="634"/>
                  </a:lnTo>
                  <a:lnTo>
                    <a:pt x="267" y="501"/>
                  </a:lnTo>
                  <a:cubicBezTo>
                    <a:pt x="267" y="501"/>
                    <a:pt x="301" y="467"/>
                    <a:pt x="301" y="467"/>
                  </a:cubicBezTo>
                  <a:cubicBezTo>
                    <a:pt x="301" y="434"/>
                    <a:pt x="301" y="401"/>
                    <a:pt x="301" y="367"/>
                  </a:cubicBezTo>
                  <a:lnTo>
                    <a:pt x="301" y="67"/>
                  </a:lnTo>
                  <a:cubicBezTo>
                    <a:pt x="301" y="34"/>
                    <a:pt x="301" y="34"/>
                    <a:pt x="301"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80"/>
            <p:cNvSpPr/>
            <p:nvPr/>
          </p:nvSpPr>
          <p:spPr>
            <a:xfrm>
              <a:off x="3149925" y="2423850"/>
              <a:ext cx="29200" cy="64225"/>
            </a:xfrm>
            <a:custGeom>
              <a:rect b="b" l="l" r="r" t="t"/>
              <a:pathLst>
                <a:path extrusionOk="0" h="2569" w="1168">
                  <a:moveTo>
                    <a:pt x="697" y="451"/>
                  </a:moveTo>
                  <a:cubicBezTo>
                    <a:pt x="734" y="451"/>
                    <a:pt x="768" y="467"/>
                    <a:pt x="801" y="501"/>
                  </a:cubicBezTo>
                  <a:cubicBezTo>
                    <a:pt x="834" y="601"/>
                    <a:pt x="868" y="701"/>
                    <a:pt x="868" y="834"/>
                  </a:cubicBezTo>
                  <a:lnTo>
                    <a:pt x="868" y="1101"/>
                  </a:lnTo>
                  <a:lnTo>
                    <a:pt x="868" y="1368"/>
                  </a:lnTo>
                  <a:cubicBezTo>
                    <a:pt x="868" y="1535"/>
                    <a:pt x="834" y="1668"/>
                    <a:pt x="801" y="1802"/>
                  </a:cubicBezTo>
                  <a:cubicBezTo>
                    <a:pt x="768" y="1902"/>
                    <a:pt x="667" y="2002"/>
                    <a:pt x="567" y="2068"/>
                  </a:cubicBezTo>
                  <a:cubicBezTo>
                    <a:pt x="517" y="2102"/>
                    <a:pt x="476" y="2118"/>
                    <a:pt x="442" y="2118"/>
                  </a:cubicBezTo>
                  <a:cubicBezTo>
                    <a:pt x="409" y="2118"/>
                    <a:pt x="384" y="2102"/>
                    <a:pt x="367" y="2068"/>
                  </a:cubicBezTo>
                  <a:cubicBezTo>
                    <a:pt x="301" y="1968"/>
                    <a:pt x="267" y="1835"/>
                    <a:pt x="301" y="1735"/>
                  </a:cubicBezTo>
                  <a:lnTo>
                    <a:pt x="301" y="1435"/>
                  </a:lnTo>
                  <a:lnTo>
                    <a:pt x="301" y="1168"/>
                  </a:lnTo>
                  <a:cubicBezTo>
                    <a:pt x="301" y="1034"/>
                    <a:pt x="301" y="868"/>
                    <a:pt x="367" y="734"/>
                  </a:cubicBezTo>
                  <a:cubicBezTo>
                    <a:pt x="401" y="634"/>
                    <a:pt x="467" y="534"/>
                    <a:pt x="567" y="501"/>
                  </a:cubicBezTo>
                  <a:cubicBezTo>
                    <a:pt x="617" y="467"/>
                    <a:pt x="659" y="451"/>
                    <a:pt x="697" y="451"/>
                  </a:cubicBezTo>
                  <a:close/>
                  <a:moveTo>
                    <a:pt x="834" y="0"/>
                  </a:moveTo>
                  <a:cubicBezTo>
                    <a:pt x="734" y="0"/>
                    <a:pt x="667" y="34"/>
                    <a:pt x="567" y="67"/>
                  </a:cubicBezTo>
                  <a:cubicBezTo>
                    <a:pt x="467" y="134"/>
                    <a:pt x="367" y="200"/>
                    <a:pt x="301" y="300"/>
                  </a:cubicBezTo>
                  <a:cubicBezTo>
                    <a:pt x="234" y="401"/>
                    <a:pt x="167" y="501"/>
                    <a:pt x="134" y="601"/>
                  </a:cubicBezTo>
                  <a:cubicBezTo>
                    <a:pt x="67" y="701"/>
                    <a:pt x="34" y="834"/>
                    <a:pt x="34" y="934"/>
                  </a:cubicBezTo>
                  <a:cubicBezTo>
                    <a:pt x="0" y="1068"/>
                    <a:pt x="0" y="1201"/>
                    <a:pt x="0" y="1335"/>
                  </a:cubicBezTo>
                  <a:lnTo>
                    <a:pt x="0" y="1635"/>
                  </a:lnTo>
                  <a:lnTo>
                    <a:pt x="0" y="1902"/>
                  </a:lnTo>
                  <a:cubicBezTo>
                    <a:pt x="0" y="2035"/>
                    <a:pt x="0" y="2135"/>
                    <a:pt x="34" y="2235"/>
                  </a:cubicBezTo>
                  <a:cubicBezTo>
                    <a:pt x="34" y="2335"/>
                    <a:pt x="67" y="2402"/>
                    <a:pt x="134" y="2469"/>
                  </a:cubicBezTo>
                  <a:cubicBezTo>
                    <a:pt x="167" y="2535"/>
                    <a:pt x="234" y="2569"/>
                    <a:pt x="301" y="2569"/>
                  </a:cubicBezTo>
                  <a:cubicBezTo>
                    <a:pt x="401" y="2569"/>
                    <a:pt x="501" y="2535"/>
                    <a:pt x="567" y="2469"/>
                  </a:cubicBezTo>
                  <a:cubicBezTo>
                    <a:pt x="667" y="2435"/>
                    <a:pt x="768" y="2335"/>
                    <a:pt x="834" y="2269"/>
                  </a:cubicBezTo>
                  <a:cubicBezTo>
                    <a:pt x="901" y="2168"/>
                    <a:pt x="968" y="2068"/>
                    <a:pt x="1034" y="1968"/>
                  </a:cubicBezTo>
                  <a:cubicBezTo>
                    <a:pt x="1068" y="1868"/>
                    <a:pt x="1101" y="1735"/>
                    <a:pt x="1134" y="1635"/>
                  </a:cubicBezTo>
                  <a:cubicBezTo>
                    <a:pt x="1134" y="1501"/>
                    <a:pt x="1168" y="1368"/>
                    <a:pt x="1168" y="1234"/>
                  </a:cubicBezTo>
                  <a:lnTo>
                    <a:pt x="1168" y="634"/>
                  </a:lnTo>
                  <a:cubicBezTo>
                    <a:pt x="1168" y="534"/>
                    <a:pt x="1134" y="434"/>
                    <a:pt x="1134" y="300"/>
                  </a:cubicBezTo>
                  <a:cubicBezTo>
                    <a:pt x="1101" y="234"/>
                    <a:pt x="1068" y="134"/>
                    <a:pt x="1034" y="67"/>
                  </a:cubicBezTo>
                  <a:cubicBezTo>
                    <a:pt x="968" y="34"/>
                    <a:pt x="901" y="0"/>
                    <a:pt x="834"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80"/>
            <p:cNvSpPr/>
            <p:nvPr/>
          </p:nvSpPr>
          <p:spPr>
            <a:xfrm>
              <a:off x="3183275" y="2405500"/>
              <a:ext cx="19200" cy="60900"/>
            </a:xfrm>
            <a:custGeom>
              <a:rect b="b" l="l" r="r" t="t"/>
              <a:pathLst>
                <a:path extrusionOk="0" h="2436" w="768">
                  <a:moveTo>
                    <a:pt x="701" y="0"/>
                  </a:moveTo>
                  <a:lnTo>
                    <a:pt x="534" y="100"/>
                  </a:lnTo>
                  <a:cubicBezTo>
                    <a:pt x="534" y="100"/>
                    <a:pt x="501" y="100"/>
                    <a:pt x="501" y="134"/>
                  </a:cubicBezTo>
                  <a:cubicBezTo>
                    <a:pt x="501" y="134"/>
                    <a:pt x="468" y="167"/>
                    <a:pt x="468" y="201"/>
                  </a:cubicBezTo>
                  <a:lnTo>
                    <a:pt x="1" y="1034"/>
                  </a:lnTo>
                  <a:cubicBezTo>
                    <a:pt x="1" y="1034"/>
                    <a:pt x="1" y="1068"/>
                    <a:pt x="1" y="1101"/>
                  </a:cubicBezTo>
                  <a:cubicBezTo>
                    <a:pt x="1" y="1135"/>
                    <a:pt x="1" y="1135"/>
                    <a:pt x="1" y="1168"/>
                  </a:cubicBezTo>
                  <a:lnTo>
                    <a:pt x="101" y="1301"/>
                  </a:lnTo>
                  <a:lnTo>
                    <a:pt x="134" y="1301"/>
                  </a:lnTo>
                  <a:cubicBezTo>
                    <a:pt x="167" y="1301"/>
                    <a:pt x="201" y="1301"/>
                    <a:pt x="201" y="1268"/>
                  </a:cubicBezTo>
                  <a:lnTo>
                    <a:pt x="501" y="734"/>
                  </a:lnTo>
                  <a:lnTo>
                    <a:pt x="501" y="2369"/>
                  </a:lnTo>
                  <a:cubicBezTo>
                    <a:pt x="501" y="2402"/>
                    <a:pt x="501" y="2402"/>
                    <a:pt x="501" y="2435"/>
                  </a:cubicBezTo>
                  <a:lnTo>
                    <a:pt x="534" y="2435"/>
                  </a:lnTo>
                  <a:lnTo>
                    <a:pt x="701" y="2335"/>
                  </a:lnTo>
                  <a:cubicBezTo>
                    <a:pt x="734" y="2302"/>
                    <a:pt x="734" y="2302"/>
                    <a:pt x="768" y="2269"/>
                  </a:cubicBezTo>
                  <a:cubicBezTo>
                    <a:pt x="768" y="2235"/>
                    <a:pt x="768" y="2235"/>
                    <a:pt x="768" y="2202"/>
                  </a:cubicBezTo>
                  <a:lnTo>
                    <a:pt x="768" y="34"/>
                  </a:lnTo>
                  <a:cubicBezTo>
                    <a:pt x="768" y="34"/>
                    <a:pt x="768" y="0"/>
                    <a:pt x="768"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80"/>
            <p:cNvSpPr/>
            <p:nvPr/>
          </p:nvSpPr>
          <p:spPr>
            <a:xfrm>
              <a:off x="3209125" y="2381325"/>
              <a:ext cx="40050" cy="75900"/>
            </a:xfrm>
            <a:custGeom>
              <a:rect b="b" l="l" r="r" t="t"/>
              <a:pathLst>
                <a:path extrusionOk="0" h="3036" w="1602">
                  <a:moveTo>
                    <a:pt x="401" y="867"/>
                  </a:moveTo>
                  <a:cubicBezTo>
                    <a:pt x="434" y="901"/>
                    <a:pt x="434" y="934"/>
                    <a:pt x="434" y="967"/>
                  </a:cubicBezTo>
                  <a:lnTo>
                    <a:pt x="434" y="1034"/>
                  </a:lnTo>
                  <a:lnTo>
                    <a:pt x="434" y="1201"/>
                  </a:lnTo>
                  <a:lnTo>
                    <a:pt x="434" y="1268"/>
                  </a:lnTo>
                  <a:cubicBezTo>
                    <a:pt x="434" y="1301"/>
                    <a:pt x="434" y="1368"/>
                    <a:pt x="401" y="1401"/>
                  </a:cubicBezTo>
                  <a:cubicBezTo>
                    <a:pt x="401" y="1434"/>
                    <a:pt x="368" y="1468"/>
                    <a:pt x="334" y="1501"/>
                  </a:cubicBezTo>
                  <a:cubicBezTo>
                    <a:pt x="301" y="1518"/>
                    <a:pt x="276" y="1526"/>
                    <a:pt x="259" y="1526"/>
                  </a:cubicBezTo>
                  <a:cubicBezTo>
                    <a:pt x="243" y="1526"/>
                    <a:pt x="234" y="1518"/>
                    <a:pt x="234" y="1501"/>
                  </a:cubicBezTo>
                  <a:cubicBezTo>
                    <a:pt x="201" y="1468"/>
                    <a:pt x="201" y="1434"/>
                    <a:pt x="201" y="1401"/>
                  </a:cubicBezTo>
                  <a:cubicBezTo>
                    <a:pt x="201" y="1401"/>
                    <a:pt x="201" y="1368"/>
                    <a:pt x="201" y="1334"/>
                  </a:cubicBezTo>
                  <a:lnTo>
                    <a:pt x="201" y="1168"/>
                  </a:lnTo>
                  <a:cubicBezTo>
                    <a:pt x="201" y="1134"/>
                    <a:pt x="201" y="1134"/>
                    <a:pt x="201" y="1101"/>
                  </a:cubicBezTo>
                  <a:cubicBezTo>
                    <a:pt x="201" y="1067"/>
                    <a:pt x="201" y="1001"/>
                    <a:pt x="234" y="967"/>
                  </a:cubicBezTo>
                  <a:cubicBezTo>
                    <a:pt x="234" y="934"/>
                    <a:pt x="268" y="901"/>
                    <a:pt x="334" y="867"/>
                  </a:cubicBezTo>
                  <a:close/>
                  <a:moveTo>
                    <a:pt x="468" y="534"/>
                  </a:moveTo>
                  <a:cubicBezTo>
                    <a:pt x="401" y="534"/>
                    <a:pt x="368" y="567"/>
                    <a:pt x="334" y="600"/>
                  </a:cubicBezTo>
                  <a:cubicBezTo>
                    <a:pt x="268" y="600"/>
                    <a:pt x="201" y="667"/>
                    <a:pt x="167" y="701"/>
                  </a:cubicBezTo>
                  <a:cubicBezTo>
                    <a:pt x="134" y="734"/>
                    <a:pt x="101" y="801"/>
                    <a:pt x="67" y="867"/>
                  </a:cubicBezTo>
                  <a:cubicBezTo>
                    <a:pt x="67" y="901"/>
                    <a:pt x="34" y="967"/>
                    <a:pt x="34" y="1034"/>
                  </a:cubicBezTo>
                  <a:cubicBezTo>
                    <a:pt x="1" y="1067"/>
                    <a:pt x="1" y="1134"/>
                    <a:pt x="1" y="1201"/>
                  </a:cubicBezTo>
                  <a:lnTo>
                    <a:pt x="1" y="1368"/>
                  </a:lnTo>
                  <a:lnTo>
                    <a:pt x="1" y="1568"/>
                  </a:lnTo>
                  <a:cubicBezTo>
                    <a:pt x="1" y="1601"/>
                    <a:pt x="1" y="1635"/>
                    <a:pt x="34" y="1701"/>
                  </a:cubicBezTo>
                  <a:cubicBezTo>
                    <a:pt x="34" y="1735"/>
                    <a:pt x="34" y="1768"/>
                    <a:pt x="67" y="1801"/>
                  </a:cubicBezTo>
                  <a:cubicBezTo>
                    <a:pt x="101" y="1801"/>
                    <a:pt x="134" y="1835"/>
                    <a:pt x="167" y="1835"/>
                  </a:cubicBezTo>
                  <a:cubicBezTo>
                    <a:pt x="234" y="1835"/>
                    <a:pt x="268" y="1801"/>
                    <a:pt x="334" y="1801"/>
                  </a:cubicBezTo>
                  <a:cubicBezTo>
                    <a:pt x="368" y="1768"/>
                    <a:pt x="401" y="1701"/>
                    <a:pt x="468" y="1668"/>
                  </a:cubicBezTo>
                  <a:cubicBezTo>
                    <a:pt x="501" y="1635"/>
                    <a:pt x="534" y="1568"/>
                    <a:pt x="568" y="1534"/>
                  </a:cubicBezTo>
                  <a:cubicBezTo>
                    <a:pt x="568" y="1468"/>
                    <a:pt x="601" y="1401"/>
                    <a:pt x="601" y="1368"/>
                  </a:cubicBezTo>
                  <a:cubicBezTo>
                    <a:pt x="634" y="1301"/>
                    <a:pt x="634" y="1234"/>
                    <a:pt x="634" y="1201"/>
                  </a:cubicBezTo>
                  <a:lnTo>
                    <a:pt x="634" y="1001"/>
                  </a:lnTo>
                  <a:lnTo>
                    <a:pt x="634" y="801"/>
                  </a:lnTo>
                  <a:cubicBezTo>
                    <a:pt x="634" y="767"/>
                    <a:pt x="634" y="734"/>
                    <a:pt x="601" y="667"/>
                  </a:cubicBezTo>
                  <a:cubicBezTo>
                    <a:pt x="601" y="634"/>
                    <a:pt x="568" y="600"/>
                    <a:pt x="568" y="567"/>
                  </a:cubicBezTo>
                  <a:cubicBezTo>
                    <a:pt x="534" y="567"/>
                    <a:pt x="501" y="534"/>
                    <a:pt x="468" y="534"/>
                  </a:cubicBezTo>
                  <a:close/>
                  <a:moveTo>
                    <a:pt x="1314" y="1476"/>
                  </a:moveTo>
                  <a:cubicBezTo>
                    <a:pt x="1327" y="1476"/>
                    <a:pt x="1335" y="1484"/>
                    <a:pt x="1335" y="1501"/>
                  </a:cubicBezTo>
                  <a:cubicBezTo>
                    <a:pt x="1368" y="1534"/>
                    <a:pt x="1368" y="1568"/>
                    <a:pt x="1368" y="1601"/>
                  </a:cubicBezTo>
                  <a:lnTo>
                    <a:pt x="1368" y="1668"/>
                  </a:lnTo>
                  <a:lnTo>
                    <a:pt x="1368" y="1835"/>
                  </a:lnTo>
                  <a:lnTo>
                    <a:pt x="1368" y="1901"/>
                  </a:lnTo>
                  <a:lnTo>
                    <a:pt x="1402" y="1901"/>
                  </a:lnTo>
                  <a:cubicBezTo>
                    <a:pt x="1368" y="1935"/>
                    <a:pt x="1368" y="2001"/>
                    <a:pt x="1335" y="2035"/>
                  </a:cubicBezTo>
                  <a:cubicBezTo>
                    <a:pt x="1335" y="2068"/>
                    <a:pt x="1302" y="2102"/>
                    <a:pt x="1268" y="2135"/>
                  </a:cubicBezTo>
                  <a:cubicBezTo>
                    <a:pt x="1252" y="2152"/>
                    <a:pt x="1227" y="2160"/>
                    <a:pt x="1206" y="2160"/>
                  </a:cubicBezTo>
                  <a:cubicBezTo>
                    <a:pt x="1185" y="2160"/>
                    <a:pt x="1168" y="2152"/>
                    <a:pt x="1168" y="2135"/>
                  </a:cubicBezTo>
                  <a:cubicBezTo>
                    <a:pt x="1168" y="2102"/>
                    <a:pt x="1135" y="2068"/>
                    <a:pt x="1135" y="2035"/>
                  </a:cubicBezTo>
                  <a:lnTo>
                    <a:pt x="1135" y="1968"/>
                  </a:lnTo>
                  <a:lnTo>
                    <a:pt x="1135" y="1801"/>
                  </a:lnTo>
                  <a:lnTo>
                    <a:pt x="1135" y="1735"/>
                  </a:lnTo>
                  <a:cubicBezTo>
                    <a:pt x="1135" y="1668"/>
                    <a:pt x="1168" y="1635"/>
                    <a:pt x="1168" y="1601"/>
                  </a:cubicBezTo>
                  <a:cubicBezTo>
                    <a:pt x="1202" y="1568"/>
                    <a:pt x="1235" y="1534"/>
                    <a:pt x="1268" y="1501"/>
                  </a:cubicBezTo>
                  <a:cubicBezTo>
                    <a:pt x="1285" y="1484"/>
                    <a:pt x="1302" y="1476"/>
                    <a:pt x="1314" y="1476"/>
                  </a:cubicBezTo>
                  <a:close/>
                  <a:moveTo>
                    <a:pt x="1402" y="1168"/>
                  </a:moveTo>
                  <a:cubicBezTo>
                    <a:pt x="1368" y="1168"/>
                    <a:pt x="1302" y="1201"/>
                    <a:pt x="1268" y="1234"/>
                  </a:cubicBezTo>
                  <a:lnTo>
                    <a:pt x="1268" y="1201"/>
                  </a:lnTo>
                  <a:cubicBezTo>
                    <a:pt x="1202" y="1234"/>
                    <a:pt x="1168" y="1301"/>
                    <a:pt x="1135" y="1334"/>
                  </a:cubicBezTo>
                  <a:cubicBezTo>
                    <a:pt x="1068" y="1368"/>
                    <a:pt x="1068" y="1434"/>
                    <a:pt x="1035" y="1501"/>
                  </a:cubicBezTo>
                  <a:cubicBezTo>
                    <a:pt x="1001" y="1534"/>
                    <a:pt x="968" y="1601"/>
                    <a:pt x="968" y="1668"/>
                  </a:cubicBezTo>
                  <a:cubicBezTo>
                    <a:pt x="968" y="1701"/>
                    <a:pt x="935" y="1768"/>
                    <a:pt x="935" y="1835"/>
                  </a:cubicBezTo>
                  <a:lnTo>
                    <a:pt x="935" y="2001"/>
                  </a:lnTo>
                  <a:lnTo>
                    <a:pt x="935" y="2202"/>
                  </a:lnTo>
                  <a:cubicBezTo>
                    <a:pt x="935" y="2235"/>
                    <a:pt x="935" y="2268"/>
                    <a:pt x="968" y="2335"/>
                  </a:cubicBezTo>
                  <a:cubicBezTo>
                    <a:pt x="968" y="2368"/>
                    <a:pt x="1001" y="2402"/>
                    <a:pt x="1035" y="2435"/>
                  </a:cubicBezTo>
                  <a:cubicBezTo>
                    <a:pt x="1068" y="2435"/>
                    <a:pt x="1101" y="2468"/>
                    <a:pt x="1135" y="2468"/>
                  </a:cubicBezTo>
                  <a:cubicBezTo>
                    <a:pt x="1168" y="2468"/>
                    <a:pt x="1235" y="2435"/>
                    <a:pt x="1268" y="2435"/>
                  </a:cubicBezTo>
                  <a:cubicBezTo>
                    <a:pt x="1302" y="2402"/>
                    <a:pt x="1368" y="2335"/>
                    <a:pt x="1402" y="2302"/>
                  </a:cubicBezTo>
                  <a:cubicBezTo>
                    <a:pt x="1435" y="2268"/>
                    <a:pt x="1468" y="2202"/>
                    <a:pt x="1502" y="2168"/>
                  </a:cubicBezTo>
                  <a:cubicBezTo>
                    <a:pt x="1535" y="2102"/>
                    <a:pt x="1535" y="2035"/>
                    <a:pt x="1568" y="2001"/>
                  </a:cubicBezTo>
                  <a:cubicBezTo>
                    <a:pt x="1568" y="1935"/>
                    <a:pt x="1568" y="1868"/>
                    <a:pt x="1602" y="1801"/>
                  </a:cubicBezTo>
                  <a:lnTo>
                    <a:pt x="1602" y="1635"/>
                  </a:lnTo>
                  <a:lnTo>
                    <a:pt x="1602" y="1434"/>
                  </a:lnTo>
                  <a:cubicBezTo>
                    <a:pt x="1568" y="1401"/>
                    <a:pt x="1568" y="1368"/>
                    <a:pt x="1568" y="1301"/>
                  </a:cubicBezTo>
                  <a:cubicBezTo>
                    <a:pt x="1535" y="1268"/>
                    <a:pt x="1535" y="1234"/>
                    <a:pt x="1502" y="1201"/>
                  </a:cubicBezTo>
                  <a:cubicBezTo>
                    <a:pt x="1468" y="1201"/>
                    <a:pt x="1435" y="1168"/>
                    <a:pt x="1402" y="1168"/>
                  </a:cubicBezTo>
                  <a:close/>
                  <a:moveTo>
                    <a:pt x="1402" y="0"/>
                  </a:moveTo>
                  <a:lnTo>
                    <a:pt x="1268" y="67"/>
                  </a:lnTo>
                  <a:cubicBezTo>
                    <a:pt x="1235" y="67"/>
                    <a:pt x="1235" y="67"/>
                    <a:pt x="1202" y="100"/>
                  </a:cubicBezTo>
                  <a:cubicBezTo>
                    <a:pt x="1202" y="133"/>
                    <a:pt x="1202" y="133"/>
                    <a:pt x="1202" y="167"/>
                  </a:cubicBezTo>
                  <a:lnTo>
                    <a:pt x="101" y="2969"/>
                  </a:lnTo>
                  <a:cubicBezTo>
                    <a:pt x="101" y="3002"/>
                    <a:pt x="101" y="3002"/>
                    <a:pt x="101" y="3036"/>
                  </a:cubicBezTo>
                  <a:lnTo>
                    <a:pt x="167" y="3036"/>
                  </a:lnTo>
                  <a:lnTo>
                    <a:pt x="301" y="2935"/>
                  </a:lnTo>
                  <a:cubicBezTo>
                    <a:pt x="301" y="2935"/>
                    <a:pt x="334" y="2902"/>
                    <a:pt x="334" y="2902"/>
                  </a:cubicBezTo>
                  <a:cubicBezTo>
                    <a:pt x="334" y="2869"/>
                    <a:pt x="368" y="2869"/>
                    <a:pt x="368" y="2835"/>
                  </a:cubicBezTo>
                  <a:lnTo>
                    <a:pt x="1435" y="67"/>
                  </a:lnTo>
                  <a:lnTo>
                    <a:pt x="1435" y="33"/>
                  </a:lnTo>
                  <a:cubicBezTo>
                    <a:pt x="1435" y="0"/>
                    <a:pt x="1435" y="0"/>
                    <a:pt x="1435"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80"/>
            <p:cNvSpPr/>
            <p:nvPr/>
          </p:nvSpPr>
          <p:spPr>
            <a:xfrm>
              <a:off x="2914750" y="2271225"/>
              <a:ext cx="99275" cy="219975"/>
            </a:xfrm>
            <a:custGeom>
              <a:rect b="b" l="l" r="r" t="t"/>
              <a:pathLst>
                <a:path extrusionOk="0" h="8799" w="3971">
                  <a:moveTo>
                    <a:pt x="2869" y="1"/>
                  </a:moveTo>
                  <a:cubicBezTo>
                    <a:pt x="2569" y="34"/>
                    <a:pt x="2302" y="101"/>
                    <a:pt x="2069" y="268"/>
                  </a:cubicBezTo>
                  <a:cubicBezTo>
                    <a:pt x="1735" y="435"/>
                    <a:pt x="1468" y="701"/>
                    <a:pt x="1235" y="968"/>
                  </a:cubicBezTo>
                  <a:cubicBezTo>
                    <a:pt x="1001" y="1235"/>
                    <a:pt x="801" y="1569"/>
                    <a:pt x="634" y="1869"/>
                  </a:cubicBezTo>
                  <a:cubicBezTo>
                    <a:pt x="501" y="2202"/>
                    <a:pt x="368" y="2536"/>
                    <a:pt x="301" y="2870"/>
                  </a:cubicBezTo>
                  <a:cubicBezTo>
                    <a:pt x="201" y="3203"/>
                    <a:pt x="167" y="3503"/>
                    <a:pt x="167" y="3837"/>
                  </a:cubicBezTo>
                  <a:cubicBezTo>
                    <a:pt x="167" y="3870"/>
                    <a:pt x="167" y="3937"/>
                    <a:pt x="201" y="3970"/>
                  </a:cubicBezTo>
                  <a:cubicBezTo>
                    <a:pt x="217" y="3987"/>
                    <a:pt x="234" y="3995"/>
                    <a:pt x="251" y="3995"/>
                  </a:cubicBezTo>
                  <a:cubicBezTo>
                    <a:pt x="267" y="3995"/>
                    <a:pt x="284" y="3987"/>
                    <a:pt x="301" y="3970"/>
                  </a:cubicBezTo>
                  <a:lnTo>
                    <a:pt x="1135" y="3470"/>
                  </a:lnTo>
                  <a:cubicBezTo>
                    <a:pt x="1201" y="3437"/>
                    <a:pt x="1268" y="3403"/>
                    <a:pt x="1302" y="3337"/>
                  </a:cubicBezTo>
                  <a:cubicBezTo>
                    <a:pt x="1368" y="3270"/>
                    <a:pt x="1402" y="3170"/>
                    <a:pt x="1435" y="3070"/>
                  </a:cubicBezTo>
                  <a:cubicBezTo>
                    <a:pt x="1435" y="3036"/>
                    <a:pt x="1468" y="2970"/>
                    <a:pt x="1468" y="2870"/>
                  </a:cubicBezTo>
                  <a:cubicBezTo>
                    <a:pt x="1502" y="2736"/>
                    <a:pt x="1535" y="2636"/>
                    <a:pt x="1568" y="2536"/>
                  </a:cubicBezTo>
                  <a:cubicBezTo>
                    <a:pt x="1602" y="2436"/>
                    <a:pt x="1668" y="2303"/>
                    <a:pt x="1735" y="2202"/>
                  </a:cubicBezTo>
                  <a:cubicBezTo>
                    <a:pt x="1835" y="2102"/>
                    <a:pt x="1935" y="2002"/>
                    <a:pt x="2069" y="1936"/>
                  </a:cubicBezTo>
                  <a:cubicBezTo>
                    <a:pt x="2118" y="1887"/>
                    <a:pt x="2184" y="1856"/>
                    <a:pt x="2269" y="1856"/>
                  </a:cubicBezTo>
                  <a:cubicBezTo>
                    <a:pt x="2300" y="1856"/>
                    <a:pt x="2333" y="1860"/>
                    <a:pt x="2369" y="1869"/>
                  </a:cubicBezTo>
                  <a:cubicBezTo>
                    <a:pt x="2436" y="1869"/>
                    <a:pt x="2502" y="1902"/>
                    <a:pt x="2536" y="1969"/>
                  </a:cubicBezTo>
                  <a:cubicBezTo>
                    <a:pt x="2569" y="2036"/>
                    <a:pt x="2602" y="2136"/>
                    <a:pt x="2602" y="2202"/>
                  </a:cubicBezTo>
                  <a:cubicBezTo>
                    <a:pt x="2602" y="2269"/>
                    <a:pt x="2602" y="2336"/>
                    <a:pt x="2602" y="2403"/>
                  </a:cubicBezTo>
                  <a:cubicBezTo>
                    <a:pt x="2602" y="2536"/>
                    <a:pt x="2602" y="2703"/>
                    <a:pt x="2536" y="2870"/>
                  </a:cubicBezTo>
                  <a:cubicBezTo>
                    <a:pt x="2469" y="3103"/>
                    <a:pt x="2369" y="3337"/>
                    <a:pt x="2236" y="3537"/>
                  </a:cubicBezTo>
                  <a:lnTo>
                    <a:pt x="201" y="6973"/>
                  </a:lnTo>
                  <a:cubicBezTo>
                    <a:pt x="134" y="7073"/>
                    <a:pt x="101" y="7206"/>
                    <a:pt x="67" y="7339"/>
                  </a:cubicBezTo>
                  <a:cubicBezTo>
                    <a:pt x="34" y="7440"/>
                    <a:pt x="1" y="7573"/>
                    <a:pt x="1" y="7706"/>
                  </a:cubicBezTo>
                  <a:lnTo>
                    <a:pt x="1" y="8607"/>
                  </a:lnTo>
                  <a:cubicBezTo>
                    <a:pt x="1" y="8640"/>
                    <a:pt x="34" y="8707"/>
                    <a:pt x="67" y="8774"/>
                  </a:cubicBezTo>
                  <a:cubicBezTo>
                    <a:pt x="84" y="8791"/>
                    <a:pt x="109" y="8799"/>
                    <a:pt x="134" y="8799"/>
                  </a:cubicBezTo>
                  <a:cubicBezTo>
                    <a:pt x="159" y="8799"/>
                    <a:pt x="184" y="8791"/>
                    <a:pt x="201" y="8774"/>
                  </a:cubicBezTo>
                  <a:lnTo>
                    <a:pt x="3803" y="6672"/>
                  </a:lnTo>
                  <a:cubicBezTo>
                    <a:pt x="3870" y="6639"/>
                    <a:pt x="3903" y="6572"/>
                    <a:pt x="3937" y="6506"/>
                  </a:cubicBezTo>
                  <a:cubicBezTo>
                    <a:pt x="3970" y="6439"/>
                    <a:pt x="3970" y="6372"/>
                    <a:pt x="3970" y="6305"/>
                  </a:cubicBezTo>
                  <a:lnTo>
                    <a:pt x="3970" y="5171"/>
                  </a:lnTo>
                  <a:cubicBezTo>
                    <a:pt x="3970" y="5105"/>
                    <a:pt x="3970" y="5038"/>
                    <a:pt x="3937" y="5004"/>
                  </a:cubicBezTo>
                  <a:cubicBezTo>
                    <a:pt x="3920" y="4988"/>
                    <a:pt x="3895" y="4979"/>
                    <a:pt x="3870" y="4979"/>
                  </a:cubicBezTo>
                  <a:cubicBezTo>
                    <a:pt x="3845" y="4979"/>
                    <a:pt x="3820" y="4988"/>
                    <a:pt x="3803" y="5004"/>
                  </a:cubicBezTo>
                  <a:lnTo>
                    <a:pt x="2102" y="6005"/>
                  </a:lnTo>
                  <a:lnTo>
                    <a:pt x="2102" y="6005"/>
                  </a:lnTo>
                  <a:lnTo>
                    <a:pt x="3036" y="4337"/>
                  </a:lnTo>
                  <a:cubicBezTo>
                    <a:pt x="3170" y="4070"/>
                    <a:pt x="3303" y="3837"/>
                    <a:pt x="3436" y="3570"/>
                  </a:cubicBezTo>
                  <a:cubicBezTo>
                    <a:pt x="3536" y="3370"/>
                    <a:pt x="3603" y="3136"/>
                    <a:pt x="3703" y="2903"/>
                  </a:cubicBezTo>
                  <a:cubicBezTo>
                    <a:pt x="3770" y="2703"/>
                    <a:pt x="3803" y="2469"/>
                    <a:pt x="3837" y="2269"/>
                  </a:cubicBezTo>
                  <a:cubicBezTo>
                    <a:pt x="3870" y="2069"/>
                    <a:pt x="3870" y="1869"/>
                    <a:pt x="3870" y="1669"/>
                  </a:cubicBezTo>
                  <a:cubicBezTo>
                    <a:pt x="3870" y="1369"/>
                    <a:pt x="3837" y="1068"/>
                    <a:pt x="3770" y="801"/>
                  </a:cubicBezTo>
                  <a:cubicBezTo>
                    <a:pt x="3703" y="601"/>
                    <a:pt x="3603" y="401"/>
                    <a:pt x="3436" y="234"/>
                  </a:cubicBezTo>
                  <a:cubicBezTo>
                    <a:pt x="3270" y="101"/>
                    <a:pt x="3069" y="1"/>
                    <a:pt x="286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80"/>
            <p:cNvSpPr/>
            <p:nvPr/>
          </p:nvSpPr>
          <p:spPr>
            <a:xfrm>
              <a:off x="3027325" y="2193900"/>
              <a:ext cx="100100" cy="215175"/>
            </a:xfrm>
            <a:custGeom>
              <a:rect b="b" l="l" r="r" t="t"/>
              <a:pathLst>
                <a:path extrusionOk="0" h="8607" w="4004">
                  <a:moveTo>
                    <a:pt x="3603" y="0"/>
                  </a:moveTo>
                  <a:cubicBezTo>
                    <a:pt x="3578" y="0"/>
                    <a:pt x="3553" y="8"/>
                    <a:pt x="3537" y="25"/>
                  </a:cubicBezTo>
                  <a:lnTo>
                    <a:pt x="601" y="1693"/>
                  </a:lnTo>
                  <a:cubicBezTo>
                    <a:pt x="568" y="1726"/>
                    <a:pt x="501" y="1760"/>
                    <a:pt x="468" y="1826"/>
                  </a:cubicBezTo>
                  <a:cubicBezTo>
                    <a:pt x="434" y="1926"/>
                    <a:pt x="434" y="1993"/>
                    <a:pt x="434" y="2060"/>
                  </a:cubicBezTo>
                  <a:lnTo>
                    <a:pt x="234" y="5929"/>
                  </a:lnTo>
                  <a:cubicBezTo>
                    <a:pt x="201" y="5996"/>
                    <a:pt x="234" y="6063"/>
                    <a:pt x="268" y="6096"/>
                  </a:cubicBezTo>
                  <a:cubicBezTo>
                    <a:pt x="284" y="6113"/>
                    <a:pt x="309" y="6121"/>
                    <a:pt x="334" y="6121"/>
                  </a:cubicBezTo>
                  <a:cubicBezTo>
                    <a:pt x="359" y="6121"/>
                    <a:pt x="384" y="6113"/>
                    <a:pt x="401" y="6096"/>
                  </a:cubicBezTo>
                  <a:lnTo>
                    <a:pt x="1469" y="5496"/>
                  </a:lnTo>
                  <a:cubicBezTo>
                    <a:pt x="1502" y="5462"/>
                    <a:pt x="1535" y="5429"/>
                    <a:pt x="1569" y="5396"/>
                  </a:cubicBezTo>
                  <a:cubicBezTo>
                    <a:pt x="1602" y="5329"/>
                    <a:pt x="1669" y="5295"/>
                    <a:pt x="1702" y="5229"/>
                  </a:cubicBezTo>
                  <a:cubicBezTo>
                    <a:pt x="1769" y="5162"/>
                    <a:pt x="1802" y="5129"/>
                    <a:pt x="1869" y="5062"/>
                  </a:cubicBezTo>
                  <a:cubicBezTo>
                    <a:pt x="1902" y="4995"/>
                    <a:pt x="1969" y="4929"/>
                    <a:pt x="2036" y="4895"/>
                  </a:cubicBezTo>
                  <a:cubicBezTo>
                    <a:pt x="2171" y="4837"/>
                    <a:pt x="2273" y="4801"/>
                    <a:pt x="2361" y="4801"/>
                  </a:cubicBezTo>
                  <a:cubicBezTo>
                    <a:pt x="2424" y="4801"/>
                    <a:pt x="2480" y="4820"/>
                    <a:pt x="2536" y="4862"/>
                  </a:cubicBezTo>
                  <a:cubicBezTo>
                    <a:pt x="2669" y="4962"/>
                    <a:pt x="2736" y="5129"/>
                    <a:pt x="2736" y="5329"/>
                  </a:cubicBezTo>
                  <a:cubicBezTo>
                    <a:pt x="2703" y="5462"/>
                    <a:pt x="2703" y="5596"/>
                    <a:pt x="2669" y="5729"/>
                  </a:cubicBezTo>
                  <a:cubicBezTo>
                    <a:pt x="2636" y="5863"/>
                    <a:pt x="2569" y="5996"/>
                    <a:pt x="2503" y="6129"/>
                  </a:cubicBezTo>
                  <a:cubicBezTo>
                    <a:pt x="2436" y="6229"/>
                    <a:pt x="2369" y="6330"/>
                    <a:pt x="2269" y="6430"/>
                  </a:cubicBezTo>
                  <a:cubicBezTo>
                    <a:pt x="2202" y="6496"/>
                    <a:pt x="2102" y="6563"/>
                    <a:pt x="2002" y="6630"/>
                  </a:cubicBezTo>
                  <a:cubicBezTo>
                    <a:pt x="1902" y="6696"/>
                    <a:pt x="1835" y="6730"/>
                    <a:pt x="1735" y="6730"/>
                  </a:cubicBezTo>
                  <a:cubicBezTo>
                    <a:pt x="1669" y="6730"/>
                    <a:pt x="1569" y="6730"/>
                    <a:pt x="1535" y="6696"/>
                  </a:cubicBezTo>
                  <a:cubicBezTo>
                    <a:pt x="1469" y="6663"/>
                    <a:pt x="1435" y="6630"/>
                    <a:pt x="1402" y="6596"/>
                  </a:cubicBezTo>
                  <a:lnTo>
                    <a:pt x="1268" y="6430"/>
                  </a:lnTo>
                  <a:cubicBezTo>
                    <a:pt x="1268" y="6430"/>
                    <a:pt x="1235" y="6396"/>
                    <a:pt x="1202" y="6363"/>
                  </a:cubicBezTo>
                  <a:cubicBezTo>
                    <a:pt x="1135" y="6363"/>
                    <a:pt x="1068" y="6363"/>
                    <a:pt x="1035" y="6396"/>
                  </a:cubicBezTo>
                  <a:lnTo>
                    <a:pt x="168" y="6897"/>
                  </a:lnTo>
                  <a:cubicBezTo>
                    <a:pt x="101" y="6930"/>
                    <a:pt x="68" y="6997"/>
                    <a:pt x="68" y="7030"/>
                  </a:cubicBezTo>
                  <a:cubicBezTo>
                    <a:pt x="34" y="7097"/>
                    <a:pt x="1" y="7163"/>
                    <a:pt x="1" y="7230"/>
                  </a:cubicBezTo>
                  <a:cubicBezTo>
                    <a:pt x="1" y="7497"/>
                    <a:pt x="68" y="7731"/>
                    <a:pt x="168" y="7997"/>
                  </a:cubicBezTo>
                  <a:cubicBezTo>
                    <a:pt x="234" y="8164"/>
                    <a:pt x="368" y="8364"/>
                    <a:pt x="535" y="8464"/>
                  </a:cubicBezTo>
                  <a:cubicBezTo>
                    <a:pt x="699" y="8547"/>
                    <a:pt x="864" y="8607"/>
                    <a:pt x="1047" y="8607"/>
                  </a:cubicBezTo>
                  <a:cubicBezTo>
                    <a:pt x="1087" y="8607"/>
                    <a:pt x="1127" y="8604"/>
                    <a:pt x="1168" y="8598"/>
                  </a:cubicBezTo>
                  <a:cubicBezTo>
                    <a:pt x="1469" y="8564"/>
                    <a:pt x="1735" y="8464"/>
                    <a:pt x="2002" y="8298"/>
                  </a:cubicBezTo>
                  <a:cubicBezTo>
                    <a:pt x="2269" y="8131"/>
                    <a:pt x="2536" y="7931"/>
                    <a:pt x="2769" y="7697"/>
                  </a:cubicBezTo>
                  <a:cubicBezTo>
                    <a:pt x="3036" y="7430"/>
                    <a:pt x="3236" y="7130"/>
                    <a:pt x="3403" y="6830"/>
                  </a:cubicBezTo>
                  <a:cubicBezTo>
                    <a:pt x="3770" y="6163"/>
                    <a:pt x="3970" y="5396"/>
                    <a:pt x="3970" y="4595"/>
                  </a:cubicBezTo>
                  <a:cubicBezTo>
                    <a:pt x="4004" y="4261"/>
                    <a:pt x="3937" y="3928"/>
                    <a:pt x="3837" y="3628"/>
                  </a:cubicBezTo>
                  <a:cubicBezTo>
                    <a:pt x="3770" y="3394"/>
                    <a:pt x="3637" y="3227"/>
                    <a:pt x="3437" y="3061"/>
                  </a:cubicBezTo>
                  <a:cubicBezTo>
                    <a:pt x="3299" y="2978"/>
                    <a:pt x="3140" y="2918"/>
                    <a:pt x="2976" y="2918"/>
                  </a:cubicBezTo>
                  <a:cubicBezTo>
                    <a:pt x="2940" y="2918"/>
                    <a:pt x="2905" y="2921"/>
                    <a:pt x="2870" y="2927"/>
                  </a:cubicBezTo>
                  <a:cubicBezTo>
                    <a:pt x="2603" y="2960"/>
                    <a:pt x="2369" y="3061"/>
                    <a:pt x="2136" y="3194"/>
                  </a:cubicBezTo>
                  <a:cubicBezTo>
                    <a:pt x="2002" y="3261"/>
                    <a:pt x="1869" y="3361"/>
                    <a:pt x="1769" y="3461"/>
                  </a:cubicBezTo>
                  <a:cubicBezTo>
                    <a:pt x="1669" y="3561"/>
                    <a:pt x="1569" y="3661"/>
                    <a:pt x="1502" y="3794"/>
                  </a:cubicBezTo>
                  <a:lnTo>
                    <a:pt x="1535" y="2827"/>
                  </a:lnTo>
                  <a:lnTo>
                    <a:pt x="3537" y="1693"/>
                  </a:lnTo>
                  <a:cubicBezTo>
                    <a:pt x="3570" y="1660"/>
                    <a:pt x="3637" y="1593"/>
                    <a:pt x="3670" y="1526"/>
                  </a:cubicBezTo>
                  <a:cubicBezTo>
                    <a:pt x="3703" y="1459"/>
                    <a:pt x="3703" y="1359"/>
                    <a:pt x="3703" y="1293"/>
                  </a:cubicBezTo>
                  <a:lnTo>
                    <a:pt x="3703" y="192"/>
                  </a:lnTo>
                  <a:cubicBezTo>
                    <a:pt x="3703" y="125"/>
                    <a:pt x="3703" y="58"/>
                    <a:pt x="3670" y="25"/>
                  </a:cubicBezTo>
                  <a:cubicBezTo>
                    <a:pt x="3653" y="8"/>
                    <a:pt x="3628" y="0"/>
                    <a:pt x="360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80"/>
            <p:cNvSpPr/>
            <p:nvPr/>
          </p:nvSpPr>
          <p:spPr>
            <a:xfrm>
              <a:off x="3141575" y="2139475"/>
              <a:ext cx="100100" cy="202675"/>
            </a:xfrm>
            <a:custGeom>
              <a:rect b="b" l="l" r="r" t="t"/>
              <a:pathLst>
                <a:path extrusionOk="0" h="8107" w="4004">
                  <a:moveTo>
                    <a:pt x="2336" y="1868"/>
                  </a:moveTo>
                  <a:cubicBezTo>
                    <a:pt x="2436" y="1868"/>
                    <a:pt x="2503" y="1935"/>
                    <a:pt x="2569" y="2002"/>
                  </a:cubicBezTo>
                  <a:cubicBezTo>
                    <a:pt x="2636" y="2102"/>
                    <a:pt x="2669" y="2202"/>
                    <a:pt x="2669" y="2302"/>
                  </a:cubicBezTo>
                  <a:cubicBezTo>
                    <a:pt x="2703" y="2469"/>
                    <a:pt x="2736" y="2602"/>
                    <a:pt x="2736" y="2769"/>
                  </a:cubicBezTo>
                  <a:cubicBezTo>
                    <a:pt x="2736" y="3336"/>
                    <a:pt x="2736" y="3937"/>
                    <a:pt x="2736" y="4537"/>
                  </a:cubicBezTo>
                  <a:cubicBezTo>
                    <a:pt x="2736" y="4704"/>
                    <a:pt x="2703" y="4871"/>
                    <a:pt x="2669" y="5037"/>
                  </a:cubicBezTo>
                  <a:cubicBezTo>
                    <a:pt x="2669" y="5204"/>
                    <a:pt x="2636" y="5338"/>
                    <a:pt x="2569" y="5504"/>
                  </a:cubicBezTo>
                  <a:cubicBezTo>
                    <a:pt x="2503" y="5638"/>
                    <a:pt x="2436" y="5738"/>
                    <a:pt x="2336" y="5871"/>
                  </a:cubicBezTo>
                  <a:cubicBezTo>
                    <a:pt x="2236" y="6005"/>
                    <a:pt x="2136" y="6105"/>
                    <a:pt x="2002" y="6172"/>
                  </a:cubicBezTo>
                  <a:cubicBezTo>
                    <a:pt x="1902" y="6238"/>
                    <a:pt x="1769" y="6272"/>
                    <a:pt x="1669" y="6272"/>
                  </a:cubicBezTo>
                  <a:cubicBezTo>
                    <a:pt x="1569" y="6272"/>
                    <a:pt x="1502" y="6205"/>
                    <a:pt x="1435" y="6138"/>
                  </a:cubicBezTo>
                  <a:cubicBezTo>
                    <a:pt x="1368" y="6038"/>
                    <a:pt x="1335" y="5938"/>
                    <a:pt x="1335" y="5838"/>
                  </a:cubicBezTo>
                  <a:cubicBezTo>
                    <a:pt x="1302" y="5671"/>
                    <a:pt x="1268" y="5504"/>
                    <a:pt x="1268" y="5371"/>
                  </a:cubicBezTo>
                  <a:cubicBezTo>
                    <a:pt x="1235" y="4771"/>
                    <a:pt x="1235" y="4203"/>
                    <a:pt x="1268" y="3603"/>
                  </a:cubicBezTo>
                  <a:cubicBezTo>
                    <a:pt x="1268" y="3436"/>
                    <a:pt x="1302" y="3269"/>
                    <a:pt x="1335" y="3103"/>
                  </a:cubicBezTo>
                  <a:cubicBezTo>
                    <a:pt x="1335" y="2936"/>
                    <a:pt x="1402" y="2769"/>
                    <a:pt x="1435" y="2636"/>
                  </a:cubicBezTo>
                  <a:cubicBezTo>
                    <a:pt x="1502" y="2502"/>
                    <a:pt x="1569" y="2369"/>
                    <a:pt x="1669" y="2269"/>
                  </a:cubicBezTo>
                  <a:cubicBezTo>
                    <a:pt x="1769" y="2135"/>
                    <a:pt x="1869" y="2035"/>
                    <a:pt x="2002" y="1969"/>
                  </a:cubicBezTo>
                  <a:cubicBezTo>
                    <a:pt x="2102" y="1902"/>
                    <a:pt x="2236" y="1868"/>
                    <a:pt x="2336" y="1868"/>
                  </a:cubicBezTo>
                  <a:close/>
                  <a:moveTo>
                    <a:pt x="2869" y="0"/>
                  </a:moveTo>
                  <a:cubicBezTo>
                    <a:pt x="2569" y="0"/>
                    <a:pt x="2269" y="101"/>
                    <a:pt x="2002" y="301"/>
                  </a:cubicBezTo>
                  <a:cubicBezTo>
                    <a:pt x="1669" y="467"/>
                    <a:pt x="1368" y="734"/>
                    <a:pt x="1135" y="1035"/>
                  </a:cubicBezTo>
                  <a:cubicBezTo>
                    <a:pt x="868" y="1301"/>
                    <a:pt x="668" y="1635"/>
                    <a:pt x="501" y="2002"/>
                  </a:cubicBezTo>
                  <a:cubicBezTo>
                    <a:pt x="334" y="2335"/>
                    <a:pt x="234" y="2736"/>
                    <a:pt x="134" y="3103"/>
                  </a:cubicBezTo>
                  <a:cubicBezTo>
                    <a:pt x="67" y="3503"/>
                    <a:pt x="34" y="3870"/>
                    <a:pt x="1" y="4270"/>
                  </a:cubicBezTo>
                  <a:lnTo>
                    <a:pt x="1" y="5238"/>
                  </a:lnTo>
                  <a:lnTo>
                    <a:pt x="1" y="6138"/>
                  </a:lnTo>
                  <a:cubicBezTo>
                    <a:pt x="34" y="6472"/>
                    <a:pt x="67" y="6839"/>
                    <a:pt x="134" y="7139"/>
                  </a:cubicBezTo>
                  <a:cubicBezTo>
                    <a:pt x="201" y="7406"/>
                    <a:pt x="334" y="7639"/>
                    <a:pt x="501" y="7839"/>
                  </a:cubicBezTo>
                  <a:cubicBezTo>
                    <a:pt x="668" y="8006"/>
                    <a:pt x="901" y="8106"/>
                    <a:pt x="1135" y="8106"/>
                  </a:cubicBezTo>
                  <a:cubicBezTo>
                    <a:pt x="1435" y="8106"/>
                    <a:pt x="1735" y="8006"/>
                    <a:pt x="2002" y="7839"/>
                  </a:cubicBezTo>
                  <a:cubicBezTo>
                    <a:pt x="2336" y="7639"/>
                    <a:pt x="2636" y="7406"/>
                    <a:pt x="2869" y="7106"/>
                  </a:cubicBezTo>
                  <a:cubicBezTo>
                    <a:pt x="3136" y="6805"/>
                    <a:pt x="3336" y="6472"/>
                    <a:pt x="3503" y="6138"/>
                  </a:cubicBezTo>
                  <a:cubicBezTo>
                    <a:pt x="3670" y="5771"/>
                    <a:pt x="3770" y="5404"/>
                    <a:pt x="3870" y="5004"/>
                  </a:cubicBezTo>
                  <a:cubicBezTo>
                    <a:pt x="3937" y="4637"/>
                    <a:pt x="3970" y="4237"/>
                    <a:pt x="4004" y="3837"/>
                  </a:cubicBezTo>
                  <a:lnTo>
                    <a:pt x="4004" y="2903"/>
                  </a:lnTo>
                  <a:lnTo>
                    <a:pt x="4004" y="1969"/>
                  </a:lnTo>
                  <a:cubicBezTo>
                    <a:pt x="3970" y="1635"/>
                    <a:pt x="3937" y="1301"/>
                    <a:pt x="3870" y="968"/>
                  </a:cubicBezTo>
                  <a:cubicBezTo>
                    <a:pt x="3803" y="701"/>
                    <a:pt x="3670" y="467"/>
                    <a:pt x="3503" y="267"/>
                  </a:cubicBezTo>
                  <a:cubicBezTo>
                    <a:pt x="3336" y="101"/>
                    <a:pt x="3103" y="0"/>
                    <a:pt x="2869"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80"/>
            <p:cNvSpPr/>
            <p:nvPr/>
          </p:nvSpPr>
          <p:spPr>
            <a:xfrm>
              <a:off x="2998150" y="2514750"/>
              <a:ext cx="42550" cy="61725"/>
            </a:xfrm>
            <a:custGeom>
              <a:rect b="b" l="l" r="r" t="t"/>
              <a:pathLst>
                <a:path extrusionOk="0" h="2469" w="1702">
                  <a:moveTo>
                    <a:pt x="868" y="0"/>
                  </a:moveTo>
                  <a:lnTo>
                    <a:pt x="0" y="2469"/>
                  </a:lnTo>
                  <a:lnTo>
                    <a:pt x="0" y="2469"/>
                  </a:lnTo>
                  <a:lnTo>
                    <a:pt x="1702" y="1468"/>
                  </a:lnTo>
                  <a:lnTo>
                    <a:pt x="868"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80"/>
            <p:cNvSpPr/>
            <p:nvPr/>
          </p:nvSpPr>
          <p:spPr>
            <a:xfrm>
              <a:off x="2191725" y="3028525"/>
              <a:ext cx="550425" cy="1080125"/>
            </a:xfrm>
            <a:custGeom>
              <a:rect b="b" l="l" r="r" t="t"/>
              <a:pathLst>
                <a:path extrusionOk="0" h="43205" w="22017">
                  <a:moveTo>
                    <a:pt x="21525" y="0"/>
                  </a:moveTo>
                  <a:cubicBezTo>
                    <a:pt x="21402" y="0"/>
                    <a:pt x="21264" y="42"/>
                    <a:pt x="21116" y="131"/>
                  </a:cubicBezTo>
                  <a:lnTo>
                    <a:pt x="902" y="11806"/>
                  </a:lnTo>
                  <a:cubicBezTo>
                    <a:pt x="368" y="12139"/>
                    <a:pt x="34" y="12740"/>
                    <a:pt x="1" y="13373"/>
                  </a:cubicBezTo>
                  <a:lnTo>
                    <a:pt x="1" y="42561"/>
                  </a:lnTo>
                  <a:cubicBezTo>
                    <a:pt x="1" y="42969"/>
                    <a:pt x="209" y="43205"/>
                    <a:pt x="512" y="43205"/>
                  </a:cubicBezTo>
                  <a:cubicBezTo>
                    <a:pt x="630" y="43205"/>
                    <a:pt x="762" y="43169"/>
                    <a:pt x="902" y="43095"/>
                  </a:cubicBezTo>
                  <a:lnTo>
                    <a:pt x="21116" y="31420"/>
                  </a:lnTo>
                  <a:cubicBezTo>
                    <a:pt x="21650" y="31053"/>
                    <a:pt x="21983" y="30486"/>
                    <a:pt x="22017" y="29852"/>
                  </a:cubicBezTo>
                  <a:lnTo>
                    <a:pt x="22017" y="664"/>
                  </a:lnTo>
                  <a:cubicBezTo>
                    <a:pt x="22017" y="241"/>
                    <a:pt x="21818" y="0"/>
                    <a:pt x="21525"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80"/>
            <p:cNvSpPr/>
            <p:nvPr/>
          </p:nvSpPr>
          <p:spPr>
            <a:xfrm>
              <a:off x="2227600" y="3380050"/>
              <a:ext cx="477850" cy="279700"/>
            </a:xfrm>
            <a:custGeom>
              <a:rect b="b" l="l" r="r" t="t"/>
              <a:pathLst>
                <a:path extrusionOk="0" h="11188" w="19114">
                  <a:moveTo>
                    <a:pt x="18860" y="0"/>
                  </a:moveTo>
                  <a:cubicBezTo>
                    <a:pt x="18833" y="0"/>
                    <a:pt x="18805" y="5"/>
                    <a:pt x="18780" y="13"/>
                  </a:cubicBezTo>
                  <a:lnTo>
                    <a:pt x="134" y="10787"/>
                  </a:lnTo>
                  <a:cubicBezTo>
                    <a:pt x="34" y="10854"/>
                    <a:pt x="0" y="10988"/>
                    <a:pt x="67" y="11088"/>
                  </a:cubicBezTo>
                  <a:cubicBezTo>
                    <a:pt x="100" y="11121"/>
                    <a:pt x="167" y="11188"/>
                    <a:pt x="267" y="11188"/>
                  </a:cubicBezTo>
                  <a:cubicBezTo>
                    <a:pt x="301" y="11188"/>
                    <a:pt x="334" y="11154"/>
                    <a:pt x="367" y="11154"/>
                  </a:cubicBezTo>
                  <a:lnTo>
                    <a:pt x="18981" y="380"/>
                  </a:lnTo>
                  <a:cubicBezTo>
                    <a:pt x="19081" y="347"/>
                    <a:pt x="19114" y="213"/>
                    <a:pt x="19047" y="113"/>
                  </a:cubicBezTo>
                  <a:cubicBezTo>
                    <a:pt x="19022" y="38"/>
                    <a:pt x="18941" y="0"/>
                    <a:pt x="1886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80"/>
            <p:cNvSpPr/>
            <p:nvPr/>
          </p:nvSpPr>
          <p:spPr>
            <a:xfrm>
              <a:off x="2258450" y="3363675"/>
              <a:ext cx="25050" cy="52575"/>
            </a:xfrm>
            <a:custGeom>
              <a:rect b="b" l="l" r="r" t="t"/>
              <a:pathLst>
                <a:path extrusionOk="0" h="2103" w="1002">
                  <a:moveTo>
                    <a:pt x="935" y="1"/>
                  </a:moveTo>
                  <a:lnTo>
                    <a:pt x="668" y="134"/>
                  </a:lnTo>
                  <a:cubicBezTo>
                    <a:pt x="668" y="134"/>
                    <a:pt x="668" y="134"/>
                    <a:pt x="668" y="168"/>
                  </a:cubicBezTo>
                  <a:cubicBezTo>
                    <a:pt x="668" y="168"/>
                    <a:pt x="668" y="201"/>
                    <a:pt x="668" y="201"/>
                  </a:cubicBezTo>
                  <a:lnTo>
                    <a:pt x="668" y="1202"/>
                  </a:lnTo>
                  <a:cubicBezTo>
                    <a:pt x="668" y="1302"/>
                    <a:pt x="634" y="1402"/>
                    <a:pt x="601" y="1469"/>
                  </a:cubicBezTo>
                  <a:cubicBezTo>
                    <a:pt x="568" y="1535"/>
                    <a:pt x="534" y="1602"/>
                    <a:pt x="468" y="1635"/>
                  </a:cubicBezTo>
                  <a:cubicBezTo>
                    <a:pt x="434" y="1652"/>
                    <a:pt x="401" y="1660"/>
                    <a:pt x="372" y="1660"/>
                  </a:cubicBezTo>
                  <a:cubicBezTo>
                    <a:pt x="342" y="1660"/>
                    <a:pt x="317" y="1652"/>
                    <a:pt x="301" y="1635"/>
                  </a:cubicBezTo>
                  <a:cubicBezTo>
                    <a:pt x="267" y="1569"/>
                    <a:pt x="267" y="1502"/>
                    <a:pt x="267" y="1435"/>
                  </a:cubicBezTo>
                  <a:lnTo>
                    <a:pt x="267" y="434"/>
                  </a:lnTo>
                  <a:cubicBezTo>
                    <a:pt x="267" y="434"/>
                    <a:pt x="267" y="401"/>
                    <a:pt x="267" y="401"/>
                  </a:cubicBezTo>
                  <a:lnTo>
                    <a:pt x="234" y="401"/>
                  </a:lnTo>
                  <a:lnTo>
                    <a:pt x="34" y="535"/>
                  </a:lnTo>
                  <a:cubicBezTo>
                    <a:pt x="1" y="535"/>
                    <a:pt x="1" y="535"/>
                    <a:pt x="1" y="568"/>
                  </a:cubicBezTo>
                  <a:cubicBezTo>
                    <a:pt x="1" y="568"/>
                    <a:pt x="1" y="601"/>
                    <a:pt x="1" y="601"/>
                  </a:cubicBezTo>
                  <a:lnTo>
                    <a:pt x="1" y="1602"/>
                  </a:lnTo>
                  <a:cubicBezTo>
                    <a:pt x="1" y="1702"/>
                    <a:pt x="1" y="1802"/>
                    <a:pt x="34" y="1902"/>
                  </a:cubicBezTo>
                  <a:cubicBezTo>
                    <a:pt x="34" y="1969"/>
                    <a:pt x="67" y="2002"/>
                    <a:pt x="134" y="2069"/>
                  </a:cubicBezTo>
                  <a:cubicBezTo>
                    <a:pt x="167" y="2102"/>
                    <a:pt x="234" y="2102"/>
                    <a:pt x="301" y="2102"/>
                  </a:cubicBezTo>
                  <a:cubicBezTo>
                    <a:pt x="367" y="2102"/>
                    <a:pt x="434" y="2069"/>
                    <a:pt x="501" y="2036"/>
                  </a:cubicBezTo>
                  <a:cubicBezTo>
                    <a:pt x="568" y="2002"/>
                    <a:pt x="634" y="1936"/>
                    <a:pt x="701" y="1869"/>
                  </a:cubicBezTo>
                  <a:cubicBezTo>
                    <a:pt x="734" y="1802"/>
                    <a:pt x="801" y="1735"/>
                    <a:pt x="834" y="1635"/>
                  </a:cubicBezTo>
                  <a:cubicBezTo>
                    <a:pt x="901" y="1569"/>
                    <a:pt x="935" y="1469"/>
                    <a:pt x="935" y="1368"/>
                  </a:cubicBezTo>
                  <a:cubicBezTo>
                    <a:pt x="968" y="1268"/>
                    <a:pt x="968" y="1135"/>
                    <a:pt x="968" y="1035"/>
                  </a:cubicBezTo>
                  <a:lnTo>
                    <a:pt x="968" y="34"/>
                  </a:lnTo>
                  <a:cubicBezTo>
                    <a:pt x="1001" y="34"/>
                    <a:pt x="1001" y="1"/>
                    <a:pt x="96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80"/>
            <p:cNvSpPr/>
            <p:nvPr/>
          </p:nvSpPr>
          <p:spPr>
            <a:xfrm>
              <a:off x="2289300" y="3350350"/>
              <a:ext cx="23375" cy="52550"/>
            </a:xfrm>
            <a:custGeom>
              <a:rect b="b" l="l" r="r" t="t"/>
              <a:pathLst>
                <a:path extrusionOk="0" h="2102" w="935">
                  <a:moveTo>
                    <a:pt x="601" y="467"/>
                  </a:moveTo>
                  <a:cubicBezTo>
                    <a:pt x="668" y="500"/>
                    <a:pt x="668" y="534"/>
                    <a:pt x="668" y="601"/>
                  </a:cubicBezTo>
                  <a:cubicBezTo>
                    <a:pt x="668" y="734"/>
                    <a:pt x="568" y="834"/>
                    <a:pt x="468" y="867"/>
                  </a:cubicBezTo>
                  <a:lnTo>
                    <a:pt x="268" y="1001"/>
                  </a:lnTo>
                  <a:lnTo>
                    <a:pt x="301" y="601"/>
                  </a:lnTo>
                  <a:lnTo>
                    <a:pt x="501" y="467"/>
                  </a:lnTo>
                  <a:close/>
                  <a:moveTo>
                    <a:pt x="668" y="0"/>
                  </a:moveTo>
                  <a:cubicBezTo>
                    <a:pt x="601" y="33"/>
                    <a:pt x="534" y="67"/>
                    <a:pt x="501" y="100"/>
                  </a:cubicBezTo>
                  <a:lnTo>
                    <a:pt x="34" y="367"/>
                  </a:lnTo>
                  <a:cubicBezTo>
                    <a:pt x="1" y="367"/>
                    <a:pt x="1" y="367"/>
                    <a:pt x="1" y="400"/>
                  </a:cubicBezTo>
                  <a:cubicBezTo>
                    <a:pt x="1" y="434"/>
                    <a:pt x="1" y="434"/>
                    <a:pt x="1" y="467"/>
                  </a:cubicBezTo>
                  <a:lnTo>
                    <a:pt x="1" y="2068"/>
                  </a:lnTo>
                  <a:cubicBezTo>
                    <a:pt x="1" y="2068"/>
                    <a:pt x="1" y="2102"/>
                    <a:pt x="1" y="2102"/>
                  </a:cubicBezTo>
                  <a:lnTo>
                    <a:pt x="34" y="2102"/>
                  </a:lnTo>
                  <a:lnTo>
                    <a:pt x="234" y="2002"/>
                  </a:lnTo>
                  <a:cubicBezTo>
                    <a:pt x="268" y="1968"/>
                    <a:pt x="268" y="1935"/>
                    <a:pt x="268" y="1935"/>
                  </a:cubicBezTo>
                  <a:cubicBezTo>
                    <a:pt x="268" y="1935"/>
                    <a:pt x="268" y="1901"/>
                    <a:pt x="268" y="1901"/>
                  </a:cubicBezTo>
                  <a:lnTo>
                    <a:pt x="268" y="1401"/>
                  </a:lnTo>
                  <a:lnTo>
                    <a:pt x="501" y="1268"/>
                  </a:lnTo>
                  <a:cubicBezTo>
                    <a:pt x="568" y="1234"/>
                    <a:pt x="601" y="1168"/>
                    <a:pt x="668" y="1101"/>
                  </a:cubicBezTo>
                  <a:cubicBezTo>
                    <a:pt x="735" y="1068"/>
                    <a:pt x="768" y="1001"/>
                    <a:pt x="801" y="934"/>
                  </a:cubicBezTo>
                  <a:cubicBezTo>
                    <a:pt x="835" y="867"/>
                    <a:pt x="868" y="767"/>
                    <a:pt x="901" y="701"/>
                  </a:cubicBezTo>
                  <a:cubicBezTo>
                    <a:pt x="935" y="601"/>
                    <a:pt x="935" y="500"/>
                    <a:pt x="935" y="400"/>
                  </a:cubicBezTo>
                  <a:cubicBezTo>
                    <a:pt x="935" y="334"/>
                    <a:pt x="935" y="267"/>
                    <a:pt x="901" y="167"/>
                  </a:cubicBezTo>
                  <a:cubicBezTo>
                    <a:pt x="901" y="134"/>
                    <a:pt x="868" y="67"/>
                    <a:pt x="801" y="33"/>
                  </a:cubicBezTo>
                  <a:cubicBezTo>
                    <a:pt x="768" y="33"/>
                    <a:pt x="701" y="0"/>
                    <a:pt x="66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80"/>
            <p:cNvSpPr/>
            <p:nvPr/>
          </p:nvSpPr>
          <p:spPr>
            <a:xfrm>
              <a:off x="2313500" y="3328650"/>
              <a:ext cx="20875" cy="65075"/>
            </a:xfrm>
            <a:custGeom>
              <a:rect b="b" l="l" r="r" t="t"/>
              <a:pathLst>
                <a:path extrusionOk="0" h="2603" w="835">
                  <a:moveTo>
                    <a:pt x="801" y="1"/>
                  </a:moveTo>
                  <a:lnTo>
                    <a:pt x="601" y="134"/>
                  </a:lnTo>
                  <a:cubicBezTo>
                    <a:pt x="567" y="134"/>
                    <a:pt x="567" y="168"/>
                    <a:pt x="534" y="168"/>
                  </a:cubicBezTo>
                  <a:cubicBezTo>
                    <a:pt x="534" y="201"/>
                    <a:pt x="534" y="234"/>
                    <a:pt x="534" y="234"/>
                  </a:cubicBezTo>
                  <a:lnTo>
                    <a:pt x="0" y="2569"/>
                  </a:lnTo>
                  <a:cubicBezTo>
                    <a:pt x="0" y="2603"/>
                    <a:pt x="0" y="2603"/>
                    <a:pt x="0" y="2603"/>
                  </a:cubicBezTo>
                  <a:lnTo>
                    <a:pt x="33" y="2603"/>
                  </a:lnTo>
                  <a:lnTo>
                    <a:pt x="234" y="2503"/>
                  </a:lnTo>
                  <a:cubicBezTo>
                    <a:pt x="234" y="2503"/>
                    <a:pt x="267" y="2469"/>
                    <a:pt x="267" y="2436"/>
                  </a:cubicBezTo>
                  <a:lnTo>
                    <a:pt x="267" y="2403"/>
                  </a:lnTo>
                  <a:lnTo>
                    <a:pt x="834" y="34"/>
                  </a:lnTo>
                  <a:cubicBezTo>
                    <a:pt x="834" y="34"/>
                    <a:pt x="834" y="34"/>
                    <a:pt x="83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80"/>
            <p:cNvSpPr/>
            <p:nvPr/>
          </p:nvSpPr>
          <p:spPr>
            <a:xfrm>
              <a:off x="2333500" y="3322825"/>
              <a:ext cx="25875" cy="48400"/>
            </a:xfrm>
            <a:custGeom>
              <a:rect b="b" l="l" r="r" t="t"/>
              <a:pathLst>
                <a:path extrusionOk="0" h="1936" w="1035">
                  <a:moveTo>
                    <a:pt x="735" y="0"/>
                  </a:moveTo>
                  <a:cubicBezTo>
                    <a:pt x="634" y="34"/>
                    <a:pt x="568" y="34"/>
                    <a:pt x="534" y="67"/>
                  </a:cubicBezTo>
                  <a:cubicBezTo>
                    <a:pt x="434" y="134"/>
                    <a:pt x="368" y="200"/>
                    <a:pt x="301" y="267"/>
                  </a:cubicBezTo>
                  <a:cubicBezTo>
                    <a:pt x="234" y="334"/>
                    <a:pt x="201" y="401"/>
                    <a:pt x="167" y="501"/>
                  </a:cubicBezTo>
                  <a:cubicBezTo>
                    <a:pt x="101" y="567"/>
                    <a:pt x="67" y="667"/>
                    <a:pt x="67" y="768"/>
                  </a:cubicBezTo>
                  <a:cubicBezTo>
                    <a:pt x="34" y="868"/>
                    <a:pt x="1" y="968"/>
                    <a:pt x="1" y="1068"/>
                  </a:cubicBezTo>
                  <a:lnTo>
                    <a:pt x="1" y="1268"/>
                  </a:lnTo>
                  <a:lnTo>
                    <a:pt x="1" y="1501"/>
                  </a:lnTo>
                  <a:cubicBezTo>
                    <a:pt x="1" y="1568"/>
                    <a:pt x="34" y="1668"/>
                    <a:pt x="67" y="1735"/>
                  </a:cubicBezTo>
                  <a:cubicBezTo>
                    <a:pt x="67" y="1802"/>
                    <a:pt x="101" y="1835"/>
                    <a:pt x="167" y="1902"/>
                  </a:cubicBezTo>
                  <a:cubicBezTo>
                    <a:pt x="201" y="1935"/>
                    <a:pt x="268" y="1935"/>
                    <a:pt x="301" y="1935"/>
                  </a:cubicBezTo>
                  <a:cubicBezTo>
                    <a:pt x="368" y="1935"/>
                    <a:pt x="468" y="1935"/>
                    <a:pt x="534" y="1868"/>
                  </a:cubicBezTo>
                  <a:cubicBezTo>
                    <a:pt x="601" y="1835"/>
                    <a:pt x="668" y="1768"/>
                    <a:pt x="735" y="1735"/>
                  </a:cubicBezTo>
                  <a:cubicBezTo>
                    <a:pt x="768" y="1635"/>
                    <a:pt x="835" y="1568"/>
                    <a:pt x="868" y="1501"/>
                  </a:cubicBezTo>
                  <a:cubicBezTo>
                    <a:pt x="935" y="1401"/>
                    <a:pt x="968" y="1335"/>
                    <a:pt x="1001" y="1235"/>
                  </a:cubicBezTo>
                  <a:cubicBezTo>
                    <a:pt x="1001" y="1168"/>
                    <a:pt x="1035" y="1068"/>
                    <a:pt x="1035" y="968"/>
                  </a:cubicBezTo>
                  <a:lnTo>
                    <a:pt x="1035" y="934"/>
                  </a:lnTo>
                  <a:lnTo>
                    <a:pt x="1001" y="934"/>
                  </a:lnTo>
                  <a:lnTo>
                    <a:pt x="801" y="1068"/>
                  </a:lnTo>
                  <a:cubicBezTo>
                    <a:pt x="768" y="1068"/>
                    <a:pt x="768" y="1101"/>
                    <a:pt x="768" y="1101"/>
                  </a:cubicBezTo>
                  <a:cubicBezTo>
                    <a:pt x="735" y="1134"/>
                    <a:pt x="735" y="1134"/>
                    <a:pt x="768" y="1168"/>
                  </a:cubicBezTo>
                  <a:lnTo>
                    <a:pt x="768" y="1235"/>
                  </a:lnTo>
                  <a:cubicBezTo>
                    <a:pt x="735" y="1268"/>
                    <a:pt x="735" y="1301"/>
                    <a:pt x="735" y="1335"/>
                  </a:cubicBezTo>
                  <a:cubicBezTo>
                    <a:pt x="701" y="1368"/>
                    <a:pt x="668" y="1401"/>
                    <a:pt x="668" y="1401"/>
                  </a:cubicBezTo>
                  <a:cubicBezTo>
                    <a:pt x="634" y="1435"/>
                    <a:pt x="601" y="1468"/>
                    <a:pt x="568" y="1501"/>
                  </a:cubicBezTo>
                  <a:lnTo>
                    <a:pt x="401" y="1501"/>
                  </a:lnTo>
                  <a:cubicBezTo>
                    <a:pt x="401" y="1468"/>
                    <a:pt x="368" y="1435"/>
                    <a:pt x="368" y="1401"/>
                  </a:cubicBezTo>
                  <a:cubicBezTo>
                    <a:pt x="368" y="1368"/>
                    <a:pt x="368" y="1335"/>
                    <a:pt x="368" y="1301"/>
                  </a:cubicBezTo>
                  <a:lnTo>
                    <a:pt x="368" y="1235"/>
                  </a:lnTo>
                  <a:cubicBezTo>
                    <a:pt x="368" y="1168"/>
                    <a:pt x="368" y="1134"/>
                    <a:pt x="368" y="1101"/>
                  </a:cubicBezTo>
                  <a:cubicBezTo>
                    <a:pt x="368" y="1068"/>
                    <a:pt x="368" y="1034"/>
                    <a:pt x="368" y="1001"/>
                  </a:cubicBezTo>
                  <a:lnTo>
                    <a:pt x="368" y="901"/>
                  </a:lnTo>
                  <a:cubicBezTo>
                    <a:pt x="368" y="868"/>
                    <a:pt x="368" y="801"/>
                    <a:pt x="368" y="768"/>
                  </a:cubicBezTo>
                  <a:cubicBezTo>
                    <a:pt x="368" y="734"/>
                    <a:pt x="401" y="701"/>
                    <a:pt x="401" y="667"/>
                  </a:cubicBezTo>
                  <a:cubicBezTo>
                    <a:pt x="434" y="634"/>
                    <a:pt x="434" y="601"/>
                    <a:pt x="468" y="567"/>
                  </a:cubicBezTo>
                  <a:cubicBezTo>
                    <a:pt x="501" y="534"/>
                    <a:pt x="534" y="501"/>
                    <a:pt x="568" y="501"/>
                  </a:cubicBezTo>
                  <a:cubicBezTo>
                    <a:pt x="601" y="467"/>
                    <a:pt x="634" y="467"/>
                    <a:pt x="668" y="467"/>
                  </a:cubicBezTo>
                  <a:cubicBezTo>
                    <a:pt x="668" y="451"/>
                    <a:pt x="676" y="442"/>
                    <a:pt x="689" y="442"/>
                  </a:cubicBezTo>
                  <a:cubicBezTo>
                    <a:pt x="701" y="442"/>
                    <a:pt x="718" y="451"/>
                    <a:pt x="735" y="467"/>
                  </a:cubicBezTo>
                  <a:cubicBezTo>
                    <a:pt x="735" y="467"/>
                    <a:pt x="735" y="467"/>
                    <a:pt x="768" y="501"/>
                  </a:cubicBezTo>
                  <a:cubicBezTo>
                    <a:pt x="768" y="534"/>
                    <a:pt x="768" y="534"/>
                    <a:pt x="768" y="567"/>
                  </a:cubicBezTo>
                  <a:cubicBezTo>
                    <a:pt x="735" y="567"/>
                    <a:pt x="735" y="601"/>
                    <a:pt x="768" y="601"/>
                  </a:cubicBezTo>
                  <a:lnTo>
                    <a:pt x="801" y="601"/>
                  </a:lnTo>
                  <a:lnTo>
                    <a:pt x="1001" y="467"/>
                  </a:lnTo>
                  <a:cubicBezTo>
                    <a:pt x="1001" y="467"/>
                    <a:pt x="1035" y="467"/>
                    <a:pt x="1035" y="434"/>
                  </a:cubicBezTo>
                  <a:cubicBezTo>
                    <a:pt x="1035" y="434"/>
                    <a:pt x="1035" y="434"/>
                    <a:pt x="1035" y="401"/>
                  </a:cubicBezTo>
                  <a:cubicBezTo>
                    <a:pt x="1035" y="334"/>
                    <a:pt x="1001" y="267"/>
                    <a:pt x="1001" y="200"/>
                  </a:cubicBezTo>
                  <a:cubicBezTo>
                    <a:pt x="968" y="134"/>
                    <a:pt x="935" y="100"/>
                    <a:pt x="868" y="67"/>
                  </a:cubicBezTo>
                  <a:cubicBezTo>
                    <a:pt x="835" y="34"/>
                    <a:pt x="768" y="0"/>
                    <a:pt x="735"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80"/>
            <p:cNvSpPr/>
            <p:nvPr/>
          </p:nvSpPr>
          <p:spPr>
            <a:xfrm>
              <a:off x="2366025" y="3306975"/>
              <a:ext cx="22550" cy="52575"/>
            </a:xfrm>
            <a:custGeom>
              <a:rect b="b" l="l" r="r" t="t"/>
              <a:pathLst>
                <a:path extrusionOk="0" h="2103" w="902">
                  <a:moveTo>
                    <a:pt x="568" y="434"/>
                  </a:moveTo>
                  <a:cubicBezTo>
                    <a:pt x="601" y="434"/>
                    <a:pt x="601" y="501"/>
                    <a:pt x="601" y="568"/>
                  </a:cubicBezTo>
                  <a:cubicBezTo>
                    <a:pt x="601" y="601"/>
                    <a:pt x="601" y="668"/>
                    <a:pt x="568" y="734"/>
                  </a:cubicBezTo>
                  <a:cubicBezTo>
                    <a:pt x="534" y="768"/>
                    <a:pt x="501" y="801"/>
                    <a:pt x="434" y="834"/>
                  </a:cubicBezTo>
                  <a:lnTo>
                    <a:pt x="267" y="935"/>
                  </a:lnTo>
                  <a:lnTo>
                    <a:pt x="267" y="568"/>
                  </a:lnTo>
                  <a:lnTo>
                    <a:pt x="434" y="468"/>
                  </a:lnTo>
                  <a:cubicBezTo>
                    <a:pt x="468" y="434"/>
                    <a:pt x="501" y="434"/>
                    <a:pt x="568" y="434"/>
                  </a:cubicBezTo>
                  <a:close/>
                  <a:moveTo>
                    <a:pt x="634" y="1"/>
                  </a:moveTo>
                  <a:cubicBezTo>
                    <a:pt x="568" y="1"/>
                    <a:pt x="501" y="34"/>
                    <a:pt x="434" y="67"/>
                  </a:cubicBezTo>
                  <a:lnTo>
                    <a:pt x="34" y="334"/>
                  </a:lnTo>
                  <a:cubicBezTo>
                    <a:pt x="1" y="367"/>
                    <a:pt x="1" y="367"/>
                    <a:pt x="1" y="367"/>
                  </a:cubicBezTo>
                  <a:cubicBezTo>
                    <a:pt x="1" y="401"/>
                    <a:pt x="1" y="401"/>
                    <a:pt x="1" y="434"/>
                  </a:cubicBezTo>
                  <a:lnTo>
                    <a:pt x="1" y="2035"/>
                  </a:lnTo>
                  <a:cubicBezTo>
                    <a:pt x="1" y="2069"/>
                    <a:pt x="1" y="2069"/>
                    <a:pt x="1" y="2102"/>
                  </a:cubicBezTo>
                  <a:lnTo>
                    <a:pt x="34" y="2102"/>
                  </a:lnTo>
                  <a:lnTo>
                    <a:pt x="234" y="1969"/>
                  </a:lnTo>
                  <a:cubicBezTo>
                    <a:pt x="234" y="1969"/>
                    <a:pt x="267" y="1935"/>
                    <a:pt x="267" y="1935"/>
                  </a:cubicBezTo>
                  <a:cubicBezTo>
                    <a:pt x="267" y="1902"/>
                    <a:pt x="267" y="1902"/>
                    <a:pt x="267" y="1869"/>
                  </a:cubicBezTo>
                  <a:lnTo>
                    <a:pt x="267" y="1335"/>
                  </a:lnTo>
                  <a:lnTo>
                    <a:pt x="401" y="1235"/>
                  </a:lnTo>
                  <a:lnTo>
                    <a:pt x="601" y="1668"/>
                  </a:lnTo>
                  <a:cubicBezTo>
                    <a:pt x="601" y="1668"/>
                    <a:pt x="601" y="1702"/>
                    <a:pt x="601" y="1702"/>
                  </a:cubicBezTo>
                  <a:lnTo>
                    <a:pt x="668" y="1702"/>
                  </a:lnTo>
                  <a:lnTo>
                    <a:pt x="868" y="1568"/>
                  </a:lnTo>
                  <a:cubicBezTo>
                    <a:pt x="901" y="1568"/>
                    <a:pt x="901" y="1568"/>
                    <a:pt x="901" y="1535"/>
                  </a:cubicBezTo>
                  <a:cubicBezTo>
                    <a:pt x="901" y="1535"/>
                    <a:pt x="901" y="1502"/>
                    <a:pt x="901" y="1502"/>
                  </a:cubicBezTo>
                  <a:cubicBezTo>
                    <a:pt x="901" y="1502"/>
                    <a:pt x="901" y="1468"/>
                    <a:pt x="901" y="1468"/>
                  </a:cubicBezTo>
                  <a:lnTo>
                    <a:pt x="701" y="1001"/>
                  </a:lnTo>
                  <a:cubicBezTo>
                    <a:pt x="768" y="901"/>
                    <a:pt x="835" y="834"/>
                    <a:pt x="835" y="734"/>
                  </a:cubicBezTo>
                  <a:cubicBezTo>
                    <a:pt x="901" y="601"/>
                    <a:pt x="901" y="501"/>
                    <a:pt x="901" y="401"/>
                  </a:cubicBezTo>
                  <a:cubicBezTo>
                    <a:pt x="901" y="301"/>
                    <a:pt x="901" y="234"/>
                    <a:pt x="868" y="134"/>
                  </a:cubicBezTo>
                  <a:cubicBezTo>
                    <a:pt x="868" y="101"/>
                    <a:pt x="835" y="67"/>
                    <a:pt x="768" y="34"/>
                  </a:cubicBezTo>
                  <a:cubicBezTo>
                    <a:pt x="734" y="1"/>
                    <a:pt x="668" y="1"/>
                    <a:pt x="63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80"/>
            <p:cNvSpPr/>
            <p:nvPr/>
          </p:nvSpPr>
          <p:spPr>
            <a:xfrm>
              <a:off x="2391875" y="3290300"/>
              <a:ext cx="25875" cy="48400"/>
            </a:xfrm>
            <a:custGeom>
              <a:rect b="b" l="l" r="r" t="t"/>
              <a:pathLst>
                <a:path extrusionOk="0" h="1936" w="1035">
                  <a:moveTo>
                    <a:pt x="634" y="434"/>
                  </a:moveTo>
                  <a:cubicBezTo>
                    <a:pt x="634" y="434"/>
                    <a:pt x="668" y="467"/>
                    <a:pt x="701" y="467"/>
                  </a:cubicBezTo>
                  <a:cubicBezTo>
                    <a:pt x="701" y="501"/>
                    <a:pt x="735" y="501"/>
                    <a:pt x="735" y="534"/>
                  </a:cubicBezTo>
                  <a:cubicBezTo>
                    <a:pt x="735" y="567"/>
                    <a:pt x="735" y="601"/>
                    <a:pt x="735" y="634"/>
                  </a:cubicBezTo>
                  <a:cubicBezTo>
                    <a:pt x="735" y="668"/>
                    <a:pt x="735" y="701"/>
                    <a:pt x="735" y="734"/>
                  </a:cubicBezTo>
                  <a:lnTo>
                    <a:pt x="735" y="968"/>
                  </a:lnTo>
                  <a:cubicBezTo>
                    <a:pt x="735" y="1001"/>
                    <a:pt x="735" y="1034"/>
                    <a:pt x="735" y="1068"/>
                  </a:cubicBezTo>
                  <a:cubicBezTo>
                    <a:pt x="735" y="1135"/>
                    <a:pt x="735" y="1235"/>
                    <a:pt x="701" y="1301"/>
                  </a:cubicBezTo>
                  <a:cubicBezTo>
                    <a:pt x="668" y="1368"/>
                    <a:pt x="634" y="1435"/>
                    <a:pt x="568" y="1468"/>
                  </a:cubicBezTo>
                  <a:cubicBezTo>
                    <a:pt x="534" y="1485"/>
                    <a:pt x="501" y="1493"/>
                    <a:pt x="472" y="1493"/>
                  </a:cubicBezTo>
                  <a:cubicBezTo>
                    <a:pt x="443" y="1493"/>
                    <a:pt x="418" y="1485"/>
                    <a:pt x="401" y="1468"/>
                  </a:cubicBezTo>
                  <a:cubicBezTo>
                    <a:pt x="368" y="1435"/>
                    <a:pt x="334" y="1368"/>
                    <a:pt x="334" y="1301"/>
                  </a:cubicBezTo>
                  <a:cubicBezTo>
                    <a:pt x="334" y="1268"/>
                    <a:pt x="334" y="1235"/>
                    <a:pt x="334" y="1201"/>
                  </a:cubicBezTo>
                  <a:lnTo>
                    <a:pt x="334" y="968"/>
                  </a:lnTo>
                  <a:cubicBezTo>
                    <a:pt x="334" y="934"/>
                    <a:pt x="334" y="901"/>
                    <a:pt x="334" y="868"/>
                  </a:cubicBezTo>
                  <a:cubicBezTo>
                    <a:pt x="334" y="834"/>
                    <a:pt x="334" y="801"/>
                    <a:pt x="334" y="768"/>
                  </a:cubicBezTo>
                  <a:cubicBezTo>
                    <a:pt x="368" y="734"/>
                    <a:pt x="368" y="668"/>
                    <a:pt x="401" y="634"/>
                  </a:cubicBezTo>
                  <a:cubicBezTo>
                    <a:pt x="401" y="601"/>
                    <a:pt x="434" y="567"/>
                    <a:pt x="468" y="534"/>
                  </a:cubicBezTo>
                  <a:cubicBezTo>
                    <a:pt x="468" y="501"/>
                    <a:pt x="501" y="501"/>
                    <a:pt x="534" y="467"/>
                  </a:cubicBezTo>
                  <a:cubicBezTo>
                    <a:pt x="568" y="467"/>
                    <a:pt x="601" y="434"/>
                    <a:pt x="634" y="434"/>
                  </a:cubicBezTo>
                  <a:close/>
                  <a:moveTo>
                    <a:pt x="735" y="0"/>
                  </a:moveTo>
                  <a:cubicBezTo>
                    <a:pt x="668" y="0"/>
                    <a:pt x="601" y="34"/>
                    <a:pt x="534" y="67"/>
                  </a:cubicBezTo>
                  <a:cubicBezTo>
                    <a:pt x="434" y="134"/>
                    <a:pt x="368" y="167"/>
                    <a:pt x="301" y="234"/>
                  </a:cubicBezTo>
                  <a:cubicBezTo>
                    <a:pt x="234" y="334"/>
                    <a:pt x="201" y="401"/>
                    <a:pt x="167" y="467"/>
                  </a:cubicBezTo>
                  <a:cubicBezTo>
                    <a:pt x="101" y="567"/>
                    <a:pt x="67" y="668"/>
                    <a:pt x="67" y="768"/>
                  </a:cubicBezTo>
                  <a:cubicBezTo>
                    <a:pt x="34" y="868"/>
                    <a:pt x="34" y="934"/>
                    <a:pt x="34" y="1034"/>
                  </a:cubicBezTo>
                  <a:cubicBezTo>
                    <a:pt x="1" y="1135"/>
                    <a:pt x="34" y="1201"/>
                    <a:pt x="34" y="1268"/>
                  </a:cubicBezTo>
                  <a:lnTo>
                    <a:pt x="34" y="1501"/>
                  </a:lnTo>
                  <a:cubicBezTo>
                    <a:pt x="34" y="1568"/>
                    <a:pt x="34" y="1668"/>
                    <a:pt x="67" y="1735"/>
                  </a:cubicBezTo>
                  <a:cubicBezTo>
                    <a:pt x="67" y="1802"/>
                    <a:pt x="101" y="1835"/>
                    <a:pt x="167" y="1902"/>
                  </a:cubicBezTo>
                  <a:cubicBezTo>
                    <a:pt x="201" y="1935"/>
                    <a:pt x="268" y="1935"/>
                    <a:pt x="301" y="1935"/>
                  </a:cubicBezTo>
                  <a:cubicBezTo>
                    <a:pt x="401" y="1935"/>
                    <a:pt x="468" y="1902"/>
                    <a:pt x="534" y="1868"/>
                  </a:cubicBezTo>
                  <a:cubicBezTo>
                    <a:pt x="601" y="1835"/>
                    <a:pt x="668" y="1768"/>
                    <a:pt x="735" y="1702"/>
                  </a:cubicBezTo>
                  <a:cubicBezTo>
                    <a:pt x="801" y="1635"/>
                    <a:pt x="835" y="1535"/>
                    <a:pt x="901" y="1468"/>
                  </a:cubicBezTo>
                  <a:cubicBezTo>
                    <a:pt x="935" y="1368"/>
                    <a:pt x="968" y="1301"/>
                    <a:pt x="1001" y="1201"/>
                  </a:cubicBezTo>
                  <a:cubicBezTo>
                    <a:pt x="1001" y="1101"/>
                    <a:pt x="1035" y="1001"/>
                    <a:pt x="1035" y="901"/>
                  </a:cubicBezTo>
                  <a:lnTo>
                    <a:pt x="1035" y="668"/>
                  </a:lnTo>
                  <a:lnTo>
                    <a:pt x="1035" y="467"/>
                  </a:lnTo>
                  <a:cubicBezTo>
                    <a:pt x="1035" y="367"/>
                    <a:pt x="1001" y="301"/>
                    <a:pt x="1001" y="201"/>
                  </a:cubicBezTo>
                  <a:cubicBezTo>
                    <a:pt x="968" y="167"/>
                    <a:pt x="935" y="100"/>
                    <a:pt x="901" y="67"/>
                  </a:cubicBezTo>
                  <a:cubicBezTo>
                    <a:pt x="835" y="34"/>
                    <a:pt x="801" y="0"/>
                    <a:pt x="735"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80"/>
            <p:cNvSpPr/>
            <p:nvPr/>
          </p:nvSpPr>
          <p:spPr>
            <a:xfrm>
              <a:off x="2421075" y="3274450"/>
              <a:ext cx="25025" cy="49225"/>
            </a:xfrm>
            <a:custGeom>
              <a:rect b="b" l="l" r="r" t="t"/>
              <a:pathLst>
                <a:path extrusionOk="0" h="1969" w="1001">
                  <a:moveTo>
                    <a:pt x="667" y="1"/>
                  </a:moveTo>
                  <a:cubicBezTo>
                    <a:pt x="601" y="1"/>
                    <a:pt x="534" y="34"/>
                    <a:pt x="467" y="67"/>
                  </a:cubicBezTo>
                  <a:cubicBezTo>
                    <a:pt x="400" y="101"/>
                    <a:pt x="334" y="167"/>
                    <a:pt x="267" y="234"/>
                  </a:cubicBezTo>
                  <a:cubicBezTo>
                    <a:pt x="234" y="301"/>
                    <a:pt x="167" y="368"/>
                    <a:pt x="134" y="434"/>
                  </a:cubicBezTo>
                  <a:cubicBezTo>
                    <a:pt x="100" y="501"/>
                    <a:pt x="67" y="601"/>
                    <a:pt x="34" y="668"/>
                  </a:cubicBezTo>
                  <a:cubicBezTo>
                    <a:pt x="34" y="734"/>
                    <a:pt x="0" y="801"/>
                    <a:pt x="0" y="901"/>
                  </a:cubicBezTo>
                  <a:cubicBezTo>
                    <a:pt x="0" y="1001"/>
                    <a:pt x="34" y="1101"/>
                    <a:pt x="100" y="1201"/>
                  </a:cubicBezTo>
                  <a:cubicBezTo>
                    <a:pt x="147" y="1225"/>
                    <a:pt x="211" y="1249"/>
                    <a:pt x="268" y="1249"/>
                  </a:cubicBezTo>
                  <a:cubicBezTo>
                    <a:pt x="292" y="1249"/>
                    <a:pt x="314" y="1245"/>
                    <a:pt x="334" y="1235"/>
                  </a:cubicBezTo>
                  <a:lnTo>
                    <a:pt x="501" y="1201"/>
                  </a:lnTo>
                  <a:lnTo>
                    <a:pt x="601" y="1168"/>
                  </a:lnTo>
                  <a:lnTo>
                    <a:pt x="667" y="1168"/>
                  </a:lnTo>
                  <a:cubicBezTo>
                    <a:pt x="667" y="1168"/>
                    <a:pt x="667" y="1201"/>
                    <a:pt x="667" y="1235"/>
                  </a:cubicBezTo>
                  <a:cubicBezTo>
                    <a:pt x="667" y="1268"/>
                    <a:pt x="634" y="1335"/>
                    <a:pt x="601" y="1368"/>
                  </a:cubicBezTo>
                  <a:cubicBezTo>
                    <a:pt x="567" y="1402"/>
                    <a:pt x="501" y="1435"/>
                    <a:pt x="467" y="1468"/>
                  </a:cubicBezTo>
                  <a:cubicBezTo>
                    <a:pt x="434" y="1468"/>
                    <a:pt x="400" y="1502"/>
                    <a:pt x="367" y="1502"/>
                  </a:cubicBezTo>
                  <a:lnTo>
                    <a:pt x="334" y="1502"/>
                  </a:lnTo>
                  <a:cubicBezTo>
                    <a:pt x="300" y="1502"/>
                    <a:pt x="300" y="1468"/>
                    <a:pt x="300" y="1468"/>
                  </a:cubicBezTo>
                  <a:lnTo>
                    <a:pt x="234" y="1468"/>
                  </a:lnTo>
                  <a:lnTo>
                    <a:pt x="0" y="1568"/>
                  </a:lnTo>
                  <a:cubicBezTo>
                    <a:pt x="0" y="1568"/>
                    <a:pt x="0" y="1602"/>
                    <a:pt x="0" y="1602"/>
                  </a:cubicBezTo>
                  <a:cubicBezTo>
                    <a:pt x="0" y="1635"/>
                    <a:pt x="0" y="1635"/>
                    <a:pt x="0" y="1668"/>
                  </a:cubicBezTo>
                  <a:cubicBezTo>
                    <a:pt x="0" y="1702"/>
                    <a:pt x="0" y="1769"/>
                    <a:pt x="34" y="1802"/>
                  </a:cubicBezTo>
                  <a:cubicBezTo>
                    <a:pt x="34" y="1869"/>
                    <a:pt x="100" y="1902"/>
                    <a:pt x="134" y="1935"/>
                  </a:cubicBezTo>
                  <a:cubicBezTo>
                    <a:pt x="167" y="1935"/>
                    <a:pt x="234" y="1969"/>
                    <a:pt x="267" y="1969"/>
                  </a:cubicBezTo>
                  <a:cubicBezTo>
                    <a:pt x="367" y="1935"/>
                    <a:pt x="434" y="1902"/>
                    <a:pt x="501" y="1869"/>
                  </a:cubicBezTo>
                  <a:cubicBezTo>
                    <a:pt x="567" y="1835"/>
                    <a:pt x="634" y="1769"/>
                    <a:pt x="701" y="1735"/>
                  </a:cubicBezTo>
                  <a:cubicBezTo>
                    <a:pt x="734" y="1668"/>
                    <a:pt x="801" y="1602"/>
                    <a:pt x="834" y="1535"/>
                  </a:cubicBezTo>
                  <a:cubicBezTo>
                    <a:pt x="901" y="1435"/>
                    <a:pt x="934" y="1368"/>
                    <a:pt x="934" y="1302"/>
                  </a:cubicBezTo>
                  <a:cubicBezTo>
                    <a:pt x="968" y="1201"/>
                    <a:pt x="1001" y="1135"/>
                    <a:pt x="1001" y="1035"/>
                  </a:cubicBezTo>
                  <a:cubicBezTo>
                    <a:pt x="1001" y="968"/>
                    <a:pt x="1001" y="901"/>
                    <a:pt x="1001" y="868"/>
                  </a:cubicBezTo>
                  <a:cubicBezTo>
                    <a:pt x="968" y="801"/>
                    <a:pt x="968" y="768"/>
                    <a:pt x="934" y="734"/>
                  </a:cubicBezTo>
                  <a:cubicBezTo>
                    <a:pt x="901" y="701"/>
                    <a:pt x="834" y="701"/>
                    <a:pt x="801" y="701"/>
                  </a:cubicBezTo>
                  <a:cubicBezTo>
                    <a:pt x="767" y="701"/>
                    <a:pt x="701" y="701"/>
                    <a:pt x="667" y="734"/>
                  </a:cubicBezTo>
                  <a:lnTo>
                    <a:pt x="501" y="768"/>
                  </a:lnTo>
                  <a:lnTo>
                    <a:pt x="367" y="768"/>
                  </a:lnTo>
                  <a:cubicBezTo>
                    <a:pt x="334" y="734"/>
                    <a:pt x="334" y="734"/>
                    <a:pt x="367" y="701"/>
                  </a:cubicBezTo>
                  <a:cubicBezTo>
                    <a:pt x="367" y="668"/>
                    <a:pt x="367" y="668"/>
                    <a:pt x="367" y="634"/>
                  </a:cubicBezTo>
                  <a:cubicBezTo>
                    <a:pt x="367" y="601"/>
                    <a:pt x="367" y="601"/>
                    <a:pt x="400" y="568"/>
                  </a:cubicBezTo>
                  <a:cubicBezTo>
                    <a:pt x="400" y="568"/>
                    <a:pt x="434" y="534"/>
                    <a:pt x="434" y="534"/>
                  </a:cubicBezTo>
                  <a:cubicBezTo>
                    <a:pt x="467" y="501"/>
                    <a:pt x="467" y="501"/>
                    <a:pt x="501" y="501"/>
                  </a:cubicBezTo>
                  <a:cubicBezTo>
                    <a:pt x="534" y="468"/>
                    <a:pt x="534" y="468"/>
                    <a:pt x="567" y="468"/>
                  </a:cubicBezTo>
                  <a:cubicBezTo>
                    <a:pt x="584" y="451"/>
                    <a:pt x="592" y="443"/>
                    <a:pt x="601" y="443"/>
                  </a:cubicBezTo>
                  <a:cubicBezTo>
                    <a:pt x="609" y="443"/>
                    <a:pt x="617" y="451"/>
                    <a:pt x="634" y="468"/>
                  </a:cubicBezTo>
                  <a:lnTo>
                    <a:pt x="701" y="468"/>
                  </a:lnTo>
                  <a:lnTo>
                    <a:pt x="934" y="368"/>
                  </a:lnTo>
                  <a:cubicBezTo>
                    <a:pt x="934" y="334"/>
                    <a:pt x="934" y="334"/>
                    <a:pt x="968" y="334"/>
                  </a:cubicBezTo>
                  <a:cubicBezTo>
                    <a:pt x="968" y="301"/>
                    <a:pt x="968" y="301"/>
                    <a:pt x="968" y="267"/>
                  </a:cubicBezTo>
                  <a:cubicBezTo>
                    <a:pt x="968" y="234"/>
                    <a:pt x="934" y="167"/>
                    <a:pt x="901" y="134"/>
                  </a:cubicBezTo>
                  <a:cubicBezTo>
                    <a:pt x="901" y="101"/>
                    <a:pt x="867" y="67"/>
                    <a:pt x="834" y="34"/>
                  </a:cubicBezTo>
                  <a:cubicBezTo>
                    <a:pt x="767" y="1"/>
                    <a:pt x="734" y="1"/>
                    <a:pt x="66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80"/>
            <p:cNvSpPr/>
            <p:nvPr/>
          </p:nvSpPr>
          <p:spPr>
            <a:xfrm>
              <a:off x="2446925" y="3258600"/>
              <a:ext cx="25875" cy="48775"/>
            </a:xfrm>
            <a:custGeom>
              <a:rect b="b" l="l" r="r" t="t"/>
              <a:pathLst>
                <a:path extrusionOk="0" h="1951" w="1035">
                  <a:moveTo>
                    <a:pt x="734" y="1"/>
                  </a:moveTo>
                  <a:cubicBezTo>
                    <a:pt x="667" y="1"/>
                    <a:pt x="601" y="34"/>
                    <a:pt x="534" y="68"/>
                  </a:cubicBezTo>
                  <a:cubicBezTo>
                    <a:pt x="434" y="101"/>
                    <a:pt x="367" y="168"/>
                    <a:pt x="300" y="234"/>
                  </a:cubicBezTo>
                  <a:cubicBezTo>
                    <a:pt x="234" y="301"/>
                    <a:pt x="200" y="368"/>
                    <a:pt x="167" y="434"/>
                  </a:cubicBezTo>
                  <a:cubicBezTo>
                    <a:pt x="134" y="501"/>
                    <a:pt x="100" y="568"/>
                    <a:pt x="67" y="668"/>
                  </a:cubicBezTo>
                  <a:cubicBezTo>
                    <a:pt x="34" y="735"/>
                    <a:pt x="34" y="801"/>
                    <a:pt x="34" y="901"/>
                  </a:cubicBezTo>
                  <a:cubicBezTo>
                    <a:pt x="34" y="1002"/>
                    <a:pt x="34" y="1102"/>
                    <a:pt x="100" y="1202"/>
                  </a:cubicBezTo>
                  <a:cubicBezTo>
                    <a:pt x="147" y="1225"/>
                    <a:pt x="211" y="1249"/>
                    <a:pt x="280" y="1249"/>
                  </a:cubicBezTo>
                  <a:cubicBezTo>
                    <a:pt x="309" y="1249"/>
                    <a:pt x="338" y="1245"/>
                    <a:pt x="367" y="1235"/>
                  </a:cubicBezTo>
                  <a:lnTo>
                    <a:pt x="501" y="1202"/>
                  </a:lnTo>
                  <a:cubicBezTo>
                    <a:pt x="534" y="1168"/>
                    <a:pt x="567" y="1168"/>
                    <a:pt x="634" y="1168"/>
                  </a:cubicBezTo>
                  <a:lnTo>
                    <a:pt x="667" y="1168"/>
                  </a:lnTo>
                  <a:cubicBezTo>
                    <a:pt x="701" y="1168"/>
                    <a:pt x="701" y="1202"/>
                    <a:pt x="667" y="1235"/>
                  </a:cubicBezTo>
                  <a:cubicBezTo>
                    <a:pt x="667" y="1268"/>
                    <a:pt x="667" y="1335"/>
                    <a:pt x="634" y="1368"/>
                  </a:cubicBezTo>
                  <a:cubicBezTo>
                    <a:pt x="567" y="1402"/>
                    <a:pt x="534" y="1435"/>
                    <a:pt x="467" y="1469"/>
                  </a:cubicBezTo>
                  <a:cubicBezTo>
                    <a:pt x="467" y="1469"/>
                    <a:pt x="434" y="1502"/>
                    <a:pt x="401" y="1502"/>
                  </a:cubicBezTo>
                  <a:lnTo>
                    <a:pt x="334" y="1502"/>
                  </a:lnTo>
                  <a:cubicBezTo>
                    <a:pt x="334" y="1502"/>
                    <a:pt x="334" y="1469"/>
                    <a:pt x="300" y="1469"/>
                  </a:cubicBezTo>
                  <a:lnTo>
                    <a:pt x="300" y="1435"/>
                  </a:lnTo>
                  <a:lnTo>
                    <a:pt x="267" y="1435"/>
                  </a:lnTo>
                  <a:lnTo>
                    <a:pt x="34" y="1569"/>
                  </a:lnTo>
                  <a:cubicBezTo>
                    <a:pt x="0" y="1569"/>
                    <a:pt x="0" y="1602"/>
                    <a:pt x="0" y="1602"/>
                  </a:cubicBezTo>
                  <a:cubicBezTo>
                    <a:pt x="0" y="1602"/>
                    <a:pt x="0" y="1635"/>
                    <a:pt x="0" y="1635"/>
                  </a:cubicBezTo>
                  <a:cubicBezTo>
                    <a:pt x="0" y="1702"/>
                    <a:pt x="34" y="1769"/>
                    <a:pt x="67" y="1802"/>
                  </a:cubicBezTo>
                  <a:cubicBezTo>
                    <a:pt x="67" y="1869"/>
                    <a:pt x="100" y="1902"/>
                    <a:pt x="167" y="1936"/>
                  </a:cubicBezTo>
                  <a:cubicBezTo>
                    <a:pt x="189" y="1936"/>
                    <a:pt x="226" y="1950"/>
                    <a:pt x="258" y="1950"/>
                  </a:cubicBezTo>
                  <a:cubicBezTo>
                    <a:pt x="275" y="1950"/>
                    <a:pt x="289" y="1947"/>
                    <a:pt x="300" y="1936"/>
                  </a:cubicBezTo>
                  <a:cubicBezTo>
                    <a:pt x="401" y="1936"/>
                    <a:pt x="467" y="1902"/>
                    <a:pt x="501" y="1869"/>
                  </a:cubicBezTo>
                  <a:cubicBezTo>
                    <a:pt x="601" y="1835"/>
                    <a:pt x="667" y="1769"/>
                    <a:pt x="701" y="1735"/>
                  </a:cubicBezTo>
                  <a:cubicBezTo>
                    <a:pt x="767" y="1669"/>
                    <a:pt x="834" y="1602"/>
                    <a:pt x="868" y="1535"/>
                  </a:cubicBezTo>
                  <a:cubicBezTo>
                    <a:pt x="934" y="1435"/>
                    <a:pt x="968" y="1368"/>
                    <a:pt x="968" y="1302"/>
                  </a:cubicBezTo>
                  <a:cubicBezTo>
                    <a:pt x="1001" y="1202"/>
                    <a:pt x="1034" y="1135"/>
                    <a:pt x="1001" y="1035"/>
                  </a:cubicBezTo>
                  <a:cubicBezTo>
                    <a:pt x="1034" y="968"/>
                    <a:pt x="1034" y="901"/>
                    <a:pt x="1001" y="868"/>
                  </a:cubicBezTo>
                  <a:cubicBezTo>
                    <a:pt x="1001" y="801"/>
                    <a:pt x="968" y="768"/>
                    <a:pt x="934" y="735"/>
                  </a:cubicBezTo>
                  <a:cubicBezTo>
                    <a:pt x="934" y="701"/>
                    <a:pt x="868" y="701"/>
                    <a:pt x="834" y="701"/>
                  </a:cubicBezTo>
                  <a:cubicBezTo>
                    <a:pt x="801" y="701"/>
                    <a:pt x="734" y="701"/>
                    <a:pt x="667" y="735"/>
                  </a:cubicBezTo>
                  <a:lnTo>
                    <a:pt x="534" y="768"/>
                  </a:lnTo>
                  <a:lnTo>
                    <a:pt x="367" y="768"/>
                  </a:lnTo>
                  <a:cubicBezTo>
                    <a:pt x="367" y="735"/>
                    <a:pt x="367" y="735"/>
                    <a:pt x="367" y="701"/>
                  </a:cubicBezTo>
                  <a:cubicBezTo>
                    <a:pt x="367" y="668"/>
                    <a:pt x="367" y="668"/>
                    <a:pt x="367" y="635"/>
                  </a:cubicBezTo>
                  <a:cubicBezTo>
                    <a:pt x="401" y="601"/>
                    <a:pt x="401" y="601"/>
                    <a:pt x="401" y="568"/>
                  </a:cubicBezTo>
                  <a:lnTo>
                    <a:pt x="467" y="535"/>
                  </a:lnTo>
                  <a:lnTo>
                    <a:pt x="534" y="501"/>
                  </a:lnTo>
                  <a:cubicBezTo>
                    <a:pt x="534" y="468"/>
                    <a:pt x="567" y="468"/>
                    <a:pt x="601" y="468"/>
                  </a:cubicBezTo>
                  <a:lnTo>
                    <a:pt x="801" y="468"/>
                  </a:lnTo>
                  <a:lnTo>
                    <a:pt x="1001" y="368"/>
                  </a:lnTo>
                  <a:cubicBezTo>
                    <a:pt x="1001" y="334"/>
                    <a:pt x="1001" y="334"/>
                    <a:pt x="1001" y="334"/>
                  </a:cubicBezTo>
                  <a:cubicBezTo>
                    <a:pt x="1001" y="301"/>
                    <a:pt x="1001" y="301"/>
                    <a:pt x="1001" y="268"/>
                  </a:cubicBezTo>
                  <a:cubicBezTo>
                    <a:pt x="1001" y="234"/>
                    <a:pt x="1001" y="168"/>
                    <a:pt x="968" y="134"/>
                  </a:cubicBezTo>
                  <a:cubicBezTo>
                    <a:pt x="968" y="101"/>
                    <a:pt x="934" y="68"/>
                    <a:pt x="868" y="34"/>
                  </a:cubicBezTo>
                  <a:cubicBezTo>
                    <a:pt x="834" y="1"/>
                    <a:pt x="767" y="1"/>
                    <a:pt x="73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80"/>
            <p:cNvSpPr/>
            <p:nvPr/>
          </p:nvSpPr>
          <p:spPr>
            <a:xfrm>
              <a:off x="2484450" y="3237750"/>
              <a:ext cx="25050" cy="49225"/>
            </a:xfrm>
            <a:custGeom>
              <a:rect b="b" l="l" r="r" t="t"/>
              <a:pathLst>
                <a:path extrusionOk="0" h="1969" w="1002">
                  <a:moveTo>
                    <a:pt x="667" y="1"/>
                  </a:moveTo>
                  <a:cubicBezTo>
                    <a:pt x="601" y="1"/>
                    <a:pt x="534" y="34"/>
                    <a:pt x="467" y="68"/>
                  </a:cubicBezTo>
                  <a:cubicBezTo>
                    <a:pt x="401" y="101"/>
                    <a:pt x="334" y="168"/>
                    <a:pt x="267" y="234"/>
                  </a:cubicBezTo>
                  <a:cubicBezTo>
                    <a:pt x="234" y="301"/>
                    <a:pt x="167" y="368"/>
                    <a:pt x="134" y="435"/>
                  </a:cubicBezTo>
                  <a:cubicBezTo>
                    <a:pt x="100" y="501"/>
                    <a:pt x="67" y="601"/>
                    <a:pt x="34" y="668"/>
                  </a:cubicBezTo>
                  <a:cubicBezTo>
                    <a:pt x="34" y="735"/>
                    <a:pt x="0" y="801"/>
                    <a:pt x="0" y="902"/>
                  </a:cubicBezTo>
                  <a:cubicBezTo>
                    <a:pt x="0" y="1002"/>
                    <a:pt x="34" y="1102"/>
                    <a:pt x="100" y="1202"/>
                  </a:cubicBezTo>
                  <a:cubicBezTo>
                    <a:pt x="148" y="1225"/>
                    <a:pt x="211" y="1249"/>
                    <a:pt x="268" y="1249"/>
                  </a:cubicBezTo>
                  <a:cubicBezTo>
                    <a:pt x="292" y="1249"/>
                    <a:pt x="314" y="1245"/>
                    <a:pt x="334" y="1235"/>
                  </a:cubicBezTo>
                  <a:lnTo>
                    <a:pt x="501" y="1202"/>
                  </a:lnTo>
                  <a:lnTo>
                    <a:pt x="601" y="1168"/>
                  </a:lnTo>
                  <a:lnTo>
                    <a:pt x="667" y="1168"/>
                  </a:lnTo>
                  <a:cubicBezTo>
                    <a:pt x="667" y="1168"/>
                    <a:pt x="667" y="1202"/>
                    <a:pt x="667" y="1235"/>
                  </a:cubicBezTo>
                  <a:cubicBezTo>
                    <a:pt x="667" y="1268"/>
                    <a:pt x="634" y="1335"/>
                    <a:pt x="601" y="1369"/>
                  </a:cubicBezTo>
                  <a:cubicBezTo>
                    <a:pt x="567" y="1402"/>
                    <a:pt x="501" y="1435"/>
                    <a:pt x="467" y="1469"/>
                  </a:cubicBezTo>
                  <a:cubicBezTo>
                    <a:pt x="434" y="1469"/>
                    <a:pt x="401" y="1502"/>
                    <a:pt x="367" y="1502"/>
                  </a:cubicBezTo>
                  <a:lnTo>
                    <a:pt x="334" y="1502"/>
                  </a:lnTo>
                  <a:cubicBezTo>
                    <a:pt x="301" y="1502"/>
                    <a:pt x="301" y="1469"/>
                    <a:pt x="301" y="1469"/>
                  </a:cubicBezTo>
                  <a:cubicBezTo>
                    <a:pt x="284" y="1452"/>
                    <a:pt x="276" y="1444"/>
                    <a:pt x="271" y="1444"/>
                  </a:cubicBezTo>
                  <a:cubicBezTo>
                    <a:pt x="267" y="1444"/>
                    <a:pt x="267" y="1452"/>
                    <a:pt x="267" y="1469"/>
                  </a:cubicBezTo>
                  <a:lnTo>
                    <a:pt x="234" y="1469"/>
                  </a:lnTo>
                  <a:lnTo>
                    <a:pt x="0" y="1569"/>
                  </a:lnTo>
                  <a:cubicBezTo>
                    <a:pt x="0" y="1569"/>
                    <a:pt x="0" y="1602"/>
                    <a:pt x="0" y="1602"/>
                  </a:cubicBezTo>
                  <a:cubicBezTo>
                    <a:pt x="0" y="1635"/>
                    <a:pt x="0" y="1635"/>
                    <a:pt x="0" y="1669"/>
                  </a:cubicBezTo>
                  <a:cubicBezTo>
                    <a:pt x="0" y="1702"/>
                    <a:pt x="0" y="1769"/>
                    <a:pt x="34" y="1802"/>
                  </a:cubicBezTo>
                  <a:cubicBezTo>
                    <a:pt x="34" y="1869"/>
                    <a:pt x="100" y="1902"/>
                    <a:pt x="134" y="1936"/>
                  </a:cubicBezTo>
                  <a:cubicBezTo>
                    <a:pt x="167" y="1936"/>
                    <a:pt x="234" y="1969"/>
                    <a:pt x="267" y="1969"/>
                  </a:cubicBezTo>
                  <a:cubicBezTo>
                    <a:pt x="367" y="1936"/>
                    <a:pt x="434" y="1902"/>
                    <a:pt x="501" y="1869"/>
                  </a:cubicBezTo>
                  <a:cubicBezTo>
                    <a:pt x="567" y="1836"/>
                    <a:pt x="634" y="1769"/>
                    <a:pt x="701" y="1735"/>
                  </a:cubicBezTo>
                  <a:cubicBezTo>
                    <a:pt x="734" y="1669"/>
                    <a:pt x="801" y="1602"/>
                    <a:pt x="834" y="1535"/>
                  </a:cubicBezTo>
                  <a:cubicBezTo>
                    <a:pt x="901" y="1469"/>
                    <a:pt x="934" y="1369"/>
                    <a:pt x="934" y="1302"/>
                  </a:cubicBezTo>
                  <a:cubicBezTo>
                    <a:pt x="968" y="1202"/>
                    <a:pt x="1001" y="1135"/>
                    <a:pt x="1001" y="1035"/>
                  </a:cubicBezTo>
                  <a:cubicBezTo>
                    <a:pt x="1001" y="968"/>
                    <a:pt x="1001" y="902"/>
                    <a:pt x="1001" y="835"/>
                  </a:cubicBezTo>
                  <a:cubicBezTo>
                    <a:pt x="968" y="801"/>
                    <a:pt x="968" y="768"/>
                    <a:pt x="934" y="735"/>
                  </a:cubicBezTo>
                  <a:cubicBezTo>
                    <a:pt x="901" y="701"/>
                    <a:pt x="868" y="701"/>
                    <a:pt x="801" y="701"/>
                  </a:cubicBezTo>
                  <a:lnTo>
                    <a:pt x="667" y="701"/>
                  </a:lnTo>
                  <a:lnTo>
                    <a:pt x="501" y="768"/>
                  </a:lnTo>
                  <a:lnTo>
                    <a:pt x="367" y="768"/>
                  </a:lnTo>
                  <a:cubicBezTo>
                    <a:pt x="334" y="735"/>
                    <a:pt x="334" y="735"/>
                    <a:pt x="367" y="701"/>
                  </a:cubicBezTo>
                  <a:cubicBezTo>
                    <a:pt x="367" y="668"/>
                    <a:pt x="367" y="668"/>
                    <a:pt x="367" y="635"/>
                  </a:cubicBezTo>
                  <a:cubicBezTo>
                    <a:pt x="367" y="601"/>
                    <a:pt x="367" y="601"/>
                    <a:pt x="401" y="568"/>
                  </a:cubicBezTo>
                  <a:lnTo>
                    <a:pt x="434" y="535"/>
                  </a:lnTo>
                  <a:cubicBezTo>
                    <a:pt x="467" y="501"/>
                    <a:pt x="467" y="501"/>
                    <a:pt x="501" y="501"/>
                  </a:cubicBezTo>
                  <a:cubicBezTo>
                    <a:pt x="534" y="468"/>
                    <a:pt x="534" y="468"/>
                    <a:pt x="567" y="468"/>
                  </a:cubicBezTo>
                  <a:lnTo>
                    <a:pt x="701" y="468"/>
                  </a:lnTo>
                  <a:lnTo>
                    <a:pt x="934" y="368"/>
                  </a:lnTo>
                  <a:cubicBezTo>
                    <a:pt x="934" y="334"/>
                    <a:pt x="934" y="334"/>
                    <a:pt x="968" y="334"/>
                  </a:cubicBezTo>
                  <a:cubicBezTo>
                    <a:pt x="968" y="301"/>
                    <a:pt x="968" y="301"/>
                    <a:pt x="968" y="301"/>
                  </a:cubicBezTo>
                  <a:cubicBezTo>
                    <a:pt x="968" y="234"/>
                    <a:pt x="934" y="168"/>
                    <a:pt x="901" y="134"/>
                  </a:cubicBezTo>
                  <a:cubicBezTo>
                    <a:pt x="901" y="101"/>
                    <a:pt x="868" y="68"/>
                    <a:pt x="801" y="34"/>
                  </a:cubicBezTo>
                  <a:cubicBezTo>
                    <a:pt x="768" y="1"/>
                    <a:pt x="734" y="1"/>
                    <a:pt x="66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80"/>
            <p:cNvSpPr/>
            <p:nvPr/>
          </p:nvSpPr>
          <p:spPr>
            <a:xfrm>
              <a:off x="2512800" y="3218575"/>
              <a:ext cx="21700" cy="55075"/>
            </a:xfrm>
            <a:custGeom>
              <a:rect b="b" l="l" r="r" t="t"/>
              <a:pathLst>
                <a:path extrusionOk="0" h="2203" w="868">
                  <a:moveTo>
                    <a:pt x="801" y="1"/>
                  </a:moveTo>
                  <a:lnTo>
                    <a:pt x="67" y="468"/>
                  </a:lnTo>
                  <a:lnTo>
                    <a:pt x="34" y="468"/>
                  </a:lnTo>
                  <a:cubicBezTo>
                    <a:pt x="0" y="501"/>
                    <a:pt x="0" y="534"/>
                    <a:pt x="34" y="534"/>
                  </a:cubicBezTo>
                  <a:lnTo>
                    <a:pt x="34" y="2169"/>
                  </a:lnTo>
                  <a:cubicBezTo>
                    <a:pt x="0" y="2169"/>
                    <a:pt x="0" y="2169"/>
                    <a:pt x="34" y="2202"/>
                  </a:cubicBezTo>
                  <a:lnTo>
                    <a:pt x="67" y="2202"/>
                  </a:lnTo>
                  <a:lnTo>
                    <a:pt x="834" y="1769"/>
                  </a:lnTo>
                  <a:cubicBezTo>
                    <a:pt x="834" y="1735"/>
                    <a:pt x="868" y="1735"/>
                    <a:pt x="868" y="1702"/>
                  </a:cubicBezTo>
                  <a:cubicBezTo>
                    <a:pt x="868" y="1702"/>
                    <a:pt x="868" y="1669"/>
                    <a:pt x="868" y="1669"/>
                  </a:cubicBezTo>
                  <a:lnTo>
                    <a:pt x="868" y="1402"/>
                  </a:lnTo>
                  <a:cubicBezTo>
                    <a:pt x="868" y="1368"/>
                    <a:pt x="868" y="1368"/>
                    <a:pt x="868" y="1368"/>
                  </a:cubicBezTo>
                  <a:cubicBezTo>
                    <a:pt x="851" y="1352"/>
                    <a:pt x="843" y="1343"/>
                    <a:pt x="839" y="1343"/>
                  </a:cubicBezTo>
                  <a:cubicBezTo>
                    <a:pt x="834" y="1343"/>
                    <a:pt x="834" y="1352"/>
                    <a:pt x="834" y="1368"/>
                  </a:cubicBezTo>
                  <a:lnTo>
                    <a:pt x="301" y="1635"/>
                  </a:lnTo>
                  <a:lnTo>
                    <a:pt x="301" y="1368"/>
                  </a:lnTo>
                  <a:lnTo>
                    <a:pt x="768" y="1101"/>
                  </a:lnTo>
                  <a:cubicBezTo>
                    <a:pt x="801" y="1101"/>
                    <a:pt x="801" y="1068"/>
                    <a:pt x="801" y="1068"/>
                  </a:cubicBezTo>
                  <a:cubicBezTo>
                    <a:pt x="801" y="1035"/>
                    <a:pt x="801" y="1035"/>
                    <a:pt x="801" y="1001"/>
                  </a:cubicBezTo>
                  <a:lnTo>
                    <a:pt x="801" y="735"/>
                  </a:lnTo>
                  <a:cubicBezTo>
                    <a:pt x="801" y="735"/>
                    <a:pt x="801" y="701"/>
                    <a:pt x="801" y="701"/>
                  </a:cubicBezTo>
                  <a:lnTo>
                    <a:pt x="768" y="701"/>
                  </a:lnTo>
                  <a:lnTo>
                    <a:pt x="301" y="968"/>
                  </a:lnTo>
                  <a:lnTo>
                    <a:pt x="301" y="701"/>
                  </a:lnTo>
                  <a:lnTo>
                    <a:pt x="801" y="401"/>
                  </a:lnTo>
                  <a:cubicBezTo>
                    <a:pt x="834" y="401"/>
                    <a:pt x="834" y="401"/>
                    <a:pt x="834" y="368"/>
                  </a:cubicBezTo>
                  <a:cubicBezTo>
                    <a:pt x="834" y="368"/>
                    <a:pt x="834" y="334"/>
                    <a:pt x="834" y="334"/>
                  </a:cubicBezTo>
                  <a:lnTo>
                    <a:pt x="834" y="67"/>
                  </a:lnTo>
                  <a:cubicBezTo>
                    <a:pt x="834" y="34"/>
                    <a:pt x="834" y="34"/>
                    <a:pt x="83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80"/>
            <p:cNvSpPr/>
            <p:nvPr/>
          </p:nvSpPr>
          <p:spPr>
            <a:xfrm>
              <a:off x="2539475" y="3211275"/>
              <a:ext cx="20875" cy="47350"/>
            </a:xfrm>
            <a:custGeom>
              <a:rect b="b" l="l" r="r" t="t"/>
              <a:pathLst>
                <a:path extrusionOk="0" h="1894" w="835">
                  <a:moveTo>
                    <a:pt x="264" y="1"/>
                  </a:moveTo>
                  <a:cubicBezTo>
                    <a:pt x="259" y="1"/>
                    <a:pt x="251" y="9"/>
                    <a:pt x="234" y="26"/>
                  </a:cubicBezTo>
                  <a:lnTo>
                    <a:pt x="34" y="126"/>
                  </a:lnTo>
                  <a:cubicBezTo>
                    <a:pt x="1" y="126"/>
                    <a:pt x="1" y="159"/>
                    <a:pt x="1" y="159"/>
                  </a:cubicBezTo>
                  <a:cubicBezTo>
                    <a:pt x="1" y="193"/>
                    <a:pt x="1" y="193"/>
                    <a:pt x="1" y="226"/>
                  </a:cubicBezTo>
                  <a:lnTo>
                    <a:pt x="1" y="1827"/>
                  </a:lnTo>
                  <a:cubicBezTo>
                    <a:pt x="1" y="1860"/>
                    <a:pt x="1" y="1860"/>
                    <a:pt x="1" y="1894"/>
                  </a:cubicBezTo>
                  <a:lnTo>
                    <a:pt x="34" y="1894"/>
                  </a:lnTo>
                  <a:lnTo>
                    <a:pt x="801" y="1460"/>
                  </a:lnTo>
                  <a:cubicBezTo>
                    <a:pt x="835" y="1427"/>
                    <a:pt x="835" y="1393"/>
                    <a:pt x="835" y="1393"/>
                  </a:cubicBezTo>
                  <a:cubicBezTo>
                    <a:pt x="835" y="1393"/>
                    <a:pt x="835" y="1360"/>
                    <a:pt x="835" y="1360"/>
                  </a:cubicBezTo>
                  <a:lnTo>
                    <a:pt x="835" y="1093"/>
                  </a:lnTo>
                  <a:cubicBezTo>
                    <a:pt x="835" y="1060"/>
                    <a:pt x="835" y="1060"/>
                    <a:pt x="835" y="1060"/>
                  </a:cubicBezTo>
                  <a:cubicBezTo>
                    <a:pt x="818" y="1043"/>
                    <a:pt x="810" y="1035"/>
                    <a:pt x="806" y="1035"/>
                  </a:cubicBezTo>
                  <a:cubicBezTo>
                    <a:pt x="801" y="1035"/>
                    <a:pt x="801" y="1043"/>
                    <a:pt x="801" y="1060"/>
                  </a:cubicBezTo>
                  <a:lnTo>
                    <a:pt x="268" y="1327"/>
                  </a:lnTo>
                  <a:lnTo>
                    <a:pt x="268" y="59"/>
                  </a:lnTo>
                  <a:cubicBezTo>
                    <a:pt x="301" y="26"/>
                    <a:pt x="301" y="26"/>
                    <a:pt x="268" y="26"/>
                  </a:cubicBezTo>
                  <a:cubicBezTo>
                    <a:pt x="268" y="9"/>
                    <a:pt x="268" y="1"/>
                    <a:pt x="26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80"/>
            <p:cNvSpPr/>
            <p:nvPr/>
          </p:nvSpPr>
          <p:spPr>
            <a:xfrm>
              <a:off x="2563675" y="3197100"/>
              <a:ext cx="20875" cy="46525"/>
            </a:xfrm>
            <a:custGeom>
              <a:rect b="b" l="l" r="r" t="t"/>
              <a:pathLst>
                <a:path extrusionOk="0" h="1861" w="835">
                  <a:moveTo>
                    <a:pt x="271" y="1"/>
                  </a:moveTo>
                  <a:cubicBezTo>
                    <a:pt x="267" y="1"/>
                    <a:pt x="267" y="9"/>
                    <a:pt x="267" y="26"/>
                  </a:cubicBezTo>
                  <a:lnTo>
                    <a:pt x="34" y="126"/>
                  </a:lnTo>
                  <a:cubicBezTo>
                    <a:pt x="34" y="159"/>
                    <a:pt x="34" y="159"/>
                    <a:pt x="34" y="159"/>
                  </a:cubicBezTo>
                  <a:cubicBezTo>
                    <a:pt x="0" y="193"/>
                    <a:pt x="0" y="193"/>
                    <a:pt x="34" y="226"/>
                  </a:cubicBezTo>
                  <a:lnTo>
                    <a:pt x="34" y="1827"/>
                  </a:lnTo>
                  <a:cubicBezTo>
                    <a:pt x="0" y="1827"/>
                    <a:pt x="0" y="1860"/>
                    <a:pt x="34" y="1860"/>
                  </a:cubicBezTo>
                  <a:lnTo>
                    <a:pt x="801" y="1460"/>
                  </a:lnTo>
                  <a:cubicBezTo>
                    <a:pt x="801" y="1427"/>
                    <a:pt x="834" y="1427"/>
                    <a:pt x="834" y="1427"/>
                  </a:cubicBezTo>
                  <a:cubicBezTo>
                    <a:pt x="834" y="1393"/>
                    <a:pt x="834" y="1393"/>
                    <a:pt x="834" y="1360"/>
                  </a:cubicBezTo>
                  <a:lnTo>
                    <a:pt x="834" y="1093"/>
                  </a:lnTo>
                  <a:cubicBezTo>
                    <a:pt x="834" y="1093"/>
                    <a:pt x="834" y="1060"/>
                    <a:pt x="834" y="1060"/>
                  </a:cubicBezTo>
                  <a:lnTo>
                    <a:pt x="801" y="1060"/>
                  </a:lnTo>
                  <a:lnTo>
                    <a:pt x="300" y="1327"/>
                  </a:lnTo>
                  <a:lnTo>
                    <a:pt x="300" y="59"/>
                  </a:lnTo>
                  <a:cubicBezTo>
                    <a:pt x="300" y="26"/>
                    <a:pt x="300" y="26"/>
                    <a:pt x="300" y="26"/>
                  </a:cubicBezTo>
                  <a:cubicBezTo>
                    <a:pt x="284" y="9"/>
                    <a:pt x="275" y="1"/>
                    <a:pt x="27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80"/>
            <p:cNvSpPr/>
            <p:nvPr/>
          </p:nvSpPr>
          <p:spPr>
            <a:xfrm>
              <a:off x="2255950" y="3708100"/>
              <a:ext cx="25875" cy="48400"/>
            </a:xfrm>
            <a:custGeom>
              <a:rect b="b" l="l" r="r" t="t"/>
              <a:pathLst>
                <a:path extrusionOk="0" h="1936" w="1035">
                  <a:moveTo>
                    <a:pt x="734" y="0"/>
                  </a:moveTo>
                  <a:cubicBezTo>
                    <a:pt x="634" y="0"/>
                    <a:pt x="568" y="34"/>
                    <a:pt x="534" y="67"/>
                  </a:cubicBezTo>
                  <a:cubicBezTo>
                    <a:pt x="434" y="134"/>
                    <a:pt x="367" y="167"/>
                    <a:pt x="301" y="267"/>
                  </a:cubicBezTo>
                  <a:cubicBezTo>
                    <a:pt x="234" y="334"/>
                    <a:pt x="201" y="401"/>
                    <a:pt x="167" y="501"/>
                  </a:cubicBezTo>
                  <a:cubicBezTo>
                    <a:pt x="101" y="567"/>
                    <a:pt x="67" y="668"/>
                    <a:pt x="67" y="768"/>
                  </a:cubicBezTo>
                  <a:cubicBezTo>
                    <a:pt x="34" y="868"/>
                    <a:pt x="0" y="934"/>
                    <a:pt x="0" y="1034"/>
                  </a:cubicBezTo>
                  <a:lnTo>
                    <a:pt x="0" y="1268"/>
                  </a:lnTo>
                  <a:lnTo>
                    <a:pt x="0" y="1501"/>
                  </a:lnTo>
                  <a:cubicBezTo>
                    <a:pt x="0" y="1568"/>
                    <a:pt x="34" y="1635"/>
                    <a:pt x="67" y="1735"/>
                  </a:cubicBezTo>
                  <a:cubicBezTo>
                    <a:pt x="67" y="1802"/>
                    <a:pt x="101" y="1835"/>
                    <a:pt x="167" y="1902"/>
                  </a:cubicBezTo>
                  <a:cubicBezTo>
                    <a:pt x="201" y="1935"/>
                    <a:pt x="267" y="1935"/>
                    <a:pt x="301" y="1935"/>
                  </a:cubicBezTo>
                  <a:cubicBezTo>
                    <a:pt x="367" y="1935"/>
                    <a:pt x="467" y="1902"/>
                    <a:pt x="534" y="1868"/>
                  </a:cubicBezTo>
                  <a:cubicBezTo>
                    <a:pt x="601" y="1835"/>
                    <a:pt x="668" y="1768"/>
                    <a:pt x="734" y="1702"/>
                  </a:cubicBezTo>
                  <a:cubicBezTo>
                    <a:pt x="834" y="1568"/>
                    <a:pt x="934" y="1401"/>
                    <a:pt x="1001" y="1235"/>
                  </a:cubicBezTo>
                  <a:cubicBezTo>
                    <a:pt x="1001" y="1135"/>
                    <a:pt x="1035" y="1068"/>
                    <a:pt x="1035" y="968"/>
                  </a:cubicBezTo>
                  <a:cubicBezTo>
                    <a:pt x="1035" y="968"/>
                    <a:pt x="1035" y="934"/>
                    <a:pt x="1035" y="934"/>
                  </a:cubicBezTo>
                  <a:lnTo>
                    <a:pt x="1001" y="934"/>
                  </a:lnTo>
                  <a:lnTo>
                    <a:pt x="801" y="1068"/>
                  </a:lnTo>
                  <a:lnTo>
                    <a:pt x="768" y="1101"/>
                  </a:lnTo>
                  <a:cubicBezTo>
                    <a:pt x="734" y="1101"/>
                    <a:pt x="734" y="1135"/>
                    <a:pt x="768" y="1168"/>
                  </a:cubicBezTo>
                  <a:cubicBezTo>
                    <a:pt x="768" y="1168"/>
                    <a:pt x="768" y="1201"/>
                    <a:pt x="768" y="1235"/>
                  </a:cubicBezTo>
                  <a:cubicBezTo>
                    <a:pt x="734" y="1268"/>
                    <a:pt x="734" y="1301"/>
                    <a:pt x="701" y="1335"/>
                  </a:cubicBezTo>
                  <a:cubicBezTo>
                    <a:pt x="701" y="1368"/>
                    <a:pt x="668" y="1368"/>
                    <a:pt x="668" y="1401"/>
                  </a:cubicBezTo>
                  <a:cubicBezTo>
                    <a:pt x="634" y="1435"/>
                    <a:pt x="601" y="1468"/>
                    <a:pt x="568" y="1468"/>
                  </a:cubicBezTo>
                  <a:cubicBezTo>
                    <a:pt x="534" y="1501"/>
                    <a:pt x="501" y="1501"/>
                    <a:pt x="467" y="1501"/>
                  </a:cubicBezTo>
                  <a:cubicBezTo>
                    <a:pt x="434" y="1501"/>
                    <a:pt x="434" y="1501"/>
                    <a:pt x="401" y="1468"/>
                  </a:cubicBezTo>
                  <a:cubicBezTo>
                    <a:pt x="401" y="1468"/>
                    <a:pt x="367" y="1435"/>
                    <a:pt x="367" y="1401"/>
                  </a:cubicBezTo>
                  <a:cubicBezTo>
                    <a:pt x="367" y="1368"/>
                    <a:pt x="367" y="1335"/>
                    <a:pt x="367" y="1301"/>
                  </a:cubicBezTo>
                  <a:lnTo>
                    <a:pt x="367" y="1201"/>
                  </a:lnTo>
                  <a:lnTo>
                    <a:pt x="367" y="1101"/>
                  </a:lnTo>
                  <a:lnTo>
                    <a:pt x="367" y="968"/>
                  </a:lnTo>
                  <a:lnTo>
                    <a:pt x="367" y="901"/>
                  </a:lnTo>
                  <a:cubicBezTo>
                    <a:pt x="367" y="834"/>
                    <a:pt x="367" y="801"/>
                    <a:pt x="367" y="768"/>
                  </a:cubicBezTo>
                  <a:cubicBezTo>
                    <a:pt x="367" y="734"/>
                    <a:pt x="401" y="701"/>
                    <a:pt x="401" y="668"/>
                  </a:cubicBezTo>
                  <a:cubicBezTo>
                    <a:pt x="434" y="634"/>
                    <a:pt x="434" y="601"/>
                    <a:pt x="467" y="567"/>
                  </a:cubicBezTo>
                  <a:cubicBezTo>
                    <a:pt x="501" y="534"/>
                    <a:pt x="534" y="501"/>
                    <a:pt x="568" y="501"/>
                  </a:cubicBezTo>
                  <a:cubicBezTo>
                    <a:pt x="601" y="467"/>
                    <a:pt x="634" y="467"/>
                    <a:pt x="668" y="467"/>
                  </a:cubicBezTo>
                  <a:cubicBezTo>
                    <a:pt x="668" y="451"/>
                    <a:pt x="676" y="442"/>
                    <a:pt x="684" y="442"/>
                  </a:cubicBezTo>
                  <a:cubicBezTo>
                    <a:pt x="693" y="442"/>
                    <a:pt x="701" y="451"/>
                    <a:pt x="701" y="467"/>
                  </a:cubicBezTo>
                  <a:cubicBezTo>
                    <a:pt x="734" y="467"/>
                    <a:pt x="734" y="467"/>
                    <a:pt x="768" y="501"/>
                  </a:cubicBezTo>
                  <a:cubicBezTo>
                    <a:pt x="768" y="501"/>
                    <a:pt x="768" y="534"/>
                    <a:pt x="768" y="567"/>
                  </a:cubicBezTo>
                  <a:cubicBezTo>
                    <a:pt x="734" y="567"/>
                    <a:pt x="734" y="567"/>
                    <a:pt x="768" y="601"/>
                  </a:cubicBezTo>
                  <a:lnTo>
                    <a:pt x="801" y="601"/>
                  </a:lnTo>
                  <a:lnTo>
                    <a:pt x="1001" y="467"/>
                  </a:lnTo>
                  <a:cubicBezTo>
                    <a:pt x="1001" y="467"/>
                    <a:pt x="1035" y="467"/>
                    <a:pt x="1035" y="434"/>
                  </a:cubicBezTo>
                  <a:cubicBezTo>
                    <a:pt x="1035" y="434"/>
                    <a:pt x="1035" y="401"/>
                    <a:pt x="1035" y="401"/>
                  </a:cubicBezTo>
                  <a:cubicBezTo>
                    <a:pt x="1035" y="334"/>
                    <a:pt x="1001" y="234"/>
                    <a:pt x="1001" y="167"/>
                  </a:cubicBezTo>
                  <a:cubicBezTo>
                    <a:pt x="968" y="134"/>
                    <a:pt x="934" y="67"/>
                    <a:pt x="868" y="34"/>
                  </a:cubicBezTo>
                  <a:cubicBezTo>
                    <a:pt x="834" y="0"/>
                    <a:pt x="768" y="0"/>
                    <a:pt x="73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80"/>
            <p:cNvSpPr/>
            <p:nvPr/>
          </p:nvSpPr>
          <p:spPr>
            <a:xfrm>
              <a:off x="2288475" y="3688300"/>
              <a:ext cx="22550" cy="56525"/>
            </a:xfrm>
            <a:custGeom>
              <a:rect b="b" l="l" r="r" t="t"/>
              <a:pathLst>
                <a:path extrusionOk="0" h="2261" w="902">
                  <a:moveTo>
                    <a:pt x="884" y="0"/>
                  </a:moveTo>
                  <a:cubicBezTo>
                    <a:pt x="876" y="0"/>
                    <a:pt x="868" y="8"/>
                    <a:pt x="868" y="25"/>
                  </a:cubicBezTo>
                  <a:lnTo>
                    <a:pt x="668" y="125"/>
                  </a:lnTo>
                  <a:cubicBezTo>
                    <a:pt x="634" y="125"/>
                    <a:pt x="634" y="159"/>
                    <a:pt x="634" y="159"/>
                  </a:cubicBezTo>
                  <a:cubicBezTo>
                    <a:pt x="634" y="192"/>
                    <a:pt x="634" y="192"/>
                    <a:pt x="634" y="225"/>
                  </a:cubicBezTo>
                  <a:lnTo>
                    <a:pt x="634" y="826"/>
                  </a:lnTo>
                  <a:lnTo>
                    <a:pt x="267" y="1026"/>
                  </a:lnTo>
                  <a:lnTo>
                    <a:pt x="267" y="425"/>
                  </a:lnTo>
                  <a:cubicBezTo>
                    <a:pt x="267" y="425"/>
                    <a:pt x="267" y="392"/>
                    <a:pt x="267" y="392"/>
                  </a:cubicBezTo>
                  <a:lnTo>
                    <a:pt x="234" y="392"/>
                  </a:lnTo>
                  <a:lnTo>
                    <a:pt x="34" y="526"/>
                  </a:lnTo>
                  <a:cubicBezTo>
                    <a:pt x="0" y="526"/>
                    <a:pt x="0" y="526"/>
                    <a:pt x="0" y="559"/>
                  </a:cubicBezTo>
                  <a:cubicBezTo>
                    <a:pt x="0" y="559"/>
                    <a:pt x="0" y="592"/>
                    <a:pt x="0" y="592"/>
                  </a:cubicBezTo>
                  <a:lnTo>
                    <a:pt x="0" y="2227"/>
                  </a:lnTo>
                  <a:cubicBezTo>
                    <a:pt x="0" y="2227"/>
                    <a:pt x="0" y="2260"/>
                    <a:pt x="0" y="2260"/>
                  </a:cubicBezTo>
                  <a:lnTo>
                    <a:pt x="34" y="2260"/>
                  </a:lnTo>
                  <a:lnTo>
                    <a:pt x="234" y="2127"/>
                  </a:lnTo>
                  <a:cubicBezTo>
                    <a:pt x="267" y="2127"/>
                    <a:pt x="267" y="2127"/>
                    <a:pt x="267" y="2093"/>
                  </a:cubicBezTo>
                  <a:cubicBezTo>
                    <a:pt x="267" y="2093"/>
                    <a:pt x="267" y="2060"/>
                    <a:pt x="267" y="2060"/>
                  </a:cubicBezTo>
                  <a:lnTo>
                    <a:pt x="267" y="1426"/>
                  </a:lnTo>
                  <a:lnTo>
                    <a:pt x="634" y="1226"/>
                  </a:lnTo>
                  <a:lnTo>
                    <a:pt x="634" y="1860"/>
                  </a:lnTo>
                  <a:cubicBezTo>
                    <a:pt x="634" y="1860"/>
                    <a:pt x="634" y="1860"/>
                    <a:pt x="634" y="1893"/>
                  </a:cubicBezTo>
                  <a:lnTo>
                    <a:pt x="668" y="1893"/>
                  </a:lnTo>
                  <a:lnTo>
                    <a:pt x="868" y="1760"/>
                  </a:lnTo>
                  <a:cubicBezTo>
                    <a:pt x="901" y="1760"/>
                    <a:pt x="901" y="1726"/>
                    <a:pt x="901" y="1726"/>
                  </a:cubicBezTo>
                  <a:cubicBezTo>
                    <a:pt x="901" y="1693"/>
                    <a:pt x="901" y="1693"/>
                    <a:pt x="901" y="1660"/>
                  </a:cubicBezTo>
                  <a:lnTo>
                    <a:pt x="901" y="59"/>
                  </a:lnTo>
                  <a:cubicBezTo>
                    <a:pt x="901" y="25"/>
                    <a:pt x="901" y="25"/>
                    <a:pt x="901" y="25"/>
                  </a:cubicBezTo>
                  <a:cubicBezTo>
                    <a:pt x="901" y="8"/>
                    <a:pt x="893" y="0"/>
                    <a:pt x="88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80"/>
            <p:cNvSpPr/>
            <p:nvPr/>
          </p:nvSpPr>
          <p:spPr>
            <a:xfrm>
              <a:off x="2316000" y="3670575"/>
              <a:ext cx="25025" cy="52550"/>
            </a:xfrm>
            <a:custGeom>
              <a:rect b="b" l="l" r="r" t="t"/>
              <a:pathLst>
                <a:path extrusionOk="0" h="2102" w="1001">
                  <a:moveTo>
                    <a:pt x="968" y="0"/>
                  </a:moveTo>
                  <a:lnTo>
                    <a:pt x="701" y="134"/>
                  </a:lnTo>
                  <a:cubicBezTo>
                    <a:pt x="701" y="134"/>
                    <a:pt x="667" y="134"/>
                    <a:pt x="667" y="167"/>
                  </a:cubicBezTo>
                  <a:cubicBezTo>
                    <a:pt x="667" y="167"/>
                    <a:pt x="667" y="200"/>
                    <a:pt x="667" y="234"/>
                  </a:cubicBezTo>
                  <a:lnTo>
                    <a:pt x="667" y="1201"/>
                  </a:lnTo>
                  <a:cubicBezTo>
                    <a:pt x="667" y="1301"/>
                    <a:pt x="667" y="1401"/>
                    <a:pt x="634" y="1468"/>
                  </a:cubicBezTo>
                  <a:cubicBezTo>
                    <a:pt x="601" y="1535"/>
                    <a:pt x="534" y="1601"/>
                    <a:pt x="501" y="1635"/>
                  </a:cubicBezTo>
                  <a:cubicBezTo>
                    <a:pt x="467" y="1651"/>
                    <a:pt x="434" y="1660"/>
                    <a:pt x="405" y="1660"/>
                  </a:cubicBezTo>
                  <a:cubicBezTo>
                    <a:pt x="375" y="1660"/>
                    <a:pt x="350" y="1651"/>
                    <a:pt x="334" y="1635"/>
                  </a:cubicBezTo>
                  <a:cubicBezTo>
                    <a:pt x="300" y="1568"/>
                    <a:pt x="300" y="1501"/>
                    <a:pt x="300" y="1435"/>
                  </a:cubicBezTo>
                  <a:lnTo>
                    <a:pt x="300" y="434"/>
                  </a:lnTo>
                  <a:cubicBezTo>
                    <a:pt x="300" y="434"/>
                    <a:pt x="300" y="401"/>
                    <a:pt x="300" y="401"/>
                  </a:cubicBezTo>
                  <a:lnTo>
                    <a:pt x="267" y="401"/>
                  </a:lnTo>
                  <a:lnTo>
                    <a:pt x="34" y="534"/>
                  </a:lnTo>
                  <a:cubicBezTo>
                    <a:pt x="34" y="534"/>
                    <a:pt x="34" y="534"/>
                    <a:pt x="34" y="567"/>
                  </a:cubicBezTo>
                  <a:cubicBezTo>
                    <a:pt x="0" y="567"/>
                    <a:pt x="0" y="601"/>
                    <a:pt x="34" y="601"/>
                  </a:cubicBezTo>
                  <a:lnTo>
                    <a:pt x="34" y="1601"/>
                  </a:lnTo>
                  <a:cubicBezTo>
                    <a:pt x="0" y="1702"/>
                    <a:pt x="34" y="1802"/>
                    <a:pt x="67" y="1902"/>
                  </a:cubicBezTo>
                  <a:cubicBezTo>
                    <a:pt x="67" y="1968"/>
                    <a:pt x="100" y="2002"/>
                    <a:pt x="167" y="2068"/>
                  </a:cubicBezTo>
                  <a:cubicBezTo>
                    <a:pt x="200" y="2102"/>
                    <a:pt x="267" y="2102"/>
                    <a:pt x="300" y="2102"/>
                  </a:cubicBezTo>
                  <a:cubicBezTo>
                    <a:pt x="367" y="2102"/>
                    <a:pt x="434" y="2068"/>
                    <a:pt x="501" y="2035"/>
                  </a:cubicBezTo>
                  <a:cubicBezTo>
                    <a:pt x="567" y="2002"/>
                    <a:pt x="667" y="1935"/>
                    <a:pt x="701" y="1868"/>
                  </a:cubicBezTo>
                  <a:cubicBezTo>
                    <a:pt x="767" y="1802"/>
                    <a:pt x="834" y="1735"/>
                    <a:pt x="867" y="1668"/>
                  </a:cubicBezTo>
                  <a:cubicBezTo>
                    <a:pt x="901" y="1568"/>
                    <a:pt x="934" y="1468"/>
                    <a:pt x="968" y="1368"/>
                  </a:cubicBezTo>
                  <a:cubicBezTo>
                    <a:pt x="1001" y="1268"/>
                    <a:pt x="1001" y="1168"/>
                    <a:pt x="1001" y="1034"/>
                  </a:cubicBezTo>
                  <a:lnTo>
                    <a:pt x="1001" y="34"/>
                  </a:lnTo>
                  <a:cubicBezTo>
                    <a:pt x="1001" y="34"/>
                    <a:pt x="1001" y="34"/>
                    <a:pt x="100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80"/>
            <p:cNvSpPr/>
            <p:nvPr/>
          </p:nvSpPr>
          <p:spPr>
            <a:xfrm>
              <a:off x="2347675" y="3658050"/>
              <a:ext cx="23375" cy="52575"/>
            </a:xfrm>
            <a:custGeom>
              <a:rect b="b" l="l" r="r" t="t"/>
              <a:pathLst>
                <a:path extrusionOk="0" h="2103" w="935">
                  <a:moveTo>
                    <a:pt x="568" y="435"/>
                  </a:moveTo>
                  <a:cubicBezTo>
                    <a:pt x="601" y="435"/>
                    <a:pt x="601" y="468"/>
                    <a:pt x="601" y="568"/>
                  </a:cubicBezTo>
                  <a:cubicBezTo>
                    <a:pt x="601" y="601"/>
                    <a:pt x="601" y="668"/>
                    <a:pt x="568" y="735"/>
                  </a:cubicBezTo>
                  <a:cubicBezTo>
                    <a:pt x="534" y="768"/>
                    <a:pt x="501" y="802"/>
                    <a:pt x="468" y="835"/>
                  </a:cubicBezTo>
                  <a:lnTo>
                    <a:pt x="268" y="935"/>
                  </a:lnTo>
                  <a:lnTo>
                    <a:pt x="268" y="568"/>
                  </a:lnTo>
                  <a:lnTo>
                    <a:pt x="468" y="468"/>
                  </a:lnTo>
                  <a:cubicBezTo>
                    <a:pt x="501" y="435"/>
                    <a:pt x="534" y="435"/>
                    <a:pt x="568" y="435"/>
                  </a:cubicBezTo>
                  <a:close/>
                  <a:moveTo>
                    <a:pt x="635" y="1"/>
                  </a:moveTo>
                  <a:cubicBezTo>
                    <a:pt x="568" y="1"/>
                    <a:pt x="501" y="34"/>
                    <a:pt x="468" y="68"/>
                  </a:cubicBezTo>
                  <a:lnTo>
                    <a:pt x="34" y="335"/>
                  </a:lnTo>
                  <a:cubicBezTo>
                    <a:pt x="34" y="335"/>
                    <a:pt x="34" y="368"/>
                    <a:pt x="34" y="368"/>
                  </a:cubicBezTo>
                  <a:cubicBezTo>
                    <a:pt x="1" y="401"/>
                    <a:pt x="1" y="401"/>
                    <a:pt x="34" y="435"/>
                  </a:cubicBezTo>
                  <a:lnTo>
                    <a:pt x="34" y="2036"/>
                  </a:lnTo>
                  <a:cubicBezTo>
                    <a:pt x="1" y="2069"/>
                    <a:pt x="1" y="2069"/>
                    <a:pt x="34" y="2102"/>
                  </a:cubicBezTo>
                  <a:lnTo>
                    <a:pt x="268" y="1969"/>
                  </a:lnTo>
                  <a:cubicBezTo>
                    <a:pt x="268" y="1969"/>
                    <a:pt x="301" y="1936"/>
                    <a:pt x="301" y="1936"/>
                  </a:cubicBezTo>
                  <a:cubicBezTo>
                    <a:pt x="301" y="1902"/>
                    <a:pt x="301" y="1902"/>
                    <a:pt x="301" y="1869"/>
                  </a:cubicBezTo>
                  <a:lnTo>
                    <a:pt x="301" y="1335"/>
                  </a:lnTo>
                  <a:lnTo>
                    <a:pt x="434" y="1269"/>
                  </a:lnTo>
                  <a:lnTo>
                    <a:pt x="635" y="1669"/>
                  </a:lnTo>
                  <a:cubicBezTo>
                    <a:pt x="635" y="1669"/>
                    <a:pt x="635" y="1702"/>
                    <a:pt x="635" y="1702"/>
                  </a:cubicBezTo>
                  <a:lnTo>
                    <a:pt x="668" y="1702"/>
                  </a:lnTo>
                  <a:lnTo>
                    <a:pt x="901" y="1569"/>
                  </a:lnTo>
                  <a:cubicBezTo>
                    <a:pt x="901" y="1569"/>
                    <a:pt x="901" y="1569"/>
                    <a:pt x="901" y="1535"/>
                  </a:cubicBezTo>
                  <a:cubicBezTo>
                    <a:pt x="935" y="1535"/>
                    <a:pt x="935" y="1502"/>
                    <a:pt x="901" y="1502"/>
                  </a:cubicBezTo>
                  <a:cubicBezTo>
                    <a:pt x="935" y="1502"/>
                    <a:pt x="935" y="1469"/>
                    <a:pt x="901" y="1469"/>
                  </a:cubicBezTo>
                  <a:lnTo>
                    <a:pt x="701" y="1002"/>
                  </a:lnTo>
                  <a:cubicBezTo>
                    <a:pt x="768" y="902"/>
                    <a:pt x="835" y="835"/>
                    <a:pt x="868" y="735"/>
                  </a:cubicBezTo>
                  <a:cubicBezTo>
                    <a:pt x="901" y="601"/>
                    <a:pt x="901" y="501"/>
                    <a:pt x="901" y="368"/>
                  </a:cubicBezTo>
                  <a:cubicBezTo>
                    <a:pt x="901" y="301"/>
                    <a:pt x="901" y="234"/>
                    <a:pt x="868" y="134"/>
                  </a:cubicBezTo>
                  <a:cubicBezTo>
                    <a:pt x="868" y="101"/>
                    <a:pt x="835" y="34"/>
                    <a:pt x="801" y="34"/>
                  </a:cubicBezTo>
                  <a:cubicBezTo>
                    <a:pt x="735" y="1"/>
                    <a:pt x="701" y="1"/>
                    <a:pt x="63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80"/>
            <p:cNvSpPr/>
            <p:nvPr/>
          </p:nvSpPr>
          <p:spPr>
            <a:xfrm>
              <a:off x="2376025" y="3637225"/>
              <a:ext cx="22550" cy="56500"/>
            </a:xfrm>
            <a:custGeom>
              <a:rect b="b" l="l" r="r" t="t"/>
              <a:pathLst>
                <a:path extrusionOk="0" h="2260" w="902">
                  <a:moveTo>
                    <a:pt x="868" y="0"/>
                  </a:moveTo>
                  <a:lnTo>
                    <a:pt x="668" y="133"/>
                  </a:lnTo>
                  <a:cubicBezTo>
                    <a:pt x="635" y="133"/>
                    <a:pt x="635" y="167"/>
                    <a:pt x="635" y="167"/>
                  </a:cubicBezTo>
                  <a:cubicBezTo>
                    <a:pt x="635" y="200"/>
                    <a:pt x="635" y="200"/>
                    <a:pt x="635" y="234"/>
                  </a:cubicBezTo>
                  <a:lnTo>
                    <a:pt x="635" y="1067"/>
                  </a:lnTo>
                  <a:lnTo>
                    <a:pt x="268" y="434"/>
                  </a:lnTo>
                  <a:lnTo>
                    <a:pt x="268" y="400"/>
                  </a:lnTo>
                  <a:lnTo>
                    <a:pt x="201" y="400"/>
                  </a:lnTo>
                  <a:lnTo>
                    <a:pt x="34" y="500"/>
                  </a:lnTo>
                  <a:cubicBezTo>
                    <a:pt x="34" y="500"/>
                    <a:pt x="1" y="534"/>
                    <a:pt x="1" y="534"/>
                  </a:cubicBezTo>
                  <a:cubicBezTo>
                    <a:pt x="1" y="567"/>
                    <a:pt x="1" y="567"/>
                    <a:pt x="1" y="600"/>
                  </a:cubicBezTo>
                  <a:lnTo>
                    <a:pt x="1" y="2202"/>
                  </a:lnTo>
                  <a:cubicBezTo>
                    <a:pt x="1" y="2235"/>
                    <a:pt x="1" y="2235"/>
                    <a:pt x="1" y="2235"/>
                  </a:cubicBezTo>
                  <a:cubicBezTo>
                    <a:pt x="18" y="2252"/>
                    <a:pt x="26" y="2260"/>
                    <a:pt x="30" y="2260"/>
                  </a:cubicBezTo>
                  <a:cubicBezTo>
                    <a:pt x="34" y="2260"/>
                    <a:pt x="34" y="2252"/>
                    <a:pt x="34" y="2235"/>
                  </a:cubicBezTo>
                  <a:lnTo>
                    <a:pt x="268" y="2135"/>
                  </a:lnTo>
                  <a:cubicBezTo>
                    <a:pt x="268" y="2102"/>
                    <a:pt x="268" y="2102"/>
                    <a:pt x="301" y="2102"/>
                  </a:cubicBezTo>
                  <a:cubicBezTo>
                    <a:pt x="301" y="2068"/>
                    <a:pt x="301" y="2035"/>
                    <a:pt x="301" y="2035"/>
                  </a:cubicBezTo>
                  <a:lnTo>
                    <a:pt x="301" y="1201"/>
                  </a:lnTo>
                  <a:lnTo>
                    <a:pt x="668" y="1835"/>
                  </a:lnTo>
                  <a:cubicBezTo>
                    <a:pt x="668" y="1868"/>
                    <a:pt x="635" y="1868"/>
                    <a:pt x="668" y="1868"/>
                  </a:cubicBezTo>
                  <a:lnTo>
                    <a:pt x="701" y="1868"/>
                  </a:lnTo>
                  <a:lnTo>
                    <a:pt x="868" y="1768"/>
                  </a:lnTo>
                  <a:cubicBezTo>
                    <a:pt x="902" y="1768"/>
                    <a:pt x="902" y="1735"/>
                    <a:pt x="902" y="1735"/>
                  </a:cubicBezTo>
                  <a:cubicBezTo>
                    <a:pt x="902" y="1701"/>
                    <a:pt x="902" y="1701"/>
                    <a:pt x="902" y="1668"/>
                  </a:cubicBezTo>
                  <a:lnTo>
                    <a:pt x="902" y="67"/>
                  </a:lnTo>
                  <a:cubicBezTo>
                    <a:pt x="902" y="33"/>
                    <a:pt x="902" y="33"/>
                    <a:pt x="902"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80"/>
            <p:cNvSpPr/>
            <p:nvPr/>
          </p:nvSpPr>
          <p:spPr>
            <a:xfrm>
              <a:off x="2260125" y="3465925"/>
              <a:ext cx="21700" cy="51225"/>
            </a:xfrm>
            <a:custGeom>
              <a:rect b="b" l="l" r="r" t="t"/>
              <a:pathLst>
                <a:path extrusionOk="0" h="2049" w="868">
                  <a:moveTo>
                    <a:pt x="567" y="347"/>
                  </a:moveTo>
                  <a:cubicBezTo>
                    <a:pt x="634" y="347"/>
                    <a:pt x="634" y="414"/>
                    <a:pt x="634" y="514"/>
                  </a:cubicBezTo>
                  <a:cubicBezTo>
                    <a:pt x="634" y="581"/>
                    <a:pt x="601" y="648"/>
                    <a:pt x="567" y="714"/>
                  </a:cubicBezTo>
                  <a:cubicBezTo>
                    <a:pt x="534" y="781"/>
                    <a:pt x="467" y="814"/>
                    <a:pt x="401" y="848"/>
                  </a:cubicBezTo>
                  <a:lnTo>
                    <a:pt x="167" y="981"/>
                  </a:lnTo>
                  <a:lnTo>
                    <a:pt x="167" y="514"/>
                  </a:lnTo>
                  <a:lnTo>
                    <a:pt x="401" y="381"/>
                  </a:lnTo>
                  <a:cubicBezTo>
                    <a:pt x="467" y="347"/>
                    <a:pt x="501" y="347"/>
                    <a:pt x="567" y="347"/>
                  </a:cubicBezTo>
                  <a:close/>
                  <a:moveTo>
                    <a:pt x="624" y="1"/>
                  </a:moveTo>
                  <a:cubicBezTo>
                    <a:pt x="571" y="1"/>
                    <a:pt x="507" y="25"/>
                    <a:pt x="434" y="80"/>
                  </a:cubicBezTo>
                  <a:lnTo>
                    <a:pt x="34" y="314"/>
                  </a:lnTo>
                  <a:cubicBezTo>
                    <a:pt x="0" y="314"/>
                    <a:pt x="0" y="314"/>
                    <a:pt x="0" y="347"/>
                  </a:cubicBezTo>
                  <a:cubicBezTo>
                    <a:pt x="0" y="347"/>
                    <a:pt x="0" y="381"/>
                    <a:pt x="0" y="414"/>
                  </a:cubicBezTo>
                  <a:lnTo>
                    <a:pt x="0" y="2015"/>
                  </a:lnTo>
                  <a:cubicBezTo>
                    <a:pt x="0" y="2015"/>
                    <a:pt x="0" y="2049"/>
                    <a:pt x="0" y="2049"/>
                  </a:cubicBezTo>
                  <a:lnTo>
                    <a:pt x="34" y="2049"/>
                  </a:lnTo>
                  <a:lnTo>
                    <a:pt x="167" y="1982"/>
                  </a:lnTo>
                  <a:cubicBezTo>
                    <a:pt x="167" y="1982"/>
                    <a:pt x="167" y="1948"/>
                    <a:pt x="200" y="1948"/>
                  </a:cubicBezTo>
                  <a:cubicBezTo>
                    <a:pt x="200" y="1915"/>
                    <a:pt x="200" y="1915"/>
                    <a:pt x="200" y="1882"/>
                  </a:cubicBezTo>
                  <a:lnTo>
                    <a:pt x="200" y="1315"/>
                  </a:lnTo>
                  <a:lnTo>
                    <a:pt x="401" y="1181"/>
                  </a:lnTo>
                  <a:lnTo>
                    <a:pt x="601" y="1648"/>
                  </a:lnTo>
                  <a:lnTo>
                    <a:pt x="634" y="1682"/>
                  </a:lnTo>
                  <a:lnTo>
                    <a:pt x="701" y="1682"/>
                  </a:lnTo>
                  <a:lnTo>
                    <a:pt x="834" y="1582"/>
                  </a:lnTo>
                  <a:cubicBezTo>
                    <a:pt x="834" y="1582"/>
                    <a:pt x="834" y="1582"/>
                    <a:pt x="834" y="1548"/>
                  </a:cubicBezTo>
                  <a:cubicBezTo>
                    <a:pt x="834" y="1548"/>
                    <a:pt x="834" y="1515"/>
                    <a:pt x="834" y="1515"/>
                  </a:cubicBezTo>
                  <a:cubicBezTo>
                    <a:pt x="834" y="1515"/>
                    <a:pt x="834" y="1481"/>
                    <a:pt x="834" y="1481"/>
                  </a:cubicBezTo>
                  <a:lnTo>
                    <a:pt x="634" y="1014"/>
                  </a:lnTo>
                  <a:cubicBezTo>
                    <a:pt x="701" y="914"/>
                    <a:pt x="734" y="814"/>
                    <a:pt x="801" y="714"/>
                  </a:cubicBezTo>
                  <a:cubicBezTo>
                    <a:pt x="834" y="614"/>
                    <a:pt x="834" y="481"/>
                    <a:pt x="834" y="381"/>
                  </a:cubicBezTo>
                  <a:cubicBezTo>
                    <a:pt x="868" y="247"/>
                    <a:pt x="834" y="114"/>
                    <a:pt x="734" y="47"/>
                  </a:cubicBezTo>
                  <a:cubicBezTo>
                    <a:pt x="704" y="17"/>
                    <a:pt x="667" y="1"/>
                    <a:pt x="624"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80"/>
            <p:cNvSpPr/>
            <p:nvPr/>
          </p:nvSpPr>
          <p:spPr>
            <a:xfrm>
              <a:off x="2284300" y="3462925"/>
              <a:ext cx="20050" cy="35875"/>
            </a:xfrm>
            <a:custGeom>
              <a:rect b="b" l="l" r="r" t="t"/>
              <a:pathLst>
                <a:path extrusionOk="0" h="1435" w="802">
                  <a:moveTo>
                    <a:pt x="534" y="334"/>
                  </a:moveTo>
                  <a:cubicBezTo>
                    <a:pt x="568" y="334"/>
                    <a:pt x="568" y="334"/>
                    <a:pt x="601" y="367"/>
                  </a:cubicBezTo>
                  <a:cubicBezTo>
                    <a:pt x="601" y="367"/>
                    <a:pt x="634" y="401"/>
                    <a:pt x="634" y="401"/>
                  </a:cubicBezTo>
                  <a:lnTo>
                    <a:pt x="634" y="501"/>
                  </a:lnTo>
                  <a:lnTo>
                    <a:pt x="267" y="701"/>
                  </a:lnTo>
                  <a:cubicBezTo>
                    <a:pt x="267" y="667"/>
                    <a:pt x="267" y="634"/>
                    <a:pt x="267" y="601"/>
                  </a:cubicBezTo>
                  <a:cubicBezTo>
                    <a:pt x="267" y="567"/>
                    <a:pt x="267" y="534"/>
                    <a:pt x="301" y="501"/>
                  </a:cubicBezTo>
                  <a:cubicBezTo>
                    <a:pt x="301" y="467"/>
                    <a:pt x="334" y="467"/>
                    <a:pt x="368" y="434"/>
                  </a:cubicBezTo>
                  <a:cubicBezTo>
                    <a:pt x="368" y="401"/>
                    <a:pt x="401" y="367"/>
                    <a:pt x="434" y="367"/>
                  </a:cubicBezTo>
                  <a:cubicBezTo>
                    <a:pt x="468" y="334"/>
                    <a:pt x="501" y="334"/>
                    <a:pt x="534" y="334"/>
                  </a:cubicBezTo>
                  <a:close/>
                  <a:moveTo>
                    <a:pt x="568" y="0"/>
                  </a:moveTo>
                  <a:cubicBezTo>
                    <a:pt x="534" y="0"/>
                    <a:pt x="468" y="34"/>
                    <a:pt x="434" y="67"/>
                  </a:cubicBezTo>
                  <a:cubicBezTo>
                    <a:pt x="368" y="100"/>
                    <a:pt x="301" y="134"/>
                    <a:pt x="234" y="200"/>
                  </a:cubicBezTo>
                  <a:cubicBezTo>
                    <a:pt x="201" y="267"/>
                    <a:pt x="167" y="334"/>
                    <a:pt x="134" y="434"/>
                  </a:cubicBezTo>
                  <a:cubicBezTo>
                    <a:pt x="101" y="501"/>
                    <a:pt x="67" y="601"/>
                    <a:pt x="34" y="701"/>
                  </a:cubicBezTo>
                  <a:cubicBezTo>
                    <a:pt x="34" y="768"/>
                    <a:pt x="1" y="868"/>
                    <a:pt x="34" y="968"/>
                  </a:cubicBezTo>
                  <a:cubicBezTo>
                    <a:pt x="34" y="1034"/>
                    <a:pt x="34" y="1134"/>
                    <a:pt x="34" y="1201"/>
                  </a:cubicBezTo>
                  <a:cubicBezTo>
                    <a:pt x="67" y="1268"/>
                    <a:pt x="101" y="1335"/>
                    <a:pt x="134" y="1368"/>
                  </a:cubicBezTo>
                  <a:cubicBezTo>
                    <a:pt x="167" y="1435"/>
                    <a:pt x="201" y="1435"/>
                    <a:pt x="267" y="1435"/>
                  </a:cubicBezTo>
                  <a:cubicBezTo>
                    <a:pt x="301" y="1435"/>
                    <a:pt x="368" y="1435"/>
                    <a:pt x="434" y="1401"/>
                  </a:cubicBezTo>
                  <a:cubicBezTo>
                    <a:pt x="468" y="1368"/>
                    <a:pt x="534" y="1335"/>
                    <a:pt x="568" y="1268"/>
                  </a:cubicBezTo>
                  <a:cubicBezTo>
                    <a:pt x="634" y="1235"/>
                    <a:pt x="668" y="1168"/>
                    <a:pt x="701" y="1101"/>
                  </a:cubicBezTo>
                  <a:cubicBezTo>
                    <a:pt x="734" y="1068"/>
                    <a:pt x="734" y="1001"/>
                    <a:pt x="768" y="968"/>
                  </a:cubicBezTo>
                  <a:cubicBezTo>
                    <a:pt x="768" y="934"/>
                    <a:pt x="801" y="901"/>
                    <a:pt x="801" y="868"/>
                  </a:cubicBezTo>
                  <a:cubicBezTo>
                    <a:pt x="801" y="834"/>
                    <a:pt x="801" y="834"/>
                    <a:pt x="801" y="801"/>
                  </a:cubicBezTo>
                  <a:lnTo>
                    <a:pt x="768" y="801"/>
                  </a:lnTo>
                  <a:lnTo>
                    <a:pt x="634" y="901"/>
                  </a:lnTo>
                  <a:lnTo>
                    <a:pt x="601" y="901"/>
                  </a:lnTo>
                  <a:cubicBezTo>
                    <a:pt x="601" y="934"/>
                    <a:pt x="568" y="934"/>
                    <a:pt x="568" y="968"/>
                  </a:cubicBezTo>
                  <a:lnTo>
                    <a:pt x="534" y="1034"/>
                  </a:lnTo>
                  <a:cubicBezTo>
                    <a:pt x="501" y="1068"/>
                    <a:pt x="468" y="1068"/>
                    <a:pt x="434" y="1101"/>
                  </a:cubicBezTo>
                  <a:lnTo>
                    <a:pt x="334" y="1134"/>
                  </a:lnTo>
                  <a:lnTo>
                    <a:pt x="301" y="1134"/>
                  </a:lnTo>
                  <a:cubicBezTo>
                    <a:pt x="267" y="1101"/>
                    <a:pt x="234" y="1101"/>
                    <a:pt x="234" y="1068"/>
                  </a:cubicBezTo>
                  <a:cubicBezTo>
                    <a:pt x="234" y="1034"/>
                    <a:pt x="234" y="1001"/>
                    <a:pt x="234" y="968"/>
                  </a:cubicBezTo>
                  <a:lnTo>
                    <a:pt x="801" y="667"/>
                  </a:lnTo>
                  <a:cubicBezTo>
                    <a:pt x="801" y="667"/>
                    <a:pt x="801" y="634"/>
                    <a:pt x="801" y="634"/>
                  </a:cubicBezTo>
                  <a:cubicBezTo>
                    <a:pt x="801" y="601"/>
                    <a:pt x="801" y="601"/>
                    <a:pt x="801" y="567"/>
                  </a:cubicBezTo>
                  <a:lnTo>
                    <a:pt x="801" y="467"/>
                  </a:lnTo>
                  <a:cubicBezTo>
                    <a:pt x="801" y="401"/>
                    <a:pt x="801" y="301"/>
                    <a:pt x="801" y="234"/>
                  </a:cubicBezTo>
                  <a:cubicBezTo>
                    <a:pt x="768" y="167"/>
                    <a:pt x="734" y="134"/>
                    <a:pt x="701" y="67"/>
                  </a:cubicBezTo>
                  <a:cubicBezTo>
                    <a:pt x="668" y="34"/>
                    <a:pt x="634" y="34"/>
                    <a:pt x="568"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80"/>
            <p:cNvSpPr/>
            <p:nvPr/>
          </p:nvSpPr>
          <p:spPr>
            <a:xfrm>
              <a:off x="2306825" y="3446250"/>
              <a:ext cx="20875" cy="38375"/>
            </a:xfrm>
            <a:custGeom>
              <a:rect b="b" l="l" r="r" t="t"/>
              <a:pathLst>
                <a:path extrusionOk="0" h="1535" w="835">
                  <a:moveTo>
                    <a:pt x="801" y="0"/>
                  </a:moveTo>
                  <a:lnTo>
                    <a:pt x="667" y="67"/>
                  </a:lnTo>
                  <a:cubicBezTo>
                    <a:pt x="634" y="100"/>
                    <a:pt x="634" y="100"/>
                    <a:pt x="634" y="134"/>
                  </a:cubicBezTo>
                  <a:cubicBezTo>
                    <a:pt x="634" y="134"/>
                    <a:pt x="634" y="167"/>
                    <a:pt x="634" y="167"/>
                  </a:cubicBezTo>
                  <a:lnTo>
                    <a:pt x="401" y="1068"/>
                  </a:lnTo>
                  <a:lnTo>
                    <a:pt x="200" y="434"/>
                  </a:lnTo>
                  <a:cubicBezTo>
                    <a:pt x="200" y="400"/>
                    <a:pt x="200" y="400"/>
                    <a:pt x="200" y="400"/>
                  </a:cubicBezTo>
                  <a:lnTo>
                    <a:pt x="167" y="400"/>
                  </a:lnTo>
                  <a:lnTo>
                    <a:pt x="34" y="467"/>
                  </a:lnTo>
                  <a:cubicBezTo>
                    <a:pt x="34" y="467"/>
                    <a:pt x="0" y="501"/>
                    <a:pt x="0" y="501"/>
                  </a:cubicBezTo>
                  <a:cubicBezTo>
                    <a:pt x="0" y="534"/>
                    <a:pt x="0" y="534"/>
                    <a:pt x="0" y="567"/>
                  </a:cubicBezTo>
                  <a:lnTo>
                    <a:pt x="334" y="1535"/>
                  </a:lnTo>
                  <a:lnTo>
                    <a:pt x="467" y="1501"/>
                  </a:lnTo>
                  <a:cubicBezTo>
                    <a:pt x="467" y="1468"/>
                    <a:pt x="467" y="1468"/>
                    <a:pt x="501" y="1435"/>
                  </a:cubicBezTo>
                  <a:cubicBezTo>
                    <a:pt x="501" y="1435"/>
                    <a:pt x="501" y="1401"/>
                    <a:pt x="501" y="1401"/>
                  </a:cubicBezTo>
                  <a:lnTo>
                    <a:pt x="801" y="34"/>
                  </a:lnTo>
                  <a:cubicBezTo>
                    <a:pt x="834" y="34"/>
                    <a:pt x="834" y="34"/>
                    <a:pt x="80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80"/>
            <p:cNvSpPr/>
            <p:nvPr/>
          </p:nvSpPr>
          <p:spPr>
            <a:xfrm>
              <a:off x="2330175" y="3437075"/>
              <a:ext cx="20025" cy="35875"/>
            </a:xfrm>
            <a:custGeom>
              <a:rect b="b" l="l" r="r" t="t"/>
              <a:pathLst>
                <a:path extrusionOk="0" h="1435" w="801">
                  <a:moveTo>
                    <a:pt x="534" y="300"/>
                  </a:moveTo>
                  <a:cubicBezTo>
                    <a:pt x="534" y="300"/>
                    <a:pt x="567" y="334"/>
                    <a:pt x="601" y="334"/>
                  </a:cubicBezTo>
                  <a:cubicBezTo>
                    <a:pt x="601" y="367"/>
                    <a:pt x="601" y="367"/>
                    <a:pt x="601" y="401"/>
                  </a:cubicBezTo>
                  <a:lnTo>
                    <a:pt x="601" y="467"/>
                  </a:lnTo>
                  <a:lnTo>
                    <a:pt x="234" y="667"/>
                  </a:lnTo>
                  <a:cubicBezTo>
                    <a:pt x="234" y="634"/>
                    <a:pt x="234" y="601"/>
                    <a:pt x="234" y="601"/>
                  </a:cubicBezTo>
                  <a:cubicBezTo>
                    <a:pt x="267" y="567"/>
                    <a:pt x="267" y="534"/>
                    <a:pt x="300" y="501"/>
                  </a:cubicBezTo>
                  <a:cubicBezTo>
                    <a:pt x="300" y="467"/>
                    <a:pt x="300" y="434"/>
                    <a:pt x="334" y="401"/>
                  </a:cubicBezTo>
                  <a:cubicBezTo>
                    <a:pt x="367" y="367"/>
                    <a:pt x="401" y="367"/>
                    <a:pt x="434" y="334"/>
                  </a:cubicBezTo>
                  <a:lnTo>
                    <a:pt x="401" y="334"/>
                  </a:lnTo>
                  <a:cubicBezTo>
                    <a:pt x="434" y="300"/>
                    <a:pt x="467" y="300"/>
                    <a:pt x="534" y="300"/>
                  </a:cubicBezTo>
                  <a:close/>
                  <a:moveTo>
                    <a:pt x="567" y="0"/>
                  </a:moveTo>
                  <a:cubicBezTo>
                    <a:pt x="501" y="0"/>
                    <a:pt x="434" y="0"/>
                    <a:pt x="401" y="34"/>
                  </a:cubicBezTo>
                  <a:cubicBezTo>
                    <a:pt x="334" y="67"/>
                    <a:pt x="267" y="134"/>
                    <a:pt x="234" y="200"/>
                  </a:cubicBezTo>
                  <a:cubicBezTo>
                    <a:pt x="167" y="267"/>
                    <a:pt x="134" y="334"/>
                    <a:pt x="100" y="401"/>
                  </a:cubicBezTo>
                  <a:cubicBezTo>
                    <a:pt x="67" y="501"/>
                    <a:pt x="34" y="567"/>
                    <a:pt x="34" y="667"/>
                  </a:cubicBezTo>
                  <a:cubicBezTo>
                    <a:pt x="0" y="767"/>
                    <a:pt x="0" y="868"/>
                    <a:pt x="0" y="934"/>
                  </a:cubicBezTo>
                  <a:cubicBezTo>
                    <a:pt x="0" y="1034"/>
                    <a:pt x="0" y="1101"/>
                    <a:pt x="0" y="1201"/>
                  </a:cubicBezTo>
                  <a:cubicBezTo>
                    <a:pt x="34" y="1268"/>
                    <a:pt x="67" y="1301"/>
                    <a:pt x="100" y="1368"/>
                  </a:cubicBezTo>
                  <a:cubicBezTo>
                    <a:pt x="134" y="1401"/>
                    <a:pt x="167" y="1435"/>
                    <a:pt x="234" y="1435"/>
                  </a:cubicBezTo>
                  <a:cubicBezTo>
                    <a:pt x="267" y="1435"/>
                    <a:pt x="334" y="1401"/>
                    <a:pt x="367" y="1368"/>
                  </a:cubicBezTo>
                  <a:cubicBezTo>
                    <a:pt x="434" y="1335"/>
                    <a:pt x="501" y="1301"/>
                    <a:pt x="534" y="1234"/>
                  </a:cubicBezTo>
                  <a:cubicBezTo>
                    <a:pt x="601" y="1201"/>
                    <a:pt x="634" y="1168"/>
                    <a:pt x="667" y="1101"/>
                  </a:cubicBezTo>
                  <a:cubicBezTo>
                    <a:pt x="701" y="1034"/>
                    <a:pt x="701" y="1001"/>
                    <a:pt x="734" y="934"/>
                  </a:cubicBezTo>
                  <a:cubicBezTo>
                    <a:pt x="767" y="901"/>
                    <a:pt x="767" y="868"/>
                    <a:pt x="767" y="834"/>
                  </a:cubicBezTo>
                  <a:cubicBezTo>
                    <a:pt x="767" y="834"/>
                    <a:pt x="767" y="801"/>
                    <a:pt x="767" y="801"/>
                  </a:cubicBezTo>
                  <a:lnTo>
                    <a:pt x="734" y="801"/>
                  </a:lnTo>
                  <a:lnTo>
                    <a:pt x="601" y="868"/>
                  </a:lnTo>
                  <a:lnTo>
                    <a:pt x="567" y="901"/>
                  </a:lnTo>
                  <a:lnTo>
                    <a:pt x="534" y="934"/>
                  </a:lnTo>
                  <a:cubicBezTo>
                    <a:pt x="534" y="968"/>
                    <a:pt x="501" y="1001"/>
                    <a:pt x="501" y="1001"/>
                  </a:cubicBezTo>
                  <a:cubicBezTo>
                    <a:pt x="467" y="1034"/>
                    <a:pt x="434" y="1068"/>
                    <a:pt x="401" y="1068"/>
                  </a:cubicBezTo>
                  <a:cubicBezTo>
                    <a:pt x="367" y="1101"/>
                    <a:pt x="367" y="1101"/>
                    <a:pt x="334" y="1101"/>
                  </a:cubicBezTo>
                  <a:lnTo>
                    <a:pt x="267" y="1101"/>
                  </a:lnTo>
                  <a:cubicBezTo>
                    <a:pt x="234" y="1101"/>
                    <a:pt x="234" y="1068"/>
                    <a:pt x="234" y="1068"/>
                  </a:cubicBezTo>
                  <a:cubicBezTo>
                    <a:pt x="234" y="1034"/>
                    <a:pt x="234" y="1001"/>
                    <a:pt x="234" y="968"/>
                  </a:cubicBezTo>
                  <a:lnTo>
                    <a:pt x="767" y="634"/>
                  </a:lnTo>
                  <a:cubicBezTo>
                    <a:pt x="767" y="634"/>
                    <a:pt x="801" y="634"/>
                    <a:pt x="801" y="601"/>
                  </a:cubicBezTo>
                  <a:cubicBezTo>
                    <a:pt x="801" y="601"/>
                    <a:pt x="801" y="567"/>
                    <a:pt x="801" y="567"/>
                  </a:cubicBezTo>
                  <a:lnTo>
                    <a:pt x="801" y="434"/>
                  </a:lnTo>
                  <a:cubicBezTo>
                    <a:pt x="801" y="367"/>
                    <a:pt x="801" y="300"/>
                    <a:pt x="767" y="200"/>
                  </a:cubicBezTo>
                  <a:cubicBezTo>
                    <a:pt x="767" y="167"/>
                    <a:pt x="734" y="100"/>
                    <a:pt x="701" y="67"/>
                  </a:cubicBezTo>
                  <a:cubicBezTo>
                    <a:pt x="667" y="34"/>
                    <a:pt x="601" y="0"/>
                    <a:pt x="567"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80"/>
            <p:cNvSpPr/>
            <p:nvPr/>
          </p:nvSpPr>
          <p:spPr>
            <a:xfrm>
              <a:off x="2356025" y="3422050"/>
              <a:ext cx="18375" cy="40050"/>
            </a:xfrm>
            <a:custGeom>
              <a:rect b="b" l="l" r="r" t="t"/>
              <a:pathLst>
                <a:path extrusionOk="0" h="1602" w="735">
                  <a:moveTo>
                    <a:pt x="567" y="1"/>
                  </a:moveTo>
                  <a:cubicBezTo>
                    <a:pt x="501" y="1"/>
                    <a:pt x="467" y="1"/>
                    <a:pt x="401" y="34"/>
                  </a:cubicBezTo>
                  <a:cubicBezTo>
                    <a:pt x="367" y="68"/>
                    <a:pt x="301" y="134"/>
                    <a:pt x="267" y="168"/>
                  </a:cubicBezTo>
                  <a:cubicBezTo>
                    <a:pt x="234" y="234"/>
                    <a:pt x="200" y="268"/>
                    <a:pt x="167" y="334"/>
                  </a:cubicBezTo>
                  <a:lnTo>
                    <a:pt x="167" y="268"/>
                  </a:lnTo>
                  <a:cubicBezTo>
                    <a:pt x="167" y="268"/>
                    <a:pt x="167" y="234"/>
                    <a:pt x="167" y="234"/>
                  </a:cubicBezTo>
                  <a:lnTo>
                    <a:pt x="134" y="234"/>
                  </a:lnTo>
                  <a:lnTo>
                    <a:pt x="34" y="301"/>
                  </a:lnTo>
                  <a:cubicBezTo>
                    <a:pt x="0" y="301"/>
                    <a:pt x="0" y="334"/>
                    <a:pt x="0" y="334"/>
                  </a:cubicBezTo>
                  <a:cubicBezTo>
                    <a:pt x="0" y="368"/>
                    <a:pt x="0" y="368"/>
                    <a:pt x="0" y="401"/>
                  </a:cubicBezTo>
                  <a:lnTo>
                    <a:pt x="0" y="1569"/>
                  </a:lnTo>
                  <a:cubicBezTo>
                    <a:pt x="0" y="1602"/>
                    <a:pt x="0" y="1602"/>
                    <a:pt x="0" y="1602"/>
                  </a:cubicBezTo>
                  <a:lnTo>
                    <a:pt x="34" y="1602"/>
                  </a:lnTo>
                  <a:lnTo>
                    <a:pt x="134" y="1535"/>
                  </a:lnTo>
                  <a:cubicBezTo>
                    <a:pt x="167" y="1535"/>
                    <a:pt x="167" y="1535"/>
                    <a:pt x="167" y="1502"/>
                  </a:cubicBezTo>
                  <a:cubicBezTo>
                    <a:pt x="167" y="1502"/>
                    <a:pt x="167" y="1469"/>
                    <a:pt x="167" y="1469"/>
                  </a:cubicBezTo>
                  <a:lnTo>
                    <a:pt x="167" y="835"/>
                  </a:lnTo>
                  <a:cubicBezTo>
                    <a:pt x="167" y="735"/>
                    <a:pt x="200" y="635"/>
                    <a:pt x="234" y="568"/>
                  </a:cubicBezTo>
                  <a:cubicBezTo>
                    <a:pt x="267" y="468"/>
                    <a:pt x="301" y="434"/>
                    <a:pt x="367" y="401"/>
                  </a:cubicBezTo>
                  <a:cubicBezTo>
                    <a:pt x="401" y="368"/>
                    <a:pt x="426" y="351"/>
                    <a:pt x="446" y="351"/>
                  </a:cubicBezTo>
                  <a:cubicBezTo>
                    <a:pt x="467" y="351"/>
                    <a:pt x="484" y="368"/>
                    <a:pt x="501" y="401"/>
                  </a:cubicBezTo>
                  <a:cubicBezTo>
                    <a:pt x="534" y="434"/>
                    <a:pt x="567" y="535"/>
                    <a:pt x="534" y="601"/>
                  </a:cubicBezTo>
                  <a:lnTo>
                    <a:pt x="534" y="1235"/>
                  </a:lnTo>
                  <a:cubicBezTo>
                    <a:pt x="534" y="1235"/>
                    <a:pt x="534" y="1268"/>
                    <a:pt x="534" y="1268"/>
                  </a:cubicBezTo>
                  <a:lnTo>
                    <a:pt x="567" y="1268"/>
                  </a:lnTo>
                  <a:lnTo>
                    <a:pt x="701" y="1202"/>
                  </a:lnTo>
                  <a:cubicBezTo>
                    <a:pt x="701" y="1202"/>
                    <a:pt x="734" y="1168"/>
                    <a:pt x="734" y="1168"/>
                  </a:cubicBezTo>
                  <a:cubicBezTo>
                    <a:pt x="734" y="1135"/>
                    <a:pt x="734" y="1135"/>
                    <a:pt x="734" y="1102"/>
                  </a:cubicBezTo>
                  <a:lnTo>
                    <a:pt x="734" y="434"/>
                  </a:lnTo>
                  <a:cubicBezTo>
                    <a:pt x="734" y="368"/>
                    <a:pt x="734" y="301"/>
                    <a:pt x="734" y="201"/>
                  </a:cubicBezTo>
                  <a:cubicBezTo>
                    <a:pt x="734" y="168"/>
                    <a:pt x="701" y="101"/>
                    <a:pt x="667" y="68"/>
                  </a:cubicBezTo>
                  <a:cubicBezTo>
                    <a:pt x="667" y="34"/>
                    <a:pt x="634" y="1"/>
                    <a:pt x="567"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80"/>
            <p:cNvSpPr/>
            <p:nvPr/>
          </p:nvSpPr>
          <p:spPr>
            <a:xfrm>
              <a:off x="2379375" y="3404550"/>
              <a:ext cx="18375" cy="40050"/>
            </a:xfrm>
            <a:custGeom>
              <a:rect b="b" l="l" r="r" t="t"/>
              <a:pathLst>
                <a:path extrusionOk="0" h="1602" w="735">
                  <a:moveTo>
                    <a:pt x="701" y="0"/>
                  </a:moveTo>
                  <a:lnTo>
                    <a:pt x="567" y="100"/>
                  </a:lnTo>
                  <a:cubicBezTo>
                    <a:pt x="567" y="100"/>
                    <a:pt x="567" y="100"/>
                    <a:pt x="534" y="134"/>
                  </a:cubicBezTo>
                  <a:cubicBezTo>
                    <a:pt x="534" y="134"/>
                    <a:pt x="534" y="167"/>
                    <a:pt x="534" y="167"/>
                  </a:cubicBezTo>
                  <a:lnTo>
                    <a:pt x="534" y="801"/>
                  </a:lnTo>
                  <a:cubicBezTo>
                    <a:pt x="534" y="901"/>
                    <a:pt x="534" y="1001"/>
                    <a:pt x="501" y="1068"/>
                  </a:cubicBezTo>
                  <a:cubicBezTo>
                    <a:pt x="467" y="1134"/>
                    <a:pt x="434" y="1201"/>
                    <a:pt x="367" y="1235"/>
                  </a:cubicBezTo>
                  <a:cubicBezTo>
                    <a:pt x="334" y="1268"/>
                    <a:pt x="309" y="1285"/>
                    <a:pt x="288" y="1285"/>
                  </a:cubicBezTo>
                  <a:cubicBezTo>
                    <a:pt x="267" y="1285"/>
                    <a:pt x="250" y="1268"/>
                    <a:pt x="234" y="1235"/>
                  </a:cubicBezTo>
                  <a:cubicBezTo>
                    <a:pt x="200" y="1168"/>
                    <a:pt x="200" y="1101"/>
                    <a:pt x="200" y="1034"/>
                  </a:cubicBezTo>
                  <a:lnTo>
                    <a:pt x="200" y="401"/>
                  </a:lnTo>
                  <a:cubicBezTo>
                    <a:pt x="200" y="367"/>
                    <a:pt x="200" y="367"/>
                    <a:pt x="200" y="367"/>
                  </a:cubicBezTo>
                  <a:lnTo>
                    <a:pt x="167" y="367"/>
                  </a:lnTo>
                  <a:lnTo>
                    <a:pt x="34" y="434"/>
                  </a:lnTo>
                  <a:cubicBezTo>
                    <a:pt x="0" y="434"/>
                    <a:pt x="0" y="467"/>
                    <a:pt x="0" y="467"/>
                  </a:cubicBezTo>
                  <a:cubicBezTo>
                    <a:pt x="0" y="467"/>
                    <a:pt x="0" y="501"/>
                    <a:pt x="0" y="534"/>
                  </a:cubicBezTo>
                  <a:lnTo>
                    <a:pt x="0" y="1168"/>
                  </a:lnTo>
                  <a:cubicBezTo>
                    <a:pt x="0" y="1235"/>
                    <a:pt x="0" y="1335"/>
                    <a:pt x="0" y="1401"/>
                  </a:cubicBezTo>
                  <a:cubicBezTo>
                    <a:pt x="0" y="1435"/>
                    <a:pt x="34" y="1501"/>
                    <a:pt x="67" y="1535"/>
                  </a:cubicBezTo>
                  <a:cubicBezTo>
                    <a:pt x="67" y="1568"/>
                    <a:pt x="100" y="1601"/>
                    <a:pt x="167" y="1601"/>
                  </a:cubicBezTo>
                  <a:cubicBezTo>
                    <a:pt x="200" y="1601"/>
                    <a:pt x="267" y="1601"/>
                    <a:pt x="334" y="1568"/>
                  </a:cubicBezTo>
                  <a:cubicBezTo>
                    <a:pt x="367" y="1535"/>
                    <a:pt x="434" y="1501"/>
                    <a:pt x="467" y="1435"/>
                  </a:cubicBezTo>
                  <a:cubicBezTo>
                    <a:pt x="501" y="1401"/>
                    <a:pt x="534" y="1335"/>
                    <a:pt x="534" y="1301"/>
                  </a:cubicBezTo>
                  <a:lnTo>
                    <a:pt x="534" y="1335"/>
                  </a:lnTo>
                  <a:cubicBezTo>
                    <a:pt x="534" y="1368"/>
                    <a:pt x="534" y="1368"/>
                    <a:pt x="534" y="1401"/>
                  </a:cubicBezTo>
                  <a:lnTo>
                    <a:pt x="567" y="1401"/>
                  </a:lnTo>
                  <a:lnTo>
                    <a:pt x="701" y="1301"/>
                  </a:lnTo>
                  <a:cubicBezTo>
                    <a:pt x="734" y="1301"/>
                    <a:pt x="734" y="1301"/>
                    <a:pt x="734" y="1268"/>
                  </a:cubicBezTo>
                  <a:cubicBezTo>
                    <a:pt x="734" y="1268"/>
                    <a:pt x="734" y="1235"/>
                    <a:pt x="734" y="1235"/>
                  </a:cubicBezTo>
                  <a:lnTo>
                    <a:pt x="734" y="67"/>
                  </a:lnTo>
                  <a:cubicBezTo>
                    <a:pt x="734" y="34"/>
                    <a:pt x="734" y="34"/>
                    <a:pt x="73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80"/>
            <p:cNvSpPr/>
            <p:nvPr/>
          </p:nvSpPr>
          <p:spPr>
            <a:xfrm>
              <a:off x="2403550" y="3394550"/>
              <a:ext cx="20050" cy="35875"/>
            </a:xfrm>
            <a:custGeom>
              <a:rect b="b" l="l" r="r" t="t"/>
              <a:pathLst>
                <a:path extrusionOk="0" h="1435" w="802">
                  <a:moveTo>
                    <a:pt x="468" y="319"/>
                  </a:moveTo>
                  <a:cubicBezTo>
                    <a:pt x="479" y="319"/>
                    <a:pt x="490" y="323"/>
                    <a:pt x="501" y="334"/>
                  </a:cubicBezTo>
                  <a:lnTo>
                    <a:pt x="568" y="334"/>
                  </a:lnTo>
                  <a:cubicBezTo>
                    <a:pt x="568" y="367"/>
                    <a:pt x="568" y="367"/>
                    <a:pt x="601" y="400"/>
                  </a:cubicBezTo>
                  <a:cubicBezTo>
                    <a:pt x="601" y="434"/>
                    <a:pt x="601" y="434"/>
                    <a:pt x="601" y="467"/>
                  </a:cubicBezTo>
                  <a:lnTo>
                    <a:pt x="234" y="701"/>
                  </a:lnTo>
                  <a:lnTo>
                    <a:pt x="234" y="600"/>
                  </a:lnTo>
                  <a:cubicBezTo>
                    <a:pt x="234" y="567"/>
                    <a:pt x="234" y="534"/>
                    <a:pt x="268" y="500"/>
                  </a:cubicBezTo>
                  <a:lnTo>
                    <a:pt x="334" y="400"/>
                  </a:lnTo>
                  <a:cubicBezTo>
                    <a:pt x="334" y="400"/>
                    <a:pt x="368" y="367"/>
                    <a:pt x="401" y="334"/>
                  </a:cubicBezTo>
                  <a:cubicBezTo>
                    <a:pt x="423" y="334"/>
                    <a:pt x="445" y="319"/>
                    <a:pt x="468" y="319"/>
                  </a:cubicBezTo>
                  <a:close/>
                  <a:moveTo>
                    <a:pt x="568" y="0"/>
                  </a:moveTo>
                  <a:cubicBezTo>
                    <a:pt x="501" y="0"/>
                    <a:pt x="434" y="0"/>
                    <a:pt x="401" y="33"/>
                  </a:cubicBezTo>
                  <a:cubicBezTo>
                    <a:pt x="334" y="67"/>
                    <a:pt x="268" y="133"/>
                    <a:pt x="234" y="200"/>
                  </a:cubicBezTo>
                  <a:cubicBezTo>
                    <a:pt x="167" y="267"/>
                    <a:pt x="134" y="334"/>
                    <a:pt x="101" y="400"/>
                  </a:cubicBezTo>
                  <a:cubicBezTo>
                    <a:pt x="67" y="500"/>
                    <a:pt x="34" y="567"/>
                    <a:pt x="34" y="667"/>
                  </a:cubicBezTo>
                  <a:cubicBezTo>
                    <a:pt x="1" y="767"/>
                    <a:pt x="1" y="867"/>
                    <a:pt x="1" y="967"/>
                  </a:cubicBezTo>
                  <a:cubicBezTo>
                    <a:pt x="1" y="1034"/>
                    <a:pt x="1" y="1101"/>
                    <a:pt x="1" y="1201"/>
                  </a:cubicBezTo>
                  <a:cubicBezTo>
                    <a:pt x="34" y="1268"/>
                    <a:pt x="34" y="1301"/>
                    <a:pt x="101" y="1368"/>
                  </a:cubicBezTo>
                  <a:cubicBezTo>
                    <a:pt x="134" y="1401"/>
                    <a:pt x="167" y="1434"/>
                    <a:pt x="201" y="1434"/>
                  </a:cubicBezTo>
                  <a:cubicBezTo>
                    <a:pt x="268" y="1434"/>
                    <a:pt x="334" y="1401"/>
                    <a:pt x="368" y="1368"/>
                  </a:cubicBezTo>
                  <a:cubicBezTo>
                    <a:pt x="434" y="1334"/>
                    <a:pt x="501" y="1301"/>
                    <a:pt x="534" y="1268"/>
                  </a:cubicBezTo>
                  <a:cubicBezTo>
                    <a:pt x="601" y="1201"/>
                    <a:pt x="634" y="1168"/>
                    <a:pt x="668" y="1101"/>
                  </a:cubicBezTo>
                  <a:cubicBezTo>
                    <a:pt x="701" y="1067"/>
                    <a:pt x="701" y="1001"/>
                    <a:pt x="735" y="934"/>
                  </a:cubicBezTo>
                  <a:cubicBezTo>
                    <a:pt x="735" y="934"/>
                    <a:pt x="735" y="867"/>
                    <a:pt x="735" y="834"/>
                  </a:cubicBezTo>
                  <a:lnTo>
                    <a:pt x="735" y="801"/>
                  </a:lnTo>
                  <a:lnTo>
                    <a:pt x="601" y="867"/>
                  </a:lnTo>
                  <a:lnTo>
                    <a:pt x="568" y="901"/>
                  </a:lnTo>
                  <a:lnTo>
                    <a:pt x="534" y="934"/>
                  </a:lnTo>
                  <a:cubicBezTo>
                    <a:pt x="501" y="967"/>
                    <a:pt x="501" y="1001"/>
                    <a:pt x="468" y="1034"/>
                  </a:cubicBezTo>
                  <a:cubicBezTo>
                    <a:pt x="468" y="1034"/>
                    <a:pt x="434" y="1067"/>
                    <a:pt x="401" y="1101"/>
                  </a:cubicBezTo>
                  <a:lnTo>
                    <a:pt x="334" y="1101"/>
                  </a:lnTo>
                  <a:cubicBezTo>
                    <a:pt x="318" y="1118"/>
                    <a:pt x="301" y="1126"/>
                    <a:pt x="288" y="1126"/>
                  </a:cubicBezTo>
                  <a:cubicBezTo>
                    <a:pt x="276" y="1126"/>
                    <a:pt x="268" y="1118"/>
                    <a:pt x="268" y="1101"/>
                  </a:cubicBezTo>
                  <a:cubicBezTo>
                    <a:pt x="234" y="1101"/>
                    <a:pt x="234" y="1067"/>
                    <a:pt x="234" y="1067"/>
                  </a:cubicBezTo>
                  <a:cubicBezTo>
                    <a:pt x="201" y="1034"/>
                    <a:pt x="201" y="1001"/>
                    <a:pt x="234" y="967"/>
                  </a:cubicBezTo>
                  <a:lnTo>
                    <a:pt x="768" y="667"/>
                  </a:lnTo>
                  <a:cubicBezTo>
                    <a:pt x="768" y="634"/>
                    <a:pt x="801" y="634"/>
                    <a:pt x="801" y="600"/>
                  </a:cubicBezTo>
                  <a:cubicBezTo>
                    <a:pt x="801" y="600"/>
                    <a:pt x="801" y="567"/>
                    <a:pt x="801" y="567"/>
                  </a:cubicBezTo>
                  <a:lnTo>
                    <a:pt x="801" y="434"/>
                  </a:lnTo>
                  <a:cubicBezTo>
                    <a:pt x="801" y="367"/>
                    <a:pt x="801" y="300"/>
                    <a:pt x="768" y="234"/>
                  </a:cubicBezTo>
                  <a:cubicBezTo>
                    <a:pt x="768" y="167"/>
                    <a:pt x="735" y="100"/>
                    <a:pt x="701" y="67"/>
                  </a:cubicBezTo>
                  <a:cubicBezTo>
                    <a:pt x="668" y="33"/>
                    <a:pt x="601" y="0"/>
                    <a:pt x="568"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80"/>
            <p:cNvSpPr/>
            <p:nvPr/>
          </p:nvSpPr>
          <p:spPr>
            <a:xfrm>
              <a:off x="2257625" y="3804000"/>
              <a:ext cx="21700" cy="50900"/>
            </a:xfrm>
            <a:custGeom>
              <a:rect b="b" l="l" r="r" t="t"/>
              <a:pathLst>
                <a:path extrusionOk="0" h="2036" w="868">
                  <a:moveTo>
                    <a:pt x="834" y="0"/>
                  </a:moveTo>
                  <a:lnTo>
                    <a:pt x="34" y="467"/>
                  </a:lnTo>
                  <a:cubicBezTo>
                    <a:pt x="34" y="467"/>
                    <a:pt x="34" y="501"/>
                    <a:pt x="0" y="501"/>
                  </a:cubicBezTo>
                  <a:cubicBezTo>
                    <a:pt x="0" y="534"/>
                    <a:pt x="0" y="534"/>
                    <a:pt x="0" y="568"/>
                  </a:cubicBezTo>
                  <a:lnTo>
                    <a:pt x="0" y="734"/>
                  </a:lnTo>
                  <a:cubicBezTo>
                    <a:pt x="0" y="768"/>
                    <a:pt x="0" y="768"/>
                    <a:pt x="0" y="768"/>
                  </a:cubicBezTo>
                  <a:lnTo>
                    <a:pt x="34" y="768"/>
                  </a:lnTo>
                  <a:lnTo>
                    <a:pt x="334" y="601"/>
                  </a:lnTo>
                  <a:lnTo>
                    <a:pt x="334" y="1969"/>
                  </a:lnTo>
                  <a:cubicBezTo>
                    <a:pt x="334" y="2002"/>
                    <a:pt x="334" y="2002"/>
                    <a:pt x="334" y="2035"/>
                  </a:cubicBezTo>
                  <a:lnTo>
                    <a:pt x="367" y="2035"/>
                  </a:lnTo>
                  <a:lnTo>
                    <a:pt x="501" y="1935"/>
                  </a:lnTo>
                  <a:cubicBezTo>
                    <a:pt x="501" y="1935"/>
                    <a:pt x="534" y="1935"/>
                    <a:pt x="534" y="1902"/>
                  </a:cubicBezTo>
                  <a:cubicBezTo>
                    <a:pt x="534" y="1902"/>
                    <a:pt x="534" y="1868"/>
                    <a:pt x="534" y="1835"/>
                  </a:cubicBezTo>
                  <a:lnTo>
                    <a:pt x="534" y="467"/>
                  </a:lnTo>
                  <a:lnTo>
                    <a:pt x="834" y="301"/>
                  </a:lnTo>
                  <a:cubicBezTo>
                    <a:pt x="834" y="301"/>
                    <a:pt x="834" y="301"/>
                    <a:pt x="867" y="267"/>
                  </a:cubicBezTo>
                  <a:cubicBezTo>
                    <a:pt x="867" y="267"/>
                    <a:pt x="867" y="234"/>
                    <a:pt x="867" y="234"/>
                  </a:cubicBezTo>
                  <a:lnTo>
                    <a:pt x="867" y="34"/>
                  </a:lnTo>
                  <a:cubicBezTo>
                    <a:pt x="867" y="34"/>
                    <a:pt x="867" y="0"/>
                    <a:pt x="867"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80"/>
            <p:cNvSpPr/>
            <p:nvPr/>
          </p:nvSpPr>
          <p:spPr>
            <a:xfrm>
              <a:off x="2278475" y="3807325"/>
              <a:ext cx="20025" cy="36725"/>
            </a:xfrm>
            <a:custGeom>
              <a:rect b="b" l="l" r="r" t="t"/>
              <a:pathLst>
                <a:path extrusionOk="0" h="1469" w="801">
                  <a:moveTo>
                    <a:pt x="534" y="334"/>
                  </a:moveTo>
                  <a:cubicBezTo>
                    <a:pt x="567" y="334"/>
                    <a:pt x="567" y="368"/>
                    <a:pt x="567" y="401"/>
                  </a:cubicBezTo>
                  <a:cubicBezTo>
                    <a:pt x="601" y="435"/>
                    <a:pt x="601" y="468"/>
                    <a:pt x="601" y="501"/>
                  </a:cubicBezTo>
                  <a:lnTo>
                    <a:pt x="601" y="735"/>
                  </a:lnTo>
                  <a:cubicBezTo>
                    <a:pt x="601" y="768"/>
                    <a:pt x="601" y="835"/>
                    <a:pt x="567" y="868"/>
                  </a:cubicBezTo>
                  <a:cubicBezTo>
                    <a:pt x="567" y="902"/>
                    <a:pt x="567" y="935"/>
                    <a:pt x="534" y="968"/>
                  </a:cubicBezTo>
                  <a:cubicBezTo>
                    <a:pt x="500" y="1002"/>
                    <a:pt x="500" y="1035"/>
                    <a:pt x="467" y="1035"/>
                  </a:cubicBezTo>
                  <a:cubicBezTo>
                    <a:pt x="467" y="1068"/>
                    <a:pt x="434" y="1102"/>
                    <a:pt x="400" y="1102"/>
                  </a:cubicBezTo>
                  <a:lnTo>
                    <a:pt x="334" y="1135"/>
                  </a:lnTo>
                  <a:lnTo>
                    <a:pt x="267" y="1135"/>
                  </a:lnTo>
                  <a:cubicBezTo>
                    <a:pt x="267" y="1102"/>
                    <a:pt x="234" y="1102"/>
                    <a:pt x="234" y="1068"/>
                  </a:cubicBezTo>
                  <a:cubicBezTo>
                    <a:pt x="234" y="1035"/>
                    <a:pt x="234" y="1002"/>
                    <a:pt x="234" y="968"/>
                  </a:cubicBezTo>
                  <a:cubicBezTo>
                    <a:pt x="234" y="935"/>
                    <a:pt x="234" y="935"/>
                    <a:pt x="234" y="902"/>
                  </a:cubicBezTo>
                  <a:lnTo>
                    <a:pt x="234" y="801"/>
                  </a:lnTo>
                  <a:cubicBezTo>
                    <a:pt x="234" y="768"/>
                    <a:pt x="234" y="768"/>
                    <a:pt x="234" y="735"/>
                  </a:cubicBezTo>
                  <a:cubicBezTo>
                    <a:pt x="234" y="701"/>
                    <a:pt x="234" y="635"/>
                    <a:pt x="234" y="601"/>
                  </a:cubicBezTo>
                  <a:cubicBezTo>
                    <a:pt x="234" y="568"/>
                    <a:pt x="267" y="535"/>
                    <a:pt x="267" y="501"/>
                  </a:cubicBezTo>
                  <a:lnTo>
                    <a:pt x="334" y="401"/>
                  </a:lnTo>
                  <a:cubicBezTo>
                    <a:pt x="367" y="401"/>
                    <a:pt x="367" y="368"/>
                    <a:pt x="400" y="368"/>
                  </a:cubicBezTo>
                  <a:cubicBezTo>
                    <a:pt x="434" y="334"/>
                    <a:pt x="434" y="334"/>
                    <a:pt x="467" y="334"/>
                  </a:cubicBezTo>
                  <a:close/>
                  <a:moveTo>
                    <a:pt x="567" y="1"/>
                  </a:moveTo>
                  <a:cubicBezTo>
                    <a:pt x="500" y="1"/>
                    <a:pt x="467" y="34"/>
                    <a:pt x="400" y="68"/>
                  </a:cubicBezTo>
                  <a:cubicBezTo>
                    <a:pt x="334" y="101"/>
                    <a:pt x="300" y="134"/>
                    <a:pt x="234" y="201"/>
                  </a:cubicBezTo>
                  <a:cubicBezTo>
                    <a:pt x="200" y="234"/>
                    <a:pt x="134" y="301"/>
                    <a:pt x="134" y="368"/>
                  </a:cubicBezTo>
                  <a:cubicBezTo>
                    <a:pt x="67" y="468"/>
                    <a:pt x="67" y="535"/>
                    <a:pt x="33" y="601"/>
                  </a:cubicBezTo>
                  <a:cubicBezTo>
                    <a:pt x="0" y="668"/>
                    <a:pt x="0" y="768"/>
                    <a:pt x="0" y="835"/>
                  </a:cubicBezTo>
                  <a:lnTo>
                    <a:pt x="0" y="902"/>
                  </a:lnTo>
                  <a:lnTo>
                    <a:pt x="0" y="1035"/>
                  </a:lnTo>
                  <a:lnTo>
                    <a:pt x="0" y="1102"/>
                  </a:lnTo>
                  <a:cubicBezTo>
                    <a:pt x="0" y="1168"/>
                    <a:pt x="0" y="1235"/>
                    <a:pt x="33" y="1268"/>
                  </a:cubicBezTo>
                  <a:cubicBezTo>
                    <a:pt x="33" y="1335"/>
                    <a:pt x="67" y="1369"/>
                    <a:pt x="134" y="1402"/>
                  </a:cubicBezTo>
                  <a:cubicBezTo>
                    <a:pt x="167" y="1435"/>
                    <a:pt x="200" y="1469"/>
                    <a:pt x="234" y="1469"/>
                  </a:cubicBezTo>
                  <a:cubicBezTo>
                    <a:pt x="300" y="1469"/>
                    <a:pt x="367" y="1435"/>
                    <a:pt x="400" y="1402"/>
                  </a:cubicBezTo>
                  <a:cubicBezTo>
                    <a:pt x="467" y="1369"/>
                    <a:pt x="534" y="1335"/>
                    <a:pt x="567" y="1268"/>
                  </a:cubicBezTo>
                  <a:cubicBezTo>
                    <a:pt x="601" y="1202"/>
                    <a:pt x="667" y="1135"/>
                    <a:pt x="701" y="1068"/>
                  </a:cubicBezTo>
                  <a:cubicBezTo>
                    <a:pt x="734" y="1002"/>
                    <a:pt x="767" y="935"/>
                    <a:pt x="767" y="868"/>
                  </a:cubicBezTo>
                  <a:cubicBezTo>
                    <a:pt x="801" y="768"/>
                    <a:pt x="801" y="701"/>
                    <a:pt x="801" y="635"/>
                  </a:cubicBezTo>
                  <a:lnTo>
                    <a:pt x="801" y="368"/>
                  </a:lnTo>
                  <a:cubicBezTo>
                    <a:pt x="801" y="301"/>
                    <a:pt x="801" y="234"/>
                    <a:pt x="767" y="168"/>
                  </a:cubicBezTo>
                  <a:cubicBezTo>
                    <a:pt x="767" y="134"/>
                    <a:pt x="734" y="68"/>
                    <a:pt x="701" y="68"/>
                  </a:cubicBezTo>
                  <a:cubicBezTo>
                    <a:pt x="667" y="34"/>
                    <a:pt x="601" y="1"/>
                    <a:pt x="567"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80"/>
            <p:cNvSpPr/>
            <p:nvPr/>
          </p:nvSpPr>
          <p:spPr>
            <a:xfrm>
              <a:off x="2301825" y="3785650"/>
              <a:ext cx="15025" cy="43950"/>
            </a:xfrm>
            <a:custGeom>
              <a:rect b="b" l="l" r="r" t="t"/>
              <a:pathLst>
                <a:path extrusionOk="0" h="1758" w="601">
                  <a:moveTo>
                    <a:pt x="300" y="1"/>
                  </a:moveTo>
                  <a:lnTo>
                    <a:pt x="167" y="67"/>
                  </a:lnTo>
                  <a:cubicBezTo>
                    <a:pt x="134" y="67"/>
                    <a:pt x="134" y="101"/>
                    <a:pt x="134" y="101"/>
                  </a:cubicBezTo>
                  <a:cubicBezTo>
                    <a:pt x="134" y="134"/>
                    <a:pt x="134" y="134"/>
                    <a:pt x="134" y="167"/>
                  </a:cubicBezTo>
                  <a:lnTo>
                    <a:pt x="134" y="568"/>
                  </a:lnTo>
                  <a:lnTo>
                    <a:pt x="33" y="634"/>
                  </a:lnTo>
                  <a:cubicBezTo>
                    <a:pt x="0" y="634"/>
                    <a:pt x="0" y="668"/>
                    <a:pt x="0" y="668"/>
                  </a:cubicBezTo>
                  <a:cubicBezTo>
                    <a:pt x="0" y="701"/>
                    <a:pt x="0" y="701"/>
                    <a:pt x="0" y="734"/>
                  </a:cubicBezTo>
                  <a:lnTo>
                    <a:pt x="0" y="901"/>
                  </a:lnTo>
                  <a:cubicBezTo>
                    <a:pt x="0" y="901"/>
                    <a:pt x="0" y="935"/>
                    <a:pt x="0" y="935"/>
                  </a:cubicBezTo>
                  <a:lnTo>
                    <a:pt x="33" y="935"/>
                  </a:lnTo>
                  <a:lnTo>
                    <a:pt x="134" y="868"/>
                  </a:lnTo>
                  <a:lnTo>
                    <a:pt x="134" y="1435"/>
                  </a:lnTo>
                  <a:cubicBezTo>
                    <a:pt x="134" y="1568"/>
                    <a:pt x="167" y="1668"/>
                    <a:pt x="200" y="1735"/>
                  </a:cubicBezTo>
                  <a:cubicBezTo>
                    <a:pt x="228" y="1749"/>
                    <a:pt x="256" y="1757"/>
                    <a:pt x="286" y="1757"/>
                  </a:cubicBezTo>
                  <a:cubicBezTo>
                    <a:pt x="328" y="1757"/>
                    <a:pt x="375" y="1741"/>
                    <a:pt x="434" y="1702"/>
                  </a:cubicBezTo>
                  <a:lnTo>
                    <a:pt x="567" y="1635"/>
                  </a:lnTo>
                  <a:cubicBezTo>
                    <a:pt x="567" y="1635"/>
                    <a:pt x="601" y="1602"/>
                    <a:pt x="601" y="1602"/>
                  </a:cubicBezTo>
                  <a:cubicBezTo>
                    <a:pt x="601" y="1568"/>
                    <a:pt x="601" y="1568"/>
                    <a:pt x="601" y="1535"/>
                  </a:cubicBezTo>
                  <a:lnTo>
                    <a:pt x="601" y="1368"/>
                  </a:lnTo>
                  <a:cubicBezTo>
                    <a:pt x="601" y="1368"/>
                    <a:pt x="601" y="1335"/>
                    <a:pt x="601" y="1335"/>
                  </a:cubicBezTo>
                  <a:lnTo>
                    <a:pt x="567" y="1335"/>
                  </a:lnTo>
                  <a:lnTo>
                    <a:pt x="467" y="1402"/>
                  </a:lnTo>
                  <a:lnTo>
                    <a:pt x="367" y="1402"/>
                  </a:lnTo>
                  <a:cubicBezTo>
                    <a:pt x="334" y="1368"/>
                    <a:pt x="334" y="1302"/>
                    <a:pt x="334" y="1268"/>
                  </a:cubicBezTo>
                  <a:lnTo>
                    <a:pt x="300" y="768"/>
                  </a:lnTo>
                  <a:lnTo>
                    <a:pt x="500" y="634"/>
                  </a:lnTo>
                  <a:cubicBezTo>
                    <a:pt x="534" y="601"/>
                    <a:pt x="567" y="568"/>
                    <a:pt x="567" y="534"/>
                  </a:cubicBezTo>
                  <a:lnTo>
                    <a:pt x="567" y="368"/>
                  </a:lnTo>
                  <a:cubicBezTo>
                    <a:pt x="567" y="368"/>
                    <a:pt x="567" y="334"/>
                    <a:pt x="567" y="334"/>
                  </a:cubicBezTo>
                  <a:lnTo>
                    <a:pt x="534" y="334"/>
                  </a:lnTo>
                  <a:lnTo>
                    <a:pt x="300" y="468"/>
                  </a:lnTo>
                  <a:lnTo>
                    <a:pt x="300" y="34"/>
                  </a:lnTo>
                  <a:cubicBezTo>
                    <a:pt x="334" y="34"/>
                    <a:pt x="334" y="1"/>
                    <a:pt x="300"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80"/>
            <p:cNvSpPr/>
            <p:nvPr/>
          </p:nvSpPr>
          <p:spPr>
            <a:xfrm>
              <a:off x="2320150" y="3783650"/>
              <a:ext cx="18375" cy="37875"/>
            </a:xfrm>
            <a:custGeom>
              <a:rect b="b" l="l" r="r" t="t"/>
              <a:pathLst>
                <a:path extrusionOk="0" h="1515" w="735">
                  <a:moveTo>
                    <a:pt x="535" y="714"/>
                  </a:moveTo>
                  <a:lnTo>
                    <a:pt x="535" y="748"/>
                  </a:lnTo>
                  <a:cubicBezTo>
                    <a:pt x="535" y="781"/>
                    <a:pt x="535" y="814"/>
                    <a:pt x="535" y="848"/>
                  </a:cubicBezTo>
                  <a:cubicBezTo>
                    <a:pt x="501" y="881"/>
                    <a:pt x="501" y="915"/>
                    <a:pt x="468" y="948"/>
                  </a:cubicBezTo>
                  <a:cubicBezTo>
                    <a:pt x="468" y="1015"/>
                    <a:pt x="435" y="1048"/>
                    <a:pt x="401" y="1081"/>
                  </a:cubicBezTo>
                  <a:cubicBezTo>
                    <a:pt x="368" y="1115"/>
                    <a:pt x="335" y="1115"/>
                    <a:pt x="301" y="1148"/>
                  </a:cubicBezTo>
                  <a:cubicBezTo>
                    <a:pt x="268" y="1181"/>
                    <a:pt x="234" y="1181"/>
                    <a:pt x="201" y="1181"/>
                  </a:cubicBezTo>
                  <a:cubicBezTo>
                    <a:pt x="168" y="1181"/>
                    <a:pt x="168" y="1148"/>
                    <a:pt x="168" y="1115"/>
                  </a:cubicBezTo>
                  <a:cubicBezTo>
                    <a:pt x="168" y="1081"/>
                    <a:pt x="201" y="1048"/>
                    <a:pt x="201" y="1015"/>
                  </a:cubicBezTo>
                  <a:cubicBezTo>
                    <a:pt x="234" y="948"/>
                    <a:pt x="268" y="915"/>
                    <a:pt x="301" y="915"/>
                  </a:cubicBezTo>
                  <a:lnTo>
                    <a:pt x="535" y="714"/>
                  </a:lnTo>
                  <a:close/>
                  <a:moveTo>
                    <a:pt x="564" y="0"/>
                  </a:moveTo>
                  <a:cubicBezTo>
                    <a:pt x="554" y="0"/>
                    <a:pt x="544" y="4"/>
                    <a:pt x="535" y="14"/>
                  </a:cubicBezTo>
                  <a:cubicBezTo>
                    <a:pt x="468" y="14"/>
                    <a:pt x="435" y="14"/>
                    <a:pt x="401" y="47"/>
                  </a:cubicBezTo>
                  <a:cubicBezTo>
                    <a:pt x="335" y="81"/>
                    <a:pt x="268" y="114"/>
                    <a:pt x="234" y="181"/>
                  </a:cubicBezTo>
                  <a:cubicBezTo>
                    <a:pt x="201" y="214"/>
                    <a:pt x="168" y="281"/>
                    <a:pt x="134" y="314"/>
                  </a:cubicBezTo>
                  <a:cubicBezTo>
                    <a:pt x="101" y="381"/>
                    <a:pt x="68" y="414"/>
                    <a:pt x="68" y="481"/>
                  </a:cubicBezTo>
                  <a:cubicBezTo>
                    <a:pt x="68" y="514"/>
                    <a:pt x="34" y="548"/>
                    <a:pt x="34" y="614"/>
                  </a:cubicBezTo>
                  <a:cubicBezTo>
                    <a:pt x="34" y="614"/>
                    <a:pt x="101" y="648"/>
                    <a:pt x="101" y="648"/>
                  </a:cubicBezTo>
                  <a:lnTo>
                    <a:pt x="134" y="648"/>
                  </a:lnTo>
                  <a:lnTo>
                    <a:pt x="268" y="548"/>
                  </a:lnTo>
                  <a:lnTo>
                    <a:pt x="301" y="514"/>
                  </a:lnTo>
                  <a:lnTo>
                    <a:pt x="335" y="481"/>
                  </a:lnTo>
                  <a:cubicBezTo>
                    <a:pt x="335" y="448"/>
                    <a:pt x="335" y="448"/>
                    <a:pt x="368" y="414"/>
                  </a:cubicBezTo>
                  <a:cubicBezTo>
                    <a:pt x="368" y="381"/>
                    <a:pt x="401" y="381"/>
                    <a:pt x="435" y="347"/>
                  </a:cubicBezTo>
                  <a:cubicBezTo>
                    <a:pt x="457" y="347"/>
                    <a:pt x="479" y="333"/>
                    <a:pt x="501" y="333"/>
                  </a:cubicBezTo>
                  <a:cubicBezTo>
                    <a:pt x="512" y="333"/>
                    <a:pt x="524" y="336"/>
                    <a:pt x="535" y="347"/>
                  </a:cubicBezTo>
                  <a:cubicBezTo>
                    <a:pt x="568" y="347"/>
                    <a:pt x="568" y="381"/>
                    <a:pt x="568" y="448"/>
                  </a:cubicBezTo>
                  <a:lnTo>
                    <a:pt x="335" y="681"/>
                  </a:lnTo>
                  <a:cubicBezTo>
                    <a:pt x="234" y="748"/>
                    <a:pt x="168" y="848"/>
                    <a:pt x="101" y="948"/>
                  </a:cubicBezTo>
                  <a:cubicBezTo>
                    <a:pt x="34" y="1048"/>
                    <a:pt x="34" y="1148"/>
                    <a:pt x="34" y="1248"/>
                  </a:cubicBezTo>
                  <a:cubicBezTo>
                    <a:pt x="1" y="1315"/>
                    <a:pt x="1" y="1348"/>
                    <a:pt x="34" y="1382"/>
                  </a:cubicBezTo>
                  <a:cubicBezTo>
                    <a:pt x="34" y="1415"/>
                    <a:pt x="68" y="1448"/>
                    <a:pt x="68" y="1482"/>
                  </a:cubicBezTo>
                  <a:cubicBezTo>
                    <a:pt x="101" y="1515"/>
                    <a:pt x="134" y="1515"/>
                    <a:pt x="168" y="1515"/>
                  </a:cubicBezTo>
                  <a:cubicBezTo>
                    <a:pt x="201" y="1515"/>
                    <a:pt x="268" y="1482"/>
                    <a:pt x="301" y="1482"/>
                  </a:cubicBezTo>
                  <a:cubicBezTo>
                    <a:pt x="368" y="1448"/>
                    <a:pt x="435" y="1382"/>
                    <a:pt x="468" y="1315"/>
                  </a:cubicBezTo>
                  <a:cubicBezTo>
                    <a:pt x="501" y="1281"/>
                    <a:pt x="535" y="1215"/>
                    <a:pt x="568" y="1148"/>
                  </a:cubicBezTo>
                  <a:lnTo>
                    <a:pt x="568" y="1215"/>
                  </a:lnTo>
                  <a:cubicBezTo>
                    <a:pt x="568" y="1248"/>
                    <a:pt x="568" y="1248"/>
                    <a:pt x="568" y="1281"/>
                  </a:cubicBezTo>
                  <a:lnTo>
                    <a:pt x="601" y="1281"/>
                  </a:lnTo>
                  <a:lnTo>
                    <a:pt x="701" y="1181"/>
                  </a:lnTo>
                  <a:cubicBezTo>
                    <a:pt x="735" y="1181"/>
                    <a:pt x="735" y="1181"/>
                    <a:pt x="735" y="1148"/>
                  </a:cubicBezTo>
                  <a:cubicBezTo>
                    <a:pt x="735" y="1148"/>
                    <a:pt x="735" y="1115"/>
                    <a:pt x="735" y="1115"/>
                  </a:cubicBezTo>
                  <a:lnTo>
                    <a:pt x="735" y="381"/>
                  </a:lnTo>
                  <a:cubicBezTo>
                    <a:pt x="735" y="281"/>
                    <a:pt x="735" y="214"/>
                    <a:pt x="735" y="147"/>
                  </a:cubicBezTo>
                  <a:cubicBezTo>
                    <a:pt x="701" y="114"/>
                    <a:pt x="668" y="81"/>
                    <a:pt x="635" y="47"/>
                  </a:cubicBezTo>
                  <a:cubicBezTo>
                    <a:pt x="611" y="24"/>
                    <a:pt x="588" y="0"/>
                    <a:pt x="56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80"/>
            <p:cNvSpPr/>
            <p:nvPr/>
          </p:nvSpPr>
          <p:spPr>
            <a:xfrm>
              <a:off x="2344350" y="3763125"/>
              <a:ext cx="5025" cy="45900"/>
            </a:xfrm>
            <a:custGeom>
              <a:rect b="b" l="l" r="r" t="t"/>
              <a:pathLst>
                <a:path extrusionOk="0" h="1836" w="201">
                  <a:moveTo>
                    <a:pt x="167" y="1"/>
                  </a:moveTo>
                  <a:lnTo>
                    <a:pt x="67" y="68"/>
                  </a:lnTo>
                  <a:cubicBezTo>
                    <a:pt x="34" y="68"/>
                    <a:pt x="34" y="101"/>
                    <a:pt x="34" y="101"/>
                  </a:cubicBezTo>
                  <a:cubicBezTo>
                    <a:pt x="34" y="134"/>
                    <a:pt x="34" y="134"/>
                    <a:pt x="34" y="168"/>
                  </a:cubicBezTo>
                  <a:lnTo>
                    <a:pt x="34" y="1802"/>
                  </a:lnTo>
                  <a:cubicBezTo>
                    <a:pt x="0" y="1802"/>
                    <a:pt x="0" y="1836"/>
                    <a:pt x="34" y="1836"/>
                  </a:cubicBezTo>
                  <a:lnTo>
                    <a:pt x="67" y="1836"/>
                  </a:lnTo>
                  <a:lnTo>
                    <a:pt x="167" y="1769"/>
                  </a:lnTo>
                  <a:cubicBezTo>
                    <a:pt x="200" y="1769"/>
                    <a:pt x="200" y="1736"/>
                    <a:pt x="200" y="1736"/>
                  </a:cubicBezTo>
                  <a:cubicBezTo>
                    <a:pt x="200" y="1702"/>
                    <a:pt x="200" y="1702"/>
                    <a:pt x="200" y="1669"/>
                  </a:cubicBezTo>
                  <a:lnTo>
                    <a:pt x="200" y="34"/>
                  </a:lnTo>
                  <a:cubicBezTo>
                    <a:pt x="200" y="34"/>
                    <a:pt x="200" y="1"/>
                    <a:pt x="200"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80"/>
            <p:cNvSpPr/>
            <p:nvPr/>
          </p:nvSpPr>
          <p:spPr>
            <a:xfrm>
              <a:off x="2260125" y="3880650"/>
              <a:ext cx="21700" cy="51800"/>
            </a:xfrm>
            <a:custGeom>
              <a:rect b="b" l="l" r="r" t="t"/>
              <a:pathLst>
                <a:path extrusionOk="0" h="2072" w="868">
                  <a:moveTo>
                    <a:pt x="567" y="337"/>
                  </a:moveTo>
                  <a:cubicBezTo>
                    <a:pt x="634" y="370"/>
                    <a:pt x="634" y="404"/>
                    <a:pt x="634" y="504"/>
                  </a:cubicBezTo>
                  <a:cubicBezTo>
                    <a:pt x="634" y="570"/>
                    <a:pt x="601" y="670"/>
                    <a:pt x="567" y="737"/>
                  </a:cubicBezTo>
                  <a:cubicBezTo>
                    <a:pt x="534" y="771"/>
                    <a:pt x="467" y="837"/>
                    <a:pt x="401" y="871"/>
                  </a:cubicBezTo>
                  <a:lnTo>
                    <a:pt x="167" y="1004"/>
                  </a:lnTo>
                  <a:lnTo>
                    <a:pt x="167" y="504"/>
                  </a:lnTo>
                  <a:lnTo>
                    <a:pt x="401" y="370"/>
                  </a:lnTo>
                  <a:cubicBezTo>
                    <a:pt x="467" y="337"/>
                    <a:pt x="501" y="337"/>
                    <a:pt x="567" y="337"/>
                  </a:cubicBezTo>
                  <a:close/>
                  <a:moveTo>
                    <a:pt x="643" y="0"/>
                  </a:moveTo>
                  <a:cubicBezTo>
                    <a:pt x="586" y="0"/>
                    <a:pt x="516" y="29"/>
                    <a:pt x="434" y="70"/>
                  </a:cubicBezTo>
                  <a:lnTo>
                    <a:pt x="34" y="337"/>
                  </a:lnTo>
                  <a:cubicBezTo>
                    <a:pt x="0" y="337"/>
                    <a:pt x="0" y="337"/>
                    <a:pt x="0" y="370"/>
                  </a:cubicBezTo>
                  <a:cubicBezTo>
                    <a:pt x="0" y="370"/>
                    <a:pt x="0" y="404"/>
                    <a:pt x="0" y="404"/>
                  </a:cubicBezTo>
                  <a:lnTo>
                    <a:pt x="0" y="2038"/>
                  </a:lnTo>
                  <a:cubicBezTo>
                    <a:pt x="0" y="2038"/>
                    <a:pt x="0" y="2071"/>
                    <a:pt x="0" y="2071"/>
                  </a:cubicBezTo>
                  <a:lnTo>
                    <a:pt x="34" y="2071"/>
                  </a:lnTo>
                  <a:lnTo>
                    <a:pt x="167" y="2005"/>
                  </a:lnTo>
                  <a:cubicBezTo>
                    <a:pt x="167" y="1971"/>
                    <a:pt x="167" y="1971"/>
                    <a:pt x="200" y="1971"/>
                  </a:cubicBezTo>
                  <a:cubicBezTo>
                    <a:pt x="200" y="1938"/>
                    <a:pt x="200" y="1938"/>
                    <a:pt x="200" y="1905"/>
                  </a:cubicBezTo>
                  <a:lnTo>
                    <a:pt x="200" y="1304"/>
                  </a:lnTo>
                  <a:lnTo>
                    <a:pt x="401" y="1171"/>
                  </a:lnTo>
                  <a:lnTo>
                    <a:pt x="601" y="1638"/>
                  </a:lnTo>
                  <a:cubicBezTo>
                    <a:pt x="634" y="1638"/>
                    <a:pt x="634" y="1671"/>
                    <a:pt x="634" y="1671"/>
                  </a:cubicBezTo>
                  <a:lnTo>
                    <a:pt x="701" y="1671"/>
                  </a:lnTo>
                  <a:lnTo>
                    <a:pt x="834" y="1604"/>
                  </a:lnTo>
                  <a:cubicBezTo>
                    <a:pt x="834" y="1571"/>
                    <a:pt x="834" y="1571"/>
                    <a:pt x="834" y="1571"/>
                  </a:cubicBezTo>
                  <a:cubicBezTo>
                    <a:pt x="868" y="1538"/>
                    <a:pt x="868" y="1538"/>
                    <a:pt x="834" y="1504"/>
                  </a:cubicBezTo>
                  <a:lnTo>
                    <a:pt x="634" y="1004"/>
                  </a:lnTo>
                  <a:cubicBezTo>
                    <a:pt x="701" y="904"/>
                    <a:pt x="734" y="804"/>
                    <a:pt x="801" y="704"/>
                  </a:cubicBezTo>
                  <a:cubicBezTo>
                    <a:pt x="834" y="604"/>
                    <a:pt x="834" y="504"/>
                    <a:pt x="834" y="370"/>
                  </a:cubicBezTo>
                  <a:cubicBezTo>
                    <a:pt x="868" y="237"/>
                    <a:pt x="834" y="137"/>
                    <a:pt x="734" y="37"/>
                  </a:cubicBezTo>
                  <a:cubicBezTo>
                    <a:pt x="709" y="11"/>
                    <a:pt x="678" y="0"/>
                    <a:pt x="643"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80"/>
            <p:cNvSpPr/>
            <p:nvPr/>
          </p:nvSpPr>
          <p:spPr>
            <a:xfrm>
              <a:off x="2285125" y="3877375"/>
              <a:ext cx="18375" cy="38400"/>
            </a:xfrm>
            <a:custGeom>
              <a:rect b="b" l="l" r="r" t="t"/>
              <a:pathLst>
                <a:path extrusionOk="0" h="1536" w="735">
                  <a:moveTo>
                    <a:pt x="535" y="735"/>
                  </a:moveTo>
                  <a:lnTo>
                    <a:pt x="535" y="768"/>
                  </a:lnTo>
                  <a:cubicBezTo>
                    <a:pt x="535" y="801"/>
                    <a:pt x="535" y="835"/>
                    <a:pt x="535" y="868"/>
                  </a:cubicBezTo>
                  <a:cubicBezTo>
                    <a:pt x="501" y="902"/>
                    <a:pt x="501" y="935"/>
                    <a:pt x="468" y="968"/>
                  </a:cubicBezTo>
                  <a:cubicBezTo>
                    <a:pt x="468" y="1002"/>
                    <a:pt x="435" y="1068"/>
                    <a:pt x="401" y="1102"/>
                  </a:cubicBezTo>
                  <a:cubicBezTo>
                    <a:pt x="368" y="1102"/>
                    <a:pt x="335" y="1135"/>
                    <a:pt x="301" y="1168"/>
                  </a:cubicBezTo>
                  <a:cubicBezTo>
                    <a:pt x="268" y="1168"/>
                    <a:pt x="234" y="1202"/>
                    <a:pt x="201" y="1202"/>
                  </a:cubicBezTo>
                  <a:cubicBezTo>
                    <a:pt x="168" y="1168"/>
                    <a:pt x="168" y="1168"/>
                    <a:pt x="168" y="1135"/>
                  </a:cubicBezTo>
                  <a:cubicBezTo>
                    <a:pt x="168" y="1102"/>
                    <a:pt x="201" y="1068"/>
                    <a:pt x="201" y="1035"/>
                  </a:cubicBezTo>
                  <a:cubicBezTo>
                    <a:pt x="234" y="968"/>
                    <a:pt x="268" y="935"/>
                    <a:pt x="301" y="902"/>
                  </a:cubicBezTo>
                  <a:lnTo>
                    <a:pt x="535" y="735"/>
                  </a:lnTo>
                  <a:close/>
                  <a:moveTo>
                    <a:pt x="535" y="1"/>
                  </a:moveTo>
                  <a:cubicBezTo>
                    <a:pt x="468" y="34"/>
                    <a:pt x="435" y="34"/>
                    <a:pt x="401" y="68"/>
                  </a:cubicBezTo>
                  <a:cubicBezTo>
                    <a:pt x="335" y="101"/>
                    <a:pt x="268" y="134"/>
                    <a:pt x="234" y="201"/>
                  </a:cubicBezTo>
                  <a:cubicBezTo>
                    <a:pt x="201" y="234"/>
                    <a:pt x="168" y="268"/>
                    <a:pt x="134" y="334"/>
                  </a:cubicBezTo>
                  <a:cubicBezTo>
                    <a:pt x="101" y="368"/>
                    <a:pt x="68" y="435"/>
                    <a:pt x="68" y="501"/>
                  </a:cubicBezTo>
                  <a:cubicBezTo>
                    <a:pt x="68" y="535"/>
                    <a:pt x="34" y="568"/>
                    <a:pt x="34" y="601"/>
                  </a:cubicBezTo>
                  <a:cubicBezTo>
                    <a:pt x="34" y="635"/>
                    <a:pt x="101" y="635"/>
                    <a:pt x="101" y="635"/>
                  </a:cubicBezTo>
                  <a:lnTo>
                    <a:pt x="268" y="568"/>
                  </a:lnTo>
                  <a:lnTo>
                    <a:pt x="301" y="535"/>
                  </a:lnTo>
                  <a:lnTo>
                    <a:pt x="301" y="501"/>
                  </a:lnTo>
                  <a:cubicBezTo>
                    <a:pt x="335" y="468"/>
                    <a:pt x="335" y="435"/>
                    <a:pt x="368" y="435"/>
                  </a:cubicBezTo>
                  <a:cubicBezTo>
                    <a:pt x="368" y="401"/>
                    <a:pt x="401" y="368"/>
                    <a:pt x="435" y="368"/>
                  </a:cubicBezTo>
                  <a:cubicBezTo>
                    <a:pt x="468" y="334"/>
                    <a:pt x="501" y="334"/>
                    <a:pt x="535" y="334"/>
                  </a:cubicBezTo>
                  <a:cubicBezTo>
                    <a:pt x="568" y="368"/>
                    <a:pt x="568" y="401"/>
                    <a:pt x="568" y="468"/>
                  </a:cubicBezTo>
                  <a:lnTo>
                    <a:pt x="301" y="701"/>
                  </a:lnTo>
                  <a:cubicBezTo>
                    <a:pt x="234" y="768"/>
                    <a:pt x="168" y="835"/>
                    <a:pt x="101" y="935"/>
                  </a:cubicBezTo>
                  <a:cubicBezTo>
                    <a:pt x="34" y="1035"/>
                    <a:pt x="34" y="1168"/>
                    <a:pt x="34" y="1268"/>
                  </a:cubicBezTo>
                  <a:cubicBezTo>
                    <a:pt x="1" y="1302"/>
                    <a:pt x="1" y="1369"/>
                    <a:pt x="34" y="1402"/>
                  </a:cubicBezTo>
                  <a:cubicBezTo>
                    <a:pt x="34" y="1435"/>
                    <a:pt x="68" y="1469"/>
                    <a:pt x="68" y="1502"/>
                  </a:cubicBezTo>
                  <a:cubicBezTo>
                    <a:pt x="101" y="1502"/>
                    <a:pt x="134" y="1535"/>
                    <a:pt x="168" y="1535"/>
                  </a:cubicBezTo>
                  <a:cubicBezTo>
                    <a:pt x="234" y="1535"/>
                    <a:pt x="268" y="1502"/>
                    <a:pt x="301" y="1469"/>
                  </a:cubicBezTo>
                  <a:cubicBezTo>
                    <a:pt x="368" y="1435"/>
                    <a:pt x="435" y="1402"/>
                    <a:pt x="468" y="1335"/>
                  </a:cubicBezTo>
                  <a:cubicBezTo>
                    <a:pt x="501" y="1268"/>
                    <a:pt x="535" y="1235"/>
                    <a:pt x="568" y="1168"/>
                  </a:cubicBezTo>
                  <a:lnTo>
                    <a:pt x="568" y="1235"/>
                  </a:lnTo>
                  <a:cubicBezTo>
                    <a:pt x="568" y="1268"/>
                    <a:pt x="568" y="1268"/>
                    <a:pt x="568" y="1268"/>
                  </a:cubicBezTo>
                  <a:cubicBezTo>
                    <a:pt x="568" y="1285"/>
                    <a:pt x="568" y="1293"/>
                    <a:pt x="572" y="1293"/>
                  </a:cubicBezTo>
                  <a:cubicBezTo>
                    <a:pt x="576" y="1293"/>
                    <a:pt x="585" y="1285"/>
                    <a:pt x="601" y="1268"/>
                  </a:cubicBezTo>
                  <a:lnTo>
                    <a:pt x="701" y="1202"/>
                  </a:lnTo>
                  <a:cubicBezTo>
                    <a:pt x="735" y="1202"/>
                    <a:pt x="735" y="1202"/>
                    <a:pt x="735" y="1168"/>
                  </a:cubicBezTo>
                  <a:cubicBezTo>
                    <a:pt x="735" y="1168"/>
                    <a:pt x="735" y="1135"/>
                    <a:pt x="735" y="1102"/>
                  </a:cubicBezTo>
                  <a:lnTo>
                    <a:pt x="735" y="368"/>
                  </a:lnTo>
                  <a:cubicBezTo>
                    <a:pt x="735" y="301"/>
                    <a:pt x="735" y="234"/>
                    <a:pt x="735" y="168"/>
                  </a:cubicBezTo>
                  <a:cubicBezTo>
                    <a:pt x="701" y="134"/>
                    <a:pt x="668" y="68"/>
                    <a:pt x="635" y="34"/>
                  </a:cubicBezTo>
                  <a:cubicBezTo>
                    <a:pt x="601" y="34"/>
                    <a:pt x="568" y="1"/>
                    <a:pt x="53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80"/>
            <p:cNvSpPr/>
            <p:nvPr/>
          </p:nvSpPr>
          <p:spPr>
            <a:xfrm>
              <a:off x="2306825" y="3856525"/>
              <a:ext cx="15875" cy="43125"/>
            </a:xfrm>
            <a:custGeom>
              <a:rect b="b" l="l" r="r" t="t"/>
              <a:pathLst>
                <a:path extrusionOk="0" h="1725" w="635">
                  <a:moveTo>
                    <a:pt x="300" y="1"/>
                  </a:moveTo>
                  <a:lnTo>
                    <a:pt x="200" y="68"/>
                  </a:lnTo>
                  <a:cubicBezTo>
                    <a:pt x="167" y="68"/>
                    <a:pt x="167" y="101"/>
                    <a:pt x="167" y="101"/>
                  </a:cubicBezTo>
                  <a:cubicBezTo>
                    <a:pt x="167" y="101"/>
                    <a:pt x="167" y="134"/>
                    <a:pt x="167" y="134"/>
                  </a:cubicBezTo>
                  <a:lnTo>
                    <a:pt x="167" y="568"/>
                  </a:lnTo>
                  <a:lnTo>
                    <a:pt x="34" y="635"/>
                  </a:lnTo>
                  <a:cubicBezTo>
                    <a:pt x="34" y="635"/>
                    <a:pt x="34" y="635"/>
                    <a:pt x="34" y="668"/>
                  </a:cubicBezTo>
                  <a:cubicBezTo>
                    <a:pt x="0" y="701"/>
                    <a:pt x="0" y="701"/>
                    <a:pt x="34" y="735"/>
                  </a:cubicBezTo>
                  <a:lnTo>
                    <a:pt x="34" y="868"/>
                  </a:lnTo>
                  <a:cubicBezTo>
                    <a:pt x="0" y="902"/>
                    <a:pt x="0" y="902"/>
                    <a:pt x="34" y="935"/>
                  </a:cubicBezTo>
                  <a:lnTo>
                    <a:pt x="167" y="868"/>
                  </a:lnTo>
                  <a:lnTo>
                    <a:pt x="167" y="1402"/>
                  </a:lnTo>
                  <a:cubicBezTo>
                    <a:pt x="134" y="1502"/>
                    <a:pt x="167" y="1602"/>
                    <a:pt x="234" y="1702"/>
                  </a:cubicBezTo>
                  <a:cubicBezTo>
                    <a:pt x="261" y="1716"/>
                    <a:pt x="289" y="1724"/>
                    <a:pt x="319" y="1724"/>
                  </a:cubicBezTo>
                  <a:cubicBezTo>
                    <a:pt x="361" y="1724"/>
                    <a:pt x="409" y="1708"/>
                    <a:pt x="467" y="1669"/>
                  </a:cubicBezTo>
                  <a:lnTo>
                    <a:pt x="601" y="1602"/>
                  </a:lnTo>
                  <a:cubicBezTo>
                    <a:pt x="634" y="1602"/>
                    <a:pt x="634" y="1602"/>
                    <a:pt x="634" y="1569"/>
                  </a:cubicBezTo>
                  <a:cubicBezTo>
                    <a:pt x="634" y="1569"/>
                    <a:pt x="634" y="1535"/>
                    <a:pt x="634" y="1502"/>
                  </a:cubicBezTo>
                  <a:lnTo>
                    <a:pt x="634" y="1335"/>
                  </a:lnTo>
                  <a:cubicBezTo>
                    <a:pt x="634" y="1335"/>
                    <a:pt x="634" y="1335"/>
                    <a:pt x="634" y="1302"/>
                  </a:cubicBezTo>
                  <a:lnTo>
                    <a:pt x="601" y="1302"/>
                  </a:lnTo>
                  <a:lnTo>
                    <a:pt x="501" y="1369"/>
                  </a:lnTo>
                  <a:lnTo>
                    <a:pt x="401" y="1369"/>
                  </a:lnTo>
                  <a:cubicBezTo>
                    <a:pt x="367" y="1335"/>
                    <a:pt x="367" y="1302"/>
                    <a:pt x="367" y="1269"/>
                  </a:cubicBezTo>
                  <a:lnTo>
                    <a:pt x="334" y="735"/>
                  </a:lnTo>
                  <a:lnTo>
                    <a:pt x="567" y="635"/>
                  </a:lnTo>
                  <a:cubicBezTo>
                    <a:pt x="567" y="601"/>
                    <a:pt x="567" y="601"/>
                    <a:pt x="567" y="568"/>
                  </a:cubicBezTo>
                  <a:cubicBezTo>
                    <a:pt x="601" y="568"/>
                    <a:pt x="601" y="535"/>
                    <a:pt x="567" y="535"/>
                  </a:cubicBezTo>
                  <a:lnTo>
                    <a:pt x="567" y="368"/>
                  </a:lnTo>
                  <a:cubicBezTo>
                    <a:pt x="601" y="368"/>
                    <a:pt x="601" y="335"/>
                    <a:pt x="567" y="335"/>
                  </a:cubicBezTo>
                  <a:lnTo>
                    <a:pt x="334" y="435"/>
                  </a:lnTo>
                  <a:lnTo>
                    <a:pt x="334" y="34"/>
                  </a:lnTo>
                  <a:cubicBezTo>
                    <a:pt x="334" y="1"/>
                    <a:pt x="334" y="1"/>
                    <a:pt x="334"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80"/>
            <p:cNvSpPr/>
            <p:nvPr/>
          </p:nvSpPr>
          <p:spPr>
            <a:xfrm>
              <a:off x="2326000" y="3854025"/>
              <a:ext cx="20050" cy="35900"/>
            </a:xfrm>
            <a:custGeom>
              <a:rect b="b" l="l" r="r" t="t"/>
              <a:pathLst>
                <a:path extrusionOk="0" h="1436" w="802">
                  <a:moveTo>
                    <a:pt x="483" y="321"/>
                  </a:moveTo>
                  <a:cubicBezTo>
                    <a:pt x="498" y="321"/>
                    <a:pt x="515" y="325"/>
                    <a:pt x="534" y="334"/>
                  </a:cubicBezTo>
                  <a:cubicBezTo>
                    <a:pt x="534" y="334"/>
                    <a:pt x="568" y="334"/>
                    <a:pt x="568" y="368"/>
                  </a:cubicBezTo>
                  <a:cubicBezTo>
                    <a:pt x="601" y="368"/>
                    <a:pt x="601" y="401"/>
                    <a:pt x="601" y="401"/>
                  </a:cubicBezTo>
                  <a:lnTo>
                    <a:pt x="601" y="468"/>
                  </a:lnTo>
                  <a:lnTo>
                    <a:pt x="234" y="701"/>
                  </a:lnTo>
                  <a:cubicBezTo>
                    <a:pt x="234" y="668"/>
                    <a:pt x="234" y="635"/>
                    <a:pt x="234" y="601"/>
                  </a:cubicBezTo>
                  <a:cubicBezTo>
                    <a:pt x="234" y="568"/>
                    <a:pt x="267" y="535"/>
                    <a:pt x="267" y="501"/>
                  </a:cubicBezTo>
                  <a:cubicBezTo>
                    <a:pt x="301" y="468"/>
                    <a:pt x="301" y="435"/>
                    <a:pt x="334" y="435"/>
                  </a:cubicBezTo>
                  <a:cubicBezTo>
                    <a:pt x="334" y="401"/>
                    <a:pt x="367" y="368"/>
                    <a:pt x="401" y="368"/>
                  </a:cubicBezTo>
                  <a:cubicBezTo>
                    <a:pt x="424" y="344"/>
                    <a:pt x="448" y="321"/>
                    <a:pt x="483" y="321"/>
                  </a:cubicBezTo>
                  <a:close/>
                  <a:moveTo>
                    <a:pt x="568" y="1"/>
                  </a:moveTo>
                  <a:cubicBezTo>
                    <a:pt x="501" y="1"/>
                    <a:pt x="434" y="34"/>
                    <a:pt x="401" y="68"/>
                  </a:cubicBezTo>
                  <a:cubicBezTo>
                    <a:pt x="334" y="101"/>
                    <a:pt x="267" y="134"/>
                    <a:pt x="234" y="201"/>
                  </a:cubicBezTo>
                  <a:cubicBezTo>
                    <a:pt x="167" y="268"/>
                    <a:pt x="134" y="334"/>
                    <a:pt x="101" y="435"/>
                  </a:cubicBezTo>
                  <a:cubicBezTo>
                    <a:pt x="34" y="601"/>
                    <a:pt x="0" y="768"/>
                    <a:pt x="0" y="968"/>
                  </a:cubicBezTo>
                  <a:cubicBezTo>
                    <a:pt x="0" y="1035"/>
                    <a:pt x="0" y="1135"/>
                    <a:pt x="0" y="1202"/>
                  </a:cubicBezTo>
                  <a:cubicBezTo>
                    <a:pt x="34" y="1268"/>
                    <a:pt x="34" y="1335"/>
                    <a:pt x="101" y="1369"/>
                  </a:cubicBezTo>
                  <a:cubicBezTo>
                    <a:pt x="134" y="1402"/>
                    <a:pt x="167" y="1435"/>
                    <a:pt x="201" y="1435"/>
                  </a:cubicBezTo>
                  <a:cubicBezTo>
                    <a:pt x="267" y="1435"/>
                    <a:pt x="334" y="1435"/>
                    <a:pt x="367" y="1402"/>
                  </a:cubicBezTo>
                  <a:cubicBezTo>
                    <a:pt x="434" y="1369"/>
                    <a:pt x="501" y="1302"/>
                    <a:pt x="534" y="1268"/>
                  </a:cubicBezTo>
                  <a:cubicBezTo>
                    <a:pt x="568" y="1202"/>
                    <a:pt x="634" y="1168"/>
                    <a:pt x="668" y="1102"/>
                  </a:cubicBezTo>
                  <a:cubicBezTo>
                    <a:pt x="668" y="1068"/>
                    <a:pt x="701" y="1002"/>
                    <a:pt x="734" y="935"/>
                  </a:cubicBezTo>
                  <a:cubicBezTo>
                    <a:pt x="734" y="935"/>
                    <a:pt x="734" y="868"/>
                    <a:pt x="768" y="835"/>
                  </a:cubicBezTo>
                  <a:cubicBezTo>
                    <a:pt x="768" y="835"/>
                    <a:pt x="768" y="835"/>
                    <a:pt x="768" y="801"/>
                  </a:cubicBezTo>
                  <a:lnTo>
                    <a:pt x="734" y="801"/>
                  </a:lnTo>
                  <a:lnTo>
                    <a:pt x="601" y="868"/>
                  </a:lnTo>
                  <a:lnTo>
                    <a:pt x="568" y="902"/>
                  </a:lnTo>
                  <a:lnTo>
                    <a:pt x="534" y="968"/>
                  </a:lnTo>
                  <a:cubicBezTo>
                    <a:pt x="501" y="968"/>
                    <a:pt x="501" y="1002"/>
                    <a:pt x="467" y="1035"/>
                  </a:cubicBezTo>
                  <a:cubicBezTo>
                    <a:pt x="467" y="1068"/>
                    <a:pt x="434" y="1068"/>
                    <a:pt x="401" y="1102"/>
                  </a:cubicBezTo>
                  <a:lnTo>
                    <a:pt x="334" y="1135"/>
                  </a:lnTo>
                  <a:lnTo>
                    <a:pt x="267" y="1135"/>
                  </a:lnTo>
                  <a:cubicBezTo>
                    <a:pt x="234" y="1102"/>
                    <a:pt x="234" y="1102"/>
                    <a:pt x="234" y="1068"/>
                  </a:cubicBezTo>
                  <a:cubicBezTo>
                    <a:pt x="201" y="1035"/>
                    <a:pt x="201" y="1002"/>
                    <a:pt x="234" y="968"/>
                  </a:cubicBezTo>
                  <a:lnTo>
                    <a:pt x="768" y="668"/>
                  </a:lnTo>
                  <a:cubicBezTo>
                    <a:pt x="801" y="668"/>
                    <a:pt x="801" y="635"/>
                    <a:pt x="801" y="635"/>
                  </a:cubicBezTo>
                  <a:cubicBezTo>
                    <a:pt x="801" y="601"/>
                    <a:pt x="801" y="601"/>
                    <a:pt x="801" y="568"/>
                  </a:cubicBezTo>
                  <a:lnTo>
                    <a:pt x="801" y="468"/>
                  </a:lnTo>
                  <a:cubicBezTo>
                    <a:pt x="801" y="368"/>
                    <a:pt x="768" y="301"/>
                    <a:pt x="768" y="234"/>
                  </a:cubicBezTo>
                  <a:cubicBezTo>
                    <a:pt x="734" y="168"/>
                    <a:pt x="734" y="134"/>
                    <a:pt x="668" y="68"/>
                  </a:cubicBezTo>
                  <a:cubicBezTo>
                    <a:pt x="634" y="34"/>
                    <a:pt x="601" y="1"/>
                    <a:pt x="56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80"/>
            <p:cNvSpPr/>
            <p:nvPr/>
          </p:nvSpPr>
          <p:spPr>
            <a:xfrm>
              <a:off x="2260125" y="3954600"/>
              <a:ext cx="21700" cy="51225"/>
            </a:xfrm>
            <a:custGeom>
              <a:rect b="b" l="l" r="r" t="t"/>
              <a:pathLst>
                <a:path extrusionOk="0" h="2049" w="868">
                  <a:moveTo>
                    <a:pt x="567" y="348"/>
                  </a:moveTo>
                  <a:cubicBezTo>
                    <a:pt x="634" y="348"/>
                    <a:pt x="634" y="414"/>
                    <a:pt x="634" y="514"/>
                  </a:cubicBezTo>
                  <a:cubicBezTo>
                    <a:pt x="634" y="581"/>
                    <a:pt x="601" y="648"/>
                    <a:pt x="567" y="715"/>
                  </a:cubicBezTo>
                  <a:cubicBezTo>
                    <a:pt x="534" y="781"/>
                    <a:pt x="467" y="815"/>
                    <a:pt x="401" y="848"/>
                  </a:cubicBezTo>
                  <a:lnTo>
                    <a:pt x="167" y="981"/>
                  </a:lnTo>
                  <a:lnTo>
                    <a:pt x="167" y="514"/>
                  </a:lnTo>
                  <a:lnTo>
                    <a:pt x="401" y="381"/>
                  </a:lnTo>
                  <a:cubicBezTo>
                    <a:pt x="467" y="348"/>
                    <a:pt x="501" y="348"/>
                    <a:pt x="567" y="348"/>
                  </a:cubicBezTo>
                  <a:close/>
                  <a:moveTo>
                    <a:pt x="624" y="1"/>
                  </a:moveTo>
                  <a:cubicBezTo>
                    <a:pt x="571" y="1"/>
                    <a:pt x="507" y="26"/>
                    <a:pt x="434" y="81"/>
                  </a:cubicBezTo>
                  <a:lnTo>
                    <a:pt x="34" y="314"/>
                  </a:lnTo>
                  <a:cubicBezTo>
                    <a:pt x="0" y="314"/>
                    <a:pt x="0" y="314"/>
                    <a:pt x="0" y="348"/>
                  </a:cubicBezTo>
                  <a:cubicBezTo>
                    <a:pt x="0" y="348"/>
                    <a:pt x="0" y="381"/>
                    <a:pt x="0" y="381"/>
                  </a:cubicBezTo>
                  <a:lnTo>
                    <a:pt x="0" y="2016"/>
                  </a:lnTo>
                  <a:cubicBezTo>
                    <a:pt x="0" y="2016"/>
                    <a:pt x="0" y="2049"/>
                    <a:pt x="0" y="2049"/>
                  </a:cubicBezTo>
                  <a:lnTo>
                    <a:pt x="34" y="2049"/>
                  </a:lnTo>
                  <a:lnTo>
                    <a:pt x="167" y="1982"/>
                  </a:lnTo>
                  <a:cubicBezTo>
                    <a:pt x="167" y="1982"/>
                    <a:pt x="167" y="1949"/>
                    <a:pt x="200" y="1949"/>
                  </a:cubicBezTo>
                  <a:cubicBezTo>
                    <a:pt x="200" y="1915"/>
                    <a:pt x="200" y="1915"/>
                    <a:pt x="200" y="1882"/>
                  </a:cubicBezTo>
                  <a:lnTo>
                    <a:pt x="200" y="1315"/>
                  </a:lnTo>
                  <a:lnTo>
                    <a:pt x="401" y="1182"/>
                  </a:lnTo>
                  <a:lnTo>
                    <a:pt x="601" y="1649"/>
                  </a:lnTo>
                  <a:cubicBezTo>
                    <a:pt x="634" y="1649"/>
                    <a:pt x="634" y="1649"/>
                    <a:pt x="634" y="1682"/>
                  </a:cubicBezTo>
                  <a:lnTo>
                    <a:pt x="701" y="1682"/>
                  </a:lnTo>
                  <a:lnTo>
                    <a:pt x="834" y="1582"/>
                  </a:lnTo>
                  <a:cubicBezTo>
                    <a:pt x="834" y="1582"/>
                    <a:pt x="834" y="1582"/>
                    <a:pt x="834" y="1549"/>
                  </a:cubicBezTo>
                  <a:cubicBezTo>
                    <a:pt x="834" y="1549"/>
                    <a:pt x="834" y="1515"/>
                    <a:pt x="834" y="1515"/>
                  </a:cubicBezTo>
                  <a:cubicBezTo>
                    <a:pt x="834" y="1515"/>
                    <a:pt x="834" y="1482"/>
                    <a:pt x="834" y="1482"/>
                  </a:cubicBezTo>
                  <a:lnTo>
                    <a:pt x="634" y="1015"/>
                  </a:lnTo>
                  <a:cubicBezTo>
                    <a:pt x="701" y="915"/>
                    <a:pt x="734" y="815"/>
                    <a:pt x="801" y="715"/>
                  </a:cubicBezTo>
                  <a:cubicBezTo>
                    <a:pt x="834" y="615"/>
                    <a:pt x="834" y="481"/>
                    <a:pt x="834" y="381"/>
                  </a:cubicBezTo>
                  <a:cubicBezTo>
                    <a:pt x="868" y="248"/>
                    <a:pt x="834" y="114"/>
                    <a:pt x="734" y="47"/>
                  </a:cubicBezTo>
                  <a:cubicBezTo>
                    <a:pt x="704" y="17"/>
                    <a:pt x="667" y="1"/>
                    <a:pt x="624"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80"/>
            <p:cNvSpPr/>
            <p:nvPr/>
          </p:nvSpPr>
          <p:spPr>
            <a:xfrm>
              <a:off x="2284300" y="3952100"/>
              <a:ext cx="20875" cy="35400"/>
            </a:xfrm>
            <a:custGeom>
              <a:rect b="b" l="l" r="r" t="t"/>
              <a:pathLst>
                <a:path extrusionOk="0" h="1416" w="835">
                  <a:moveTo>
                    <a:pt x="534" y="314"/>
                  </a:moveTo>
                  <a:cubicBezTo>
                    <a:pt x="568" y="314"/>
                    <a:pt x="568" y="314"/>
                    <a:pt x="601" y="348"/>
                  </a:cubicBezTo>
                  <a:cubicBezTo>
                    <a:pt x="601" y="348"/>
                    <a:pt x="634" y="381"/>
                    <a:pt x="634" y="381"/>
                  </a:cubicBezTo>
                  <a:lnTo>
                    <a:pt x="634" y="481"/>
                  </a:lnTo>
                  <a:lnTo>
                    <a:pt x="267" y="681"/>
                  </a:lnTo>
                  <a:cubicBezTo>
                    <a:pt x="267" y="648"/>
                    <a:pt x="267" y="614"/>
                    <a:pt x="267" y="581"/>
                  </a:cubicBezTo>
                  <a:cubicBezTo>
                    <a:pt x="267" y="548"/>
                    <a:pt x="267" y="514"/>
                    <a:pt x="301" y="481"/>
                  </a:cubicBezTo>
                  <a:cubicBezTo>
                    <a:pt x="301" y="448"/>
                    <a:pt x="334" y="448"/>
                    <a:pt x="368" y="414"/>
                  </a:cubicBezTo>
                  <a:cubicBezTo>
                    <a:pt x="368" y="381"/>
                    <a:pt x="401" y="348"/>
                    <a:pt x="434" y="348"/>
                  </a:cubicBezTo>
                  <a:cubicBezTo>
                    <a:pt x="468" y="314"/>
                    <a:pt x="501" y="314"/>
                    <a:pt x="534" y="314"/>
                  </a:cubicBezTo>
                  <a:close/>
                  <a:moveTo>
                    <a:pt x="531" y="0"/>
                  </a:moveTo>
                  <a:cubicBezTo>
                    <a:pt x="498" y="0"/>
                    <a:pt x="458" y="24"/>
                    <a:pt x="434" y="47"/>
                  </a:cubicBezTo>
                  <a:cubicBezTo>
                    <a:pt x="368" y="81"/>
                    <a:pt x="301" y="114"/>
                    <a:pt x="234" y="181"/>
                  </a:cubicBezTo>
                  <a:cubicBezTo>
                    <a:pt x="201" y="248"/>
                    <a:pt x="167" y="314"/>
                    <a:pt x="134" y="414"/>
                  </a:cubicBezTo>
                  <a:cubicBezTo>
                    <a:pt x="101" y="481"/>
                    <a:pt x="67" y="581"/>
                    <a:pt x="34" y="681"/>
                  </a:cubicBezTo>
                  <a:cubicBezTo>
                    <a:pt x="34" y="748"/>
                    <a:pt x="1" y="848"/>
                    <a:pt x="34" y="948"/>
                  </a:cubicBezTo>
                  <a:cubicBezTo>
                    <a:pt x="1" y="1015"/>
                    <a:pt x="1" y="1115"/>
                    <a:pt x="34" y="1182"/>
                  </a:cubicBezTo>
                  <a:cubicBezTo>
                    <a:pt x="34" y="1248"/>
                    <a:pt x="67" y="1315"/>
                    <a:pt x="101" y="1348"/>
                  </a:cubicBezTo>
                  <a:cubicBezTo>
                    <a:pt x="134" y="1415"/>
                    <a:pt x="201" y="1415"/>
                    <a:pt x="234" y="1415"/>
                  </a:cubicBezTo>
                  <a:cubicBezTo>
                    <a:pt x="301" y="1415"/>
                    <a:pt x="368" y="1415"/>
                    <a:pt x="401" y="1382"/>
                  </a:cubicBezTo>
                  <a:cubicBezTo>
                    <a:pt x="468" y="1348"/>
                    <a:pt x="501" y="1315"/>
                    <a:pt x="568" y="1248"/>
                  </a:cubicBezTo>
                  <a:cubicBezTo>
                    <a:pt x="601" y="1215"/>
                    <a:pt x="634" y="1148"/>
                    <a:pt x="668" y="1081"/>
                  </a:cubicBezTo>
                  <a:cubicBezTo>
                    <a:pt x="701" y="1048"/>
                    <a:pt x="734" y="1015"/>
                    <a:pt x="768" y="948"/>
                  </a:cubicBezTo>
                  <a:cubicBezTo>
                    <a:pt x="768" y="915"/>
                    <a:pt x="768" y="881"/>
                    <a:pt x="768" y="848"/>
                  </a:cubicBezTo>
                  <a:cubicBezTo>
                    <a:pt x="768" y="815"/>
                    <a:pt x="768" y="815"/>
                    <a:pt x="768" y="815"/>
                  </a:cubicBezTo>
                  <a:cubicBezTo>
                    <a:pt x="768" y="798"/>
                    <a:pt x="768" y="790"/>
                    <a:pt x="764" y="790"/>
                  </a:cubicBezTo>
                  <a:cubicBezTo>
                    <a:pt x="759" y="790"/>
                    <a:pt x="751" y="798"/>
                    <a:pt x="734" y="815"/>
                  </a:cubicBezTo>
                  <a:lnTo>
                    <a:pt x="601" y="881"/>
                  </a:lnTo>
                  <a:cubicBezTo>
                    <a:pt x="601" y="881"/>
                    <a:pt x="601" y="881"/>
                    <a:pt x="601" y="915"/>
                  </a:cubicBezTo>
                  <a:lnTo>
                    <a:pt x="568" y="948"/>
                  </a:lnTo>
                  <a:lnTo>
                    <a:pt x="501" y="1015"/>
                  </a:lnTo>
                  <a:cubicBezTo>
                    <a:pt x="468" y="1048"/>
                    <a:pt x="434" y="1048"/>
                    <a:pt x="434" y="1081"/>
                  </a:cubicBezTo>
                  <a:cubicBezTo>
                    <a:pt x="401" y="1081"/>
                    <a:pt x="368" y="1115"/>
                    <a:pt x="334" y="1115"/>
                  </a:cubicBezTo>
                  <a:lnTo>
                    <a:pt x="301" y="1115"/>
                  </a:lnTo>
                  <a:cubicBezTo>
                    <a:pt x="267" y="1081"/>
                    <a:pt x="267" y="1081"/>
                    <a:pt x="234" y="1048"/>
                  </a:cubicBezTo>
                  <a:cubicBezTo>
                    <a:pt x="234" y="1015"/>
                    <a:pt x="234" y="981"/>
                    <a:pt x="234" y="981"/>
                  </a:cubicBezTo>
                  <a:lnTo>
                    <a:pt x="801" y="648"/>
                  </a:lnTo>
                  <a:cubicBezTo>
                    <a:pt x="801" y="648"/>
                    <a:pt x="801" y="614"/>
                    <a:pt x="801" y="614"/>
                  </a:cubicBezTo>
                  <a:cubicBezTo>
                    <a:pt x="835" y="581"/>
                    <a:pt x="835" y="581"/>
                    <a:pt x="801" y="548"/>
                  </a:cubicBezTo>
                  <a:lnTo>
                    <a:pt x="801" y="448"/>
                  </a:lnTo>
                  <a:cubicBezTo>
                    <a:pt x="801" y="381"/>
                    <a:pt x="801" y="281"/>
                    <a:pt x="801" y="214"/>
                  </a:cubicBezTo>
                  <a:cubicBezTo>
                    <a:pt x="768" y="147"/>
                    <a:pt x="734" y="114"/>
                    <a:pt x="701" y="47"/>
                  </a:cubicBezTo>
                  <a:cubicBezTo>
                    <a:pt x="668" y="14"/>
                    <a:pt x="634" y="14"/>
                    <a:pt x="568" y="14"/>
                  </a:cubicBezTo>
                  <a:cubicBezTo>
                    <a:pt x="558" y="4"/>
                    <a:pt x="545" y="0"/>
                    <a:pt x="53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80"/>
            <p:cNvSpPr/>
            <p:nvPr/>
          </p:nvSpPr>
          <p:spPr>
            <a:xfrm>
              <a:off x="2306825" y="3935750"/>
              <a:ext cx="20875" cy="38400"/>
            </a:xfrm>
            <a:custGeom>
              <a:rect b="b" l="l" r="r" t="t"/>
              <a:pathLst>
                <a:path extrusionOk="0" h="1536" w="835">
                  <a:moveTo>
                    <a:pt x="801" y="1"/>
                  </a:moveTo>
                  <a:lnTo>
                    <a:pt x="667" y="68"/>
                  </a:lnTo>
                  <a:cubicBezTo>
                    <a:pt x="634" y="68"/>
                    <a:pt x="634" y="68"/>
                    <a:pt x="634" y="101"/>
                  </a:cubicBezTo>
                  <a:cubicBezTo>
                    <a:pt x="634" y="101"/>
                    <a:pt x="634" y="134"/>
                    <a:pt x="634" y="168"/>
                  </a:cubicBezTo>
                  <a:lnTo>
                    <a:pt x="401" y="1068"/>
                  </a:lnTo>
                  <a:lnTo>
                    <a:pt x="200" y="401"/>
                  </a:lnTo>
                  <a:lnTo>
                    <a:pt x="200" y="368"/>
                  </a:lnTo>
                  <a:lnTo>
                    <a:pt x="167" y="368"/>
                  </a:lnTo>
                  <a:lnTo>
                    <a:pt x="34" y="435"/>
                  </a:lnTo>
                  <a:cubicBezTo>
                    <a:pt x="34" y="435"/>
                    <a:pt x="0" y="468"/>
                    <a:pt x="0" y="468"/>
                  </a:cubicBezTo>
                  <a:cubicBezTo>
                    <a:pt x="0" y="501"/>
                    <a:pt x="0" y="501"/>
                    <a:pt x="0" y="535"/>
                  </a:cubicBezTo>
                  <a:lnTo>
                    <a:pt x="334" y="1502"/>
                  </a:lnTo>
                  <a:cubicBezTo>
                    <a:pt x="334" y="1502"/>
                    <a:pt x="334" y="1502"/>
                    <a:pt x="334" y="1535"/>
                  </a:cubicBezTo>
                  <a:lnTo>
                    <a:pt x="467" y="1502"/>
                  </a:lnTo>
                  <a:cubicBezTo>
                    <a:pt x="467" y="1469"/>
                    <a:pt x="467" y="1469"/>
                    <a:pt x="501" y="1435"/>
                  </a:cubicBezTo>
                  <a:cubicBezTo>
                    <a:pt x="501" y="1435"/>
                    <a:pt x="501" y="1402"/>
                    <a:pt x="501" y="1402"/>
                  </a:cubicBezTo>
                  <a:lnTo>
                    <a:pt x="801" y="68"/>
                  </a:lnTo>
                  <a:lnTo>
                    <a:pt x="801" y="34"/>
                  </a:lnTo>
                  <a:cubicBezTo>
                    <a:pt x="834" y="1"/>
                    <a:pt x="834" y="1"/>
                    <a:pt x="801"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80"/>
            <p:cNvSpPr/>
            <p:nvPr/>
          </p:nvSpPr>
          <p:spPr>
            <a:xfrm>
              <a:off x="2330175" y="3925400"/>
              <a:ext cx="20025" cy="35400"/>
            </a:xfrm>
            <a:custGeom>
              <a:rect b="b" l="l" r="r" t="t"/>
              <a:pathLst>
                <a:path extrusionOk="0" h="1416" w="801">
                  <a:moveTo>
                    <a:pt x="534" y="315"/>
                  </a:moveTo>
                  <a:cubicBezTo>
                    <a:pt x="534" y="315"/>
                    <a:pt x="567" y="315"/>
                    <a:pt x="601" y="348"/>
                  </a:cubicBezTo>
                  <a:cubicBezTo>
                    <a:pt x="601" y="348"/>
                    <a:pt x="601" y="382"/>
                    <a:pt x="601" y="415"/>
                  </a:cubicBezTo>
                  <a:lnTo>
                    <a:pt x="601" y="482"/>
                  </a:lnTo>
                  <a:lnTo>
                    <a:pt x="234" y="682"/>
                  </a:lnTo>
                  <a:cubicBezTo>
                    <a:pt x="234" y="648"/>
                    <a:pt x="234" y="615"/>
                    <a:pt x="234" y="582"/>
                  </a:cubicBezTo>
                  <a:cubicBezTo>
                    <a:pt x="267" y="548"/>
                    <a:pt x="267" y="515"/>
                    <a:pt x="300" y="515"/>
                  </a:cubicBezTo>
                  <a:cubicBezTo>
                    <a:pt x="300" y="482"/>
                    <a:pt x="300" y="448"/>
                    <a:pt x="334" y="415"/>
                  </a:cubicBezTo>
                  <a:cubicBezTo>
                    <a:pt x="367" y="382"/>
                    <a:pt x="401" y="348"/>
                    <a:pt x="434" y="348"/>
                  </a:cubicBezTo>
                  <a:lnTo>
                    <a:pt x="401" y="348"/>
                  </a:lnTo>
                  <a:cubicBezTo>
                    <a:pt x="434" y="315"/>
                    <a:pt x="467" y="315"/>
                    <a:pt x="534" y="315"/>
                  </a:cubicBezTo>
                  <a:close/>
                  <a:moveTo>
                    <a:pt x="510" y="1"/>
                  </a:moveTo>
                  <a:cubicBezTo>
                    <a:pt x="464" y="1"/>
                    <a:pt x="424" y="24"/>
                    <a:pt x="401" y="48"/>
                  </a:cubicBezTo>
                  <a:cubicBezTo>
                    <a:pt x="334" y="81"/>
                    <a:pt x="267" y="115"/>
                    <a:pt x="234" y="181"/>
                  </a:cubicBezTo>
                  <a:cubicBezTo>
                    <a:pt x="167" y="248"/>
                    <a:pt x="134" y="315"/>
                    <a:pt x="100" y="415"/>
                  </a:cubicBezTo>
                  <a:cubicBezTo>
                    <a:pt x="67" y="482"/>
                    <a:pt x="34" y="582"/>
                    <a:pt x="34" y="682"/>
                  </a:cubicBezTo>
                  <a:cubicBezTo>
                    <a:pt x="0" y="748"/>
                    <a:pt x="0" y="849"/>
                    <a:pt x="0" y="949"/>
                  </a:cubicBezTo>
                  <a:cubicBezTo>
                    <a:pt x="0" y="1015"/>
                    <a:pt x="0" y="1115"/>
                    <a:pt x="0" y="1182"/>
                  </a:cubicBezTo>
                  <a:cubicBezTo>
                    <a:pt x="34" y="1249"/>
                    <a:pt x="67" y="1316"/>
                    <a:pt x="100" y="1349"/>
                  </a:cubicBezTo>
                  <a:cubicBezTo>
                    <a:pt x="134" y="1416"/>
                    <a:pt x="167" y="1416"/>
                    <a:pt x="234" y="1416"/>
                  </a:cubicBezTo>
                  <a:cubicBezTo>
                    <a:pt x="267" y="1416"/>
                    <a:pt x="334" y="1416"/>
                    <a:pt x="367" y="1382"/>
                  </a:cubicBezTo>
                  <a:cubicBezTo>
                    <a:pt x="434" y="1349"/>
                    <a:pt x="501" y="1316"/>
                    <a:pt x="534" y="1249"/>
                  </a:cubicBezTo>
                  <a:cubicBezTo>
                    <a:pt x="601" y="1215"/>
                    <a:pt x="634" y="1149"/>
                    <a:pt x="667" y="1082"/>
                  </a:cubicBezTo>
                  <a:cubicBezTo>
                    <a:pt x="701" y="1049"/>
                    <a:pt x="701" y="982"/>
                    <a:pt x="734" y="949"/>
                  </a:cubicBezTo>
                  <a:cubicBezTo>
                    <a:pt x="767" y="915"/>
                    <a:pt x="767" y="849"/>
                    <a:pt x="767" y="849"/>
                  </a:cubicBezTo>
                  <a:cubicBezTo>
                    <a:pt x="767" y="815"/>
                    <a:pt x="767" y="815"/>
                    <a:pt x="767" y="815"/>
                  </a:cubicBezTo>
                  <a:cubicBezTo>
                    <a:pt x="751" y="798"/>
                    <a:pt x="742" y="790"/>
                    <a:pt x="738" y="790"/>
                  </a:cubicBezTo>
                  <a:cubicBezTo>
                    <a:pt x="734" y="790"/>
                    <a:pt x="734" y="798"/>
                    <a:pt x="734" y="815"/>
                  </a:cubicBezTo>
                  <a:lnTo>
                    <a:pt x="601" y="882"/>
                  </a:lnTo>
                  <a:lnTo>
                    <a:pt x="567" y="915"/>
                  </a:lnTo>
                  <a:cubicBezTo>
                    <a:pt x="567" y="915"/>
                    <a:pt x="534" y="949"/>
                    <a:pt x="534" y="949"/>
                  </a:cubicBezTo>
                  <a:cubicBezTo>
                    <a:pt x="534" y="982"/>
                    <a:pt x="501" y="1015"/>
                    <a:pt x="501" y="1015"/>
                  </a:cubicBezTo>
                  <a:cubicBezTo>
                    <a:pt x="467" y="1049"/>
                    <a:pt x="434" y="1082"/>
                    <a:pt x="401" y="1082"/>
                  </a:cubicBezTo>
                  <a:cubicBezTo>
                    <a:pt x="367" y="1082"/>
                    <a:pt x="367" y="1115"/>
                    <a:pt x="334" y="1115"/>
                  </a:cubicBezTo>
                  <a:lnTo>
                    <a:pt x="267" y="1115"/>
                  </a:lnTo>
                  <a:cubicBezTo>
                    <a:pt x="234" y="1082"/>
                    <a:pt x="234" y="1082"/>
                    <a:pt x="234" y="1049"/>
                  </a:cubicBezTo>
                  <a:cubicBezTo>
                    <a:pt x="234" y="1015"/>
                    <a:pt x="234" y="982"/>
                    <a:pt x="234" y="982"/>
                  </a:cubicBezTo>
                  <a:lnTo>
                    <a:pt x="767" y="648"/>
                  </a:lnTo>
                  <a:cubicBezTo>
                    <a:pt x="801" y="648"/>
                    <a:pt x="801" y="615"/>
                    <a:pt x="801" y="615"/>
                  </a:cubicBezTo>
                  <a:cubicBezTo>
                    <a:pt x="801" y="582"/>
                    <a:pt x="801" y="582"/>
                    <a:pt x="801" y="548"/>
                  </a:cubicBezTo>
                  <a:lnTo>
                    <a:pt x="801" y="448"/>
                  </a:lnTo>
                  <a:cubicBezTo>
                    <a:pt x="801" y="382"/>
                    <a:pt x="801" y="281"/>
                    <a:pt x="767" y="215"/>
                  </a:cubicBezTo>
                  <a:cubicBezTo>
                    <a:pt x="767" y="148"/>
                    <a:pt x="734" y="115"/>
                    <a:pt x="701" y="81"/>
                  </a:cubicBezTo>
                  <a:cubicBezTo>
                    <a:pt x="667" y="15"/>
                    <a:pt x="601" y="15"/>
                    <a:pt x="567" y="15"/>
                  </a:cubicBezTo>
                  <a:cubicBezTo>
                    <a:pt x="548" y="5"/>
                    <a:pt x="528" y="1"/>
                    <a:pt x="510"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80"/>
            <p:cNvSpPr/>
            <p:nvPr/>
          </p:nvSpPr>
          <p:spPr>
            <a:xfrm>
              <a:off x="2356025" y="3911575"/>
              <a:ext cx="18375" cy="40050"/>
            </a:xfrm>
            <a:custGeom>
              <a:rect b="b" l="l" r="r" t="t"/>
              <a:pathLst>
                <a:path extrusionOk="0" h="1602" w="735">
                  <a:moveTo>
                    <a:pt x="567" y="1"/>
                  </a:moveTo>
                  <a:cubicBezTo>
                    <a:pt x="501" y="1"/>
                    <a:pt x="467" y="1"/>
                    <a:pt x="401" y="34"/>
                  </a:cubicBezTo>
                  <a:cubicBezTo>
                    <a:pt x="367" y="67"/>
                    <a:pt x="301" y="101"/>
                    <a:pt x="267" y="167"/>
                  </a:cubicBezTo>
                  <a:cubicBezTo>
                    <a:pt x="234" y="201"/>
                    <a:pt x="200" y="267"/>
                    <a:pt x="167" y="334"/>
                  </a:cubicBezTo>
                  <a:lnTo>
                    <a:pt x="167" y="267"/>
                  </a:lnTo>
                  <a:cubicBezTo>
                    <a:pt x="167" y="267"/>
                    <a:pt x="167" y="234"/>
                    <a:pt x="167" y="234"/>
                  </a:cubicBezTo>
                  <a:lnTo>
                    <a:pt x="134" y="234"/>
                  </a:lnTo>
                  <a:lnTo>
                    <a:pt x="34" y="301"/>
                  </a:lnTo>
                  <a:cubicBezTo>
                    <a:pt x="0" y="301"/>
                    <a:pt x="0" y="334"/>
                    <a:pt x="0" y="334"/>
                  </a:cubicBezTo>
                  <a:cubicBezTo>
                    <a:pt x="0" y="367"/>
                    <a:pt x="0" y="367"/>
                    <a:pt x="0" y="401"/>
                  </a:cubicBezTo>
                  <a:lnTo>
                    <a:pt x="0" y="1568"/>
                  </a:lnTo>
                  <a:cubicBezTo>
                    <a:pt x="0" y="1568"/>
                    <a:pt x="0" y="1602"/>
                    <a:pt x="0" y="1602"/>
                  </a:cubicBezTo>
                  <a:lnTo>
                    <a:pt x="34" y="1602"/>
                  </a:lnTo>
                  <a:lnTo>
                    <a:pt x="134" y="1535"/>
                  </a:lnTo>
                  <a:cubicBezTo>
                    <a:pt x="167" y="1502"/>
                    <a:pt x="167" y="1502"/>
                    <a:pt x="167" y="1502"/>
                  </a:cubicBezTo>
                  <a:cubicBezTo>
                    <a:pt x="167" y="1468"/>
                    <a:pt x="167" y="1468"/>
                    <a:pt x="167" y="1435"/>
                  </a:cubicBezTo>
                  <a:lnTo>
                    <a:pt x="167" y="801"/>
                  </a:lnTo>
                  <a:cubicBezTo>
                    <a:pt x="167" y="701"/>
                    <a:pt x="200" y="601"/>
                    <a:pt x="234" y="534"/>
                  </a:cubicBezTo>
                  <a:cubicBezTo>
                    <a:pt x="267" y="468"/>
                    <a:pt x="301" y="401"/>
                    <a:pt x="367" y="367"/>
                  </a:cubicBezTo>
                  <a:cubicBezTo>
                    <a:pt x="401" y="334"/>
                    <a:pt x="426" y="317"/>
                    <a:pt x="446" y="317"/>
                  </a:cubicBezTo>
                  <a:cubicBezTo>
                    <a:pt x="467" y="317"/>
                    <a:pt x="484" y="334"/>
                    <a:pt x="501" y="367"/>
                  </a:cubicBezTo>
                  <a:cubicBezTo>
                    <a:pt x="534" y="434"/>
                    <a:pt x="567" y="501"/>
                    <a:pt x="534" y="568"/>
                  </a:cubicBezTo>
                  <a:lnTo>
                    <a:pt x="534" y="1201"/>
                  </a:lnTo>
                  <a:cubicBezTo>
                    <a:pt x="534" y="1235"/>
                    <a:pt x="534" y="1235"/>
                    <a:pt x="534" y="1235"/>
                  </a:cubicBezTo>
                  <a:cubicBezTo>
                    <a:pt x="551" y="1251"/>
                    <a:pt x="559" y="1260"/>
                    <a:pt x="563" y="1260"/>
                  </a:cubicBezTo>
                  <a:cubicBezTo>
                    <a:pt x="567" y="1260"/>
                    <a:pt x="567" y="1251"/>
                    <a:pt x="567" y="1235"/>
                  </a:cubicBezTo>
                  <a:lnTo>
                    <a:pt x="701" y="1168"/>
                  </a:lnTo>
                  <a:cubicBezTo>
                    <a:pt x="701" y="1168"/>
                    <a:pt x="734" y="1168"/>
                    <a:pt x="734" y="1135"/>
                  </a:cubicBezTo>
                  <a:cubicBezTo>
                    <a:pt x="734" y="1135"/>
                    <a:pt x="734" y="1101"/>
                    <a:pt x="734" y="1101"/>
                  </a:cubicBezTo>
                  <a:lnTo>
                    <a:pt x="734" y="434"/>
                  </a:lnTo>
                  <a:cubicBezTo>
                    <a:pt x="734" y="367"/>
                    <a:pt x="734" y="301"/>
                    <a:pt x="734" y="201"/>
                  </a:cubicBezTo>
                  <a:cubicBezTo>
                    <a:pt x="734" y="167"/>
                    <a:pt x="701" y="101"/>
                    <a:pt x="667" y="67"/>
                  </a:cubicBezTo>
                  <a:cubicBezTo>
                    <a:pt x="667" y="34"/>
                    <a:pt x="634" y="1"/>
                    <a:pt x="567"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80"/>
            <p:cNvSpPr/>
            <p:nvPr/>
          </p:nvSpPr>
          <p:spPr>
            <a:xfrm>
              <a:off x="2379375" y="3894075"/>
              <a:ext cx="18375" cy="40050"/>
            </a:xfrm>
            <a:custGeom>
              <a:rect b="b" l="l" r="r" t="t"/>
              <a:pathLst>
                <a:path extrusionOk="0" h="1602" w="735">
                  <a:moveTo>
                    <a:pt x="701" y="0"/>
                  </a:moveTo>
                  <a:lnTo>
                    <a:pt x="567" y="67"/>
                  </a:lnTo>
                  <a:cubicBezTo>
                    <a:pt x="567" y="67"/>
                    <a:pt x="567" y="67"/>
                    <a:pt x="534" y="100"/>
                  </a:cubicBezTo>
                  <a:cubicBezTo>
                    <a:pt x="534" y="100"/>
                    <a:pt x="534" y="133"/>
                    <a:pt x="534" y="133"/>
                  </a:cubicBezTo>
                  <a:lnTo>
                    <a:pt x="534" y="801"/>
                  </a:lnTo>
                  <a:cubicBezTo>
                    <a:pt x="534" y="867"/>
                    <a:pt x="534" y="967"/>
                    <a:pt x="501" y="1034"/>
                  </a:cubicBezTo>
                  <a:cubicBezTo>
                    <a:pt x="467" y="1134"/>
                    <a:pt x="434" y="1168"/>
                    <a:pt x="367" y="1201"/>
                  </a:cubicBezTo>
                  <a:cubicBezTo>
                    <a:pt x="334" y="1234"/>
                    <a:pt x="309" y="1251"/>
                    <a:pt x="288" y="1251"/>
                  </a:cubicBezTo>
                  <a:cubicBezTo>
                    <a:pt x="267" y="1251"/>
                    <a:pt x="250" y="1234"/>
                    <a:pt x="234" y="1201"/>
                  </a:cubicBezTo>
                  <a:cubicBezTo>
                    <a:pt x="200" y="1134"/>
                    <a:pt x="200" y="1067"/>
                    <a:pt x="200" y="1001"/>
                  </a:cubicBezTo>
                  <a:lnTo>
                    <a:pt x="200" y="367"/>
                  </a:lnTo>
                  <a:cubicBezTo>
                    <a:pt x="200" y="367"/>
                    <a:pt x="200" y="334"/>
                    <a:pt x="200" y="334"/>
                  </a:cubicBezTo>
                  <a:lnTo>
                    <a:pt x="167" y="334"/>
                  </a:lnTo>
                  <a:lnTo>
                    <a:pt x="34" y="400"/>
                  </a:lnTo>
                  <a:cubicBezTo>
                    <a:pt x="34" y="400"/>
                    <a:pt x="0" y="434"/>
                    <a:pt x="0" y="434"/>
                  </a:cubicBezTo>
                  <a:cubicBezTo>
                    <a:pt x="0" y="467"/>
                    <a:pt x="0" y="467"/>
                    <a:pt x="0" y="500"/>
                  </a:cubicBezTo>
                  <a:lnTo>
                    <a:pt x="0" y="1134"/>
                  </a:lnTo>
                  <a:cubicBezTo>
                    <a:pt x="0" y="1234"/>
                    <a:pt x="0" y="1301"/>
                    <a:pt x="0" y="1368"/>
                  </a:cubicBezTo>
                  <a:cubicBezTo>
                    <a:pt x="0" y="1434"/>
                    <a:pt x="34" y="1468"/>
                    <a:pt x="67" y="1534"/>
                  </a:cubicBezTo>
                  <a:cubicBezTo>
                    <a:pt x="67" y="1568"/>
                    <a:pt x="100" y="1568"/>
                    <a:pt x="167" y="1601"/>
                  </a:cubicBezTo>
                  <a:cubicBezTo>
                    <a:pt x="200" y="1601"/>
                    <a:pt x="267" y="1568"/>
                    <a:pt x="334" y="1534"/>
                  </a:cubicBezTo>
                  <a:cubicBezTo>
                    <a:pt x="367" y="1501"/>
                    <a:pt x="434" y="1468"/>
                    <a:pt x="467" y="1401"/>
                  </a:cubicBezTo>
                  <a:cubicBezTo>
                    <a:pt x="501" y="1368"/>
                    <a:pt x="534" y="1301"/>
                    <a:pt x="534" y="1268"/>
                  </a:cubicBezTo>
                  <a:lnTo>
                    <a:pt x="534" y="1301"/>
                  </a:lnTo>
                  <a:cubicBezTo>
                    <a:pt x="534" y="1334"/>
                    <a:pt x="534" y="1334"/>
                    <a:pt x="534" y="1368"/>
                  </a:cubicBezTo>
                  <a:lnTo>
                    <a:pt x="567" y="1368"/>
                  </a:lnTo>
                  <a:lnTo>
                    <a:pt x="701" y="1301"/>
                  </a:lnTo>
                  <a:cubicBezTo>
                    <a:pt x="701" y="1268"/>
                    <a:pt x="734" y="1268"/>
                    <a:pt x="734" y="1234"/>
                  </a:cubicBezTo>
                  <a:cubicBezTo>
                    <a:pt x="734" y="1234"/>
                    <a:pt x="734" y="1201"/>
                    <a:pt x="734" y="1201"/>
                  </a:cubicBezTo>
                  <a:lnTo>
                    <a:pt x="734" y="33"/>
                  </a:lnTo>
                  <a:cubicBezTo>
                    <a:pt x="734" y="0"/>
                    <a:pt x="734" y="0"/>
                    <a:pt x="73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80"/>
            <p:cNvSpPr/>
            <p:nvPr/>
          </p:nvSpPr>
          <p:spPr>
            <a:xfrm>
              <a:off x="2403550" y="3883700"/>
              <a:ext cx="20050" cy="35400"/>
            </a:xfrm>
            <a:custGeom>
              <a:rect b="b" l="l" r="r" t="t"/>
              <a:pathLst>
                <a:path extrusionOk="0" h="1416" w="802">
                  <a:moveTo>
                    <a:pt x="501" y="315"/>
                  </a:moveTo>
                  <a:cubicBezTo>
                    <a:pt x="501" y="315"/>
                    <a:pt x="534" y="315"/>
                    <a:pt x="534" y="348"/>
                  </a:cubicBezTo>
                  <a:cubicBezTo>
                    <a:pt x="568" y="348"/>
                    <a:pt x="568" y="382"/>
                    <a:pt x="568" y="415"/>
                  </a:cubicBezTo>
                  <a:cubicBezTo>
                    <a:pt x="568" y="415"/>
                    <a:pt x="568" y="448"/>
                    <a:pt x="568" y="482"/>
                  </a:cubicBezTo>
                  <a:lnTo>
                    <a:pt x="201" y="682"/>
                  </a:lnTo>
                  <a:cubicBezTo>
                    <a:pt x="201" y="615"/>
                    <a:pt x="234" y="548"/>
                    <a:pt x="268" y="515"/>
                  </a:cubicBezTo>
                  <a:cubicBezTo>
                    <a:pt x="268" y="482"/>
                    <a:pt x="301" y="448"/>
                    <a:pt x="334" y="415"/>
                  </a:cubicBezTo>
                  <a:cubicBezTo>
                    <a:pt x="334" y="382"/>
                    <a:pt x="368" y="348"/>
                    <a:pt x="401" y="348"/>
                  </a:cubicBezTo>
                  <a:cubicBezTo>
                    <a:pt x="434" y="315"/>
                    <a:pt x="468" y="315"/>
                    <a:pt x="501" y="315"/>
                  </a:cubicBezTo>
                  <a:close/>
                  <a:moveTo>
                    <a:pt x="510" y="1"/>
                  </a:moveTo>
                  <a:cubicBezTo>
                    <a:pt x="465" y="1"/>
                    <a:pt x="425" y="25"/>
                    <a:pt x="401" y="48"/>
                  </a:cubicBezTo>
                  <a:cubicBezTo>
                    <a:pt x="334" y="81"/>
                    <a:pt x="268" y="115"/>
                    <a:pt x="234" y="182"/>
                  </a:cubicBezTo>
                  <a:cubicBezTo>
                    <a:pt x="167" y="248"/>
                    <a:pt x="134" y="315"/>
                    <a:pt x="101" y="415"/>
                  </a:cubicBezTo>
                  <a:cubicBezTo>
                    <a:pt x="67" y="482"/>
                    <a:pt x="34" y="582"/>
                    <a:pt x="34" y="682"/>
                  </a:cubicBezTo>
                  <a:cubicBezTo>
                    <a:pt x="1" y="749"/>
                    <a:pt x="1" y="849"/>
                    <a:pt x="1" y="949"/>
                  </a:cubicBezTo>
                  <a:cubicBezTo>
                    <a:pt x="1" y="1015"/>
                    <a:pt x="1" y="1082"/>
                    <a:pt x="1" y="1182"/>
                  </a:cubicBezTo>
                  <a:cubicBezTo>
                    <a:pt x="34" y="1216"/>
                    <a:pt x="67" y="1282"/>
                    <a:pt x="101" y="1316"/>
                  </a:cubicBezTo>
                  <a:cubicBezTo>
                    <a:pt x="134" y="1382"/>
                    <a:pt x="167" y="1382"/>
                    <a:pt x="201" y="1416"/>
                  </a:cubicBezTo>
                  <a:cubicBezTo>
                    <a:pt x="268" y="1416"/>
                    <a:pt x="334" y="1382"/>
                    <a:pt x="368" y="1349"/>
                  </a:cubicBezTo>
                  <a:cubicBezTo>
                    <a:pt x="434" y="1316"/>
                    <a:pt x="501" y="1282"/>
                    <a:pt x="534" y="1216"/>
                  </a:cubicBezTo>
                  <a:cubicBezTo>
                    <a:pt x="601" y="1182"/>
                    <a:pt x="634" y="1116"/>
                    <a:pt x="668" y="1082"/>
                  </a:cubicBezTo>
                  <a:cubicBezTo>
                    <a:pt x="701" y="1015"/>
                    <a:pt x="701" y="982"/>
                    <a:pt x="735" y="915"/>
                  </a:cubicBezTo>
                  <a:cubicBezTo>
                    <a:pt x="735" y="882"/>
                    <a:pt x="735" y="849"/>
                    <a:pt x="735" y="815"/>
                  </a:cubicBezTo>
                  <a:cubicBezTo>
                    <a:pt x="768" y="782"/>
                    <a:pt x="768" y="782"/>
                    <a:pt x="735" y="782"/>
                  </a:cubicBezTo>
                  <a:lnTo>
                    <a:pt x="601" y="849"/>
                  </a:lnTo>
                  <a:lnTo>
                    <a:pt x="568" y="882"/>
                  </a:lnTo>
                  <a:cubicBezTo>
                    <a:pt x="534" y="882"/>
                    <a:pt x="534" y="915"/>
                    <a:pt x="534" y="915"/>
                  </a:cubicBezTo>
                  <a:cubicBezTo>
                    <a:pt x="501" y="949"/>
                    <a:pt x="501" y="982"/>
                    <a:pt x="468" y="982"/>
                  </a:cubicBezTo>
                  <a:cubicBezTo>
                    <a:pt x="468" y="1015"/>
                    <a:pt x="434" y="1049"/>
                    <a:pt x="401" y="1049"/>
                  </a:cubicBezTo>
                  <a:cubicBezTo>
                    <a:pt x="368" y="1049"/>
                    <a:pt x="334" y="1082"/>
                    <a:pt x="334" y="1082"/>
                  </a:cubicBezTo>
                  <a:lnTo>
                    <a:pt x="268" y="1082"/>
                  </a:lnTo>
                  <a:cubicBezTo>
                    <a:pt x="234" y="1082"/>
                    <a:pt x="234" y="1049"/>
                    <a:pt x="234" y="1015"/>
                  </a:cubicBezTo>
                  <a:cubicBezTo>
                    <a:pt x="201" y="982"/>
                    <a:pt x="201" y="982"/>
                    <a:pt x="234" y="949"/>
                  </a:cubicBezTo>
                  <a:lnTo>
                    <a:pt x="768" y="615"/>
                  </a:lnTo>
                  <a:cubicBezTo>
                    <a:pt x="768" y="615"/>
                    <a:pt x="801" y="615"/>
                    <a:pt x="801" y="582"/>
                  </a:cubicBezTo>
                  <a:cubicBezTo>
                    <a:pt x="801" y="582"/>
                    <a:pt x="801" y="548"/>
                    <a:pt x="801" y="548"/>
                  </a:cubicBezTo>
                  <a:lnTo>
                    <a:pt x="801" y="448"/>
                  </a:lnTo>
                  <a:cubicBezTo>
                    <a:pt x="801" y="382"/>
                    <a:pt x="801" y="282"/>
                    <a:pt x="768" y="215"/>
                  </a:cubicBezTo>
                  <a:cubicBezTo>
                    <a:pt x="768" y="148"/>
                    <a:pt x="735" y="115"/>
                    <a:pt x="701" y="81"/>
                  </a:cubicBezTo>
                  <a:cubicBezTo>
                    <a:pt x="668" y="15"/>
                    <a:pt x="601" y="15"/>
                    <a:pt x="568" y="15"/>
                  </a:cubicBezTo>
                  <a:cubicBezTo>
                    <a:pt x="548" y="5"/>
                    <a:pt x="529" y="1"/>
                    <a:pt x="510"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80"/>
            <p:cNvSpPr/>
            <p:nvPr/>
          </p:nvSpPr>
          <p:spPr>
            <a:xfrm>
              <a:off x="2258450" y="3532975"/>
              <a:ext cx="28375" cy="57350"/>
            </a:xfrm>
            <a:custGeom>
              <a:rect b="b" l="l" r="r" t="t"/>
              <a:pathLst>
                <a:path extrusionOk="0" h="2294" w="1135">
                  <a:moveTo>
                    <a:pt x="301" y="667"/>
                  </a:moveTo>
                  <a:cubicBezTo>
                    <a:pt x="301" y="701"/>
                    <a:pt x="301" y="734"/>
                    <a:pt x="301" y="768"/>
                  </a:cubicBezTo>
                  <a:cubicBezTo>
                    <a:pt x="301" y="768"/>
                    <a:pt x="301" y="801"/>
                    <a:pt x="301" y="801"/>
                  </a:cubicBezTo>
                  <a:lnTo>
                    <a:pt x="301" y="934"/>
                  </a:lnTo>
                  <a:cubicBezTo>
                    <a:pt x="301" y="934"/>
                    <a:pt x="301" y="968"/>
                    <a:pt x="301" y="968"/>
                  </a:cubicBezTo>
                  <a:cubicBezTo>
                    <a:pt x="301" y="1001"/>
                    <a:pt x="301" y="1034"/>
                    <a:pt x="301" y="1068"/>
                  </a:cubicBezTo>
                  <a:cubicBezTo>
                    <a:pt x="301" y="1101"/>
                    <a:pt x="267" y="1134"/>
                    <a:pt x="234" y="1168"/>
                  </a:cubicBezTo>
                  <a:lnTo>
                    <a:pt x="167" y="1168"/>
                  </a:lnTo>
                  <a:cubicBezTo>
                    <a:pt x="167" y="1134"/>
                    <a:pt x="167" y="1101"/>
                    <a:pt x="167" y="1068"/>
                  </a:cubicBezTo>
                  <a:cubicBezTo>
                    <a:pt x="167" y="1068"/>
                    <a:pt x="167" y="1034"/>
                    <a:pt x="167" y="1034"/>
                  </a:cubicBezTo>
                  <a:lnTo>
                    <a:pt x="167" y="901"/>
                  </a:lnTo>
                  <a:cubicBezTo>
                    <a:pt x="167" y="868"/>
                    <a:pt x="167" y="868"/>
                    <a:pt x="167" y="868"/>
                  </a:cubicBezTo>
                  <a:cubicBezTo>
                    <a:pt x="167" y="834"/>
                    <a:pt x="167" y="768"/>
                    <a:pt x="167" y="768"/>
                  </a:cubicBezTo>
                  <a:cubicBezTo>
                    <a:pt x="201" y="734"/>
                    <a:pt x="201" y="701"/>
                    <a:pt x="234" y="667"/>
                  </a:cubicBezTo>
                  <a:close/>
                  <a:moveTo>
                    <a:pt x="334" y="434"/>
                  </a:moveTo>
                  <a:cubicBezTo>
                    <a:pt x="301" y="434"/>
                    <a:pt x="234" y="434"/>
                    <a:pt x="234" y="467"/>
                  </a:cubicBezTo>
                  <a:cubicBezTo>
                    <a:pt x="167" y="501"/>
                    <a:pt x="134" y="501"/>
                    <a:pt x="101" y="534"/>
                  </a:cubicBezTo>
                  <a:cubicBezTo>
                    <a:pt x="101" y="601"/>
                    <a:pt x="67" y="634"/>
                    <a:pt x="34" y="667"/>
                  </a:cubicBezTo>
                  <a:cubicBezTo>
                    <a:pt x="34" y="701"/>
                    <a:pt x="1" y="734"/>
                    <a:pt x="1" y="801"/>
                  </a:cubicBezTo>
                  <a:cubicBezTo>
                    <a:pt x="1" y="834"/>
                    <a:pt x="1" y="868"/>
                    <a:pt x="1" y="901"/>
                  </a:cubicBezTo>
                  <a:lnTo>
                    <a:pt x="1" y="1068"/>
                  </a:lnTo>
                  <a:lnTo>
                    <a:pt x="1" y="1201"/>
                  </a:lnTo>
                  <a:cubicBezTo>
                    <a:pt x="1" y="1235"/>
                    <a:pt x="1" y="1268"/>
                    <a:pt x="1" y="1301"/>
                  </a:cubicBezTo>
                  <a:cubicBezTo>
                    <a:pt x="1" y="1335"/>
                    <a:pt x="1" y="1335"/>
                    <a:pt x="34" y="1368"/>
                  </a:cubicBezTo>
                  <a:cubicBezTo>
                    <a:pt x="67" y="1401"/>
                    <a:pt x="101" y="1401"/>
                    <a:pt x="101" y="1401"/>
                  </a:cubicBezTo>
                  <a:cubicBezTo>
                    <a:pt x="134" y="1401"/>
                    <a:pt x="201" y="1368"/>
                    <a:pt x="234" y="1368"/>
                  </a:cubicBezTo>
                  <a:cubicBezTo>
                    <a:pt x="267" y="1335"/>
                    <a:pt x="301" y="1301"/>
                    <a:pt x="334" y="1268"/>
                  </a:cubicBezTo>
                  <a:cubicBezTo>
                    <a:pt x="334" y="1235"/>
                    <a:pt x="367" y="1201"/>
                    <a:pt x="401" y="1168"/>
                  </a:cubicBezTo>
                  <a:cubicBezTo>
                    <a:pt x="401" y="1134"/>
                    <a:pt x="434" y="1068"/>
                    <a:pt x="434" y="1034"/>
                  </a:cubicBezTo>
                  <a:cubicBezTo>
                    <a:pt x="434" y="1001"/>
                    <a:pt x="434" y="968"/>
                    <a:pt x="434" y="901"/>
                  </a:cubicBezTo>
                  <a:lnTo>
                    <a:pt x="434" y="768"/>
                  </a:lnTo>
                  <a:lnTo>
                    <a:pt x="434" y="634"/>
                  </a:lnTo>
                  <a:cubicBezTo>
                    <a:pt x="434" y="601"/>
                    <a:pt x="434" y="567"/>
                    <a:pt x="434" y="534"/>
                  </a:cubicBezTo>
                  <a:cubicBezTo>
                    <a:pt x="434" y="501"/>
                    <a:pt x="401" y="467"/>
                    <a:pt x="401" y="467"/>
                  </a:cubicBezTo>
                  <a:cubicBezTo>
                    <a:pt x="367" y="434"/>
                    <a:pt x="334" y="434"/>
                    <a:pt x="334" y="434"/>
                  </a:cubicBezTo>
                  <a:close/>
                  <a:moveTo>
                    <a:pt x="1001" y="1134"/>
                  </a:moveTo>
                  <a:cubicBezTo>
                    <a:pt x="1001" y="1168"/>
                    <a:pt x="1001" y="1201"/>
                    <a:pt x="1001" y="1235"/>
                  </a:cubicBezTo>
                  <a:lnTo>
                    <a:pt x="1001" y="1468"/>
                  </a:lnTo>
                  <a:cubicBezTo>
                    <a:pt x="1001" y="1468"/>
                    <a:pt x="1001" y="1501"/>
                    <a:pt x="1001" y="1535"/>
                  </a:cubicBezTo>
                  <a:cubicBezTo>
                    <a:pt x="1001" y="1568"/>
                    <a:pt x="968" y="1601"/>
                    <a:pt x="935" y="1601"/>
                  </a:cubicBezTo>
                  <a:lnTo>
                    <a:pt x="868" y="1601"/>
                  </a:lnTo>
                  <a:cubicBezTo>
                    <a:pt x="868" y="1601"/>
                    <a:pt x="868" y="1568"/>
                    <a:pt x="868" y="1535"/>
                  </a:cubicBezTo>
                  <a:cubicBezTo>
                    <a:pt x="868" y="1535"/>
                    <a:pt x="868" y="1501"/>
                    <a:pt x="868" y="1501"/>
                  </a:cubicBezTo>
                  <a:lnTo>
                    <a:pt x="868" y="1368"/>
                  </a:lnTo>
                  <a:cubicBezTo>
                    <a:pt x="868" y="1335"/>
                    <a:pt x="868" y="1335"/>
                    <a:pt x="868" y="1301"/>
                  </a:cubicBezTo>
                  <a:cubicBezTo>
                    <a:pt x="868" y="1268"/>
                    <a:pt x="868" y="1235"/>
                    <a:pt x="868" y="1201"/>
                  </a:cubicBezTo>
                  <a:cubicBezTo>
                    <a:pt x="901" y="1168"/>
                    <a:pt x="901" y="1168"/>
                    <a:pt x="935" y="1134"/>
                  </a:cubicBezTo>
                  <a:close/>
                  <a:moveTo>
                    <a:pt x="1035" y="901"/>
                  </a:moveTo>
                  <a:cubicBezTo>
                    <a:pt x="1001" y="901"/>
                    <a:pt x="935" y="901"/>
                    <a:pt x="935" y="934"/>
                  </a:cubicBezTo>
                  <a:lnTo>
                    <a:pt x="901" y="934"/>
                  </a:lnTo>
                  <a:cubicBezTo>
                    <a:pt x="868" y="968"/>
                    <a:pt x="834" y="1001"/>
                    <a:pt x="801" y="1034"/>
                  </a:cubicBezTo>
                  <a:cubicBezTo>
                    <a:pt x="801" y="1068"/>
                    <a:pt x="768" y="1101"/>
                    <a:pt x="734" y="1134"/>
                  </a:cubicBezTo>
                  <a:cubicBezTo>
                    <a:pt x="734" y="1168"/>
                    <a:pt x="701" y="1235"/>
                    <a:pt x="701" y="1268"/>
                  </a:cubicBezTo>
                  <a:cubicBezTo>
                    <a:pt x="701" y="1301"/>
                    <a:pt x="701" y="1335"/>
                    <a:pt x="701" y="1401"/>
                  </a:cubicBezTo>
                  <a:lnTo>
                    <a:pt x="701" y="1668"/>
                  </a:lnTo>
                  <a:cubicBezTo>
                    <a:pt x="701" y="1702"/>
                    <a:pt x="701" y="1735"/>
                    <a:pt x="701" y="1768"/>
                  </a:cubicBezTo>
                  <a:cubicBezTo>
                    <a:pt x="701" y="1802"/>
                    <a:pt x="734" y="1835"/>
                    <a:pt x="734" y="1835"/>
                  </a:cubicBezTo>
                  <a:cubicBezTo>
                    <a:pt x="768" y="1868"/>
                    <a:pt x="801" y="1868"/>
                    <a:pt x="801" y="1868"/>
                  </a:cubicBezTo>
                  <a:cubicBezTo>
                    <a:pt x="868" y="1868"/>
                    <a:pt x="901" y="1868"/>
                    <a:pt x="935" y="1835"/>
                  </a:cubicBezTo>
                  <a:cubicBezTo>
                    <a:pt x="968" y="1802"/>
                    <a:pt x="1001" y="1802"/>
                    <a:pt x="1035" y="1735"/>
                  </a:cubicBezTo>
                  <a:cubicBezTo>
                    <a:pt x="1035" y="1702"/>
                    <a:pt x="1068" y="1668"/>
                    <a:pt x="1101" y="1635"/>
                  </a:cubicBezTo>
                  <a:cubicBezTo>
                    <a:pt x="1135" y="1601"/>
                    <a:pt x="1135" y="1568"/>
                    <a:pt x="1135" y="1501"/>
                  </a:cubicBezTo>
                  <a:cubicBezTo>
                    <a:pt x="1135" y="1468"/>
                    <a:pt x="1135" y="1435"/>
                    <a:pt x="1135" y="1368"/>
                  </a:cubicBezTo>
                  <a:lnTo>
                    <a:pt x="1135" y="1235"/>
                  </a:lnTo>
                  <a:lnTo>
                    <a:pt x="1135" y="1101"/>
                  </a:lnTo>
                  <a:cubicBezTo>
                    <a:pt x="1135" y="1068"/>
                    <a:pt x="1135" y="1034"/>
                    <a:pt x="1135" y="1001"/>
                  </a:cubicBezTo>
                  <a:cubicBezTo>
                    <a:pt x="1135" y="968"/>
                    <a:pt x="1135" y="934"/>
                    <a:pt x="1101" y="934"/>
                  </a:cubicBezTo>
                  <a:cubicBezTo>
                    <a:pt x="1068" y="901"/>
                    <a:pt x="1035" y="901"/>
                    <a:pt x="1035" y="901"/>
                  </a:cubicBezTo>
                  <a:close/>
                  <a:moveTo>
                    <a:pt x="1035" y="0"/>
                  </a:moveTo>
                  <a:lnTo>
                    <a:pt x="935" y="67"/>
                  </a:lnTo>
                  <a:cubicBezTo>
                    <a:pt x="901" y="67"/>
                    <a:pt x="901" y="100"/>
                    <a:pt x="901" y="100"/>
                  </a:cubicBezTo>
                  <a:lnTo>
                    <a:pt x="868" y="134"/>
                  </a:lnTo>
                  <a:lnTo>
                    <a:pt x="67" y="2269"/>
                  </a:lnTo>
                  <a:cubicBezTo>
                    <a:pt x="67" y="2285"/>
                    <a:pt x="67" y="2294"/>
                    <a:pt x="71" y="2294"/>
                  </a:cubicBezTo>
                  <a:cubicBezTo>
                    <a:pt x="76" y="2294"/>
                    <a:pt x="84" y="2285"/>
                    <a:pt x="101" y="2269"/>
                  </a:cubicBezTo>
                  <a:lnTo>
                    <a:pt x="201" y="2235"/>
                  </a:lnTo>
                  <a:lnTo>
                    <a:pt x="234" y="2202"/>
                  </a:lnTo>
                  <a:lnTo>
                    <a:pt x="267" y="2135"/>
                  </a:lnTo>
                  <a:lnTo>
                    <a:pt x="1068" y="67"/>
                  </a:lnTo>
                  <a:cubicBezTo>
                    <a:pt x="1068" y="67"/>
                    <a:pt x="1068" y="34"/>
                    <a:pt x="1068" y="34"/>
                  </a:cubicBezTo>
                  <a:lnTo>
                    <a:pt x="1068"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80"/>
            <p:cNvSpPr/>
            <p:nvPr/>
          </p:nvSpPr>
          <p:spPr>
            <a:xfrm>
              <a:off x="2300150" y="3527125"/>
              <a:ext cx="20875" cy="36725"/>
            </a:xfrm>
            <a:custGeom>
              <a:rect b="b" l="l" r="r" t="t"/>
              <a:pathLst>
                <a:path extrusionOk="0" h="1469" w="835">
                  <a:moveTo>
                    <a:pt x="534" y="334"/>
                  </a:moveTo>
                  <a:cubicBezTo>
                    <a:pt x="567" y="334"/>
                    <a:pt x="567" y="368"/>
                    <a:pt x="601" y="401"/>
                  </a:cubicBezTo>
                  <a:cubicBezTo>
                    <a:pt x="601" y="434"/>
                    <a:pt x="601" y="468"/>
                    <a:pt x="601" y="501"/>
                  </a:cubicBezTo>
                  <a:lnTo>
                    <a:pt x="601" y="735"/>
                  </a:lnTo>
                  <a:cubicBezTo>
                    <a:pt x="601" y="768"/>
                    <a:pt x="601" y="835"/>
                    <a:pt x="601" y="868"/>
                  </a:cubicBezTo>
                  <a:cubicBezTo>
                    <a:pt x="567" y="901"/>
                    <a:pt x="567" y="968"/>
                    <a:pt x="534" y="1002"/>
                  </a:cubicBezTo>
                  <a:cubicBezTo>
                    <a:pt x="534" y="1002"/>
                    <a:pt x="501" y="1035"/>
                    <a:pt x="467" y="1068"/>
                  </a:cubicBezTo>
                  <a:cubicBezTo>
                    <a:pt x="467" y="1068"/>
                    <a:pt x="434" y="1102"/>
                    <a:pt x="401" y="1102"/>
                  </a:cubicBezTo>
                  <a:cubicBezTo>
                    <a:pt x="401" y="1135"/>
                    <a:pt x="367" y="1135"/>
                    <a:pt x="334" y="1135"/>
                  </a:cubicBezTo>
                  <a:lnTo>
                    <a:pt x="301" y="1135"/>
                  </a:lnTo>
                  <a:cubicBezTo>
                    <a:pt x="267" y="1135"/>
                    <a:pt x="234" y="1102"/>
                    <a:pt x="234" y="1102"/>
                  </a:cubicBezTo>
                  <a:cubicBezTo>
                    <a:pt x="234" y="1035"/>
                    <a:pt x="201" y="1002"/>
                    <a:pt x="201" y="968"/>
                  </a:cubicBezTo>
                  <a:lnTo>
                    <a:pt x="201" y="935"/>
                  </a:lnTo>
                  <a:lnTo>
                    <a:pt x="201" y="868"/>
                  </a:lnTo>
                  <a:lnTo>
                    <a:pt x="201" y="801"/>
                  </a:lnTo>
                  <a:lnTo>
                    <a:pt x="201" y="735"/>
                  </a:lnTo>
                  <a:cubicBezTo>
                    <a:pt x="201" y="701"/>
                    <a:pt x="234" y="635"/>
                    <a:pt x="234" y="601"/>
                  </a:cubicBezTo>
                  <a:cubicBezTo>
                    <a:pt x="234" y="568"/>
                    <a:pt x="267" y="535"/>
                    <a:pt x="301" y="501"/>
                  </a:cubicBezTo>
                  <a:cubicBezTo>
                    <a:pt x="301" y="468"/>
                    <a:pt x="334" y="434"/>
                    <a:pt x="334" y="434"/>
                  </a:cubicBezTo>
                  <a:lnTo>
                    <a:pt x="401" y="368"/>
                  </a:lnTo>
                  <a:cubicBezTo>
                    <a:pt x="434" y="368"/>
                    <a:pt x="467" y="334"/>
                    <a:pt x="467" y="334"/>
                  </a:cubicBezTo>
                  <a:close/>
                  <a:moveTo>
                    <a:pt x="567" y="1"/>
                  </a:moveTo>
                  <a:cubicBezTo>
                    <a:pt x="501" y="1"/>
                    <a:pt x="467" y="34"/>
                    <a:pt x="401" y="68"/>
                  </a:cubicBezTo>
                  <a:cubicBezTo>
                    <a:pt x="334" y="101"/>
                    <a:pt x="301" y="134"/>
                    <a:pt x="234" y="201"/>
                  </a:cubicBezTo>
                  <a:cubicBezTo>
                    <a:pt x="201" y="234"/>
                    <a:pt x="167" y="301"/>
                    <a:pt x="134" y="368"/>
                  </a:cubicBezTo>
                  <a:cubicBezTo>
                    <a:pt x="100" y="468"/>
                    <a:pt x="67" y="535"/>
                    <a:pt x="34" y="601"/>
                  </a:cubicBezTo>
                  <a:cubicBezTo>
                    <a:pt x="0" y="701"/>
                    <a:pt x="0" y="768"/>
                    <a:pt x="0" y="835"/>
                  </a:cubicBezTo>
                  <a:cubicBezTo>
                    <a:pt x="0" y="868"/>
                    <a:pt x="0" y="868"/>
                    <a:pt x="0" y="901"/>
                  </a:cubicBezTo>
                  <a:lnTo>
                    <a:pt x="0" y="1035"/>
                  </a:lnTo>
                  <a:cubicBezTo>
                    <a:pt x="0" y="1068"/>
                    <a:pt x="0" y="1068"/>
                    <a:pt x="0" y="1102"/>
                  </a:cubicBezTo>
                  <a:cubicBezTo>
                    <a:pt x="0" y="1168"/>
                    <a:pt x="34" y="1235"/>
                    <a:pt x="34" y="1302"/>
                  </a:cubicBezTo>
                  <a:cubicBezTo>
                    <a:pt x="67" y="1335"/>
                    <a:pt x="100" y="1368"/>
                    <a:pt x="134" y="1402"/>
                  </a:cubicBezTo>
                  <a:cubicBezTo>
                    <a:pt x="167" y="1435"/>
                    <a:pt x="201" y="1469"/>
                    <a:pt x="267" y="1469"/>
                  </a:cubicBezTo>
                  <a:cubicBezTo>
                    <a:pt x="301" y="1469"/>
                    <a:pt x="367" y="1435"/>
                    <a:pt x="401" y="1402"/>
                  </a:cubicBezTo>
                  <a:cubicBezTo>
                    <a:pt x="467" y="1368"/>
                    <a:pt x="534" y="1335"/>
                    <a:pt x="567" y="1268"/>
                  </a:cubicBezTo>
                  <a:cubicBezTo>
                    <a:pt x="634" y="1202"/>
                    <a:pt x="668" y="1168"/>
                    <a:pt x="701" y="1068"/>
                  </a:cubicBezTo>
                  <a:cubicBezTo>
                    <a:pt x="734" y="1002"/>
                    <a:pt x="768" y="935"/>
                    <a:pt x="768" y="868"/>
                  </a:cubicBezTo>
                  <a:cubicBezTo>
                    <a:pt x="801" y="801"/>
                    <a:pt x="801" y="701"/>
                    <a:pt x="834" y="635"/>
                  </a:cubicBezTo>
                  <a:cubicBezTo>
                    <a:pt x="834" y="601"/>
                    <a:pt x="834" y="601"/>
                    <a:pt x="834" y="568"/>
                  </a:cubicBezTo>
                  <a:lnTo>
                    <a:pt x="834" y="434"/>
                  </a:lnTo>
                  <a:cubicBezTo>
                    <a:pt x="834" y="401"/>
                    <a:pt x="834" y="401"/>
                    <a:pt x="834" y="368"/>
                  </a:cubicBezTo>
                  <a:cubicBezTo>
                    <a:pt x="801" y="301"/>
                    <a:pt x="801" y="234"/>
                    <a:pt x="768" y="168"/>
                  </a:cubicBezTo>
                  <a:cubicBezTo>
                    <a:pt x="768" y="134"/>
                    <a:pt x="734" y="101"/>
                    <a:pt x="701" y="68"/>
                  </a:cubicBezTo>
                  <a:cubicBezTo>
                    <a:pt x="668" y="34"/>
                    <a:pt x="601" y="1"/>
                    <a:pt x="567"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80"/>
            <p:cNvSpPr/>
            <p:nvPr/>
          </p:nvSpPr>
          <p:spPr>
            <a:xfrm>
              <a:off x="2324325" y="3499000"/>
              <a:ext cx="15050" cy="52350"/>
            </a:xfrm>
            <a:custGeom>
              <a:rect b="b" l="l" r="r" t="t"/>
              <a:pathLst>
                <a:path extrusionOk="0" h="2094" w="602">
                  <a:moveTo>
                    <a:pt x="572" y="0"/>
                  </a:moveTo>
                  <a:cubicBezTo>
                    <a:pt x="568" y="0"/>
                    <a:pt x="568" y="8"/>
                    <a:pt x="568" y="25"/>
                  </a:cubicBezTo>
                  <a:lnTo>
                    <a:pt x="434" y="92"/>
                  </a:lnTo>
                  <a:cubicBezTo>
                    <a:pt x="368" y="125"/>
                    <a:pt x="334" y="158"/>
                    <a:pt x="301" y="192"/>
                  </a:cubicBezTo>
                  <a:cubicBezTo>
                    <a:pt x="268" y="225"/>
                    <a:pt x="234" y="292"/>
                    <a:pt x="201" y="325"/>
                  </a:cubicBezTo>
                  <a:cubicBezTo>
                    <a:pt x="168" y="392"/>
                    <a:pt x="134" y="425"/>
                    <a:pt x="134" y="492"/>
                  </a:cubicBezTo>
                  <a:cubicBezTo>
                    <a:pt x="134" y="559"/>
                    <a:pt x="134" y="625"/>
                    <a:pt x="134" y="726"/>
                  </a:cubicBezTo>
                  <a:lnTo>
                    <a:pt x="134" y="826"/>
                  </a:lnTo>
                  <a:lnTo>
                    <a:pt x="34" y="892"/>
                  </a:lnTo>
                  <a:cubicBezTo>
                    <a:pt x="1" y="892"/>
                    <a:pt x="1" y="926"/>
                    <a:pt x="1" y="926"/>
                  </a:cubicBezTo>
                  <a:cubicBezTo>
                    <a:pt x="1" y="959"/>
                    <a:pt x="1" y="959"/>
                    <a:pt x="1" y="992"/>
                  </a:cubicBezTo>
                  <a:lnTo>
                    <a:pt x="1" y="1159"/>
                  </a:lnTo>
                  <a:cubicBezTo>
                    <a:pt x="1" y="1159"/>
                    <a:pt x="1" y="1159"/>
                    <a:pt x="1" y="1193"/>
                  </a:cubicBezTo>
                  <a:lnTo>
                    <a:pt x="34" y="1193"/>
                  </a:lnTo>
                  <a:lnTo>
                    <a:pt x="134" y="1126"/>
                  </a:lnTo>
                  <a:lnTo>
                    <a:pt x="134" y="2060"/>
                  </a:lnTo>
                  <a:cubicBezTo>
                    <a:pt x="134" y="2060"/>
                    <a:pt x="134" y="2093"/>
                    <a:pt x="134" y="2093"/>
                  </a:cubicBezTo>
                  <a:lnTo>
                    <a:pt x="168" y="2093"/>
                  </a:lnTo>
                  <a:lnTo>
                    <a:pt x="301" y="2026"/>
                  </a:lnTo>
                  <a:cubicBezTo>
                    <a:pt x="301" y="2026"/>
                    <a:pt x="301" y="1993"/>
                    <a:pt x="301" y="1993"/>
                  </a:cubicBezTo>
                  <a:cubicBezTo>
                    <a:pt x="301" y="1960"/>
                    <a:pt x="301" y="1960"/>
                    <a:pt x="301" y="1926"/>
                  </a:cubicBezTo>
                  <a:lnTo>
                    <a:pt x="301" y="992"/>
                  </a:lnTo>
                  <a:lnTo>
                    <a:pt x="534" y="859"/>
                  </a:lnTo>
                  <a:cubicBezTo>
                    <a:pt x="568" y="859"/>
                    <a:pt x="568" y="859"/>
                    <a:pt x="568" y="826"/>
                  </a:cubicBezTo>
                  <a:cubicBezTo>
                    <a:pt x="568" y="826"/>
                    <a:pt x="568" y="792"/>
                    <a:pt x="568" y="792"/>
                  </a:cubicBezTo>
                  <a:lnTo>
                    <a:pt x="568" y="625"/>
                  </a:lnTo>
                  <a:cubicBezTo>
                    <a:pt x="568" y="592"/>
                    <a:pt x="568" y="592"/>
                    <a:pt x="568" y="592"/>
                  </a:cubicBezTo>
                  <a:cubicBezTo>
                    <a:pt x="568" y="575"/>
                    <a:pt x="559" y="567"/>
                    <a:pt x="551" y="567"/>
                  </a:cubicBezTo>
                  <a:cubicBezTo>
                    <a:pt x="543" y="567"/>
                    <a:pt x="534" y="575"/>
                    <a:pt x="534" y="592"/>
                  </a:cubicBezTo>
                  <a:lnTo>
                    <a:pt x="301" y="692"/>
                  </a:lnTo>
                  <a:lnTo>
                    <a:pt x="334" y="625"/>
                  </a:lnTo>
                  <a:cubicBezTo>
                    <a:pt x="301" y="559"/>
                    <a:pt x="334" y="525"/>
                    <a:pt x="368" y="459"/>
                  </a:cubicBezTo>
                  <a:cubicBezTo>
                    <a:pt x="368" y="425"/>
                    <a:pt x="401" y="392"/>
                    <a:pt x="434" y="392"/>
                  </a:cubicBezTo>
                  <a:lnTo>
                    <a:pt x="568" y="325"/>
                  </a:lnTo>
                  <a:cubicBezTo>
                    <a:pt x="568" y="292"/>
                    <a:pt x="601" y="292"/>
                    <a:pt x="601" y="259"/>
                  </a:cubicBezTo>
                  <a:cubicBezTo>
                    <a:pt x="601" y="259"/>
                    <a:pt x="601" y="225"/>
                    <a:pt x="601" y="225"/>
                  </a:cubicBezTo>
                  <a:lnTo>
                    <a:pt x="601" y="58"/>
                  </a:lnTo>
                  <a:cubicBezTo>
                    <a:pt x="601" y="25"/>
                    <a:pt x="601" y="25"/>
                    <a:pt x="601" y="25"/>
                  </a:cubicBezTo>
                  <a:cubicBezTo>
                    <a:pt x="584" y="8"/>
                    <a:pt x="576" y="0"/>
                    <a:pt x="572"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80"/>
            <p:cNvSpPr/>
            <p:nvPr/>
          </p:nvSpPr>
          <p:spPr>
            <a:xfrm>
              <a:off x="2351850" y="3485950"/>
              <a:ext cx="21700" cy="51225"/>
            </a:xfrm>
            <a:custGeom>
              <a:rect b="b" l="l" r="r" t="t"/>
              <a:pathLst>
                <a:path extrusionOk="0" h="2049" w="868">
                  <a:moveTo>
                    <a:pt x="531" y="366"/>
                  </a:moveTo>
                  <a:cubicBezTo>
                    <a:pt x="545" y="366"/>
                    <a:pt x="558" y="371"/>
                    <a:pt x="568" y="380"/>
                  </a:cubicBezTo>
                  <a:cubicBezTo>
                    <a:pt x="634" y="380"/>
                    <a:pt x="634" y="414"/>
                    <a:pt x="634" y="514"/>
                  </a:cubicBezTo>
                  <a:cubicBezTo>
                    <a:pt x="634" y="580"/>
                    <a:pt x="601" y="680"/>
                    <a:pt x="568" y="747"/>
                  </a:cubicBezTo>
                  <a:cubicBezTo>
                    <a:pt x="534" y="814"/>
                    <a:pt x="501" y="847"/>
                    <a:pt x="434" y="881"/>
                  </a:cubicBezTo>
                  <a:lnTo>
                    <a:pt x="201" y="1014"/>
                  </a:lnTo>
                  <a:lnTo>
                    <a:pt x="201" y="547"/>
                  </a:lnTo>
                  <a:lnTo>
                    <a:pt x="434" y="414"/>
                  </a:lnTo>
                  <a:cubicBezTo>
                    <a:pt x="458" y="390"/>
                    <a:pt x="498" y="366"/>
                    <a:pt x="531" y="366"/>
                  </a:cubicBezTo>
                  <a:close/>
                  <a:moveTo>
                    <a:pt x="624" y="0"/>
                  </a:moveTo>
                  <a:cubicBezTo>
                    <a:pt x="571" y="0"/>
                    <a:pt x="508" y="25"/>
                    <a:pt x="434" y="80"/>
                  </a:cubicBezTo>
                  <a:lnTo>
                    <a:pt x="67" y="314"/>
                  </a:lnTo>
                  <a:cubicBezTo>
                    <a:pt x="34" y="314"/>
                    <a:pt x="34" y="347"/>
                    <a:pt x="34" y="347"/>
                  </a:cubicBezTo>
                  <a:cubicBezTo>
                    <a:pt x="34" y="380"/>
                    <a:pt x="34" y="380"/>
                    <a:pt x="34" y="414"/>
                  </a:cubicBezTo>
                  <a:lnTo>
                    <a:pt x="34" y="2015"/>
                  </a:lnTo>
                  <a:cubicBezTo>
                    <a:pt x="1" y="2048"/>
                    <a:pt x="1" y="2048"/>
                    <a:pt x="34" y="2048"/>
                  </a:cubicBezTo>
                  <a:lnTo>
                    <a:pt x="67" y="2048"/>
                  </a:lnTo>
                  <a:lnTo>
                    <a:pt x="201" y="1981"/>
                  </a:lnTo>
                  <a:cubicBezTo>
                    <a:pt x="201" y="1981"/>
                    <a:pt x="201" y="1948"/>
                    <a:pt x="234" y="1948"/>
                  </a:cubicBezTo>
                  <a:cubicBezTo>
                    <a:pt x="234" y="1915"/>
                    <a:pt x="234" y="1915"/>
                    <a:pt x="234" y="1881"/>
                  </a:cubicBezTo>
                  <a:lnTo>
                    <a:pt x="234" y="1314"/>
                  </a:lnTo>
                  <a:lnTo>
                    <a:pt x="434" y="1181"/>
                  </a:lnTo>
                  <a:lnTo>
                    <a:pt x="634" y="1648"/>
                  </a:lnTo>
                  <a:cubicBezTo>
                    <a:pt x="634" y="1648"/>
                    <a:pt x="634" y="1681"/>
                    <a:pt x="634" y="1681"/>
                  </a:cubicBezTo>
                  <a:lnTo>
                    <a:pt x="701" y="1681"/>
                  </a:lnTo>
                  <a:lnTo>
                    <a:pt x="834" y="1581"/>
                  </a:lnTo>
                  <a:lnTo>
                    <a:pt x="868" y="1581"/>
                  </a:lnTo>
                  <a:cubicBezTo>
                    <a:pt x="868" y="1548"/>
                    <a:pt x="868" y="1548"/>
                    <a:pt x="868" y="1514"/>
                  </a:cubicBezTo>
                  <a:cubicBezTo>
                    <a:pt x="868" y="1514"/>
                    <a:pt x="868" y="1514"/>
                    <a:pt x="868" y="1481"/>
                  </a:cubicBezTo>
                  <a:lnTo>
                    <a:pt x="634" y="1014"/>
                  </a:lnTo>
                  <a:cubicBezTo>
                    <a:pt x="701" y="914"/>
                    <a:pt x="768" y="814"/>
                    <a:pt x="801" y="714"/>
                  </a:cubicBezTo>
                  <a:cubicBezTo>
                    <a:pt x="834" y="614"/>
                    <a:pt x="834" y="480"/>
                    <a:pt x="868" y="380"/>
                  </a:cubicBezTo>
                  <a:cubicBezTo>
                    <a:pt x="868" y="247"/>
                    <a:pt x="834" y="147"/>
                    <a:pt x="734" y="47"/>
                  </a:cubicBezTo>
                  <a:cubicBezTo>
                    <a:pt x="704" y="17"/>
                    <a:pt x="668" y="0"/>
                    <a:pt x="62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80"/>
            <p:cNvSpPr/>
            <p:nvPr/>
          </p:nvSpPr>
          <p:spPr>
            <a:xfrm>
              <a:off x="2376875" y="3483775"/>
              <a:ext cx="20025" cy="35050"/>
            </a:xfrm>
            <a:custGeom>
              <a:rect b="b" l="l" r="r" t="t"/>
              <a:pathLst>
                <a:path extrusionOk="0" h="1402" w="801">
                  <a:moveTo>
                    <a:pt x="534" y="300"/>
                  </a:moveTo>
                  <a:cubicBezTo>
                    <a:pt x="534" y="300"/>
                    <a:pt x="567" y="300"/>
                    <a:pt x="567" y="334"/>
                  </a:cubicBezTo>
                  <a:cubicBezTo>
                    <a:pt x="601" y="334"/>
                    <a:pt x="601" y="367"/>
                    <a:pt x="601" y="401"/>
                  </a:cubicBezTo>
                  <a:cubicBezTo>
                    <a:pt x="601" y="401"/>
                    <a:pt x="601" y="434"/>
                    <a:pt x="601" y="467"/>
                  </a:cubicBezTo>
                  <a:lnTo>
                    <a:pt x="234" y="667"/>
                  </a:lnTo>
                  <a:lnTo>
                    <a:pt x="234" y="601"/>
                  </a:lnTo>
                  <a:cubicBezTo>
                    <a:pt x="234" y="567"/>
                    <a:pt x="267" y="534"/>
                    <a:pt x="267" y="501"/>
                  </a:cubicBezTo>
                  <a:lnTo>
                    <a:pt x="334" y="401"/>
                  </a:lnTo>
                  <a:cubicBezTo>
                    <a:pt x="367" y="367"/>
                    <a:pt x="367" y="367"/>
                    <a:pt x="401" y="334"/>
                  </a:cubicBezTo>
                  <a:cubicBezTo>
                    <a:pt x="434" y="300"/>
                    <a:pt x="467" y="300"/>
                    <a:pt x="534" y="300"/>
                  </a:cubicBezTo>
                  <a:close/>
                  <a:moveTo>
                    <a:pt x="567" y="0"/>
                  </a:moveTo>
                  <a:cubicBezTo>
                    <a:pt x="501" y="0"/>
                    <a:pt x="434" y="0"/>
                    <a:pt x="401" y="34"/>
                  </a:cubicBezTo>
                  <a:cubicBezTo>
                    <a:pt x="334" y="67"/>
                    <a:pt x="267" y="134"/>
                    <a:pt x="234" y="167"/>
                  </a:cubicBezTo>
                  <a:cubicBezTo>
                    <a:pt x="167" y="234"/>
                    <a:pt x="134" y="334"/>
                    <a:pt x="100" y="401"/>
                  </a:cubicBezTo>
                  <a:cubicBezTo>
                    <a:pt x="67" y="467"/>
                    <a:pt x="34" y="567"/>
                    <a:pt x="34" y="667"/>
                  </a:cubicBezTo>
                  <a:cubicBezTo>
                    <a:pt x="0" y="767"/>
                    <a:pt x="0" y="834"/>
                    <a:pt x="0" y="934"/>
                  </a:cubicBezTo>
                  <a:cubicBezTo>
                    <a:pt x="0" y="1034"/>
                    <a:pt x="0" y="1101"/>
                    <a:pt x="0" y="1168"/>
                  </a:cubicBezTo>
                  <a:cubicBezTo>
                    <a:pt x="0" y="1234"/>
                    <a:pt x="34" y="1301"/>
                    <a:pt x="67" y="1335"/>
                  </a:cubicBezTo>
                  <a:cubicBezTo>
                    <a:pt x="100" y="1401"/>
                    <a:pt x="167" y="1401"/>
                    <a:pt x="200" y="1401"/>
                  </a:cubicBezTo>
                  <a:cubicBezTo>
                    <a:pt x="267" y="1401"/>
                    <a:pt x="334" y="1401"/>
                    <a:pt x="367" y="1368"/>
                  </a:cubicBezTo>
                  <a:cubicBezTo>
                    <a:pt x="434" y="1335"/>
                    <a:pt x="501" y="1301"/>
                    <a:pt x="534" y="1234"/>
                  </a:cubicBezTo>
                  <a:cubicBezTo>
                    <a:pt x="567" y="1201"/>
                    <a:pt x="601" y="1134"/>
                    <a:pt x="634" y="1068"/>
                  </a:cubicBezTo>
                  <a:cubicBezTo>
                    <a:pt x="667" y="1034"/>
                    <a:pt x="701" y="968"/>
                    <a:pt x="701" y="934"/>
                  </a:cubicBezTo>
                  <a:cubicBezTo>
                    <a:pt x="734" y="901"/>
                    <a:pt x="734" y="868"/>
                    <a:pt x="734" y="834"/>
                  </a:cubicBezTo>
                  <a:cubicBezTo>
                    <a:pt x="734" y="801"/>
                    <a:pt x="734" y="801"/>
                    <a:pt x="734" y="801"/>
                  </a:cubicBezTo>
                  <a:cubicBezTo>
                    <a:pt x="734" y="784"/>
                    <a:pt x="734" y="776"/>
                    <a:pt x="730" y="776"/>
                  </a:cubicBezTo>
                  <a:cubicBezTo>
                    <a:pt x="726" y="776"/>
                    <a:pt x="717" y="784"/>
                    <a:pt x="701" y="801"/>
                  </a:cubicBezTo>
                  <a:lnTo>
                    <a:pt x="567" y="868"/>
                  </a:lnTo>
                  <a:lnTo>
                    <a:pt x="534" y="901"/>
                  </a:lnTo>
                  <a:lnTo>
                    <a:pt x="534" y="934"/>
                  </a:lnTo>
                  <a:cubicBezTo>
                    <a:pt x="501" y="968"/>
                    <a:pt x="501" y="1001"/>
                    <a:pt x="467" y="1001"/>
                  </a:cubicBezTo>
                  <a:cubicBezTo>
                    <a:pt x="434" y="1034"/>
                    <a:pt x="401" y="1068"/>
                    <a:pt x="401" y="1068"/>
                  </a:cubicBezTo>
                  <a:cubicBezTo>
                    <a:pt x="367" y="1068"/>
                    <a:pt x="334" y="1101"/>
                    <a:pt x="300" y="1101"/>
                  </a:cubicBezTo>
                  <a:lnTo>
                    <a:pt x="267" y="1101"/>
                  </a:lnTo>
                  <a:cubicBezTo>
                    <a:pt x="234" y="1101"/>
                    <a:pt x="234" y="1068"/>
                    <a:pt x="200" y="1034"/>
                  </a:cubicBezTo>
                  <a:cubicBezTo>
                    <a:pt x="200" y="1001"/>
                    <a:pt x="200" y="1001"/>
                    <a:pt x="200" y="968"/>
                  </a:cubicBezTo>
                  <a:lnTo>
                    <a:pt x="767" y="634"/>
                  </a:lnTo>
                  <a:cubicBezTo>
                    <a:pt x="767" y="634"/>
                    <a:pt x="767" y="634"/>
                    <a:pt x="801" y="601"/>
                  </a:cubicBezTo>
                  <a:cubicBezTo>
                    <a:pt x="801" y="601"/>
                    <a:pt x="801" y="567"/>
                    <a:pt x="801" y="567"/>
                  </a:cubicBezTo>
                  <a:lnTo>
                    <a:pt x="801" y="434"/>
                  </a:lnTo>
                  <a:cubicBezTo>
                    <a:pt x="801" y="367"/>
                    <a:pt x="767" y="267"/>
                    <a:pt x="767" y="200"/>
                  </a:cubicBezTo>
                  <a:cubicBezTo>
                    <a:pt x="734" y="167"/>
                    <a:pt x="734" y="100"/>
                    <a:pt x="667" y="67"/>
                  </a:cubicBezTo>
                  <a:cubicBezTo>
                    <a:pt x="634" y="34"/>
                    <a:pt x="601" y="0"/>
                    <a:pt x="567"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80"/>
            <p:cNvSpPr/>
            <p:nvPr/>
          </p:nvSpPr>
          <p:spPr>
            <a:xfrm>
              <a:off x="2398550" y="3466475"/>
              <a:ext cx="20875" cy="39000"/>
            </a:xfrm>
            <a:custGeom>
              <a:rect b="b" l="l" r="r" t="t"/>
              <a:pathLst>
                <a:path extrusionOk="0" h="1560" w="835">
                  <a:moveTo>
                    <a:pt x="805" y="0"/>
                  </a:moveTo>
                  <a:cubicBezTo>
                    <a:pt x="801" y="0"/>
                    <a:pt x="801" y="8"/>
                    <a:pt x="801" y="25"/>
                  </a:cubicBezTo>
                  <a:lnTo>
                    <a:pt x="668" y="92"/>
                  </a:lnTo>
                  <a:cubicBezTo>
                    <a:pt x="668" y="92"/>
                    <a:pt x="634" y="92"/>
                    <a:pt x="634" y="125"/>
                  </a:cubicBezTo>
                  <a:lnTo>
                    <a:pt x="634" y="192"/>
                  </a:lnTo>
                  <a:lnTo>
                    <a:pt x="401" y="1093"/>
                  </a:lnTo>
                  <a:lnTo>
                    <a:pt x="201" y="425"/>
                  </a:lnTo>
                  <a:lnTo>
                    <a:pt x="201" y="392"/>
                  </a:lnTo>
                  <a:lnTo>
                    <a:pt x="167" y="392"/>
                  </a:lnTo>
                  <a:lnTo>
                    <a:pt x="34" y="459"/>
                  </a:lnTo>
                  <a:cubicBezTo>
                    <a:pt x="34" y="492"/>
                    <a:pt x="34" y="492"/>
                    <a:pt x="1" y="492"/>
                  </a:cubicBezTo>
                  <a:cubicBezTo>
                    <a:pt x="1" y="525"/>
                    <a:pt x="1" y="525"/>
                    <a:pt x="1" y="559"/>
                  </a:cubicBezTo>
                  <a:lnTo>
                    <a:pt x="334" y="1526"/>
                  </a:lnTo>
                  <a:cubicBezTo>
                    <a:pt x="334" y="1526"/>
                    <a:pt x="334" y="1560"/>
                    <a:pt x="334" y="1560"/>
                  </a:cubicBezTo>
                  <a:lnTo>
                    <a:pt x="367" y="1560"/>
                  </a:lnTo>
                  <a:lnTo>
                    <a:pt x="468" y="1493"/>
                  </a:lnTo>
                  <a:cubicBezTo>
                    <a:pt x="468" y="1493"/>
                    <a:pt x="501" y="1459"/>
                    <a:pt x="501" y="1459"/>
                  </a:cubicBezTo>
                  <a:cubicBezTo>
                    <a:pt x="501" y="1426"/>
                    <a:pt x="501" y="1426"/>
                    <a:pt x="501" y="1393"/>
                  </a:cubicBezTo>
                  <a:lnTo>
                    <a:pt x="834" y="58"/>
                  </a:lnTo>
                  <a:cubicBezTo>
                    <a:pt x="834" y="58"/>
                    <a:pt x="834" y="25"/>
                    <a:pt x="834" y="25"/>
                  </a:cubicBezTo>
                  <a:cubicBezTo>
                    <a:pt x="818" y="8"/>
                    <a:pt x="809" y="0"/>
                    <a:pt x="80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80"/>
            <p:cNvSpPr/>
            <p:nvPr/>
          </p:nvSpPr>
          <p:spPr>
            <a:xfrm>
              <a:off x="2421900" y="3457075"/>
              <a:ext cx="20050" cy="35900"/>
            </a:xfrm>
            <a:custGeom>
              <a:rect b="b" l="l" r="r" t="t"/>
              <a:pathLst>
                <a:path extrusionOk="0" h="1436" w="802">
                  <a:moveTo>
                    <a:pt x="498" y="321"/>
                  </a:moveTo>
                  <a:cubicBezTo>
                    <a:pt x="512" y="321"/>
                    <a:pt x="524" y="325"/>
                    <a:pt x="534" y="334"/>
                  </a:cubicBezTo>
                  <a:lnTo>
                    <a:pt x="568" y="334"/>
                  </a:lnTo>
                  <a:cubicBezTo>
                    <a:pt x="601" y="368"/>
                    <a:pt x="601" y="368"/>
                    <a:pt x="601" y="401"/>
                  </a:cubicBezTo>
                  <a:cubicBezTo>
                    <a:pt x="601" y="434"/>
                    <a:pt x="601" y="468"/>
                    <a:pt x="601" y="468"/>
                  </a:cubicBezTo>
                  <a:lnTo>
                    <a:pt x="234" y="701"/>
                  </a:lnTo>
                  <a:cubicBezTo>
                    <a:pt x="234" y="635"/>
                    <a:pt x="267" y="568"/>
                    <a:pt x="301" y="501"/>
                  </a:cubicBezTo>
                  <a:cubicBezTo>
                    <a:pt x="301" y="468"/>
                    <a:pt x="334" y="434"/>
                    <a:pt x="367" y="434"/>
                  </a:cubicBezTo>
                  <a:cubicBezTo>
                    <a:pt x="367" y="401"/>
                    <a:pt x="401" y="368"/>
                    <a:pt x="434" y="368"/>
                  </a:cubicBezTo>
                  <a:lnTo>
                    <a:pt x="401" y="368"/>
                  </a:lnTo>
                  <a:cubicBezTo>
                    <a:pt x="424" y="344"/>
                    <a:pt x="465" y="321"/>
                    <a:pt x="498" y="321"/>
                  </a:cubicBezTo>
                  <a:close/>
                  <a:moveTo>
                    <a:pt x="568" y="1"/>
                  </a:moveTo>
                  <a:cubicBezTo>
                    <a:pt x="501" y="1"/>
                    <a:pt x="468" y="34"/>
                    <a:pt x="401" y="34"/>
                  </a:cubicBezTo>
                  <a:cubicBezTo>
                    <a:pt x="334" y="101"/>
                    <a:pt x="301" y="134"/>
                    <a:pt x="234" y="201"/>
                  </a:cubicBezTo>
                  <a:cubicBezTo>
                    <a:pt x="201" y="268"/>
                    <a:pt x="167" y="334"/>
                    <a:pt x="134" y="401"/>
                  </a:cubicBezTo>
                  <a:cubicBezTo>
                    <a:pt x="67" y="501"/>
                    <a:pt x="67" y="601"/>
                    <a:pt x="34" y="668"/>
                  </a:cubicBezTo>
                  <a:cubicBezTo>
                    <a:pt x="34" y="768"/>
                    <a:pt x="1" y="868"/>
                    <a:pt x="1" y="968"/>
                  </a:cubicBezTo>
                  <a:cubicBezTo>
                    <a:pt x="1" y="1035"/>
                    <a:pt x="1" y="1135"/>
                    <a:pt x="34" y="1202"/>
                  </a:cubicBezTo>
                  <a:cubicBezTo>
                    <a:pt x="34" y="1268"/>
                    <a:pt x="67" y="1335"/>
                    <a:pt x="101" y="1368"/>
                  </a:cubicBezTo>
                  <a:cubicBezTo>
                    <a:pt x="134" y="1402"/>
                    <a:pt x="167" y="1435"/>
                    <a:pt x="234" y="1435"/>
                  </a:cubicBezTo>
                  <a:cubicBezTo>
                    <a:pt x="301" y="1435"/>
                    <a:pt x="334" y="1435"/>
                    <a:pt x="401" y="1402"/>
                  </a:cubicBezTo>
                  <a:cubicBezTo>
                    <a:pt x="468" y="1368"/>
                    <a:pt x="501" y="1302"/>
                    <a:pt x="534" y="1268"/>
                  </a:cubicBezTo>
                  <a:cubicBezTo>
                    <a:pt x="601" y="1202"/>
                    <a:pt x="634" y="1168"/>
                    <a:pt x="668" y="1102"/>
                  </a:cubicBezTo>
                  <a:cubicBezTo>
                    <a:pt x="701" y="1068"/>
                    <a:pt x="734" y="1002"/>
                    <a:pt x="734" y="935"/>
                  </a:cubicBezTo>
                  <a:cubicBezTo>
                    <a:pt x="768" y="935"/>
                    <a:pt x="768" y="868"/>
                    <a:pt x="768" y="835"/>
                  </a:cubicBezTo>
                  <a:cubicBezTo>
                    <a:pt x="768" y="835"/>
                    <a:pt x="768" y="835"/>
                    <a:pt x="768" y="801"/>
                  </a:cubicBezTo>
                  <a:lnTo>
                    <a:pt x="734" y="801"/>
                  </a:lnTo>
                  <a:lnTo>
                    <a:pt x="601" y="868"/>
                  </a:lnTo>
                  <a:cubicBezTo>
                    <a:pt x="601" y="901"/>
                    <a:pt x="568" y="901"/>
                    <a:pt x="568" y="901"/>
                  </a:cubicBezTo>
                  <a:cubicBezTo>
                    <a:pt x="568" y="935"/>
                    <a:pt x="534" y="935"/>
                    <a:pt x="534" y="935"/>
                  </a:cubicBezTo>
                  <a:cubicBezTo>
                    <a:pt x="534" y="968"/>
                    <a:pt x="501" y="1002"/>
                    <a:pt x="501" y="1035"/>
                  </a:cubicBezTo>
                  <a:cubicBezTo>
                    <a:pt x="468" y="1035"/>
                    <a:pt x="434" y="1068"/>
                    <a:pt x="401" y="1102"/>
                  </a:cubicBezTo>
                  <a:lnTo>
                    <a:pt x="334" y="1102"/>
                  </a:lnTo>
                  <a:cubicBezTo>
                    <a:pt x="317" y="1118"/>
                    <a:pt x="309" y="1127"/>
                    <a:pt x="301" y="1127"/>
                  </a:cubicBezTo>
                  <a:cubicBezTo>
                    <a:pt x="292" y="1127"/>
                    <a:pt x="284" y="1118"/>
                    <a:pt x="267" y="1102"/>
                  </a:cubicBezTo>
                  <a:cubicBezTo>
                    <a:pt x="267" y="1102"/>
                    <a:pt x="234" y="1102"/>
                    <a:pt x="234" y="1068"/>
                  </a:cubicBezTo>
                  <a:cubicBezTo>
                    <a:pt x="234" y="1035"/>
                    <a:pt x="234" y="1002"/>
                    <a:pt x="234" y="968"/>
                  </a:cubicBezTo>
                  <a:lnTo>
                    <a:pt x="768" y="668"/>
                  </a:lnTo>
                  <a:cubicBezTo>
                    <a:pt x="801" y="635"/>
                    <a:pt x="801" y="635"/>
                    <a:pt x="801" y="635"/>
                  </a:cubicBezTo>
                  <a:cubicBezTo>
                    <a:pt x="801" y="601"/>
                    <a:pt x="801" y="601"/>
                    <a:pt x="801" y="568"/>
                  </a:cubicBezTo>
                  <a:lnTo>
                    <a:pt x="801" y="468"/>
                  </a:lnTo>
                  <a:cubicBezTo>
                    <a:pt x="801" y="368"/>
                    <a:pt x="801" y="301"/>
                    <a:pt x="768" y="234"/>
                  </a:cubicBezTo>
                  <a:cubicBezTo>
                    <a:pt x="768" y="168"/>
                    <a:pt x="734" y="101"/>
                    <a:pt x="701" y="68"/>
                  </a:cubicBezTo>
                  <a:cubicBezTo>
                    <a:pt x="668" y="34"/>
                    <a:pt x="634" y="1"/>
                    <a:pt x="56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80"/>
            <p:cNvSpPr/>
            <p:nvPr/>
          </p:nvSpPr>
          <p:spPr>
            <a:xfrm>
              <a:off x="2447750" y="3442075"/>
              <a:ext cx="19200" cy="40050"/>
            </a:xfrm>
            <a:custGeom>
              <a:rect b="b" l="l" r="r" t="t"/>
              <a:pathLst>
                <a:path extrusionOk="0" h="1602" w="768">
                  <a:moveTo>
                    <a:pt x="601" y="0"/>
                  </a:moveTo>
                  <a:cubicBezTo>
                    <a:pt x="534" y="0"/>
                    <a:pt x="468" y="34"/>
                    <a:pt x="434" y="34"/>
                  </a:cubicBezTo>
                  <a:cubicBezTo>
                    <a:pt x="368" y="67"/>
                    <a:pt x="334" y="134"/>
                    <a:pt x="301" y="167"/>
                  </a:cubicBezTo>
                  <a:cubicBezTo>
                    <a:pt x="267" y="234"/>
                    <a:pt x="234" y="267"/>
                    <a:pt x="201" y="334"/>
                  </a:cubicBezTo>
                  <a:lnTo>
                    <a:pt x="201" y="267"/>
                  </a:lnTo>
                  <a:cubicBezTo>
                    <a:pt x="201" y="267"/>
                    <a:pt x="201" y="267"/>
                    <a:pt x="201" y="234"/>
                  </a:cubicBezTo>
                  <a:lnTo>
                    <a:pt x="167" y="234"/>
                  </a:lnTo>
                  <a:lnTo>
                    <a:pt x="34" y="301"/>
                  </a:lnTo>
                  <a:cubicBezTo>
                    <a:pt x="1" y="301"/>
                    <a:pt x="1" y="334"/>
                    <a:pt x="1" y="334"/>
                  </a:cubicBezTo>
                  <a:cubicBezTo>
                    <a:pt x="1" y="367"/>
                    <a:pt x="1" y="401"/>
                    <a:pt x="1" y="401"/>
                  </a:cubicBezTo>
                  <a:lnTo>
                    <a:pt x="1" y="1568"/>
                  </a:lnTo>
                  <a:cubicBezTo>
                    <a:pt x="1" y="1568"/>
                    <a:pt x="1" y="1602"/>
                    <a:pt x="1" y="1602"/>
                  </a:cubicBezTo>
                  <a:lnTo>
                    <a:pt x="34" y="1602"/>
                  </a:lnTo>
                  <a:lnTo>
                    <a:pt x="167" y="1535"/>
                  </a:lnTo>
                  <a:cubicBezTo>
                    <a:pt x="167" y="1535"/>
                    <a:pt x="201" y="1501"/>
                    <a:pt x="201" y="1501"/>
                  </a:cubicBezTo>
                  <a:cubicBezTo>
                    <a:pt x="201" y="1468"/>
                    <a:pt x="201" y="1468"/>
                    <a:pt x="201" y="1435"/>
                  </a:cubicBezTo>
                  <a:lnTo>
                    <a:pt x="201" y="801"/>
                  </a:lnTo>
                  <a:cubicBezTo>
                    <a:pt x="201" y="701"/>
                    <a:pt x="201" y="634"/>
                    <a:pt x="234" y="534"/>
                  </a:cubicBezTo>
                  <a:cubicBezTo>
                    <a:pt x="267" y="467"/>
                    <a:pt x="301" y="401"/>
                    <a:pt x="368" y="367"/>
                  </a:cubicBezTo>
                  <a:cubicBezTo>
                    <a:pt x="401" y="351"/>
                    <a:pt x="434" y="342"/>
                    <a:pt x="463" y="342"/>
                  </a:cubicBezTo>
                  <a:cubicBezTo>
                    <a:pt x="493" y="342"/>
                    <a:pt x="518" y="351"/>
                    <a:pt x="534" y="367"/>
                  </a:cubicBezTo>
                  <a:cubicBezTo>
                    <a:pt x="568" y="434"/>
                    <a:pt x="568" y="501"/>
                    <a:pt x="568" y="601"/>
                  </a:cubicBezTo>
                  <a:lnTo>
                    <a:pt x="568" y="1235"/>
                  </a:lnTo>
                  <a:cubicBezTo>
                    <a:pt x="568" y="1235"/>
                    <a:pt x="568" y="1235"/>
                    <a:pt x="568" y="1268"/>
                  </a:cubicBezTo>
                  <a:lnTo>
                    <a:pt x="601" y="1268"/>
                  </a:lnTo>
                  <a:lnTo>
                    <a:pt x="734" y="1201"/>
                  </a:lnTo>
                  <a:cubicBezTo>
                    <a:pt x="734" y="1168"/>
                    <a:pt x="734" y="1168"/>
                    <a:pt x="734" y="1168"/>
                  </a:cubicBezTo>
                  <a:cubicBezTo>
                    <a:pt x="734" y="1135"/>
                    <a:pt x="734" y="1135"/>
                    <a:pt x="734" y="1101"/>
                  </a:cubicBezTo>
                  <a:lnTo>
                    <a:pt x="768" y="434"/>
                  </a:lnTo>
                  <a:cubicBezTo>
                    <a:pt x="768" y="367"/>
                    <a:pt x="768" y="301"/>
                    <a:pt x="768" y="234"/>
                  </a:cubicBezTo>
                  <a:cubicBezTo>
                    <a:pt x="734" y="167"/>
                    <a:pt x="734" y="100"/>
                    <a:pt x="701" y="67"/>
                  </a:cubicBezTo>
                  <a:cubicBezTo>
                    <a:pt x="668" y="34"/>
                    <a:pt x="634" y="0"/>
                    <a:pt x="60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80"/>
            <p:cNvSpPr/>
            <p:nvPr/>
          </p:nvSpPr>
          <p:spPr>
            <a:xfrm>
              <a:off x="2471100" y="3425600"/>
              <a:ext cx="18375" cy="40675"/>
            </a:xfrm>
            <a:custGeom>
              <a:rect b="b" l="l" r="r" t="t"/>
              <a:pathLst>
                <a:path extrusionOk="0" h="1627" w="735">
                  <a:moveTo>
                    <a:pt x="730" y="1"/>
                  </a:moveTo>
                  <a:cubicBezTo>
                    <a:pt x="726" y="1"/>
                    <a:pt x="718" y="9"/>
                    <a:pt x="701" y="26"/>
                  </a:cubicBezTo>
                  <a:lnTo>
                    <a:pt x="601" y="92"/>
                  </a:lnTo>
                  <a:cubicBezTo>
                    <a:pt x="568" y="92"/>
                    <a:pt x="568" y="92"/>
                    <a:pt x="568" y="126"/>
                  </a:cubicBezTo>
                  <a:cubicBezTo>
                    <a:pt x="568" y="126"/>
                    <a:pt x="568" y="159"/>
                    <a:pt x="568" y="159"/>
                  </a:cubicBezTo>
                  <a:lnTo>
                    <a:pt x="568" y="793"/>
                  </a:lnTo>
                  <a:cubicBezTo>
                    <a:pt x="568" y="893"/>
                    <a:pt x="534" y="993"/>
                    <a:pt x="501" y="1060"/>
                  </a:cubicBezTo>
                  <a:cubicBezTo>
                    <a:pt x="501" y="1126"/>
                    <a:pt x="434" y="1193"/>
                    <a:pt x="368" y="1226"/>
                  </a:cubicBezTo>
                  <a:cubicBezTo>
                    <a:pt x="334" y="1260"/>
                    <a:pt x="309" y="1277"/>
                    <a:pt x="288" y="1277"/>
                  </a:cubicBezTo>
                  <a:cubicBezTo>
                    <a:pt x="267" y="1277"/>
                    <a:pt x="251" y="1260"/>
                    <a:pt x="234" y="1226"/>
                  </a:cubicBezTo>
                  <a:cubicBezTo>
                    <a:pt x="201" y="1160"/>
                    <a:pt x="201" y="1093"/>
                    <a:pt x="201" y="1026"/>
                  </a:cubicBezTo>
                  <a:lnTo>
                    <a:pt x="201" y="393"/>
                  </a:lnTo>
                  <a:cubicBezTo>
                    <a:pt x="201" y="359"/>
                    <a:pt x="201" y="359"/>
                    <a:pt x="201" y="359"/>
                  </a:cubicBezTo>
                  <a:lnTo>
                    <a:pt x="167" y="359"/>
                  </a:lnTo>
                  <a:lnTo>
                    <a:pt x="34" y="426"/>
                  </a:lnTo>
                  <a:cubicBezTo>
                    <a:pt x="34" y="426"/>
                    <a:pt x="34" y="426"/>
                    <a:pt x="34" y="459"/>
                  </a:cubicBezTo>
                  <a:cubicBezTo>
                    <a:pt x="1" y="459"/>
                    <a:pt x="1" y="493"/>
                    <a:pt x="34" y="526"/>
                  </a:cubicBezTo>
                  <a:lnTo>
                    <a:pt x="1" y="1193"/>
                  </a:lnTo>
                  <a:cubicBezTo>
                    <a:pt x="1" y="1260"/>
                    <a:pt x="1" y="1327"/>
                    <a:pt x="1" y="1393"/>
                  </a:cubicBezTo>
                  <a:cubicBezTo>
                    <a:pt x="1" y="1460"/>
                    <a:pt x="34" y="1493"/>
                    <a:pt x="67" y="1560"/>
                  </a:cubicBezTo>
                  <a:cubicBezTo>
                    <a:pt x="101" y="1593"/>
                    <a:pt x="134" y="1593"/>
                    <a:pt x="167" y="1627"/>
                  </a:cubicBezTo>
                  <a:cubicBezTo>
                    <a:pt x="234" y="1627"/>
                    <a:pt x="267" y="1593"/>
                    <a:pt x="334" y="1560"/>
                  </a:cubicBezTo>
                  <a:cubicBezTo>
                    <a:pt x="368" y="1527"/>
                    <a:pt x="434" y="1493"/>
                    <a:pt x="468" y="1460"/>
                  </a:cubicBezTo>
                  <a:cubicBezTo>
                    <a:pt x="501" y="1393"/>
                    <a:pt x="534" y="1327"/>
                    <a:pt x="568" y="1293"/>
                  </a:cubicBezTo>
                  <a:lnTo>
                    <a:pt x="568" y="1360"/>
                  </a:lnTo>
                  <a:cubicBezTo>
                    <a:pt x="534" y="1360"/>
                    <a:pt x="534" y="1360"/>
                    <a:pt x="568" y="1393"/>
                  </a:cubicBezTo>
                  <a:lnTo>
                    <a:pt x="601" y="1393"/>
                  </a:lnTo>
                  <a:lnTo>
                    <a:pt x="701" y="1327"/>
                  </a:lnTo>
                  <a:cubicBezTo>
                    <a:pt x="734" y="1293"/>
                    <a:pt x="734" y="1293"/>
                    <a:pt x="734" y="1260"/>
                  </a:cubicBezTo>
                  <a:cubicBezTo>
                    <a:pt x="734" y="1260"/>
                    <a:pt x="734" y="1226"/>
                    <a:pt x="734" y="1226"/>
                  </a:cubicBezTo>
                  <a:lnTo>
                    <a:pt x="734" y="59"/>
                  </a:lnTo>
                  <a:cubicBezTo>
                    <a:pt x="734" y="26"/>
                    <a:pt x="734" y="26"/>
                    <a:pt x="734" y="26"/>
                  </a:cubicBezTo>
                  <a:cubicBezTo>
                    <a:pt x="734" y="9"/>
                    <a:pt x="734" y="1"/>
                    <a:pt x="730"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80"/>
            <p:cNvSpPr/>
            <p:nvPr/>
          </p:nvSpPr>
          <p:spPr>
            <a:xfrm>
              <a:off x="2495275" y="3414550"/>
              <a:ext cx="20050" cy="35875"/>
            </a:xfrm>
            <a:custGeom>
              <a:rect b="b" l="l" r="r" t="t"/>
              <a:pathLst>
                <a:path extrusionOk="0" h="1435" w="802">
                  <a:moveTo>
                    <a:pt x="498" y="320"/>
                  </a:moveTo>
                  <a:cubicBezTo>
                    <a:pt x="512" y="320"/>
                    <a:pt x="525" y="324"/>
                    <a:pt x="535" y="334"/>
                  </a:cubicBezTo>
                  <a:lnTo>
                    <a:pt x="601" y="334"/>
                  </a:lnTo>
                  <a:cubicBezTo>
                    <a:pt x="601" y="368"/>
                    <a:pt x="601" y="368"/>
                    <a:pt x="635" y="401"/>
                  </a:cubicBezTo>
                  <a:cubicBezTo>
                    <a:pt x="635" y="434"/>
                    <a:pt x="635" y="434"/>
                    <a:pt x="635" y="468"/>
                  </a:cubicBezTo>
                  <a:lnTo>
                    <a:pt x="268" y="701"/>
                  </a:lnTo>
                  <a:lnTo>
                    <a:pt x="268" y="601"/>
                  </a:lnTo>
                  <a:cubicBezTo>
                    <a:pt x="268" y="534"/>
                    <a:pt x="301" y="468"/>
                    <a:pt x="335" y="401"/>
                  </a:cubicBezTo>
                  <a:cubicBezTo>
                    <a:pt x="368" y="401"/>
                    <a:pt x="401" y="368"/>
                    <a:pt x="434" y="335"/>
                  </a:cubicBezTo>
                  <a:lnTo>
                    <a:pt x="434" y="335"/>
                  </a:lnTo>
                  <a:lnTo>
                    <a:pt x="401" y="368"/>
                  </a:lnTo>
                  <a:cubicBezTo>
                    <a:pt x="425" y="344"/>
                    <a:pt x="465" y="320"/>
                    <a:pt x="498" y="320"/>
                  </a:cubicBezTo>
                  <a:close/>
                  <a:moveTo>
                    <a:pt x="568" y="1"/>
                  </a:moveTo>
                  <a:cubicBezTo>
                    <a:pt x="501" y="1"/>
                    <a:pt x="468" y="1"/>
                    <a:pt x="401" y="34"/>
                  </a:cubicBezTo>
                  <a:cubicBezTo>
                    <a:pt x="335" y="101"/>
                    <a:pt x="301" y="134"/>
                    <a:pt x="234" y="201"/>
                  </a:cubicBezTo>
                  <a:cubicBezTo>
                    <a:pt x="201" y="267"/>
                    <a:pt x="134" y="334"/>
                    <a:pt x="101" y="401"/>
                  </a:cubicBezTo>
                  <a:cubicBezTo>
                    <a:pt x="68" y="501"/>
                    <a:pt x="68" y="568"/>
                    <a:pt x="34" y="668"/>
                  </a:cubicBezTo>
                  <a:cubicBezTo>
                    <a:pt x="34" y="768"/>
                    <a:pt x="1" y="868"/>
                    <a:pt x="1" y="968"/>
                  </a:cubicBezTo>
                  <a:cubicBezTo>
                    <a:pt x="1" y="1035"/>
                    <a:pt x="1" y="1135"/>
                    <a:pt x="34" y="1201"/>
                  </a:cubicBezTo>
                  <a:cubicBezTo>
                    <a:pt x="34" y="1268"/>
                    <a:pt x="68" y="1335"/>
                    <a:pt x="101" y="1368"/>
                  </a:cubicBezTo>
                  <a:cubicBezTo>
                    <a:pt x="134" y="1402"/>
                    <a:pt x="168" y="1435"/>
                    <a:pt x="234" y="1435"/>
                  </a:cubicBezTo>
                  <a:cubicBezTo>
                    <a:pt x="301" y="1435"/>
                    <a:pt x="335" y="1435"/>
                    <a:pt x="401" y="1402"/>
                  </a:cubicBezTo>
                  <a:cubicBezTo>
                    <a:pt x="468" y="1368"/>
                    <a:pt x="501" y="1302"/>
                    <a:pt x="535" y="1268"/>
                  </a:cubicBezTo>
                  <a:cubicBezTo>
                    <a:pt x="601" y="1201"/>
                    <a:pt x="635" y="1168"/>
                    <a:pt x="668" y="1101"/>
                  </a:cubicBezTo>
                  <a:cubicBezTo>
                    <a:pt x="701" y="1068"/>
                    <a:pt x="735" y="1001"/>
                    <a:pt x="735" y="968"/>
                  </a:cubicBezTo>
                  <a:cubicBezTo>
                    <a:pt x="768" y="935"/>
                    <a:pt x="768" y="901"/>
                    <a:pt x="768" y="868"/>
                  </a:cubicBezTo>
                  <a:cubicBezTo>
                    <a:pt x="768" y="835"/>
                    <a:pt x="768" y="835"/>
                    <a:pt x="768" y="801"/>
                  </a:cubicBezTo>
                  <a:lnTo>
                    <a:pt x="735" y="801"/>
                  </a:lnTo>
                  <a:lnTo>
                    <a:pt x="601" y="868"/>
                  </a:lnTo>
                  <a:cubicBezTo>
                    <a:pt x="601" y="901"/>
                    <a:pt x="568" y="901"/>
                    <a:pt x="568" y="901"/>
                  </a:cubicBezTo>
                  <a:lnTo>
                    <a:pt x="535" y="968"/>
                  </a:lnTo>
                  <a:cubicBezTo>
                    <a:pt x="535" y="968"/>
                    <a:pt x="501" y="1001"/>
                    <a:pt x="501" y="1035"/>
                  </a:cubicBezTo>
                  <a:cubicBezTo>
                    <a:pt x="468" y="1035"/>
                    <a:pt x="435" y="1068"/>
                    <a:pt x="401" y="1101"/>
                  </a:cubicBezTo>
                  <a:lnTo>
                    <a:pt x="335" y="1101"/>
                  </a:lnTo>
                  <a:cubicBezTo>
                    <a:pt x="318" y="1118"/>
                    <a:pt x="310" y="1126"/>
                    <a:pt x="301" y="1126"/>
                  </a:cubicBezTo>
                  <a:cubicBezTo>
                    <a:pt x="293" y="1126"/>
                    <a:pt x="284" y="1118"/>
                    <a:pt x="268" y="1101"/>
                  </a:cubicBezTo>
                  <a:cubicBezTo>
                    <a:pt x="268" y="1101"/>
                    <a:pt x="234" y="1068"/>
                    <a:pt x="234" y="1068"/>
                  </a:cubicBezTo>
                  <a:cubicBezTo>
                    <a:pt x="234" y="1035"/>
                    <a:pt x="234" y="1001"/>
                    <a:pt x="234" y="968"/>
                  </a:cubicBezTo>
                  <a:lnTo>
                    <a:pt x="768" y="668"/>
                  </a:lnTo>
                  <a:cubicBezTo>
                    <a:pt x="802" y="634"/>
                    <a:pt x="802" y="634"/>
                    <a:pt x="802" y="601"/>
                  </a:cubicBezTo>
                  <a:cubicBezTo>
                    <a:pt x="802" y="601"/>
                    <a:pt x="802" y="568"/>
                    <a:pt x="802" y="568"/>
                  </a:cubicBezTo>
                  <a:lnTo>
                    <a:pt x="802" y="434"/>
                  </a:lnTo>
                  <a:cubicBezTo>
                    <a:pt x="802" y="368"/>
                    <a:pt x="802" y="301"/>
                    <a:pt x="768" y="234"/>
                  </a:cubicBezTo>
                  <a:cubicBezTo>
                    <a:pt x="768" y="167"/>
                    <a:pt x="735" y="101"/>
                    <a:pt x="701" y="67"/>
                  </a:cubicBezTo>
                  <a:cubicBezTo>
                    <a:pt x="668" y="34"/>
                    <a:pt x="635" y="1"/>
                    <a:pt x="56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80"/>
            <p:cNvSpPr/>
            <p:nvPr/>
          </p:nvSpPr>
          <p:spPr>
            <a:xfrm>
              <a:off x="2613700" y="3332825"/>
              <a:ext cx="24225" cy="53400"/>
            </a:xfrm>
            <a:custGeom>
              <a:rect b="b" l="l" r="r" t="t"/>
              <a:pathLst>
                <a:path extrusionOk="0" h="2136" w="969">
                  <a:moveTo>
                    <a:pt x="735" y="1"/>
                  </a:moveTo>
                  <a:cubicBezTo>
                    <a:pt x="668" y="1"/>
                    <a:pt x="601" y="34"/>
                    <a:pt x="534" y="67"/>
                  </a:cubicBezTo>
                  <a:cubicBezTo>
                    <a:pt x="468" y="101"/>
                    <a:pt x="401" y="167"/>
                    <a:pt x="334" y="234"/>
                  </a:cubicBezTo>
                  <a:cubicBezTo>
                    <a:pt x="301" y="301"/>
                    <a:pt x="234" y="368"/>
                    <a:pt x="201" y="468"/>
                  </a:cubicBezTo>
                  <a:cubicBezTo>
                    <a:pt x="167" y="534"/>
                    <a:pt x="134" y="601"/>
                    <a:pt x="134" y="701"/>
                  </a:cubicBezTo>
                  <a:cubicBezTo>
                    <a:pt x="101" y="768"/>
                    <a:pt x="101" y="835"/>
                    <a:pt x="101" y="935"/>
                  </a:cubicBezTo>
                  <a:lnTo>
                    <a:pt x="134" y="935"/>
                  </a:lnTo>
                  <a:lnTo>
                    <a:pt x="334" y="835"/>
                  </a:lnTo>
                  <a:lnTo>
                    <a:pt x="368" y="801"/>
                  </a:lnTo>
                  <a:cubicBezTo>
                    <a:pt x="368" y="801"/>
                    <a:pt x="368" y="768"/>
                    <a:pt x="368" y="734"/>
                  </a:cubicBezTo>
                  <a:cubicBezTo>
                    <a:pt x="401" y="734"/>
                    <a:pt x="401" y="701"/>
                    <a:pt x="368" y="701"/>
                  </a:cubicBezTo>
                  <a:cubicBezTo>
                    <a:pt x="368" y="668"/>
                    <a:pt x="368" y="634"/>
                    <a:pt x="368" y="601"/>
                  </a:cubicBezTo>
                  <a:cubicBezTo>
                    <a:pt x="401" y="601"/>
                    <a:pt x="401" y="568"/>
                    <a:pt x="434" y="534"/>
                  </a:cubicBezTo>
                  <a:cubicBezTo>
                    <a:pt x="434" y="501"/>
                    <a:pt x="468" y="468"/>
                    <a:pt x="501" y="468"/>
                  </a:cubicBezTo>
                  <a:lnTo>
                    <a:pt x="568" y="468"/>
                  </a:lnTo>
                  <a:cubicBezTo>
                    <a:pt x="601" y="468"/>
                    <a:pt x="601" y="468"/>
                    <a:pt x="634" y="501"/>
                  </a:cubicBezTo>
                  <a:cubicBezTo>
                    <a:pt x="634" y="501"/>
                    <a:pt x="634" y="534"/>
                    <a:pt x="634" y="534"/>
                  </a:cubicBezTo>
                  <a:cubicBezTo>
                    <a:pt x="634" y="568"/>
                    <a:pt x="634" y="568"/>
                    <a:pt x="634" y="601"/>
                  </a:cubicBezTo>
                  <a:cubicBezTo>
                    <a:pt x="634" y="634"/>
                    <a:pt x="634" y="668"/>
                    <a:pt x="634" y="701"/>
                  </a:cubicBezTo>
                  <a:cubicBezTo>
                    <a:pt x="601" y="768"/>
                    <a:pt x="568" y="801"/>
                    <a:pt x="534" y="868"/>
                  </a:cubicBezTo>
                  <a:lnTo>
                    <a:pt x="67" y="1702"/>
                  </a:lnTo>
                  <a:cubicBezTo>
                    <a:pt x="34" y="1735"/>
                    <a:pt x="34" y="1769"/>
                    <a:pt x="34" y="1802"/>
                  </a:cubicBezTo>
                  <a:cubicBezTo>
                    <a:pt x="34" y="1835"/>
                    <a:pt x="34" y="1835"/>
                    <a:pt x="34" y="1869"/>
                  </a:cubicBezTo>
                  <a:lnTo>
                    <a:pt x="34" y="2102"/>
                  </a:lnTo>
                  <a:cubicBezTo>
                    <a:pt x="1" y="2102"/>
                    <a:pt x="1" y="2135"/>
                    <a:pt x="34" y="2135"/>
                  </a:cubicBezTo>
                  <a:lnTo>
                    <a:pt x="67" y="2135"/>
                  </a:lnTo>
                  <a:lnTo>
                    <a:pt x="935" y="1602"/>
                  </a:lnTo>
                  <a:cubicBezTo>
                    <a:pt x="968" y="1602"/>
                    <a:pt x="968" y="1602"/>
                    <a:pt x="968" y="1568"/>
                  </a:cubicBezTo>
                  <a:cubicBezTo>
                    <a:pt x="968" y="1568"/>
                    <a:pt x="968" y="1535"/>
                    <a:pt x="968" y="1535"/>
                  </a:cubicBezTo>
                  <a:lnTo>
                    <a:pt x="968" y="1268"/>
                  </a:lnTo>
                  <a:cubicBezTo>
                    <a:pt x="968" y="1235"/>
                    <a:pt x="968" y="1235"/>
                    <a:pt x="968" y="1235"/>
                  </a:cubicBezTo>
                  <a:cubicBezTo>
                    <a:pt x="951" y="1218"/>
                    <a:pt x="943" y="1210"/>
                    <a:pt x="939" y="1210"/>
                  </a:cubicBezTo>
                  <a:cubicBezTo>
                    <a:pt x="935" y="1210"/>
                    <a:pt x="935" y="1218"/>
                    <a:pt x="935" y="1235"/>
                  </a:cubicBezTo>
                  <a:lnTo>
                    <a:pt x="501" y="1468"/>
                  </a:lnTo>
                  <a:lnTo>
                    <a:pt x="501" y="1468"/>
                  </a:lnTo>
                  <a:lnTo>
                    <a:pt x="735" y="1068"/>
                  </a:lnTo>
                  <a:cubicBezTo>
                    <a:pt x="768" y="1001"/>
                    <a:pt x="801" y="935"/>
                    <a:pt x="835" y="868"/>
                  </a:cubicBezTo>
                  <a:cubicBezTo>
                    <a:pt x="868" y="835"/>
                    <a:pt x="868" y="768"/>
                    <a:pt x="901" y="734"/>
                  </a:cubicBezTo>
                  <a:cubicBezTo>
                    <a:pt x="901" y="668"/>
                    <a:pt x="935" y="634"/>
                    <a:pt x="935" y="568"/>
                  </a:cubicBezTo>
                  <a:cubicBezTo>
                    <a:pt x="935" y="534"/>
                    <a:pt x="935" y="468"/>
                    <a:pt x="935" y="434"/>
                  </a:cubicBezTo>
                  <a:cubicBezTo>
                    <a:pt x="935" y="334"/>
                    <a:pt x="968" y="267"/>
                    <a:pt x="968" y="201"/>
                  </a:cubicBezTo>
                  <a:cubicBezTo>
                    <a:pt x="935" y="134"/>
                    <a:pt x="901" y="101"/>
                    <a:pt x="868" y="67"/>
                  </a:cubicBezTo>
                  <a:cubicBezTo>
                    <a:pt x="835" y="34"/>
                    <a:pt x="801" y="1"/>
                    <a:pt x="73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80"/>
            <p:cNvSpPr/>
            <p:nvPr/>
          </p:nvSpPr>
          <p:spPr>
            <a:xfrm>
              <a:off x="2641225" y="3313650"/>
              <a:ext cx="23375" cy="51725"/>
            </a:xfrm>
            <a:custGeom>
              <a:rect b="b" l="l" r="r" t="t"/>
              <a:pathLst>
                <a:path extrusionOk="0" h="2069" w="935">
                  <a:moveTo>
                    <a:pt x="834" y="0"/>
                  </a:moveTo>
                  <a:lnTo>
                    <a:pt x="134" y="434"/>
                  </a:lnTo>
                  <a:cubicBezTo>
                    <a:pt x="101" y="434"/>
                    <a:pt x="101" y="467"/>
                    <a:pt x="101" y="467"/>
                  </a:cubicBezTo>
                  <a:cubicBezTo>
                    <a:pt x="101" y="501"/>
                    <a:pt x="101" y="501"/>
                    <a:pt x="101" y="534"/>
                  </a:cubicBezTo>
                  <a:lnTo>
                    <a:pt x="34" y="1435"/>
                  </a:lnTo>
                  <a:cubicBezTo>
                    <a:pt x="34" y="1468"/>
                    <a:pt x="34" y="1468"/>
                    <a:pt x="34" y="1501"/>
                  </a:cubicBezTo>
                  <a:lnTo>
                    <a:pt x="67" y="1501"/>
                  </a:lnTo>
                  <a:lnTo>
                    <a:pt x="334" y="1335"/>
                  </a:lnTo>
                  <a:lnTo>
                    <a:pt x="334" y="1301"/>
                  </a:lnTo>
                  <a:lnTo>
                    <a:pt x="367" y="1268"/>
                  </a:lnTo>
                  <a:lnTo>
                    <a:pt x="401" y="1235"/>
                  </a:lnTo>
                  <a:cubicBezTo>
                    <a:pt x="401" y="1235"/>
                    <a:pt x="434" y="1201"/>
                    <a:pt x="434" y="1201"/>
                  </a:cubicBezTo>
                  <a:cubicBezTo>
                    <a:pt x="479" y="1201"/>
                    <a:pt x="508" y="1186"/>
                    <a:pt x="533" y="1186"/>
                  </a:cubicBezTo>
                  <a:cubicBezTo>
                    <a:pt x="545" y="1186"/>
                    <a:pt x="556" y="1190"/>
                    <a:pt x="568" y="1201"/>
                  </a:cubicBezTo>
                  <a:cubicBezTo>
                    <a:pt x="601" y="1235"/>
                    <a:pt x="601" y="1268"/>
                    <a:pt x="601" y="1301"/>
                  </a:cubicBezTo>
                  <a:cubicBezTo>
                    <a:pt x="601" y="1335"/>
                    <a:pt x="601" y="1368"/>
                    <a:pt x="601" y="1401"/>
                  </a:cubicBezTo>
                  <a:cubicBezTo>
                    <a:pt x="601" y="1435"/>
                    <a:pt x="601" y="1468"/>
                    <a:pt x="568" y="1501"/>
                  </a:cubicBezTo>
                  <a:cubicBezTo>
                    <a:pt x="568" y="1535"/>
                    <a:pt x="534" y="1568"/>
                    <a:pt x="534" y="1568"/>
                  </a:cubicBezTo>
                  <a:lnTo>
                    <a:pt x="467" y="1635"/>
                  </a:lnTo>
                  <a:cubicBezTo>
                    <a:pt x="434" y="1635"/>
                    <a:pt x="401" y="1635"/>
                    <a:pt x="401" y="1668"/>
                  </a:cubicBezTo>
                  <a:lnTo>
                    <a:pt x="334" y="1668"/>
                  </a:lnTo>
                  <a:cubicBezTo>
                    <a:pt x="334" y="1635"/>
                    <a:pt x="301" y="1635"/>
                    <a:pt x="301" y="1635"/>
                  </a:cubicBezTo>
                  <a:cubicBezTo>
                    <a:pt x="301" y="1602"/>
                    <a:pt x="301" y="1602"/>
                    <a:pt x="301" y="1602"/>
                  </a:cubicBezTo>
                  <a:lnTo>
                    <a:pt x="267" y="1535"/>
                  </a:lnTo>
                  <a:lnTo>
                    <a:pt x="234" y="1535"/>
                  </a:lnTo>
                  <a:lnTo>
                    <a:pt x="34" y="1668"/>
                  </a:lnTo>
                  <a:cubicBezTo>
                    <a:pt x="0" y="1668"/>
                    <a:pt x="0" y="1668"/>
                    <a:pt x="0" y="1702"/>
                  </a:cubicBezTo>
                  <a:cubicBezTo>
                    <a:pt x="0" y="1702"/>
                    <a:pt x="0" y="1735"/>
                    <a:pt x="0" y="1735"/>
                  </a:cubicBezTo>
                  <a:cubicBezTo>
                    <a:pt x="0" y="1802"/>
                    <a:pt x="0" y="1868"/>
                    <a:pt x="34" y="1935"/>
                  </a:cubicBezTo>
                  <a:cubicBezTo>
                    <a:pt x="34" y="1968"/>
                    <a:pt x="67" y="2002"/>
                    <a:pt x="134" y="2035"/>
                  </a:cubicBezTo>
                  <a:cubicBezTo>
                    <a:pt x="167" y="2069"/>
                    <a:pt x="234" y="2069"/>
                    <a:pt x="267" y="2069"/>
                  </a:cubicBezTo>
                  <a:cubicBezTo>
                    <a:pt x="334" y="2069"/>
                    <a:pt x="401" y="2035"/>
                    <a:pt x="467" y="2002"/>
                  </a:cubicBezTo>
                  <a:cubicBezTo>
                    <a:pt x="534" y="1968"/>
                    <a:pt x="601" y="1902"/>
                    <a:pt x="668" y="1868"/>
                  </a:cubicBezTo>
                  <a:cubicBezTo>
                    <a:pt x="701" y="1802"/>
                    <a:pt x="768" y="1735"/>
                    <a:pt x="801" y="1635"/>
                  </a:cubicBezTo>
                  <a:cubicBezTo>
                    <a:pt x="834" y="1568"/>
                    <a:pt x="868" y="1468"/>
                    <a:pt x="901" y="1401"/>
                  </a:cubicBezTo>
                  <a:cubicBezTo>
                    <a:pt x="934" y="1301"/>
                    <a:pt x="934" y="1201"/>
                    <a:pt x="934" y="1101"/>
                  </a:cubicBezTo>
                  <a:cubicBezTo>
                    <a:pt x="934" y="1034"/>
                    <a:pt x="934" y="968"/>
                    <a:pt x="901" y="868"/>
                  </a:cubicBezTo>
                  <a:cubicBezTo>
                    <a:pt x="901" y="834"/>
                    <a:pt x="868" y="768"/>
                    <a:pt x="801" y="734"/>
                  </a:cubicBezTo>
                  <a:cubicBezTo>
                    <a:pt x="768" y="701"/>
                    <a:pt x="734" y="701"/>
                    <a:pt x="668" y="701"/>
                  </a:cubicBezTo>
                  <a:cubicBezTo>
                    <a:pt x="601" y="701"/>
                    <a:pt x="568" y="734"/>
                    <a:pt x="501" y="768"/>
                  </a:cubicBezTo>
                  <a:cubicBezTo>
                    <a:pt x="467" y="801"/>
                    <a:pt x="434" y="801"/>
                    <a:pt x="401" y="834"/>
                  </a:cubicBezTo>
                  <a:cubicBezTo>
                    <a:pt x="401" y="868"/>
                    <a:pt x="367" y="901"/>
                    <a:pt x="334" y="901"/>
                  </a:cubicBezTo>
                  <a:lnTo>
                    <a:pt x="334" y="701"/>
                  </a:lnTo>
                  <a:lnTo>
                    <a:pt x="834" y="401"/>
                  </a:lnTo>
                  <a:cubicBezTo>
                    <a:pt x="834" y="401"/>
                    <a:pt x="834" y="401"/>
                    <a:pt x="868" y="367"/>
                  </a:cubicBezTo>
                  <a:cubicBezTo>
                    <a:pt x="868" y="367"/>
                    <a:pt x="868" y="334"/>
                    <a:pt x="868" y="334"/>
                  </a:cubicBezTo>
                  <a:lnTo>
                    <a:pt x="868" y="67"/>
                  </a:lnTo>
                  <a:cubicBezTo>
                    <a:pt x="868" y="34"/>
                    <a:pt x="868" y="34"/>
                    <a:pt x="86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80"/>
            <p:cNvSpPr/>
            <p:nvPr/>
          </p:nvSpPr>
          <p:spPr>
            <a:xfrm>
              <a:off x="2667900" y="3296125"/>
              <a:ext cx="31725" cy="56750"/>
            </a:xfrm>
            <a:custGeom>
              <a:rect b="b" l="l" r="r" t="t"/>
              <a:pathLst>
                <a:path extrusionOk="0" h="2270" w="1269">
                  <a:moveTo>
                    <a:pt x="268" y="701"/>
                  </a:moveTo>
                  <a:cubicBezTo>
                    <a:pt x="268" y="735"/>
                    <a:pt x="268" y="768"/>
                    <a:pt x="268" y="801"/>
                  </a:cubicBezTo>
                  <a:cubicBezTo>
                    <a:pt x="268" y="868"/>
                    <a:pt x="268" y="902"/>
                    <a:pt x="268" y="968"/>
                  </a:cubicBezTo>
                  <a:cubicBezTo>
                    <a:pt x="268" y="1002"/>
                    <a:pt x="268" y="1035"/>
                    <a:pt x="268" y="1068"/>
                  </a:cubicBezTo>
                  <a:cubicBezTo>
                    <a:pt x="268" y="1102"/>
                    <a:pt x="234" y="1135"/>
                    <a:pt x="234" y="1135"/>
                  </a:cubicBezTo>
                  <a:cubicBezTo>
                    <a:pt x="223" y="1146"/>
                    <a:pt x="212" y="1150"/>
                    <a:pt x="202" y="1150"/>
                  </a:cubicBezTo>
                  <a:cubicBezTo>
                    <a:pt x="182" y="1150"/>
                    <a:pt x="168" y="1135"/>
                    <a:pt x="168" y="1135"/>
                  </a:cubicBezTo>
                  <a:cubicBezTo>
                    <a:pt x="168" y="1102"/>
                    <a:pt x="168" y="1068"/>
                    <a:pt x="168" y="1035"/>
                  </a:cubicBezTo>
                  <a:cubicBezTo>
                    <a:pt x="168" y="968"/>
                    <a:pt x="168" y="935"/>
                    <a:pt x="168" y="902"/>
                  </a:cubicBezTo>
                  <a:cubicBezTo>
                    <a:pt x="168" y="835"/>
                    <a:pt x="168" y="801"/>
                    <a:pt x="168" y="768"/>
                  </a:cubicBezTo>
                  <a:cubicBezTo>
                    <a:pt x="168" y="735"/>
                    <a:pt x="201" y="735"/>
                    <a:pt x="234" y="701"/>
                  </a:cubicBezTo>
                  <a:close/>
                  <a:moveTo>
                    <a:pt x="368" y="435"/>
                  </a:moveTo>
                  <a:cubicBezTo>
                    <a:pt x="334" y="435"/>
                    <a:pt x="268" y="468"/>
                    <a:pt x="234" y="468"/>
                  </a:cubicBezTo>
                  <a:cubicBezTo>
                    <a:pt x="201" y="501"/>
                    <a:pt x="168" y="535"/>
                    <a:pt x="134" y="568"/>
                  </a:cubicBezTo>
                  <a:cubicBezTo>
                    <a:pt x="101" y="601"/>
                    <a:pt x="68" y="635"/>
                    <a:pt x="68" y="701"/>
                  </a:cubicBezTo>
                  <a:cubicBezTo>
                    <a:pt x="34" y="768"/>
                    <a:pt x="1" y="868"/>
                    <a:pt x="1" y="968"/>
                  </a:cubicBezTo>
                  <a:cubicBezTo>
                    <a:pt x="1" y="1002"/>
                    <a:pt x="1" y="1035"/>
                    <a:pt x="1" y="1068"/>
                  </a:cubicBezTo>
                  <a:cubicBezTo>
                    <a:pt x="1" y="1102"/>
                    <a:pt x="1" y="1135"/>
                    <a:pt x="1" y="1168"/>
                  </a:cubicBezTo>
                  <a:cubicBezTo>
                    <a:pt x="1" y="1202"/>
                    <a:pt x="1" y="1268"/>
                    <a:pt x="1" y="1302"/>
                  </a:cubicBezTo>
                  <a:cubicBezTo>
                    <a:pt x="34" y="1335"/>
                    <a:pt x="34" y="1369"/>
                    <a:pt x="68" y="1369"/>
                  </a:cubicBezTo>
                  <a:cubicBezTo>
                    <a:pt x="68" y="1402"/>
                    <a:pt x="101" y="1402"/>
                    <a:pt x="134" y="1402"/>
                  </a:cubicBezTo>
                  <a:cubicBezTo>
                    <a:pt x="168" y="1402"/>
                    <a:pt x="201" y="1402"/>
                    <a:pt x="234" y="1369"/>
                  </a:cubicBezTo>
                  <a:cubicBezTo>
                    <a:pt x="301" y="1369"/>
                    <a:pt x="334" y="1335"/>
                    <a:pt x="368" y="1302"/>
                  </a:cubicBezTo>
                  <a:cubicBezTo>
                    <a:pt x="401" y="1235"/>
                    <a:pt x="401" y="1202"/>
                    <a:pt x="435" y="1168"/>
                  </a:cubicBezTo>
                  <a:cubicBezTo>
                    <a:pt x="468" y="1135"/>
                    <a:pt x="468" y="1068"/>
                    <a:pt x="468" y="1035"/>
                  </a:cubicBezTo>
                  <a:cubicBezTo>
                    <a:pt x="501" y="968"/>
                    <a:pt x="501" y="935"/>
                    <a:pt x="468" y="868"/>
                  </a:cubicBezTo>
                  <a:cubicBezTo>
                    <a:pt x="501" y="801"/>
                    <a:pt x="501" y="735"/>
                    <a:pt x="468" y="701"/>
                  </a:cubicBezTo>
                  <a:cubicBezTo>
                    <a:pt x="501" y="635"/>
                    <a:pt x="501" y="601"/>
                    <a:pt x="468" y="568"/>
                  </a:cubicBezTo>
                  <a:cubicBezTo>
                    <a:pt x="468" y="535"/>
                    <a:pt x="468" y="501"/>
                    <a:pt x="435" y="468"/>
                  </a:cubicBezTo>
                  <a:cubicBezTo>
                    <a:pt x="401" y="468"/>
                    <a:pt x="401" y="435"/>
                    <a:pt x="368" y="435"/>
                  </a:cubicBezTo>
                  <a:close/>
                  <a:moveTo>
                    <a:pt x="1035" y="1168"/>
                  </a:moveTo>
                  <a:cubicBezTo>
                    <a:pt x="1035" y="1168"/>
                    <a:pt x="1035" y="1202"/>
                    <a:pt x="1035" y="1235"/>
                  </a:cubicBezTo>
                  <a:cubicBezTo>
                    <a:pt x="1035" y="1302"/>
                    <a:pt x="1035" y="1369"/>
                    <a:pt x="1035" y="1402"/>
                  </a:cubicBezTo>
                  <a:cubicBezTo>
                    <a:pt x="1035" y="1435"/>
                    <a:pt x="1035" y="1469"/>
                    <a:pt x="1035" y="1502"/>
                  </a:cubicBezTo>
                  <a:cubicBezTo>
                    <a:pt x="1035" y="1535"/>
                    <a:pt x="1002" y="1569"/>
                    <a:pt x="968" y="1569"/>
                  </a:cubicBezTo>
                  <a:lnTo>
                    <a:pt x="935" y="1569"/>
                  </a:lnTo>
                  <a:cubicBezTo>
                    <a:pt x="935" y="1535"/>
                    <a:pt x="935" y="1502"/>
                    <a:pt x="935" y="1502"/>
                  </a:cubicBezTo>
                  <a:lnTo>
                    <a:pt x="935" y="1469"/>
                  </a:lnTo>
                  <a:cubicBezTo>
                    <a:pt x="935" y="1435"/>
                    <a:pt x="935" y="1369"/>
                    <a:pt x="935" y="1335"/>
                  </a:cubicBezTo>
                  <a:cubicBezTo>
                    <a:pt x="935" y="1302"/>
                    <a:pt x="935" y="1235"/>
                    <a:pt x="935" y="1202"/>
                  </a:cubicBezTo>
                  <a:cubicBezTo>
                    <a:pt x="935" y="1202"/>
                    <a:pt x="968" y="1168"/>
                    <a:pt x="968" y="1168"/>
                  </a:cubicBezTo>
                  <a:close/>
                  <a:moveTo>
                    <a:pt x="1135" y="868"/>
                  </a:moveTo>
                  <a:cubicBezTo>
                    <a:pt x="1102" y="868"/>
                    <a:pt x="1068" y="902"/>
                    <a:pt x="1035" y="902"/>
                  </a:cubicBezTo>
                  <a:cubicBezTo>
                    <a:pt x="968" y="935"/>
                    <a:pt x="935" y="968"/>
                    <a:pt x="902" y="1002"/>
                  </a:cubicBezTo>
                  <a:cubicBezTo>
                    <a:pt x="868" y="1035"/>
                    <a:pt x="868" y="1102"/>
                    <a:pt x="835" y="1135"/>
                  </a:cubicBezTo>
                  <a:cubicBezTo>
                    <a:pt x="801" y="1235"/>
                    <a:pt x="768" y="1335"/>
                    <a:pt x="768" y="1435"/>
                  </a:cubicBezTo>
                  <a:cubicBezTo>
                    <a:pt x="768" y="1435"/>
                    <a:pt x="768" y="1502"/>
                    <a:pt x="768" y="1535"/>
                  </a:cubicBezTo>
                  <a:cubicBezTo>
                    <a:pt x="768" y="1535"/>
                    <a:pt x="768" y="1569"/>
                    <a:pt x="768" y="1602"/>
                  </a:cubicBezTo>
                  <a:cubicBezTo>
                    <a:pt x="768" y="1669"/>
                    <a:pt x="768" y="1702"/>
                    <a:pt x="768" y="1735"/>
                  </a:cubicBezTo>
                  <a:cubicBezTo>
                    <a:pt x="768" y="1769"/>
                    <a:pt x="801" y="1802"/>
                    <a:pt x="835" y="1836"/>
                  </a:cubicBezTo>
                  <a:cubicBezTo>
                    <a:pt x="835" y="1836"/>
                    <a:pt x="868" y="1869"/>
                    <a:pt x="902" y="1869"/>
                  </a:cubicBezTo>
                  <a:cubicBezTo>
                    <a:pt x="935" y="1869"/>
                    <a:pt x="968" y="1836"/>
                    <a:pt x="1002" y="1836"/>
                  </a:cubicBezTo>
                  <a:cubicBezTo>
                    <a:pt x="1035" y="1802"/>
                    <a:pt x="1102" y="1769"/>
                    <a:pt x="1135" y="1735"/>
                  </a:cubicBezTo>
                  <a:cubicBezTo>
                    <a:pt x="1135" y="1702"/>
                    <a:pt x="1168" y="1635"/>
                    <a:pt x="1202" y="1602"/>
                  </a:cubicBezTo>
                  <a:cubicBezTo>
                    <a:pt x="1235" y="1569"/>
                    <a:pt x="1235" y="1502"/>
                    <a:pt x="1235" y="1469"/>
                  </a:cubicBezTo>
                  <a:cubicBezTo>
                    <a:pt x="1268" y="1402"/>
                    <a:pt x="1268" y="1369"/>
                    <a:pt x="1235" y="1302"/>
                  </a:cubicBezTo>
                  <a:cubicBezTo>
                    <a:pt x="1235" y="1268"/>
                    <a:pt x="1235" y="1202"/>
                    <a:pt x="1235" y="1135"/>
                  </a:cubicBezTo>
                  <a:lnTo>
                    <a:pt x="1235" y="1102"/>
                  </a:lnTo>
                  <a:cubicBezTo>
                    <a:pt x="1235" y="1068"/>
                    <a:pt x="1268" y="1035"/>
                    <a:pt x="1268" y="1002"/>
                  </a:cubicBezTo>
                  <a:cubicBezTo>
                    <a:pt x="1268" y="968"/>
                    <a:pt x="1235" y="935"/>
                    <a:pt x="1202" y="902"/>
                  </a:cubicBezTo>
                  <a:cubicBezTo>
                    <a:pt x="1202" y="902"/>
                    <a:pt x="1168" y="868"/>
                    <a:pt x="1135" y="868"/>
                  </a:cubicBezTo>
                  <a:close/>
                  <a:moveTo>
                    <a:pt x="1068" y="1"/>
                  </a:moveTo>
                  <a:lnTo>
                    <a:pt x="935" y="68"/>
                  </a:lnTo>
                  <a:cubicBezTo>
                    <a:pt x="935" y="68"/>
                    <a:pt x="902" y="101"/>
                    <a:pt x="902" y="101"/>
                  </a:cubicBezTo>
                  <a:cubicBezTo>
                    <a:pt x="902" y="134"/>
                    <a:pt x="902" y="134"/>
                    <a:pt x="902" y="168"/>
                  </a:cubicBezTo>
                  <a:lnTo>
                    <a:pt x="68" y="2236"/>
                  </a:lnTo>
                  <a:lnTo>
                    <a:pt x="68" y="2269"/>
                  </a:lnTo>
                  <a:lnTo>
                    <a:pt x="101" y="2269"/>
                  </a:lnTo>
                  <a:lnTo>
                    <a:pt x="234" y="2202"/>
                  </a:lnTo>
                  <a:cubicBezTo>
                    <a:pt x="268" y="2202"/>
                    <a:pt x="268" y="2169"/>
                    <a:pt x="268" y="2169"/>
                  </a:cubicBezTo>
                  <a:cubicBezTo>
                    <a:pt x="268" y="2136"/>
                    <a:pt x="301" y="2136"/>
                    <a:pt x="301" y="2102"/>
                  </a:cubicBezTo>
                  <a:lnTo>
                    <a:pt x="1102" y="34"/>
                  </a:lnTo>
                  <a:cubicBezTo>
                    <a:pt x="1102" y="34"/>
                    <a:pt x="1102" y="1"/>
                    <a:pt x="110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80"/>
            <p:cNvSpPr/>
            <p:nvPr/>
          </p:nvSpPr>
          <p:spPr>
            <a:xfrm>
              <a:off x="2531150" y="3301975"/>
              <a:ext cx="25050" cy="60075"/>
            </a:xfrm>
            <a:custGeom>
              <a:rect b="b" l="l" r="r" t="t"/>
              <a:pathLst>
                <a:path extrusionOk="0" h="2403" w="1002">
                  <a:moveTo>
                    <a:pt x="567" y="0"/>
                  </a:moveTo>
                  <a:lnTo>
                    <a:pt x="334" y="134"/>
                  </a:lnTo>
                  <a:cubicBezTo>
                    <a:pt x="334" y="134"/>
                    <a:pt x="334" y="134"/>
                    <a:pt x="301" y="167"/>
                  </a:cubicBezTo>
                  <a:cubicBezTo>
                    <a:pt x="301" y="167"/>
                    <a:pt x="301" y="201"/>
                    <a:pt x="301" y="234"/>
                  </a:cubicBezTo>
                  <a:lnTo>
                    <a:pt x="301" y="401"/>
                  </a:lnTo>
                  <a:cubicBezTo>
                    <a:pt x="267" y="434"/>
                    <a:pt x="234" y="501"/>
                    <a:pt x="167" y="567"/>
                  </a:cubicBezTo>
                  <a:cubicBezTo>
                    <a:pt x="134" y="601"/>
                    <a:pt x="100" y="668"/>
                    <a:pt x="100" y="734"/>
                  </a:cubicBezTo>
                  <a:cubicBezTo>
                    <a:pt x="67" y="801"/>
                    <a:pt x="34" y="834"/>
                    <a:pt x="34" y="901"/>
                  </a:cubicBezTo>
                  <a:cubicBezTo>
                    <a:pt x="0" y="968"/>
                    <a:pt x="0" y="1034"/>
                    <a:pt x="0" y="1101"/>
                  </a:cubicBezTo>
                  <a:cubicBezTo>
                    <a:pt x="0" y="1201"/>
                    <a:pt x="34" y="1301"/>
                    <a:pt x="67" y="1401"/>
                  </a:cubicBezTo>
                  <a:cubicBezTo>
                    <a:pt x="106" y="1440"/>
                    <a:pt x="157" y="1457"/>
                    <a:pt x="212" y="1457"/>
                  </a:cubicBezTo>
                  <a:cubicBezTo>
                    <a:pt x="251" y="1457"/>
                    <a:pt x="292" y="1449"/>
                    <a:pt x="334" y="1435"/>
                  </a:cubicBezTo>
                  <a:lnTo>
                    <a:pt x="467" y="1401"/>
                  </a:lnTo>
                  <a:cubicBezTo>
                    <a:pt x="501" y="1401"/>
                    <a:pt x="567" y="1368"/>
                    <a:pt x="601" y="1368"/>
                  </a:cubicBezTo>
                  <a:lnTo>
                    <a:pt x="634" y="1368"/>
                  </a:lnTo>
                  <a:cubicBezTo>
                    <a:pt x="667" y="1401"/>
                    <a:pt x="667" y="1401"/>
                    <a:pt x="667" y="1435"/>
                  </a:cubicBezTo>
                  <a:cubicBezTo>
                    <a:pt x="667" y="1468"/>
                    <a:pt x="667" y="1535"/>
                    <a:pt x="634" y="1568"/>
                  </a:cubicBezTo>
                  <a:cubicBezTo>
                    <a:pt x="567" y="1602"/>
                    <a:pt x="534" y="1635"/>
                    <a:pt x="467" y="1668"/>
                  </a:cubicBezTo>
                  <a:cubicBezTo>
                    <a:pt x="434" y="1702"/>
                    <a:pt x="434" y="1702"/>
                    <a:pt x="401" y="1702"/>
                  </a:cubicBezTo>
                  <a:lnTo>
                    <a:pt x="334" y="1702"/>
                  </a:lnTo>
                  <a:cubicBezTo>
                    <a:pt x="334" y="1702"/>
                    <a:pt x="301" y="1702"/>
                    <a:pt x="301" y="1668"/>
                  </a:cubicBezTo>
                  <a:lnTo>
                    <a:pt x="234" y="1668"/>
                  </a:lnTo>
                  <a:lnTo>
                    <a:pt x="34" y="1802"/>
                  </a:lnTo>
                  <a:cubicBezTo>
                    <a:pt x="34" y="1802"/>
                    <a:pt x="34" y="1835"/>
                    <a:pt x="34" y="1835"/>
                  </a:cubicBezTo>
                  <a:cubicBezTo>
                    <a:pt x="34" y="1835"/>
                    <a:pt x="34" y="1868"/>
                    <a:pt x="34" y="1868"/>
                  </a:cubicBezTo>
                  <a:cubicBezTo>
                    <a:pt x="34" y="1935"/>
                    <a:pt x="34" y="1968"/>
                    <a:pt x="67" y="2002"/>
                  </a:cubicBezTo>
                  <a:cubicBezTo>
                    <a:pt x="67" y="2069"/>
                    <a:pt x="100" y="2102"/>
                    <a:pt x="134" y="2102"/>
                  </a:cubicBezTo>
                  <a:cubicBezTo>
                    <a:pt x="167" y="2135"/>
                    <a:pt x="200" y="2169"/>
                    <a:pt x="234" y="2169"/>
                  </a:cubicBezTo>
                  <a:lnTo>
                    <a:pt x="367" y="2169"/>
                  </a:lnTo>
                  <a:lnTo>
                    <a:pt x="367" y="2369"/>
                  </a:lnTo>
                  <a:cubicBezTo>
                    <a:pt x="367" y="2369"/>
                    <a:pt x="367" y="2369"/>
                    <a:pt x="367" y="2402"/>
                  </a:cubicBezTo>
                  <a:lnTo>
                    <a:pt x="401" y="2402"/>
                  </a:lnTo>
                  <a:lnTo>
                    <a:pt x="601" y="2269"/>
                  </a:lnTo>
                  <a:cubicBezTo>
                    <a:pt x="634" y="2269"/>
                    <a:pt x="634" y="2235"/>
                    <a:pt x="634" y="2235"/>
                  </a:cubicBezTo>
                  <a:cubicBezTo>
                    <a:pt x="634" y="2202"/>
                    <a:pt x="634" y="2202"/>
                    <a:pt x="634" y="2169"/>
                  </a:cubicBezTo>
                  <a:lnTo>
                    <a:pt x="634" y="2002"/>
                  </a:lnTo>
                  <a:cubicBezTo>
                    <a:pt x="701" y="1968"/>
                    <a:pt x="734" y="1902"/>
                    <a:pt x="801" y="1868"/>
                  </a:cubicBezTo>
                  <a:cubicBezTo>
                    <a:pt x="834" y="1802"/>
                    <a:pt x="868" y="1735"/>
                    <a:pt x="901" y="1668"/>
                  </a:cubicBezTo>
                  <a:cubicBezTo>
                    <a:pt x="934" y="1602"/>
                    <a:pt x="968" y="1535"/>
                    <a:pt x="968" y="1468"/>
                  </a:cubicBezTo>
                  <a:cubicBezTo>
                    <a:pt x="1001" y="1401"/>
                    <a:pt x="1001" y="1335"/>
                    <a:pt x="1001" y="1268"/>
                  </a:cubicBezTo>
                  <a:cubicBezTo>
                    <a:pt x="1001" y="1201"/>
                    <a:pt x="1001" y="1135"/>
                    <a:pt x="968" y="1068"/>
                  </a:cubicBezTo>
                  <a:cubicBezTo>
                    <a:pt x="968" y="1034"/>
                    <a:pt x="934" y="1001"/>
                    <a:pt x="901" y="968"/>
                  </a:cubicBezTo>
                  <a:cubicBezTo>
                    <a:pt x="868" y="934"/>
                    <a:pt x="834" y="934"/>
                    <a:pt x="801" y="934"/>
                  </a:cubicBezTo>
                  <a:lnTo>
                    <a:pt x="634" y="934"/>
                  </a:lnTo>
                  <a:lnTo>
                    <a:pt x="501" y="1001"/>
                  </a:lnTo>
                  <a:lnTo>
                    <a:pt x="367" y="1001"/>
                  </a:lnTo>
                  <a:lnTo>
                    <a:pt x="367" y="934"/>
                  </a:lnTo>
                  <a:cubicBezTo>
                    <a:pt x="334" y="901"/>
                    <a:pt x="334" y="901"/>
                    <a:pt x="367" y="868"/>
                  </a:cubicBezTo>
                  <a:cubicBezTo>
                    <a:pt x="367" y="834"/>
                    <a:pt x="367" y="834"/>
                    <a:pt x="401" y="801"/>
                  </a:cubicBezTo>
                  <a:cubicBezTo>
                    <a:pt x="401" y="768"/>
                    <a:pt x="434" y="768"/>
                    <a:pt x="434" y="768"/>
                  </a:cubicBezTo>
                  <a:lnTo>
                    <a:pt x="501" y="701"/>
                  </a:lnTo>
                  <a:lnTo>
                    <a:pt x="768" y="701"/>
                  </a:lnTo>
                  <a:lnTo>
                    <a:pt x="968" y="601"/>
                  </a:lnTo>
                  <a:cubicBezTo>
                    <a:pt x="968" y="567"/>
                    <a:pt x="968" y="567"/>
                    <a:pt x="968" y="567"/>
                  </a:cubicBezTo>
                  <a:cubicBezTo>
                    <a:pt x="968" y="534"/>
                    <a:pt x="968" y="534"/>
                    <a:pt x="968" y="501"/>
                  </a:cubicBezTo>
                  <a:cubicBezTo>
                    <a:pt x="968" y="467"/>
                    <a:pt x="968" y="434"/>
                    <a:pt x="934" y="401"/>
                  </a:cubicBezTo>
                  <a:cubicBezTo>
                    <a:pt x="934" y="367"/>
                    <a:pt x="901" y="334"/>
                    <a:pt x="868" y="301"/>
                  </a:cubicBezTo>
                  <a:cubicBezTo>
                    <a:pt x="834" y="267"/>
                    <a:pt x="801" y="234"/>
                    <a:pt x="768" y="234"/>
                  </a:cubicBezTo>
                  <a:lnTo>
                    <a:pt x="634" y="234"/>
                  </a:lnTo>
                  <a:lnTo>
                    <a:pt x="601" y="34"/>
                  </a:lnTo>
                  <a:cubicBezTo>
                    <a:pt x="601" y="34"/>
                    <a:pt x="601" y="0"/>
                    <a:pt x="60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80"/>
            <p:cNvSpPr/>
            <p:nvPr/>
          </p:nvSpPr>
          <p:spPr>
            <a:xfrm>
              <a:off x="2557825" y="3291975"/>
              <a:ext cx="17550" cy="47550"/>
            </a:xfrm>
            <a:custGeom>
              <a:rect b="b" l="l" r="r" t="t"/>
              <a:pathLst>
                <a:path extrusionOk="0" h="1902" w="702">
                  <a:moveTo>
                    <a:pt x="668" y="0"/>
                  </a:moveTo>
                  <a:lnTo>
                    <a:pt x="468" y="134"/>
                  </a:lnTo>
                  <a:lnTo>
                    <a:pt x="401" y="167"/>
                  </a:lnTo>
                  <a:lnTo>
                    <a:pt x="368" y="234"/>
                  </a:lnTo>
                  <a:lnTo>
                    <a:pt x="34" y="834"/>
                  </a:lnTo>
                  <a:cubicBezTo>
                    <a:pt x="34" y="867"/>
                    <a:pt x="1" y="867"/>
                    <a:pt x="1" y="901"/>
                  </a:cubicBezTo>
                  <a:cubicBezTo>
                    <a:pt x="1" y="901"/>
                    <a:pt x="1" y="934"/>
                    <a:pt x="1" y="934"/>
                  </a:cubicBezTo>
                  <a:lnTo>
                    <a:pt x="168" y="1134"/>
                  </a:lnTo>
                  <a:cubicBezTo>
                    <a:pt x="201" y="1134"/>
                    <a:pt x="201" y="1134"/>
                    <a:pt x="234" y="1101"/>
                  </a:cubicBezTo>
                  <a:lnTo>
                    <a:pt x="401" y="767"/>
                  </a:lnTo>
                  <a:lnTo>
                    <a:pt x="401" y="1868"/>
                  </a:lnTo>
                  <a:cubicBezTo>
                    <a:pt x="401" y="1868"/>
                    <a:pt x="401" y="1901"/>
                    <a:pt x="401" y="1901"/>
                  </a:cubicBezTo>
                  <a:lnTo>
                    <a:pt x="434" y="1901"/>
                  </a:lnTo>
                  <a:lnTo>
                    <a:pt x="668" y="1768"/>
                  </a:lnTo>
                  <a:cubicBezTo>
                    <a:pt x="668" y="1768"/>
                    <a:pt x="668" y="1735"/>
                    <a:pt x="668" y="1735"/>
                  </a:cubicBezTo>
                  <a:cubicBezTo>
                    <a:pt x="668" y="1735"/>
                    <a:pt x="668" y="1701"/>
                    <a:pt x="668" y="1701"/>
                  </a:cubicBezTo>
                  <a:lnTo>
                    <a:pt x="668" y="67"/>
                  </a:lnTo>
                  <a:cubicBezTo>
                    <a:pt x="701" y="33"/>
                    <a:pt x="701" y="33"/>
                    <a:pt x="66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80"/>
            <p:cNvSpPr/>
            <p:nvPr/>
          </p:nvSpPr>
          <p:spPr>
            <a:xfrm>
              <a:off x="2579525" y="3280300"/>
              <a:ext cx="24200" cy="48375"/>
            </a:xfrm>
            <a:custGeom>
              <a:rect b="b" l="l" r="r" t="t"/>
              <a:pathLst>
                <a:path extrusionOk="0" h="1935" w="968">
                  <a:moveTo>
                    <a:pt x="567" y="434"/>
                  </a:moveTo>
                  <a:cubicBezTo>
                    <a:pt x="600" y="434"/>
                    <a:pt x="634" y="467"/>
                    <a:pt x="634" y="467"/>
                  </a:cubicBezTo>
                  <a:cubicBezTo>
                    <a:pt x="634" y="500"/>
                    <a:pt x="667" y="534"/>
                    <a:pt x="667" y="567"/>
                  </a:cubicBezTo>
                  <a:lnTo>
                    <a:pt x="667" y="667"/>
                  </a:lnTo>
                  <a:lnTo>
                    <a:pt x="667" y="1068"/>
                  </a:lnTo>
                  <a:cubicBezTo>
                    <a:pt x="667" y="1101"/>
                    <a:pt x="667" y="1168"/>
                    <a:pt x="667" y="1201"/>
                  </a:cubicBezTo>
                  <a:cubicBezTo>
                    <a:pt x="634" y="1268"/>
                    <a:pt x="634" y="1334"/>
                    <a:pt x="567" y="1401"/>
                  </a:cubicBezTo>
                  <a:cubicBezTo>
                    <a:pt x="567" y="1434"/>
                    <a:pt x="534" y="1468"/>
                    <a:pt x="500" y="1468"/>
                  </a:cubicBezTo>
                  <a:cubicBezTo>
                    <a:pt x="467" y="1501"/>
                    <a:pt x="434" y="1501"/>
                    <a:pt x="434" y="1501"/>
                  </a:cubicBezTo>
                  <a:cubicBezTo>
                    <a:pt x="400" y="1501"/>
                    <a:pt x="367" y="1468"/>
                    <a:pt x="367" y="1468"/>
                  </a:cubicBezTo>
                  <a:cubicBezTo>
                    <a:pt x="334" y="1434"/>
                    <a:pt x="334" y="1401"/>
                    <a:pt x="334" y="1401"/>
                  </a:cubicBezTo>
                  <a:cubicBezTo>
                    <a:pt x="334" y="1368"/>
                    <a:pt x="334" y="1301"/>
                    <a:pt x="334" y="1268"/>
                  </a:cubicBezTo>
                  <a:cubicBezTo>
                    <a:pt x="334" y="1134"/>
                    <a:pt x="334" y="1001"/>
                    <a:pt x="334" y="867"/>
                  </a:cubicBezTo>
                  <a:cubicBezTo>
                    <a:pt x="334" y="834"/>
                    <a:pt x="334" y="767"/>
                    <a:pt x="334" y="734"/>
                  </a:cubicBezTo>
                  <a:cubicBezTo>
                    <a:pt x="334" y="701"/>
                    <a:pt x="367" y="667"/>
                    <a:pt x="367" y="634"/>
                  </a:cubicBezTo>
                  <a:cubicBezTo>
                    <a:pt x="367" y="601"/>
                    <a:pt x="400" y="567"/>
                    <a:pt x="434" y="534"/>
                  </a:cubicBezTo>
                  <a:cubicBezTo>
                    <a:pt x="434" y="500"/>
                    <a:pt x="467" y="500"/>
                    <a:pt x="500" y="467"/>
                  </a:cubicBezTo>
                  <a:cubicBezTo>
                    <a:pt x="534" y="467"/>
                    <a:pt x="534" y="434"/>
                    <a:pt x="567" y="434"/>
                  </a:cubicBezTo>
                  <a:close/>
                  <a:moveTo>
                    <a:pt x="701" y="0"/>
                  </a:moveTo>
                  <a:cubicBezTo>
                    <a:pt x="634" y="0"/>
                    <a:pt x="534" y="33"/>
                    <a:pt x="500" y="67"/>
                  </a:cubicBezTo>
                  <a:cubicBezTo>
                    <a:pt x="400" y="100"/>
                    <a:pt x="334" y="167"/>
                    <a:pt x="267" y="234"/>
                  </a:cubicBezTo>
                  <a:cubicBezTo>
                    <a:pt x="200" y="300"/>
                    <a:pt x="167" y="400"/>
                    <a:pt x="133" y="467"/>
                  </a:cubicBezTo>
                  <a:cubicBezTo>
                    <a:pt x="100" y="567"/>
                    <a:pt x="67" y="634"/>
                    <a:pt x="33" y="734"/>
                  </a:cubicBezTo>
                  <a:cubicBezTo>
                    <a:pt x="33" y="834"/>
                    <a:pt x="0" y="934"/>
                    <a:pt x="0" y="1001"/>
                  </a:cubicBezTo>
                  <a:lnTo>
                    <a:pt x="0" y="1234"/>
                  </a:lnTo>
                  <a:lnTo>
                    <a:pt x="0" y="1468"/>
                  </a:lnTo>
                  <a:cubicBezTo>
                    <a:pt x="0" y="1535"/>
                    <a:pt x="33" y="1635"/>
                    <a:pt x="33" y="1701"/>
                  </a:cubicBezTo>
                  <a:cubicBezTo>
                    <a:pt x="67" y="1768"/>
                    <a:pt x="100" y="1835"/>
                    <a:pt x="133" y="1868"/>
                  </a:cubicBezTo>
                  <a:cubicBezTo>
                    <a:pt x="167" y="1901"/>
                    <a:pt x="234" y="1935"/>
                    <a:pt x="267" y="1935"/>
                  </a:cubicBezTo>
                  <a:cubicBezTo>
                    <a:pt x="334" y="1935"/>
                    <a:pt x="434" y="1901"/>
                    <a:pt x="500" y="1868"/>
                  </a:cubicBezTo>
                  <a:cubicBezTo>
                    <a:pt x="567" y="1835"/>
                    <a:pt x="634" y="1768"/>
                    <a:pt x="701" y="1701"/>
                  </a:cubicBezTo>
                  <a:cubicBezTo>
                    <a:pt x="767" y="1635"/>
                    <a:pt x="801" y="1535"/>
                    <a:pt x="834" y="1468"/>
                  </a:cubicBezTo>
                  <a:cubicBezTo>
                    <a:pt x="867" y="1368"/>
                    <a:pt x="901" y="1301"/>
                    <a:pt x="934" y="1201"/>
                  </a:cubicBezTo>
                  <a:cubicBezTo>
                    <a:pt x="934" y="1101"/>
                    <a:pt x="967" y="1001"/>
                    <a:pt x="967" y="901"/>
                  </a:cubicBezTo>
                  <a:lnTo>
                    <a:pt x="967" y="701"/>
                  </a:lnTo>
                  <a:lnTo>
                    <a:pt x="967" y="467"/>
                  </a:lnTo>
                  <a:cubicBezTo>
                    <a:pt x="967" y="400"/>
                    <a:pt x="934" y="300"/>
                    <a:pt x="934" y="234"/>
                  </a:cubicBezTo>
                  <a:cubicBezTo>
                    <a:pt x="901" y="167"/>
                    <a:pt x="867" y="100"/>
                    <a:pt x="834" y="67"/>
                  </a:cubicBezTo>
                  <a:cubicBezTo>
                    <a:pt x="801" y="33"/>
                    <a:pt x="734" y="0"/>
                    <a:pt x="70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80"/>
            <p:cNvSpPr/>
            <p:nvPr/>
          </p:nvSpPr>
          <p:spPr>
            <a:xfrm>
              <a:off x="2606200" y="3301150"/>
              <a:ext cx="9200" cy="20850"/>
            </a:xfrm>
            <a:custGeom>
              <a:rect b="b" l="l" r="r" t="t"/>
              <a:pathLst>
                <a:path extrusionOk="0" h="834" w="368">
                  <a:moveTo>
                    <a:pt x="334" y="0"/>
                  </a:moveTo>
                  <a:lnTo>
                    <a:pt x="134" y="133"/>
                  </a:lnTo>
                  <a:cubicBezTo>
                    <a:pt x="101" y="133"/>
                    <a:pt x="101" y="133"/>
                    <a:pt x="101" y="167"/>
                  </a:cubicBezTo>
                  <a:cubicBezTo>
                    <a:pt x="67" y="200"/>
                    <a:pt x="67" y="234"/>
                    <a:pt x="67" y="267"/>
                  </a:cubicBezTo>
                  <a:lnTo>
                    <a:pt x="0" y="801"/>
                  </a:lnTo>
                  <a:cubicBezTo>
                    <a:pt x="0" y="801"/>
                    <a:pt x="0" y="801"/>
                    <a:pt x="0" y="834"/>
                  </a:cubicBezTo>
                  <a:lnTo>
                    <a:pt x="34" y="834"/>
                  </a:lnTo>
                  <a:lnTo>
                    <a:pt x="167" y="767"/>
                  </a:lnTo>
                  <a:cubicBezTo>
                    <a:pt x="201" y="734"/>
                    <a:pt x="201" y="734"/>
                    <a:pt x="201" y="701"/>
                  </a:cubicBezTo>
                  <a:cubicBezTo>
                    <a:pt x="234" y="667"/>
                    <a:pt x="234" y="667"/>
                    <a:pt x="234" y="634"/>
                  </a:cubicBezTo>
                  <a:lnTo>
                    <a:pt x="367" y="67"/>
                  </a:lnTo>
                  <a:lnTo>
                    <a:pt x="367" y="33"/>
                  </a:lnTo>
                  <a:cubicBezTo>
                    <a:pt x="367" y="33"/>
                    <a:pt x="367" y="0"/>
                    <a:pt x="36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80"/>
            <p:cNvSpPr/>
            <p:nvPr/>
          </p:nvSpPr>
          <p:spPr>
            <a:xfrm>
              <a:off x="2618700" y="3257775"/>
              <a:ext cx="23375" cy="47550"/>
            </a:xfrm>
            <a:custGeom>
              <a:rect b="b" l="l" r="r" t="t"/>
              <a:pathLst>
                <a:path extrusionOk="0" h="1902" w="935">
                  <a:moveTo>
                    <a:pt x="568" y="434"/>
                  </a:moveTo>
                  <a:cubicBezTo>
                    <a:pt x="601" y="434"/>
                    <a:pt x="601" y="434"/>
                    <a:pt x="601" y="467"/>
                  </a:cubicBezTo>
                  <a:cubicBezTo>
                    <a:pt x="635" y="467"/>
                    <a:pt x="635" y="501"/>
                    <a:pt x="635" y="534"/>
                  </a:cubicBezTo>
                  <a:cubicBezTo>
                    <a:pt x="635" y="568"/>
                    <a:pt x="635" y="601"/>
                    <a:pt x="635" y="634"/>
                  </a:cubicBezTo>
                  <a:lnTo>
                    <a:pt x="635" y="1068"/>
                  </a:lnTo>
                  <a:cubicBezTo>
                    <a:pt x="635" y="1101"/>
                    <a:pt x="635" y="1135"/>
                    <a:pt x="635" y="1168"/>
                  </a:cubicBezTo>
                  <a:cubicBezTo>
                    <a:pt x="635" y="1201"/>
                    <a:pt x="635" y="1235"/>
                    <a:pt x="635" y="1301"/>
                  </a:cubicBezTo>
                  <a:cubicBezTo>
                    <a:pt x="601" y="1301"/>
                    <a:pt x="601" y="1335"/>
                    <a:pt x="568" y="1368"/>
                  </a:cubicBezTo>
                  <a:cubicBezTo>
                    <a:pt x="535" y="1401"/>
                    <a:pt x="501" y="1435"/>
                    <a:pt x="468" y="1435"/>
                  </a:cubicBezTo>
                  <a:cubicBezTo>
                    <a:pt x="468" y="1468"/>
                    <a:pt x="434" y="1468"/>
                    <a:pt x="401" y="1468"/>
                  </a:cubicBezTo>
                  <a:cubicBezTo>
                    <a:pt x="401" y="1468"/>
                    <a:pt x="368" y="1468"/>
                    <a:pt x="368" y="1435"/>
                  </a:cubicBezTo>
                  <a:cubicBezTo>
                    <a:pt x="334" y="1435"/>
                    <a:pt x="334" y="1401"/>
                    <a:pt x="334" y="1368"/>
                  </a:cubicBezTo>
                  <a:cubicBezTo>
                    <a:pt x="334" y="1335"/>
                    <a:pt x="334" y="1301"/>
                    <a:pt x="334" y="1268"/>
                  </a:cubicBezTo>
                  <a:lnTo>
                    <a:pt x="334" y="834"/>
                  </a:lnTo>
                  <a:cubicBezTo>
                    <a:pt x="301" y="801"/>
                    <a:pt x="301" y="768"/>
                    <a:pt x="334" y="734"/>
                  </a:cubicBezTo>
                  <a:cubicBezTo>
                    <a:pt x="334" y="668"/>
                    <a:pt x="334" y="634"/>
                    <a:pt x="368" y="601"/>
                  </a:cubicBezTo>
                  <a:cubicBezTo>
                    <a:pt x="368" y="534"/>
                    <a:pt x="434" y="501"/>
                    <a:pt x="468" y="467"/>
                  </a:cubicBezTo>
                  <a:cubicBezTo>
                    <a:pt x="501" y="434"/>
                    <a:pt x="535" y="434"/>
                    <a:pt x="568" y="434"/>
                  </a:cubicBezTo>
                  <a:close/>
                  <a:moveTo>
                    <a:pt x="668" y="0"/>
                  </a:moveTo>
                  <a:cubicBezTo>
                    <a:pt x="601" y="0"/>
                    <a:pt x="535" y="0"/>
                    <a:pt x="468" y="67"/>
                  </a:cubicBezTo>
                  <a:cubicBezTo>
                    <a:pt x="401" y="101"/>
                    <a:pt x="334" y="167"/>
                    <a:pt x="268" y="234"/>
                  </a:cubicBezTo>
                  <a:cubicBezTo>
                    <a:pt x="201" y="301"/>
                    <a:pt x="168" y="367"/>
                    <a:pt x="101" y="467"/>
                  </a:cubicBezTo>
                  <a:cubicBezTo>
                    <a:pt x="68" y="534"/>
                    <a:pt x="34" y="634"/>
                    <a:pt x="34" y="734"/>
                  </a:cubicBezTo>
                  <a:cubicBezTo>
                    <a:pt x="1" y="801"/>
                    <a:pt x="1" y="901"/>
                    <a:pt x="1" y="1001"/>
                  </a:cubicBezTo>
                  <a:lnTo>
                    <a:pt x="1" y="1235"/>
                  </a:lnTo>
                  <a:lnTo>
                    <a:pt x="1" y="1435"/>
                  </a:lnTo>
                  <a:cubicBezTo>
                    <a:pt x="1" y="1535"/>
                    <a:pt x="1" y="1602"/>
                    <a:pt x="34" y="1702"/>
                  </a:cubicBezTo>
                  <a:cubicBezTo>
                    <a:pt x="34" y="1735"/>
                    <a:pt x="68" y="1802"/>
                    <a:pt x="101" y="1868"/>
                  </a:cubicBezTo>
                  <a:cubicBezTo>
                    <a:pt x="168" y="1902"/>
                    <a:pt x="201" y="1902"/>
                    <a:pt x="268" y="1902"/>
                  </a:cubicBezTo>
                  <a:cubicBezTo>
                    <a:pt x="334" y="1902"/>
                    <a:pt x="401" y="1902"/>
                    <a:pt x="468" y="1835"/>
                  </a:cubicBezTo>
                  <a:cubicBezTo>
                    <a:pt x="535" y="1802"/>
                    <a:pt x="635" y="1735"/>
                    <a:pt x="668" y="1668"/>
                  </a:cubicBezTo>
                  <a:cubicBezTo>
                    <a:pt x="735" y="1602"/>
                    <a:pt x="801" y="1535"/>
                    <a:pt x="835" y="1435"/>
                  </a:cubicBezTo>
                  <a:cubicBezTo>
                    <a:pt x="868" y="1368"/>
                    <a:pt x="901" y="1268"/>
                    <a:pt x="901" y="1168"/>
                  </a:cubicBezTo>
                  <a:cubicBezTo>
                    <a:pt x="935" y="1101"/>
                    <a:pt x="935" y="1001"/>
                    <a:pt x="935" y="901"/>
                  </a:cubicBezTo>
                  <a:lnTo>
                    <a:pt x="935" y="668"/>
                  </a:lnTo>
                  <a:lnTo>
                    <a:pt x="935" y="467"/>
                  </a:lnTo>
                  <a:cubicBezTo>
                    <a:pt x="935" y="367"/>
                    <a:pt x="935" y="301"/>
                    <a:pt x="901" y="201"/>
                  </a:cubicBezTo>
                  <a:cubicBezTo>
                    <a:pt x="901" y="167"/>
                    <a:pt x="868" y="101"/>
                    <a:pt x="835" y="34"/>
                  </a:cubicBezTo>
                  <a:cubicBezTo>
                    <a:pt x="801" y="0"/>
                    <a:pt x="735" y="0"/>
                    <a:pt x="66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80"/>
            <p:cNvSpPr/>
            <p:nvPr/>
          </p:nvSpPr>
          <p:spPr>
            <a:xfrm>
              <a:off x="2646225" y="3241100"/>
              <a:ext cx="24200" cy="48400"/>
            </a:xfrm>
            <a:custGeom>
              <a:rect b="b" l="l" r="r" t="t"/>
              <a:pathLst>
                <a:path extrusionOk="0" h="1936" w="968">
                  <a:moveTo>
                    <a:pt x="568" y="467"/>
                  </a:moveTo>
                  <a:cubicBezTo>
                    <a:pt x="601" y="467"/>
                    <a:pt x="634" y="467"/>
                    <a:pt x="634" y="501"/>
                  </a:cubicBezTo>
                  <a:cubicBezTo>
                    <a:pt x="634" y="501"/>
                    <a:pt x="668" y="534"/>
                    <a:pt x="668" y="567"/>
                  </a:cubicBezTo>
                  <a:cubicBezTo>
                    <a:pt x="668" y="601"/>
                    <a:pt x="668" y="634"/>
                    <a:pt x="668" y="667"/>
                  </a:cubicBezTo>
                  <a:lnTo>
                    <a:pt x="668" y="1101"/>
                  </a:lnTo>
                  <a:cubicBezTo>
                    <a:pt x="668" y="1134"/>
                    <a:pt x="668" y="1168"/>
                    <a:pt x="668" y="1201"/>
                  </a:cubicBezTo>
                  <a:cubicBezTo>
                    <a:pt x="668" y="1235"/>
                    <a:pt x="634" y="1268"/>
                    <a:pt x="634" y="1301"/>
                  </a:cubicBezTo>
                  <a:cubicBezTo>
                    <a:pt x="634" y="1335"/>
                    <a:pt x="601" y="1368"/>
                    <a:pt x="568" y="1401"/>
                  </a:cubicBezTo>
                  <a:cubicBezTo>
                    <a:pt x="568" y="1435"/>
                    <a:pt x="534" y="1468"/>
                    <a:pt x="501" y="1468"/>
                  </a:cubicBezTo>
                  <a:cubicBezTo>
                    <a:pt x="468" y="1501"/>
                    <a:pt x="468" y="1501"/>
                    <a:pt x="434" y="1501"/>
                  </a:cubicBezTo>
                  <a:cubicBezTo>
                    <a:pt x="401" y="1501"/>
                    <a:pt x="368" y="1468"/>
                    <a:pt x="368" y="1468"/>
                  </a:cubicBezTo>
                  <a:cubicBezTo>
                    <a:pt x="368" y="1435"/>
                    <a:pt x="334" y="1435"/>
                    <a:pt x="334" y="1401"/>
                  </a:cubicBezTo>
                  <a:cubicBezTo>
                    <a:pt x="334" y="1368"/>
                    <a:pt x="334" y="1335"/>
                    <a:pt x="334" y="1301"/>
                  </a:cubicBezTo>
                  <a:lnTo>
                    <a:pt x="334" y="868"/>
                  </a:lnTo>
                  <a:cubicBezTo>
                    <a:pt x="334" y="834"/>
                    <a:pt x="334" y="801"/>
                    <a:pt x="334" y="734"/>
                  </a:cubicBezTo>
                  <a:cubicBezTo>
                    <a:pt x="334" y="701"/>
                    <a:pt x="368" y="667"/>
                    <a:pt x="368" y="634"/>
                  </a:cubicBezTo>
                  <a:cubicBezTo>
                    <a:pt x="368" y="601"/>
                    <a:pt x="401" y="567"/>
                    <a:pt x="434" y="534"/>
                  </a:cubicBezTo>
                  <a:cubicBezTo>
                    <a:pt x="434" y="534"/>
                    <a:pt x="468" y="501"/>
                    <a:pt x="501" y="467"/>
                  </a:cubicBezTo>
                  <a:close/>
                  <a:moveTo>
                    <a:pt x="701" y="0"/>
                  </a:moveTo>
                  <a:cubicBezTo>
                    <a:pt x="634" y="0"/>
                    <a:pt x="534" y="34"/>
                    <a:pt x="501" y="67"/>
                  </a:cubicBezTo>
                  <a:cubicBezTo>
                    <a:pt x="401" y="100"/>
                    <a:pt x="334" y="167"/>
                    <a:pt x="267" y="234"/>
                  </a:cubicBezTo>
                  <a:cubicBezTo>
                    <a:pt x="234" y="334"/>
                    <a:pt x="167" y="401"/>
                    <a:pt x="134" y="467"/>
                  </a:cubicBezTo>
                  <a:cubicBezTo>
                    <a:pt x="101" y="567"/>
                    <a:pt x="67" y="667"/>
                    <a:pt x="34" y="734"/>
                  </a:cubicBezTo>
                  <a:cubicBezTo>
                    <a:pt x="34" y="834"/>
                    <a:pt x="1" y="934"/>
                    <a:pt x="1" y="1034"/>
                  </a:cubicBezTo>
                  <a:lnTo>
                    <a:pt x="1" y="1268"/>
                  </a:lnTo>
                  <a:lnTo>
                    <a:pt x="1" y="1468"/>
                  </a:lnTo>
                  <a:cubicBezTo>
                    <a:pt x="1" y="1535"/>
                    <a:pt x="34" y="1635"/>
                    <a:pt x="34" y="1702"/>
                  </a:cubicBezTo>
                  <a:cubicBezTo>
                    <a:pt x="67" y="1768"/>
                    <a:pt x="101" y="1835"/>
                    <a:pt x="134" y="1868"/>
                  </a:cubicBezTo>
                  <a:cubicBezTo>
                    <a:pt x="167" y="1902"/>
                    <a:pt x="234" y="1935"/>
                    <a:pt x="267" y="1935"/>
                  </a:cubicBezTo>
                  <a:cubicBezTo>
                    <a:pt x="368" y="1935"/>
                    <a:pt x="434" y="1902"/>
                    <a:pt x="501" y="1868"/>
                  </a:cubicBezTo>
                  <a:cubicBezTo>
                    <a:pt x="568" y="1835"/>
                    <a:pt x="634" y="1768"/>
                    <a:pt x="701" y="1702"/>
                  </a:cubicBezTo>
                  <a:cubicBezTo>
                    <a:pt x="768" y="1635"/>
                    <a:pt x="801" y="1535"/>
                    <a:pt x="835" y="1468"/>
                  </a:cubicBezTo>
                  <a:cubicBezTo>
                    <a:pt x="868" y="1368"/>
                    <a:pt x="901" y="1301"/>
                    <a:pt x="935" y="1201"/>
                  </a:cubicBezTo>
                  <a:cubicBezTo>
                    <a:pt x="935" y="1101"/>
                    <a:pt x="968" y="1001"/>
                    <a:pt x="968" y="934"/>
                  </a:cubicBezTo>
                  <a:lnTo>
                    <a:pt x="968" y="701"/>
                  </a:lnTo>
                  <a:lnTo>
                    <a:pt x="968" y="467"/>
                  </a:lnTo>
                  <a:cubicBezTo>
                    <a:pt x="968" y="401"/>
                    <a:pt x="935" y="301"/>
                    <a:pt x="935" y="234"/>
                  </a:cubicBezTo>
                  <a:cubicBezTo>
                    <a:pt x="901" y="167"/>
                    <a:pt x="901" y="134"/>
                    <a:pt x="835" y="67"/>
                  </a:cubicBezTo>
                  <a:cubicBezTo>
                    <a:pt x="801" y="34"/>
                    <a:pt x="768" y="0"/>
                    <a:pt x="70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80"/>
            <p:cNvSpPr/>
            <p:nvPr/>
          </p:nvSpPr>
          <p:spPr>
            <a:xfrm>
              <a:off x="2674575" y="3225250"/>
              <a:ext cx="23375" cy="48400"/>
            </a:xfrm>
            <a:custGeom>
              <a:rect b="b" l="l" r="r" t="t"/>
              <a:pathLst>
                <a:path extrusionOk="0" h="1936" w="935">
                  <a:moveTo>
                    <a:pt x="568" y="434"/>
                  </a:moveTo>
                  <a:cubicBezTo>
                    <a:pt x="601" y="434"/>
                    <a:pt x="601" y="468"/>
                    <a:pt x="635" y="468"/>
                  </a:cubicBezTo>
                  <a:cubicBezTo>
                    <a:pt x="635" y="501"/>
                    <a:pt x="635" y="534"/>
                    <a:pt x="635" y="534"/>
                  </a:cubicBezTo>
                  <a:cubicBezTo>
                    <a:pt x="635" y="568"/>
                    <a:pt x="635" y="634"/>
                    <a:pt x="635" y="668"/>
                  </a:cubicBezTo>
                  <a:lnTo>
                    <a:pt x="635" y="1068"/>
                  </a:lnTo>
                  <a:cubicBezTo>
                    <a:pt x="635" y="1101"/>
                    <a:pt x="635" y="1168"/>
                    <a:pt x="635" y="1201"/>
                  </a:cubicBezTo>
                  <a:cubicBezTo>
                    <a:pt x="635" y="1235"/>
                    <a:pt x="635" y="1268"/>
                    <a:pt x="635" y="1301"/>
                  </a:cubicBezTo>
                  <a:cubicBezTo>
                    <a:pt x="601" y="1335"/>
                    <a:pt x="601" y="1368"/>
                    <a:pt x="568" y="1402"/>
                  </a:cubicBezTo>
                  <a:cubicBezTo>
                    <a:pt x="534" y="1435"/>
                    <a:pt x="501" y="1435"/>
                    <a:pt x="501" y="1468"/>
                  </a:cubicBezTo>
                  <a:cubicBezTo>
                    <a:pt x="468" y="1468"/>
                    <a:pt x="434" y="1502"/>
                    <a:pt x="401" y="1502"/>
                  </a:cubicBezTo>
                  <a:cubicBezTo>
                    <a:pt x="368" y="1468"/>
                    <a:pt x="368" y="1468"/>
                    <a:pt x="368" y="1468"/>
                  </a:cubicBezTo>
                  <a:cubicBezTo>
                    <a:pt x="334" y="1435"/>
                    <a:pt x="334" y="1402"/>
                    <a:pt x="334" y="1368"/>
                  </a:cubicBezTo>
                  <a:cubicBezTo>
                    <a:pt x="301" y="1335"/>
                    <a:pt x="301" y="1301"/>
                    <a:pt x="334" y="1268"/>
                  </a:cubicBezTo>
                  <a:lnTo>
                    <a:pt x="334" y="868"/>
                  </a:lnTo>
                  <a:cubicBezTo>
                    <a:pt x="301" y="801"/>
                    <a:pt x="301" y="768"/>
                    <a:pt x="334" y="734"/>
                  </a:cubicBezTo>
                  <a:cubicBezTo>
                    <a:pt x="334" y="701"/>
                    <a:pt x="334" y="668"/>
                    <a:pt x="368" y="634"/>
                  </a:cubicBezTo>
                  <a:cubicBezTo>
                    <a:pt x="368" y="601"/>
                    <a:pt x="368" y="568"/>
                    <a:pt x="401" y="534"/>
                  </a:cubicBezTo>
                  <a:cubicBezTo>
                    <a:pt x="434" y="501"/>
                    <a:pt x="468" y="468"/>
                    <a:pt x="501" y="468"/>
                  </a:cubicBezTo>
                  <a:cubicBezTo>
                    <a:pt x="501" y="434"/>
                    <a:pt x="534" y="434"/>
                    <a:pt x="568" y="434"/>
                  </a:cubicBezTo>
                  <a:close/>
                  <a:moveTo>
                    <a:pt x="668" y="1"/>
                  </a:moveTo>
                  <a:cubicBezTo>
                    <a:pt x="601" y="1"/>
                    <a:pt x="534" y="34"/>
                    <a:pt x="468" y="67"/>
                  </a:cubicBezTo>
                  <a:cubicBezTo>
                    <a:pt x="401" y="101"/>
                    <a:pt x="334" y="167"/>
                    <a:pt x="268" y="234"/>
                  </a:cubicBezTo>
                  <a:cubicBezTo>
                    <a:pt x="201" y="301"/>
                    <a:pt x="168" y="401"/>
                    <a:pt x="101" y="468"/>
                  </a:cubicBezTo>
                  <a:cubicBezTo>
                    <a:pt x="67" y="568"/>
                    <a:pt x="34" y="634"/>
                    <a:pt x="34" y="734"/>
                  </a:cubicBezTo>
                  <a:cubicBezTo>
                    <a:pt x="1" y="834"/>
                    <a:pt x="1" y="935"/>
                    <a:pt x="1" y="1001"/>
                  </a:cubicBezTo>
                  <a:lnTo>
                    <a:pt x="1" y="1235"/>
                  </a:lnTo>
                  <a:lnTo>
                    <a:pt x="1" y="1468"/>
                  </a:lnTo>
                  <a:cubicBezTo>
                    <a:pt x="1" y="1535"/>
                    <a:pt x="1" y="1635"/>
                    <a:pt x="34" y="1702"/>
                  </a:cubicBezTo>
                  <a:cubicBezTo>
                    <a:pt x="34" y="1768"/>
                    <a:pt x="67" y="1802"/>
                    <a:pt x="101" y="1869"/>
                  </a:cubicBezTo>
                  <a:cubicBezTo>
                    <a:pt x="168" y="1902"/>
                    <a:pt x="201" y="1935"/>
                    <a:pt x="268" y="1935"/>
                  </a:cubicBezTo>
                  <a:cubicBezTo>
                    <a:pt x="334" y="1935"/>
                    <a:pt x="401" y="1902"/>
                    <a:pt x="468" y="1869"/>
                  </a:cubicBezTo>
                  <a:cubicBezTo>
                    <a:pt x="568" y="1802"/>
                    <a:pt x="635" y="1768"/>
                    <a:pt x="668" y="1668"/>
                  </a:cubicBezTo>
                  <a:cubicBezTo>
                    <a:pt x="735" y="1602"/>
                    <a:pt x="801" y="1535"/>
                    <a:pt x="835" y="1468"/>
                  </a:cubicBezTo>
                  <a:cubicBezTo>
                    <a:pt x="868" y="1368"/>
                    <a:pt x="901" y="1268"/>
                    <a:pt x="901" y="1201"/>
                  </a:cubicBezTo>
                  <a:cubicBezTo>
                    <a:pt x="935" y="1101"/>
                    <a:pt x="935" y="1001"/>
                    <a:pt x="935" y="901"/>
                  </a:cubicBezTo>
                  <a:lnTo>
                    <a:pt x="935" y="701"/>
                  </a:lnTo>
                  <a:lnTo>
                    <a:pt x="935" y="468"/>
                  </a:lnTo>
                  <a:cubicBezTo>
                    <a:pt x="935" y="367"/>
                    <a:pt x="935" y="301"/>
                    <a:pt x="901" y="234"/>
                  </a:cubicBezTo>
                  <a:cubicBezTo>
                    <a:pt x="901" y="167"/>
                    <a:pt x="868" y="101"/>
                    <a:pt x="835" y="67"/>
                  </a:cubicBezTo>
                  <a:cubicBezTo>
                    <a:pt x="801" y="34"/>
                    <a:pt x="735" y="1"/>
                    <a:pt x="66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80"/>
            <p:cNvSpPr/>
            <p:nvPr/>
          </p:nvSpPr>
          <p:spPr>
            <a:xfrm>
              <a:off x="2647900" y="3579050"/>
              <a:ext cx="25050" cy="52350"/>
            </a:xfrm>
            <a:custGeom>
              <a:rect b="b" l="l" r="r" t="t"/>
              <a:pathLst>
                <a:path extrusionOk="0" h="2094" w="1002">
                  <a:moveTo>
                    <a:pt x="872" y="0"/>
                  </a:moveTo>
                  <a:cubicBezTo>
                    <a:pt x="868" y="0"/>
                    <a:pt x="868" y="9"/>
                    <a:pt x="868" y="25"/>
                  </a:cubicBezTo>
                  <a:lnTo>
                    <a:pt x="100" y="459"/>
                  </a:lnTo>
                  <a:cubicBezTo>
                    <a:pt x="100" y="459"/>
                    <a:pt x="67" y="492"/>
                    <a:pt x="67" y="492"/>
                  </a:cubicBezTo>
                  <a:cubicBezTo>
                    <a:pt x="67" y="526"/>
                    <a:pt x="67" y="526"/>
                    <a:pt x="67" y="559"/>
                  </a:cubicBezTo>
                  <a:lnTo>
                    <a:pt x="67" y="826"/>
                  </a:lnTo>
                  <a:cubicBezTo>
                    <a:pt x="67" y="826"/>
                    <a:pt x="67" y="826"/>
                    <a:pt x="67" y="859"/>
                  </a:cubicBezTo>
                  <a:lnTo>
                    <a:pt x="100" y="859"/>
                  </a:lnTo>
                  <a:lnTo>
                    <a:pt x="534" y="592"/>
                  </a:lnTo>
                  <a:lnTo>
                    <a:pt x="367" y="959"/>
                  </a:lnTo>
                  <a:lnTo>
                    <a:pt x="334" y="1026"/>
                  </a:lnTo>
                  <a:cubicBezTo>
                    <a:pt x="334" y="1059"/>
                    <a:pt x="334" y="1059"/>
                    <a:pt x="334" y="1093"/>
                  </a:cubicBezTo>
                  <a:lnTo>
                    <a:pt x="334" y="1293"/>
                  </a:lnTo>
                  <a:cubicBezTo>
                    <a:pt x="334" y="1326"/>
                    <a:pt x="334" y="1326"/>
                    <a:pt x="334" y="1326"/>
                  </a:cubicBezTo>
                  <a:lnTo>
                    <a:pt x="367" y="1326"/>
                  </a:lnTo>
                  <a:lnTo>
                    <a:pt x="501" y="1260"/>
                  </a:lnTo>
                  <a:cubicBezTo>
                    <a:pt x="534" y="1226"/>
                    <a:pt x="567" y="1226"/>
                    <a:pt x="634" y="1226"/>
                  </a:cubicBezTo>
                  <a:cubicBezTo>
                    <a:pt x="634" y="1226"/>
                    <a:pt x="667" y="1260"/>
                    <a:pt x="667" y="1326"/>
                  </a:cubicBezTo>
                  <a:cubicBezTo>
                    <a:pt x="667" y="1393"/>
                    <a:pt x="667" y="1426"/>
                    <a:pt x="634" y="1493"/>
                  </a:cubicBezTo>
                  <a:cubicBezTo>
                    <a:pt x="567" y="1526"/>
                    <a:pt x="534" y="1560"/>
                    <a:pt x="501" y="1593"/>
                  </a:cubicBezTo>
                  <a:cubicBezTo>
                    <a:pt x="467" y="1626"/>
                    <a:pt x="434" y="1626"/>
                    <a:pt x="401" y="1626"/>
                  </a:cubicBezTo>
                  <a:lnTo>
                    <a:pt x="334" y="1626"/>
                  </a:lnTo>
                  <a:lnTo>
                    <a:pt x="301" y="1593"/>
                  </a:lnTo>
                  <a:lnTo>
                    <a:pt x="234" y="1593"/>
                  </a:lnTo>
                  <a:lnTo>
                    <a:pt x="34" y="1727"/>
                  </a:lnTo>
                  <a:cubicBezTo>
                    <a:pt x="34" y="1727"/>
                    <a:pt x="0" y="1727"/>
                    <a:pt x="0" y="1760"/>
                  </a:cubicBezTo>
                  <a:cubicBezTo>
                    <a:pt x="0" y="1760"/>
                    <a:pt x="0" y="1793"/>
                    <a:pt x="0" y="1793"/>
                  </a:cubicBezTo>
                  <a:cubicBezTo>
                    <a:pt x="0" y="1860"/>
                    <a:pt x="34" y="1893"/>
                    <a:pt x="34" y="1960"/>
                  </a:cubicBezTo>
                  <a:cubicBezTo>
                    <a:pt x="67" y="1993"/>
                    <a:pt x="100" y="2027"/>
                    <a:pt x="134" y="2060"/>
                  </a:cubicBezTo>
                  <a:cubicBezTo>
                    <a:pt x="200" y="2093"/>
                    <a:pt x="234" y="2093"/>
                    <a:pt x="301" y="2093"/>
                  </a:cubicBezTo>
                  <a:cubicBezTo>
                    <a:pt x="367" y="2060"/>
                    <a:pt x="434" y="2060"/>
                    <a:pt x="501" y="1993"/>
                  </a:cubicBezTo>
                  <a:cubicBezTo>
                    <a:pt x="634" y="1927"/>
                    <a:pt x="768" y="1793"/>
                    <a:pt x="868" y="1660"/>
                  </a:cubicBezTo>
                  <a:cubicBezTo>
                    <a:pt x="934" y="1493"/>
                    <a:pt x="1001" y="1326"/>
                    <a:pt x="968" y="1159"/>
                  </a:cubicBezTo>
                  <a:cubicBezTo>
                    <a:pt x="1001" y="1059"/>
                    <a:pt x="968" y="959"/>
                    <a:pt x="901" y="893"/>
                  </a:cubicBezTo>
                  <a:cubicBezTo>
                    <a:pt x="862" y="854"/>
                    <a:pt x="823" y="837"/>
                    <a:pt x="784" y="837"/>
                  </a:cubicBezTo>
                  <a:cubicBezTo>
                    <a:pt x="756" y="837"/>
                    <a:pt x="728" y="845"/>
                    <a:pt x="701" y="859"/>
                  </a:cubicBezTo>
                  <a:lnTo>
                    <a:pt x="901" y="426"/>
                  </a:lnTo>
                  <a:lnTo>
                    <a:pt x="901" y="359"/>
                  </a:lnTo>
                  <a:cubicBezTo>
                    <a:pt x="901" y="359"/>
                    <a:pt x="901" y="326"/>
                    <a:pt x="901" y="326"/>
                  </a:cubicBezTo>
                  <a:lnTo>
                    <a:pt x="901" y="59"/>
                  </a:lnTo>
                  <a:cubicBezTo>
                    <a:pt x="901" y="25"/>
                    <a:pt x="901" y="25"/>
                    <a:pt x="901" y="25"/>
                  </a:cubicBezTo>
                  <a:cubicBezTo>
                    <a:pt x="884" y="9"/>
                    <a:pt x="876" y="0"/>
                    <a:pt x="87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80"/>
            <p:cNvSpPr/>
            <p:nvPr/>
          </p:nvSpPr>
          <p:spPr>
            <a:xfrm>
              <a:off x="2674575" y="3563000"/>
              <a:ext cx="24225" cy="51725"/>
            </a:xfrm>
            <a:custGeom>
              <a:rect b="b" l="l" r="r" t="t"/>
              <a:pathLst>
                <a:path extrusionOk="0" h="2069" w="969">
                  <a:moveTo>
                    <a:pt x="835" y="0"/>
                  </a:moveTo>
                  <a:lnTo>
                    <a:pt x="134" y="434"/>
                  </a:lnTo>
                  <a:cubicBezTo>
                    <a:pt x="134" y="434"/>
                    <a:pt x="134" y="434"/>
                    <a:pt x="101" y="467"/>
                  </a:cubicBezTo>
                  <a:cubicBezTo>
                    <a:pt x="101" y="467"/>
                    <a:pt x="101" y="501"/>
                    <a:pt x="101" y="501"/>
                  </a:cubicBezTo>
                  <a:lnTo>
                    <a:pt x="67" y="1435"/>
                  </a:lnTo>
                  <a:cubicBezTo>
                    <a:pt x="67" y="1435"/>
                    <a:pt x="67" y="1468"/>
                    <a:pt x="67" y="1468"/>
                  </a:cubicBezTo>
                  <a:lnTo>
                    <a:pt x="101" y="1468"/>
                  </a:lnTo>
                  <a:lnTo>
                    <a:pt x="368" y="1334"/>
                  </a:lnTo>
                  <a:cubicBezTo>
                    <a:pt x="368" y="1334"/>
                    <a:pt x="368" y="1301"/>
                    <a:pt x="368" y="1301"/>
                  </a:cubicBezTo>
                  <a:lnTo>
                    <a:pt x="401" y="1268"/>
                  </a:lnTo>
                  <a:lnTo>
                    <a:pt x="434" y="1234"/>
                  </a:lnTo>
                  <a:cubicBezTo>
                    <a:pt x="468" y="1201"/>
                    <a:pt x="468" y="1201"/>
                    <a:pt x="501" y="1201"/>
                  </a:cubicBezTo>
                  <a:cubicBezTo>
                    <a:pt x="523" y="1201"/>
                    <a:pt x="546" y="1186"/>
                    <a:pt x="568" y="1186"/>
                  </a:cubicBezTo>
                  <a:cubicBezTo>
                    <a:pt x="579" y="1186"/>
                    <a:pt x="590" y="1190"/>
                    <a:pt x="601" y="1201"/>
                  </a:cubicBezTo>
                  <a:cubicBezTo>
                    <a:pt x="635" y="1201"/>
                    <a:pt x="668" y="1268"/>
                    <a:pt x="668" y="1301"/>
                  </a:cubicBezTo>
                  <a:cubicBezTo>
                    <a:pt x="668" y="1334"/>
                    <a:pt x="668" y="1368"/>
                    <a:pt x="668" y="1401"/>
                  </a:cubicBezTo>
                  <a:cubicBezTo>
                    <a:pt x="635" y="1435"/>
                    <a:pt x="635" y="1468"/>
                    <a:pt x="601" y="1501"/>
                  </a:cubicBezTo>
                  <a:cubicBezTo>
                    <a:pt x="601" y="1535"/>
                    <a:pt x="568" y="1535"/>
                    <a:pt x="568" y="1568"/>
                  </a:cubicBezTo>
                  <a:lnTo>
                    <a:pt x="501" y="1601"/>
                  </a:lnTo>
                  <a:cubicBezTo>
                    <a:pt x="468" y="1635"/>
                    <a:pt x="468" y="1635"/>
                    <a:pt x="434" y="1635"/>
                  </a:cubicBezTo>
                  <a:lnTo>
                    <a:pt x="401" y="1635"/>
                  </a:lnTo>
                  <a:cubicBezTo>
                    <a:pt x="368" y="1635"/>
                    <a:pt x="368" y="1635"/>
                    <a:pt x="368" y="1601"/>
                  </a:cubicBezTo>
                  <a:cubicBezTo>
                    <a:pt x="334" y="1601"/>
                    <a:pt x="334" y="1601"/>
                    <a:pt x="334" y="1568"/>
                  </a:cubicBezTo>
                  <a:lnTo>
                    <a:pt x="301" y="1535"/>
                  </a:lnTo>
                  <a:lnTo>
                    <a:pt x="234" y="1535"/>
                  </a:lnTo>
                  <a:lnTo>
                    <a:pt x="34" y="1668"/>
                  </a:lnTo>
                  <a:cubicBezTo>
                    <a:pt x="34" y="1668"/>
                    <a:pt x="34" y="1668"/>
                    <a:pt x="1" y="1701"/>
                  </a:cubicBezTo>
                  <a:cubicBezTo>
                    <a:pt x="1" y="1701"/>
                    <a:pt x="1" y="1701"/>
                    <a:pt x="1" y="1735"/>
                  </a:cubicBezTo>
                  <a:cubicBezTo>
                    <a:pt x="34" y="1801"/>
                    <a:pt x="34" y="1835"/>
                    <a:pt x="67" y="1902"/>
                  </a:cubicBezTo>
                  <a:cubicBezTo>
                    <a:pt x="67" y="1968"/>
                    <a:pt x="101" y="2002"/>
                    <a:pt x="134" y="2035"/>
                  </a:cubicBezTo>
                  <a:cubicBezTo>
                    <a:pt x="201" y="2035"/>
                    <a:pt x="234" y="2068"/>
                    <a:pt x="301" y="2068"/>
                  </a:cubicBezTo>
                  <a:cubicBezTo>
                    <a:pt x="368" y="2035"/>
                    <a:pt x="434" y="2035"/>
                    <a:pt x="501" y="2002"/>
                  </a:cubicBezTo>
                  <a:cubicBezTo>
                    <a:pt x="568" y="1935"/>
                    <a:pt x="635" y="1902"/>
                    <a:pt x="668" y="1835"/>
                  </a:cubicBezTo>
                  <a:cubicBezTo>
                    <a:pt x="735" y="1768"/>
                    <a:pt x="801" y="1701"/>
                    <a:pt x="835" y="1635"/>
                  </a:cubicBezTo>
                  <a:cubicBezTo>
                    <a:pt x="868" y="1568"/>
                    <a:pt x="901" y="1468"/>
                    <a:pt x="935" y="1368"/>
                  </a:cubicBezTo>
                  <a:cubicBezTo>
                    <a:pt x="968" y="1301"/>
                    <a:pt x="968" y="1201"/>
                    <a:pt x="968" y="1101"/>
                  </a:cubicBezTo>
                  <a:cubicBezTo>
                    <a:pt x="968" y="1034"/>
                    <a:pt x="968" y="934"/>
                    <a:pt x="935" y="867"/>
                  </a:cubicBezTo>
                  <a:cubicBezTo>
                    <a:pt x="901" y="801"/>
                    <a:pt x="868" y="767"/>
                    <a:pt x="835" y="734"/>
                  </a:cubicBezTo>
                  <a:cubicBezTo>
                    <a:pt x="801" y="701"/>
                    <a:pt x="735" y="701"/>
                    <a:pt x="701" y="701"/>
                  </a:cubicBezTo>
                  <a:cubicBezTo>
                    <a:pt x="635" y="701"/>
                    <a:pt x="568" y="734"/>
                    <a:pt x="534" y="767"/>
                  </a:cubicBezTo>
                  <a:cubicBezTo>
                    <a:pt x="501" y="767"/>
                    <a:pt x="468" y="801"/>
                    <a:pt x="434" y="834"/>
                  </a:cubicBezTo>
                  <a:cubicBezTo>
                    <a:pt x="401" y="834"/>
                    <a:pt x="368" y="867"/>
                    <a:pt x="368" y="901"/>
                  </a:cubicBezTo>
                  <a:lnTo>
                    <a:pt x="368" y="667"/>
                  </a:lnTo>
                  <a:lnTo>
                    <a:pt x="835" y="400"/>
                  </a:lnTo>
                  <a:cubicBezTo>
                    <a:pt x="868" y="400"/>
                    <a:pt x="868" y="367"/>
                    <a:pt x="868" y="367"/>
                  </a:cubicBezTo>
                  <a:cubicBezTo>
                    <a:pt x="868" y="334"/>
                    <a:pt x="868" y="334"/>
                    <a:pt x="868" y="300"/>
                  </a:cubicBezTo>
                  <a:lnTo>
                    <a:pt x="868" y="34"/>
                  </a:lnTo>
                  <a:cubicBezTo>
                    <a:pt x="868" y="34"/>
                    <a:pt x="868" y="0"/>
                    <a:pt x="86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80"/>
            <p:cNvSpPr/>
            <p:nvPr/>
          </p:nvSpPr>
          <p:spPr>
            <a:xfrm>
              <a:off x="2640400" y="3656400"/>
              <a:ext cx="24200" cy="51725"/>
            </a:xfrm>
            <a:custGeom>
              <a:rect b="b" l="l" r="r" t="t"/>
              <a:pathLst>
                <a:path extrusionOk="0" h="2069" w="968">
                  <a:moveTo>
                    <a:pt x="834" y="0"/>
                  </a:moveTo>
                  <a:lnTo>
                    <a:pt x="134" y="401"/>
                  </a:lnTo>
                  <a:cubicBezTo>
                    <a:pt x="134" y="434"/>
                    <a:pt x="100" y="434"/>
                    <a:pt x="100" y="467"/>
                  </a:cubicBezTo>
                  <a:cubicBezTo>
                    <a:pt x="100" y="467"/>
                    <a:pt x="100" y="501"/>
                    <a:pt x="100" y="501"/>
                  </a:cubicBezTo>
                  <a:lnTo>
                    <a:pt x="67" y="1435"/>
                  </a:lnTo>
                  <a:cubicBezTo>
                    <a:pt x="67" y="1435"/>
                    <a:pt x="67" y="1468"/>
                    <a:pt x="67" y="1468"/>
                  </a:cubicBezTo>
                  <a:lnTo>
                    <a:pt x="100" y="1468"/>
                  </a:lnTo>
                  <a:lnTo>
                    <a:pt x="334" y="1335"/>
                  </a:lnTo>
                  <a:cubicBezTo>
                    <a:pt x="367" y="1301"/>
                    <a:pt x="367" y="1301"/>
                    <a:pt x="367" y="1301"/>
                  </a:cubicBezTo>
                  <a:lnTo>
                    <a:pt x="400" y="1268"/>
                  </a:lnTo>
                  <a:lnTo>
                    <a:pt x="434" y="1201"/>
                  </a:lnTo>
                  <a:lnTo>
                    <a:pt x="467" y="1168"/>
                  </a:lnTo>
                  <a:lnTo>
                    <a:pt x="601" y="1168"/>
                  </a:lnTo>
                  <a:cubicBezTo>
                    <a:pt x="634" y="1201"/>
                    <a:pt x="634" y="1268"/>
                    <a:pt x="634" y="1301"/>
                  </a:cubicBezTo>
                  <a:cubicBezTo>
                    <a:pt x="634" y="1335"/>
                    <a:pt x="634" y="1368"/>
                    <a:pt x="634" y="1401"/>
                  </a:cubicBezTo>
                  <a:cubicBezTo>
                    <a:pt x="634" y="1435"/>
                    <a:pt x="634" y="1468"/>
                    <a:pt x="601" y="1501"/>
                  </a:cubicBezTo>
                  <a:cubicBezTo>
                    <a:pt x="601" y="1501"/>
                    <a:pt x="567" y="1535"/>
                    <a:pt x="567" y="1568"/>
                  </a:cubicBezTo>
                  <a:lnTo>
                    <a:pt x="500" y="1601"/>
                  </a:lnTo>
                  <a:cubicBezTo>
                    <a:pt x="467" y="1635"/>
                    <a:pt x="434" y="1635"/>
                    <a:pt x="434" y="1635"/>
                  </a:cubicBezTo>
                  <a:lnTo>
                    <a:pt x="367" y="1635"/>
                  </a:lnTo>
                  <a:cubicBezTo>
                    <a:pt x="367" y="1635"/>
                    <a:pt x="334" y="1601"/>
                    <a:pt x="334" y="1601"/>
                  </a:cubicBezTo>
                  <a:cubicBezTo>
                    <a:pt x="334" y="1601"/>
                    <a:pt x="334" y="1568"/>
                    <a:pt x="334" y="1568"/>
                  </a:cubicBezTo>
                  <a:lnTo>
                    <a:pt x="267" y="1535"/>
                  </a:lnTo>
                  <a:lnTo>
                    <a:pt x="234" y="1535"/>
                  </a:lnTo>
                  <a:lnTo>
                    <a:pt x="33" y="1668"/>
                  </a:lnTo>
                  <a:lnTo>
                    <a:pt x="0" y="1668"/>
                  </a:lnTo>
                  <a:cubicBezTo>
                    <a:pt x="0" y="1701"/>
                    <a:pt x="0" y="1701"/>
                    <a:pt x="0" y="1735"/>
                  </a:cubicBezTo>
                  <a:cubicBezTo>
                    <a:pt x="0" y="1802"/>
                    <a:pt x="33" y="1835"/>
                    <a:pt x="33" y="1902"/>
                  </a:cubicBezTo>
                  <a:cubicBezTo>
                    <a:pt x="67" y="1968"/>
                    <a:pt x="100" y="2002"/>
                    <a:pt x="134" y="2035"/>
                  </a:cubicBezTo>
                  <a:cubicBezTo>
                    <a:pt x="167" y="2035"/>
                    <a:pt x="234" y="2068"/>
                    <a:pt x="267" y="2068"/>
                  </a:cubicBezTo>
                  <a:cubicBezTo>
                    <a:pt x="367" y="2035"/>
                    <a:pt x="434" y="2035"/>
                    <a:pt x="467" y="2002"/>
                  </a:cubicBezTo>
                  <a:cubicBezTo>
                    <a:pt x="534" y="1935"/>
                    <a:pt x="601" y="1902"/>
                    <a:pt x="667" y="1835"/>
                  </a:cubicBezTo>
                  <a:cubicBezTo>
                    <a:pt x="734" y="1768"/>
                    <a:pt x="767" y="1701"/>
                    <a:pt x="801" y="1635"/>
                  </a:cubicBezTo>
                  <a:cubicBezTo>
                    <a:pt x="867" y="1535"/>
                    <a:pt x="901" y="1468"/>
                    <a:pt x="901" y="1368"/>
                  </a:cubicBezTo>
                  <a:cubicBezTo>
                    <a:pt x="934" y="1301"/>
                    <a:pt x="967" y="1201"/>
                    <a:pt x="967" y="1101"/>
                  </a:cubicBezTo>
                  <a:cubicBezTo>
                    <a:pt x="967" y="1001"/>
                    <a:pt x="934" y="934"/>
                    <a:pt x="934" y="868"/>
                  </a:cubicBezTo>
                  <a:cubicBezTo>
                    <a:pt x="901" y="801"/>
                    <a:pt x="867" y="767"/>
                    <a:pt x="834" y="734"/>
                  </a:cubicBezTo>
                  <a:cubicBezTo>
                    <a:pt x="801" y="701"/>
                    <a:pt x="734" y="701"/>
                    <a:pt x="701" y="701"/>
                  </a:cubicBezTo>
                  <a:cubicBezTo>
                    <a:pt x="634" y="701"/>
                    <a:pt x="567" y="734"/>
                    <a:pt x="500" y="767"/>
                  </a:cubicBezTo>
                  <a:cubicBezTo>
                    <a:pt x="467" y="767"/>
                    <a:pt x="467" y="801"/>
                    <a:pt x="434" y="834"/>
                  </a:cubicBezTo>
                  <a:cubicBezTo>
                    <a:pt x="400" y="834"/>
                    <a:pt x="400" y="868"/>
                    <a:pt x="367" y="901"/>
                  </a:cubicBezTo>
                  <a:lnTo>
                    <a:pt x="367" y="667"/>
                  </a:lnTo>
                  <a:lnTo>
                    <a:pt x="834" y="401"/>
                  </a:lnTo>
                  <a:cubicBezTo>
                    <a:pt x="834" y="401"/>
                    <a:pt x="867" y="367"/>
                    <a:pt x="867" y="367"/>
                  </a:cubicBezTo>
                  <a:cubicBezTo>
                    <a:pt x="867" y="334"/>
                    <a:pt x="867" y="334"/>
                    <a:pt x="867" y="300"/>
                  </a:cubicBezTo>
                  <a:lnTo>
                    <a:pt x="867" y="34"/>
                  </a:lnTo>
                  <a:cubicBezTo>
                    <a:pt x="867" y="34"/>
                    <a:pt x="867" y="0"/>
                    <a:pt x="86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80"/>
            <p:cNvSpPr/>
            <p:nvPr/>
          </p:nvSpPr>
          <p:spPr>
            <a:xfrm>
              <a:off x="2667900" y="3638050"/>
              <a:ext cx="31725" cy="57550"/>
            </a:xfrm>
            <a:custGeom>
              <a:rect b="b" l="l" r="r" t="t"/>
              <a:pathLst>
                <a:path extrusionOk="0" h="2302" w="1269">
                  <a:moveTo>
                    <a:pt x="243" y="719"/>
                  </a:moveTo>
                  <a:cubicBezTo>
                    <a:pt x="253" y="719"/>
                    <a:pt x="268" y="734"/>
                    <a:pt x="268" y="734"/>
                  </a:cubicBezTo>
                  <a:cubicBezTo>
                    <a:pt x="268" y="734"/>
                    <a:pt x="268" y="768"/>
                    <a:pt x="268" y="801"/>
                  </a:cubicBezTo>
                  <a:cubicBezTo>
                    <a:pt x="268" y="868"/>
                    <a:pt x="268" y="901"/>
                    <a:pt x="268" y="968"/>
                  </a:cubicBezTo>
                  <a:cubicBezTo>
                    <a:pt x="268" y="1001"/>
                    <a:pt x="268" y="1034"/>
                    <a:pt x="268" y="1068"/>
                  </a:cubicBezTo>
                  <a:cubicBezTo>
                    <a:pt x="268" y="1101"/>
                    <a:pt x="234" y="1135"/>
                    <a:pt x="234" y="1135"/>
                  </a:cubicBezTo>
                  <a:lnTo>
                    <a:pt x="168" y="1135"/>
                  </a:lnTo>
                  <a:cubicBezTo>
                    <a:pt x="168" y="1101"/>
                    <a:pt x="168" y="1068"/>
                    <a:pt x="168" y="1068"/>
                  </a:cubicBezTo>
                  <a:cubicBezTo>
                    <a:pt x="168" y="1001"/>
                    <a:pt x="168" y="934"/>
                    <a:pt x="168" y="901"/>
                  </a:cubicBezTo>
                  <a:cubicBezTo>
                    <a:pt x="168" y="834"/>
                    <a:pt x="168" y="801"/>
                    <a:pt x="168" y="768"/>
                  </a:cubicBezTo>
                  <a:cubicBezTo>
                    <a:pt x="168" y="734"/>
                    <a:pt x="201" y="734"/>
                    <a:pt x="234" y="734"/>
                  </a:cubicBezTo>
                  <a:cubicBezTo>
                    <a:pt x="234" y="723"/>
                    <a:pt x="238" y="719"/>
                    <a:pt x="243" y="719"/>
                  </a:cubicBezTo>
                  <a:close/>
                  <a:moveTo>
                    <a:pt x="368" y="434"/>
                  </a:moveTo>
                  <a:cubicBezTo>
                    <a:pt x="334" y="434"/>
                    <a:pt x="268" y="467"/>
                    <a:pt x="234" y="467"/>
                  </a:cubicBezTo>
                  <a:cubicBezTo>
                    <a:pt x="201" y="501"/>
                    <a:pt x="168" y="534"/>
                    <a:pt x="134" y="567"/>
                  </a:cubicBezTo>
                  <a:cubicBezTo>
                    <a:pt x="68" y="634"/>
                    <a:pt x="34" y="734"/>
                    <a:pt x="1" y="834"/>
                  </a:cubicBezTo>
                  <a:cubicBezTo>
                    <a:pt x="1" y="868"/>
                    <a:pt x="1" y="934"/>
                    <a:pt x="1" y="968"/>
                  </a:cubicBezTo>
                  <a:cubicBezTo>
                    <a:pt x="1" y="1001"/>
                    <a:pt x="1" y="1034"/>
                    <a:pt x="1" y="1068"/>
                  </a:cubicBezTo>
                  <a:cubicBezTo>
                    <a:pt x="1" y="1101"/>
                    <a:pt x="1" y="1135"/>
                    <a:pt x="1" y="1168"/>
                  </a:cubicBezTo>
                  <a:cubicBezTo>
                    <a:pt x="1" y="1201"/>
                    <a:pt x="1" y="1268"/>
                    <a:pt x="1" y="1301"/>
                  </a:cubicBezTo>
                  <a:cubicBezTo>
                    <a:pt x="34" y="1335"/>
                    <a:pt x="34" y="1368"/>
                    <a:pt x="68" y="1401"/>
                  </a:cubicBezTo>
                  <a:lnTo>
                    <a:pt x="134" y="1401"/>
                  </a:lnTo>
                  <a:cubicBezTo>
                    <a:pt x="168" y="1401"/>
                    <a:pt x="201" y="1401"/>
                    <a:pt x="234" y="1368"/>
                  </a:cubicBezTo>
                  <a:cubicBezTo>
                    <a:pt x="301" y="1368"/>
                    <a:pt x="334" y="1335"/>
                    <a:pt x="368" y="1301"/>
                  </a:cubicBezTo>
                  <a:cubicBezTo>
                    <a:pt x="401" y="1235"/>
                    <a:pt x="401" y="1201"/>
                    <a:pt x="435" y="1168"/>
                  </a:cubicBezTo>
                  <a:cubicBezTo>
                    <a:pt x="468" y="1135"/>
                    <a:pt x="468" y="1068"/>
                    <a:pt x="468" y="1034"/>
                  </a:cubicBezTo>
                  <a:cubicBezTo>
                    <a:pt x="501" y="968"/>
                    <a:pt x="501" y="934"/>
                    <a:pt x="468" y="868"/>
                  </a:cubicBezTo>
                  <a:cubicBezTo>
                    <a:pt x="501" y="801"/>
                    <a:pt x="501" y="734"/>
                    <a:pt x="468" y="701"/>
                  </a:cubicBezTo>
                  <a:cubicBezTo>
                    <a:pt x="501" y="634"/>
                    <a:pt x="501" y="601"/>
                    <a:pt x="468" y="567"/>
                  </a:cubicBezTo>
                  <a:cubicBezTo>
                    <a:pt x="468" y="534"/>
                    <a:pt x="468" y="501"/>
                    <a:pt x="435" y="467"/>
                  </a:cubicBezTo>
                  <a:cubicBezTo>
                    <a:pt x="401" y="467"/>
                    <a:pt x="401" y="434"/>
                    <a:pt x="368" y="434"/>
                  </a:cubicBezTo>
                  <a:close/>
                  <a:moveTo>
                    <a:pt x="1035" y="1168"/>
                  </a:moveTo>
                  <a:cubicBezTo>
                    <a:pt x="1035" y="1168"/>
                    <a:pt x="1035" y="1201"/>
                    <a:pt x="1035" y="1235"/>
                  </a:cubicBezTo>
                  <a:cubicBezTo>
                    <a:pt x="1035" y="1301"/>
                    <a:pt x="1035" y="1368"/>
                    <a:pt x="1035" y="1401"/>
                  </a:cubicBezTo>
                  <a:cubicBezTo>
                    <a:pt x="1035" y="1435"/>
                    <a:pt x="1035" y="1468"/>
                    <a:pt x="1035" y="1535"/>
                  </a:cubicBezTo>
                  <a:cubicBezTo>
                    <a:pt x="1035" y="1535"/>
                    <a:pt x="1002" y="1568"/>
                    <a:pt x="968" y="1568"/>
                  </a:cubicBezTo>
                  <a:lnTo>
                    <a:pt x="935" y="1568"/>
                  </a:lnTo>
                  <a:cubicBezTo>
                    <a:pt x="935" y="1535"/>
                    <a:pt x="935" y="1501"/>
                    <a:pt x="935" y="1501"/>
                  </a:cubicBezTo>
                  <a:cubicBezTo>
                    <a:pt x="935" y="1435"/>
                    <a:pt x="935" y="1368"/>
                    <a:pt x="935" y="1335"/>
                  </a:cubicBezTo>
                  <a:cubicBezTo>
                    <a:pt x="935" y="1301"/>
                    <a:pt x="935" y="1268"/>
                    <a:pt x="935" y="1235"/>
                  </a:cubicBezTo>
                  <a:cubicBezTo>
                    <a:pt x="935" y="1201"/>
                    <a:pt x="968" y="1168"/>
                    <a:pt x="968" y="1168"/>
                  </a:cubicBezTo>
                  <a:close/>
                  <a:moveTo>
                    <a:pt x="1102" y="868"/>
                  </a:moveTo>
                  <a:cubicBezTo>
                    <a:pt x="1068" y="868"/>
                    <a:pt x="1035" y="901"/>
                    <a:pt x="1002" y="901"/>
                  </a:cubicBezTo>
                  <a:cubicBezTo>
                    <a:pt x="935" y="934"/>
                    <a:pt x="902" y="968"/>
                    <a:pt x="868" y="1001"/>
                  </a:cubicBezTo>
                  <a:cubicBezTo>
                    <a:pt x="868" y="1034"/>
                    <a:pt x="835" y="1101"/>
                    <a:pt x="801" y="1135"/>
                  </a:cubicBezTo>
                  <a:cubicBezTo>
                    <a:pt x="768" y="1168"/>
                    <a:pt x="768" y="1235"/>
                    <a:pt x="768" y="1268"/>
                  </a:cubicBezTo>
                  <a:cubicBezTo>
                    <a:pt x="735" y="1335"/>
                    <a:pt x="735" y="1368"/>
                    <a:pt x="768" y="1435"/>
                  </a:cubicBezTo>
                  <a:cubicBezTo>
                    <a:pt x="768" y="1468"/>
                    <a:pt x="768" y="1501"/>
                    <a:pt x="768" y="1535"/>
                  </a:cubicBezTo>
                  <a:cubicBezTo>
                    <a:pt x="768" y="1535"/>
                    <a:pt x="768" y="1568"/>
                    <a:pt x="768" y="1602"/>
                  </a:cubicBezTo>
                  <a:cubicBezTo>
                    <a:pt x="735" y="1668"/>
                    <a:pt x="735" y="1702"/>
                    <a:pt x="768" y="1735"/>
                  </a:cubicBezTo>
                  <a:cubicBezTo>
                    <a:pt x="768" y="1768"/>
                    <a:pt x="768" y="1802"/>
                    <a:pt x="801" y="1835"/>
                  </a:cubicBezTo>
                  <a:cubicBezTo>
                    <a:pt x="835" y="1835"/>
                    <a:pt x="868" y="1868"/>
                    <a:pt x="868" y="1868"/>
                  </a:cubicBezTo>
                  <a:cubicBezTo>
                    <a:pt x="935" y="1868"/>
                    <a:pt x="968" y="1835"/>
                    <a:pt x="1002" y="1835"/>
                  </a:cubicBezTo>
                  <a:cubicBezTo>
                    <a:pt x="1035" y="1802"/>
                    <a:pt x="1068" y="1768"/>
                    <a:pt x="1102" y="1735"/>
                  </a:cubicBezTo>
                  <a:cubicBezTo>
                    <a:pt x="1135" y="1702"/>
                    <a:pt x="1168" y="1635"/>
                    <a:pt x="1168" y="1602"/>
                  </a:cubicBezTo>
                  <a:cubicBezTo>
                    <a:pt x="1235" y="1501"/>
                    <a:pt x="1235" y="1401"/>
                    <a:pt x="1235" y="1335"/>
                  </a:cubicBezTo>
                  <a:cubicBezTo>
                    <a:pt x="1268" y="1268"/>
                    <a:pt x="1268" y="1201"/>
                    <a:pt x="1235" y="1135"/>
                  </a:cubicBezTo>
                  <a:cubicBezTo>
                    <a:pt x="1235" y="1068"/>
                    <a:pt x="1235" y="1034"/>
                    <a:pt x="1235" y="1001"/>
                  </a:cubicBezTo>
                  <a:cubicBezTo>
                    <a:pt x="1235" y="968"/>
                    <a:pt x="1202" y="934"/>
                    <a:pt x="1168" y="901"/>
                  </a:cubicBezTo>
                  <a:cubicBezTo>
                    <a:pt x="1168" y="901"/>
                    <a:pt x="1135" y="868"/>
                    <a:pt x="1102" y="868"/>
                  </a:cubicBezTo>
                  <a:close/>
                  <a:moveTo>
                    <a:pt x="1068" y="0"/>
                  </a:moveTo>
                  <a:lnTo>
                    <a:pt x="935" y="67"/>
                  </a:lnTo>
                  <a:cubicBezTo>
                    <a:pt x="935" y="67"/>
                    <a:pt x="902" y="100"/>
                    <a:pt x="902" y="100"/>
                  </a:cubicBezTo>
                  <a:cubicBezTo>
                    <a:pt x="902" y="134"/>
                    <a:pt x="902" y="134"/>
                    <a:pt x="902" y="167"/>
                  </a:cubicBezTo>
                  <a:lnTo>
                    <a:pt x="68" y="2235"/>
                  </a:lnTo>
                  <a:lnTo>
                    <a:pt x="68" y="2269"/>
                  </a:lnTo>
                  <a:cubicBezTo>
                    <a:pt x="68" y="2302"/>
                    <a:pt x="68" y="2302"/>
                    <a:pt x="68" y="2302"/>
                  </a:cubicBezTo>
                  <a:lnTo>
                    <a:pt x="101" y="2302"/>
                  </a:lnTo>
                  <a:lnTo>
                    <a:pt x="234" y="2202"/>
                  </a:lnTo>
                  <a:cubicBezTo>
                    <a:pt x="268" y="2202"/>
                    <a:pt x="268" y="2202"/>
                    <a:pt x="268" y="2169"/>
                  </a:cubicBezTo>
                  <a:lnTo>
                    <a:pt x="301" y="2135"/>
                  </a:lnTo>
                  <a:lnTo>
                    <a:pt x="1102" y="34"/>
                  </a:lnTo>
                  <a:lnTo>
                    <a:pt x="1102"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80"/>
            <p:cNvSpPr/>
            <p:nvPr/>
          </p:nvSpPr>
          <p:spPr>
            <a:xfrm>
              <a:off x="2538650" y="3787325"/>
              <a:ext cx="25050" cy="60075"/>
            </a:xfrm>
            <a:custGeom>
              <a:rect b="b" l="l" r="r" t="t"/>
              <a:pathLst>
                <a:path extrusionOk="0" h="2403" w="1002">
                  <a:moveTo>
                    <a:pt x="568" y="0"/>
                  </a:moveTo>
                  <a:lnTo>
                    <a:pt x="367" y="134"/>
                  </a:lnTo>
                  <a:cubicBezTo>
                    <a:pt x="334" y="134"/>
                    <a:pt x="334" y="134"/>
                    <a:pt x="334" y="167"/>
                  </a:cubicBezTo>
                  <a:cubicBezTo>
                    <a:pt x="334" y="167"/>
                    <a:pt x="334" y="200"/>
                    <a:pt x="334" y="234"/>
                  </a:cubicBezTo>
                  <a:lnTo>
                    <a:pt x="334" y="401"/>
                  </a:lnTo>
                  <a:cubicBezTo>
                    <a:pt x="267" y="467"/>
                    <a:pt x="234" y="501"/>
                    <a:pt x="201" y="567"/>
                  </a:cubicBezTo>
                  <a:cubicBezTo>
                    <a:pt x="167" y="634"/>
                    <a:pt x="134" y="667"/>
                    <a:pt x="101" y="734"/>
                  </a:cubicBezTo>
                  <a:cubicBezTo>
                    <a:pt x="67" y="801"/>
                    <a:pt x="67" y="868"/>
                    <a:pt x="34" y="934"/>
                  </a:cubicBezTo>
                  <a:cubicBezTo>
                    <a:pt x="34" y="1001"/>
                    <a:pt x="34" y="1034"/>
                    <a:pt x="1" y="1101"/>
                  </a:cubicBezTo>
                  <a:cubicBezTo>
                    <a:pt x="1" y="1201"/>
                    <a:pt x="34" y="1335"/>
                    <a:pt x="101" y="1401"/>
                  </a:cubicBezTo>
                  <a:cubicBezTo>
                    <a:pt x="149" y="1450"/>
                    <a:pt x="216" y="1481"/>
                    <a:pt x="275" y="1481"/>
                  </a:cubicBezTo>
                  <a:cubicBezTo>
                    <a:pt x="296" y="1481"/>
                    <a:pt x="316" y="1477"/>
                    <a:pt x="334" y="1468"/>
                  </a:cubicBezTo>
                  <a:lnTo>
                    <a:pt x="501" y="1401"/>
                  </a:lnTo>
                  <a:lnTo>
                    <a:pt x="601" y="1401"/>
                  </a:lnTo>
                  <a:cubicBezTo>
                    <a:pt x="618" y="1385"/>
                    <a:pt x="626" y="1376"/>
                    <a:pt x="634" y="1376"/>
                  </a:cubicBezTo>
                  <a:cubicBezTo>
                    <a:pt x="643" y="1376"/>
                    <a:pt x="651" y="1385"/>
                    <a:pt x="668" y="1401"/>
                  </a:cubicBezTo>
                  <a:cubicBezTo>
                    <a:pt x="668" y="1401"/>
                    <a:pt x="701" y="1435"/>
                    <a:pt x="701" y="1435"/>
                  </a:cubicBezTo>
                  <a:cubicBezTo>
                    <a:pt x="701" y="1501"/>
                    <a:pt x="668" y="1535"/>
                    <a:pt x="634" y="1568"/>
                  </a:cubicBezTo>
                  <a:cubicBezTo>
                    <a:pt x="601" y="1635"/>
                    <a:pt x="534" y="1668"/>
                    <a:pt x="501" y="1702"/>
                  </a:cubicBezTo>
                  <a:cubicBezTo>
                    <a:pt x="468" y="1702"/>
                    <a:pt x="434" y="1702"/>
                    <a:pt x="401" y="1735"/>
                  </a:cubicBezTo>
                  <a:lnTo>
                    <a:pt x="334" y="1735"/>
                  </a:lnTo>
                  <a:cubicBezTo>
                    <a:pt x="334" y="1702"/>
                    <a:pt x="334" y="1702"/>
                    <a:pt x="301" y="1702"/>
                  </a:cubicBezTo>
                  <a:lnTo>
                    <a:pt x="301" y="1668"/>
                  </a:lnTo>
                  <a:lnTo>
                    <a:pt x="234" y="1668"/>
                  </a:lnTo>
                  <a:lnTo>
                    <a:pt x="34" y="1802"/>
                  </a:lnTo>
                  <a:cubicBezTo>
                    <a:pt x="34" y="1802"/>
                    <a:pt x="34" y="1802"/>
                    <a:pt x="1" y="1835"/>
                  </a:cubicBezTo>
                  <a:cubicBezTo>
                    <a:pt x="1" y="1835"/>
                    <a:pt x="1" y="1868"/>
                    <a:pt x="1" y="1868"/>
                  </a:cubicBezTo>
                  <a:cubicBezTo>
                    <a:pt x="1" y="1935"/>
                    <a:pt x="34" y="1968"/>
                    <a:pt x="34" y="2002"/>
                  </a:cubicBezTo>
                  <a:cubicBezTo>
                    <a:pt x="67" y="2035"/>
                    <a:pt x="67" y="2068"/>
                    <a:pt x="101" y="2102"/>
                  </a:cubicBezTo>
                  <a:cubicBezTo>
                    <a:pt x="134" y="2135"/>
                    <a:pt x="167" y="2169"/>
                    <a:pt x="201" y="2169"/>
                  </a:cubicBezTo>
                  <a:lnTo>
                    <a:pt x="367" y="2169"/>
                  </a:lnTo>
                  <a:lnTo>
                    <a:pt x="367" y="2335"/>
                  </a:lnTo>
                  <a:cubicBezTo>
                    <a:pt x="334" y="2369"/>
                    <a:pt x="334" y="2369"/>
                    <a:pt x="367" y="2402"/>
                  </a:cubicBezTo>
                  <a:lnTo>
                    <a:pt x="601" y="2269"/>
                  </a:lnTo>
                  <a:cubicBezTo>
                    <a:pt x="601" y="2269"/>
                    <a:pt x="634" y="2235"/>
                    <a:pt x="634" y="2235"/>
                  </a:cubicBezTo>
                  <a:cubicBezTo>
                    <a:pt x="634" y="2202"/>
                    <a:pt x="634" y="2202"/>
                    <a:pt x="634" y="2169"/>
                  </a:cubicBezTo>
                  <a:lnTo>
                    <a:pt x="634" y="2002"/>
                  </a:lnTo>
                  <a:cubicBezTo>
                    <a:pt x="668" y="1935"/>
                    <a:pt x="734" y="1902"/>
                    <a:pt x="768" y="1835"/>
                  </a:cubicBezTo>
                  <a:cubicBezTo>
                    <a:pt x="834" y="1802"/>
                    <a:pt x="868" y="1735"/>
                    <a:pt x="901" y="1668"/>
                  </a:cubicBezTo>
                  <a:cubicBezTo>
                    <a:pt x="968" y="1535"/>
                    <a:pt x="1001" y="1401"/>
                    <a:pt x="1001" y="1235"/>
                  </a:cubicBezTo>
                  <a:cubicBezTo>
                    <a:pt x="1001" y="1201"/>
                    <a:pt x="968" y="1134"/>
                    <a:pt x="968" y="1068"/>
                  </a:cubicBezTo>
                  <a:cubicBezTo>
                    <a:pt x="968" y="1034"/>
                    <a:pt x="935" y="968"/>
                    <a:pt x="901" y="968"/>
                  </a:cubicBezTo>
                  <a:cubicBezTo>
                    <a:pt x="868" y="934"/>
                    <a:pt x="834" y="901"/>
                    <a:pt x="801" y="901"/>
                  </a:cubicBezTo>
                  <a:cubicBezTo>
                    <a:pt x="734" y="901"/>
                    <a:pt x="701" y="901"/>
                    <a:pt x="634" y="934"/>
                  </a:cubicBezTo>
                  <a:lnTo>
                    <a:pt x="468" y="968"/>
                  </a:lnTo>
                  <a:lnTo>
                    <a:pt x="334" y="968"/>
                  </a:lnTo>
                  <a:cubicBezTo>
                    <a:pt x="334" y="934"/>
                    <a:pt x="334" y="934"/>
                    <a:pt x="334" y="901"/>
                  </a:cubicBezTo>
                  <a:cubicBezTo>
                    <a:pt x="334" y="901"/>
                    <a:pt x="334" y="868"/>
                    <a:pt x="334" y="834"/>
                  </a:cubicBezTo>
                  <a:cubicBezTo>
                    <a:pt x="334" y="834"/>
                    <a:pt x="367" y="801"/>
                    <a:pt x="367" y="801"/>
                  </a:cubicBezTo>
                  <a:lnTo>
                    <a:pt x="401" y="734"/>
                  </a:lnTo>
                  <a:lnTo>
                    <a:pt x="468" y="701"/>
                  </a:lnTo>
                  <a:cubicBezTo>
                    <a:pt x="501" y="667"/>
                    <a:pt x="534" y="667"/>
                    <a:pt x="534" y="667"/>
                  </a:cubicBezTo>
                  <a:lnTo>
                    <a:pt x="601" y="667"/>
                  </a:lnTo>
                  <a:cubicBezTo>
                    <a:pt x="601" y="667"/>
                    <a:pt x="634" y="667"/>
                    <a:pt x="634" y="701"/>
                  </a:cubicBezTo>
                  <a:lnTo>
                    <a:pt x="701" y="701"/>
                  </a:lnTo>
                  <a:lnTo>
                    <a:pt x="901" y="567"/>
                  </a:lnTo>
                  <a:cubicBezTo>
                    <a:pt x="935" y="567"/>
                    <a:pt x="935" y="534"/>
                    <a:pt x="935" y="534"/>
                  </a:cubicBezTo>
                  <a:cubicBezTo>
                    <a:pt x="935" y="534"/>
                    <a:pt x="935" y="501"/>
                    <a:pt x="935" y="501"/>
                  </a:cubicBezTo>
                  <a:cubicBezTo>
                    <a:pt x="935" y="467"/>
                    <a:pt x="935" y="401"/>
                    <a:pt x="901" y="367"/>
                  </a:cubicBezTo>
                  <a:cubicBezTo>
                    <a:pt x="901" y="334"/>
                    <a:pt x="868" y="301"/>
                    <a:pt x="834" y="267"/>
                  </a:cubicBezTo>
                  <a:cubicBezTo>
                    <a:pt x="801" y="234"/>
                    <a:pt x="768" y="234"/>
                    <a:pt x="734" y="234"/>
                  </a:cubicBezTo>
                  <a:cubicBezTo>
                    <a:pt x="718" y="217"/>
                    <a:pt x="701" y="209"/>
                    <a:pt x="680" y="209"/>
                  </a:cubicBezTo>
                  <a:cubicBezTo>
                    <a:pt x="659" y="209"/>
                    <a:pt x="634" y="217"/>
                    <a:pt x="601" y="234"/>
                  </a:cubicBezTo>
                  <a:lnTo>
                    <a:pt x="601" y="34"/>
                  </a:lnTo>
                  <a:cubicBezTo>
                    <a:pt x="601" y="34"/>
                    <a:pt x="601" y="0"/>
                    <a:pt x="60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80"/>
            <p:cNvSpPr/>
            <p:nvPr/>
          </p:nvSpPr>
          <p:spPr>
            <a:xfrm>
              <a:off x="2564500" y="3777325"/>
              <a:ext cx="16700" cy="46700"/>
            </a:xfrm>
            <a:custGeom>
              <a:rect b="b" l="l" r="r" t="t"/>
              <a:pathLst>
                <a:path extrusionOk="0" h="1868" w="668">
                  <a:moveTo>
                    <a:pt x="634" y="0"/>
                  </a:moveTo>
                  <a:lnTo>
                    <a:pt x="434" y="100"/>
                  </a:lnTo>
                  <a:cubicBezTo>
                    <a:pt x="434" y="133"/>
                    <a:pt x="401" y="133"/>
                    <a:pt x="401" y="167"/>
                  </a:cubicBezTo>
                  <a:lnTo>
                    <a:pt x="368" y="200"/>
                  </a:lnTo>
                  <a:lnTo>
                    <a:pt x="34" y="834"/>
                  </a:lnTo>
                  <a:cubicBezTo>
                    <a:pt x="1" y="834"/>
                    <a:pt x="1" y="867"/>
                    <a:pt x="34" y="901"/>
                  </a:cubicBezTo>
                  <a:cubicBezTo>
                    <a:pt x="1" y="901"/>
                    <a:pt x="1" y="901"/>
                    <a:pt x="34" y="934"/>
                  </a:cubicBezTo>
                  <a:lnTo>
                    <a:pt x="134" y="1101"/>
                  </a:lnTo>
                  <a:lnTo>
                    <a:pt x="167" y="1101"/>
                  </a:lnTo>
                  <a:lnTo>
                    <a:pt x="201" y="1067"/>
                  </a:lnTo>
                  <a:lnTo>
                    <a:pt x="401" y="734"/>
                  </a:lnTo>
                  <a:lnTo>
                    <a:pt x="401" y="1835"/>
                  </a:lnTo>
                  <a:cubicBezTo>
                    <a:pt x="401" y="1835"/>
                    <a:pt x="401" y="1868"/>
                    <a:pt x="401" y="1868"/>
                  </a:cubicBezTo>
                  <a:lnTo>
                    <a:pt x="434" y="1868"/>
                  </a:lnTo>
                  <a:lnTo>
                    <a:pt x="634" y="1768"/>
                  </a:lnTo>
                  <a:cubicBezTo>
                    <a:pt x="668" y="1735"/>
                    <a:pt x="668" y="1735"/>
                    <a:pt x="668" y="1701"/>
                  </a:cubicBezTo>
                  <a:cubicBezTo>
                    <a:pt x="668" y="1701"/>
                    <a:pt x="668" y="1668"/>
                    <a:pt x="668" y="1668"/>
                  </a:cubicBezTo>
                  <a:lnTo>
                    <a:pt x="668" y="33"/>
                  </a:lnTo>
                  <a:cubicBezTo>
                    <a:pt x="668" y="33"/>
                    <a:pt x="668" y="0"/>
                    <a:pt x="66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80"/>
            <p:cNvSpPr/>
            <p:nvPr/>
          </p:nvSpPr>
          <p:spPr>
            <a:xfrm>
              <a:off x="2585350" y="3762300"/>
              <a:ext cx="21700" cy="52575"/>
            </a:xfrm>
            <a:custGeom>
              <a:rect b="b" l="l" r="r" t="t"/>
              <a:pathLst>
                <a:path extrusionOk="0" h="2103" w="868">
                  <a:moveTo>
                    <a:pt x="834" y="1"/>
                  </a:moveTo>
                  <a:lnTo>
                    <a:pt x="67" y="468"/>
                  </a:lnTo>
                  <a:cubicBezTo>
                    <a:pt x="34" y="468"/>
                    <a:pt x="34" y="468"/>
                    <a:pt x="34" y="501"/>
                  </a:cubicBezTo>
                  <a:cubicBezTo>
                    <a:pt x="34" y="501"/>
                    <a:pt x="34" y="534"/>
                    <a:pt x="34" y="568"/>
                  </a:cubicBezTo>
                  <a:lnTo>
                    <a:pt x="34" y="835"/>
                  </a:lnTo>
                  <a:cubicBezTo>
                    <a:pt x="1" y="835"/>
                    <a:pt x="1" y="835"/>
                    <a:pt x="34" y="868"/>
                  </a:cubicBezTo>
                  <a:lnTo>
                    <a:pt x="67" y="868"/>
                  </a:lnTo>
                  <a:lnTo>
                    <a:pt x="534" y="568"/>
                  </a:lnTo>
                  <a:lnTo>
                    <a:pt x="201" y="2035"/>
                  </a:lnTo>
                  <a:cubicBezTo>
                    <a:pt x="201" y="2069"/>
                    <a:pt x="201" y="2069"/>
                    <a:pt x="201" y="2069"/>
                  </a:cubicBezTo>
                  <a:cubicBezTo>
                    <a:pt x="167" y="2102"/>
                    <a:pt x="201" y="2102"/>
                    <a:pt x="201" y="2102"/>
                  </a:cubicBezTo>
                  <a:lnTo>
                    <a:pt x="234" y="2102"/>
                  </a:lnTo>
                  <a:lnTo>
                    <a:pt x="468" y="2002"/>
                  </a:lnTo>
                  <a:cubicBezTo>
                    <a:pt x="468" y="1969"/>
                    <a:pt x="468" y="1969"/>
                    <a:pt x="501" y="1935"/>
                  </a:cubicBezTo>
                  <a:lnTo>
                    <a:pt x="501" y="1902"/>
                  </a:lnTo>
                  <a:lnTo>
                    <a:pt x="834" y="434"/>
                  </a:lnTo>
                  <a:cubicBezTo>
                    <a:pt x="834" y="368"/>
                    <a:pt x="868" y="334"/>
                    <a:pt x="868" y="301"/>
                  </a:cubicBezTo>
                  <a:lnTo>
                    <a:pt x="868" y="67"/>
                  </a:lnTo>
                  <a:cubicBezTo>
                    <a:pt x="868" y="34"/>
                    <a:pt x="868" y="34"/>
                    <a:pt x="86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80"/>
            <p:cNvSpPr/>
            <p:nvPr/>
          </p:nvSpPr>
          <p:spPr>
            <a:xfrm>
              <a:off x="2607025" y="3789825"/>
              <a:ext cx="9200" cy="20025"/>
            </a:xfrm>
            <a:custGeom>
              <a:rect b="b" l="l" r="r" t="t"/>
              <a:pathLst>
                <a:path extrusionOk="0" h="801" w="368">
                  <a:moveTo>
                    <a:pt x="334" y="0"/>
                  </a:moveTo>
                  <a:lnTo>
                    <a:pt x="134" y="100"/>
                  </a:lnTo>
                  <a:cubicBezTo>
                    <a:pt x="101" y="134"/>
                    <a:pt x="101" y="134"/>
                    <a:pt x="101" y="167"/>
                  </a:cubicBezTo>
                  <a:cubicBezTo>
                    <a:pt x="68" y="201"/>
                    <a:pt x="68" y="201"/>
                    <a:pt x="68" y="234"/>
                  </a:cubicBezTo>
                  <a:lnTo>
                    <a:pt x="1" y="768"/>
                  </a:lnTo>
                  <a:cubicBezTo>
                    <a:pt x="1" y="768"/>
                    <a:pt x="1" y="801"/>
                    <a:pt x="1" y="801"/>
                  </a:cubicBezTo>
                  <a:lnTo>
                    <a:pt x="34" y="801"/>
                  </a:lnTo>
                  <a:lnTo>
                    <a:pt x="168" y="734"/>
                  </a:lnTo>
                  <a:cubicBezTo>
                    <a:pt x="201" y="734"/>
                    <a:pt x="201" y="701"/>
                    <a:pt x="201" y="668"/>
                  </a:cubicBezTo>
                  <a:cubicBezTo>
                    <a:pt x="234" y="668"/>
                    <a:pt x="234" y="634"/>
                    <a:pt x="234" y="601"/>
                  </a:cubicBezTo>
                  <a:lnTo>
                    <a:pt x="368" y="34"/>
                  </a:lnTo>
                  <a:cubicBezTo>
                    <a:pt x="368" y="0"/>
                    <a:pt x="368" y="0"/>
                    <a:pt x="36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80"/>
            <p:cNvSpPr/>
            <p:nvPr/>
          </p:nvSpPr>
          <p:spPr>
            <a:xfrm>
              <a:off x="2618700" y="3742300"/>
              <a:ext cx="24225" cy="52550"/>
            </a:xfrm>
            <a:custGeom>
              <a:rect b="b" l="l" r="r" t="t"/>
              <a:pathLst>
                <a:path extrusionOk="0" h="2102" w="969">
                  <a:moveTo>
                    <a:pt x="835" y="0"/>
                  </a:moveTo>
                  <a:lnTo>
                    <a:pt x="134" y="400"/>
                  </a:lnTo>
                  <a:cubicBezTo>
                    <a:pt x="134" y="400"/>
                    <a:pt x="134" y="434"/>
                    <a:pt x="134" y="434"/>
                  </a:cubicBezTo>
                  <a:cubicBezTo>
                    <a:pt x="101" y="467"/>
                    <a:pt x="101" y="467"/>
                    <a:pt x="134" y="500"/>
                  </a:cubicBezTo>
                  <a:lnTo>
                    <a:pt x="68" y="1434"/>
                  </a:lnTo>
                  <a:cubicBezTo>
                    <a:pt x="68" y="1434"/>
                    <a:pt x="68" y="1434"/>
                    <a:pt x="68" y="1468"/>
                  </a:cubicBezTo>
                  <a:lnTo>
                    <a:pt x="101" y="1468"/>
                  </a:lnTo>
                  <a:lnTo>
                    <a:pt x="368" y="1301"/>
                  </a:lnTo>
                  <a:lnTo>
                    <a:pt x="401" y="1268"/>
                  </a:lnTo>
                  <a:cubicBezTo>
                    <a:pt x="434" y="1234"/>
                    <a:pt x="434" y="1234"/>
                    <a:pt x="434" y="1201"/>
                  </a:cubicBezTo>
                  <a:cubicBezTo>
                    <a:pt x="468" y="1201"/>
                    <a:pt x="468" y="1168"/>
                    <a:pt x="501" y="1168"/>
                  </a:cubicBezTo>
                  <a:lnTo>
                    <a:pt x="601" y="1168"/>
                  </a:lnTo>
                  <a:cubicBezTo>
                    <a:pt x="635" y="1201"/>
                    <a:pt x="668" y="1234"/>
                    <a:pt x="668" y="1301"/>
                  </a:cubicBezTo>
                  <a:cubicBezTo>
                    <a:pt x="668" y="1334"/>
                    <a:pt x="668" y="1368"/>
                    <a:pt x="668" y="1401"/>
                  </a:cubicBezTo>
                  <a:cubicBezTo>
                    <a:pt x="635" y="1434"/>
                    <a:pt x="635" y="1434"/>
                    <a:pt x="601" y="1468"/>
                  </a:cubicBezTo>
                  <a:cubicBezTo>
                    <a:pt x="601" y="1501"/>
                    <a:pt x="568" y="1534"/>
                    <a:pt x="568" y="1568"/>
                  </a:cubicBezTo>
                  <a:cubicBezTo>
                    <a:pt x="535" y="1568"/>
                    <a:pt x="501" y="1601"/>
                    <a:pt x="501" y="1601"/>
                  </a:cubicBezTo>
                  <a:cubicBezTo>
                    <a:pt x="468" y="1601"/>
                    <a:pt x="468" y="1635"/>
                    <a:pt x="434" y="1635"/>
                  </a:cubicBezTo>
                  <a:lnTo>
                    <a:pt x="368" y="1635"/>
                  </a:lnTo>
                  <a:cubicBezTo>
                    <a:pt x="368" y="1635"/>
                    <a:pt x="368" y="1601"/>
                    <a:pt x="334" y="1601"/>
                  </a:cubicBezTo>
                  <a:lnTo>
                    <a:pt x="334" y="1568"/>
                  </a:lnTo>
                  <a:lnTo>
                    <a:pt x="234" y="1568"/>
                  </a:lnTo>
                  <a:lnTo>
                    <a:pt x="34" y="1701"/>
                  </a:lnTo>
                  <a:cubicBezTo>
                    <a:pt x="34" y="1701"/>
                    <a:pt x="34" y="1701"/>
                    <a:pt x="1" y="1735"/>
                  </a:cubicBezTo>
                  <a:cubicBezTo>
                    <a:pt x="1" y="1735"/>
                    <a:pt x="1" y="1768"/>
                    <a:pt x="1" y="1768"/>
                  </a:cubicBezTo>
                  <a:cubicBezTo>
                    <a:pt x="1" y="1835"/>
                    <a:pt x="34" y="1901"/>
                    <a:pt x="34" y="1968"/>
                  </a:cubicBezTo>
                  <a:cubicBezTo>
                    <a:pt x="68" y="2001"/>
                    <a:pt x="101" y="2035"/>
                    <a:pt x="134" y="2068"/>
                  </a:cubicBezTo>
                  <a:cubicBezTo>
                    <a:pt x="201" y="2102"/>
                    <a:pt x="234" y="2102"/>
                    <a:pt x="301" y="2102"/>
                  </a:cubicBezTo>
                  <a:cubicBezTo>
                    <a:pt x="368" y="2102"/>
                    <a:pt x="434" y="2068"/>
                    <a:pt x="501" y="2035"/>
                  </a:cubicBezTo>
                  <a:cubicBezTo>
                    <a:pt x="568" y="2001"/>
                    <a:pt x="635" y="1935"/>
                    <a:pt x="668" y="1901"/>
                  </a:cubicBezTo>
                  <a:cubicBezTo>
                    <a:pt x="735" y="1835"/>
                    <a:pt x="768" y="1768"/>
                    <a:pt x="835" y="1668"/>
                  </a:cubicBezTo>
                  <a:cubicBezTo>
                    <a:pt x="868" y="1601"/>
                    <a:pt x="901" y="1501"/>
                    <a:pt x="935" y="1434"/>
                  </a:cubicBezTo>
                  <a:cubicBezTo>
                    <a:pt x="968" y="1334"/>
                    <a:pt x="968" y="1234"/>
                    <a:pt x="968" y="1134"/>
                  </a:cubicBezTo>
                  <a:cubicBezTo>
                    <a:pt x="968" y="1067"/>
                    <a:pt x="968" y="967"/>
                    <a:pt x="935" y="901"/>
                  </a:cubicBezTo>
                  <a:cubicBezTo>
                    <a:pt x="901" y="867"/>
                    <a:pt x="868" y="801"/>
                    <a:pt x="835" y="767"/>
                  </a:cubicBezTo>
                  <a:cubicBezTo>
                    <a:pt x="801" y="734"/>
                    <a:pt x="735" y="734"/>
                    <a:pt x="701" y="734"/>
                  </a:cubicBezTo>
                  <a:cubicBezTo>
                    <a:pt x="635" y="734"/>
                    <a:pt x="568" y="767"/>
                    <a:pt x="535" y="801"/>
                  </a:cubicBezTo>
                  <a:cubicBezTo>
                    <a:pt x="501" y="834"/>
                    <a:pt x="468" y="834"/>
                    <a:pt x="434" y="867"/>
                  </a:cubicBezTo>
                  <a:cubicBezTo>
                    <a:pt x="401" y="901"/>
                    <a:pt x="401" y="934"/>
                    <a:pt x="368" y="934"/>
                  </a:cubicBezTo>
                  <a:lnTo>
                    <a:pt x="368" y="734"/>
                  </a:lnTo>
                  <a:lnTo>
                    <a:pt x="835" y="434"/>
                  </a:lnTo>
                  <a:cubicBezTo>
                    <a:pt x="868" y="434"/>
                    <a:pt x="868" y="434"/>
                    <a:pt x="868" y="400"/>
                  </a:cubicBezTo>
                  <a:cubicBezTo>
                    <a:pt x="868" y="400"/>
                    <a:pt x="868" y="367"/>
                    <a:pt x="868" y="367"/>
                  </a:cubicBezTo>
                  <a:lnTo>
                    <a:pt x="868" y="33"/>
                  </a:lnTo>
                  <a:cubicBezTo>
                    <a:pt x="868" y="0"/>
                    <a:pt x="868" y="0"/>
                    <a:pt x="86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80"/>
            <p:cNvSpPr/>
            <p:nvPr/>
          </p:nvSpPr>
          <p:spPr>
            <a:xfrm>
              <a:off x="2646225" y="3730275"/>
              <a:ext cx="24200" cy="47900"/>
            </a:xfrm>
            <a:custGeom>
              <a:rect b="b" l="l" r="r" t="t"/>
              <a:pathLst>
                <a:path extrusionOk="0" h="1916" w="968">
                  <a:moveTo>
                    <a:pt x="568" y="448"/>
                  </a:moveTo>
                  <a:cubicBezTo>
                    <a:pt x="601" y="448"/>
                    <a:pt x="634" y="448"/>
                    <a:pt x="634" y="481"/>
                  </a:cubicBezTo>
                  <a:cubicBezTo>
                    <a:pt x="634" y="481"/>
                    <a:pt x="668" y="514"/>
                    <a:pt x="668" y="548"/>
                  </a:cubicBezTo>
                  <a:cubicBezTo>
                    <a:pt x="668" y="581"/>
                    <a:pt x="668" y="614"/>
                    <a:pt x="668" y="648"/>
                  </a:cubicBezTo>
                  <a:lnTo>
                    <a:pt x="668" y="1081"/>
                  </a:lnTo>
                  <a:cubicBezTo>
                    <a:pt x="668" y="1115"/>
                    <a:pt x="668" y="1148"/>
                    <a:pt x="668" y="1182"/>
                  </a:cubicBezTo>
                  <a:cubicBezTo>
                    <a:pt x="668" y="1215"/>
                    <a:pt x="634" y="1282"/>
                    <a:pt x="634" y="1315"/>
                  </a:cubicBezTo>
                  <a:cubicBezTo>
                    <a:pt x="634" y="1348"/>
                    <a:pt x="601" y="1382"/>
                    <a:pt x="568" y="1382"/>
                  </a:cubicBezTo>
                  <a:cubicBezTo>
                    <a:pt x="568" y="1415"/>
                    <a:pt x="534" y="1448"/>
                    <a:pt x="501" y="1482"/>
                  </a:cubicBezTo>
                  <a:lnTo>
                    <a:pt x="434" y="1482"/>
                  </a:lnTo>
                  <a:cubicBezTo>
                    <a:pt x="401" y="1482"/>
                    <a:pt x="368" y="1482"/>
                    <a:pt x="368" y="1448"/>
                  </a:cubicBezTo>
                  <a:cubicBezTo>
                    <a:pt x="368" y="1448"/>
                    <a:pt x="334" y="1415"/>
                    <a:pt x="334" y="1382"/>
                  </a:cubicBezTo>
                  <a:cubicBezTo>
                    <a:pt x="334" y="1348"/>
                    <a:pt x="334" y="1315"/>
                    <a:pt x="334" y="1282"/>
                  </a:cubicBezTo>
                  <a:lnTo>
                    <a:pt x="334" y="848"/>
                  </a:lnTo>
                  <a:cubicBezTo>
                    <a:pt x="334" y="815"/>
                    <a:pt x="334" y="781"/>
                    <a:pt x="334" y="748"/>
                  </a:cubicBezTo>
                  <a:cubicBezTo>
                    <a:pt x="334" y="715"/>
                    <a:pt x="368" y="648"/>
                    <a:pt x="368" y="614"/>
                  </a:cubicBezTo>
                  <a:cubicBezTo>
                    <a:pt x="368" y="581"/>
                    <a:pt x="401" y="548"/>
                    <a:pt x="434" y="548"/>
                  </a:cubicBezTo>
                  <a:cubicBezTo>
                    <a:pt x="434" y="514"/>
                    <a:pt x="468" y="481"/>
                    <a:pt x="501" y="481"/>
                  </a:cubicBezTo>
                  <a:cubicBezTo>
                    <a:pt x="534" y="448"/>
                    <a:pt x="568" y="448"/>
                    <a:pt x="568" y="448"/>
                  </a:cubicBezTo>
                  <a:close/>
                  <a:moveTo>
                    <a:pt x="642" y="1"/>
                  </a:moveTo>
                  <a:cubicBezTo>
                    <a:pt x="586" y="1"/>
                    <a:pt x="525" y="32"/>
                    <a:pt x="501" y="81"/>
                  </a:cubicBezTo>
                  <a:cubicBezTo>
                    <a:pt x="401" y="114"/>
                    <a:pt x="334" y="181"/>
                    <a:pt x="267" y="248"/>
                  </a:cubicBezTo>
                  <a:cubicBezTo>
                    <a:pt x="234" y="314"/>
                    <a:pt x="167" y="381"/>
                    <a:pt x="134" y="481"/>
                  </a:cubicBezTo>
                  <a:cubicBezTo>
                    <a:pt x="101" y="548"/>
                    <a:pt x="67" y="648"/>
                    <a:pt x="34" y="748"/>
                  </a:cubicBezTo>
                  <a:cubicBezTo>
                    <a:pt x="34" y="815"/>
                    <a:pt x="1" y="915"/>
                    <a:pt x="1" y="1015"/>
                  </a:cubicBezTo>
                  <a:lnTo>
                    <a:pt x="1" y="1248"/>
                  </a:lnTo>
                  <a:lnTo>
                    <a:pt x="1" y="1448"/>
                  </a:lnTo>
                  <a:cubicBezTo>
                    <a:pt x="1" y="1548"/>
                    <a:pt x="34" y="1615"/>
                    <a:pt x="34" y="1682"/>
                  </a:cubicBezTo>
                  <a:cubicBezTo>
                    <a:pt x="67" y="1749"/>
                    <a:pt x="101" y="1815"/>
                    <a:pt x="134" y="1849"/>
                  </a:cubicBezTo>
                  <a:cubicBezTo>
                    <a:pt x="167" y="1915"/>
                    <a:pt x="234" y="1915"/>
                    <a:pt x="267" y="1915"/>
                  </a:cubicBezTo>
                  <a:cubicBezTo>
                    <a:pt x="368" y="1915"/>
                    <a:pt x="434" y="1915"/>
                    <a:pt x="501" y="1849"/>
                  </a:cubicBezTo>
                  <a:cubicBezTo>
                    <a:pt x="568" y="1815"/>
                    <a:pt x="634" y="1749"/>
                    <a:pt x="701" y="1682"/>
                  </a:cubicBezTo>
                  <a:cubicBezTo>
                    <a:pt x="768" y="1615"/>
                    <a:pt x="801" y="1548"/>
                    <a:pt x="835" y="1448"/>
                  </a:cubicBezTo>
                  <a:cubicBezTo>
                    <a:pt x="868" y="1382"/>
                    <a:pt x="901" y="1282"/>
                    <a:pt x="935" y="1182"/>
                  </a:cubicBezTo>
                  <a:cubicBezTo>
                    <a:pt x="935" y="1115"/>
                    <a:pt x="968" y="1015"/>
                    <a:pt x="968" y="915"/>
                  </a:cubicBezTo>
                  <a:lnTo>
                    <a:pt x="968" y="681"/>
                  </a:lnTo>
                  <a:lnTo>
                    <a:pt x="968" y="481"/>
                  </a:lnTo>
                  <a:cubicBezTo>
                    <a:pt x="968" y="381"/>
                    <a:pt x="935" y="314"/>
                    <a:pt x="935" y="214"/>
                  </a:cubicBezTo>
                  <a:cubicBezTo>
                    <a:pt x="901" y="181"/>
                    <a:pt x="868" y="114"/>
                    <a:pt x="835" y="47"/>
                  </a:cubicBezTo>
                  <a:cubicBezTo>
                    <a:pt x="801" y="14"/>
                    <a:pt x="768" y="14"/>
                    <a:pt x="701" y="14"/>
                  </a:cubicBezTo>
                  <a:cubicBezTo>
                    <a:pt x="683" y="5"/>
                    <a:pt x="663" y="1"/>
                    <a:pt x="64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80"/>
            <p:cNvSpPr/>
            <p:nvPr/>
          </p:nvSpPr>
          <p:spPr>
            <a:xfrm>
              <a:off x="2674575" y="3713925"/>
              <a:ext cx="23375" cy="48400"/>
            </a:xfrm>
            <a:custGeom>
              <a:rect b="b" l="l" r="r" t="t"/>
              <a:pathLst>
                <a:path extrusionOk="0" h="1936" w="935">
                  <a:moveTo>
                    <a:pt x="568" y="435"/>
                  </a:moveTo>
                  <a:cubicBezTo>
                    <a:pt x="601" y="435"/>
                    <a:pt x="601" y="468"/>
                    <a:pt x="635" y="468"/>
                  </a:cubicBezTo>
                  <a:cubicBezTo>
                    <a:pt x="635" y="501"/>
                    <a:pt x="635" y="535"/>
                    <a:pt x="635" y="568"/>
                  </a:cubicBezTo>
                  <a:cubicBezTo>
                    <a:pt x="635" y="601"/>
                    <a:pt x="635" y="635"/>
                    <a:pt x="635" y="668"/>
                  </a:cubicBezTo>
                  <a:lnTo>
                    <a:pt x="635" y="1068"/>
                  </a:lnTo>
                  <a:cubicBezTo>
                    <a:pt x="635" y="1102"/>
                    <a:pt x="635" y="1168"/>
                    <a:pt x="635" y="1202"/>
                  </a:cubicBezTo>
                  <a:cubicBezTo>
                    <a:pt x="635" y="1235"/>
                    <a:pt x="635" y="1268"/>
                    <a:pt x="635" y="1302"/>
                  </a:cubicBezTo>
                  <a:cubicBezTo>
                    <a:pt x="601" y="1335"/>
                    <a:pt x="601" y="1369"/>
                    <a:pt x="568" y="1402"/>
                  </a:cubicBezTo>
                  <a:cubicBezTo>
                    <a:pt x="534" y="1435"/>
                    <a:pt x="501" y="1469"/>
                    <a:pt x="501" y="1469"/>
                  </a:cubicBezTo>
                  <a:cubicBezTo>
                    <a:pt x="468" y="1502"/>
                    <a:pt x="434" y="1502"/>
                    <a:pt x="401" y="1502"/>
                  </a:cubicBezTo>
                  <a:cubicBezTo>
                    <a:pt x="368" y="1502"/>
                    <a:pt x="368" y="1469"/>
                    <a:pt x="368" y="1469"/>
                  </a:cubicBezTo>
                  <a:cubicBezTo>
                    <a:pt x="334" y="1435"/>
                    <a:pt x="334" y="1435"/>
                    <a:pt x="334" y="1402"/>
                  </a:cubicBezTo>
                  <a:cubicBezTo>
                    <a:pt x="301" y="1369"/>
                    <a:pt x="301" y="1302"/>
                    <a:pt x="334" y="1268"/>
                  </a:cubicBezTo>
                  <a:lnTo>
                    <a:pt x="334" y="868"/>
                  </a:lnTo>
                  <a:cubicBezTo>
                    <a:pt x="301" y="835"/>
                    <a:pt x="301" y="768"/>
                    <a:pt x="334" y="735"/>
                  </a:cubicBezTo>
                  <a:cubicBezTo>
                    <a:pt x="334" y="701"/>
                    <a:pt x="334" y="668"/>
                    <a:pt x="368" y="635"/>
                  </a:cubicBezTo>
                  <a:cubicBezTo>
                    <a:pt x="368" y="601"/>
                    <a:pt x="368" y="568"/>
                    <a:pt x="401" y="535"/>
                  </a:cubicBezTo>
                  <a:cubicBezTo>
                    <a:pt x="434" y="501"/>
                    <a:pt x="468" y="501"/>
                    <a:pt x="501" y="468"/>
                  </a:cubicBezTo>
                  <a:cubicBezTo>
                    <a:pt x="501" y="468"/>
                    <a:pt x="534" y="435"/>
                    <a:pt x="568" y="435"/>
                  </a:cubicBezTo>
                  <a:close/>
                  <a:moveTo>
                    <a:pt x="668" y="1"/>
                  </a:moveTo>
                  <a:cubicBezTo>
                    <a:pt x="601" y="1"/>
                    <a:pt x="534" y="34"/>
                    <a:pt x="468" y="68"/>
                  </a:cubicBezTo>
                  <a:cubicBezTo>
                    <a:pt x="401" y="101"/>
                    <a:pt x="301" y="168"/>
                    <a:pt x="268" y="234"/>
                  </a:cubicBezTo>
                  <a:cubicBezTo>
                    <a:pt x="201" y="301"/>
                    <a:pt x="134" y="401"/>
                    <a:pt x="101" y="468"/>
                  </a:cubicBezTo>
                  <a:cubicBezTo>
                    <a:pt x="67" y="568"/>
                    <a:pt x="34" y="668"/>
                    <a:pt x="34" y="735"/>
                  </a:cubicBezTo>
                  <a:cubicBezTo>
                    <a:pt x="1" y="835"/>
                    <a:pt x="1" y="935"/>
                    <a:pt x="1" y="1035"/>
                  </a:cubicBezTo>
                  <a:lnTo>
                    <a:pt x="1" y="1268"/>
                  </a:lnTo>
                  <a:lnTo>
                    <a:pt x="1" y="1469"/>
                  </a:lnTo>
                  <a:cubicBezTo>
                    <a:pt x="1" y="1535"/>
                    <a:pt x="1" y="1635"/>
                    <a:pt x="34" y="1702"/>
                  </a:cubicBezTo>
                  <a:cubicBezTo>
                    <a:pt x="34" y="1769"/>
                    <a:pt x="67" y="1836"/>
                    <a:pt x="101" y="1869"/>
                  </a:cubicBezTo>
                  <a:cubicBezTo>
                    <a:pt x="168" y="1902"/>
                    <a:pt x="201" y="1936"/>
                    <a:pt x="268" y="1936"/>
                  </a:cubicBezTo>
                  <a:cubicBezTo>
                    <a:pt x="334" y="1936"/>
                    <a:pt x="401" y="1902"/>
                    <a:pt x="468" y="1869"/>
                  </a:cubicBezTo>
                  <a:cubicBezTo>
                    <a:pt x="568" y="1836"/>
                    <a:pt x="635" y="1769"/>
                    <a:pt x="668" y="1702"/>
                  </a:cubicBezTo>
                  <a:cubicBezTo>
                    <a:pt x="735" y="1635"/>
                    <a:pt x="801" y="1535"/>
                    <a:pt x="835" y="1469"/>
                  </a:cubicBezTo>
                  <a:cubicBezTo>
                    <a:pt x="868" y="1369"/>
                    <a:pt x="901" y="1302"/>
                    <a:pt x="901" y="1202"/>
                  </a:cubicBezTo>
                  <a:cubicBezTo>
                    <a:pt x="935" y="1102"/>
                    <a:pt x="935" y="1002"/>
                    <a:pt x="935" y="935"/>
                  </a:cubicBezTo>
                  <a:lnTo>
                    <a:pt x="935" y="701"/>
                  </a:lnTo>
                  <a:lnTo>
                    <a:pt x="935" y="468"/>
                  </a:lnTo>
                  <a:cubicBezTo>
                    <a:pt x="935" y="401"/>
                    <a:pt x="935" y="301"/>
                    <a:pt x="901" y="234"/>
                  </a:cubicBezTo>
                  <a:cubicBezTo>
                    <a:pt x="901" y="168"/>
                    <a:pt x="868" y="101"/>
                    <a:pt x="835" y="68"/>
                  </a:cubicBezTo>
                  <a:cubicBezTo>
                    <a:pt x="801" y="34"/>
                    <a:pt x="735" y="1"/>
                    <a:pt x="66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80"/>
            <p:cNvSpPr/>
            <p:nvPr/>
          </p:nvSpPr>
          <p:spPr>
            <a:xfrm>
              <a:off x="2827200" y="2271275"/>
              <a:ext cx="1227550" cy="1471000"/>
            </a:xfrm>
            <a:custGeom>
              <a:rect b="b" l="l" r="r" t="t"/>
              <a:pathLst>
                <a:path extrusionOk="0" h="58840" w="49102">
                  <a:moveTo>
                    <a:pt x="48614" y="1"/>
                  </a:moveTo>
                  <a:cubicBezTo>
                    <a:pt x="48490" y="1"/>
                    <a:pt x="48350" y="43"/>
                    <a:pt x="48201" y="132"/>
                  </a:cubicBezTo>
                  <a:lnTo>
                    <a:pt x="867" y="27419"/>
                  </a:lnTo>
                  <a:cubicBezTo>
                    <a:pt x="334" y="27752"/>
                    <a:pt x="33" y="28353"/>
                    <a:pt x="0" y="28986"/>
                  </a:cubicBezTo>
                  <a:lnTo>
                    <a:pt x="0" y="58207"/>
                  </a:lnTo>
                  <a:cubicBezTo>
                    <a:pt x="0" y="58605"/>
                    <a:pt x="197" y="58839"/>
                    <a:pt x="488" y="58839"/>
                  </a:cubicBezTo>
                  <a:cubicBezTo>
                    <a:pt x="612" y="58839"/>
                    <a:pt x="752" y="58797"/>
                    <a:pt x="901" y="58708"/>
                  </a:cubicBezTo>
                  <a:lnTo>
                    <a:pt x="48201" y="31388"/>
                  </a:lnTo>
                  <a:cubicBezTo>
                    <a:pt x="48735" y="31054"/>
                    <a:pt x="49068" y="30454"/>
                    <a:pt x="49102" y="29820"/>
                  </a:cubicBezTo>
                  <a:lnTo>
                    <a:pt x="49102" y="633"/>
                  </a:lnTo>
                  <a:cubicBezTo>
                    <a:pt x="49102" y="235"/>
                    <a:pt x="48905" y="1"/>
                    <a:pt x="48614"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80"/>
            <p:cNvSpPr/>
            <p:nvPr/>
          </p:nvSpPr>
          <p:spPr>
            <a:xfrm>
              <a:off x="2913075" y="2987575"/>
              <a:ext cx="25875" cy="49225"/>
            </a:xfrm>
            <a:custGeom>
              <a:rect b="b" l="l" r="r" t="t"/>
              <a:pathLst>
                <a:path extrusionOk="0" h="1969" w="1035">
                  <a:moveTo>
                    <a:pt x="701" y="1"/>
                  </a:moveTo>
                  <a:cubicBezTo>
                    <a:pt x="601" y="1"/>
                    <a:pt x="535" y="34"/>
                    <a:pt x="501" y="67"/>
                  </a:cubicBezTo>
                  <a:cubicBezTo>
                    <a:pt x="401" y="101"/>
                    <a:pt x="334" y="168"/>
                    <a:pt x="301" y="268"/>
                  </a:cubicBezTo>
                  <a:cubicBezTo>
                    <a:pt x="234" y="334"/>
                    <a:pt x="201" y="401"/>
                    <a:pt x="168" y="468"/>
                  </a:cubicBezTo>
                  <a:cubicBezTo>
                    <a:pt x="101" y="534"/>
                    <a:pt x="68" y="601"/>
                    <a:pt x="68" y="701"/>
                  </a:cubicBezTo>
                  <a:cubicBezTo>
                    <a:pt x="34" y="768"/>
                    <a:pt x="34" y="835"/>
                    <a:pt x="34" y="901"/>
                  </a:cubicBezTo>
                  <a:cubicBezTo>
                    <a:pt x="1" y="1035"/>
                    <a:pt x="34" y="1135"/>
                    <a:pt x="101" y="1202"/>
                  </a:cubicBezTo>
                  <a:cubicBezTo>
                    <a:pt x="150" y="1250"/>
                    <a:pt x="217" y="1281"/>
                    <a:pt x="275" y="1281"/>
                  </a:cubicBezTo>
                  <a:cubicBezTo>
                    <a:pt x="296" y="1281"/>
                    <a:pt x="317" y="1277"/>
                    <a:pt x="334" y="1268"/>
                  </a:cubicBezTo>
                  <a:lnTo>
                    <a:pt x="501" y="1235"/>
                  </a:lnTo>
                  <a:cubicBezTo>
                    <a:pt x="535" y="1202"/>
                    <a:pt x="568" y="1202"/>
                    <a:pt x="601" y="1202"/>
                  </a:cubicBezTo>
                  <a:lnTo>
                    <a:pt x="668" y="1202"/>
                  </a:lnTo>
                  <a:cubicBezTo>
                    <a:pt x="701" y="1202"/>
                    <a:pt x="701" y="1235"/>
                    <a:pt x="701" y="1235"/>
                  </a:cubicBezTo>
                  <a:cubicBezTo>
                    <a:pt x="701" y="1302"/>
                    <a:pt x="668" y="1335"/>
                    <a:pt x="635" y="1402"/>
                  </a:cubicBezTo>
                  <a:cubicBezTo>
                    <a:pt x="601" y="1435"/>
                    <a:pt x="535" y="1468"/>
                    <a:pt x="501" y="1502"/>
                  </a:cubicBezTo>
                  <a:cubicBezTo>
                    <a:pt x="468" y="1502"/>
                    <a:pt x="435" y="1535"/>
                    <a:pt x="401" y="1535"/>
                  </a:cubicBezTo>
                  <a:lnTo>
                    <a:pt x="368" y="1535"/>
                  </a:lnTo>
                  <a:cubicBezTo>
                    <a:pt x="334" y="1535"/>
                    <a:pt x="334" y="1502"/>
                    <a:pt x="334" y="1502"/>
                  </a:cubicBezTo>
                  <a:lnTo>
                    <a:pt x="334" y="1468"/>
                  </a:lnTo>
                  <a:lnTo>
                    <a:pt x="268" y="1468"/>
                  </a:lnTo>
                  <a:lnTo>
                    <a:pt x="34" y="1602"/>
                  </a:lnTo>
                  <a:cubicBezTo>
                    <a:pt x="34" y="1602"/>
                    <a:pt x="34" y="1635"/>
                    <a:pt x="34" y="1635"/>
                  </a:cubicBezTo>
                  <a:cubicBezTo>
                    <a:pt x="34" y="1635"/>
                    <a:pt x="34" y="1669"/>
                    <a:pt x="34" y="1669"/>
                  </a:cubicBezTo>
                  <a:cubicBezTo>
                    <a:pt x="34" y="1735"/>
                    <a:pt x="34" y="1802"/>
                    <a:pt x="68" y="1835"/>
                  </a:cubicBezTo>
                  <a:cubicBezTo>
                    <a:pt x="101" y="1869"/>
                    <a:pt x="134" y="1935"/>
                    <a:pt x="168" y="1935"/>
                  </a:cubicBezTo>
                  <a:cubicBezTo>
                    <a:pt x="201" y="1969"/>
                    <a:pt x="268" y="1969"/>
                    <a:pt x="334" y="1969"/>
                  </a:cubicBezTo>
                  <a:cubicBezTo>
                    <a:pt x="401" y="1969"/>
                    <a:pt x="468" y="1935"/>
                    <a:pt x="535" y="1902"/>
                  </a:cubicBezTo>
                  <a:cubicBezTo>
                    <a:pt x="601" y="1869"/>
                    <a:pt x="668" y="1802"/>
                    <a:pt x="735" y="1735"/>
                  </a:cubicBezTo>
                  <a:cubicBezTo>
                    <a:pt x="801" y="1702"/>
                    <a:pt x="835" y="1635"/>
                    <a:pt x="902" y="1535"/>
                  </a:cubicBezTo>
                  <a:cubicBezTo>
                    <a:pt x="935" y="1468"/>
                    <a:pt x="968" y="1402"/>
                    <a:pt x="1002" y="1302"/>
                  </a:cubicBezTo>
                  <a:cubicBezTo>
                    <a:pt x="1035" y="1235"/>
                    <a:pt x="1035" y="1168"/>
                    <a:pt x="1035" y="1068"/>
                  </a:cubicBezTo>
                  <a:cubicBezTo>
                    <a:pt x="1035" y="1001"/>
                    <a:pt x="1035" y="935"/>
                    <a:pt x="1002" y="868"/>
                  </a:cubicBezTo>
                  <a:cubicBezTo>
                    <a:pt x="1002" y="835"/>
                    <a:pt x="968" y="801"/>
                    <a:pt x="935" y="768"/>
                  </a:cubicBezTo>
                  <a:cubicBezTo>
                    <a:pt x="902" y="735"/>
                    <a:pt x="868" y="735"/>
                    <a:pt x="835" y="735"/>
                  </a:cubicBezTo>
                  <a:lnTo>
                    <a:pt x="668" y="735"/>
                  </a:lnTo>
                  <a:lnTo>
                    <a:pt x="535" y="768"/>
                  </a:lnTo>
                  <a:lnTo>
                    <a:pt x="368" y="768"/>
                  </a:lnTo>
                  <a:lnTo>
                    <a:pt x="368" y="701"/>
                  </a:lnTo>
                  <a:cubicBezTo>
                    <a:pt x="368" y="701"/>
                    <a:pt x="368" y="668"/>
                    <a:pt x="368" y="635"/>
                  </a:cubicBezTo>
                  <a:cubicBezTo>
                    <a:pt x="401" y="635"/>
                    <a:pt x="401" y="601"/>
                    <a:pt x="401" y="568"/>
                  </a:cubicBezTo>
                  <a:lnTo>
                    <a:pt x="468" y="534"/>
                  </a:lnTo>
                  <a:lnTo>
                    <a:pt x="535" y="501"/>
                  </a:lnTo>
                  <a:cubicBezTo>
                    <a:pt x="535" y="468"/>
                    <a:pt x="568" y="468"/>
                    <a:pt x="601" y="468"/>
                  </a:cubicBezTo>
                  <a:lnTo>
                    <a:pt x="735" y="468"/>
                  </a:lnTo>
                  <a:lnTo>
                    <a:pt x="968" y="334"/>
                  </a:lnTo>
                  <a:cubicBezTo>
                    <a:pt x="968" y="301"/>
                    <a:pt x="968" y="301"/>
                    <a:pt x="968" y="268"/>
                  </a:cubicBezTo>
                  <a:cubicBezTo>
                    <a:pt x="968" y="234"/>
                    <a:pt x="968" y="168"/>
                    <a:pt x="935" y="134"/>
                  </a:cubicBezTo>
                  <a:cubicBezTo>
                    <a:pt x="902" y="67"/>
                    <a:pt x="868" y="34"/>
                    <a:pt x="835" y="34"/>
                  </a:cubicBezTo>
                  <a:cubicBezTo>
                    <a:pt x="801" y="1"/>
                    <a:pt x="735" y="1"/>
                    <a:pt x="70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80"/>
            <p:cNvSpPr/>
            <p:nvPr/>
          </p:nvSpPr>
          <p:spPr>
            <a:xfrm>
              <a:off x="2939775" y="2971725"/>
              <a:ext cx="27550" cy="52575"/>
            </a:xfrm>
            <a:custGeom>
              <a:rect b="b" l="l" r="r" t="t"/>
              <a:pathLst>
                <a:path extrusionOk="0" h="2103" w="1102">
                  <a:moveTo>
                    <a:pt x="567" y="568"/>
                  </a:moveTo>
                  <a:lnTo>
                    <a:pt x="667" y="1068"/>
                  </a:lnTo>
                  <a:lnTo>
                    <a:pt x="434" y="1235"/>
                  </a:lnTo>
                  <a:lnTo>
                    <a:pt x="567" y="568"/>
                  </a:lnTo>
                  <a:close/>
                  <a:moveTo>
                    <a:pt x="667" y="1"/>
                  </a:moveTo>
                  <a:lnTo>
                    <a:pt x="467" y="134"/>
                  </a:lnTo>
                  <a:cubicBezTo>
                    <a:pt x="434" y="134"/>
                    <a:pt x="434" y="168"/>
                    <a:pt x="401" y="201"/>
                  </a:cubicBezTo>
                  <a:cubicBezTo>
                    <a:pt x="401" y="201"/>
                    <a:pt x="401" y="234"/>
                    <a:pt x="401" y="268"/>
                  </a:cubicBezTo>
                  <a:lnTo>
                    <a:pt x="34" y="2036"/>
                  </a:lnTo>
                  <a:cubicBezTo>
                    <a:pt x="34" y="2069"/>
                    <a:pt x="34" y="2069"/>
                    <a:pt x="34" y="2069"/>
                  </a:cubicBezTo>
                  <a:cubicBezTo>
                    <a:pt x="34" y="2102"/>
                    <a:pt x="0" y="2102"/>
                    <a:pt x="34" y="2102"/>
                  </a:cubicBezTo>
                  <a:lnTo>
                    <a:pt x="67" y="2102"/>
                  </a:lnTo>
                  <a:lnTo>
                    <a:pt x="267" y="2002"/>
                  </a:lnTo>
                  <a:cubicBezTo>
                    <a:pt x="267" y="1969"/>
                    <a:pt x="301" y="1969"/>
                    <a:pt x="301" y="1936"/>
                  </a:cubicBezTo>
                  <a:cubicBezTo>
                    <a:pt x="301" y="1936"/>
                    <a:pt x="301" y="1902"/>
                    <a:pt x="301" y="1902"/>
                  </a:cubicBezTo>
                  <a:lnTo>
                    <a:pt x="367" y="1669"/>
                  </a:lnTo>
                  <a:lnTo>
                    <a:pt x="768" y="1402"/>
                  </a:lnTo>
                  <a:lnTo>
                    <a:pt x="801" y="1602"/>
                  </a:lnTo>
                  <a:cubicBezTo>
                    <a:pt x="801" y="1602"/>
                    <a:pt x="834" y="1602"/>
                    <a:pt x="834" y="1635"/>
                  </a:cubicBezTo>
                  <a:lnTo>
                    <a:pt x="868" y="1635"/>
                  </a:lnTo>
                  <a:lnTo>
                    <a:pt x="1101" y="1502"/>
                  </a:lnTo>
                  <a:cubicBezTo>
                    <a:pt x="1101" y="1502"/>
                    <a:pt x="1101" y="1502"/>
                    <a:pt x="1101" y="1469"/>
                  </a:cubicBezTo>
                  <a:cubicBezTo>
                    <a:pt x="1101" y="1469"/>
                    <a:pt x="1101" y="1435"/>
                    <a:pt x="1101" y="1435"/>
                  </a:cubicBezTo>
                  <a:cubicBezTo>
                    <a:pt x="1101" y="1435"/>
                    <a:pt x="1101" y="1402"/>
                    <a:pt x="1101" y="1402"/>
                  </a:cubicBezTo>
                  <a:lnTo>
                    <a:pt x="768" y="34"/>
                  </a:lnTo>
                  <a:cubicBezTo>
                    <a:pt x="734" y="1"/>
                    <a:pt x="734" y="1"/>
                    <a:pt x="73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80"/>
            <p:cNvSpPr/>
            <p:nvPr/>
          </p:nvSpPr>
          <p:spPr>
            <a:xfrm>
              <a:off x="2971450" y="2959225"/>
              <a:ext cx="20050" cy="46725"/>
            </a:xfrm>
            <a:custGeom>
              <a:rect b="b" l="l" r="r" t="t"/>
              <a:pathLst>
                <a:path extrusionOk="0" h="1869" w="802">
                  <a:moveTo>
                    <a:pt x="234" y="1"/>
                  </a:moveTo>
                  <a:lnTo>
                    <a:pt x="34" y="134"/>
                  </a:lnTo>
                  <a:cubicBezTo>
                    <a:pt x="1" y="134"/>
                    <a:pt x="1" y="167"/>
                    <a:pt x="1" y="167"/>
                  </a:cubicBezTo>
                  <a:cubicBezTo>
                    <a:pt x="1" y="167"/>
                    <a:pt x="1" y="201"/>
                    <a:pt x="1" y="234"/>
                  </a:cubicBezTo>
                  <a:lnTo>
                    <a:pt x="1" y="1835"/>
                  </a:lnTo>
                  <a:cubicBezTo>
                    <a:pt x="1" y="1835"/>
                    <a:pt x="1" y="1869"/>
                    <a:pt x="1" y="1869"/>
                  </a:cubicBezTo>
                  <a:lnTo>
                    <a:pt x="34" y="1869"/>
                  </a:lnTo>
                  <a:lnTo>
                    <a:pt x="768" y="1468"/>
                  </a:lnTo>
                  <a:cubicBezTo>
                    <a:pt x="801" y="1435"/>
                    <a:pt x="801" y="1435"/>
                    <a:pt x="801" y="1402"/>
                  </a:cubicBezTo>
                  <a:cubicBezTo>
                    <a:pt x="801" y="1402"/>
                    <a:pt x="801" y="1368"/>
                    <a:pt x="801" y="1368"/>
                  </a:cubicBezTo>
                  <a:lnTo>
                    <a:pt x="801" y="1101"/>
                  </a:lnTo>
                  <a:cubicBezTo>
                    <a:pt x="801" y="1068"/>
                    <a:pt x="801" y="1068"/>
                    <a:pt x="801" y="1068"/>
                  </a:cubicBezTo>
                  <a:lnTo>
                    <a:pt x="768" y="1068"/>
                  </a:lnTo>
                  <a:lnTo>
                    <a:pt x="268" y="1335"/>
                  </a:lnTo>
                  <a:lnTo>
                    <a:pt x="268" y="34"/>
                  </a:lnTo>
                  <a:cubicBezTo>
                    <a:pt x="268" y="34"/>
                    <a:pt x="268" y="1"/>
                    <a:pt x="26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80"/>
            <p:cNvSpPr/>
            <p:nvPr/>
          </p:nvSpPr>
          <p:spPr>
            <a:xfrm>
              <a:off x="2995650" y="2938375"/>
              <a:ext cx="20875" cy="53400"/>
            </a:xfrm>
            <a:custGeom>
              <a:rect b="b" l="l" r="r" t="t"/>
              <a:pathLst>
                <a:path extrusionOk="0" h="2136" w="835">
                  <a:moveTo>
                    <a:pt x="801" y="1"/>
                  </a:moveTo>
                  <a:lnTo>
                    <a:pt x="34" y="401"/>
                  </a:lnTo>
                  <a:cubicBezTo>
                    <a:pt x="34" y="401"/>
                    <a:pt x="0" y="434"/>
                    <a:pt x="0" y="434"/>
                  </a:cubicBezTo>
                  <a:cubicBezTo>
                    <a:pt x="0" y="468"/>
                    <a:pt x="0" y="468"/>
                    <a:pt x="0" y="501"/>
                  </a:cubicBezTo>
                  <a:lnTo>
                    <a:pt x="0" y="2102"/>
                  </a:lnTo>
                  <a:cubicBezTo>
                    <a:pt x="0" y="2136"/>
                    <a:pt x="0" y="2136"/>
                    <a:pt x="0" y="2136"/>
                  </a:cubicBezTo>
                  <a:lnTo>
                    <a:pt x="34" y="2136"/>
                  </a:lnTo>
                  <a:lnTo>
                    <a:pt x="801" y="1702"/>
                  </a:lnTo>
                  <a:cubicBezTo>
                    <a:pt x="834" y="1702"/>
                    <a:pt x="834" y="1702"/>
                    <a:pt x="834" y="1669"/>
                  </a:cubicBezTo>
                  <a:cubicBezTo>
                    <a:pt x="834" y="1635"/>
                    <a:pt x="834" y="1635"/>
                    <a:pt x="834" y="1602"/>
                  </a:cubicBezTo>
                  <a:lnTo>
                    <a:pt x="834" y="1335"/>
                  </a:lnTo>
                  <a:cubicBezTo>
                    <a:pt x="834" y="1335"/>
                    <a:pt x="834" y="1335"/>
                    <a:pt x="834" y="1302"/>
                  </a:cubicBezTo>
                  <a:lnTo>
                    <a:pt x="801" y="1302"/>
                  </a:lnTo>
                  <a:lnTo>
                    <a:pt x="300" y="1602"/>
                  </a:lnTo>
                  <a:lnTo>
                    <a:pt x="300" y="1335"/>
                  </a:lnTo>
                  <a:lnTo>
                    <a:pt x="767" y="1068"/>
                  </a:lnTo>
                  <a:cubicBezTo>
                    <a:pt x="767" y="1068"/>
                    <a:pt x="767" y="1035"/>
                    <a:pt x="801" y="1035"/>
                  </a:cubicBezTo>
                  <a:cubicBezTo>
                    <a:pt x="801" y="1001"/>
                    <a:pt x="801" y="1001"/>
                    <a:pt x="801" y="968"/>
                  </a:cubicBezTo>
                  <a:lnTo>
                    <a:pt x="801" y="701"/>
                  </a:lnTo>
                  <a:cubicBezTo>
                    <a:pt x="801" y="701"/>
                    <a:pt x="801" y="701"/>
                    <a:pt x="801" y="668"/>
                  </a:cubicBezTo>
                  <a:lnTo>
                    <a:pt x="767" y="668"/>
                  </a:lnTo>
                  <a:lnTo>
                    <a:pt x="300" y="935"/>
                  </a:lnTo>
                  <a:lnTo>
                    <a:pt x="300" y="668"/>
                  </a:lnTo>
                  <a:lnTo>
                    <a:pt x="801" y="368"/>
                  </a:lnTo>
                  <a:cubicBezTo>
                    <a:pt x="801" y="368"/>
                    <a:pt x="801" y="368"/>
                    <a:pt x="834" y="334"/>
                  </a:cubicBezTo>
                  <a:cubicBezTo>
                    <a:pt x="834" y="334"/>
                    <a:pt x="834" y="301"/>
                    <a:pt x="834" y="301"/>
                  </a:cubicBezTo>
                  <a:lnTo>
                    <a:pt x="834" y="34"/>
                  </a:lnTo>
                  <a:cubicBezTo>
                    <a:pt x="834" y="1"/>
                    <a:pt x="834" y="1"/>
                    <a:pt x="83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80"/>
            <p:cNvSpPr/>
            <p:nvPr/>
          </p:nvSpPr>
          <p:spPr>
            <a:xfrm>
              <a:off x="3019825" y="2925875"/>
              <a:ext cx="25875" cy="49225"/>
            </a:xfrm>
            <a:custGeom>
              <a:rect b="b" l="l" r="r" t="t"/>
              <a:pathLst>
                <a:path extrusionOk="0" h="1969" w="1035">
                  <a:moveTo>
                    <a:pt x="668" y="0"/>
                  </a:moveTo>
                  <a:cubicBezTo>
                    <a:pt x="601" y="0"/>
                    <a:pt x="534" y="34"/>
                    <a:pt x="501" y="67"/>
                  </a:cubicBezTo>
                  <a:cubicBezTo>
                    <a:pt x="434" y="134"/>
                    <a:pt x="368" y="167"/>
                    <a:pt x="334" y="267"/>
                  </a:cubicBezTo>
                  <a:cubicBezTo>
                    <a:pt x="267" y="301"/>
                    <a:pt x="201" y="401"/>
                    <a:pt x="167" y="467"/>
                  </a:cubicBezTo>
                  <a:cubicBezTo>
                    <a:pt x="134" y="534"/>
                    <a:pt x="101" y="601"/>
                    <a:pt x="67" y="701"/>
                  </a:cubicBezTo>
                  <a:cubicBezTo>
                    <a:pt x="67" y="768"/>
                    <a:pt x="67" y="834"/>
                    <a:pt x="34" y="901"/>
                  </a:cubicBezTo>
                  <a:cubicBezTo>
                    <a:pt x="34" y="1001"/>
                    <a:pt x="67" y="1134"/>
                    <a:pt x="134" y="1201"/>
                  </a:cubicBezTo>
                  <a:cubicBezTo>
                    <a:pt x="173" y="1240"/>
                    <a:pt x="224" y="1256"/>
                    <a:pt x="272" y="1256"/>
                  </a:cubicBezTo>
                  <a:cubicBezTo>
                    <a:pt x="307" y="1256"/>
                    <a:pt x="340" y="1248"/>
                    <a:pt x="368" y="1235"/>
                  </a:cubicBezTo>
                  <a:lnTo>
                    <a:pt x="534" y="1201"/>
                  </a:lnTo>
                  <a:lnTo>
                    <a:pt x="634" y="1201"/>
                  </a:lnTo>
                  <a:cubicBezTo>
                    <a:pt x="651" y="1184"/>
                    <a:pt x="659" y="1176"/>
                    <a:pt x="668" y="1176"/>
                  </a:cubicBezTo>
                  <a:cubicBezTo>
                    <a:pt x="676" y="1176"/>
                    <a:pt x="684" y="1184"/>
                    <a:pt x="701" y="1201"/>
                  </a:cubicBezTo>
                  <a:cubicBezTo>
                    <a:pt x="701" y="1201"/>
                    <a:pt x="701" y="1235"/>
                    <a:pt x="701" y="1235"/>
                  </a:cubicBezTo>
                  <a:cubicBezTo>
                    <a:pt x="701" y="1301"/>
                    <a:pt x="668" y="1335"/>
                    <a:pt x="634" y="1368"/>
                  </a:cubicBezTo>
                  <a:cubicBezTo>
                    <a:pt x="601" y="1435"/>
                    <a:pt x="568" y="1468"/>
                    <a:pt x="501" y="1501"/>
                  </a:cubicBezTo>
                  <a:cubicBezTo>
                    <a:pt x="468" y="1501"/>
                    <a:pt x="434" y="1501"/>
                    <a:pt x="434" y="1535"/>
                  </a:cubicBezTo>
                  <a:lnTo>
                    <a:pt x="368" y="1535"/>
                  </a:lnTo>
                  <a:cubicBezTo>
                    <a:pt x="334" y="1501"/>
                    <a:pt x="334" y="1501"/>
                    <a:pt x="334" y="1501"/>
                  </a:cubicBezTo>
                  <a:lnTo>
                    <a:pt x="334" y="1468"/>
                  </a:lnTo>
                  <a:lnTo>
                    <a:pt x="267" y="1468"/>
                  </a:lnTo>
                  <a:lnTo>
                    <a:pt x="67" y="1601"/>
                  </a:lnTo>
                  <a:cubicBezTo>
                    <a:pt x="34" y="1601"/>
                    <a:pt x="1" y="1635"/>
                    <a:pt x="1" y="1668"/>
                  </a:cubicBezTo>
                  <a:cubicBezTo>
                    <a:pt x="1" y="1735"/>
                    <a:pt x="34" y="1768"/>
                    <a:pt x="67" y="1835"/>
                  </a:cubicBezTo>
                  <a:cubicBezTo>
                    <a:pt x="67" y="1868"/>
                    <a:pt x="101" y="1902"/>
                    <a:pt x="167" y="1935"/>
                  </a:cubicBezTo>
                  <a:cubicBezTo>
                    <a:pt x="201" y="1968"/>
                    <a:pt x="267" y="1968"/>
                    <a:pt x="301" y="1968"/>
                  </a:cubicBezTo>
                  <a:cubicBezTo>
                    <a:pt x="401" y="1968"/>
                    <a:pt x="468" y="1935"/>
                    <a:pt x="534" y="1902"/>
                  </a:cubicBezTo>
                  <a:cubicBezTo>
                    <a:pt x="601" y="1868"/>
                    <a:pt x="668" y="1802"/>
                    <a:pt x="701" y="1735"/>
                  </a:cubicBezTo>
                  <a:cubicBezTo>
                    <a:pt x="768" y="1668"/>
                    <a:pt x="835" y="1601"/>
                    <a:pt x="868" y="1535"/>
                  </a:cubicBezTo>
                  <a:cubicBezTo>
                    <a:pt x="935" y="1468"/>
                    <a:pt x="968" y="1401"/>
                    <a:pt x="968" y="1301"/>
                  </a:cubicBezTo>
                  <a:cubicBezTo>
                    <a:pt x="1001" y="1235"/>
                    <a:pt x="1035" y="1134"/>
                    <a:pt x="1001" y="1068"/>
                  </a:cubicBezTo>
                  <a:cubicBezTo>
                    <a:pt x="1035" y="1001"/>
                    <a:pt x="1035" y="934"/>
                    <a:pt x="1001" y="868"/>
                  </a:cubicBezTo>
                  <a:cubicBezTo>
                    <a:pt x="1001" y="834"/>
                    <a:pt x="968" y="801"/>
                    <a:pt x="968" y="768"/>
                  </a:cubicBezTo>
                  <a:cubicBezTo>
                    <a:pt x="944" y="744"/>
                    <a:pt x="904" y="720"/>
                    <a:pt x="871" y="720"/>
                  </a:cubicBezTo>
                  <a:cubicBezTo>
                    <a:pt x="857" y="720"/>
                    <a:pt x="844" y="724"/>
                    <a:pt x="835" y="734"/>
                  </a:cubicBezTo>
                  <a:cubicBezTo>
                    <a:pt x="823" y="723"/>
                    <a:pt x="809" y="719"/>
                    <a:pt x="791" y="719"/>
                  </a:cubicBezTo>
                  <a:cubicBezTo>
                    <a:pt x="757" y="719"/>
                    <a:pt x="712" y="734"/>
                    <a:pt x="668" y="734"/>
                  </a:cubicBezTo>
                  <a:lnTo>
                    <a:pt x="534" y="768"/>
                  </a:lnTo>
                  <a:lnTo>
                    <a:pt x="434" y="768"/>
                  </a:lnTo>
                  <a:cubicBezTo>
                    <a:pt x="428" y="774"/>
                    <a:pt x="422" y="777"/>
                    <a:pt x="415" y="777"/>
                  </a:cubicBezTo>
                  <a:cubicBezTo>
                    <a:pt x="389" y="777"/>
                    <a:pt x="368" y="728"/>
                    <a:pt x="368" y="701"/>
                  </a:cubicBezTo>
                  <a:cubicBezTo>
                    <a:pt x="368" y="701"/>
                    <a:pt x="368" y="667"/>
                    <a:pt x="368" y="634"/>
                  </a:cubicBezTo>
                  <a:cubicBezTo>
                    <a:pt x="368" y="601"/>
                    <a:pt x="401" y="601"/>
                    <a:pt x="401" y="567"/>
                  </a:cubicBezTo>
                  <a:lnTo>
                    <a:pt x="468" y="534"/>
                  </a:lnTo>
                  <a:lnTo>
                    <a:pt x="501" y="501"/>
                  </a:lnTo>
                  <a:cubicBezTo>
                    <a:pt x="534" y="467"/>
                    <a:pt x="568" y="467"/>
                    <a:pt x="601" y="467"/>
                  </a:cubicBezTo>
                  <a:lnTo>
                    <a:pt x="734" y="467"/>
                  </a:lnTo>
                  <a:lnTo>
                    <a:pt x="935" y="367"/>
                  </a:lnTo>
                  <a:cubicBezTo>
                    <a:pt x="968" y="367"/>
                    <a:pt x="968" y="334"/>
                    <a:pt x="968" y="334"/>
                  </a:cubicBezTo>
                  <a:cubicBezTo>
                    <a:pt x="968" y="301"/>
                    <a:pt x="968" y="301"/>
                    <a:pt x="968" y="301"/>
                  </a:cubicBezTo>
                  <a:cubicBezTo>
                    <a:pt x="968" y="234"/>
                    <a:pt x="968" y="167"/>
                    <a:pt x="935" y="134"/>
                  </a:cubicBezTo>
                  <a:cubicBezTo>
                    <a:pt x="901" y="100"/>
                    <a:pt x="868" y="67"/>
                    <a:pt x="835" y="34"/>
                  </a:cubicBezTo>
                  <a:cubicBezTo>
                    <a:pt x="801" y="0"/>
                    <a:pt x="734" y="0"/>
                    <a:pt x="66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80"/>
            <p:cNvSpPr/>
            <p:nvPr/>
          </p:nvSpPr>
          <p:spPr>
            <a:xfrm>
              <a:off x="3059025" y="2904650"/>
              <a:ext cx="22550" cy="52100"/>
            </a:xfrm>
            <a:custGeom>
              <a:rect b="b" l="l" r="r" t="t"/>
              <a:pathLst>
                <a:path extrusionOk="0" h="2084" w="902">
                  <a:moveTo>
                    <a:pt x="534" y="449"/>
                  </a:moveTo>
                  <a:cubicBezTo>
                    <a:pt x="601" y="449"/>
                    <a:pt x="601" y="482"/>
                    <a:pt x="601" y="549"/>
                  </a:cubicBezTo>
                  <a:cubicBezTo>
                    <a:pt x="601" y="616"/>
                    <a:pt x="567" y="683"/>
                    <a:pt x="534" y="749"/>
                  </a:cubicBezTo>
                  <a:cubicBezTo>
                    <a:pt x="501" y="783"/>
                    <a:pt x="467" y="816"/>
                    <a:pt x="434" y="849"/>
                  </a:cubicBezTo>
                  <a:lnTo>
                    <a:pt x="234" y="949"/>
                  </a:lnTo>
                  <a:lnTo>
                    <a:pt x="234" y="582"/>
                  </a:lnTo>
                  <a:lnTo>
                    <a:pt x="434" y="482"/>
                  </a:lnTo>
                  <a:cubicBezTo>
                    <a:pt x="467" y="449"/>
                    <a:pt x="501" y="449"/>
                    <a:pt x="534" y="449"/>
                  </a:cubicBezTo>
                  <a:close/>
                  <a:moveTo>
                    <a:pt x="669" y="1"/>
                  </a:moveTo>
                  <a:cubicBezTo>
                    <a:pt x="656" y="1"/>
                    <a:pt x="645" y="4"/>
                    <a:pt x="634" y="15"/>
                  </a:cubicBezTo>
                  <a:cubicBezTo>
                    <a:pt x="534" y="15"/>
                    <a:pt x="501" y="49"/>
                    <a:pt x="434" y="82"/>
                  </a:cubicBezTo>
                  <a:lnTo>
                    <a:pt x="34" y="349"/>
                  </a:lnTo>
                  <a:cubicBezTo>
                    <a:pt x="0" y="349"/>
                    <a:pt x="0" y="382"/>
                    <a:pt x="0" y="382"/>
                  </a:cubicBezTo>
                  <a:cubicBezTo>
                    <a:pt x="0" y="416"/>
                    <a:pt x="0" y="416"/>
                    <a:pt x="0" y="449"/>
                  </a:cubicBezTo>
                  <a:lnTo>
                    <a:pt x="0" y="2050"/>
                  </a:lnTo>
                  <a:cubicBezTo>
                    <a:pt x="0" y="2084"/>
                    <a:pt x="0" y="2084"/>
                    <a:pt x="0" y="2084"/>
                  </a:cubicBezTo>
                  <a:lnTo>
                    <a:pt x="34" y="2084"/>
                  </a:lnTo>
                  <a:lnTo>
                    <a:pt x="234" y="1983"/>
                  </a:lnTo>
                  <a:cubicBezTo>
                    <a:pt x="267" y="1983"/>
                    <a:pt x="267" y="1950"/>
                    <a:pt x="267" y="1950"/>
                  </a:cubicBezTo>
                  <a:cubicBezTo>
                    <a:pt x="267" y="1917"/>
                    <a:pt x="267" y="1917"/>
                    <a:pt x="267" y="1883"/>
                  </a:cubicBezTo>
                  <a:lnTo>
                    <a:pt x="267" y="1350"/>
                  </a:lnTo>
                  <a:lnTo>
                    <a:pt x="434" y="1250"/>
                  </a:lnTo>
                  <a:lnTo>
                    <a:pt x="601" y="1683"/>
                  </a:lnTo>
                  <a:lnTo>
                    <a:pt x="601" y="1717"/>
                  </a:lnTo>
                  <a:lnTo>
                    <a:pt x="634" y="1717"/>
                  </a:lnTo>
                  <a:lnTo>
                    <a:pt x="868" y="1583"/>
                  </a:lnTo>
                  <a:cubicBezTo>
                    <a:pt x="868" y="1583"/>
                    <a:pt x="901" y="1550"/>
                    <a:pt x="901" y="1550"/>
                  </a:cubicBezTo>
                  <a:cubicBezTo>
                    <a:pt x="901" y="1550"/>
                    <a:pt x="901" y="1516"/>
                    <a:pt x="901" y="1516"/>
                  </a:cubicBezTo>
                  <a:lnTo>
                    <a:pt x="901" y="1483"/>
                  </a:lnTo>
                  <a:lnTo>
                    <a:pt x="701" y="1016"/>
                  </a:lnTo>
                  <a:cubicBezTo>
                    <a:pt x="768" y="916"/>
                    <a:pt x="801" y="816"/>
                    <a:pt x="834" y="749"/>
                  </a:cubicBezTo>
                  <a:cubicBezTo>
                    <a:pt x="868" y="616"/>
                    <a:pt x="901" y="516"/>
                    <a:pt x="901" y="382"/>
                  </a:cubicBezTo>
                  <a:cubicBezTo>
                    <a:pt x="901" y="316"/>
                    <a:pt x="868" y="249"/>
                    <a:pt x="868" y="149"/>
                  </a:cubicBezTo>
                  <a:cubicBezTo>
                    <a:pt x="834" y="115"/>
                    <a:pt x="801" y="49"/>
                    <a:pt x="768" y="15"/>
                  </a:cubicBezTo>
                  <a:cubicBezTo>
                    <a:pt x="723" y="15"/>
                    <a:pt x="693" y="1"/>
                    <a:pt x="66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80"/>
            <p:cNvSpPr/>
            <p:nvPr/>
          </p:nvSpPr>
          <p:spPr>
            <a:xfrm>
              <a:off x="3086550" y="2885850"/>
              <a:ext cx="20875" cy="54225"/>
            </a:xfrm>
            <a:custGeom>
              <a:rect b="b" l="l" r="r" t="t"/>
              <a:pathLst>
                <a:path extrusionOk="0" h="2169" w="835">
                  <a:moveTo>
                    <a:pt x="801" y="0"/>
                  </a:moveTo>
                  <a:lnTo>
                    <a:pt x="34" y="434"/>
                  </a:lnTo>
                  <a:cubicBezTo>
                    <a:pt x="0" y="434"/>
                    <a:pt x="0" y="467"/>
                    <a:pt x="0" y="467"/>
                  </a:cubicBezTo>
                  <a:cubicBezTo>
                    <a:pt x="0" y="467"/>
                    <a:pt x="0" y="501"/>
                    <a:pt x="0" y="501"/>
                  </a:cubicBezTo>
                  <a:lnTo>
                    <a:pt x="0" y="2135"/>
                  </a:lnTo>
                  <a:cubicBezTo>
                    <a:pt x="0" y="2135"/>
                    <a:pt x="0" y="2168"/>
                    <a:pt x="0" y="2168"/>
                  </a:cubicBezTo>
                  <a:lnTo>
                    <a:pt x="34" y="2168"/>
                  </a:lnTo>
                  <a:lnTo>
                    <a:pt x="801" y="1735"/>
                  </a:lnTo>
                  <a:cubicBezTo>
                    <a:pt x="801" y="1701"/>
                    <a:pt x="801" y="1701"/>
                    <a:pt x="801" y="1701"/>
                  </a:cubicBezTo>
                  <a:cubicBezTo>
                    <a:pt x="801" y="1668"/>
                    <a:pt x="801" y="1668"/>
                    <a:pt x="801" y="1635"/>
                  </a:cubicBezTo>
                  <a:lnTo>
                    <a:pt x="801" y="1368"/>
                  </a:lnTo>
                  <a:cubicBezTo>
                    <a:pt x="834" y="1368"/>
                    <a:pt x="834" y="1334"/>
                    <a:pt x="801" y="1334"/>
                  </a:cubicBezTo>
                  <a:lnTo>
                    <a:pt x="300" y="1635"/>
                  </a:lnTo>
                  <a:lnTo>
                    <a:pt x="300" y="1368"/>
                  </a:lnTo>
                  <a:lnTo>
                    <a:pt x="767" y="1101"/>
                  </a:lnTo>
                  <a:cubicBezTo>
                    <a:pt x="767" y="1101"/>
                    <a:pt x="767" y="1068"/>
                    <a:pt x="801" y="1068"/>
                  </a:cubicBezTo>
                  <a:cubicBezTo>
                    <a:pt x="801" y="1034"/>
                    <a:pt x="801" y="1034"/>
                    <a:pt x="801" y="1001"/>
                  </a:cubicBezTo>
                  <a:lnTo>
                    <a:pt x="801" y="734"/>
                  </a:lnTo>
                  <a:cubicBezTo>
                    <a:pt x="801" y="734"/>
                    <a:pt x="801" y="701"/>
                    <a:pt x="801" y="701"/>
                  </a:cubicBezTo>
                  <a:lnTo>
                    <a:pt x="767" y="701"/>
                  </a:lnTo>
                  <a:lnTo>
                    <a:pt x="300" y="968"/>
                  </a:lnTo>
                  <a:lnTo>
                    <a:pt x="300" y="701"/>
                  </a:lnTo>
                  <a:lnTo>
                    <a:pt x="801" y="400"/>
                  </a:lnTo>
                  <a:cubicBezTo>
                    <a:pt x="801" y="400"/>
                    <a:pt x="801" y="400"/>
                    <a:pt x="834" y="367"/>
                  </a:cubicBezTo>
                  <a:cubicBezTo>
                    <a:pt x="834" y="367"/>
                    <a:pt x="834" y="334"/>
                    <a:pt x="834" y="300"/>
                  </a:cubicBezTo>
                  <a:lnTo>
                    <a:pt x="834" y="34"/>
                  </a:lnTo>
                  <a:cubicBezTo>
                    <a:pt x="834" y="34"/>
                    <a:pt x="834" y="34"/>
                    <a:pt x="83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80"/>
            <p:cNvSpPr/>
            <p:nvPr/>
          </p:nvSpPr>
          <p:spPr>
            <a:xfrm>
              <a:off x="3109900" y="2868325"/>
              <a:ext cx="25875" cy="52575"/>
            </a:xfrm>
            <a:custGeom>
              <a:rect b="b" l="l" r="r" t="t"/>
              <a:pathLst>
                <a:path extrusionOk="0" h="2103" w="1035">
                  <a:moveTo>
                    <a:pt x="1001" y="1"/>
                  </a:moveTo>
                  <a:lnTo>
                    <a:pt x="801" y="134"/>
                  </a:lnTo>
                  <a:cubicBezTo>
                    <a:pt x="767" y="134"/>
                    <a:pt x="734" y="167"/>
                    <a:pt x="734" y="167"/>
                  </a:cubicBezTo>
                  <a:cubicBezTo>
                    <a:pt x="734" y="201"/>
                    <a:pt x="734" y="201"/>
                    <a:pt x="734" y="234"/>
                  </a:cubicBezTo>
                  <a:lnTo>
                    <a:pt x="501" y="1468"/>
                  </a:lnTo>
                  <a:lnTo>
                    <a:pt x="300" y="501"/>
                  </a:lnTo>
                  <a:cubicBezTo>
                    <a:pt x="300" y="468"/>
                    <a:pt x="300" y="468"/>
                    <a:pt x="300" y="468"/>
                  </a:cubicBezTo>
                  <a:lnTo>
                    <a:pt x="234" y="468"/>
                  </a:lnTo>
                  <a:lnTo>
                    <a:pt x="34" y="568"/>
                  </a:lnTo>
                  <a:cubicBezTo>
                    <a:pt x="34" y="568"/>
                    <a:pt x="0" y="601"/>
                    <a:pt x="0" y="601"/>
                  </a:cubicBezTo>
                  <a:cubicBezTo>
                    <a:pt x="0" y="634"/>
                    <a:pt x="0" y="634"/>
                    <a:pt x="0" y="634"/>
                  </a:cubicBezTo>
                  <a:cubicBezTo>
                    <a:pt x="0" y="668"/>
                    <a:pt x="0" y="668"/>
                    <a:pt x="0" y="668"/>
                  </a:cubicBezTo>
                  <a:lnTo>
                    <a:pt x="334" y="2035"/>
                  </a:lnTo>
                  <a:cubicBezTo>
                    <a:pt x="367" y="2102"/>
                    <a:pt x="400" y="2102"/>
                    <a:pt x="434" y="2102"/>
                  </a:cubicBezTo>
                  <a:lnTo>
                    <a:pt x="601" y="1969"/>
                  </a:lnTo>
                  <a:cubicBezTo>
                    <a:pt x="634" y="1935"/>
                    <a:pt x="667" y="1902"/>
                    <a:pt x="701" y="1835"/>
                  </a:cubicBezTo>
                  <a:lnTo>
                    <a:pt x="1001" y="67"/>
                  </a:lnTo>
                  <a:cubicBezTo>
                    <a:pt x="1001" y="67"/>
                    <a:pt x="1001" y="67"/>
                    <a:pt x="1001" y="34"/>
                  </a:cubicBezTo>
                  <a:cubicBezTo>
                    <a:pt x="1034" y="34"/>
                    <a:pt x="1034" y="34"/>
                    <a:pt x="100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80"/>
            <p:cNvSpPr/>
            <p:nvPr/>
          </p:nvSpPr>
          <p:spPr>
            <a:xfrm>
              <a:off x="3139925" y="2854150"/>
              <a:ext cx="21700" cy="54850"/>
            </a:xfrm>
            <a:custGeom>
              <a:rect b="b" l="l" r="r" t="t"/>
              <a:pathLst>
                <a:path extrusionOk="0" h="2194" w="868">
                  <a:moveTo>
                    <a:pt x="801" y="1"/>
                  </a:moveTo>
                  <a:lnTo>
                    <a:pt x="33" y="434"/>
                  </a:lnTo>
                  <a:cubicBezTo>
                    <a:pt x="33" y="434"/>
                    <a:pt x="0" y="468"/>
                    <a:pt x="0" y="468"/>
                  </a:cubicBezTo>
                  <a:cubicBezTo>
                    <a:pt x="0" y="501"/>
                    <a:pt x="0" y="501"/>
                    <a:pt x="0" y="534"/>
                  </a:cubicBezTo>
                  <a:lnTo>
                    <a:pt x="0" y="2135"/>
                  </a:lnTo>
                  <a:cubicBezTo>
                    <a:pt x="0" y="2169"/>
                    <a:pt x="0" y="2169"/>
                    <a:pt x="0" y="2169"/>
                  </a:cubicBezTo>
                  <a:cubicBezTo>
                    <a:pt x="0" y="2185"/>
                    <a:pt x="8" y="2194"/>
                    <a:pt x="17" y="2194"/>
                  </a:cubicBezTo>
                  <a:cubicBezTo>
                    <a:pt x="25" y="2194"/>
                    <a:pt x="33" y="2185"/>
                    <a:pt x="33" y="2169"/>
                  </a:cubicBezTo>
                  <a:lnTo>
                    <a:pt x="801" y="1735"/>
                  </a:lnTo>
                  <a:cubicBezTo>
                    <a:pt x="834" y="1702"/>
                    <a:pt x="834" y="1668"/>
                    <a:pt x="834" y="1635"/>
                  </a:cubicBezTo>
                  <a:lnTo>
                    <a:pt x="834" y="1368"/>
                  </a:lnTo>
                  <a:cubicBezTo>
                    <a:pt x="867" y="1368"/>
                    <a:pt x="867" y="1368"/>
                    <a:pt x="834" y="1335"/>
                  </a:cubicBezTo>
                  <a:lnTo>
                    <a:pt x="300" y="1635"/>
                  </a:lnTo>
                  <a:lnTo>
                    <a:pt x="300" y="1335"/>
                  </a:lnTo>
                  <a:lnTo>
                    <a:pt x="767" y="1068"/>
                  </a:lnTo>
                  <a:cubicBezTo>
                    <a:pt x="801" y="1068"/>
                    <a:pt x="801" y="1068"/>
                    <a:pt x="801" y="1035"/>
                  </a:cubicBezTo>
                  <a:cubicBezTo>
                    <a:pt x="801" y="1035"/>
                    <a:pt x="801" y="1001"/>
                    <a:pt x="801" y="968"/>
                  </a:cubicBezTo>
                  <a:lnTo>
                    <a:pt x="801" y="701"/>
                  </a:lnTo>
                  <a:cubicBezTo>
                    <a:pt x="801" y="701"/>
                    <a:pt x="801" y="701"/>
                    <a:pt x="801" y="668"/>
                  </a:cubicBezTo>
                  <a:lnTo>
                    <a:pt x="767" y="668"/>
                  </a:lnTo>
                  <a:lnTo>
                    <a:pt x="300" y="935"/>
                  </a:lnTo>
                  <a:lnTo>
                    <a:pt x="300" y="668"/>
                  </a:lnTo>
                  <a:lnTo>
                    <a:pt x="801" y="401"/>
                  </a:lnTo>
                  <a:cubicBezTo>
                    <a:pt x="801" y="368"/>
                    <a:pt x="801" y="368"/>
                    <a:pt x="834" y="334"/>
                  </a:cubicBezTo>
                  <a:cubicBezTo>
                    <a:pt x="834" y="334"/>
                    <a:pt x="834" y="301"/>
                    <a:pt x="834" y="301"/>
                  </a:cubicBezTo>
                  <a:lnTo>
                    <a:pt x="834" y="34"/>
                  </a:lnTo>
                  <a:cubicBezTo>
                    <a:pt x="834" y="34"/>
                    <a:pt x="834" y="1"/>
                    <a:pt x="83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80"/>
            <p:cNvSpPr/>
            <p:nvPr/>
          </p:nvSpPr>
          <p:spPr>
            <a:xfrm>
              <a:off x="3167425" y="2838300"/>
              <a:ext cx="23375" cy="55900"/>
            </a:xfrm>
            <a:custGeom>
              <a:rect b="b" l="l" r="r" t="t"/>
              <a:pathLst>
                <a:path extrusionOk="0" h="2236" w="935">
                  <a:moveTo>
                    <a:pt x="901" y="1"/>
                  </a:moveTo>
                  <a:lnTo>
                    <a:pt x="668" y="101"/>
                  </a:lnTo>
                  <a:cubicBezTo>
                    <a:pt x="668" y="134"/>
                    <a:pt x="635" y="134"/>
                    <a:pt x="635" y="134"/>
                  </a:cubicBezTo>
                  <a:cubicBezTo>
                    <a:pt x="635" y="168"/>
                    <a:pt x="635" y="201"/>
                    <a:pt x="635" y="201"/>
                  </a:cubicBezTo>
                  <a:lnTo>
                    <a:pt x="635" y="1035"/>
                  </a:lnTo>
                  <a:lnTo>
                    <a:pt x="268" y="401"/>
                  </a:lnTo>
                  <a:lnTo>
                    <a:pt x="234" y="368"/>
                  </a:lnTo>
                  <a:lnTo>
                    <a:pt x="201" y="368"/>
                  </a:lnTo>
                  <a:lnTo>
                    <a:pt x="34" y="468"/>
                  </a:lnTo>
                  <a:cubicBezTo>
                    <a:pt x="34" y="468"/>
                    <a:pt x="1" y="501"/>
                    <a:pt x="1" y="501"/>
                  </a:cubicBezTo>
                  <a:cubicBezTo>
                    <a:pt x="1" y="535"/>
                    <a:pt x="1" y="535"/>
                    <a:pt x="1" y="568"/>
                  </a:cubicBezTo>
                  <a:lnTo>
                    <a:pt x="1" y="2169"/>
                  </a:lnTo>
                  <a:cubicBezTo>
                    <a:pt x="1" y="2202"/>
                    <a:pt x="1" y="2202"/>
                    <a:pt x="1" y="2236"/>
                  </a:cubicBezTo>
                  <a:lnTo>
                    <a:pt x="34" y="2236"/>
                  </a:lnTo>
                  <a:lnTo>
                    <a:pt x="234" y="2102"/>
                  </a:lnTo>
                  <a:cubicBezTo>
                    <a:pt x="268" y="2069"/>
                    <a:pt x="268" y="2069"/>
                    <a:pt x="268" y="2069"/>
                  </a:cubicBezTo>
                  <a:cubicBezTo>
                    <a:pt x="268" y="2036"/>
                    <a:pt x="268" y="2036"/>
                    <a:pt x="268" y="2002"/>
                  </a:cubicBezTo>
                  <a:lnTo>
                    <a:pt x="268" y="1168"/>
                  </a:lnTo>
                  <a:lnTo>
                    <a:pt x="635" y="1802"/>
                  </a:lnTo>
                  <a:cubicBezTo>
                    <a:pt x="651" y="1819"/>
                    <a:pt x="660" y="1827"/>
                    <a:pt x="668" y="1827"/>
                  </a:cubicBezTo>
                  <a:cubicBezTo>
                    <a:pt x="676" y="1827"/>
                    <a:pt x="685" y="1819"/>
                    <a:pt x="701" y="1802"/>
                  </a:cubicBezTo>
                  <a:lnTo>
                    <a:pt x="901" y="1735"/>
                  </a:lnTo>
                  <a:cubicBezTo>
                    <a:pt x="901" y="1735"/>
                    <a:pt x="901" y="1702"/>
                    <a:pt x="901" y="1702"/>
                  </a:cubicBezTo>
                  <a:cubicBezTo>
                    <a:pt x="901" y="1669"/>
                    <a:pt x="901" y="1669"/>
                    <a:pt x="901" y="1635"/>
                  </a:cubicBezTo>
                  <a:lnTo>
                    <a:pt x="901" y="34"/>
                  </a:lnTo>
                  <a:cubicBezTo>
                    <a:pt x="935" y="1"/>
                    <a:pt x="935" y="1"/>
                    <a:pt x="90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80"/>
            <p:cNvSpPr/>
            <p:nvPr/>
          </p:nvSpPr>
          <p:spPr>
            <a:xfrm>
              <a:off x="3194950" y="2819950"/>
              <a:ext cx="25050" cy="52575"/>
            </a:xfrm>
            <a:custGeom>
              <a:rect b="b" l="l" r="r" t="t"/>
              <a:pathLst>
                <a:path extrusionOk="0" h="2103" w="1002">
                  <a:moveTo>
                    <a:pt x="968" y="1"/>
                  </a:moveTo>
                  <a:lnTo>
                    <a:pt x="701" y="134"/>
                  </a:lnTo>
                  <a:cubicBezTo>
                    <a:pt x="701" y="134"/>
                    <a:pt x="668" y="134"/>
                    <a:pt x="668" y="168"/>
                  </a:cubicBezTo>
                  <a:cubicBezTo>
                    <a:pt x="668" y="168"/>
                    <a:pt x="668" y="201"/>
                    <a:pt x="668" y="234"/>
                  </a:cubicBezTo>
                  <a:lnTo>
                    <a:pt x="668" y="1202"/>
                  </a:lnTo>
                  <a:cubicBezTo>
                    <a:pt x="668" y="1269"/>
                    <a:pt x="668" y="1369"/>
                    <a:pt x="634" y="1469"/>
                  </a:cubicBezTo>
                  <a:cubicBezTo>
                    <a:pt x="601" y="1535"/>
                    <a:pt x="534" y="1602"/>
                    <a:pt x="468" y="1635"/>
                  </a:cubicBezTo>
                  <a:cubicBezTo>
                    <a:pt x="434" y="1652"/>
                    <a:pt x="409" y="1660"/>
                    <a:pt x="388" y="1660"/>
                  </a:cubicBezTo>
                  <a:cubicBezTo>
                    <a:pt x="368" y="1660"/>
                    <a:pt x="351" y="1652"/>
                    <a:pt x="334" y="1635"/>
                  </a:cubicBezTo>
                  <a:cubicBezTo>
                    <a:pt x="301" y="1569"/>
                    <a:pt x="267" y="1502"/>
                    <a:pt x="267" y="1435"/>
                  </a:cubicBezTo>
                  <a:lnTo>
                    <a:pt x="267" y="435"/>
                  </a:lnTo>
                  <a:cubicBezTo>
                    <a:pt x="301" y="435"/>
                    <a:pt x="301" y="401"/>
                    <a:pt x="267" y="401"/>
                  </a:cubicBezTo>
                  <a:lnTo>
                    <a:pt x="34" y="535"/>
                  </a:lnTo>
                  <a:cubicBezTo>
                    <a:pt x="34" y="535"/>
                    <a:pt x="1" y="535"/>
                    <a:pt x="1" y="568"/>
                  </a:cubicBezTo>
                  <a:cubicBezTo>
                    <a:pt x="1" y="568"/>
                    <a:pt x="1" y="601"/>
                    <a:pt x="1" y="601"/>
                  </a:cubicBezTo>
                  <a:lnTo>
                    <a:pt x="1" y="1602"/>
                  </a:lnTo>
                  <a:cubicBezTo>
                    <a:pt x="1" y="1702"/>
                    <a:pt x="34" y="1802"/>
                    <a:pt x="34" y="1902"/>
                  </a:cubicBezTo>
                  <a:cubicBezTo>
                    <a:pt x="67" y="1969"/>
                    <a:pt x="101" y="2002"/>
                    <a:pt x="134" y="2069"/>
                  </a:cubicBezTo>
                  <a:cubicBezTo>
                    <a:pt x="201" y="2102"/>
                    <a:pt x="234" y="2102"/>
                    <a:pt x="301" y="2102"/>
                  </a:cubicBezTo>
                  <a:cubicBezTo>
                    <a:pt x="368" y="2102"/>
                    <a:pt x="434" y="2069"/>
                    <a:pt x="501" y="2036"/>
                  </a:cubicBezTo>
                  <a:cubicBezTo>
                    <a:pt x="568" y="2002"/>
                    <a:pt x="634" y="1936"/>
                    <a:pt x="701" y="1869"/>
                  </a:cubicBezTo>
                  <a:cubicBezTo>
                    <a:pt x="768" y="1802"/>
                    <a:pt x="835" y="1736"/>
                    <a:pt x="868" y="1635"/>
                  </a:cubicBezTo>
                  <a:cubicBezTo>
                    <a:pt x="901" y="1569"/>
                    <a:pt x="935" y="1469"/>
                    <a:pt x="968" y="1369"/>
                  </a:cubicBezTo>
                  <a:cubicBezTo>
                    <a:pt x="1001" y="1269"/>
                    <a:pt x="1001" y="1135"/>
                    <a:pt x="1001" y="1035"/>
                  </a:cubicBezTo>
                  <a:lnTo>
                    <a:pt x="1001" y="34"/>
                  </a:lnTo>
                  <a:cubicBezTo>
                    <a:pt x="1001" y="34"/>
                    <a:pt x="1001" y="1"/>
                    <a:pt x="100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80"/>
            <p:cNvSpPr/>
            <p:nvPr/>
          </p:nvSpPr>
          <p:spPr>
            <a:xfrm>
              <a:off x="3225800" y="2804950"/>
              <a:ext cx="20875" cy="54225"/>
            </a:xfrm>
            <a:custGeom>
              <a:rect b="b" l="l" r="r" t="t"/>
              <a:pathLst>
                <a:path extrusionOk="0" h="2169" w="835">
                  <a:moveTo>
                    <a:pt x="801" y="0"/>
                  </a:moveTo>
                  <a:lnTo>
                    <a:pt x="34" y="434"/>
                  </a:lnTo>
                  <a:cubicBezTo>
                    <a:pt x="34" y="434"/>
                    <a:pt x="1" y="434"/>
                    <a:pt x="1" y="468"/>
                  </a:cubicBezTo>
                  <a:cubicBezTo>
                    <a:pt x="1" y="468"/>
                    <a:pt x="1" y="501"/>
                    <a:pt x="1" y="534"/>
                  </a:cubicBezTo>
                  <a:lnTo>
                    <a:pt x="1" y="2135"/>
                  </a:lnTo>
                  <a:cubicBezTo>
                    <a:pt x="1" y="2135"/>
                    <a:pt x="1" y="2169"/>
                    <a:pt x="1" y="2169"/>
                  </a:cubicBezTo>
                  <a:lnTo>
                    <a:pt x="34" y="2169"/>
                  </a:lnTo>
                  <a:lnTo>
                    <a:pt x="801" y="1735"/>
                  </a:lnTo>
                  <a:cubicBezTo>
                    <a:pt x="835" y="1735"/>
                    <a:pt x="835" y="1702"/>
                    <a:pt x="835" y="1702"/>
                  </a:cubicBezTo>
                  <a:cubicBezTo>
                    <a:pt x="835" y="1668"/>
                    <a:pt x="835" y="1668"/>
                    <a:pt x="835" y="1635"/>
                  </a:cubicBezTo>
                  <a:lnTo>
                    <a:pt x="835" y="1368"/>
                  </a:lnTo>
                  <a:cubicBezTo>
                    <a:pt x="835" y="1368"/>
                    <a:pt x="835" y="1335"/>
                    <a:pt x="835" y="1335"/>
                  </a:cubicBezTo>
                  <a:lnTo>
                    <a:pt x="801" y="1335"/>
                  </a:lnTo>
                  <a:lnTo>
                    <a:pt x="301" y="1635"/>
                  </a:lnTo>
                  <a:lnTo>
                    <a:pt x="301" y="1368"/>
                  </a:lnTo>
                  <a:lnTo>
                    <a:pt x="768" y="1101"/>
                  </a:lnTo>
                  <a:cubicBezTo>
                    <a:pt x="768" y="1101"/>
                    <a:pt x="768" y="1068"/>
                    <a:pt x="801" y="1068"/>
                  </a:cubicBezTo>
                  <a:cubicBezTo>
                    <a:pt x="801" y="1035"/>
                    <a:pt x="801" y="1035"/>
                    <a:pt x="801" y="1001"/>
                  </a:cubicBezTo>
                  <a:lnTo>
                    <a:pt x="801" y="734"/>
                  </a:lnTo>
                  <a:cubicBezTo>
                    <a:pt x="801" y="734"/>
                    <a:pt x="801" y="701"/>
                    <a:pt x="801" y="701"/>
                  </a:cubicBezTo>
                  <a:lnTo>
                    <a:pt x="768" y="701"/>
                  </a:lnTo>
                  <a:lnTo>
                    <a:pt x="301" y="968"/>
                  </a:lnTo>
                  <a:lnTo>
                    <a:pt x="301" y="701"/>
                  </a:lnTo>
                  <a:lnTo>
                    <a:pt x="801" y="401"/>
                  </a:lnTo>
                  <a:cubicBezTo>
                    <a:pt x="835" y="401"/>
                    <a:pt x="835" y="367"/>
                    <a:pt x="835" y="367"/>
                  </a:cubicBezTo>
                  <a:cubicBezTo>
                    <a:pt x="835" y="367"/>
                    <a:pt x="835" y="334"/>
                    <a:pt x="835" y="334"/>
                  </a:cubicBezTo>
                  <a:lnTo>
                    <a:pt x="835" y="34"/>
                  </a:lnTo>
                  <a:cubicBezTo>
                    <a:pt x="835" y="34"/>
                    <a:pt x="835" y="34"/>
                    <a:pt x="835"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80"/>
            <p:cNvSpPr/>
            <p:nvPr/>
          </p:nvSpPr>
          <p:spPr>
            <a:xfrm>
              <a:off x="2910575" y="3065875"/>
              <a:ext cx="113450" cy="91475"/>
            </a:xfrm>
            <a:custGeom>
              <a:rect b="b" l="l" r="r" t="t"/>
              <a:pathLst>
                <a:path extrusionOk="0" h="3659" w="4538">
                  <a:moveTo>
                    <a:pt x="4100" y="1"/>
                  </a:moveTo>
                  <a:cubicBezTo>
                    <a:pt x="3990" y="1"/>
                    <a:pt x="3867" y="35"/>
                    <a:pt x="3737" y="104"/>
                  </a:cubicBezTo>
                  <a:lnTo>
                    <a:pt x="835" y="1772"/>
                  </a:lnTo>
                  <a:cubicBezTo>
                    <a:pt x="334" y="2072"/>
                    <a:pt x="68" y="2573"/>
                    <a:pt x="1" y="3107"/>
                  </a:cubicBezTo>
                  <a:cubicBezTo>
                    <a:pt x="1" y="3456"/>
                    <a:pt x="180" y="3659"/>
                    <a:pt x="446" y="3659"/>
                  </a:cubicBezTo>
                  <a:cubicBezTo>
                    <a:pt x="562" y="3659"/>
                    <a:pt x="694" y="3621"/>
                    <a:pt x="835" y="3540"/>
                  </a:cubicBezTo>
                  <a:lnTo>
                    <a:pt x="3737" y="1872"/>
                  </a:lnTo>
                  <a:cubicBezTo>
                    <a:pt x="4204" y="1572"/>
                    <a:pt x="4504" y="1072"/>
                    <a:pt x="4537" y="538"/>
                  </a:cubicBezTo>
                  <a:cubicBezTo>
                    <a:pt x="4537" y="187"/>
                    <a:pt x="4357" y="1"/>
                    <a:pt x="4100"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80"/>
            <p:cNvSpPr/>
            <p:nvPr/>
          </p:nvSpPr>
          <p:spPr>
            <a:xfrm>
              <a:off x="2910575" y="3196400"/>
              <a:ext cx="113450" cy="91250"/>
            </a:xfrm>
            <a:custGeom>
              <a:rect b="b" l="l" r="r" t="t"/>
              <a:pathLst>
                <a:path extrusionOk="0" h="3650" w="4538">
                  <a:moveTo>
                    <a:pt x="4107" y="1"/>
                  </a:moveTo>
                  <a:cubicBezTo>
                    <a:pt x="3996" y="1"/>
                    <a:pt x="3869" y="39"/>
                    <a:pt x="3737" y="120"/>
                  </a:cubicBezTo>
                  <a:lnTo>
                    <a:pt x="835" y="1788"/>
                  </a:lnTo>
                  <a:cubicBezTo>
                    <a:pt x="368" y="2089"/>
                    <a:pt x="68" y="2556"/>
                    <a:pt x="1" y="3123"/>
                  </a:cubicBezTo>
                  <a:cubicBezTo>
                    <a:pt x="1" y="3463"/>
                    <a:pt x="171" y="3649"/>
                    <a:pt x="427" y="3649"/>
                  </a:cubicBezTo>
                  <a:cubicBezTo>
                    <a:pt x="547" y="3649"/>
                    <a:pt x="686" y="3608"/>
                    <a:pt x="835" y="3523"/>
                  </a:cubicBezTo>
                  <a:lnTo>
                    <a:pt x="3737" y="1855"/>
                  </a:lnTo>
                  <a:cubicBezTo>
                    <a:pt x="4204" y="1588"/>
                    <a:pt x="4504" y="1088"/>
                    <a:pt x="4537" y="521"/>
                  </a:cubicBezTo>
                  <a:cubicBezTo>
                    <a:pt x="4537" y="197"/>
                    <a:pt x="4361" y="1"/>
                    <a:pt x="4107"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80"/>
            <p:cNvSpPr/>
            <p:nvPr/>
          </p:nvSpPr>
          <p:spPr>
            <a:xfrm>
              <a:off x="2910575" y="3326900"/>
              <a:ext cx="113450" cy="91100"/>
            </a:xfrm>
            <a:custGeom>
              <a:rect b="b" l="l" r="r" t="t"/>
              <a:pathLst>
                <a:path extrusionOk="0" h="3644" w="4538">
                  <a:moveTo>
                    <a:pt x="4100" y="0"/>
                  </a:moveTo>
                  <a:cubicBezTo>
                    <a:pt x="3990" y="0"/>
                    <a:pt x="3867" y="34"/>
                    <a:pt x="3737" y="104"/>
                  </a:cubicBezTo>
                  <a:lnTo>
                    <a:pt x="835" y="1772"/>
                  </a:lnTo>
                  <a:cubicBezTo>
                    <a:pt x="334" y="2072"/>
                    <a:pt x="68" y="2573"/>
                    <a:pt x="1" y="3106"/>
                  </a:cubicBezTo>
                  <a:cubicBezTo>
                    <a:pt x="1" y="3457"/>
                    <a:pt x="181" y="3644"/>
                    <a:pt x="450" y="3644"/>
                  </a:cubicBezTo>
                  <a:cubicBezTo>
                    <a:pt x="564" y="3644"/>
                    <a:pt x="695" y="3610"/>
                    <a:pt x="835" y="3540"/>
                  </a:cubicBezTo>
                  <a:lnTo>
                    <a:pt x="3737" y="1872"/>
                  </a:lnTo>
                  <a:cubicBezTo>
                    <a:pt x="4204" y="1572"/>
                    <a:pt x="4504" y="1072"/>
                    <a:pt x="4537" y="538"/>
                  </a:cubicBezTo>
                  <a:cubicBezTo>
                    <a:pt x="4537" y="187"/>
                    <a:pt x="4357" y="0"/>
                    <a:pt x="410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80"/>
            <p:cNvSpPr/>
            <p:nvPr/>
          </p:nvSpPr>
          <p:spPr>
            <a:xfrm>
              <a:off x="2910575" y="3457000"/>
              <a:ext cx="113450" cy="91100"/>
            </a:xfrm>
            <a:custGeom>
              <a:rect b="b" l="l" r="r" t="t"/>
              <a:pathLst>
                <a:path extrusionOk="0" h="3644" w="4538">
                  <a:moveTo>
                    <a:pt x="4100" y="0"/>
                  </a:moveTo>
                  <a:cubicBezTo>
                    <a:pt x="3990" y="0"/>
                    <a:pt x="3867" y="34"/>
                    <a:pt x="3737" y="104"/>
                  </a:cubicBezTo>
                  <a:lnTo>
                    <a:pt x="835" y="1772"/>
                  </a:lnTo>
                  <a:cubicBezTo>
                    <a:pt x="368" y="2072"/>
                    <a:pt x="68" y="2572"/>
                    <a:pt x="1" y="3106"/>
                  </a:cubicBezTo>
                  <a:cubicBezTo>
                    <a:pt x="1" y="3457"/>
                    <a:pt x="181" y="3644"/>
                    <a:pt x="450" y="3644"/>
                  </a:cubicBezTo>
                  <a:cubicBezTo>
                    <a:pt x="564" y="3644"/>
                    <a:pt x="695" y="3610"/>
                    <a:pt x="835" y="3540"/>
                  </a:cubicBezTo>
                  <a:lnTo>
                    <a:pt x="3737" y="1872"/>
                  </a:lnTo>
                  <a:cubicBezTo>
                    <a:pt x="4204" y="1572"/>
                    <a:pt x="4504" y="1071"/>
                    <a:pt x="4537" y="538"/>
                  </a:cubicBezTo>
                  <a:cubicBezTo>
                    <a:pt x="4537" y="187"/>
                    <a:pt x="4357" y="0"/>
                    <a:pt x="410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80"/>
            <p:cNvSpPr/>
            <p:nvPr/>
          </p:nvSpPr>
          <p:spPr>
            <a:xfrm>
              <a:off x="3056525" y="2940625"/>
              <a:ext cx="919400" cy="534000"/>
            </a:xfrm>
            <a:custGeom>
              <a:rect b="b" l="l" r="r" t="t"/>
              <a:pathLst>
                <a:path extrusionOk="0" h="21360" w="36776">
                  <a:moveTo>
                    <a:pt x="36522" y="0"/>
                  </a:moveTo>
                  <a:cubicBezTo>
                    <a:pt x="36502" y="0"/>
                    <a:pt x="36481" y="4"/>
                    <a:pt x="36460" y="11"/>
                  </a:cubicBezTo>
                  <a:lnTo>
                    <a:pt x="134" y="20992"/>
                  </a:lnTo>
                  <a:cubicBezTo>
                    <a:pt x="34" y="21059"/>
                    <a:pt x="0" y="21159"/>
                    <a:pt x="67" y="21259"/>
                  </a:cubicBezTo>
                  <a:cubicBezTo>
                    <a:pt x="100" y="21326"/>
                    <a:pt x="134" y="21359"/>
                    <a:pt x="200" y="21359"/>
                  </a:cubicBezTo>
                  <a:cubicBezTo>
                    <a:pt x="234" y="21359"/>
                    <a:pt x="267" y="21326"/>
                    <a:pt x="301" y="21326"/>
                  </a:cubicBezTo>
                  <a:lnTo>
                    <a:pt x="36626" y="344"/>
                  </a:lnTo>
                  <a:cubicBezTo>
                    <a:pt x="36775" y="225"/>
                    <a:pt x="36685" y="0"/>
                    <a:pt x="36522"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80"/>
            <p:cNvSpPr/>
            <p:nvPr/>
          </p:nvSpPr>
          <p:spPr>
            <a:xfrm>
              <a:off x="3056525" y="2811075"/>
              <a:ext cx="919200" cy="533450"/>
            </a:xfrm>
            <a:custGeom>
              <a:rect b="b" l="l" r="r" t="t"/>
              <a:pathLst>
                <a:path extrusionOk="0" h="21338" w="36768">
                  <a:moveTo>
                    <a:pt x="36546" y="0"/>
                  </a:moveTo>
                  <a:cubicBezTo>
                    <a:pt x="36519" y="0"/>
                    <a:pt x="36490" y="7"/>
                    <a:pt x="36460" y="22"/>
                  </a:cubicBezTo>
                  <a:lnTo>
                    <a:pt x="134" y="21004"/>
                  </a:lnTo>
                  <a:cubicBezTo>
                    <a:pt x="34" y="21037"/>
                    <a:pt x="0" y="21171"/>
                    <a:pt x="67" y="21238"/>
                  </a:cubicBezTo>
                  <a:cubicBezTo>
                    <a:pt x="100" y="21304"/>
                    <a:pt x="134" y="21338"/>
                    <a:pt x="200" y="21338"/>
                  </a:cubicBezTo>
                  <a:cubicBezTo>
                    <a:pt x="234" y="21338"/>
                    <a:pt x="267" y="21338"/>
                    <a:pt x="301" y="21304"/>
                  </a:cubicBezTo>
                  <a:lnTo>
                    <a:pt x="36626" y="323"/>
                  </a:lnTo>
                  <a:cubicBezTo>
                    <a:pt x="36768" y="209"/>
                    <a:pt x="36693" y="0"/>
                    <a:pt x="36546"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80"/>
            <p:cNvSpPr/>
            <p:nvPr/>
          </p:nvSpPr>
          <p:spPr>
            <a:xfrm>
              <a:off x="3056525" y="2680375"/>
              <a:ext cx="919000" cy="534050"/>
            </a:xfrm>
            <a:custGeom>
              <a:rect b="b" l="l" r="r" t="t"/>
              <a:pathLst>
                <a:path extrusionOk="0" h="21362" w="36760">
                  <a:moveTo>
                    <a:pt x="36524" y="0"/>
                  </a:moveTo>
                  <a:cubicBezTo>
                    <a:pt x="36500" y="0"/>
                    <a:pt x="36478" y="4"/>
                    <a:pt x="36460" y="13"/>
                  </a:cubicBezTo>
                  <a:lnTo>
                    <a:pt x="134" y="20995"/>
                  </a:lnTo>
                  <a:cubicBezTo>
                    <a:pt x="34" y="21062"/>
                    <a:pt x="0" y="21162"/>
                    <a:pt x="67" y="21262"/>
                  </a:cubicBezTo>
                  <a:cubicBezTo>
                    <a:pt x="100" y="21295"/>
                    <a:pt x="134" y="21329"/>
                    <a:pt x="200" y="21362"/>
                  </a:cubicBezTo>
                  <a:cubicBezTo>
                    <a:pt x="234" y="21362"/>
                    <a:pt x="267" y="21329"/>
                    <a:pt x="301" y="21329"/>
                  </a:cubicBezTo>
                  <a:lnTo>
                    <a:pt x="36626" y="347"/>
                  </a:lnTo>
                  <a:cubicBezTo>
                    <a:pt x="36727" y="280"/>
                    <a:pt x="36760" y="180"/>
                    <a:pt x="36693" y="80"/>
                  </a:cubicBezTo>
                  <a:cubicBezTo>
                    <a:pt x="36669" y="31"/>
                    <a:pt x="36591" y="0"/>
                    <a:pt x="3652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80"/>
            <p:cNvSpPr/>
            <p:nvPr/>
          </p:nvSpPr>
          <p:spPr>
            <a:xfrm>
              <a:off x="3056525" y="2550350"/>
              <a:ext cx="919400" cy="534000"/>
            </a:xfrm>
            <a:custGeom>
              <a:rect b="b" l="l" r="r" t="t"/>
              <a:pathLst>
                <a:path extrusionOk="0" h="21360" w="36776">
                  <a:moveTo>
                    <a:pt x="36522" y="0"/>
                  </a:moveTo>
                  <a:cubicBezTo>
                    <a:pt x="36502" y="0"/>
                    <a:pt x="36481" y="3"/>
                    <a:pt x="36460" y="11"/>
                  </a:cubicBezTo>
                  <a:lnTo>
                    <a:pt x="134" y="20992"/>
                  </a:lnTo>
                  <a:cubicBezTo>
                    <a:pt x="34" y="21059"/>
                    <a:pt x="0" y="21159"/>
                    <a:pt x="67" y="21259"/>
                  </a:cubicBezTo>
                  <a:cubicBezTo>
                    <a:pt x="100" y="21292"/>
                    <a:pt x="134" y="21326"/>
                    <a:pt x="200" y="21359"/>
                  </a:cubicBezTo>
                  <a:lnTo>
                    <a:pt x="301" y="21359"/>
                  </a:lnTo>
                  <a:lnTo>
                    <a:pt x="36626" y="344"/>
                  </a:lnTo>
                  <a:cubicBezTo>
                    <a:pt x="36775" y="225"/>
                    <a:pt x="36685" y="0"/>
                    <a:pt x="36522"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80"/>
            <p:cNvSpPr/>
            <p:nvPr/>
          </p:nvSpPr>
          <p:spPr>
            <a:xfrm>
              <a:off x="3079025" y="2582300"/>
              <a:ext cx="890675" cy="875650"/>
            </a:xfrm>
            <a:custGeom>
              <a:rect b="b" l="l" r="r" t="t"/>
              <a:pathLst>
                <a:path extrusionOk="0" h="35026" w="35627">
                  <a:moveTo>
                    <a:pt x="35626" y="0"/>
                  </a:moveTo>
                  <a:lnTo>
                    <a:pt x="32257" y="2802"/>
                  </a:lnTo>
                  <a:lnTo>
                    <a:pt x="28855" y="7505"/>
                  </a:lnTo>
                  <a:lnTo>
                    <a:pt x="25486" y="10608"/>
                  </a:lnTo>
                  <a:lnTo>
                    <a:pt x="17013" y="15511"/>
                  </a:lnTo>
                  <a:lnTo>
                    <a:pt x="14478" y="18914"/>
                  </a:lnTo>
                  <a:lnTo>
                    <a:pt x="10242" y="21382"/>
                  </a:lnTo>
                  <a:lnTo>
                    <a:pt x="7606" y="24785"/>
                  </a:lnTo>
                  <a:lnTo>
                    <a:pt x="3470" y="27220"/>
                  </a:lnTo>
                  <a:lnTo>
                    <a:pt x="1" y="29888"/>
                  </a:lnTo>
                  <a:lnTo>
                    <a:pt x="1" y="35025"/>
                  </a:lnTo>
                  <a:lnTo>
                    <a:pt x="35626" y="14511"/>
                  </a:lnTo>
                  <a:lnTo>
                    <a:pt x="35626"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80"/>
            <p:cNvSpPr/>
            <p:nvPr/>
          </p:nvSpPr>
          <p:spPr>
            <a:xfrm>
              <a:off x="3079025" y="2652350"/>
              <a:ext cx="890675" cy="805600"/>
            </a:xfrm>
            <a:custGeom>
              <a:rect b="b" l="l" r="r" t="t"/>
              <a:pathLst>
                <a:path extrusionOk="0" h="32224" w="35627">
                  <a:moveTo>
                    <a:pt x="35626" y="0"/>
                  </a:moveTo>
                  <a:lnTo>
                    <a:pt x="33625" y="1134"/>
                  </a:lnTo>
                  <a:lnTo>
                    <a:pt x="30556" y="4870"/>
                  </a:lnTo>
                  <a:lnTo>
                    <a:pt x="28121" y="8239"/>
                  </a:lnTo>
                  <a:lnTo>
                    <a:pt x="23785" y="10741"/>
                  </a:lnTo>
                  <a:lnTo>
                    <a:pt x="21249" y="14177"/>
                  </a:lnTo>
                  <a:lnTo>
                    <a:pt x="17046" y="16612"/>
                  </a:lnTo>
                  <a:lnTo>
                    <a:pt x="12743" y="20081"/>
                  </a:lnTo>
                  <a:lnTo>
                    <a:pt x="8540" y="22483"/>
                  </a:lnTo>
                  <a:lnTo>
                    <a:pt x="4571" y="25719"/>
                  </a:lnTo>
                  <a:lnTo>
                    <a:pt x="1" y="28387"/>
                  </a:lnTo>
                  <a:lnTo>
                    <a:pt x="1" y="32223"/>
                  </a:lnTo>
                  <a:lnTo>
                    <a:pt x="35626" y="11709"/>
                  </a:lnTo>
                  <a:lnTo>
                    <a:pt x="35626"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80"/>
            <p:cNvSpPr/>
            <p:nvPr/>
          </p:nvSpPr>
          <p:spPr>
            <a:xfrm>
              <a:off x="3079025" y="2652350"/>
              <a:ext cx="890675" cy="805600"/>
            </a:xfrm>
            <a:custGeom>
              <a:rect b="b" l="l" r="r" t="t"/>
              <a:pathLst>
                <a:path extrusionOk="0" h="32224" w="35627">
                  <a:moveTo>
                    <a:pt x="35626" y="0"/>
                  </a:moveTo>
                  <a:lnTo>
                    <a:pt x="33625" y="1134"/>
                  </a:lnTo>
                  <a:lnTo>
                    <a:pt x="30556" y="4870"/>
                  </a:lnTo>
                  <a:lnTo>
                    <a:pt x="28121" y="8239"/>
                  </a:lnTo>
                  <a:lnTo>
                    <a:pt x="23785" y="10741"/>
                  </a:lnTo>
                  <a:lnTo>
                    <a:pt x="21249" y="14177"/>
                  </a:lnTo>
                  <a:lnTo>
                    <a:pt x="17046" y="16612"/>
                  </a:lnTo>
                  <a:lnTo>
                    <a:pt x="12743" y="20081"/>
                  </a:lnTo>
                  <a:lnTo>
                    <a:pt x="8540" y="22483"/>
                  </a:lnTo>
                  <a:lnTo>
                    <a:pt x="4571" y="25719"/>
                  </a:lnTo>
                  <a:lnTo>
                    <a:pt x="1" y="28387"/>
                  </a:lnTo>
                  <a:lnTo>
                    <a:pt x="1" y="32223"/>
                  </a:lnTo>
                  <a:lnTo>
                    <a:pt x="35626" y="11709"/>
                  </a:lnTo>
                  <a:lnTo>
                    <a:pt x="356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80"/>
            <p:cNvSpPr/>
            <p:nvPr/>
          </p:nvSpPr>
          <p:spPr>
            <a:xfrm>
              <a:off x="4138950" y="1904050"/>
              <a:ext cx="551250" cy="1079775"/>
            </a:xfrm>
            <a:custGeom>
              <a:rect b="b" l="l" r="r" t="t"/>
              <a:pathLst>
                <a:path extrusionOk="0" h="43191" w="22050">
                  <a:moveTo>
                    <a:pt x="21512" y="1"/>
                  </a:moveTo>
                  <a:cubicBezTo>
                    <a:pt x="21391" y="1"/>
                    <a:pt x="21256" y="36"/>
                    <a:pt x="21116" y="111"/>
                  </a:cubicBezTo>
                  <a:lnTo>
                    <a:pt x="935" y="11786"/>
                  </a:lnTo>
                  <a:cubicBezTo>
                    <a:pt x="368" y="12153"/>
                    <a:pt x="34" y="12720"/>
                    <a:pt x="1" y="13354"/>
                  </a:cubicBezTo>
                  <a:lnTo>
                    <a:pt x="1" y="42541"/>
                  </a:lnTo>
                  <a:cubicBezTo>
                    <a:pt x="1" y="42966"/>
                    <a:pt x="202" y="43191"/>
                    <a:pt x="497" y="43191"/>
                  </a:cubicBezTo>
                  <a:cubicBezTo>
                    <a:pt x="618" y="43191"/>
                    <a:pt x="756" y="43153"/>
                    <a:pt x="902" y="43075"/>
                  </a:cubicBezTo>
                  <a:lnTo>
                    <a:pt x="21116" y="31400"/>
                  </a:lnTo>
                  <a:cubicBezTo>
                    <a:pt x="21650" y="31033"/>
                    <a:pt x="21983" y="30466"/>
                    <a:pt x="22050" y="29832"/>
                  </a:cubicBezTo>
                  <a:lnTo>
                    <a:pt x="22050" y="644"/>
                  </a:lnTo>
                  <a:cubicBezTo>
                    <a:pt x="22050" y="236"/>
                    <a:pt x="21825" y="1"/>
                    <a:pt x="21512"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80"/>
            <p:cNvSpPr/>
            <p:nvPr/>
          </p:nvSpPr>
          <p:spPr>
            <a:xfrm>
              <a:off x="4308250" y="2574775"/>
              <a:ext cx="99250" cy="89750"/>
            </a:xfrm>
            <a:custGeom>
              <a:rect b="b" l="l" r="r" t="t"/>
              <a:pathLst>
                <a:path extrusionOk="0" h="3590" w="3970">
                  <a:moveTo>
                    <a:pt x="3970" y="1"/>
                  </a:moveTo>
                  <a:cubicBezTo>
                    <a:pt x="3412" y="326"/>
                    <a:pt x="2757" y="506"/>
                    <a:pt x="2106" y="506"/>
                  </a:cubicBezTo>
                  <a:cubicBezTo>
                    <a:pt x="1823" y="506"/>
                    <a:pt x="1541" y="472"/>
                    <a:pt x="1268" y="401"/>
                  </a:cubicBezTo>
                  <a:lnTo>
                    <a:pt x="0" y="3403"/>
                  </a:lnTo>
                  <a:cubicBezTo>
                    <a:pt x="382" y="3527"/>
                    <a:pt x="791" y="3590"/>
                    <a:pt x="1220" y="3590"/>
                  </a:cubicBezTo>
                  <a:cubicBezTo>
                    <a:pt x="2067" y="3590"/>
                    <a:pt x="2996" y="3345"/>
                    <a:pt x="3970" y="2836"/>
                  </a:cubicBezTo>
                  <a:lnTo>
                    <a:pt x="3970"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80"/>
            <p:cNvSpPr/>
            <p:nvPr/>
          </p:nvSpPr>
          <p:spPr>
            <a:xfrm>
              <a:off x="4308250" y="2139475"/>
              <a:ext cx="100100" cy="140125"/>
            </a:xfrm>
            <a:custGeom>
              <a:rect b="b" l="l" r="r" t="t"/>
              <a:pathLst>
                <a:path extrusionOk="0" h="5605" w="4004">
                  <a:moveTo>
                    <a:pt x="4003" y="0"/>
                  </a:moveTo>
                  <a:cubicBezTo>
                    <a:pt x="2402" y="1068"/>
                    <a:pt x="1034" y="2436"/>
                    <a:pt x="0" y="4037"/>
                  </a:cubicBezTo>
                  <a:lnTo>
                    <a:pt x="1268" y="5604"/>
                  </a:lnTo>
                  <a:cubicBezTo>
                    <a:pt x="1968" y="4504"/>
                    <a:pt x="2902" y="3570"/>
                    <a:pt x="4003" y="2836"/>
                  </a:cubicBezTo>
                  <a:lnTo>
                    <a:pt x="4003"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80"/>
            <p:cNvSpPr/>
            <p:nvPr/>
          </p:nvSpPr>
          <p:spPr>
            <a:xfrm>
              <a:off x="4500050" y="2372150"/>
              <a:ext cx="93425" cy="148450"/>
            </a:xfrm>
            <a:custGeom>
              <a:rect b="b" l="l" r="r" t="t"/>
              <a:pathLst>
                <a:path extrusionOk="0" h="5938" w="3737">
                  <a:moveTo>
                    <a:pt x="3737" y="0"/>
                  </a:moveTo>
                  <a:lnTo>
                    <a:pt x="1702" y="300"/>
                  </a:lnTo>
                  <a:cubicBezTo>
                    <a:pt x="1335" y="1735"/>
                    <a:pt x="768" y="3102"/>
                    <a:pt x="1" y="4370"/>
                  </a:cubicBezTo>
                  <a:lnTo>
                    <a:pt x="1268" y="5938"/>
                  </a:lnTo>
                  <a:cubicBezTo>
                    <a:pt x="2369" y="4103"/>
                    <a:pt x="3203" y="2102"/>
                    <a:pt x="373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80"/>
            <p:cNvSpPr/>
            <p:nvPr/>
          </p:nvSpPr>
          <p:spPr>
            <a:xfrm>
              <a:off x="4235700" y="2257050"/>
              <a:ext cx="93425" cy="148475"/>
            </a:xfrm>
            <a:custGeom>
              <a:rect b="b" l="l" r="r" t="t"/>
              <a:pathLst>
                <a:path extrusionOk="0" h="5939" w="3737">
                  <a:moveTo>
                    <a:pt x="2469" y="1"/>
                  </a:moveTo>
                  <a:cubicBezTo>
                    <a:pt x="1335" y="1835"/>
                    <a:pt x="501" y="3837"/>
                    <a:pt x="0" y="5938"/>
                  </a:cubicBezTo>
                  <a:lnTo>
                    <a:pt x="2035" y="5638"/>
                  </a:lnTo>
                  <a:cubicBezTo>
                    <a:pt x="2402" y="4204"/>
                    <a:pt x="2969" y="2803"/>
                    <a:pt x="3736" y="1569"/>
                  </a:cubicBezTo>
                  <a:lnTo>
                    <a:pt x="2469"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80"/>
            <p:cNvSpPr/>
            <p:nvPr/>
          </p:nvSpPr>
          <p:spPr>
            <a:xfrm>
              <a:off x="4224850" y="2417175"/>
              <a:ext cx="57575" cy="146800"/>
            </a:xfrm>
            <a:custGeom>
              <a:rect b="b" l="l" r="r" t="t"/>
              <a:pathLst>
                <a:path extrusionOk="0" h="5872" w="2303">
                  <a:moveTo>
                    <a:pt x="2302" y="0"/>
                  </a:moveTo>
                  <a:lnTo>
                    <a:pt x="301" y="267"/>
                  </a:lnTo>
                  <a:cubicBezTo>
                    <a:pt x="101" y="1268"/>
                    <a:pt x="1" y="2235"/>
                    <a:pt x="1" y="3236"/>
                  </a:cubicBezTo>
                  <a:cubicBezTo>
                    <a:pt x="1" y="4137"/>
                    <a:pt x="101" y="5004"/>
                    <a:pt x="301" y="5871"/>
                  </a:cubicBezTo>
                  <a:lnTo>
                    <a:pt x="2302" y="3836"/>
                  </a:lnTo>
                  <a:cubicBezTo>
                    <a:pt x="2169" y="3236"/>
                    <a:pt x="2102" y="2636"/>
                    <a:pt x="2102" y="2035"/>
                  </a:cubicBezTo>
                  <a:cubicBezTo>
                    <a:pt x="2102" y="1335"/>
                    <a:pt x="2169" y="668"/>
                    <a:pt x="230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80"/>
            <p:cNvSpPr/>
            <p:nvPr/>
          </p:nvSpPr>
          <p:spPr>
            <a:xfrm>
              <a:off x="4235700" y="2527250"/>
              <a:ext cx="92575" cy="128450"/>
            </a:xfrm>
            <a:custGeom>
              <a:rect b="b" l="l" r="r" t="t"/>
              <a:pathLst>
                <a:path extrusionOk="0" h="5138" w="3703">
                  <a:moveTo>
                    <a:pt x="2035" y="1"/>
                  </a:moveTo>
                  <a:lnTo>
                    <a:pt x="0" y="2035"/>
                  </a:lnTo>
                  <a:cubicBezTo>
                    <a:pt x="501" y="3536"/>
                    <a:pt x="1368" y="4604"/>
                    <a:pt x="2469" y="5138"/>
                  </a:cubicBezTo>
                  <a:lnTo>
                    <a:pt x="3703" y="2135"/>
                  </a:lnTo>
                  <a:cubicBezTo>
                    <a:pt x="2902" y="1668"/>
                    <a:pt x="2269" y="901"/>
                    <a:pt x="203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80"/>
            <p:cNvSpPr/>
            <p:nvPr/>
          </p:nvSpPr>
          <p:spPr>
            <a:xfrm>
              <a:off x="4421650" y="2498075"/>
              <a:ext cx="99275" cy="139275"/>
            </a:xfrm>
            <a:custGeom>
              <a:rect b="b" l="l" r="r" t="t"/>
              <a:pathLst>
                <a:path extrusionOk="0" h="5571" w="3971">
                  <a:moveTo>
                    <a:pt x="2736" y="0"/>
                  </a:moveTo>
                  <a:cubicBezTo>
                    <a:pt x="2002" y="1101"/>
                    <a:pt x="1068" y="2035"/>
                    <a:pt x="1" y="2769"/>
                  </a:cubicBezTo>
                  <a:lnTo>
                    <a:pt x="1" y="5571"/>
                  </a:lnTo>
                  <a:cubicBezTo>
                    <a:pt x="1602" y="4537"/>
                    <a:pt x="2936" y="3169"/>
                    <a:pt x="3970" y="1568"/>
                  </a:cubicBezTo>
                  <a:lnTo>
                    <a:pt x="2736"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80"/>
            <p:cNvSpPr/>
            <p:nvPr/>
          </p:nvSpPr>
          <p:spPr>
            <a:xfrm>
              <a:off x="4298250" y="2240375"/>
              <a:ext cx="41700" cy="55900"/>
            </a:xfrm>
            <a:custGeom>
              <a:rect b="b" l="l" r="r" t="t"/>
              <a:pathLst>
                <a:path extrusionOk="0" h="2236" w="1668">
                  <a:moveTo>
                    <a:pt x="400" y="1"/>
                  </a:moveTo>
                  <a:cubicBezTo>
                    <a:pt x="267" y="201"/>
                    <a:pt x="134" y="434"/>
                    <a:pt x="0" y="668"/>
                  </a:cubicBezTo>
                  <a:lnTo>
                    <a:pt x="1234" y="2236"/>
                  </a:lnTo>
                  <a:cubicBezTo>
                    <a:pt x="1368" y="2002"/>
                    <a:pt x="1501" y="1769"/>
                    <a:pt x="1668" y="1568"/>
                  </a:cubicBezTo>
                  <a:lnTo>
                    <a:pt x="400"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80"/>
            <p:cNvSpPr/>
            <p:nvPr/>
          </p:nvSpPr>
          <p:spPr>
            <a:xfrm>
              <a:off x="4231525" y="2398000"/>
              <a:ext cx="55075" cy="25875"/>
            </a:xfrm>
            <a:custGeom>
              <a:rect b="b" l="l" r="r" t="t"/>
              <a:pathLst>
                <a:path extrusionOk="0" h="1035" w="2203">
                  <a:moveTo>
                    <a:pt x="2202" y="0"/>
                  </a:moveTo>
                  <a:lnTo>
                    <a:pt x="167" y="300"/>
                  </a:lnTo>
                  <a:cubicBezTo>
                    <a:pt x="101" y="534"/>
                    <a:pt x="67" y="801"/>
                    <a:pt x="1" y="1034"/>
                  </a:cubicBezTo>
                  <a:lnTo>
                    <a:pt x="2035" y="767"/>
                  </a:lnTo>
                  <a:cubicBezTo>
                    <a:pt x="2069" y="501"/>
                    <a:pt x="2135" y="234"/>
                    <a:pt x="220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80"/>
            <p:cNvSpPr/>
            <p:nvPr/>
          </p:nvSpPr>
          <p:spPr>
            <a:xfrm>
              <a:off x="4232350" y="2513075"/>
              <a:ext cx="54250" cy="65075"/>
            </a:xfrm>
            <a:custGeom>
              <a:rect b="b" l="l" r="r" t="t"/>
              <a:pathLst>
                <a:path extrusionOk="0" h="2603" w="2170">
                  <a:moveTo>
                    <a:pt x="2002" y="0"/>
                  </a:moveTo>
                  <a:lnTo>
                    <a:pt x="1" y="2035"/>
                  </a:lnTo>
                  <a:cubicBezTo>
                    <a:pt x="34" y="2235"/>
                    <a:pt x="101" y="2436"/>
                    <a:pt x="168" y="2602"/>
                  </a:cubicBezTo>
                  <a:lnTo>
                    <a:pt x="2169" y="568"/>
                  </a:lnTo>
                  <a:cubicBezTo>
                    <a:pt x="2102" y="367"/>
                    <a:pt x="2036" y="167"/>
                    <a:pt x="200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80"/>
            <p:cNvSpPr/>
            <p:nvPr/>
          </p:nvSpPr>
          <p:spPr>
            <a:xfrm>
              <a:off x="4421650" y="2113125"/>
              <a:ext cx="99275" cy="89750"/>
            </a:xfrm>
            <a:custGeom>
              <a:rect b="b" l="l" r="r" t="t"/>
              <a:pathLst>
                <a:path extrusionOk="0" h="3590" w="3971">
                  <a:moveTo>
                    <a:pt x="2751" y="1"/>
                  </a:moveTo>
                  <a:cubicBezTo>
                    <a:pt x="1904" y="1"/>
                    <a:pt x="975" y="245"/>
                    <a:pt x="1" y="754"/>
                  </a:cubicBezTo>
                  <a:lnTo>
                    <a:pt x="1" y="3590"/>
                  </a:lnTo>
                  <a:cubicBezTo>
                    <a:pt x="570" y="3248"/>
                    <a:pt x="1200" y="3078"/>
                    <a:pt x="1840" y="3078"/>
                  </a:cubicBezTo>
                  <a:cubicBezTo>
                    <a:pt x="2139" y="3078"/>
                    <a:pt x="2439" y="3115"/>
                    <a:pt x="2736" y="3189"/>
                  </a:cubicBezTo>
                  <a:lnTo>
                    <a:pt x="3970" y="187"/>
                  </a:lnTo>
                  <a:cubicBezTo>
                    <a:pt x="3589" y="64"/>
                    <a:pt x="3180" y="1"/>
                    <a:pt x="2751"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80"/>
            <p:cNvSpPr/>
            <p:nvPr/>
          </p:nvSpPr>
          <p:spPr>
            <a:xfrm>
              <a:off x="4500050" y="2121950"/>
              <a:ext cx="93425" cy="128450"/>
            </a:xfrm>
            <a:custGeom>
              <a:rect b="b" l="l" r="r" t="t"/>
              <a:pathLst>
                <a:path extrusionOk="0" h="5138" w="3737">
                  <a:moveTo>
                    <a:pt x="1268" y="1"/>
                  </a:moveTo>
                  <a:lnTo>
                    <a:pt x="1" y="3003"/>
                  </a:lnTo>
                  <a:cubicBezTo>
                    <a:pt x="834" y="3437"/>
                    <a:pt x="1435" y="4204"/>
                    <a:pt x="1702" y="5138"/>
                  </a:cubicBezTo>
                  <a:lnTo>
                    <a:pt x="3737" y="3103"/>
                  </a:lnTo>
                  <a:cubicBezTo>
                    <a:pt x="3236" y="1569"/>
                    <a:pt x="2369" y="501"/>
                    <a:pt x="126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80"/>
            <p:cNvSpPr/>
            <p:nvPr/>
          </p:nvSpPr>
          <p:spPr>
            <a:xfrm>
              <a:off x="4546750" y="2213700"/>
              <a:ext cx="57575" cy="146800"/>
            </a:xfrm>
            <a:custGeom>
              <a:rect b="b" l="l" r="r" t="t"/>
              <a:pathLst>
                <a:path extrusionOk="0" h="5872" w="2303">
                  <a:moveTo>
                    <a:pt x="2002" y="0"/>
                  </a:moveTo>
                  <a:lnTo>
                    <a:pt x="1" y="2035"/>
                  </a:lnTo>
                  <a:cubicBezTo>
                    <a:pt x="134" y="2635"/>
                    <a:pt x="201" y="3236"/>
                    <a:pt x="201" y="3836"/>
                  </a:cubicBezTo>
                  <a:cubicBezTo>
                    <a:pt x="167" y="4503"/>
                    <a:pt x="134" y="5204"/>
                    <a:pt x="1" y="5871"/>
                  </a:cubicBezTo>
                  <a:lnTo>
                    <a:pt x="2002" y="5571"/>
                  </a:lnTo>
                  <a:cubicBezTo>
                    <a:pt x="2202" y="4604"/>
                    <a:pt x="2302" y="3603"/>
                    <a:pt x="2302" y="2602"/>
                  </a:cubicBezTo>
                  <a:cubicBezTo>
                    <a:pt x="2302" y="1735"/>
                    <a:pt x="2202" y="868"/>
                    <a:pt x="200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80"/>
            <p:cNvSpPr/>
            <p:nvPr/>
          </p:nvSpPr>
          <p:spPr>
            <a:xfrm>
              <a:off x="4489200" y="2117800"/>
              <a:ext cx="41725" cy="79250"/>
            </a:xfrm>
            <a:custGeom>
              <a:rect b="b" l="l" r="r" t="t"/>
              <a:pathLst>
                <a:path extrusionOk="0" h="3170" w="1669">
                  <a:moveTo>
                    <a:pt x="1268" y="0"/>
                  </a:moveTo>
                  <a:lnTo>
                    <a:pt x="1" y="3002"/>
                  </a:lnTo>
                  <a:cubicBezTo>
                    <a:pt x="168" y="3036"/>
                    <a:pt x="301" y="3102"/>
                    <a:pt x="435" y="3169"/>
                  </a:cubicBezTo>
                  <a:lnTo>
                    <a:pt x="1669" y="167"/>
                  </a:lnTo>
                  <a:cubicBezTo>
                    <a:pt x="1535" y="100"/>
                    <a:pt x="1402" y="34"/>
                    <a:pt x="126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80"/>
            <p:cNvSpPr/>
            <p:nvPr/>
          </p:nvSpPr>
          <p:spPr>
            <a:xfrm>
              <a:off x="4542575" y="2198675"/>
              <a:ext cx="54225" cy="65925"/>
            </a:xfrm>
            <a:custGeom>
              <a:rect b="b" l="l" r="r" t="t"/>
              <a:pathLst>
                <a:path extrusionOk="0" h="2637" w="2169">
                  <a:moveTo>
                    <a:pt x="2002" y="1"/>
                  </a:moveTo>
                  <a:lnTo>
                    <a:pt x="1" y="2069"/>
                  </a:lnTo>
                  <a:cubicBezTo>
                    <a:pt x="67" y="2236"/>
                    <a:pt x="134" y="2436"/>
                    <a:pt x="168" y="2636"/>
                  </a:cubicBezTo>
                  <a:lnTo>
                    <a:pt x="2169" y="601"/>
                  </a:lnTo>
                  <a:cubicBezTo>
                    <a:pt x="2136" y="401"/>
                    <a:pt x="2069" y="201"/>
                    <a:pt x="200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80"/>
            <p:cNvSpPr/>
            <p:nvPr/>
          </p:nvSpPr>
          <p:spPr>
            <a:xfrm>
              <a:off x="4542575" y="2352950"/>
              <a:ext cx="54225" cy="26725"/>
            </a:xfrm>
            <a:custGeom>
              <a:rect b="b" l="l" r="r" t="t"/>
              <a:pathLst>
                <a:path extrusionOk="0" h="1069" w="2169">
                  <a:moveTo>
                    <a:pt x="2169" y="1"/>
                  </a:moveTo>
                  <a:lnTo>
                    <a:pt x="168" y="301"/>
                  </a:lnTo>
                  <a:cubicBezTo>
                    <a:pt x="134" y="568"/>
                    <a:pt x="67" y="801"/>
                    <a:pt x="1" y="1068"/>
                  </a:cubicBezTo>
                  <a:lnTo>
                    <a:pt x="2036" y="768"/>
                  </a:lnTo>
                  <a:cubicBezTo>
                    <a:pt x="2069" y="501"/>
                    <a:pt x="2136" y="268"/>
                    <a:pt x="216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80"/>
            <p:cNvSpPr/>
            <p:nvPr/>
          </p:nvSpPr>
          <p:spPr>
            <a:xfrm>
              <a:off x="4297400" y="2580625"/>
              <a:ext cx="41725" cy="79250"/>
            </a:xfrm>
            <a:custGeom>
              <a:rect b="b" l="l" r="r" t="t"/>
              <a:pathLst>
                <a:path extrusionOk="0" h="3170" w="1669">
                  <a:moveTo>
                    <a:pt x="1268" y="0"/>
                  </a:moveTo>
                  <a:lnTo>
                    <a:pt x="1" y="3003"/>
                  </a:lnTo>
                  <a:cubicBezTo>
                    <a:pt x="134" y="3036"/>
                    <a:pt x="268" y="3103"/>
                    <a:pt x="434" y="3169"/>
                  </a:cubicBezTo>
                  <a:lnTo>
                    <a:pt x="1669" y="167"/>
                  </a:lnTo>
                  <a:cubicBezTo>
                    <a:pt x="1535" y="100"/>
                    <a:pt x="1402" y="67"/>
                    <a:pt x="126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80"/>
            <p:cNvSpPr/>
            <p:nvPr/>
          </p:nvSpPr>
          <p:spPr>
            <a:xfrm>
              <a:off x="4408325" y="2567275"/>
              <a:ext cx="12525" cy="78425"/>
            </a:xfrm>
            <a:custGeom>
              <a:rect b="b" l="l" r="r" t="t"/>
              <a:pathLst>
                <a:path extrusionOk="0" h="3137" w="501">
                  <a:moveTo>
                    <a:pt x="501" y="1"/>
                  </a:moveTo>
                  <a:cubicBezTo>
                    <a:pt x="434" y="34"/>
                    <a:pt x="334" y="101"/>
                    <a:pt x="234" y="167"/>
                  </a:cubicBezTo>
                  <a:cubicBezTo>
                    <a:pt x="167" y="201"/>
                    <a:pt x="67" y="234"/>
                    <a:pt x="0" y="301"/>
                  </a:cubicBezTo>
                  <a:lnTo>
                    <a:pt x="0" y="3136"/>
                  </a:lnTo>
                  <a:lnTo>
                    <a:pt x="234" y="2969"/>
                  </a:lnTo>
                  <a:lnTo>
                    <a:pt x="501" y="2803"/>
                  </a:lnTo>
                  <a:lnTo>
                    <a:pt x="501"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80"/>
            <p:cNvSpPr/>
            <p:nvPr/>
          </p:nvSpPr>
          <p:spPr>
            <a:xfrm>
              <a:off x="4408325" y="2131975"/>
              <a:ext cx="12525" cy="78400"/>
            </a:xfrm>
            <a:custGeom>
              <a:rect b="b" l="l" r="r" t="t"/>
              <a:pathLst>
                <a:path extrusionOk="0" h="3136" w="501">
                  <a:moveTo>
                    <a:pt x="501" y="0"/>
                  </a:moveTo>
                  <a:lnTo>
                    <a:pt x="234" y="134"/>
                  </a:lnTo>
                  <a:cubicBezTo>
                    <a:pt x="167" y="200"/>
                    <a:pt x="67" y="267"/>
                    <a:pt x="0" y="300"/>
                  </a:cubicBezTo>
                  <a:lnTo>
                    <a:pt x="0" y="3136"/>
                  </a:lnTo>
                  <a:cubicBezTo>
                    <a:pt x="67" y="3069"/>
                    <a:pt x="167" y="3002"/>
                    <a:pt x="234" y="2969"/>
                  </a:cubicBezTo>
                  <a:cubicBezTo>
                    <a:pt x="334" y="2902"/>
                    <a:pt x="434" y="2869"/>
                    <a:pt x="501" y="2836"/>
                  </a:cubicBezTo>
                  <a:lnTo>
                    <a:pt x="501"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80"/>
            <p:cNvSpPr/>
            <p:nvPr/>
          </p:nvSpPr>
          <p:spPr>
            <a:xfrm>
              <a:off x="4489200" y="2481375"/>
              <a:ext cx="41725" cy="55900"/>
            </a:xfrm>
            <a:custGeom>
              <a:rect b="b" l="l" r="r" t="t"/>
              <a:pathLst>
                <a:path extrusionOk="0" h="2236" w="1669">
                  <a:moveTo>
                    <a:pt x="435" y="1"/>
                  </a:moveTo>
                  <a:cubicBezTo>
                    <a:pt x="301" y="234"/>
                    <a:pt x="168" y="435"/>
                    <a:pt x="1" y="668"/>
                  </a:cubicBezTo>
                  <a:lnTo>
                    <a:pt x="1268" y="2236"/>
                  </a:lnTo>
                  <a:cubicBezTo>
                    <a:pt x="1402" y="2002"/>
                    <a:pt x="1535" y="1802"/>
                    <a:pt x="1669" y="1569"/>
                  </a:cubicBezTo>
                  <a:lnTo>
                    <a:pt x="435"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80"/>
            <p:cNvSpPr/>
            <p:nvPr/>
          </p:nvSpPr>
          <p:spPr>
            <a:xfrm>
              <a:off x="4308250" y="2574775"/>
              <a:ext cx="99250" cy="89750"/>
            </a:xfrm>
            <a:custGeom>
              <a:rect b="b" l="l" r="r" t="t"/>
              <a:pathLst>
                <a:path extrusionOk="0" h="3590" w="3970">
                  <a:moveTo>
                    <a:pt x="3970" y="1"/>
                  </a:moveTo>
                  <a:cubicBezTo>
                    <a:pt x="3412" y="326"/>
                    <a:pt x="2757" y="506"/>
                    <a:pt x="2106" y="506"/>
                  </a:cubicBezTo>
                  <a:cubicBezTo>
                    <a:pt x="1823" y="506"/>
                    <a:pt x="1541" y="472"/>
                    <a:pt x="1268" y="401"/>
                  </a:cubicBezTo>
                  <a:lnTo>
                    <a:pt x="0" y="3403"/>
                  </a:lnTo>
                  <a:cubicBezTo>
                    <a:pt x="382" y="3527"/>
                    <a:pt x="791" y="3590"/>
                    <a:pt x="1220" y="3590"/>
                  </a:cubicBezTo>
                  <a:cubicBezTo>
                    <a:pt x="2067" y="3590"/>
                    <a:pt x="2996" y="3345"/>
                    <a:pt x="3970" y="2836"/>
                  </a:cubicBezTo>
                  <a:lnTo>
                    <a:pt x="397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80"/>
            <p:cNvSpPr/>
            <p:nvPr/>
          </p:nvSpPr>
          <p:spPr>
            <a:xfrm>
              <a:off x="4308250" y="2139475"/>
              <a:ext cx="100100" cy="140125"/>
            </a:xfrm>
            <a:custGeom>
              <a:rect b="b" l="l" r="r" t="t"/>
              <a:pathLst>
                <a:path extrusionOk="0" h="5605" w="4004">
                  <a:moveTo>
                    <a:pt x="4003" y="0"/>
                  </a:moveTo>
                  <a:cubicBezTo>
                    <a:pt x="2402" y="1068"/>
                    <a:pt x="1034" y="2436"/>
                    <a:pt x="0" y="4037"/>
                  </a:cubicBezTo>
                  <a:lnTo>
                    <a:pt x="1268" y="5604"/>
                  </a:lnTo>
                  <a:cubicBezTo>
                    <a:pt x="1968" y="4504"/>
                    <a:pt x="2902" y="3570"/>
                    <a:pt x="4003" y="2836"/>
                  </a:cubicBezTo>
                  <a:lnTo>
                    <a:pt x="400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80"/>
            <p:cNvSpPr/>
            <p:nvPr/>
          </p:nvSpPr>
          <p:spPr>
            <a:xfrm>
              <a:off x="4500050" y="2372150"/>
              <a:ext cx="93425" cy="148450"/>
            </a:xfrm>
            <a:custGeom>
              <a:rect b="b" l="l" r="r" t="t"/>
              <a:pathLst>
                <a:path extrusionOk="0" h="5938" w="3737">
                  <a:moveTo>
                    <a:pt x="3737" y="0"/>
                  </a:moveTo>
                  <a:lnTo>
                    <a:pt x="1702" y="300"/>
                  </a:lnTo>
                  <a:cubicBezTo>
                    <a:pt x="1335" y="1735"/>
                    <a:pt x="768" y="3102"/>
                    <a:pt x="1" y="4370"/>
                  </a:cubicBezTo>
                  <a:lnTo>
                    <a:pt x="1268" y="5938"/>
                  </a:lnTo>
                  <a:cubicBezTo>
                    <a:pt x="2369" y="4103"/>
                    <a:pt x="3203" y="2102"/>
                    <a:pt x="37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80"/>
            <p:cNvSpPr/>
            <p:nvPr/>
          </p:nvSpPr>
          <p:spPr>
            <a:xfrm>
              <a:off x="4235700" y="2257050"/>
              <a:ext cx="93425" cy="148475"/>
            </a:xfrm>
            <a:custGeom>
              <a:rect b="b" l="l" r="r" t="t"/>
              <a:pathLst>
                <a:path extrusionOk="0" h="5939" w="3737">
                  <a:moveTo>
                    <a:pt x="2469" y="1"/>
                  </a:moveTo>
                  <a:cubicBezTo>
                    <a:pt x="1335" y="1835"/>
                    <a:pt x="501" y="3837"/>
                    <a:pt x="0" y="5938"/>
                  </a:cubicBezTo>
                  <a:lnTo>
                    <a:pt x="2035" y="5638"/>
                  </a:lnTo>
                  <a:cubicBezTo>
                    <a:pt x="2402" y="4204"/>
                    <a:pt x="2969" y="2803"/>
                    <a:pt x="3736" y="1569"/>
                  </a:cubicBezTo>
                  <a:lnTo>
                    <a:pt x="246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80"/>
            <p:cNvSpPr/>
            <p:nvPr/>
          </p:nvSpPr>
          <p:spPr>
            <a:xfrm>
              <a:off x="4224850" y="2417175"/>
              <a:ext cx="57575" cy="146800"/>
            </a:xfrm>
            <a:custGeom>
              <a:rect b="b" l="l" r="r" t="t"/>
              <a:pathLst>
                <a:path extrusionOk="0" h="5872" w="2303">
                  <a:moveTo>
                    <a:pt x="2302" y="0"/>
                  </a:moveTo>
                  <a:lnTo>
                    <a:pt x="301" y="267"/>
                  </a:lnTo>
                  <a:cubicBezTo>
                    <a:pt x="101" y="1268"/>
                    <a:pt x="1" y="2235"/>
                    <a:pt x="1" y="3236"/>
                  </a:cubicBezTo>
                  <a:cubicBezTo>
                    <a:pt x="1" y="4137"/>
                    <a:pt x="101" y="5004"/>
                    <a:pt x="301" y="5871"/>
                  </a:cubicBezTo>
                  <a:lnTo>
                    <a:pt x="2302" y="3836"/>
                  </a:lnTo>
                  <a:cubicBezTo>
                    <a:pt x="2169" y="3236"/>
                    <a:pt x="2102" y="2636"/>
                    <a:pt x="2102" y="2035"/>
                  </a:cubicBezTo>
                  <a:cubicBezTo>
                    <a:pt x="2102" y="1335"/>
                    <a:pt x="2169" y="668"/>
                    <a:pt x="230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80"/>
            <p:cNvSpPr/>
            <p:nvPr/>
          </p:nvSpPr>
          <p:spPr>
            <a:xfrm>
              <a:off x="4235700" y="2527250"/>
              <a:ext cx="92575" cy="128450"/>
            </a:xfrm>
            <a:custGeom>
              <a:rect b="b" l="l" r="r" t="t"/>
              <a:pathLst>
                <a:path extrusionOk="0" h="5138" w="3703">
                  <a:moveTo>
                    <a:pt x="2035" y="1"/>
                  </a:moveTo>
                  <a:lnTo>
                    <a:pt x="0" y="2035"/>
                  </a:lnTo>
                  <a:cubicBezTo>
                    <a:pt x="501" y="3536"/>
                    <a:pt x="1368" y="4604"/>
                    <a:pt x="2469" y="5138"/>
                  </a:cubicBezTo>
                  <a:lnTo>
                    <a:pt x="3703" y="2135"/>
                  </a:lnTo>
                  <a:cubicBezTo>
                    <a:pt x="2902" y="1668"/>
                    <a:pt x="2269" y="901"/>
                    <a:pt x="20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80"/>
            <p:cNvSpPr/>
            <p:nvPr/>
          </p:nvSpPr>
          <p:spPr>
            <a:xfrm>
              <a:off x="4421650" y="2498075"/>
              <a:ext cx="99275" cy="139275"/>
            </a:xfrm>
            <a:custGeom>
              <a:rect b="b" l="l" r="r" t="t"/>
              <a:pathLst>
                <a:path extrusionOk="0" h="5571" w="3971">
                  <a:moveTo>
                    <a:pt x="2736" y="0"/>
                  </a:moveTo>
                  <a:cubicBezTo>
                    <a:pt x="2002" y="1101"/>
                    <a:pt x="1068" y="2035"/>
                    <a:pt x="1" y="2769"/>
                  </a:cubicBezTo>
                  <a:lnTo>
                    <a:pt x="1" y="5571"/>
                  </a:lnTo>
                  <a:cubicBezTo>
                    <a:pt x="1602" y="4537"/>
                    <a:pt x="2936" y="3169"/>
                    <a:pt x="3970" y="1568"/>
                  </a:cubicBezTo>
                  <a:lnTo>
                    <a:pt x="273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80"/>
            <p:cNvSpPr/>
            <p:nvPr/>
          </p:nvSpPr>
          <p:spPr>
            <a:xfrm>
              <a:off x="4298250" y="2240375"/>
              <a:ext cx="41700" cy="55900"/>
            </a:xfrm>
            <a:custGeom>
              <a:rect b="b" l="l" r="r" t="t"/>
              <a:pathLst>
                <a:path extrusionOk="0" h="2236" w="1668">
                  <a:moveTo>
                    <a:pt x="400" y="1"/>
                  </a:moveTo>
                  <a:cubicBezTo>
                    <a:pt x="267" y="201"/>
                    <a:pt x="134" y="434"/>
                    <a:pt x="0" y="668"/>
                  </a:cubicBezTo>
                  <a:lnTo>
                    <a:pt x="1234" y="2236"/>
                  </a:lnTo>
                  <a:cubicBezTo>
                    <a:pt x="1368" y="2002"/>
                    <a:pt x="1501" y="1769"/>
                    <a:pt x="1668" y="1568"/>
                  </a:cubicBezTo>
                  <a:lnTo>
                    <a:pt x="40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80"/>
            <p:cNvSpPr/>
            <p:nvPr/>
          </p:nvSpPr>
          <p:spPr>
            <a:xfrm>
              <a:off x="4231525" y="2398000"/>
              <a:ext cx="55075" cy="25875"/>
            </a:xfrm>
            <a:custGeom>
              <a:rect b="b" l="l" r="r" t="t"/>
              <a:pathLst>
                <a:path extrusionOk="0" h="1035" w="2203">
                  <a:moveTo>
                    <a:pt x="2202" y="0"/>
                  </a:moveTo>
                  <a:lnTo>
                    <a:pt x="167" y="300"/>
                  </a:lnTo>
                  <a:cubicBezTo>
                    <a:pt x="101" y="534"/>
                    <a:pt x="67" y="801"/>
                    <a:pt x="1" y="1034"/>
                  </a:cubicBezTo>
                  <a:lnTo>
                    <a:pt x="2035" y="767"/>
                  </a:lnTo>
                  <a:cubicBezTo>
                    <a:pt x="2069" y="501"/>
                    <a:pt x="2135" y="234"/>
                    <a:pt x="220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80"/>
            <p:cNvSpPr/>
            <p:nvPr/>
          </p:nvSpPr>
          <p:spPr>
            <a:xfrm>
              <a:off x="4232350" y="2513075"/>
              <a:ext cx="54250" cy="65075"/>
            </a:xfrm>
            <a:custGeom>
              <a:rect b="b" l="l" r="r" t="t"/>
              <a:pathLst>
                <a:path extrusionOk="0" h="2603" w="2170">
                  <a:moveTo>
                    <a:pt x="2002" y="0"/>
                  </a:moveTo>
                  <a:lnTo>
                    <a:pt x="1" y="2035"/>
                  </a:lnTo>
                  <a:cubicBezTo>
                    <a:pt x="34" y="2235"/>
                    <a:pt x="101" y="2436"/>
                    <a:pt x="168" y="2602"/>
                  </a:cubicBezTo>
                  <a:lnTo>
                    <a:pt x="2169" y="568"/>
                  </a:lnTo>
                  <a:cubicBezTo>
                    <a:pt x="2102" y="367"/>
                    <a:pt x="2036" y="167"/>
                    <a:pt x="200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80"/>
            <p:cNvSpPr/>
            <p:nvPr/>
          </p:nvSpPr>
          <p:spPr>
            <a:xfrm>
              <a:off x="4297400" y="2580625"/>
              <a:ext cx="41725" cy="79250"/>
            </a:xfrm>
            <a:custGeom>
              <a:rect b="b" l="l" r="r" t="t"/>
              <a:pathLst>
                <a:path extrusionOk="0" h="3170" w="1669">
                  <a:moveTo>
                    <a:pt x="1268" y="0"/>
                  </a:moveTo>
                  <a:lnTo>
                    <a:pt x="1" y="3003"/>
                  </a:lnTo>
                  <a:cubicBezTo>
                    <a:pt x="134" y="3036"/>
                    <a:pt x="268" y="3103"/>
                    <a:pt x="434" y="3169"/>
                  </a:cubicBezTo>
                  <a:lnTo>
                    <a:pt x="1669" y="167"/>
                  </a:lnTo>
                  <a:cubicBezTo>
                    <a:pt x="1535" y="100"/>
                    <a:pt x="1402" y="67"/>
                    <a:pt x="12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80"/>
            <p:cNvSpPr/>
            <p:nvPr/>
          </p:nvSpPr>
          <p:spPr>
            <a:xfrm>
              <a:off x="4408325" y="2567275"/>
              <a:ext cx="12525" cy="78425"/>
            </a:xfrm>
            <a:custGeom>
              <a:rect b="b" l="l" r="r" t="t"/>
              <a:pathLst>
                <a:path extrusionOk="0" h="3137" w="501">
                  <a:moveTo>
                    <a:pt x="501" y="1"/>
                  </a:moveTo>
                  <a:cubicBezTo>
                    <a:pt x="434" y="34"/>
                    <a:pt x="334" y="101"/>
                    <a:pt x="234" y="167"/>
                  </a:cubicBezTo>
                  <a:cubicBezTo>
                    <a:pt x="167" y="201"/>
                    <a:pt x="67" y="234"/>
                    <a:pt x="0" y="301"/>
                  </a:cubicBezTo>
                  <a:lnTo>
                    <a:pt x="0" y="3136"/>
                  </a:lnTo>
                  <a:lnTo>
                    <a:pt x="234" y="2969"/>
                  </a:lnTo>
                  <a:lnTo>
                    <a:pt x="501" y="2803"/>
                  </a:lnTo>
                  <a:lnTo>
                    <a:pt x="50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80"/>
            <p:cNvSpPr/>
            <p:nvPr/>
          </p:nvSpPr>
          <p:spPr>
            <a:xfrm>
              <a:off x="4408325" y="2131975"/>
              <a:ext cx="12525" cy="78400"/>
            </a:xfrm>
            <a:custGeom>
              <a:rect b="b" l="l" r="r" t="t"/>
              <a:pathLst>
                <a:path extrusionOk="0" h="3136" w="501">
                  <a:moveTo>
                    <a:pt x="501" y="0"/>
                  </a:moveTo>
                  <a:lnTo>
                    <a:pt x="234" y="134"/>
                  </a:lnTo>
                  <a:cubicBezTo>
                    <a:pt x="167" y="200"/>
                    <a:pt x="67" y="267"/>
                    <a:pt x="0" y="300"/>
                  </a:cubicBezTo>
                  <a:lnTo>
                    <a:pt x="0" y="3136"/>
                  </a:lnTo>
                  <a:cubicBezTo>
                    <a:pt x="67" y="3069"/>
                    <a:pt x="167" y="3002"/>
                    <a:pt x="234" y="2969"/>
                  </a:cubicBezTo>
                  <a:cubicBezTo>
                    <a:pt x="334" y="2902"/>
                    <a:pt x="434" y="2869"/>
                    <a:pt x="501" y="2836"/>
                  </a:cubicBezTo>
                  <a:lnTo>
                    <a:pt x="50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80"/>
            <p:cNvSpPr/>
            <p:nvPr/>
          </p:nvSpPr>
          <p:spPr>
            <a:xfrm>
              <a:off x="4489200" y="2481375"/>
              <a:ext cx="41725" cy="55900"/>
            </a:xfrm>
            <a:custGeom>
              <a:rect b="b" l="l" r="r" t="t"/>
              <a:pathLst>
                <a:path extrusionOk="0" h="2236" w="1669">
                  <a:moveTo>
                    <a:pt x="435" y="1"/>
                  </a:moveTo>
                  <a:cubicBezTo>
                    <a:pt x="301" y="234"/>
                    <a:pt x="168" y="435"/>
                    <a:pt x="1" y="668"/>
                  </a:cubicBezTo>
                  <a:lnTo>
                    <a:pt x="1268" y="2236"/>
                  </a:lnTo>
                  <a:cubicBezTo>
                    <a:pt x="1402" y="2002"/>
                    <a:pt x="1535" y="1802"/>
                    <a:pt x="1669" y="1569"/>
                  </a:cubicBezTo>
                  <a:lnTo>
                    <a:pt x="435"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80"/>
            <p:cNvSpPr/>
            <p:nvPr/>
          </p:nvSpPr>
          <p:spPr>
            <a:xfrm>
              <a:off x="4330775" y="2372975"/>
              <a:ext cx="46725" cy="112600"/>
            </a:xfrm>
            <a:custGeom>
              <a:rect b="b" l="l" r="r" t="t"/>
              <a:pathLst>
                <a:path extrusionOk="0" h="4504" w="1869">
                  <a:moveTo>
                    <a:pt x="1768" y="0"/>
                  </a:moveTo>
                  <a:lnTo>
                    <a:pt x="100" y="968"/>
                  </a:lnTo>
                  <a:cubicBezTo>
                    <a:pt x="67" y="1001"/>
                    <a:pt x="33" y="1001"/>
                    <a:pt x="33" y="1035"/>
                  </a:cubicBezTo>
                  <a:cubicBezTo>
                    <a:pt x="0" y="1101"/>
                    <a:pt x="0" y="1135"/>
                    <a:pt x="0" y="1168"/>
                  </a:cubicBezTo>
                  <a:lnTo>
                    <a:pt x="0" y="1735"/>
                  </a:lnTo>
                  <a:cubicBezTo>
                    <a:pt x="0" y="1768"/>
                    <a:pt x="0" y="1802"/>
                    <a:pt x="33" y="1835"/>
                  </a:cubicBezTo>
                  <a:lnTo>
                    <a:pt x="100" y="1835"/>
                  </a:lnTo>
                  <a:lnTo>
                    <a:pt x="1134" y="1235"/>
                  </a:lnTo>
                  <a:lnTo>
                    <a:pt x="400" y="4370"/>
                  </a:lnTo>
                  <a:lnTo>
                    <a:pt x="400" y="4437"/>
                  </a:lnTo>
                  <a:cubicBezTo>
                    <a:pt x="367" y="4470"/>
                    <a:pt x="400" y="4470"/>
                    <a:pt x="400" y="4504"/>
                  </a:cubicBezTo>
                  <a:lnTo>
                    <a:pt x="467" y="4504"/>
                  </a:lnTo>
                  <a:lnTo>
                    <a:pt x="967" y="4237"/>
                  </a:lnTo>
                  <a:cubicBezTo>
                    <a:pt x="967" y="4203"/>
                    <a:pt x="1001" y="4170"/>
                    <a:pt x="1001" y="4137"/>
                  </a:cubicBezTo>
                  <a:cubicBezTo>
                    <a:pt x="1034" y="4103"/>
                    <a:pt x="1034" y="4070"/>
                    <a:pt x="1067" y="4037"/>
                  </a:cubicBezTo>
                  <a:lnTo>
                    <a:pt x="1801" y="901"/>
                  </a:lnTo>
                  <a:cubicBezTo>
                    <a:pt x="1835" y="801"/>
                    <a:pt x="1868" y="701"/>
                    <a:pt x="1868" y="601"/>
                  </a:cubicBezTo>
                  <a:lnTo>
                    <a:pt x="1868" y="101"/>
                  </a:lnTo>
                  <a:cubicBezTo>
                    <a:pt x="1868" y="67"/>
                    <a:pt x="1868" y="34"/>
                    <a:pt x="1835"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80"/>
            <p:cNvSpPr/>
            <p:nvPr/>
          </p:nvSpPr>
          <p:spPr>
            <a:xfrm>
              <a:off x="4384125" y="2347950"/>
              <a:ext cx="50900" cy="104275"/>
            </a:xfrm>
            <a:custGeom>
              <a:rect b="b" l="l" r="r" t="t"/>
              <a:pathLst>
                <a:path extrusionOk="0" h="4171" w="2036">
                  <a:moveTo>
                    <a:pt x="1202" y="968"/>
                  </a:moveTo>
                  <a:cubicBezTo>
                    <a:pt x="1235" y="968"/>
                    <a:pt x="1302" y="1001"/>
                    <a:pt x="1302" y="1035"/>
                  </a:cubicBezTo>
                  <a:cubicBezTo>
                    <a:pt x="1335" y="1068"/>
                    <a:pt x="1369" y="1135"/>
                    <a:pt x="1369" y="1202"/>
                  </a:cubicBezTo>
                  <a:cubicBezTo>
                    <a:pt x="1402" y="1268"/>
                    <a:pt x="1402" y="1335"/>
                    <a:pt x="1402" y="1435"/>
                  </a:cubicBezTo>
                  <a:lnTo>
                    <a:pt x="1402" y="2336"/>
                  </a:lnTo>
                  <a:cubicBezTo>
                    <a:pt x="1402" y="2402"/>
                    <a:pt x="1369" y="2503"/>
                    <a:pt x="1369" y="2569"/>
                  </a:cubicBezTo>
                  <a:cubicBezTo>
                    <a:pt x="1335" y="2669"/>
                    <a:pt x="1335" y="2736"/>
                    <a:pt x="1302" y="2803"/>
                  </a:cubicBezTo>
                  <a:cubicBezTo>
                    <a:pt x="1268" y="2869"/>
                    <a:pt x="1235" y="2936"/>
                    <a:pt x="1168" y="3003"/>
                  </a:cubicBezTo>
                  <a:cubicBezTo>
                    <a:pt x="1135" y="3070"/>
                    <a:pt x="1068" y="3103"/>
                    <a:pt x="1002" y="3170"/>
                  </a:cubicBezTo>
                  <a:cubicBezTo>
                    <a:pt x="968" y="3203"/>
                    <a:pt x="902" y="3203"/>
                    <a:pt x="835" y="3203"/>
                  </a:cubicBezTo>
                  <a:cubicBezTo>
                    <a:pt x="801" y="3203"/>
                    <a:pt x="735" y="3170"/>
                    <a:pt x="735" y="3136"/>
                  </a:cubicBezTo>
                  <a:cubicBezTo>
                    <a:pt x="701" y="3103"/>
                    <a:pt x="668" y="3036"/>
                    <a:pt x="668" y="2970"/>
                  </a:cubicBezTo>
                  <a:cubicBezTo>
                    <a:pt x="635" y="2903"/>
                    <a:pt x="635" y="2836"/>
                    <a:pt x="668" y="2736"/>
                  </a:cubicBezTo>
                  <a:lnTo>
                    <a:pt x="668" y="1835"/>
                  </a:lnTo>
                  <a:cubicBezTo>
                    <a:pt x="668" y="1769"/>
                    <a:pt x="668" y="1669"/>
                    <a:pt x="668" y="1602"/>
                  </a:cubicBezTo>
                  <a:cubicBezTo>
                    <a:pt x="701" y="1502"/>
                    <a:pt x="701" y="1435"/>
                    <a:pt x="735" y="1368"/>
                  </a:cubicBezTo>
                  <a:cubicBezTo>
                    <a:pt x="768" y="1302"/>
                    <a:pt x="801" y="1235"/>
                    <a:pt x="868" y="1168"/>
                  </a:cubicBezTo>
                  <a:cubicBezTo>
                    <a:pt x="902" y="1102"/>
                    <a:pt x="968" y="1035"/>
                    <a:pt x="1035" y="1001"/>
                  </a:cubicBezTo>
                  <a:cubicBezTo>
                    <a:pt x="1068" y="968"/>
                    <a:pt x="1135" y="968"/>
                    <a:pt x="1202" y="968"/>
                  </a:cubicBezTo>
                  <a:close/>
                  <a:moveTo>
                    <a:pt x="1469" y="1"/>
                  </a:moveTo>
                  <a:cubicBezTo>
                    <a:pt x="1302" y="1"/>
                    <a:pt x="1168" y="67"/>
                    <a:pt x="1035" y="168"/>
                  </a:cubicBezTo>
                  <a:cubicBezTo>
                    <a:pt x="835" y="234"/>
                    <a:pt x="701" y="368"/>
                    <a:pt x="568" y="534"/>
                  </a:cubicBezTo>
                  <a:cubicBezTo>
                    <a:pt x="435" y="668"/>
                    <a:pt x="334" y="835"/>
                    <a:pt x="268" y="1001"/>
                  </a:cubicBezTo>
                  <a:cubicBezTo>
                    <a:pt x="168" y="1202"/>
                    <a:pt x="101" y="1402"/>
                    <a:pt x="68" y="1602"/>
                  </a:cubicBezTo>
                  <a:cubicBezTo>
                    <a:pt x="34" y="1769"/>
                    <a:pt x="1" y="1969"/>
                    <a:pt x="1" y="2169"/>
                  </a:cubicBezTo>
                  <a:lnTo>
                    <a:pt x="1" y="2669"/>
                  </a:lnTo>
                  <a:lnTo>
                    <a:pt x="1" y="3136"/>
                  </a:lnTo>
                  <a:cubicBezTo>
                    <a:pt x="1" y="3303"/>
                    <a:pt x="34" y="3470"/>
                    <a:pt x="68" y="3637"/>
                  </a:cubicBezTo>
                  <a:cubicBezTo>
                    <a:pt x="101" y="3770"/>
                    <a:pt x="168" y="3904"/>
                    <a:pt x="268" y="4004"/>
                  </a:cubicBezTo>
                  <a:cubicBezTo>
                    <a:pt x="334" y="4104"/>
                    <a:pt x="468" y="4137"/>
                    <a:pt x="568" y="4170"/>
                  </a:cubicBezTo>
                  <a:cubicBezTo>
                    <a:pt x="735" y="4137"/>
                    <a:pt x="902" y="4104"/>
                    <a:pt x="1035" y="4004"/>
                  </a:cubicBezTo>
                  <a:cubicBezTo>
                    <a:pt x="1202" y="3904"/>
                    <a:pt x="1369" y="3770"/>
                    <a:pt x="1469" y="3637"/>
                  </a:cubicBezTo>
                  <a:cubicBezTo>
                    <a:pt x="1602" y="3470"/>
                    <a:pt x="1702" y="3303"/>
                    <a:pt x="1802" y="3136"/>
                  </a:cubicBezTo>
                  <a:cubicBezTo>
                    <a:pt x="1869" y="2970"/>
                    <a:pt x="1936" y="2769"/>
                    <a:pt x="1969" y="2569"/>
                  </a:cubicBezTo>
                  <a:cubicBezTo>
                    <a:pt x="2002" y="2369"/>
                    <a:pt x="2036" y="2169"/>
                    <a:pt x="2036" y="1969"/>
                  </a:cubicBezTo>
                  <a:lnTo>
                    <a:pt x="2036" y="1502"/>
                  </a:lnTo>
                  <a:lnTo>
                    <a:pt x="2036" y="1035"/>
                  </a:lnTo>
                  <a:cubicBezTo>
                    <a:pt x="2036" y="835"/>
                    <a:pt x="2002" y="668"/>
                    <a:pt x="1969" y="501"/>
                  </a:cubicBezTo>
                  <a:cubicBezTo>
                    <a:pt x="1936" y="368"/>
                    <a:pt x="1869" y="234"/>
                    <a:pt x="1802" y="134"/>
                  </a:cubicBezTo>
                  <a:cubicBezTo>
                    <a:pt x="1702" y="67"/>
                    <a:pt x="1602" y="1"/>
                    <a:pt x="146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80"/>
            <p:cNvSpPr/>
            <p:nvPr/>
          </p:nvSpPr>
          <p:spPr>
            <a:xfrm>
              <a:off x="4442500" y="2299600"/>
              <a:ext cx="68425" cy="123425"/>
            </a:xfrm>
            <a:custGeom>
              <a:rect b="b" l="l" r="r" t="t"/>
              <a:pathLst>
                <a:path extrusionOk="0" h="4937" w="2737">
                  <a:moveTo>
                    <a:pt x="618" y="1509"/>
                  </a:moveTo>
                  <a:cubicBezTo>
                    <a:pt x="635" y="1509"/>
                    <a:pt x="651" y="1518"/>
                    <a:pt x="668" y="1534"/>
                  </a:cubicBezTo>
                  <a:cubicBezTo>
                    <a:pt x="701" y="1601"/>
                    <a:pt x="701" y="1668"/>
                    <a:pt x="701" y="1735"/>
                  </a:cubicBezTo>
                  <a:lnTo>
                    <a:pt x="701" y="2102"/>
                  </a:lnTo>
                  <a:cubicBezTo>
                    <a:pt x="701" y="2168"/>
                    <a:pt x="701" y="2235"/>
                    <a:pt x="668" y="2335"/>
                  </a:cubicBezTo>
                  <a:cubicBezTo>
                    <a:pt x="635" y="2368"/>
                    <a:pt x="601" y="2435"/>
                    <a:pt x="568" y="2468"/>
                  </a:cubicBezTo>
                  <a:cubicBezTo>
                    <a:pt x="535" y="2485"/>
                    <a:pt x="510" y="2493"/>
                    <a:pt x="493" y="2493"/>
                  </a:cubicBezTo>
                  <a:cubicBezTo>
                    <a:pt x="476" y="2493"/>
                    <a:pt x="468" y="2485"/>
                    <a:pt x="468" y="2468"/>
                  </a:cubicBezTo>
                  <a:cubicBezTo>
                    <a:pt x="435" y="2402"/>
                    <a:pt x="401" y="2335"/>
                    <a:pt x="435" y="2268"/>
                  </a:cubicBezTo>
                  <a:lnTo>
                    <a:pt x="435" y="1901"/>
                  </a:lnTo>
                  <a:cubicBezTo>
                    <a:pt x="435" y="1835"/>
                    <a:pt x="435" y="1768"/>
                    <a:pt x="468" y="1668"/>
                  </a:cubicBezTo>
                  <a:cubicBezTo>
                    <a:pt x="468" y="1635"/>
                    <a:pt x="501" y="1568"/>
                    <a:pt x="568" y="1534"/>
                  </a:cubicBezTo>
                  <a:cubicBezTo>
                    <a:pt x="585" y="1518"/>
                    <a:pt x="601" y="1509"/>
                    <a:pt x="618" y="1509"/>
                  </a:cubicBezTo>
                  <a:close/>
                  <a:moveTo>
                    <a:pt x="801" y="967"/>
                  </a:moveTo>
                  <a:cubicBezTo>
                    <a:pt x="701" y="967"/>
                    <a:pt x="635" y="1001"/>
                    <a:pt x="568" y="1034"/>
                  </a:cubicBezTo>
                  <a:cubicBezTo>
                    <a:pt x="468" y="1101"/>
                    <a:pt x="401" y="1168"/>
                    <a:pt x="301" y="1234"/>
                  </a:cubicBezTo>
                  <a:cubicBezTo>
                    <a:pt x="234" y="1334"/>
                    <a:pt x="201" y="1401"/>
                    <a:pt x="134" y="1501"/>
                  </a:cubicBezTo>
                  <a:cubicBezTo>
                    <a:pt x="101" y="1601"/>
                    <a:pt x="68" y="1701"/>
                    <a:pt x="34" y="1801"/>
                  </a:cubicBezTo>
                  <a:cubicBezTo>
                    <a:pt x="34" y="1901"/>
                    <a:pt x="1" y="2001"/>
                    <a:pt x="1" y="2135"/>
                  </a:cubicBezTo>
                  <a:cubicBezTo>
                    <a:pt x="1" y="2202"/>
                    <a:pt x="1" y="2268"/>
                    <a:pt x="1" y="2335"/>
                  </a:cubicBezTo>
                  <a:cubicBezTo>
                    <a:pt x="1" y="2402"/>
                    <a:pt x="1" y="2468"/>
                    <a:pt x="1" y="2535"/>
                  </a:cubicBezTo>
                  <a:cubicBezTo>
                    <a:pt x="1" y="2635"/>
                    <a:pt x="34" y="2702"/>
                    <a:pt x="34" y="2802"/>
                  </a:cubicBezTo>
                  <a:cubicBezTo>
                    <a:pt x="68" y="2869"/>
                    <a:pt x="101" y="2935"/>
                    <a:pt x="134" y="3002"/>
                  </a:cubicBezTo>
                  <a:cubicBezTo>
                    <a:pt x="201" y="3036"/>
                    <a:pt x="268" y="3069"/>
                    <a:pt x="301" y="3069"/>
                  </a:cubicBezTo>
                  <a:cubicBezTo>
                    <a:pt x="401" y="3036"/>
                    <a:pt x="468" y="3036"/>
                    <a:pt x="568" y="2969"/>
                  </a:cubicBezTo>
                  <a:cubicBezTo>
                    <a:pt x="635" y="2935"/>
                    <a:pt x="735" y="2869"/>
                    <a:pt x="801" y="2769"/>
                  </a:cubicBezTo>
                  <a:cubicBezTo>
                    <a:pt x="868" y="2702"/>
                    <a:pt x="902" y="2602"/>
                    <a:pt x="968" y="2535"/>
                  </a:cubicBezTo>
                  <a:cubicBezTo>
                    <a:pt x="1002" y="2435"/>
                    <a:pt x="1035" y="2335"/>
                    <a:pt x="1068" y="2235"/>
                  </a:cubicBezTo>
                  <a:cubicBezTo>
                    <a:pt x="1068" y="2102"/>
                    <a:pt x="1102" y="2001"/>
                    <a:pt x="1102" y="1901"/>
                  </a:cubicBezTo>
                  <a:lnTo>
                    <a:pt x="1102" y="1501"/>
                  </a:lnTo>
                  <a:cubicBezTo>
                    <a:pt x="1102" y="1401"/>
                    <a:pt x="1068" y="1301"/>
                    <a:pt x="1068" y="1201"/>
                  </a:cubicBezTo>
                  <a:cubicBezTo>
                    <a:pt x="1035" y="1134"/>
                    <a:pt x="1002" y="1101"/>
                    <a:pt x="968" y="1034"/>
                  </a:cubicBezTo>
                  <a:cubicBezTo>
                    <a:pt x="902" y="1001"/>
                    <a:pt x="868" y="967"/>
                    <a:pt x="801" y="967"/>
                  </a:cubicBezTo>
                  <a:close/>
                  <a:moveTo>
                    <a:pt x="2244" y="2477"/>
                  </a:moveTo>
                  <a:cubicBezTo>
                    <a:pt x="2261" y="2477"/>
                    <a:pt x="2269" y="2485"/>
                    <a:pt x="2269" y="2502"/>
                  </a:cubicBezTo>
                  <a:cubicBezTo>
                    <a:pt x="2303" y="2535"/>
                    <a:pt x="2336" y="2602"/>
                    <a:pt x="2303" y="2669"/>
                  </a:cubicBezTo>
                  <a:cubicBezTo>
                    <a:pt x="2336" y="2802"/>
                    <a:pt x="2336" y="2902"/>
                    <a:pt x="2303" y="3036"/>
                  </a:cubicBezTo>
                  <a:cubicBezTo>
                    <a:pt x="2303" y="3102"/>
                    <a:pt x="2303" y="3202"/>
                    <a:pt x="2269" y="3269"/>
                  </a:cubicBezTo>
                  <a:cubicBezTo>
                    <a:pt x="2269" y="3302"/>
                    <a:pt x="2236" y="3369"/>
                    <a:pt x="2169" y="3402"/>
                  </a:cubicBezTo>
                  <a:cubicBezTo>
                    <a:pt x="2152" y="3419"/>
                    <a:pt x="2136" y="3427"/>
                    <a:pt x="2119" y="3427"/>
                  </a:cubicBezTo>
                  <a:cubicBezTo>
                    <a:pt x="2102" y="3427"/>
                    <a:pt x="2086" y="3419"/>
                    <a:pt x="2069" y="3402"/>
                  </a:cubicBezTo>
                  <a:cubicBezTo>
                    <a:pt x="2036" y="3336"/>
                    <a:pt x="2036" y="3269"/>
                    <a:pt x="2036" y="3202"/>
                  </a:cubicBezTo>
                  <a:cubicBezTo>
                    <a:pt x="2036" y="3102"/>
                    <a:pt x="2036" y="2969"/>
                    <a:pt x="2036" y="2869"/>
                  </a:cubicBezTo>
                  <a:cubicBezTo>
                    <a:pt x="2036" y="2769"/>
                    <a:pt x="2036" y="2702"/>
                    <a:pt x="2069" y="2635"/>
                  </a:cubicBezTo>
                  <a:cubicBezTo>
                    <a:pt x="2102" y="2569"/>
                    <a:pt x="2136" y="2535"/>
                    <a:pt x="2169" y="2502"/>
                  </a:cubicBezTo>
                  <a:cubicBezTo>
                    <a:pt x="2202" y="2485"/>
                    <a:pt x="2227" y="2477"/>
                    <a:pt x="2244" y="2477"/>
                  </a:cubicBezTo>
                  <a:close/>
                  <a:moveTo>
                    <a:pt x="2403" y="1901"/>
                  </a:moveTo>
                  <a:cubicBezTo>
                    <a:pt x="2336" y="1935"/>
                    <a:pt x="2236" y="1935"/>
                    <a:pt x="2169" y="2001"/>
                  </a:cubicBezTo>
                  <a:cubicBezTo>
                    <a:pt x="2102" y="2035"/>
                    <a:pt x="2002" y="2102"/>
                    <a:pt x="1936" y="2202"/>
                  </a:cubicBezTo>
                  <a:cubicBezTo>
                    <a:pt x="1869" y="2268"/>
                    <a:pt x="1802" y="2368"/>
                    <a:pt x="1769" y="2435"/>
                  </a:cubicBezTo>
                  <a:cubicBezTo>
                    <a:pt x="1735" y="2535"/>
                    <a:pt x="1702" y="2635"/>
                    <a:pt x="1669" y="2735"/>
                  </a:cubicBezTo>
                  <a:cubicBezTo>
                    <a:pt x="1635" y="2835"/>
                    <a:pt x="1635" y="2969"/>
                    <a:pt x="1635" y="3069"/>
                  </a:cubicBezTo>
                  <a:lnTo>
                    <a:pt x="1635" y="3269"/>
                  </a:lnTo>
                  <a:lnTo>
                    <a:pt x="1635" y="3469"/>
                  </a:lnTo>
                  <a:cubicBezTo>
                    <a:pt x="1635" y="3569"/>
                    <a:pt x="1635" y="3669"/>
                    <a:pt x="1669" y="3736"/>
                  </a:cubicBezTo>
                  <a:cubicBezTo>
                    <a:pt x="1702" y="3803"/>
                    <a:pt x="1735" y="3869"/>
                    <a:pt x="1769" y="3936"/>
                  </a:cubicBezTo>
                  <a:cubicBezTo>
                    <a:pt x="1802" y="3970"/>
                    <a:pt x="1869" y="4003"/>
                    <a:pt x="1936" y="4003"/>
                  </a:cubicBezTo>
                  <a:cubicBezTo>
                    <a:pt x="2036" y="4003"/>
                    <a:pt x="2102" y="3970"/>
                    <a:pt x="2169" y="3936"/>
                  </a:cubicBezTo>
                  <a:cubicBezTo>
                    <a:pt x="2269" y="3869"/>
                    <a:pt x="2336" y="3803"/>
                    <a:pt x="2403" y="3736"/>
                  </a:cubicBezTo>
                  <a:cubicBezTo>
                    <a:pt x="2469" y="3636"/>
                    <a:pt x="2536" y="3569"/>
                    <a:pt x="2569" y="3469"/>
                  </a:cubicBezTo>
                  <a:cubicBezTo>
                    <a:pt x="2636" y="3369"/>
                    <a:pt x="2669" y="3269"/>
                    <a:pt x="2669" y="3169"/>
                  </a:cubicBezTo>
                  <a:cubicBezTo>
                    <a:pt x="2703" y="3069"/>
                    <a:pt x="2736" y="2935"/>
                    <a:pt x="2736" y="2835"/>
                  </a:cubicBezTo>
                  <a:cubicBezTo>
                    <a:pt x="2736" y="2702"/>
                    <a:pt x="2736" y="2569"/>
                    <a:pt x="2736" y="2435"/>
                  </a:cubicBezTo>
                  <a:lnTo>
                    <a:pt x="2703" y="2435"/>
                  </a:lnTo>
                  <a:cubicBezTo>
                    <a:pt x="2703" y="2335"/>
                    <a:pt x="2703" y="2235"/>
                    <a:pt x="2669" y="2168"/>
                  </a:cubicBezTo>
                  <a:cubicBezTo>
                    <a:pt x="2669" y="2102"/>
                    <a:pt x="2636" y="2035"/>
                    <a:pt x="2569" y="1968"/>
                  </a:cubicBezTo>
                  <a:cubicBezTo>
                    <a:pt x="2536" y="1935"/>
                    <a:pt x="2469" y="1901"/>
                    <a:pt x="2403" y="1901"/>
                  </a:cubicBezTo>
                  <a:close/>
                  <a:moveTo>
                    <a:pt x="2369" y="0"/>
                  </a:moveTo>
                  <a:lnTo>
                    <a:pt x="2102" y="167"/>
                  </a:lnTo>
                  <a:cubicBezTo>
                    <a:pt x="2069" y="200"/>
                    <a:pt x="2036" y="234"/>
                    <a:pt x="2002" y="234"/>
                  </a:cubicBezTo>
                  <a:cubicBezTo>
                    <a:pt x="2002" y="267"/>
                    <a:pt x="1969" y="300"/>
                    <a:pt x="1969" y="367"/>
                  </a:cubicBezTo>
                  <a:lnTo>
                    <a:pt x="268" y="4803"/>
                  </a:lnTo>
                  <a:lnTo>
                    <a:pt x="268" y="4870"/>
                  </a:lnTo>
                  <a:cubicBezTo>
                    <a:pt x="268" y="4904"/>
                    <a:pt x="268" y="4937"/>
                    <a:pt x="268" y="4937"/>
                  </a:cubicBezTo>
                  <a:lnTo>
                    <a:pt x="334" y="4937"/>
                  </a:lnTo>
                  <a:lnTo>
                    <a:pt x="635" y="4803"/>
                  </a:lnTo>
                  <a:cubicBezTo>
                    <a:pt x="668" y="4770"/>
                    <a:pt x="668" y="4737"/>
                    <a:pt x="701" y="4737"/>
                  </a:cubicBezTo>
                  <a:cubicBezTo>
                    <a:pt x="701" y="4670"/>
                    <a:pt x="735" y="4637"/>
                    <a:pt x="735" y="4603"/>
                  </a:cubicBezTo>
                  <a:lnTo>
                    <a:pt x="2469" y="133"/>
                  </a:lnTo>
                  <a:cubicBezTo>
                    <a:pt x="2469" y="133"/>
                    <a:pt x="2469" y="100"/>
                    <a:pt x="2469" y="100"/>
                  </a:cubicBezTo>
                  <a:cubicBezTo>
                    <a:pt x="2469" y="100"/>
                    <a:pt x="2469" y="67"/>
                    <a:pt x="2469" y="67"/>
                  </a:cubicBezTo>
                  <a:cubicBezTo>
                    <a:pt x="2469" y="33"/>
                    <a:pt x="2469" y="33"/>
                    <a:pt x="2436"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80"/>
            <p:cNvSpPr/>
            <p:nvPr/>
          </p:nvSpPr>
          <p:spPr>
            <a:xfrm>
              <a:off x="4224025" y="2798275"/>
              <a:ext cx="42550" cy="73425"/>
            </a:xfrm>
            <a:custGeom>
              <a:rect b="b" l="l" r="r" t="t"/>
              <a:pathLst>
                <a:path extrusionOk="0" h="2937" w="1702">
                  <a:moveTo>
                    <a:pt x="1702" y="1"/>
                  </a:moveTo>
                  <a:lnTo>
                    <a:pt x="0" y="968"/>
                  </a:lnTo>
                  <a:lnTo>
                    <a:pt x="0" y="2936"/>
                  </a:lnTo>
                  <a:lnTo>
                    <a:pt x="1702" y="1969"/>
                  </a:lnTo>
                  <a:lnTo>
                    <a:pt x="1702"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80"/>
            <p:cNvSpPr/>
            <p:nvPr/>
          </p:nvSpPr>
          <p:spPr>
            <a:xfrm>
              <a:off x="4456675" y="2664025"/>
              <a:ext cx="41725" cy="73400"/>
            </a:xfrm>
            <a:custGeom>
              <a:rect b="b" l="l" r="r" t="t"/>
              <a:pathLst>
                <a:path extrusionOk="0" h="2936" w="1669">
                  <a:moveTo>
                    <a:pt x="1669" y="0"/>
                  </a:moveTo>
                  <a:lnTo>
                    <a:pt x="1" y="967"/>
                  </a:lnTo>
                  <a:lnTo>
                    <a:pt x="1" y="2936"/>
                  </a:lnTo>
                  <a:lnTo>
                    <a:pt x="1669" y="1968"/>
                  </a:lnTo>
                  <a:lnTo>
                    <a:pt x="1669"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80"/>
            <p:cNvSpPr/>
            <p:nvPr/>
          </p:nvSpPr>
          <p:spPr>
            <a:xfrm>
              <a:off x="4456675" y="2664025"/>
              <a:ext cx="41725" cy="73400"/>
            </a:xfrm>
            <a:custGeom>
              <a:rect b="b" l="l" r="r" t="t"/>
              <a:pathLst>
                <a:path extrusionOk="0" h="2936" w="1669">
                  <a:moveTo>
                    <a:pt x="1669" y="0"/>
                  </a:moveTo>
                  <a:lnTo>
                    <a:pt x="1" y="967"/>
                  </a:lnTo>
                  <a:lnTo>
                    <a:pt x="1" y="2936"/>
                  </a:lnTo>
                  <a:lnTo>
                    <a:pt x="1669" y="1968"/>
                  </a:lnTo>
                  <a:lnTo>
                    <a:pt x="166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80"/>
            <p:cNvSpPr/>
            <p:nvPr/>
          </p:nvSpPr>
          <p:spPr>
            <a:xfrm>
              <a:off x="4287400" y="2730100"/>
              <a:ext cx="127625" cy="88025"/>
            </a:xfrm>
            <a:custGeom>
              <a:rect b="b" l="l" r="r" t="t"/>
              <a:pathLst>
                <a:path extrusionOk="0" h="3521" w="5105">
                  <a:moveTo>
                    <a:pt x="4840" y="0"/>
                  </a:moveTo>
                  <a:cubicBezTo>
                    <a:pt x="4776" y="0"/>
                    <a:pt x="4707" y="19"/>
                    <a:pt x="4637" y="59"/>
                  </a:cubicBezTo>
                  <a:lnTo>
                    <a:pt x="434" y="2494"/>
                  </a:lnTo>
                  <a:cubicBezTo>
                    <a:pt x="201" y="2628"/>
                    <a:pt x="34" y="2928"/>
                    <a:pt x="0" y="3228"/>
                  </a:cubicBezTo>
                  <a:cubicBezTo>
                    <a:pt x="0" y="3415"/>
                    <a:pt x="115" y="3520"/>
                    <a:pt x="265" y="3520"/>
                  </a:cubicBezTo>
                  <a:cubicBezTo>
                    <a:pt x="328" y="3520"/>
                    <a:pt x="398" y="3501"/>
                    <a:pt x="467" y="3462"/>
                  </a:cubicBezTo>
                  <a:lnTo>
                    <a:pt x="4637" y="1026"/>
                  </a:lnTo>
                  <a:cubicBezTo>
                    <a:pt x="4904" y="860"/>
                    <a:pt x="5071" y="593"/>
                    <a:pt x="5104" y="293"/>
                  </a:cubicBezTo>
                  <a:cubicBezTo>
                    <a:pt x="5104" y="105"/>
                    <a:pt x="4989" y="0"/>
                    <a:pt x="484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80"/>
            <p:cNvSpPr/>
            <p:nvPr/>
          </p:nvSpPr>
          <p:spPr>
            <a:xfrm>
              <a:off x="4520075" y="2595825"/>
              <a:ext cx="126775" cy="88025"/>
            </a:xfrm>
            <a:custGeom>
              <a:rect b="b" l="l" r="r" t="t"/>
              <a:pathLst>
                <a:path extrusionOk="0" h="3521" w="5071">
                  <a:moveTo>
                    <a:pt x="4832" y="1"/>
                  </a:moveTo>
                  <a:cubicBezTo>
                    <a:pt x="4773" y="1"/>
                    <a:pt x="4706" y="20"/>
                    <a:pt x="4637" y="60"/>
                  </a:cubicBezTo>
                  <a:lnTo>
                    <a:pt x="434" y="2495"/>
                  </a:lnTo>
                  <a:cubicBezTo>
                    <a:pt x="167" y="2661"/>
                    <a:pt x="33" y="2928"/>
                    <a:pt x="0" y="3228"/>
                  </a:cubicBezTo>
                  <a:cubicBezTo>
                    <a:pt x="0" y="3416"/>
                    <a:pt x="99" y="3521"/>
                    <a:pt x="250" y="3521"/>
                  </a:cubicBezTo>
                  <a:cubicBezTo>
                    <a:pt x="314" y="3521"/>
                    <a:pt x="387" y="3502"/>
                    <a:pt x="467" y="3462"/>
                  </a:cubicBezTo>
                  <a:lnTo>
                    <a:pt x="4637" y="1027"/>
                  </a:lnTo>
                  <a:cubicBezTo>
                    <a:pt x="4904" y="893"/>
                    <a:pt x="5070" y="593"/>
                    <a:pt x="5070" y="293"/>
                  </a:cubicBezTo>
                  <a:cubicBezTo>
                    <a:pt x="5070" y="106"/>
                    <a:pt x="4972" y="1"/>
                    <a:pt x="4832"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80"/>
            <p:cNvSpPr/>
            <p:nvPr/>
          </p:nvSpPr>
          <p:spPr>
            <a:xfrm>
              <a:off x="4504225" y="717225"/>
              <a:ext cx="104500" cy="62975"/>
            </a:xfrm>
            <a:custGeom>
              <a:rect b="b" l="l" r="r" t="t"/>
              <a:pathLst>
                <a:path extrusionOk="0" h="2519" w="4180">
                  <a:moveTo>
                    <a:pt x="3838" y="1"/>
                  </a:moveTo>
                  <a:cubicBezTo>
                    <a:pt x="3795" y="1"/>
                    <a:pt x="3749" y="15"/>
                    <a:pt x="3703" y="50"/>
                  </a:cubicBezTo>
                  <a:lnTo>
                    <a:pt x="134" y="2118"/>
                  </a:lnTo>
                  <a:cubicBezTo>
                    <a:pt x="34" y="2185"/>
                    <a:pt x="0" y="2318"/>
                    <a:pt x="67" y="2418"/>
                  </a:cubicBezTo>
                  <a:cubicBezTo>
                    <a:pt x="100" y="2485"/>
                    <a:pt x="167" y="2518"/>
                    <a:pt x="267" y="2518"/>
                  </a:cubicBezTo>
                  <a:lnTo>
                    <a:pt x="367" y="2518"/>
                  </a:lnTo>
                  <a:lnTo>
                    <a:pt x="3903" y="450"/>
                  </a:lnTo>
                  <a:cubicBezTo>
                    <a:pt x="4179" y="340"/>
                    <a:pt x="4044" y="1"/>
                    <a:pt x="383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80"/>
            <p:cNvSpPr/>
            <p:nvPr/>
          </p:nvSpPr>
          <p:spPr>
            <a:xfrm>
              <a:off x="4504225" y="757625"/>
              <a:ext cx="101750" cy="61750"/>
            </a:xfrm>
            <a:custGeom>
              <a:rect b="b" l="l" r="r" t="t"/>
              <a:pathLst>
                <a:path extrusionOk="0" h="2470" w="4070">
                  <a:moveTo>
                    <a:pt x="3817" y="0"/>
                  </a:moveTo>
                  <a:cubicBezTo>
                    <a:pt x="3778" y="0"/>
                    <a:pt x="3738" y="11"/>
                    <a:pt x="3703" y="35"/>
                  </a:cubicBezTo>
                  <a:lnTo>
                    <a:pt x="134" y="2070"/>
                  </a:lnTo>
                  <a:cubicBezTo>
                    <a:pt x="34" y="2136"/>
                    <a:pt x="0" y="2270"/>
                    <a:pt x="67" y="2370"/>
                  </a:cubicBezTo>
                  <a:cubicBezTo>
                    <a:pt x="100" y="2437"/>
                    <a:pt x="167" y="2470"/>
                    <a:pt x="267" y="2470"/>
                  </a:cubicBezTo>
                  <a:lnTo>
                    <a:pt x="367" y="2470"/>
                  </a:lnTo>
                  <a:lnTo>
                    <a:pt x="3936" y="402"/>
                  </a:lnTo>
                  <a:cubicBezTo>
                    <a:pt x="4037" y="335"/>
                    <a:pt x="4070" y="202"/>
                    <a:pt x="4003" y="102"/>
                  </a:cubicBezTo>
                  <a:cubicBezTo>
                    <a:pt x="3960" y="37"/>
                    <a:pt x="3889" y="0"/>
                    <a:pt x="381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80"/>
            <p:cNvSpPr/>
            <p:nvPr/>
          </p:nvSpPr>
          <p:spPr>
            <a:xfrm>
              <a:off x="4504225" y="796525"/>
              <a:ext cx="101750" cy="62050"/>
            </a:xfrm>
            <a:custGeom>
              <a:rect b="b" l="l" r="r" t="t"/>
              <a:pathLst>
                <a:path extrusionOk="0" h="2482" w="4070">
                  <a:moveTo>
                    <a:pt x="3783" y="1"/>
                  </a:moveTo>
                  <a:cubicBezTo>
                    <a:pt x="3755" y="1"/>
                    <a:pt x="3728" y="5"/>
                    <a:pt x="3703" y="13"/>
                  </a:cubicBezTo>
                  <a:lnTo>
                    <a:pt x="134" y="2081"/>
                  </a:lnTo>
                  <a:cubicBezTo>
                    <a:pt x="34" y="2148"/>
                    <a:pt x="0" y="2282"/>
                    <a:pt x="67" y="2382"/>
                  </a:cubicBezTo>
                  <a:cubicBezTo>
                    <a:pt x="100" y="2448"/>
                    <a:pt x="167" y="2482"/>
                    <a:pt x="267" y="2482"/>
                  </a:cubicBezTo>
                  <a:cubicBezTo>
                    <a:pt x="301" y="2482"/>
                    <a:pt x="334" y="2482"/>
                    <a:pt x="367" y="2448"/>
                  </a:cubicBezTo>
                  <a:lnTo>
                    <a:pt x="3936" y="414"/>
                  </a:lnTo>
                  <a:cubicBezTo>
                    <a:pt x="4037" y="347"/>
                    <a:pt x="4070" y="213"/>
                    <a:pt x="4003" y="113"/>
                  </a:cubicBezTo>
                  <a:cubicBezTo>
                    <a:pt x="3953" y="38"/>
                    <a:pt x="3866" y="1"/>
                    <a:pt x="378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80"/>
            <p:cNvSpPr/>
            <p:nvPr/>
          </p:nvSpPr>
          <p:spPr>
            <a:xfrm>
              <a:off x="4687100" y="660225"/>
              <a:ext cx="67325" cy="62425"/>
            </a:xfrm>
            <a:custGeom>
              <a:rect b="b" l="l" r="r" t="t"/>
              <a:pathLst>
                <a:path extrusionOk="0" h="2497" w="2693">
                  <a:moveTo>
                    <a:pt x="366" y="0"/>
                  </a:moveTo>
                  <a:cubicBezTo>
                    <a:pt x="172" y="0"/>
                    <a:pt x="0" y="245"/>
                    <a:pt x="157" y="428"/>
                  </a:cubicBezTo>
                  <a:lnTo>
                    <a:pt x="2225" y="2430"/>
                  </a:lnTo>
                  <a:cubicBezTo>
                    <a:pt x="2292" y="2463"/>
                    <a:pt x="2326" y="2497"/>
                    <a:pt x="2426" y="2497"/>
                  </a:cubicBezTo>
                  <a:cubicBezTo>
                    <a:pt x="2492" y="2497"/>
                    <a:pt x="2526" y="2463"/>
                    <a:pt x="2592" y="2430"/>
                  </a:cubicBezTo>
                  <a:cubicBezTo>
                    <a:pt x="2692" y="2296"/>
                    <a:pt x="2692" y="2163"/>
                    <a:pt x="2592" y="2063"/>
                  </a:cubicBezTo>
                  <a:lnTo>
                    <a:pt x="524" y="61"/>
                  </a:lnTo>
                  <a:cubicBezTo>
                    <a:pt x="474" y="18"/>
                    <a:pt x="419" y="0"/>
                    <a:pt x="366"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80"/>
            <p:cNvSpPr/>
            <p:nvPr/>
          </p:nvSpPr>
          <p:spPr>
            <a:xfrm>
              <a:off x="4688525" y="630250"/>
              <a:ext cx="65900" cy="122425"/>
            </a:xfrm>
            <a:custGeom>
              <a:rect b="b" l="l" r="r" t="t"/>
              <a:pathLst>
                <a:path extrusionOk="0" h="4897" w="2636">
                  <a:moveTo>
                    <a:pt x="2357" y="0"/>
                  </a:moveTo>
                  <a:cubicBezTo>
                    <a:pt x="2255" y="0"/>
                    <a:pt x="2160" y="62"/>
                    <a:pt x="2135" y="160"/>
                  </a:cubicBezTo>
                  <a:lnTo>
                    <a:pt x="67" y="4529"/>
                  </a:lnTo>
                  <a:cubicBezTo>
                    <a:pt x="0" y="4630"/>
                    <a:pt x="67" y="4796"/>
                    <a:pt x="200" y="4863"/>
                  </a:cubicBezTo>
                  <a:cubicBezTo>
                    <a:pt x="234" y="4863"/>
                    <a:pt x="267" y="4896"/>
                    <a:pt x="300" y="4896"/>
                  </a:cubicBezTo>
                  <a:cubicBezTo>
                    <a:pt x="401" y="4896"/>
                    <a:pt x="467" y="4830"/>
                    <a:pt x="534" y="4763"/>
                  </a:cubicBezTo>
                  <a:lnTo>
                    <a:pt x="2602" y="393"/>
                  </a:lnTo>
                  <a:cubicBezTo>
                    <a:pt x="2635" y="260"/>
                    <a:pt x="2602" y="93"/>
                    <a:pt x="2469" y="26"/>
                  </a:cubicBezTo>
                  <a:cubicBezTo>
                    <a:pt x="2433" y="8"/>
                    <a:pt x="2395" y="0"/>
                    <a:pt x="235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80"/>
            <p:cNvSpPr/>
            <p:nvPr/>
          </p:nvSpPr>
          <p:spPr>
            <a:xfrm>
              <a:off x="3494325" y="847625"/>
              <a:ext cx="897350" cy="591775"/>
            </a:xfrm>
            <a:custGeom>
              <a:rect b="b" l="l" r="r" t="t"/>
              <a:pathLst>
                <a:path extrusionOk="0" h="23671" w="35894">
                  <a:moveTo>
                    <a:pt x="34695" y="0"/>
                  </a:moveTo>
                  <a:cubicBezTo>
                    <a:pt x="34375" y="0"/>
                    <a:pt x="34010" y="109"/>
                    <a:pt x="33625" y="338"/>
                  </a:cubicBezTo>
                  <a:lnTo>
                    <a:pt x="2269" y="18451"/>
                  </a:lnTo>
                  <a:cubicBezTo>
                    <a:pt x="935" y="19285"/>
                    <a:pt x="101" y="20652"/>
                    <a:pt x="1" y="22220"/>
                  </a:cubicBezTo>
                  <a:cubicBezTo>
                    <a:pt x="1" y="23146"/>
                    <a:pt x="483" y="23670"/>
                    <a:pt x="1202" y="23670"/>
                  </a:cubicBezTo>
                  <a:cubicBezTo>
                    <a:pt x="1518" y="23670"/>
                    <a:pt x="1881" y="23569"/>
                    <a:pt x="2269" y="23354"/>
                  </a:cubicBezTo>
                  <a:lnTo>
                    <a:pt x="33625" y="5241"/>
                  </a:lnTo>
                  <a:cubicBezTo>
                    <a:pt x="34926" y="4407"/>
                    <a:pt x="35760" y="3006"/>
                    <a:pt x="35893" y="1472"/>
                  </a:cubicBezTo>
                  <a:cubicBezTo>
                    <a:pt x="35893" y="531"/>
                    <a:pt x="35403" y="0"/>
                    <a:pt x="34695"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80"/>
            <p:cNvSpPr/>
            <p:nvPr/>
          </p:nvSpPr>
          <p:spPr>
            <a:xfrm>
              <a:off x="3486825" y="840600"/>
              <a:ext cx="912350" cy="604225"/>
            </a:xfrm>
            <a:custGeom>
              <a:rect b="b" l="l" r="r" t="t"/>
              <a:pathLst>
                <a:path extrusionOk="0" h="24169" w="36494">
                  <a:moveTo>
                    <a:pt x="34992" y="519"/>
                  </a:moveTo>
                  <a:cubicBezTo>
                    <a:pt x="35159" y="519"/>
                    <a:pt x="35292" y="585"/>
                    <a:pt x="35426" y="652"/>
                  </a:cubicBezTo>
                  <a:cubicBezTo>
                    <a:pt x="35793" y="919"/>
                    <a:pt x="35960" y="1319"/>
                    <a:pt x="35926" y="1753"/>
                  </a:cubicBezTo>
                  <a:cubicBezTo>
                    <a:pt x="35793" y="3187"/>
                    <a:pt x="35026" y="4488"/>
                    <a:pt x="33791" y="5255"/>
                  </a:cubicBezTo>
                  <a:lnTo>
                    <a:pt x="2436" y="23368"/>
                  </a:lnTo>
                  <a:cubicBezTo>
                    <a:pt x="2189" y="23553"/>
                    <a:pt x="1892" y="23650"/>
                    <a:pt x="1591" y="23650"/>
                  </a:cubicBezTo>
                  <a:cubicBezTo>
                    <a:pt x="1403" y="23650"/>
                    <a:pt x="1214" y="23612"/>
                    <a:pt x="1035" y="23535"/>
                  </a:cubicBezTo>
                  <a:cubicBezTo>
                    <a:pt x="701" y="23302"/>
                    <a:pt x="501" y="22868"/>
                    <a:pt x="568" y="22434"/>
                  </a:cubicBezTo>
                  <a:cubicBezTo>
                    <a:pt x="668" y="21000"/>
                    <a:pt x="1468" y="19699"/>
                    <a:pt x="2703" y="18932"/>
                  </a:cubicBezTo>
                  <a:lnTo>
                    <a:pt x="34058" y="819"/>
                  </a:lnTo>
                  <a:cubicBezTo>
                    <a:pt x="34325" y="652"/>
                    <a:pt x="34659" y="552"/>
                    <a:pt x="34992" y="519"/>
                  </a:cubicBezTo>
                  <a:close/>
                  <a:moveTo>
                    <a:pt x="35002" y="1"/>
                  </a:moveTo>
                  <a:cubicBezTo>
                    <a:pt x="34635" y="1"/>
                    <a:pt x="34225" y="129"/>
                    <a:pt x="33791" y="385"/>
                  </a:cubicBezTo>
                  <a:lnTo>
                    <a:pt x="2436" y="18498"/>
                  </a:lnTo>
                  <a:cubicBezTo>
                    <a:pt x="1101" y="19232"/>
                    <a:pt x="34" y="21033"/>
                    <a:pt x="34" y="22434"/>
                  </a:cubicBezTo>
                  <a:cubicBezTo>
                    <a:pt x="1" y="23068"/>
                    <a:pt x="267" y="23635"/>
                    <a:pt x="801" y="24002"/>
                  </a:cubicBezTo>
                  <a:cubicBezTo>
                    <a:pt x="1001" y="24102"/>
                    <a:pt x="1235" y="24169"/>
                    <a:pt x="1502" y="24169"/>
                  </a:cubicBezTo>
                  <a:cubicBezTo>
                    <a:pt x="1902" y="24169"/>
                    <a:pt x="2336" y="24035"/>
                    <a:pt x="2703" y="23802"/>
                  </a:cubicBezTo>
                  <a:lnTo>
                    <a:pt x="34058" y="5722"/>
                  </a:lnTo>
                  <a:cubicBezTo>
                    <a:pt x="35459" y="4855"/>
                    <a:pt x="36327" y="3387"/>
                    <a:pt x="36427" y="1753"/>
                  </a:cubicBezTo>
                  <a:cubicBezTo>
                    <a:pt x="36493" y="1119"/>
                    <a:pt x="36226" y="519"/>
                    <a:pt x="35693" y="185"/>
                  </a:cubicBezTo>
                  <a:cubicBezTo>
                    <a:pt x="35488" y="62"/>
                    <a:pt x="35255" y="1"/>
                    <a:pt x="35002"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80"/>
            <p:cNvSpPr/>
            <p:nvPr/>
          </p:nvSpPr>
          <p:spPr>
            <a:xfrm>
              <a:off x="4281550" y="887850"/>
              <a:ext cx="71750" cy="84150"/>
            </a:xfrm>
            <a:custGeom>
              <a:rect b="b" l="l" r="r" t="t"/>
              <a:pathLst>
                <a:path extrusionOk="0" h="3366" w="2870">
                  <a:moveTo>
                    <a:pt x="1469" y="363"/>
                  </a:moveTo>
                  <a:cubicBezTo>
                    <a:pt x="1502" y="363"/>
                    <a:pt x="1569" y="363"/>
                    <a:pt x="1602" y="397"/>
                  </a:cubicBezTo>
                  <a:cubicBezTo>
                    <a:pt x="1802" y="597"/>
                    <a:pt x="1869" y="864"/>
                    <a:pt x="1869" y="1130"/>
                  </a:cubicBezTo>
                  <a:cubicBezTo>
                    <a:pt x="1869" y="1798"/>
                    <a:pt x="1569" y="2431"/>
                    <a:pt x="1068" y="2898"/>
                  </a:cubicBezTo>
                  <a:cubicBezTo>
                    <a:pt x="1013" y="2953"/>
                    <a:pt x="938" y="2978"/>
                    <a:pt x="865" y="2978"/>
                  </a:cubicBezTo>
                  <a:cubicBezTo>
                    <a:pt x="805" y="2978"/>
                    <a:pt x="746" y="2962"/>
                    <a:pt x="701" y="2932"/>
                  </a:cubicBezTo>
                  <a:cubicBezTo>
                    <a:pt x="501" y="2765"/>
                    <a:pt x="401" y="2465"/>
                    <a:pt x="435" y="2198"/>
                  </a:cubicBezTo>
                  <a:cubicBezTo>
                    <a:pt x="401" y="1531"/>
                    <a:pt x="701" y="864"/>
                    <a:pt x="1235" y="430"/>
                  </a:cubicBezTo>
                  <a:cubicBezTo>
                    <a:pt x="1302" y="397"/>
                    <a:pt x="1369" y="363"/>
                    <a:pt x="1469" y="363"/>
                  </a:cubicBezTo>
                  <a:close/>
                  <a:moveTo>
                    <a:pt x="1426" y="0"/>
                  </a:moveTo>
                  <a:cubicBezTo>
                    <a:pt x="1298" y="0"/>
                    <a:pt x="1174" y="42"/>
                    <a:pt x="1068" y="130"/>
                  </a:cubicBezTo>
                  <a:cubicBezTo>
                    <a:pt x="501" y="430"/>
                    <a:pt x="68" y="1364"/>
                    <a:pt x="68" y="2198"/>
                  </a:cubicBezTo>
                  <a:cubicBezTo>
                    <a:pt x="1" y="2598"/>
                    <a:pt x="168" y="3032"/>
                    <a:pt x="501" y="3265"/>
                  </a:cubicBezTo>
                  <a:cubicBezTo>
                    <a:pt x="601" y="3332"/>
                    <a:pt x="735" y="3365"/>
                    <a:pt x="835" y="3365"/>
                  </a:cubicBezTo>
                  <a:cubicBezTo>
                    <a:pt x="968" y="3365"/>
                    <a:pt x="1135" y="3299"/>
                    <a:pt x="1235" y="3232"/>
                  </a:cubicBezTo>
                  <a:cubicBezTo>
                    <a:pt x="1635" y="2965"/>
                    <a:pt x="1902" y="2598"/>
                    <a:pt x="2069" y="2164"/>
                  </a:cubicBezTo>
                  <a:lnTo>
                    <a:pt x="2569" y="2298"/>
                  </a:lnTo>
                  <a:lnTo>
                    <a:pt x="2603" y="2298"/>
                  </a:lnTo>
                  <a:cubicBezTo>
                    <a:pt x="2803" y="2298"/>
                    <a:pt x="2870" y="2031"/>
                    <a:pt x="2670" y="1931"/>
                  </a:cubicBezTo>
                  <a:lnTo>
                    <a:pt x="2670" y="1931"/>
                  </a:lnTo>
                  <a:lnTo>
                    <a:pt x="2670" y="1964"/>
                  </a:lnTo>
                  <a:lnTo>
                    <a:pt x="2169" y="1798"/>
                  </a:lnTo>
                  <a:cubicBezTo>
                    <a:pt x="2203" y="1597"/>
                    <a:pt x="2236" y="1364"/>
                    <a:pt x="2236" y="1164"/>
                  </a:cubicBezTo>
                  <a:cubicBezTo>
                    <a:pt x="2303" y="730"/>
                    <a:pt x="2102" y="330"/>
                    <a:pt x="1769" y="96"/>
                  </a:cubicBezTo>
                  <a:cubicBezTo>
                    <a:pt x="1659" y="33"/>
                    <a:pt x="1541" y="0"/>
                    <a:pt x="1426"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80"/>
            <p:cNvSpPr/>
            <p:nvPr/>
          </p:nvSpPr>
          <p:spPr>
            <a:xfrm>
              <a:off x="2831350" y="3964750"/>
              <a:ext cx="557925" cy="321500"/>
            </a:xfrm>
            <a:custGeom>
              <a:rect b="b" l="l" r="r" t="t"/>
              <a:pathLst>
                <a:path extrusionOk="0" h="12860" w="22317">
                  <a:moveTo>
                    <a:pt x="11171" y="0"/>
                  </a:moveTo>
                  <a:cubicBezTo>
                    <a:pt x="8315" y="0"/>
                    <a:pt x="5455" y="625"/>
                    <a:pt x="3270" y="1876"/>
                  </a:cubicBezTo>
                  <a:cubicBezTo>
                    <a:pt x="2202" y="2443"/>
                    <a:pt x="1268" y="3311"/>
                    <a:pt x="635" y="4345"/>
                  </a:cubicBezTo>
                  <a:lnTo>
                    <a:pt x="1" y="4345"/>
                  </a:lnTo>
                  <a:lnTo>
                    <a:pt x="1" y="6613"/>
                  </a:lnTo>
                  <a:cubicBezTo>
                    <a:pt x="101" y="8214"/>
                    <a:pt x="1168" y="9782"/>
                    <a:pt x="3270" y="10983"/>
                  </a:cubicBezTo>
                  <a:cubicBezTo>
                    <a:pt x="5455" y="12234"/>
                    <a:pt x="8307" y="12859"/>
                    <a:pt x="11159" y="12859"/>
                  </a:cubicBezTo>
                  <a:cubicBezTo>
                    <a:pt x="14011" y="12859"/>
                    <a:pt x="16863" y="12234"/>
                    <a:pt x="19048" y="10983"/>
                  </a:cubicBezTo>
                  <a:cubicBezTo>
                    <a:pt x="21149" y="9782"/>
                    <a:pt x="22250" y="8214"/>
                    <a:pt x="22317" y="6613"/>
                  </a:cubicBezTo>
                  <a:lnTo>
                    <a:pt x="22317" y="4345"/>
                  </a:lnTo>
                  <a:lnTo>
                    <a:pt x="21716" y="4345"/>
                  </a:lnTo>
                  <a:cubicBezTo>
                    <a:pt x="21049" y="3311"/>
                    <a:pt x="20149" y="2443"/>
                    <a:pt x="19048" y="1876"/>
                  </a:cubicBezTo>
                  <a:cubicBezTo>
                    <a:pt x="16880" y="625"/>
                    <a:pt x="14028" y="0"/>
                    <a:pt x="1117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80"/>
            <p:cNvSpPr/>
            <p:nvPr/>
          </p:nvSpPr>
          <p:spPr>
            <a:xfrm>
              <a:off x="2831350" y="3964750"/>
              <a:ext cx="557925" cy="321500"/>
            </a:xfrm>
            <a:custGeom>
              <a:rect b="b" l="l" r="r" t="t"/>
              <a:pathLst>
                <a:path extrusionOk="0" h="12860" w="22317">
                  <a:moveTo>
                    <a:pt x="11171" y="0"/>
                  </a:moveTo>
                  <a:cubicBezTo>
                    <a:pt x="8315" y="0"/>
                    <a:pt x="5455" y="625"/>
                    <a:pt x="3270" y="1876"/>
                  </a:cubicBezTo>
                  <a:cubicBezTo>
                    <a:pt x="2202" y="2443"/>
                    <a:pt x="1268" y="3311"/>
                    <a:pt x="635" y="4345"/>
                  </a:cubicBezTo>
                  <a:lnTo>
                    <a:pt x="1" y="4345"/>
                  </a:lnTo>
                  <a:lnTo>
                    <a:pt x="1" y="6613"/>
                  </a:lnTo>
                  <a:cubicBezTo>
                    <a:pt x="101" y="8214"/>
                    <a:pt x="1168" y="9782"/>
                    <a:pt x="3270" y="10983"/>
                  </a:cubicBezTo>
                  <a:cubicBezTo>
                    <a:pt x="5455" y="12234"/>
                    <a:pt x="8307" y="12859"/>
                    <a:pt x="11159" y="12859"/>
                  </a:cubicBezTo>
                  <a:cubicBezTo>
                    <a:pt x="14011" y="12859"/>
                    <a:pt x="16863" y="12234"/>
                    <a:pt x="19048" y="10983"/>
                  </a:cubicBezTo>
                  <a:cubicBezTo>
                    <a:pt x="21149" y="9782"/>
                    <a:pt x="22250" y="8214"/>
                    <a:pt x="22317" y="6613"/>
                  </a:cubicBezTo>
                  <a:lnTo>
                    <a:pt x="22317" y="4345"/>
                  </a:lnTo>
                  <a:lnTo>
                    <a:pt x="21716" y="4345"/>
                  </a:lnTo>
                  <a:cubicBezTo>
                    <a:pt x="21049" y="3311"/>
                    <a:pt x="20149" y="2443"/>
                    <a:pt x="19048" y="1876"/>
                  </a:cubicBezTo>
                  <a:cubicBezTo>
                    <a:pt x="16880" y="625"/>
                    <a:pt x="14028" y="0"/>
                    <a:pt x="1117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80"/>
            <p:cNvSpPr/>
            <p:nvPr/>
          </p:nvSpPr>
          <p:spPr>
            <a:xfrm>
              <a:off x="2831350" y="3964125"/>
              <a:ext cx="279400" cy="321900"/>
            </a:xfrm>
            <a:custGeom>
              <a:rect b="b" l="l" r="r" t="t"/>
              <a:pathLst>
                <a:path extrusionOk="0" h="12876" w="11176">
                  <a:moveTo>
                    <a:pt x="11176" y="0"/>
                  </a:moveTo>
                  <a:cubicBezTo>
                    <a:pt x="8307" y="0"/>
                    <a:pt x="5471" y="634"/>
                    <a:pt x="3270" y="1901"/>
                  </a:cubicBezTo>
                  <a:cubicBezTo>
                    <a:pt x="2202" y="2468"/>
                    <a:pt x="1268" y="3336"/>
                    <a:pt x="635" y="4370"/>
                  </a:cubicBezTo>
                  <a:lnTo>
                    <a:pt x="1" y="4370"/>
                  </a:lnTo>
                  <a:lnTo>
                    <a:pt x="1" y="6638"/>
                  </a:lnTo>
                  <a:cubicBezTo>
                    <a:pt x="101" y="8239"/>
                    <a:pt x="1168" y="9807"/>
                    <a:pt x="3270" y="11008"/>
                  </a:cubicBezTo>
                  <a:cubicBezTo>
                    <a:pt x="5438" y="12242"/>
                    <a:pt x="8307" y="12876"/>
                    <a:pt x="11176" y="12876"/>
                  </a:cubicBezTo>
                  <a:lnTo>
                    <a:pt x="1117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80"/>
            <p:cNvSpPr/>
            <p:nvPr/>
          </p:nvSpPr>
          <p:spPr>
            <a:xfrm>
              <a:off x="2831350" y="3990800"/>
              <a:ext cx="126800" cy="269375"/>
            </a:xfrm>
            <a:custGeom>
              <a:rect b="b" l="l" r="r" t="t"/>
              <a:pathLst>
                <a:path extrusionOk="0" h="10775" w="5072">
                  <a:moveTo>
                    <a:pt x="5071" y="0"/>
                  </a:moveTo>
                  <a:cubicBezTo>
                    <a:pt x="4471" y="234"/>
                    <a:pt x="3870" y="501"/>
                    <a:pt x="3270" y="834"/>
                  </a:cubicBezTo>
                  <a:cubicBezTo>
                    <a:pt x="2202" y="1401"/>
                    <a:pt x="1268" y="2269"/>
                    <a:pt x="635" y="3303"/>
                  </a:cubicBezTo>
                  <a:lnTo>
                    <a:pt x="1" y="3303"/>
                  </a:lnTo>
                  <a:lnTo>
                    <a:pt x="1" y="5571"/>
                  </a:lnTo>
                  <a:cubicBezTo>
                    <a:pt x="101" y="7172"/>
                    <a:pt x="1168" y="8740"/>
                    <a:pt x="3270" y="9941"/>
                  </a:cubicBezTo>
                  <a:cubicBezTo>
                    <a:pt x="3837" y="10274"/>
                    <a:pt x="4437" y="10541"/>
                    <a:pt x="5071" y="10775"/>
                  </a:cubicBezTo>
                  <a:lnTo>
                    <a:pt x="507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80"/>
            <p:cNvSpPr/>
            <p:nvPr/>
          </p:nvSpPr>
          <p:spPr>
            <a:xfrm>
              <a:off x="3263325" y="3990800"/>
              <a:ext cx="126800" cy="269375"/>
            </a:xfrm>
            <a:custGeom>
              <a:rect b="b" l="l" r="r" t="t"/>
              <a:pathLst>
                <a:path extrusionOk="0" h="10775" w="5072">
                  <a:moveTo>
                    <a:pt x="1" y="0"/>
                  </a:moveTo>
                  <a:lnTo>
                    <a:pt x="1" y="10775"/>
                  </a:lnTo>
                  <a:cubicBezTo>
                    <a:pt x="601" y="10541"/>
                    <a:pt x="1202" y="10274"/>
                    <a:pt x="1802" y="9941"/>
                  </a:cubicBezTo>
                  <a:cubicBezTo>
                    <a:pt x="3870" y="8740"/>
                    <a:pt x="4971" y="7172"/>
                    <a:pt x="5071" y="5571"/>
                  </a:cubicBezTo>
                  <a:lnTo>
                    <a:pt x="5071" y="3303"/>
                  </a:lnTo>
                  <a:lnTo>
                    <a:pt x="4437" y="3303"/>
                  </a:lnTo>
                  <a:cubicBezTo>
                    <a:pt x="3770" y="2269"/>
                    <a:pt x="2870" y="1401"/>
                    <a:pt x="1769" y="834"/>
                  </a:cubicBezTo>
                  <a:cubicBezTo>
                    <a:pt x="1202" y="501"/>
                    <a:pt x="601" y="234"/>
                    <a:pt x="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80"/>
            <p:cNvSpPr/>
            <p:nvPr/>
          </p:nvSpPr>
          <p:spPr>
            <a:xfrm>
              <a:off x="2804675" y="3913025"/>
              <a:ext cx="612125" cy="321525"/>
            </a:xfrm>
            <a:custGeom>
              <a:rect b="b" l="l" r="r" t="t"/>
              <a:pathLst>
                <a:path extrusionOk="0" h="12861" w="24485">
                  <a:moveTo>
                    <a:pt x="12238" y="1"/>
                  </a:moveTo>
                  <a:cubicBezTo>
                    <a:pt x="9382" y="1"/>
                    <a:pt x="6522" y="626"/>
                    <a:pt x="4337" y="1877"/>
                  </a:cubicBezTo>
                  <a:cubicBezTo>
                    <a:pt x="0" y="4379"/>
                    <a:pt x="0" y="8449"/>
                    <a:pt x="4337" y="10984"/>
                  </a:cubicBezTo>
                  <a:cubicBezTo>
                    <a:pt x="6522" y="12235"/>
                    <a:pt x="9382" y="12860"/>
                    <a:pt x="12238" y="12860"/>
                  </a:cubicBezTo>
                  <a:cubicBezTo>
                    <a:pt x="15095" y="12860"/>
                    <a:pt x="17947" y="12235"/>
                    <a:pt x="20115" y="10984"/>
                  </a:cubicBezTo>
                  <a:cubicBezTo>
                    <a:pt x="24485" y="8482"/>
                    <a:pt x="24485" y="4379"/>
                    <a:pt x="20115" y="1877"/>
                  </a:cubicBezTo>
                  <a:cubicBezTo>
                    <a:pt x="17947" y="626"/>
                    <a:pt x="15095" y="1"/>
                    <a:pt x="1223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80"/>
            <p:cNvSpPr/>
            <p:nvPr/>
          </p:nvSpPr>
          <p:spPr>
            <a:xfrm>
              <a:off x="2804675" y="3913025"/>
              <a:ext cx="612125" cy="321525"/>
            </a:xfrm>
            <a:custGeom>
              <a:rect b="b" l="l" r="r" t="t"/>
              <a:pathLst>
                <a:path extrusionOk="0" h="12861" w="24485">
                  <a:moveTo>
                    <a:pt x="12238" y="1"/>
                  </a:moveTo>
                  <a:cubicBezTo>
                    <a:pt x="9382" y="1"/>
                    <a:pt x="6522" y="626"/>
                    <a:pt x="4337" y="1877"/>
                  </a:cubicBezTo>
                  <a:cubicBezTo>
                    <a:pt x="0" y="4379"/>
                    <a:pt x="0" y="8449"/>
                    <a:pt x="4337" y="10984"/>
                  </a:cubicBezTo>
                  <a:cubicBezTo>
                    <a:pt x="6522" y="12235"/>
                    <a:pt x="9382" y="12860"/>
                    <a:pt x="12238" y="12860"/>
                  </a:cubicBezTo>
                  <a:cubicBezTo>
                    <a:pt x="15095" y="12860"/>
                    <a:pt x="17947" y="12235"/>
                    <a:pt x="20115" y="10984"/>
                  </a:cubicBezTo>
                  <a:cubicBezTo>
                    <a:pt x="24485" y="8482"/>
                    <a:pt x="24485" y="4379"/>
                    <a:pt x="20115" y="1877"/>
                  </a:cubicBezTo>
                  <a:cubicBezTo>
                    <a:pt x="17947" y="626"/>
                    <a:pt x="15095" y="1"/>
                    <a:pt x="1223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80"/>
            <p:cNvSpPr/>
            <p:nvPr/>
          </p:nvSpPr>
          <p:spPr>
            <a:xfrm>
              <a:off x="2925600" y="3974125"/>
              <a:ext cx="370275" cy="198700"/>
            </a:xfrm>
            <a:custGeom>
              <a:rect b="b" l="l" r="r" t="t"/>
              <a:pathLst>
                <a:path extrusionOk="0" h="7948" w="14811">
                  <a:moveTo>
                    <a:pt x="7406" y="0"/>
                  </a:moveTo>
                  <a:cubicBezTo>
                    <a:pt x="5654" y="0"/>
                    <a:pt x="3903" y="367"/>
                    <a:pt x="2269" y="1101"/>
                  </a:cubicBezTo>
                  <a:cubicBezTo>
                    <a:pt x="801" y="1835"/>
                    <a:pt x="0" y="2869"/>
                    <a:pt x="0" y="3970"/>
                  </a:cubicBezTo>
                  <a:cubicBezTo>
                    <a:pt x="0" y="5104"/>
                    <a:pt x="801" y="6105"/>
                    <a:pt x="2269" y="6872"/>
                  </a:cubicBezTo>
                  <a:cubicBezTo>
                    <a:pt x="3903" y="7589"/>
                    <a:pt x="5654" y="7948"/>
                    <a:pt x="7406" y="7948"/>
                  </a:cubicBezTo>
                  <a:cubicBezTo>
                    <a:pt x="9157" y="7948"/>
                    <a:pt x="10908" y="7589"/>
                    <a:pt x="12543" y="6872"/>
                  </a:cubicBezTo>
                  <a:cubicBezTo>
                    <a:pt x="13977" y="6105"/>
                    <a:pt x="14811" y="5071"/>
                    <a:pt x="14811" y="3970"/>
                  </a:cubicBezTo>
                  <a:cubicBezTo>
                    <a:pt x="14811" y="2836"/>
                    <a:pt x="13977" y="1835"/>
                    <a:pt x="12543" y="1101"/>
                  </a:cubicBezTo>
                  <a:cubicBezTo>
                    <a:pt x="10908" y="367"/>
                    <a:pt x="9157" y="0"/>
                    <a:pt x="740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80"/>
            <p:cNvSpPr/>
            <p:nvPr/>
          </p:nvSpPr>
          <p:spPr>
            <a:xfrm>
              <a:off x="2925600" y="3974125"/>
              <a:ext cx="370275" cy="198700"/>
            </a:xfrm>
            <a:custGeom>
              <a:rect b="b" l="l" r="r" t="t"/>
              <a:pathLst>
                <a:path extrusionOk="0" h="7948" w="14811">
                  <a:moveTo>
                    <a:pt x="7406" y="0"/>
                  </a:moveTo>
                  <a:cubicBezTo>
                    <a:pt x="5654" y="0"/>
                    <a:pt x="3903" y="367"/>
                    <a:pt x="2269" y="1101"/>
                  </a:cubicBezTo>
                  <a:cubicBezTo>
                    <a:pt x="801" y="1835"/>
                    <a:pt x="0" y="2869"/>
                    <a:pt x="0" y="3970"/>
                  </a:cubicBezTo>
                  <a:cubicBezTo>
                    <a:pt x="0" y="5104"/>
                    <a:pt x="801" y="6105"/>
                    <a:pt x="2269" y="6872"/>
                  </a:cubicBezTo>
                  <a:cubicBezTo>
                    <a:pt x="3903" y="7589"/>
                    <a:pt x="5654" y="7948"/>
                    <a:pt x="7406" y="7948"/>
                  </a:cubicBezTo>
                  <a:cubicBezTo>
                    <a:pt x="9157" y="7948"/>
                    <a:pt x="10908" y="7589"/>
                    <a:pt x="12543" y="6872"/>
                  </a:cubicBezTo>
                  <a:cubicBezTo>
                    <a:pt x="13977" y="6105"/>
                    <a:pt x="14811" y="5071"/>
                    <a:pt x="14811" y="3970"/>
                  </a:cubicBezTo>
                  <a:cubicBezTo>
                    <a:pt x="14811" y="2836"/>
                    <a:pt x="13977" y="1835"/>
                    <a:pt x="12543" y="1101"/>
                  </a:cubicBezTo>
                  <a:cubicBezTo>
                    <a:pt x="10908" y="367"/>
                    <a:pt x="9157" y="0"/>
                    <a:pt x="740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80"/>
            <p:cNvSpPr/>
            <p:nvPr/>
          </p:nvSpPr>
          <p:spPr>
            <a:xfrm>
              <a:off x="2843875" y="3924075"/>
              <a:ext cx="533725" cy="297750"/>
            </a:xfrm>
            <a:custGeom>
              <a:rect b="b" l="l" r="r" t="t"/>
              <a:pathLst>
                <a:path extrusionOk="0" h="11910" w="21349">
                  <a:moveTo>
                    <a:pt x="10675" y="1969"/>
                  </a:moveTo>
                  <a:cubicBezTo>
                    <a:pt x="12426" y="1969"/>
                    <a:pt x="14177" y="2336"/>
                    <a:pt x="15812" y="3070"/>
                  </a:cubicBezTo>
                  <a:cubicBezTo>
                    <a:pt x="17279" y="3837"/>
                    <a:pt x="18080" y="4838"/>
                    <a:pt x="18080" y="5972"/>
                  </a:cubicBezTo>
                  <a:cubicBezTo>
                    <a:pt x="18080" y="7073"/>
                    <a:pt x="17246" y="8107"/>
                    <a:pt x="15812" y="8841"/>
                  </a:cubicBezTo>
                  <a:cubicBezTo>
                    <a:pt x="14177" y="9574"/>
                    <a:pt x="12426" y="9941"/>
                    <a:pt x="10675" y="9941"/>
                  </a:cubicBezTo>
                  <a:cubicBezTo>
                    <a:pt x="8923" y="9941"/>
                    <a:pt x="7172" y="9574"/>
                    <a:pt x="5538" y="8841"/>
                  </a:cubicBezTo>
                  <a:cubicBezTo>
                    <a:pt x="4070" y="8107"/>
                    <a:pt x="3269" y="7073"/>
                    <a:pt x="3269" y="5972"/>
                  </a:cubicBezTo>
                  <a:cubicBezTo>
                    <a:pt x="3269" y="4838"/>
                    <a:pt x="4070" y="3837"/>
                    <a:pt x="5538" y="3070"/>
                  </a:cubicBezTo>
                  <a:cubicBezTo>
                    <a:pt x="7172" y="2336"/>
                    <a:pt x="8923" y="1969"/>
                    <a:pt x="10675" y="1969"/>
                  </a:cubicBezTo>
                  <a:close/>
                  <a:moveTo>
                    <a:pt x="10675" y="1"/>
                  </a:moveTo>
                  <a:cubicBezTo>
                    <a:pt x="7772" y="1"/>
                    <a:pt x="5071" y="668"/>
                    <a:pt x="3036" y="1836"/>
                  </a:cubicBezTo>
                  <a:cubicBezTo>
                    <a:pt x="1068" y="2970"/>
                    <a:pt x="0" y="4437"/>
                    <a:pt x="0" y="5972"/>
                  </a:cubicBezTo>
                  <a:cubicBezTo>
                    <a:pt x="0" y="7506"/>
                    <a:pt x="1068" y="8974"/>
                    <a:pt x="3036" y="10108"/>
                  </a:cubicBezTo>
                  <a:cubicBezTo>
                    <a:pt x="5071" y="11276"/>
                    <a:pt x="7772" y="11909"/>
                    <a:pt x="10675" y="11909"/>
                  </a:cubicBezTo>
                  <a:cubicBezTo>
                    <a:pt x="13543" y="11909"/>
                    <a:pt x="16279" y="11276"/>
                    <a:pt x="18313" y="10108"/>
                  </a:cubicBezTo>
                  <a:cubicBezTo>
                    <a:pt x="20248" y="8974"/>
                    <a:pt x="21349" y="7506"/>
                    <a:pt x="21349" y="5972"/>
                  </a:cubicBezTo>
                  <a:cubicBezTo>
                    <a:pt x="21349" y="4437"/>
                    <a:pt x="20281" y="2970"/>
                    <a:pt x="18313" y="1836"/>
                  </a:cubicBezTo>
                  <a:cubicBezTo>
                    <a:pt x="16279" y="668"/>
                    <a:pt x="13577" y="1"/>
                    <a:pt x="1067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80"/>
            <p:cNvSpPr/>
            <p:nvPr/>
          </p:nvSpPr>
          <p:spPr>
            <a:xfrm>
              <a:off x="2934775" y="3983300"/>
              <a:ext cx="351100" cy="180150"/>
            </a:xfrm>
            <a:custGeom>
              <a:rect b="b" l="l" r="r" t="t"/>
              <a:pathLst>
                <a:path extrusionOk="0" h="7206" w="14044">
                  <a:moveTo>
                    <a:pt x="7039" y="0"/>
                  </a:moveTo>
                  <a:cubicBezTo>
                    <a:pt x="3169" y="0"/>
                    <a:pt x="0" y="1601"/>
                    <a:pt x="0" y="3603"/>
                  </a:cubicBezTo>
                  <a:cubicBezTo>
                    <a:pt x="0" y="5571"/>
                    <a:pt x="3169" y="7205"/>
                    <a:pt x="7039" y="7205"/>
                  </a:cubicBezTo>
                  <a:cubicBezTo>
                    <a:pt x="10908" y="7205"/>
                    <a:pt x="14044" y="5571"/>
                    <a:pt x="14044" y="3603"/>
                  </a:cubicBezTo>
                  <a:cubicBezTo>
                    <a:pt x="14044" y="1601"/>
                    <a:pt x="10908" y="0"/>
                    <a:pt x="703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80"/>
            <p:cNvSpPr/>
            <p:nvPr/>
          </p:nvSpPr>
          <p:spPr>
            <a:xfrm>
              <a:off x="2934775" y="3983300"/>
              <a:ext cx="351100" cy="180150"/>
            </a:xfrm>
            <a:custGeom>
              <a:rect b="b" l="l" r="r" t="t"/>
              <a:pathLst>
                <a:path extrusionOk="0" h="7206" w="14044">
                  <a:moveTo>
                    <a:pt x="7039" y="0"/>
                  </a:moveTo>
                  <a:cubicBezTo>
                    <a:pt x="3169" y="0"/>
                    <a:pt x="0" y="1601"/>
                    <a:pt x="0" y="3603"/>
                  </a:cubicBezTo>
                  <a:cubicBezTo>
                    <a:pt x="0" y="5571"/>
                    <a:pt x="3169" y="7205"/>
                    <a:pt x="7039" y="7205"/>
                  </a:cubicBezTo>
                  <a:cubicBezTo>
                    <a:pt x="10908" y="7205"/>
                    <a:pt x="14044" y="5571"/>
                    <a:pt x="14044" y="3603"/>
                  </a:cubicBezTo>
                  <a:cubicBezTo>
                    <a:pt x="14044" y="1601"/>
                    <a:pt x="10908" y="0"/>
                    <a:pt x="703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80"/>
            <p:cNvSpPr/>
            <p:nvPr/>
          </p:nvSpPr>
          <p:spPr>
            <a:xfrm>
              <a:off x="2934775" y="3983300"/>
              <a:ext cx="351100" cy="180150"/>
            </a:xfrm>
            <a:custGeom>
              <a:rect b="b" l="l" r="r" t="t"/>
              <a:pathLst>
                <a:path extrusionOk="0" h="7206" w="14044">
                  <a:moveTo>
                    <a:pt x="7039" y="0"/>
                  </a:moveTo>
                  <a:cubicBezTo>
                    <a:pt x="3169" y="0"/>
                    <a:pt x="0" y="1601"/>
                    <a:pt x="0" y="3603"/>
                  </a:cubicBezTo>
                  <a:cubicBezTo>
                    <a:pt x="0" y="5571"/>
                    <a:pt x="3169" y="7205"/>
                    <a:pt x="7039" y="7205"/>
                  </a:cubicBezTo>
                  <a:cubicBezTo>
                    <a:pt x="10908" y="7205"/>
                    <a:pt x="14044" y="5571"/>
                    <a:pt x="14044" y="3603"/>
                  </a:cubicBezTo>
                  <a:cubicBezTo>
                    <a:pt x="14044" y="1601"/>
                    <a:pt x="10908" y="0"/>
                    <a:pt x="703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80"/>
            <p:cNvSpPr/>
            <p:nvPr/>
          </p:nvSpPr>
          <p:spPr>
            <a:xfrm>
              <a:off x="2936425" y="4007050"/>
              <a:ext cx="347775" cy="156825"/>
            </a:xfrm>
            <a:custGeom>
              <a:rect b="b" l="l" r="r" t="t"/>
              <a:pathLst>
                <a:path extrusionOk="0" h="6273" w="13911">
                  <a:moveTo>
                    <a:pt x="6960" y="1"/>
                  </a:moveTo>
                  <a:cubicBezTo>
                    <a:pt x="5163" y="1"/>
                    <a:pt x="3370" y="351"/>
                    <a:pt x="2002" y="1052"/>
                  </a:cubicBezTo>
                  <a:cubicBezTo>
                    <a:pt x="868" y="1619"/>
                    <a:pt x="201" y="2353"/>
                    <a:pt x="1" y="3153"/>
                  </a:cubicBezTo>
                  <a:cubicBezTo>
                    <a:pt x="201" y="3887"/>
                    <a:pt x="868" y="4621"/>
                    <a:pt x="2002" y="5221"/>
                  </a:cubicBezTo>
                  <a:cubicBezTo>
                    <a:pt x="3370" y="5922"/>
                    <a:pt x="5163" y="6272"/>
                    <a:pt x="6960" y="6272"/>
                  </a:cubicBezTo>
                  <a:cubicBezTo>
                    <a:pt x="8757" y="6272"/>
                    <a:pt x="10558" y="5922"/>
                    <a:pt x="11943" y="5221"/>
                  </a:cubicBezTo>
                  <a:cubicBezTo>
                    <a:pt x="13077" y="4654"/>
                    <a:pt x="13711" y="3920"/>
                    <a:pt x="13911" y="3153"/>
                  </a:cubicBezTo>
                  <a:cubicBezTo>
                    <a:pt x="13711" y="2353"/>
                    <a:pt x="13077" y="1619"/>
                    <a:pt x="11943" y="1052"/>
                  </a:cubicBezTo>
                  <a:cubicBezTo>
                    <a:pt x="10558" y="351"/>
                    <a:pt x="8757" y="1"/>
                    <a:pt x="696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80"/>
            <p:cNvSpPr/>
            <p:nvPr/>
          </p:nvSpPr>
          <p:spPr>
            <a:xfrm>
              <a:off x="2936425" y="4007050"/>
              <a:ext cx="347775" cy="156825"/>
            </a:xfrm>
            <a:custGeom>
              <a:rect b="b" l="l" r="r" t="t"/>
              <a:pathLst>
                <a:path extrusionOk="0" h="6273" w="13911">
                  <a:moveTo>
                    <a:pt x="6960" y="1"/>
                  </a:moveTo>
                  <a:cubicBezTo>
                    <a:pt x="5163" y="1"/>
                    <a:pt x="3370" y="351"/>
                    <a:pt x="2002" y="1052"/>
                  </a:cubicBezTo>
                  <a:cubicBezTo>
                    <a:pt x="868" y="1619"/>
                    <a:pt x="201" y="2353"/>
                    <a:pt x="1" y="3153"/>
                  </a:cubicBezTo>
                  <a:cubicBezTo>
                    <a:pt x="201" y="3887"/>
                    <a:pt x="868" y="4621"/>
                    <a:pt x="2002" y="5221"/>
                  </a:cubicBezTo>
                  <a:cubicBezTo>
                    <a:pt x="3370" y="5922"/>
                    <a:pt x="5163" y="6272"/>
                    <a:pt x="6960" y="6272"/>
                  </a:cubicBezTo>
                  <a:cubicBezTo>
                    <a:pt x="8757" y="6272"/>
                    <a:pt x="10558" y="5922"/>
                    <a:pt x="11943" y="5221"/>
                  </a:cubicBezTo>
                  <a:cubicBezTo>
                    <a:pt x="13077" y="4654"/>
                    <a:pt x="13711" y="3920"/>
                    <a:pt x="13911" y="3153"/>
                  </a:cubicBezTo>
                  <a:cubicBezTo>
                    <a:pt x="13711" y="2353"/>
                    <a:pt x="13077" y="1619"/>
                    <a:pt x="11943" y="1052"/>
                  </a:cubicBezTo>
                  <a:cubicBezTo>
                    <a:pt x="10558" y="351"/>
                    <a:pt x="8757" y="1"/>
                    <a:pt x="696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80"/>
            <p:cNvSpPr/>
            <p:nvPr/>
          </p:nvSpPr>
          <p:spPr>
            <a:xfrm>
              <a:off x="3102375" y="4010825"/>
              <a:ext cx="25050" cy="51725"/>
            </a:xfrm>
            <a:custGeom>
              <a:rect b="b" l="l" r="r" t="t"/>
              <a:pathLst>
                <a:path extrusionOk="0" h="2069" w="1002">
                  <a:moveTo>
                    <a:pt x="1002" y="0"/>
                  </a:moveTo>
                  <a:lnTo>
                    <a:pt x="1" y="1001"/>
                  </a:lnTo>
                  <a:lnTo>
                    <a:pt x="1" y="2068"/>
                  </a:lnTo>
                  <a:lnTo>
                    <a:pt x="635" y="1401"/>
                  </a:lnTo>
                  <a:lnTo>
                    <a:pt x="1002" y="1034"/>
                  </a:lnTo>
                  <a:lnTo>
                    <a:pt x="1002"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80"/>
            <p:cNvSpPr/>
            <p:nvPr/>
          </p:nvSpPr>
          <p:spPr>
            <a:xfrm>
              <a:off x="3102375" y="4010825"/>
              <a:ext cx="25050" cy="51725"/>
            </a:xfrm>
            <a:custGeom>
              <a:rect b="b" l="l" r="r" t="t"/>
              <a:pathLst>
                <a:path extrusionOk="0" h="2069" w="1002">
                  <a:moveTo>
                    <a:pt x="1002" y="0"/>
                  </a:moveTo>
                  <a:lnTo>
                    <a:pt x="1" y="1001"/>
                  </a:lnTo>
                  <a:lnTo>
                    <a:pt x="1" y="2068"/>
                  </a:lnTo>
                  <a:lnTo>
                    <a:pt x="635" y="1401"/>
                  </a:lnTo>
                  <a:lnTo>
                    <a:pt x="1002" y="1034"/>
                  </a:lnTo>
                  <a:lnTo>
                    <a:pt x="100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80"/>
            <p:cNvSpPr/>
            <p:nvPr/>
          </p:nvSpPr>
          <p:spPr>
            <a:xfrm>
              <a:off x="3054025" y="4033550"/>
              <a:ext cx="48375" cy="25450"/>
            </a:xfrm>
            <a:custGeom>
              <a:rect b="b" l="l" r="r" t="t"/>
              <a:pathLst>
                <a:path extrusionOk="0" h="1018" w="1935">
                  <a:moveTo>
                    <a:pt x="1379" y="1"/>
                  </a:moveTo>
                  <a:cubicBezTo>
                    <a:pt x="1061" y="1"/>
                    <a:pt x="754" y="90"/>
                    <a:pt x="501" y="259"/>
                  </a:cubicBezTo>
                  <a:cubicBezTo>
                    <a:pt x="0" y="525"/>
                    <a:pt x="67" y="759"/>
                    <a:pt x="300" y="926"/>
                  </a:cubicBezTo>
                  <a:cubicBezTo>
                    <a:pt x="367" y="959"/>
                    <a:pt x="434" y="959"/>
                    <a:pt x="501" y="992"/>
                  </a:cubicBezTo>
                  <a:cubicBezTo>
                    <a:pt x="567" y="1009"/>
                    <a:pt x="642" y="1017"/>
                    <a:pt x="717" y="1017"/>
                  </a:cubicBezTo>
                  <a:cubicBezTo>
                    <a:pt x="792" y="1017"/>
                    <a:pt x="868" y="1009"/>
                    <a:pt x="934" y="992"/>
                  </a:cubicBezTo>
                  <a:cubicBezTo>
                    <a:pt x="1268" y="926"/>
                    <a:pt x="1601" y="826"/>
                    <a:pt x="1935" y="692"/>
                  </a:cubicBezTo>
                  <a:lnTo>
                    <a:pt x="1935" y="92"/>
                  </a:lnTo>
                  <a:cubicBezTo>
                    <a:pt x="1751" y="31"/>
                    <a:pt x="1563" y="1"/>
                    <a:pt x="137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80"/>
            <p:cNvSpPr/>
            <p:nvPr/>
          </p:nvSpPr>
          <p:spPr>
            <a:xfrm>
              <a:off x="3054025" y="4033550"/>
              <a:ext cx="48375" cy="25450"/>
            </a:xfrm>
            <a:custGeom>
              <a:rect b="b" l="l" r="r" t="t"/>
              <a:pathLst>
                <a:path extrusionOk="0" h="1018" w="1935">
                  <a:moveTo>
                    <a:pt x="1379" y="1"/>
                  </a:moveTo>
                  <a:cubicBezTo>
                    <a:pt x="1061" y="1"/>
                    <a:pt x="754" y="90"/>
                    <a:pt x="501" y="259"/>
                  </a:cubicBezTo>
                  <a:cubicBezTo>
                    <a:pt x="0" y="525"/>
                    <a:pt x="67" y="759"/>
                    <a:pt x="300" y="926"/>
                  </a:cubicBezTo>
                  <a:cubicBezTo>
                    <a:pt x="367" y="959"/>
                    <a:pt x="434" y="959"/>
                    <a:pt x="501" y="992"/>
                  </a:cubicBezTo>
                  <a:cubicBezTo>
                    <a:pt x="567" y="1009"/>
                    <a:pt x="642" y="1017"/>
                    <a:pt x="717" y="1017"/>
                  </a:cubicBezTo>
                  <a:cubicBezTo>
                    <a:pt x="792" y="1017"/>
                    <a:pt x="868" y="1009"/>
                    <a:pt x="934" y="992"/>
                  </a:cubicBezTo>
                  <a:cubicBezTo>
                    <a:pt x="1268" y="926"/>
                    <a:pt x="1601" y="826"/>
                    <a:pt x="1935" y="692"/>
                  </a:cubicBezTo>
                  <a:lnTo>
                    <a:pt x="1935" y="92"/>
                  </a:lnTo>
                  <a:cubicBezTo>
                    <a:pt x="1751" y="31"/>
                    <a:pt x="1563" y="1"/>
                    <a:pt x="137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80"/>
            <p:cNvSpPr/>
            <p:nvPr/>
          </p:nvSpPr>
          <p:spPr>
            <a:xfrm>
              <a:off x="3003150" y="4019150"/>
              <a:ext cx="215175" cy="128450"/>
            </a:xfrm>
            <a:custGeom>
              <a:rect b="b" l="l" r="r" t="t"/>
              <a:pathLst>
                <a:path extrusionOk="0" h="5138" w="8607">
                  <a:moveTo>
                    <a:pt x="0" y="1"/>
                  </a:moveTo>
                  <a:lnTo>
                    <a:pt x="0" y="901"/>
                  </a:lnTo>
                  <a:lnTo>
                    <a:pt x="296" y="1065"/>
                  </a:lnTo>
                  <a:lnTo>
                    <a:pt x="296" y="1065"/>
                  </a:lnTo>
                  <a:cubicBezTo>
                    <a:pt x="401" y="830"/>
                    <a:pt x="588" y="636"/>
                    <a:pt x="834" y="501"/>
                  </a:cubicBezTo>
                  <a:lnTo>
                    <a:pt x="0" y="1"/>
                  </a:lnTo>
                  <a:close/>
                  <a:moveTo>
                    <a:pt x="296" y="1065"/>
                  </a:moveTo>
                  <a:lnTo>
                    <a:pt x="296" y="1065"/>
                  </a:lnTo>
                  <a:cubicBezTo>
                    <a:pt x="244" y="1180"/>
                    <a:pt x="212" y="1304"/>
                    <a:pt x="201" y="1435"/>
                  </a:cubicBezTo>
                  <a:cubicBezTo>
                    <a:pt x="201" y="1445"/>
                    <a:pt x="201" y="1455"/>
                    <a:pt x="201" y="1466"/>
                  </a:cubicBezTo>
                  <a:lnTo>
                    <a:pt x="201" y="1466"/>
                  </a:lnTo>
                  <a:lnTo>
                    <a:pt x="301" y="1068"/>
                  </a:lnTo>
                  <a:lnTo>
                    <a:pt x="296" y="1065"/>
                  </a:lnTo>
                  <a:close/>
                  <a:moveTo>
                    <a:pt x="201" y="1466"/>
                  </a:moveTo>
                  <a:lnTo>
                    <a:pt x="201" y="1468"/>
                  </a:lnTo>
                  <a:lnTo>
                    <a:pt x="201" y="2336"/>
                  </a:lnTo>
                  <a:cubicBezTo>
                    <a:pt x="201" y="2636"/>
                    <a:pt x="434" y="2969"/>
                    <a:pt x="934" y="3270"/>
                  </a:cubicBezTo>
                  <a:cubicBezTo>
                    <a:pt x="1428" y="3527"/>
                    <a:pt x="1977" y="3661"/>
                    <a:pt x="2528" y="3661"/>
                  </a:cubicBezTo>
                  <a:cubicBezTo>
                    <a:pt x="2833" y="3661"/>
                    <a:pt x="3139" y="3620"/>
                    <a:pt x="3436" y="3536"/>
                  </a:cubicBezTo>
                  <a:lnTo>
                    <a:pt x="3937" y="3403"/>
                  </a:lnTo>
                  <a:lnTo>
                    <a:pt x="3937" y="3403"/>
                  </a:lnTo>
                  <a:lnTo>
                    <a:pt x="4504" y="2836"/>
                  </a:lnTo>
                  <a:cubicBezTo>
                    <a:pt x="4737" y="2938"/>
                    <a:pt x="4977" y="2989"/>
                    <a:pt x="5215" y="2989"/>
                  </a:cubicBezTo>
                  <a:cubicBezTo>
                    <a:pt x="5521" y="2989"/>
                    <a:pt x="5823" y="2905"/>
                    <a:pt x="6105" y="2736"/>
                  </a:cubicBezTo>
                  <a:cubicBezTo>
                    <a:pt x="6472" y="2536"/>
                    <a:pt x="6572" y="2302"/>
                    <a:pt x="6238" y="2102"/>
                  </a:cubicBezTo>
                  <a:cubicBezTo>
                    <a:pt x="6098" y="2023"/>
                    <a:pt x="5948" y="1990"/>
                    <a:pt x="5787" y="1990"/>
                  </a:cubicBezTo>
                  <a:cubicBezTo>
                    <a:pt x="5335" y="1990"/>
                    <a:pt x="4792" y="2248"/>
                    <a:pt x="4103" y="2469"/>
                  </a:cubicBezTo>
                  <a:cubicBezTo>
                    <a:pt x="3586" y="2630"/>
                    <a:pt x="3031" y="2771"/>
                    <a:pt x="2458" y="2771"/>
                  </a:cubicBezTo>
                  <a:cubicBezTo>
                    <a:pt x="1959" y="2771"/>
                    <a:pt x="1447" y="2664"/>
                    <a:pt x="934" y="2369"/>
                  </a:cubicBezTo>
                  <a:cubicBezTo>
                    <a:pt x="449" y="2078"/>
                    <a:pt x="215" y="1787"/>
                    <a:pt x="201" y="1466"/>
                  </a:cubicBezTo>
                  <a:close/>
                  <a:moveTo>
                    <a:pt x="8607" y="3603"/>
                  </a:moveTo>
                  <a:lnTo>
                    <a:pt x="7506" y="4237"/>
                  </a:lnTo>
                  <a:lnTo>
                    <a:pt x="6672" y="3770"/>
                  </a:lnTo>
                  <a:cubicBezTo>
                    <a:pt x="6099" y="4022"/>
                    <a:pt x="5494" y="4148"/>
                    <a:pt x="4879" y="4148"/>
                  </a:cubicBezTo>
                  <a:cubicBezTo>
                    <a:pt x="4600" y="4148"/>
                    <a:pt x="4318" y="4122"/>
                    <a:pt x="4037" y="4070"/>
                  </a:cubicBezTo>
                  <a:cubicBezTo>
                    <a:pt x="3837" y="4037"/>
                    <a:pt x="3636" y="3970"/>
                    <a:pt x="3436" y="3903"/>
                  </a:cubicBezTo>
                  <a:lnTo>
                    <a:pt x="3436" y="4804"/>
                  </a:lnTo>
                  <a:cubicBezTo>
                    <a:pt x="3916" y="4969"/>
                    <a:pt x="4410" y="5053"/>
                    <a:pt x="4902" y="5053"/>
                  </a:cubicBezTo>
                  <a:cubicBezTo>
                    <a:pt x="5504" y="5053"/>
                    <a:pt x="6103" y="4928"/>
                    <a:pt x="6672" y="4671"/>
                  </a:cubicBezTo>
                  <a:lnTo>
                    <a:pt x="7506" y="5138"/>
                  </a:lnTo>
                  <a:lnTo>
                    <a:pt x="8607" y="4504"/>
                  </a:lnTo>
                  <a:lnTo>
                    <a:pt x="8607" y="3603"/>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80"/>
            <p:cNvSpPr/>
            <p:nvPr/>
          </p:nvSpPr>
          <p:spPr>
            <a:xfrm>
              <a:off x="3008150" y="4045850"/>
              <a:ext cx="210175" cy="101750"/>
            </a:xfrm>
            <a:custGeom>
              <a:rect b="b" l="l" r="r" t="t"/>
              <a:pathLst>
                <a:path extrusionOk="0" h="4070" w="8407">
                  <a:moveTo>
                    <a:pt x="101" y="0"/>
                  </a:moveTo>
                  <a:lnTo>
                    <a:pt x="1" y="367"/>
                  </a:lnTo>
                  <a:cubicBezTo>
                    <a:pt x="1" y="377"/>
                    <a:pt x="1" y="387"/>
                    <a:pt x="1" y="398"/>
                  </a:cubicBezTo>
                  <a:lnTo>
                    <a:pt x="1" y="398"/>
                  </a:lnTo>
                  <a:lnTo>
                    <a:pt x="101" y="0"/>
                  </a:lnTo>
                  <a:close/>
                  <a:moveTo>
                    <a:pt x="1" y="398"/>
                  </a:moveTo>
                  <a:lnTo>
                    <a:pt x="1" y="400"/>
                  </a:lnTo>
                  <a:lnTo>
                    <a:pt x="1" y="1268"/>
                  </a:lnTo>
                  <a:cubicBezTo>
                    <a:pt x="1" y="1568"/>
                    <a:pt x="234" y="1901"/>
                    <a:pt x="734" y="2202"/>
                  </a:cubicBezTo>
                  <a:cubicBezTo>
                    <a:pt x="1228" y="2459"/>
                    <a:pt x="1777" y="2593"/>
                    <a:pt x="2328" y="2593"/>
                  </a:cubicBezTo>
                  <a:cubicBezTo>
                    <a:pt x="2633" y="2593"/>
                    <a:pt x="2939" y="2552"/>
                    <a:pt x="3236" y="2468"/>
                  </a:cubicBezTo>
                  <a:lnTo>
                    <a:pt x="3737" y="2335"/>
                  </a:lnTo>
                  <a:lnTo>
                    <a:pt x="3737" y="2335"/>
                  </a:lnTo>
                  <a:lnTo>
                    <a:pt x="4304" y="1768"/>
                  </a:lnTo>
                  <a:cubicBezTo>
                    <a:pt x="4529" y="1873"/>
                    <a:pt x="4774" y="1924"/>
                    <a:pt x="5022" y="1924"/>
                  </a:cubicBezTo>
                  <a:cubicBezTo>
                    <a:pt x="5324" y="1924"/>
                    <a:pt x="5630" y="1848"/>
                    <a:pt x="5905" y="1701"/>
                  </a:cubicBezTo>
                  <a:cubicBezTo>
                    <a:pt x="6272" y="1468"/>
                    <a:pt x="6372" y="1234"/>
                    <a:pt x="6038" y="1034"/>
                  </a:cubicBezTo>
                  <a:cubicBezTo>
                    <a:pt x="5898" y="955"/>
                    <a:pt x="5748" y="922"/>
                    <a:pt x="5587" y="922"/>
                  </a:cubicBezTo>
                  <a:cubicBezTo>
                    <a:pt x="5135" y="922"/>
                    <a:pt x="4592" y="1180"/>
                    <a:pt x="3903" y="1401"/>
                  </a:cubicBezTo>
                  <a:cubicBezTo>
                    <a:pt x="3368" y="1562"/>
                    <a:pt x="2814" y="1703"/>
                    <a:pt x="2246" y="1703"/>
                  </a:cubicBezTo>
                  <a:cubicBezTo>
                    <a:pt x="1752" y="1703"/>
                    <a:pt x="1247" y="1596"/>
                    <a:pt x="734" y="1301"/>
                  </a:cubicBezTo>
                  <a:cubicBezTo>
                    <a:pt x="249" y="1010"/>
                    <a:pt x="15" y="719"/>
                    <a:pt x="1" y="398"/>
                  </a:cubicBezTo>
                  <a:close/>
                  <a:moveTo>
                    <a:pt x="8407" y="2535"/>
                  </a:moveTo>
                  <a:lnTo>
                    <a:pt x="7306" y="3169"/>
                  </a:lnTo>
                  <a:lnTo>
                    <a:pt x="6472" y="2702"/>
                  </a:lnTo>
                  <a:cubicBezTo>
                    <a:pt x="5899" y="2954"/>
                    <a:pt x="5278" y="3080"/>
                    <a:pt x="4664" y="3080"/>
                  </a:cubicBezTo>
                  <a:cubicBezTo>
                    <a:pt x="4385" y="3080"/>
                    <a:pt x="4108" y="3054"/>
                    <a:pt x="3837" y="3002"/>
                  </a:cubicBezTo>
                  <a:cubicBezTo>
                    <a:pt x="3637" y="2969"/>
                    <a:pt x="3436" y="2902"/>
                    <a:pt x="3236" y="2835"/>
                  </a:cubicBezTo>
                  <a:lnTo>
                    <a:pt x="3236" y="3736"/>
                  </a:lnTo>
                  <a:cubicBezTo>
                    <a:pt x="3695" y="3894"/>
                    <a:pt x="4167" y="3971"/>
                    <a:pt x="4638" y="3971"/>
                  </a:cubicBezTo>
                  <a:cubicBezTo>
                    <a:pt x="5261" y="3971"/>
                    <a:pt x="5883" y="3835"/>
                    <a:pt x="6472" y="3569"/>
                  </a:cubicBezTo>
                  <a:lnTo>
                    <a:pt x="7306" y="4070"/>
                  </a:lnTo>
                  <a:lnTo>
                    <a:pt x="8407" y="3402"/>
                  </a:lnTo>
                  <a:lnTo>
                    <a:pt x="8407" y="2535"/>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80"/>
            <p:cNvSpPr/>
            <p:nvPr/>
          </p:nvSpPr>
          <p:spPr>
            <a:xfrm>
              <a:off x="3002325" y="4019150"/>
              <a:ext cx="20875" cy="26725"/>
            </a:xfrm>
            <a:custGeom>
              <a:rect b="b" l="l" r="r" t="t"/>
              <a:pathLst>
                <a:path extrusionOk="0" h="1069" w="835">
                  <a:moveTo>
                    <a:pt x="0" y="1"/>
                  </a:moveTo>
                  <a:lnTo>
                    <a:pt x="0" y="901"/>
                  </a:lnTo>
                  <a:lnTo>
                    <a:pt x="300" y="1068"/>
                  </a:lnTo>
                  <a:cubicBezTo>
                    <a:pt x="434" y="835"/>
                    <a:pt x="634" y="634"/>
                    <a:pt x="834" y="501"/>
                  </a:cubicBez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80"/>
            <p:cNvSpPr/>
            <p:nvPr/>
          </p:nvSpPr>
          <p:spPr>
            <a:xfrm>
              <a:off x="3197450" y="4075850"/>
              <a:ext cx="16700" cy="30050"/>
            </a:xfrm>
            <a:custGeom>
              <a:rect b="b" l="l" r="r" t="t"/>
              <a:pathLst>
                <a:path extrusionOk="0" h="1202" w="668">
                  <a:moveTo>
                    <a:pt x="668" y="1"/>
                  </a:moveTo>
                  <a:cubicBezTo>
                    <a:pt x="601" y="368"/>
                    <a:pt x="368" y="701"/>
                    <a:pt x="1" y="868"/>
                  </a:cubicBezTo>
                  <a:lnTo>
                    <a:pt x="568" y="1202"/>
                  </a:lnTo>
                  <a:cubicBezTo>
                    <a:pt x="634" y="1068"/>
                    <a:pt x="668" y="902"/>
                    <a:pt x="668" y="768"/>
                  </a:cubicBezTo>
                  <a:cubicBezTo>
                    <a:pt x="668" y="735"/>
                    <a:pt x="668" y="234"/>
                    <a:pt x="66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80"/>
            <p:cNvSpPr/>
            <p:nvPr/>
          </p:nvSpPr>
          <p:spPr>
            <a:xfrm>
              <a:off x="3197450" y="4075850"/>
              <a:ext cx="16700" cy="30050"/>
            </a:xfrm>
            <a:custGeom>
              <a:rect b="b" l="l" r="r" t="t"/>
              <a:pathLst>
                <a:path extrusionOk="0" h="1202" w="668">
                  <a:moveTo>
                    <a:pt x="668" y="1"/>
                  </a:moveTo>
                  <a:cubicBezTo>
                    <a:pt x="601" y="368"/>
                    <a:pt x="368" y="701"/>
                    <a:pt x="1" y="868"/>
                  </a:cubicBezTo>
                  <a:lnTo>
                    <a:pt x="568" y="1202"/>
                  </a:lnTo>
                  <a:cubicBezTo>
                    <a:pt x="634" y="1068"/>
                    <a:pt x="668" y="902"/>
                    <a:pt x="668" y="768"/>
                  </a:cubicBezTo>
                  <a:cubicBezTo>
                    <a:pt x="668" y="735"/>
                    <a:pt x="668" y="234"/>
                    <a:pt x="6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80"/>
            <p:cNvSpPr/>
            <p:nvPr/>
          </p:nvSpPr>
          <p:spPr>
            <a:xfrm>
              <a:off x="3003150" y="4002475"/>
              <a:ext cx="216000" cy="122600"/>
            </a:xfrm>
            <a:custGeom>
              <a:rect b="b" l="l" r="r" t="t"/>
              <a:pathLst>
                <a:path extrusionOk="0" h="4904" w="8640">
                  <a:moveTo>
                    <a:pt x="1135" y="0"/>
                  </a:moveTo>
                  <a:lnTo>
                    <a:pt x="0" y="668"/>
                  </a:lnTo>
                  <a:lnTo>
                    <a:pt x="834" y="1135"/>
                  </a:lnTo>
                  <a:cubicBezTo>
                    <a:pt x="501" y="1335"/>
                    <a:pt x="267" y="1702"/>
                    <a:pt x="201" y="2102"/>
                  </a:cubicBezTo>
                  <a:cubicBezTo>
                    <a:pt x="201" y="2402"/>
                    <a:pt x="467" y="2736"/>
                    <a:pt x="934" y="3003"/>
                  </a:cubicBezTo>
                  <a:cubicBezTo>
                    <a:pt x="1457" y="3303"/>
                    <a:pt x="1979" y="3416"/>
                    <a:pt x="2488" y="3416"/>
                  </a:cubicBezTo>
                  <a:cubicBezTo>
                    <a:pt x="3050" y="3416"/>
                    <a:pt x="3595" y="3278"/>
                    <a:pt x="4103" y="3103"/>
                  </a:cubicBezTo>
                  <a:cubicBezTo>
                    <a:pt x="4778" y="2886"/>
                    <a:pt x="5314" y="2651"/>
                    <a:pt x="5761" y="2651"/>
                  </a:cubicBezTo>
                  <a:cubicBezTo>
                    <a:pt x="5932" y="2651"/>
                    <a:pt x="6090" y="2686"/>
                    <a:pt x="6238" y="2769"/>
                  </a:cubicBezTo>
                  <a:cubicBezTo>
                    <a:pt x="6572" y="2969"/>
                    <a:pt x="6472" y="3169"/>
                    <a:pt x="6105" y="3403"/>
                  </a:cubicBezTo>
                  <a:cubicBezTo>
                    <a:pt x="5838" y="3555"/>
                    <a:pt x="5528" y="3632"/>
                    <a:pt x="5217" y="3632"/>
                  </a:cubicBezTo>
                  <a:cubicBezTo>
                    <a:pt x="4984" y="3632"/>
                    <a:pt x="4751" y="3589"/>
                    <a:pt x="4537" y="3503"/>
                  </a:cubicBezTo>
                  <a:lnTo>
                    <a:pt x="3470" y="4537"/>
                  </a:lnTo>
                  <a:cubicBezTo>
                    <a:pt x="3636" y="4637"/>
                    <a:pt x="3837" y="4670"/>
                    <a:pt x="4037" y="4737"/>
                  </a:cubicBezTo>
                  <a:cubicBezTo>
                    <a:pt x="4370" y="4804"/>
                    <a:pt x="4737" y="4804"/>
                    <a:pt x="5071" y="4804"/>
                  </a:cubicBezTo>
                  <a:cubicBezTo>
                    <a:pt x="5638" y="4771"/>
                    <a:pt x="6172" y="4637"/>
                    <a:pt x="6672" y="4404"/>
                  </a:cubicBezTo>
                  <a:lnTo>
                    <a:pt x="7506" y="4904"/>
                  </a:lnTo>
                  <a:lnTo>
                    <a:pt x="8640" y="4237"/>
                  </a:lnTo>
                  <a:lnTo>
                    <a:pt x="8440" y="4170"/>
                  </a:lnTo>
                  <a:lnTo>
                    <a:pt x="7773" y="3770"/>
                  </a:lnTo>
                  <a:cubicBezTo>
                    <a:pt x="8173" y="3603"/>
                    <a:pt x="8440" y="3236"/>
                    <a:pt x="8440" y="2802"/>
                  </a:cubicBezTo>
                  <a:cubicBezTo>
                    <a:pt x="8440" y="2769"/>
                    <a:pt x="8440" y="2736"/>
                    <a:pt x="8440" y="2702"/>
                  </a:cubicBezTo>
                  <a:cubicBezTo>
                    <a:pt x="8406" y="2402"/>
                    <a:pt x="8173" y="2102"/>
                    <a:pt x="7706" y="1835"/>
                  </a:cubicBezTo>
                  <a:cubicBezTo>
                    <a:pt x="7272" y="1568"/>
                    <a:pt x="6739" y="1435"/>
                    <a:pt x="6205" y="1435"/>
                  </a:cubicBezTo>
                  <a:lnTo>
                    <a:pt x="5671" y="1435"/>
                  </a:lnTo>
                  <a:cubicBezTo>
                    <a:pt x="5438" y="1468"/>
                    <a:pt x="5204" y="1535"/>
                    <a:pt x="4971" y="1602"/>
                  </a:cubicBezTo>
                  <a:cubicBezTo>
                    <a:pt x="4837" y="1635"/>
                    <a:pt x="4737" y="1668"/>
                    <a:pt x="4604" y="1702"/>
                  </a:cubicBezTo>
                  <a:lnTo>
                    <a:pt x="4137" y="1868"/>
                  </a:lnTo>
                  <a:lnTo>
                    <a:pt x="3970" y="1902"/>
                  </a:lnTo>
                  <a:cubicBezTo>
                    <a:pt x="3636" y="2035"/>
                    <a:pt x="3303" y="2135"/>
                    <a:pt x="2969" y="2202"/>
                  </a:cubicBezTo>
                  <a:cubicBezTo>
                    <a:pt x="2903" y="2219"/>
                    <a:pt x="2836" y="2227"/>
                    <a:pt x="2765" y="2227"/>
                  </a:cubicBezTo>
                  <a:cubicBezTo>
                    <a:pt x="2694" y="2227"/>
                    <a:pt x="2619" y="2219"/>
                    <a:pt x="2536" y="2202"/>
                  </a:cubicBezTo>
                  <a:cubicBezTo>
                    <a:pt x="2469" y="2169"/>
                    <a:pt x="2402" y="2135"/>
                    <a:pt x="2335" y="2102"/>
                  </a:cubicBezTo>
                  <a:cubicBezTo>
                    <a:pt x="2102" y="1969"/>
                    <a:pt x="2069" y="1735"/>
                    <a:pt x="2536" y="1468"/>
                  </a:cubicBezTo>
                  <a:cubicBezTo>
                    <a:pt x="2798" y="1307"/>
                    <a:pt x="3097" y="1218"/>
                    <a:pt x="3396" y="1218"/>
                  </a:cubicBezTo>
                  <a:cubicBezTo>
                    <a:pt x="3591" y="1218"/>
                    <a:pt x="3786" y="1256"/>
                    <a:pt x="3970" y="1335"/>
                  </a:cubicBezTo>
                  <a:lnTo>
                    <a:pt x="4971" y="301"/>
                  </a:lnTo>
                  <a:cubicBezTo>
                    <a:pt x="4567" y="175"/>
                    <a:pt x="4141" y="114"/>
                    <a:pt x="3713" y="114"/>
                  </a:cubicBezTo>
                  <a:cubicBezTo>
                    <a:pt x="3114" y="114"/>
                    <a:pt x="2513" y="234"/>
                    <a:pt x="1969" y="467"/>
                  </a:cubicBezTo>
                  <a:lnTo>
                    <a:pt x="1135"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80"/>
            <p:cNvSpPr/>
            <p:nvPr/>
          </p:nvSpPr>
          <p:spPr>
            <a:xfrm>
              <a:off x="3169925" y="4113375"/>
              <a:ext cx="20875" cy="34225"/>
            </a:xfrm>
            <a:custGeom>
              <a:rect b="b" l="l" r="r" t="t"/>
              <a:pathLst>
                <a:path extrusionOk="0" h="1369" w="835">
                  <a:moveTo>
                    <a:pt x="1" y="1"/>
                  </a:moveTo>
                  <a:lnTo>
                    <a:pt x="1" y="902"/>
                  </a:lnTo>
                  <a:lnTo>
                    <a:pt x="835" y="1369"/>
                  </a:lnTo>
                  <a:lnTo>
                    <a:pt x="835" y="468"/>
                  </a:lnTo>
                  <a:lnTo>
                    <a:pt x="1"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80"/>
            <p:cNvSpPr/>
            <p:nvPr/>
          </p:nvSpPr>
          <p:spPr>
            <a:xfrm>
              <a:off x="3169925" y="4113375"/>
              <a:ext cx="20875" cy="34225"/>
            </a:xfrm>
            <a:custGeom>
              <a:rect b="b" l="l" r="r" t="t"/>
              <a:pathLst>
                <a:path extrusionOk="0" h="1369" w="835">
                  <a:moveTo>
                    <a:pt x="1" y="1"/>
                  </a:moveTo>
                  <a:lnTo>
                    <a:pt x="1" y="902"/>
                  </a:lnTo>
                  <a:lnTo>
                    <a:pt x="835" y="1369"/>
                  </a:lnTo>
                  <a:lnTo>
                    <a:pt x="835" y="468"/>
                  </a:lnTo>
                  <a:lnTo>
                    <a:pt x="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80"/>
            <p:cNvSpPr/>
            <p:nvPr/>
          </p:nvSpPr>
          <p:spPr>
            <a:xfrm>
              <a:off x="3002325" y="4003300"/>
              <a:ext cx="49225" cy="15875"/>
            </a:xfrm>
            <a:custGeom>
              <a:rect b="b" l="l" r="r" t="t"/>
              <a:pathLst>
                <a:path extrusionOk="0" h="635" w="1969">
                  <a:moveTo>
                    <a:pt x="1134" y="1"/>
                  </a:moveTo>
                  <a:lnTo>
                    <a:pt x="0" y="635"/>
                  </a:lnTo>
                  <a:lnTo>
                    <a:pt x="0" y="635"/>
                  </a:lnTo>
                  <a:lnTo>
                    <a:pt x="1168" y="134"/>
                  </a:lnTo>
                  <a:lnTo>
                    <a:pt x="1968" y="468"/>
                  </a:lnTo>
                  <a:lnTo>
                    <a:pt x="1968" y="468"/>
                  </a:lnTo>
                  <a:lnTo>
                    <a:pt x="1134"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80"/>
            <p:cNvSpPr/>
            <p:nvPr/>
          </p:nvSpPr>
          <p:spPr>
            <a:xfrm>
              <a:off x="3066525" y="4010825"/>
              <a:ext cx="60900" cy="29200"/>
            </a:xfrm>
            <a:custGeom>
              <a:rect b="b" l="l" r="r" t="t"/>
              <a:pathLst>
                <a:path extrusionOk="0" h="1168" w="2436">
                  <a:moveTo>
                    <a:pt x="2436" y="0"/>
                  </a:moveTo>
                  <a:lnTo>
                    <a:pt x="1435" y="901"/>
                  </a:lnTo>
                  <a:cubicBezTo>
                    <a:pt x="1286" y="847"/>
                    <a:pt x="1127" y="821"/>
                    <a:pt x="966" y="821"/>
                  </a:cubicBezTo>
                  <a:cubicBezTo>
                    <a:pt x="623" y="821"/>
                    <a:pt x="273" y="940"/>
                    <a:pt x="1" y="1168"/>
                  </a:cubicBezTo>
                  <a:cubicBezTo>
                    <a:pt x="275" y="999"/>
                    <a:pt x="590" y="910"/>
                    <a:pt x="902" y="910"/>
                  </a:cubicBezTo>
                  <a:cubicBezTo>
                    <a:pt x="1083" y="910"/>
                    <a:pt x="1264" y="940"/>
                    <a:pt x="1435" y="1001"/>
                  </a:cubicBezTo>
                  <a:lnTo>
                    <a:pt x="2436"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80"/>
            <p:cNvSpPr/>
            <p:nvPr/>
          </p:nvSpPr>
          <p:spPr>
            <a:xfrm>
              <a:off x="3089050" y="4090875"/>
              <a:ext cx="40050" cy="32550"/>
            </a:xfrm>
            <a:custGeom>
              <a:rect b="b" l="l" r="r" t="t"/>
              <a:pathLst>
                <a:path extrusionOk="0" h="1302" w="1602">
                  <a:moveTo>
                    <a:pt x="1068" y="0"/>
                  </a:moveTo>
                  <a:lnTo>
                    <a:pt x="0" y="1034"/>
                  </a:lnTo>
                  <a:cubicBezTo>
                    <a:pt x="200" y="1101"/>
                    <a:pt x="401" y="1168"/>
                    <a:pt x="601" y="1201"/>
                  </a:cubicBezTo>
                  <a:cubicBezTo>
                    <a:pt x="934" y="1301"/>
                    <a:pt x="1268" y="1301"/>
                    <a:pt x="1601" y="1301"/>
                  </a:cubicBezTo>
                  <a:cubicBezTo>
                    <a:pt x="1101" y="1301"/>
                    <a:pt x="634" y="1201"/>
                    <a:pt x="167" y="1001"/>
                  </a:cubicBezTo>
                  <a:lnTo>
                    <a:pt x="1068"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80"/>
            <p:cNvSpPr/>
            <p:nvPr/>
          </p:nvSpPr>
          <p:spPr>
            <a:xfrm>
              <a:off x="3169925" y="4109225"/>
              <a:ext cx="48400" cy="15850"/>
            </a:xfrm>
            <a:custGeom>
              <a:rect b="b" l="l" r="r" t="t"/>
              <a:pathLst>
                <a:path extrusionOk="0" h="634" w="1936">
                  <a:moveTo>
                    <a:pt x="1936" y="0"/>
                  </a:moveTo>
                  <a:lnTo>
                    <a:pt x="835" y="534"/>
                  </a:lnTo>
                  <a:lnTo>
                    <a:pt x="1" y="167"/>
                  </a:lnTo>
                  <a:lnTo>
                    <a:pt x="1" y="167"/>
                  </a:lnTo>
                  <a:lnTo>
                    <a:pt x="835" y="634"/>
                  </a:lnTo>
                  <a:lnTo>
                    <a:pt x="1936"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80"/>
            <p:cNvSpPr/>
            <p:nvPr/>
          </p:nvSpPr>
          <p:spPr>
            <a:xfrm>
              <a:off x="2843875" y="3924075"/>
              <a:ext cx="266875" cy="149300"/>
            </a:xfrm>
            <a:custGeom>
              <a:rect b="b" l="l" r="r" t="t"/>
              <a:pathLst>
                <a:path extrusionOk="0" h="5972" w="10675">
                  <a:moveTo>
                    <a:pt x="10675" y="1"/>
                  </a:moveTo>
                  <a:cubicBezTo>
                    <a:pt x="7772" y="1"/>
                    <a:pt x="5071" y="668"/>
                    <a:pt x="3036" y="1836"/>
                  </a:cubicBezTo>
                  <a:cubicBezTo>
                    <a:pt x="1068" y="2970"/>
                    <a:pt x="0" y="4404"/>
                    <a:pt x="0" y="5972"/>
                  </a:cubicBezTo>
                  <a:cubicBezTo>
                    <a:pt x="0" y="5972"/>
                    <a:pt x="100" y="3804"/>
                    <a:pt x="3102" y="1969"/>
                  </a:cubicBezTo>
                  <a:cubicBezTo>
                    <a:pt x="6071" y="201"/>
                    <a:pt x="10675" y="1"/>
                    <a:pt x="1067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80"/>
            <p:cNvSpPr/>
            <p:nvPr/>
          </p:nvSpPr>
          <p:spPr>
            <a:xfrm>
              <a:off x="3089050" y="4055000"/>
              <a:ext cx="310225" cy="178950"/>
            </a:xfrm>
            <a:custGeom>
              <a:rect b="b" l="l" r="r" t="t"/>
              <a:pathLst>
                <a:path extrusionOk="0" h="7158" w="12409">
                  <a:moveTo>
                    <a:pt x="11942" y="1"/>
                  </a:moveTo>
                  <a:cubicBezTo>
                    <a:pt x="11942" y="2"/>
                    <a:pt x="12408" y="3070"/>
                    <a:pt x="8573" y="5171"/>
                  </a:cubicBezTo>
                  <a:cubicBezTo>
                    <a:pt x="5140" y="7036"/>
                    <a:pt x="1050" y="7141"/>
                    <a:pt x="171" y="7141"/>
                  </a:cubicBezTo>
                  <a:cubicBezTo>
                    <a:pt x="60" y="7141"/>
                    <a:pt x="0" y="7139"/>
                    <a:pt x="0" y="7139"/>
                  </a:cubicBezTo>
                  <a:lnTo>
                    <a:pt x="0" y="7139"/>
                  </a:lnTo>
                  <a:cubicBezTo>
                    <a:pt x="284" y="7151"/>
                    <a:pt x="569" y="7158"/>
                    <a:pt x="853" y="7158"/>
                  </a:cubicBezTo>
                  <a:cubicBezTo>
                    <a:pt x="3709" y="7158"/>
                    <a:pt x="6559" y="6546"/>
                    <a:pt x="8773" y="5271"/>
                  </a:cubicBezTo>
                  <a:cubicBezTo>
                    <a:pt x="11275" y="3837"/>
                    <a:pt x="12309" y="1902"/>
                    <a:pt x="11942"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80"/>
            <p:cNvSpPr/>
            <p:nvPr/>
          </p:nvSpPr>
          <p:spPr>
            <a:xfrm>
              <a:off x="2813025" y="3883850"/>
              <a:ext cx="557075" cy="321500"/>
            </a:xfrm>
            <a:custGeom>
              <a:rect b="b" l="l" r="r" t="t"/>
              <a:pathLst>
                <a:path extrusionOk="0" h="12860" w="22283">
                  <a:moveTo>
                    <a:pt x="11137" y="0"/>
                  </a:moveTo>
                  <a:cubicBezTo>
                    <a:pt x="8281" y="0"/>
                    <a:pt x="5421" y="626"/>
                    <a:pt x="3236" y="1877"/>
                  </a:cubicBezTo>
                  <a:cubicBezTo>
                    <a:pt x="2168" y="2477"/>
                    <a:pt x="1234" y="3311"/>
                    <a:pt x="600" y="4345"/>
                  </a:cubicBezTo>
                  <a:lnTo>
                    <a:pt x="0" y="4345"/>
                  </a:lnTo>
                  <a:lnTo>
                    <a:pt x="0" y="6613"/>
                  </a:lnTo>
                  <a:cubicBezTo>
                    <a:pt x="67" y="8215"/>
                    <a:pt x="1134" y="9782"/>
                    <a:pt x="3236" y="10983"/>
                  </a:cubicBezTo>
                  <a:cubicBezTo>
                    <a:pt x="5421" y="12234"/>
                    <a:pt x="8281" y="12860"/>
                    <a:pt x="11137" y="12860"/>
                  </a:cubicBezTo>
                  <a:cubicBezTo>
                    <a:pt x="13993" y="12860"/>
                    <a:pt x="16845" y="12234"/>
                    <a:pt x="19014" y="10983"/>
                  </a:cubicBezTo>
                  <a:cubicBezTo>
                    <a:pt x="21115" y="9782"/>
                    <a:pt x="22216" y="8215"/>
                    <a:pt x="22283" y="6613"/>
                  </a:cubicBezTo>
                  <a:lnTo>
                    <a:pt x="22283" y="4345"/>
                  </a:lnTo>
                  <a:lnTo>
                    <a:pt x="21682" y="4345"/>
                  </a:lnTo>
                  <a:cubicBezTo>
                    <a:pt x="21015" y="3311"/>
                    <a:pt x="20114" y="2477"/>
                    <a:pt x="19014" y="1877"/>
                  </a:cubicBezTo>
                  <a:cubicBezTo>
                    <a:pt x="16845" y="626"/>
                    <a:pt x="13993" y="0"/>
                    <a:pt x="1113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80"/>
            <p:cNvSpPr/>
            <p:nvPr/>
          </p:nvSpPr>
          <p:spPr>
            <a:xfrm>
              <a:off x="2813025" y="3883850"/>
              <a:ext cx="557075" cy="321500"/>
            </a:xfrm>
            <a:custGeom>
              <a:rect b="b" l="l" r="r" t="t"/>
              <a:pathLst>
                <a:path extrusionOk="0" h="12860" w="22283">
                  <a:moveTo>
                    <a:pt x="11137" y="0"/>
                  </a:moveTo>
                  <a:cubicBezTo>
                    <a:pt x="8281" y="0"/>
                    <a:pt x="5421" y="626"/>
                    <a:pt x="3236" y="1877"/>
                  </a:cubicBezTo>
                  <a:cubicBezTo>
                    <a:pt x="2168" y="2477"/>
                    <a:pt x="1234" y="3311"/>
                    <a:pt x="600" y="4345"/>
                  </a:cubicBezTo>
                  <a:lnTo>
                    <a:pt x="0" y="4345"/>
                  </a:lnTo>
                  <a:lnTo>
                    <a:pt x="0" y="6613"/>
                  </a:lnTo>
                  <a:cubicBezTo>
                    <a:pt x="67" y="8215"/>
                    <a:pt x="1134" y="9782"/>
                    <a:pt x="3236" y="10983"/>
                  </a:cubicBezTo>
                  <a:cubicBezTo>
                    <a:pt x="5421" y="12234"/>
                    <a:pt x="8281" y="12860"/>
                    <a:pt x="11137" y="12860"/>
                  </a:cubicBezTo>
                  <a:cubicBezTo>
                    <a:pt x="13993" y="12860"/>
                    <a:pt x="16845" y="12234"/>
                    <a:pt x="19014" y="10983"/>
                  </a:cubicBezTo>
                  <a:cubicBezTo>
                    <a:pt x="21115" y="9782"/>
                    <a:pt x="22216" y="8215"/>
                    <a:pt x="22283" y="6613"/>
                  </a:cubicBezTo>
                  <a:lnTo>
                    <a:pt x="22283" y="4345"/>
                  </a:lnTo>
                  <a:lnTo>
                    <a:pt x="21682" y="4345"/>
                  </a:lnTo>
                  <a:cubicBezTo>
                    <a:pt x="21015" y="3311"/>
                    <a:pt x="20114" y="2477"/>
                    <a:pt x="19014" y="1877"/>
                  </a:cubicBezTo>
                  <a:cubicBezTo>
                    <a:pt x="16845" y="626"/>
                    <a:pt x="13993" y="0"/>
                    <a:pt x="111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80"/>
            <p:cNvSpPr/>
            <p:nvPr/>
          </p:nvSpPr>
          <p:spPr>
            <a:xfrm>
              <a:off x="2812175" y="3884050"/>
              <a:ext cx="279400" cy="321925"/>
            </a:xfrm>
            <a:custGeom>
              <a:rect b="b" l="l" r="r" t="t"/>
              <a:pathLst>
                <a:path extrusionOk="0" h="12877" w="11176">
                  <a:moveTo>
                    <a:pt x="11175" y="1"/>
                  </a:moveTo>
                  <a:cubicBezTo>
                    <a:pt x="8307" y="1"/>
                    <a:pt x="5471" y="635"/>
                    <a:pt x="3270" y="1869"/>
                  </a:cubicBezTo>
                  <a:cubicBezTo>
                    <a:pt x="2202" y="2469"/>
                    <a:pt x="1268" y="3303"/>
                    <a:pt x="601" y="4337"/>
                  </a:cubicBezTo>
                  <a:lnTo>
                    <a:pt x="1" y="4337"/>
                  </a:lnTo>
                  <a:lnTo>
                    <a:pt x="1" y="6605"/>
                  </a:lnTo>
                  <a:cubicBezTo>
                    <a:pt x="101" y="8207"/>
                    <a:pt x="1168" y="9774"/>
                    <a:pt x="3270" y="10975"/>
                  </a:cubicBezTo>
                  <a:cubicBezTo>
                    <a:pt x="5438" y="12243"/>
                    <a:pt x="8307" y="12877"/>
                    <a:pt x="11175" y="12877"/>
                  </a:cubicBezTo>
                  <a:lnTo>
                    <a:pt x="11175"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80"/>
            <p:cNvSpPr/>
            <p:nvPr/>
          </p:nvSpPr>
          <p:spPr>
            <a:xfrm>
              <a:off x="2813025" y="3909900"/>
              <a:ext cx="125925" cy="269400"/>
            </a:xfrm>
            <a:custGeom>
              <a:rect b="b" l="l" r="r" t="t"/>
              <a:pathLst>
                <a:path extrusionOk="0" h="10776" w="5037">
                  <a:moveTo>
                    <a:pt x="5037" y="1"/>
                  </a:moveTo>
                  <a:cubicBezTo>
                    <a:pt x="4437" y="234"/>
                    <a:pt x="3836" y="501"/>
                    <a:pt x="3236" y="835"/>
                  </a:cubicBezTo>
                  <a:cubicBezTo>
                    <a:pt x="2168" y="1402"/>
                    <a:pt x="1234" y="2269"/>
                    <a:pt x="600" y="3303"/>
                  </a:cubicBezTo>
                  <a:lnTo>
                    <a:pt x="0" y="3303"/>
                  </a:lnTo>
                  <a:lnTo>
                    <a:pt x="0" y="5571"/>
                  </a:lnTo>
                  <a:cubicBezTo>
                    <a:pt x="67" y="7173"/>
                    <a:pt x="1134" y="8740"/>
                    <a:pt x="3236" y="9941"/>
                  </a:cubicBezTo>
                  <a:cubicBezTo>
                    <a:pt x="3803" y="10275"/>
                    <a:pt x="4403" y="10542"/>
                    <a:pt x="5037" y="10775"/>
                  </a:cubicBezTo>
                  <a:lnTo>
                    <a:pt x="503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80"/>
            <p:cNvSpPr/>
            <p:nvPr/>
          </p:nvSpPr>
          <p:spPr>
            <a:xfrm>
              <a:off x="3243325" y="3909900"/>
              <a:ext cx="126775" cy="269400"/>
            </a:xfrm>
            <a:custGeom>
              <a:rect b="b" l="l" r="r" t="t"/>
              <a:pathLst>
                <a:path extrusionOk="0" h="10776" w="5071">
                  <a:moveTo>
                    <a:pt x="34" y="1"/>
                  </a:moveTo>
                  <a:lnTo>
                    <a:pt x="0" y="10775"/>
                  </a:lnTo>
                  <a:cubicBezTo>
                    <a:pt x="634" y="10542"/>
                    <a:pt x="1235" y="10275"/>
                    <a:pt x="1802" y="9941"/>
                  </a:cubicBezTo>
                  <a:cubicBezTo>
                    <a:pt x="3903" y="8740"/>
                    <a:pt x="5004" y="7173"/>
                    <a:pt x="5071" y="5571"/>
                  </a:cubicBezTo>
                  <a:lnTo>
                    <a:pt x="5071" y="3303"/>
                  </a:lnTo>
                  <a:lnTo>
                    <a:pt x="4470" y="3303"/>
                  </a:lnTo>
                  <a:cubicBezTo>
                    <a:pt x="3803" y="2269"/>
                    <a:pt x="2902" y="1402"/>
                    <a:pt x="1802" y="835"/>
                  </a:cubicBezTo>
                  <a:cubicBezTo>
                    <a:pt x="1235" y="501"/>
                    <a:pt x="634" y="234"/>
                    <a:pt x="3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80"/>
            <p:cNvSpPr/>
            <p:nvPr/>
          </p:nvSpPr>
          <p:spPr>
            <a:xfrm>
              <a:off x="2785500" y="3832150"/>
              <a:ext cx="612125" cy="321500"/>
            </a:xfrm>
            <a:custGeom>
              <a:rect b="b" l="l" r="r" t="t"/>
              <a:pathLst>
                <a:path extrusionOk="0" h="12860" w="24485">
                  <a:moveTo>
                    <a:pt x="12238" y="0"/>
                  </a:moveTo>
                  <a:cubicBezTo>
                    <a:pt x="9382" y="0"/>
                    <a:pt x="6522" y="626"/>
                    <a:pt x="4337" y="1877"/>
                  </a:cubicBezTo>
                  <a:cubicBezTo>
                    <a:pt x="0" y="4378"/>
                    <a:pt x="0" y="8448"/>
                    <a:pt x="4337" y="10983"/>
                  </a:cubicBezTo>
                  <a:cubicBezTo>
                    <a:pt x="6522" y="12234"/>
                    <a:pt x="9382" y="12859"/>
                    <a:pt x="12238" y="12859"/>
                  </a:cubicBezTo>
                  <a:cubicBezTo>
                    <a:pt x="15094" y="12859"/>
                    <a:pt x="17946" y="12234"/>
                    <a:pt x="20115" y="10983"/>
                  </a:cubicBezTo>
                  <a:cubicBezTo>
                    <a:pt x="24484" y="8481"/>
                    <a:pt x="24484" y="4378"/>
                    <a:pt x="20115" y="1877"/>
                  </a:cubicBezTo>
                  <a:cubicBezTo>
                    <a:pt x="17946" y="626"/>
                    <a:pt x="15094" y="0"/>
                    <a:pt x="1223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80"/>
            <p:cNvSpPr/>
            <p:nvPr/>
          </p:nvSpPr>
          <p:spPr>
            <a:xfrm>
              <a:off x="2785500" y="3832150"/>
              <a:ext cx="612125" cy="321500"/>
            </a:xfrm>
            <a:custGeom>
              <a:rect b="b" l="l" r="r" t="t"/>
              <a:pathLst>
                <a:path extrusionOk="0" h="12860" w="24485">
                  <a:moveTo>
                    <a:pt x="12238" y="0"/>
                  </a:moveTo>
                  <a:cubicBezTo>
                    <a:pt x="9382" y="0"/>
                    <a:pt x="6522" y="626"/>
                    <a:pt x="4337" y="1877"/>
                  </a:cubicBezTo>
                  <a:cubicBezTo>
                    <a:pt x="0" y="4378"/>
                    <a:pt x="0" y="8448"/>
                    <a:pt x="4337" y="10983"/>
                  </a:cubicBezTo>
                  <a:cubicBezTo>
                    <a:pt x="6522" y="12234"/>
                    <a:pt x="9382" y="12859"/>
                    <a:pt x="12238" y="12859"/>
                  </a:cubicBezTo>
                  <a:cubicBezTo>
                    <a:pt x="15094" y="12859"/>
                    <a:pt x="17946" y="12234"/>
                    <a:pt x="20115" y="10983"/>
                  </a:cubicBezTo>
                  <a:cubicBezTo>
                    <a:pt x="24484" y="8481"/>
                    <a:pt x="24484" y="4378"/>
                    <a:pt x="20115" y="1877"/>
                  </a:cubicBezTo>
                  <a:cubicBezTo>
                    <a:pt x="17946" y="626"/>
                    <a:pt x="15094" y="0"/>
                    <a:pt x="1223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80"/>
            <p:cNvSpPr/>
            <p:nvPr/>
          </p:nvSpPr>
          <p:spPr>
            <a:xfrm>
              <a:off x="2906425" y="3893225"/>
              <a:ext cx="370275" cy="198725"/>
            </a:xfrm>
            <a:custGeom>
              <a:rect b="b" l="l" r="r" t="t"/>
              <a:pathLst>
                <a:path extrusionOk="0" h="7949" w="14811">
                  <a:moveTo>
                    <a:pt x="7405" y="1"/>
                  </a:moveTo>
                  <a:cubicBezTo>
                    <a:pt x="5654" y="1"/>
                    <a:pt x="3903" y="368"/>
                    <a:pt x="2268" y="1101"/>
                  </a:cubicBezTo>
                  <a:cubicBezTo>
                    <a:pt x="801" y="1835"/>
                    <a:pt x="0" y="2869"/>
                    <a:pt x="0" y="3970"/>
                  </a:cubicBezTo>
                  <a:cubicBezTo>
                    <a:pt x="0" y="5104"/>
                    <a:pt x="801" y="6105"/>
                    <a:pt x="2268" y="6872"/>
                  </a:cubicBezTo>
                  <a:cubicBezTo>
                    <a:pt x="3903" y="7589"/>
                    <a:pt x="5654" y="7948"/>
                    <a:pt x="7405" y="7948"/>
                  </a:cubicBezTo>
                  <a:cubicBezTo>
                    <a:pt x="9157" y="7948"/>
                    <a:pt x="10908" y="7589"/>
                    <a:pt x="12542" y="6872"/>
                  </a:cubicBezTo>
                  <a:cubicBezTo>
                    <a:pt x="14010" y="6105"/>
                    <a:pt x="14811" y="5104"/>
                    <a:pt x="14811" y="3970"/>
                  </a:cubicBezTo>
                  <a:cubicBezTo>
                    <a:pt x="14811" y="2869"/>
                    <a:pt x="14010" y="1835"/>
                    <a:pt x="12542" y="1101"/>
                  </a:cubicBezTo>
                  <a:cubicBezTo>
                    <a:pt x="10908" y="368"/>
                    <a:pt x="9157" y="1"/>
                    <a:pt x="740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80"/>
            <p:cNvSpPr/>
            <p:nvPr/>
          </p:nvSpPr>
          <p:spPr>
            <a:xfrm>
              <a:off x="2906425" y="3893225"/>
              <a:ext cx="370275" cy="198725"/>
            </a:xfrm>
            <a:custGeom>
              <a:rect b="b" l="l" r="r" t="t"/>
              <a:pathLst>
                <a:path extrusionOk="0" h="7949" w="14811">
                  <a:moveTo>
                    <a:pt x="7405" y="1"/>
                  </a:moveTo>
                  <a:cubicBezTo>
                    <a:pt x="5654" y="1"/>
                    <a:pt x="3903" y="368"/>
                    <a:pt x="2268" y="1101"/>
                  </a:cubicBezTo>
                  <a:cubicBezTo>
                    <a:pt x="801" y="1835"/>
                    <a:pt x="0" y="2869"/>
                    <a:pt x="0" y="3970"/>
                  </a:cubicBezTo>
                  <a:cubicBezTo>
                    <a:pt x="0" y="5104"/>
                    <a:pt x="801" y="6105"/>
                    <a:pt x="2268" y="6872"/>
                  </a:cubicBezTo>
                  <a:cubicBezTo>
                    <a:pt x="3903" y="7589"/>
                    <a:pt x="5654" y="7948"/>
                    <a:pt x="7405" y="7948"/>
                  </a:cubicBezTo>
                  <a:cubicBezTo>
                    <a:pt x="9157" y="7948"/>
                    <a:pt x="10908" y="7589"/>
                    <a:pt x="12542" y="6872"/>
                  </a:cubicBezTo>
                  <a:cubicBezTo>
                    <a:pt x="14010" y="6105"/>
                    <a:pt x="14811" y="5104"/>
                    <a:pt x="14811" y="3970"/>
                  </a:cubicBezTo>
                  <a:cubicBezTo>
                    <a:pt x="14811" y="2869"/>
                    <a:pt x="14010" y="1835"/>
                    <a:pt x="12542" y="1101"/>
                  </a:cubicBezTo>
                  <a:cubicBezTo>
                    <a:pt x="10908" y="368"/>
                    <a:pt x="9157" y="1"/>
                    <a:pt x="74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80"/>
            <p:cNvSpPr/>
            <p:nvPr/>
          </p:nvSpPr>
          <p:spPr>
            <a:xfrm>
              <a:off x="2824700" y="3844025"/>
              <a:ext cx="533725" cy="297750"/>
            </a:xfrm>
            <a:custGeom>
              <a:rect b="b" l="l" r="r" t="t"/>
              <a:pathLst>
                <a:path extrusionOk="0" h="11910" w="21349">
                  <a:moveTo>
                    <a:pt x="10674" y="1960"/>
                  </a:moveTo>
                  <a:cubicBezTo>
                    <a:pt x="12426" y="1960"/>
                    <a:pt x="14177" y="2319"/>
                    <a:pt x="15811" y="3036"/>
                  </a:cubicBezTo>
                  <a:cubicBezTo>
                    <a:pt x="17279" y="3803"/>
                    <a:pt x="18080" y="4837"/>
                    <a:pt x="18080" y="5938"/>
                  </a:cubicBezTo>
                  <a:cubicBezTo>
                    <a:pt x="18080" y="7072"/>
                    <a:pt x="17279" y="8073"/>
                    <a:pt x="15811" y="8840"/>
                  </a:cubicBezTo>
                  <a:cubicBezTo>
                    <a:pt x="14177" y="9557"/>
                    <a:pt x="12426" y="9916"/>
                    <a:pt x="10674" y="9916"/>
                  </a:cubicBezTo>
                  <a:cubicBezTo>
                    <a:pt x="8923" y="9916"/>
                    <a:pt x="7172" y="9557"/>
                    <a:pt x="5537" y="8840"/>
                  </a:cubicBezTo>
                  <a:cubicBezTo>
                    <a:pt x="4070" y="8073"/>
                    <a:pt x="3269" y="7072"/>
                    <a:pt x="3269" y="5938"/>
                  </a:cubicBezTo>
                  <a:cubicBezTo>
                    <a:pt x="3269" y="4837"/>
                    <a:pt x="4070" y="3803"/>
                    <a:pt x="5537" y="3036"/>
                  </a:cubicBezTo>
                  <a:cubicBezTo>
                    <a:pt x="7172" y="2319"/>
                    <a:pt x="8923" y="1960"/>
                    <a:pt x="10674" y="1960"/>
                  </a:cubicBezTo>
                  <a:close/>
                  <a:moveTo>
                    <a:pt x="10674" y="1"/>
                  </a:moveTo>
                  <a:cubicBezTo>
                    <a:pt x="7772" y="1"/>
                    <a:pt x="5070" y="634"/>
                    <a:pt x="3036" y="1802"/>
                  </a:cubicBezTo>
                  <a:cubicBezTo>
                    <a:pt x="1067" y="2936"/>
                    <a:pt x="0" y="4404"/>
                    <a:pt x="0" y="5938"/>
                  </a:cubicBezTo>
                  <a:cubicBezTo>
                    <a:pt x="0" y="7473"/>
                    <a:pt x="1067" y="8940"/>
                    <a:pt x="3036" y="10074"/>
                  </a:cubicBezTo>
                  <a:cubicBezTo>
                    <a:pt x="5070" y="11242"/>
                    <a:pt x="7772" y="11909"/>
                    <a:pt x="10674" y="11909"/>
                  </a:cubicBezTo>
                  <a:cubicBezTo>
                    <a:pt x="13576" y="11909"/>
                    <a:pt x="16278" y="11242"/>
                    <a:pt x="18313" y="10074"/>
                  </a:cubicBezTo>
                  <a:cubicBezTo>
                    <a:pt x="20248" y="8940"/>
                    <a:pt x="21349" y="7473"/>
                    <a:pt x="21349" y="5938"/>
                  </a:cubicBezTo>
                  <a:cubicBezTo>
                    <a:pt x="21349" y="4404"/>
                    <a:pt x="20281" y="2969"/>
                    <a:pt x="18313" y="1802"/>
                  </a:cubicBezTo>
                  <a:cubicBezTo>
                    <a:pt x="16278" y="634"/>
                    <a:pt x="13576" y="1"/>
                    <a:pt x="1067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80"/>
            <p:cNvSpPr/>
            <p:nvPr/>
          </p:nvSpPr>
          <p:spPr>
            <a:xfrm>
              <a:off x="2898900" y="3902825"/>
              <a:ext cx="385300" cy="179950"/>
            </a:xfrm>
            <a:custGeom>
              <a:rect b="b" l="l" r="r" t="t"/>
              <a:pathLst>
                <a:path extrusionOk="0" h="7198" w="15412">
                  <a:moveTo>
                    <a:pt x="7706" y="0"/>
                  </a:moveTo>
                  <a:cubicBezTo>
                    <a:pt x="5905" y="0"/>
                    <a:pt x="4104" y="351"/>
                    <a:pt x="2736" y="1051"/>
                  </a:cubicBezTo>
                  <a:cubicBezTo>
                    <a:pt x="1" y="2452"/>
                    <a:pt x="1" y="4720"/>
                    <a:pt x="2736" y="6121"/>
                  </a:cubicBezTo>
                  <a:cubicBezTo>
                    <a:pt x="4104" y="6839"/>
                    <a:pt x="5905" y="7197"/>
                    <a:pt x="7706" y="7197"/>
                  </a:cubicBezTo>
                  <a:cubicBezTo>
                    <a:pt x="9508" y="7197"/>
                    <a:pt x="11309" y="6839"/>
                    <a:pt x="12677" y="6121"/>
                  </a:cubicBezTo>
                  <a:cubicBezTo>
                    <a:pt x="15412" y="4720"/>
                    <a:pt x="15412" y="2452"/>
                    <a:pt x="12677" y="1051"/>
                  </a:cubicBezTo>
                  <a:cubicBezTo>
                    <a:pt x="11309" y="351"/>
                    <a:pt x="9508" y="0"/>
                    <a:pt x="770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80"/>
            <p:cNvSpPr/>
            <p:nvPr/>
          </p:nvSpPr>
          <p:spPr>
            <a:xfrm>
              <a:off x="2898900" y="3902825"/>
              <a:ext cx="385300" cy="179950"/>
            </a:xfrm>
            <a:custGeom>
              <a:rect b="b" l="l" r="r" t="t"/>
              <a:pathLst>
                <a:path extrusionOk="0" h="7198" w="15412">
                  <a:moveTo>
                    <a:pt x="7706" y="0"/>
                  </a:moveTo>
                  <a:cubicBezTo>
                    <a:pt x="5905" y="0"/>
                    <a:pt x="4104" y="351"/>
                    <a:pt x="2736" y="1051"/>
                  </a:cubicBezTo>
                  <a:cubicBezTo>
                    <a:pt x="1" y="2452"/>
                    <a:pt x="1" y="4720"/>
                    <a:pt x="2736" y="6121"/>
                  </a:cubicBezTo>
                  <a:cubicBezTo>
                    <a:pt x="4104" y="6839"/>
                    <a:pt x="5905" y="7197"/>
                    <a:pt x="7706" y="7197"/>
                  </a:cubicBezTo>
                  <a:cubicBezTo>
                    <a:pt x="9508" y="7197"/>
                    <a:pt x="11309" y="6839"/>
                    <a:pt x="12677" y="6121"/>
                  </a:cubicBezTo>
                  <a:cubicBezTo>
                    <a:pt x="15412" y="4720"/>
                    <a:pt x="15412" y="2452"/>
                    <a:pt x="12677" y="1051"/>
                  </a:cubicBezTo>
                  <a:cubicBezTo>
                    <a:pt x="11309" y="351"/>
                    <a:pt x="9508" y="0"/>
                    <a:pt x="770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80"/>
            <p:cNvSpPr/>
            <p:nvPr/>
          </p:nvSpPr>
          <p:spPr>
            <a:xfrm>
              <a:off x="2898900" y="3902825"/>
              <a:ext cx="385300" cy="179950"/>
            </a:xfrm>
            <a:custGeom>
              <a:rect b="b" l="l" r="r" t="t"/>
              <a:pathLst>
                <a:path extrusionOk="0" h="7198" w="15412">
                  <a:moveTo>
                    <a:pt x="7706" y="0"/>
                  </a:moveTo>
                  <a:cubicBezTo>
                    <a:pt x="5905" y="0"/>
                    <a:pt x="4104" y="351"/>
                    <a:pt x="2736" y="1051"/>
                  </a:cubicBezTo>
                  <a:cubicBezTo>
                    <a:pt x="1" y="2452"/>
                    <a:pt x="1" y="4720"/>
                    <a:pt x="2736" y="6121"/>
                  </a:cubicBezTo>
                  <a:cubicBezTo>
                    <a:pt x="4104" y="6839"/>
                    <a:pt x="5905" y="7197"/>
                    <a:pt x="7706" y="7197"/>
                  </a:cubicBezTo>
                  <a:cubicBezTo>
                    <a:pt x="9508" y="7197"/>
                    <a:pt x="11309" y="6839"/>
                    <a:pt x="12677" y="6121"/>
                  </a:cubicBezTo>
                  <a:cubicBezTo>
                    <a:pt x="15412" y="4720"/>
                    <a:pt x="15412" y="2452"/>
                    <a:pt x="12677" y="1051"/>
                  </a:cubicBezTo>
                  <a:cubicBezTo>
                    <a:pt x="11309" y="351"/>
                    <a:pt x="9508" y="0"/>
                    <a:pt x="770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80"/>
            <p:cNvSpPr/>
            <p:nvPr/>
          </p:nvSpPr>
          <p:spPr>
            <a:xfrm>
              <a:off x="2917250" y="3926175"/>
              <a:ext cx="347775" cy="157425"/>
            </a:xfrm>
            <a:custGeom>
              <a:rect b="b" l="l" r="r" t="t"/>
              <a:pathLst>
                <a:path extrusionOk="0" h="6297" w="13911">
                  <a:moveTo>
                    <a:pt x="6972" y="0"/>
                  </a:moveTo>
                  <a:cubicBezTo>
                    <a:pt x="5171" y="0"/>
                    <a:pt x="3370" y="351"/>
                    <a:pt x="2002" y="1051"/>
                  </a:cubicBezTo>
                  <a:cubicBezTo>
                    <a:pt x="868" y="1651"/>
                    <a:pt x="201" y="2385"/>
                    <a:pt x="1" y="3153"/>
                  </a:cubicBezTo>
                  <a:cubicBezTo>
                    <a:pt x="201" y="3920"/>
                    <a:pt x="868" y="4654"/>
                    <a:pt x="2002" y="5221"/>
                  </a:cubicBezTo>
                  <a:cubicBezTo>
                    <a:pt x="3370" y="5938"/>
                    <a:pt x="5163" y="6296"/>
                    <a:pt x="6960" y="6296"/>
                  </a:cubicBezTo>
                  <a:cubicBezTo>
                    <a:pt x="8757" y="6296"/>
                    <a:pt x="10558" y="5938"/>
                    <a:pt x="11943" y="5221"/>
                  </a:cubicBezTo>
                  <a:cubicBezTo>
                    <a:pt x="13077" y="4654"/>
                    <a:pt x="13744" y="3920"/>
                    <a:pt x="13911" y="3153"/>
                  </a:cubicBezTo>
                  <a:cubicBezTo>
                    <a:pt x="13744" y="2385"/>
                    <a:pt x="13077" y="1651"/>
                    <a:pt x="11943" y="1051"/>
                  </a:cubicBezTo>
                  <a:cubicBezTo>
                    <a:pt x="10575" y="351"/>
                    <a:pt x="8774" y="0"/>
                    <a:pt x="697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80"/>
            <p:cNvSpPr/>
            <p:nvPr/>
          </p:nvSpPr>
          <p:spPr>
            <a:xfrm>
              <a:off x="2917250" y="3926175"/>
              <a:ext cx="347775" cy="157425"/>
            </a:xfrm>
            <a:custGeom>
              <a:rect b="b" l="l" r="r" t="t"/>
              <a:pathLst>
                <a:path extrusionOk="0" h="6297" w="13911">
                  <a:moveTo>
                    <a:pt x="6972" y="0"/>
                  </a:moveTo>
                  <a:cubicBezTo>
                    <a:pt x="5171" y="0"/>
                    <a:pt x="3370" y="351"/>
                    <a:pt x="2002" y="1051"/>
                  </a:cubicBezTo>
                  <a:cubicBezTo>
                    <a:pt x="868" y="1651"/>
                    <a:pt x="201" y="2385"/>
                    <a:pt x="1" y="3153"/>
                  </a:cubicBezTo>
                  <a:cubicBezTo>
                    <a:pt x="201" y="3920"/>
                    <a:pt x="868" y="4654"/>
                    <a:pt x="2002" y="5221"/>
                  </a:cubicBezTo>
                  <a:cubicBezTo>
                    <a:pt x="3370" y="5938"/>
                    <a:pt x="5163" y="6296"/>
                    <a:pt x="6960" y="6296"/>
                  </a:cubicBezTo>
                  <a:cubicBezTo>
                    <a:pt x="8757" y="6296"/>
                    <a:pt x="10558" y="5938"/>
                    <a:pt x="11943" y="5221"/>
                  </a:cubicBezTo>
                  <a:cubicBezTo>
                    <a:pt x="13077" y="4654"/>
                    <a:pt x="13744" y="3920"/>
                    <a:pt x="13911" y="3153"/>
                  </a:cubicBezTo>
                  <a:cubicBezTo>
                    <a:pt x="13744" y="2385"/>
                    <a:pt x="13077" y="1651"/>
                    <a:pt x="11943" y="1051"/>
                  </a:cubicBezTo>
                  <a:cubicBezTo>
                    <a:pt x="10575" y="351"/>
                    <a:pt x="8774" y="0"/>
                    <a:pt x="697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80"/>
            <p:cNvSpPr/>
            <p:nvPr/>
          </p:nvSpPr>
          <p:spPr>
            <a:xfrm>
              <a:off x="3083200" y="3929925"/>
              <a:ext cx="25050" cy="52550"/>
            </a:xfrm>
            <a:custGeom>
              <a:rect b="b" l="l" r="r" t="t"/>
              <a:pathLst>
                <a:path extrusionOk="0" h="2102" w="1002">
                  <a:moveTo>
                    <a:pt x="1001" y="0"/>
                  </a:moveTo>
                  <a:lnTo>
                    <a:pt x="1" y="1034"/>
                  </a:lnTo>
                  <a:lnTo>
                    <a:pt x="1" y="2102"/>
                  </a:lnTo>
                  <a:lnTo>
                    <a:pt x="635" y="1401"/>
                  </a:lnTo>
                  <a:lnTo>
                    <a:pt x="1001" y="1034"/>
                  </a:lnTo>
                  <a:lnTo>
                    <a:pt x="1001"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80"/>
            <p:cNvSpPr/>
            <p:nvPr/>
          </p:nvSpPr>
          <p:spPr>
            <a:xfrm>
              <a:off x="3083200" y="3929925"/>
              <a:ext cx="25050" cy="52550"/>
            </a:xfrm>
            <a:custGeom>
              <a:rect b="b" l="l" r="r" t="t"/>
              <a:pathLst>
                <a:path extrusionOk="0" h="2102" w="1002">
                  <a:moveTo>
                    <a:pt x="1001" y="0"/>
                  </a:moveTo>
                  <a:lnTo>
                    <a:pt x="1" y="1034"/>
                  </a:lnTo>
                  <a:lnTo>
                    <a:pt x="1" y="2102"/>
                  </a:lnTo>
                  <a:lnTo>
                    <a:pt x="635" y="1401"/>
                  </a:lnTo>
                  <a:lnTo>
                    <a:pt x="1001" y="1034"/>
                  </a:lnTo>
                  <a:lnTo>
                    <a:pt x="100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80"/>
            <p:cNvSpPr/>
            <p:nvPr/>
          </p:nvSpPr>
          <p:spPr>
            <a:xfrm>
              <a:off x="3035675" y="3953500"/>
              <a:ext cx="47550" cy="24600"/>
            </a:xfrm>
            <a:custGeom>
              <a:rect b="b" l="l" r="r" t="t"/>
              <a:pathLst>
                <a:path extrusionOk="0" h="984" w="1902">
                  <a:moveTo>
                    <a:pt x="1355" y="1"/>
                  </a:moveTo>
                  <a:cubicBezTo>
                    <a:pt x="1043" y="1"/>
                    <a:pt x="742" y="89"/>
                    <a:pt x="467" y="258"/>
                  </a:cubicBezTo>
                  <a:cubicBezTo>
                    <a:pt x="0" y="525"/>
                    <a:pt x="34" y="725"/>
                    <a:pt x="267" y="892"/>
                  </a:cubicBezTo>
                  <a:cubicBezTo>
                    <a:pt x="334" y="925"/>
                    <a:pt x="401" y="959"/>
                    <a:pt x="467" y="959"/>
                  </a:cubicBezTo>
                  <a:cubicBezTo>
                    <a:pt x="534" y="975"/>
                    <a:pt x="609" y="984"/>
                    <a:pt x="684" y="984"/>
                  </a:cubicBezTo>
                  <a:cubicBezTo>
                    <a:pt x="759" y="984"/>
                    <a:pt x="834" y="975"/>
                    <a:pt x="901" y="959"/>
                  </a:cubicBezTo>
                  <a:cubicBezTo>
                    <a:pt x="1235" y="892"/>
                    <a:pt x="1568" y="825"/>
                    <a:pt x="1902" y="692"/>
                  </a:cubicBezTo>
                  <a:lnTo>
                    <a:pt x="1902" y="91"/>
                  </a:lnTo>
                  <a:cubicBezTo>
                    <a:pt x="1718" y="30"/>
                    <a:pt x="1535" y="1"/>
                    <a:pt x="135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80"/>
            <p:cNvSpPr/>
            <p:nvPr/>
          </p:nvSpPr>
          <p:spPr>
            <a:xfrm>
              <a:off x="3035675" y="3953500"/>
              <a:ext cx="47550" cy="24600"/>
            </a:xfrm>
            <a:custGeom>
              <a:rect b="b" l="l" r="r" t="t"/>
              <a:pathLst>
                <a:path extrusionOk="0" h="984" w="1902">
                  <a:moveTo>
                    <a:pt x="1355" y="1"/>
                  </a:moveTo>
                  <a:cubicBezTo>
                    <a:pt x="1043" y="1"/>
                    <a:pt x="742" y="89"/>
                    <a:pt x="467" y="258"/>
                  </a:cubicBezTo>
                  <a:cubicBezTo>
                    <a:pt x="0" y="525"/>
                    <a:pt x="34" y="725"/>
                    <a:pt x="267" y="892"/>
                  </a:cubicBezTo>
                  <a:cubicBezTo>
                    <a:pt x="334" y="925"/>
                    <a:pt x="401" y="959"/>
                    <a:pt x="467" y="959"/>
                  </a:cubicBezTo>
                  <a:cubicBezTo>
                    <a:pt x="534" y="975"/>
                    <a:pt x="609" y="984"/>
                    <a:pt x="684" y="984"/>
                  </a:cubicBezTo>
                  <a:cubicBezTo>
                    <a:pt x="759" y="984"/>
                    <a:pt x="834" y="975"/>
                    <a:pt x="901" y="959"/>
                  </a:cubicBezTo>
                  <a:cubicBezTo>
                    <a:pt x="1235" y="892"/>
                    <a:pt x="1568" y="825"/>
                    <a:pt x="1902" y="692"/>
                  </a:cubicBezTo>
                  <a:lnTo>
                    <a:pt x="1902" y="91"/>
                  </a:lnTo>
                  <a:cubicBezTo>
                    <a:pt x="1718" y="30"/>
                    <a:pt x="1535" y="1"/>
                    <a:pt x="135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80"/>
            <p:cNvSpPr/>
            <p:nvPr/>
          </p:nvSpPr>
          <p:spPr>
            <a:xfrm>
              <a:off x="2983125" y="3939100"/>
              <a:ext cx="216025" cy="127600"/>
            </a:xfrm>
            <a:custGeom>
              <a:rect b="b" l="l" r="r" t="t"/>
              <a:pathLst>
                <a:path extrusionOk="0" h="5104" w="8641">
                  <a:moveTo>
                    <a:pt x="1" y="0"/>
                  </a:moveTo>
                  <a:lnTo>
                    <a:pt x="1" y="868"/>
                  </a:lnTo>
                  <a:lnTo>
                    <a:pt x="326" y="1062"/>
                  </a:lnTo>
                  <a:lnTo>
                    <a:pt x="326" y="1062"/>
                  </a:lnTo>
                  <a:cubicBezTo>
                    <a:pt x="429" y="815"/>
                    <a:pt x="609" y="603"/>
                    <a:pt x="835" y="467"/>
                  </a:cubicBezTo>
                  <a:lnTo>
                    <a:pt x="1" y="0"/>
                  </a:lnTo>
                  <a:close/>
                  <a:moveTo>
                    <a:pt x="326" y="1062"/>
                  </a:moveTo>
                  <a:cubicBezTo>
                    <a:pt x="277" y="1180"/>
                    <a:pt x="245" y="1306"/>
                    <a:pt x="234" y="1435"/>
                  </a:cubicBezTo>
                  <a:lnTo>
                    <a:pt x="334" y="1068"/>
                  </a:lnTo>
                  <a:lnTo>
                    <a:pt x="326" y="1062"/>
                  </a:lnTo>
                  <a:close/>
                  <a:moveTo>
                    <a:pt x="234" y="1435"/>
                  </a:moveTo>
                  <a:lnTo>
                    <a:pt x="234" y="2302"/>
                  </a:lnTo>
                  <a:cubicBezTo>
                    <a:pt x="234" y="2636"/>
                    <a:pt x="468" y="2936"/>
                    <a:pt x="968" y="3236"/>
                  </a:cubicBezTo>
                  <a:cubicBezTo>
                    <a:pt x="1467" y="3518"/>
                    <a:pt x="2022" y="3659"/>
                    <a:pt x="2578" y="3659"/>
                  </a:cubicBezTo>
                  <a:cubicBezTo>
                    <a:pt x="2878" y="3659"/>
                    <a:pt x="3178" y="3618"/>
                    <a:pt x="3470" y="3536"/>
                  </a:cubicBezTo>
                  <a:lnTo>
                    <a:pt x="3970" y="3369"/>
                  </a:lnTo>
                  <a:lnTo>
                    <a:pt x="3970" y="3369"/>
                  </a:lnTo>
                  <a:lnTo>
                    <a:pt x="3811" y="3540"/>
                  </a:lnTo>
                  <a:lnTo>
                    <a:pt x="3811" y="3540"/>
                  </a:lnTo>
                  <a:lnTo>
                    <a:pt x="4537" y="2836"/>
                  </a:lnTo>
                  <a:cubicBezTo>
                    <a:pt x="4766" y="2921"/>
                    <a:pt x="5001" y="2964"/>
                    <a:pt x="5234" y="2964"/>
                  </a:cubicBezTo>
                  <a:cubicBezTo>
                    <a:pt x="5545" y="2964"/>
                    <a:pt x="5853" y="2888"/>
                    <a:pt x="6139" y="2736"/>
                  </a:cubicBezTo>
                  <a:cubicBezTo>
                    <a:pt x="6506" y="2502"/>
                    <a:pt x="6606" y="2302"/>
                    <a:pt x="6272" y="2102"/>
                  </a:cubicBezTo>
                  <a:cubicBezTo>
                    <a:pt x="6124" y="2019"/>
                    <a:pt x="5966" y="1984"/>
                    <a:pt x="5794" y="1984"/>
                  </a:cubicBezTo>
                  <a:cubicBezTo>
                    <a:pt x="5348" y="1984"/>
                    <a:pt x="4812" y="2218"/>
                    <a:pt x="4137" y="2435"/>
                  </a:cubicBezTo>
                  <a:cubicBezTo>
                    <a:pt x="3611" y="2611"/>
                    <a:pt x="3067" y="2749"/>
                    <a:pt x="2509" y="2749"/>
                  </a:cubicBezTo>
                  <a:cubicBezTo>
                    <a:pt x="2006" y="2749"/>
                    <a:pt x="1491" y="2636"/>
                    <a:pt x="968" y="2335"/>
                  </a:cubicBezTo>
                  <a:cubicBezTo>
                    <a:pt x="468" y="2068"/>
                    <a:pt x="234" y="1735"/>
                    <a:pt x="234" y="1435"/>
                  </a:cubicBezTo>
                  <a:close/>
                  <a:moveTo>
                    <a:pt x="3811" y="3540"/>
                  </a:moveTo>
                  <a:lnTo>
                    <a:pt x="3470" y="3870"/>
                  </a:lnTo>
                  <a:cubicBezTo>
                    <a:pt x="3478" y="3872"/>
                    <a:pt x="3486" y="3875"/>
                    <a:pt x="3494" y="3878"/>
                  </a:cubicBezTo>
                  <a:lnTo>
                    <a:pt x="3494" y="3878"/>
                  </a:lnTo>
                  <a:lnTo>
                    <a:pt x="3811" y="3540"/>
                  </a:lnTo>
                  <a:close/>
                  <a:moveTo>
                    <a:pt x="8640" y="3570"/>
                  </a:moveTo>
                  <a:lnTo>
                    <a:pt x="7540" y="4203"/>
                  </a:lnTo>
                  <a:lnTo>
                    <a:pt x="6706" y="3736"/>
                  </a:lnTo>
                  <a:cubicBezTo>
                    <a:pt x="6132" y="3989"/>
                    <a:pt x="5527" y="4115"/>
                    <a:pt x="4913" y="4115"/>
                  </a:cubicBezTo>
                  <a:cubicBezTo>
                    <a:pt x="4633" y="4115"/>
                    <a:pt x="4352" y="4089"/>
                    <a:pt x="4070" y="4037"/>
                  </a:cubicBezTo>
                  <a:cubicBezTo>
                    <a:pt x="3878" y="4004"/>
                    <a:pt x="3686" y="3942"/>
                    <a:pt x="3494" y="3878"/>
                  </a:cubicBezTo>
                  <a:lnTo>
                    <a:pt x="3494" y="3878"/>
                  </a:lnTo>
                  <a:lnTo>
                    <a:pt x="3470" y="3903"/>
                  </a:lnTo>
                  <a:lnTo>
                    <a:pt x="3470" y="4770"/>
                  </a:lnTo>
                  <a:cubicBezTo>
                    <a:pt x="3942" y="4948"/>
                    <a:pt x="4428" y="5033"/>
                    <a:pt x="4912" y="5033"/>
                  </a:cubicBezTo>
                  <a:cubicBezTo>
                    <a:pt x="5522" y="5033"/>
                    <a:pt x="6129" y="4897"/>
                    <a:pt x="6706" y="4637"/>
                  </a:cubicBezTo>
                  <a:lnTo>
                    <a:pt x="7540" y="5104"/>
                  </a:lnTo>
                  <a:lnTo>
                    <a:pt x="8640" y="4470"/>
                  </a:lnTo>
                  <a:lnTo>
                    <a:pt x="8640" y="357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80"/>
            <p:cNvSpPr/>
            <p:nvPr/>
          </p:nvSpPr>
          <p:spPr>
            <a:xfrm>
              <a:off x="2988975" y="3974950"/>
              <a:ext cx="210175" cy="91750"/>
            </a:xfrm>
            <a:custGeom>
              <a:rect b="b" l="l" r="r" t="t"/>
              <a:pathLst>
                <a:path extrusionOk="0" h="3670" w="8407">
                  <a:moveTo>
                    <a:pt x="0" y="1"/>
                  </a:moveTo>
                  <a:lnTo>
                    <a:pt x="0" y="868"/>
                  </a:lnTo>
                  <a:cubicBezTo>
                    <a:pt x="0" y="1202"/>
                    <a:pt x="234" y="1502"/>
                    <a:pt x="734" y="1802"/>
                  </a:cubicBezTo>
                  <a:cubicBezTo>
                    <a:pt x="1230" y="2060"/>
                    <a:pt x="1781" y="2208"/>
                    <a:pt x="2334" y="2208"/>
                  </a:cubicBezTo>
                  <a:cubicBezTo>
                    <a:pt x="2637" y="2208"/>
                    <a:pt x="2941" y="2163"/>
                    <a:pt x="3236" y="2069"/>
                  </a:cubicBezTo>
                  <a:lnTo>
                    <a:pt x="3736" y="1935"/>
                  </a:lnTo>
                  <a:lnTo>
                    <a:pt x="3236" y="2436"/>
                  </a:lnTo>
                  <a:lnTo>
                    <a:pt x="4303" y="1402"/>
                  </a:lnTo>
                  <a:cubicBezTo>
                    <a:pt x="4518" y="1487"/>
                    <a:pt x="4751" y="1530"/>
                    <a:pt x="4986" y="1530"/>
                  </a:cubicBezTo>
                  <a:cubicBezTo>
                    <a:pt x="5300" y="1530"/>
                    <a:pt x="5619" y="1454"/>
                    <a:pt x="5905" y="1302"/>
                  </a:cubicBezTo>
                  <a:cubicBezTo>
                    <a:pt x="6272" y="1068"/>
                    <a:pt x="6372" y="868"/>
                    <a:pt x="6038" y="668"/>
                  </a:cubicBezTo>
                  <a:cubicBezTo>
                    <a:pt x="5890" y="585"/>
                    <a:pt x="5732" y="550"/>
                    <a:pt x="5560" y="550"/>
                  </a:cubicBezTo>
                  <a:cubicBezTo>
                    <a:pt x="5114" y="550"/>
                    <a:pt x="4578" y="784"/>
                    <a:pt x="3903" y="1001"/>
                  </a:cubicBezTo>
                  <a:cubicBezTo>
                    <a:pt x="3377" y="1177"/>
                    <a:pt x="2833" y="1315"/>
                    <a:pt x="2275" y="1315"/>
                  </a:cubicBezTo>
                  <a:cubicBezTo>
                    <a:pt x="1772" y="1315"/>
                    <a:pt x="1257" y="1202"/>
                    <a:pt x="734" y="901"/>
                  </a:cubicBezTo>
                  <a:cubicBezTo>
                    <a:pt x="234" y="634"/>
                    <a:pt x="0" y="301"/>
                    <a:pt x="0" y="1"/>
                  </a:cubicBezTo>
                  <a:close/>
                  <a:moveTo>
                    <a:pt x="8406" y="2136"/>
                  </a:moveTo>
                  <a:lnTo>
                    <a:pt x="7306" y="2769"/>
                  </a:lnTo>
                  <a:lnTo>
                    <a:pt x="6472" y="2302"/>
                  </a:lnTo>
                  <a:cubicBezTo>
                    <a:pt x="5877" y="2564"/>
                    <a:pt x="5231" y="2707"/>
                    <a:pt x="4596" y="2707"/>
                  </a:cubicBezTo>
                  <a:cubicBezTo>
                    <a:pt x="4340" y="2707"/>
                    <a:pt x="4085" y="2684"/>
                    <a:pt x="3836" y="2636"/>
                  </a:cubicBezTo>
                  <a:cubicBezTo>
                    <a:pt x="3636" y="2569"/>
                    <a:pt x="3436" y="2536"/>
                    <a:pt x="3236" y="2436"/>
                  </a:cubicBezTo>
                  <a:lnTo>
                    <a:pt x="3236" y="3336"/>
                  </a:lnTo>
                  <a:cubicBezTo>
                    <a:pt x="3716" y="3501"/>
                    <a:pt x="4210" y="3586"/>
                    <a:pt x="4702" y="3586"/>
                  </a:cubicBezTo>
                  <a:cubicBezTo>
                    <a:pt x="5304" y="3586"/>
                    <a:pt x="5903" y="3460"/>
                    <a:pt x="6472" y="3203"/>
                  </a:cubicBezTo>
                  <a:lnTo>
                    <a:pt x="7306" y="3670"/>
                  </a:lnTo>
                  <a:lnTo>
                    <a:pt x="8406" y="3036"/>
                  </a:lnTo>
                  <a:lnTo>
                    <a:pt x="8406" y="2136"/>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80"/>
            <p:cNvSpPr/>
            <p:nvPr/>
          </p:nvSpPr>
          <p:spPr>
            <a:xfrm>
              <a:off x="2983125" y="3939100"/>
              <a:ext cx="20875" cy="26700"/>
            </a:xfrm>
            <a:custGeom>
              <a:rect b="b" l="l" r="r" t="t"/>
              <a:pathLst>
                <a:path extrusionOk="0" h="1068" w="835">
                  <a:moveTo>
                    <a:pt x="1" y="0"/>
                  </a:moveTo>
                  <a:lnTo>
                    <a:pt x="1" y="868"/>
                  </a:lnTo>
                  <a:lnTo>
                    <a:pt x="301" y="1068"/>
                  </a:lnTo>
                  <a:cubicBezTo>
                    <a:pt x="435" y="834"/>
                    <a:pt x="601" y="601"/>
                    <a:pt x="835" y="467"/>
                  </a:cubicBez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80"/>
            <p:cNvSpPr/>
            <p:nvPr/>
          </p:nvSpPr>
          <p:spPr>
            <a:xfrm>
              <a:off x="3178275" y="3995800"/>
              <a:ext cx="16700" cy="28375"/>
            </a:xfrm>
            <a:custGeom>
              <a:rect b="b" l="l" r="r" t="t"/>
              <a:pathLst>
                <a:path extrusionOk="0" h="1135" w="668">
                  <a:moveTo>
                    <a:pt x="668" y="1"/>
                  </a:moveTo>
                  <a:cubicBezTo>
                    <a:pt x="601" y="368"/>
                    <a:pt x="367" y="668"/>
                    <a:pt x="0" y="835"/>
                  </a:cubicBezTo>
                  <a:lnTo>
                    <a:pt x="568" y="1135"/>
                  </a:lnTo>
                  <a:cubicBezTo>
                    <a:pt x="634" y="1001"/>
                    <a:pt x="668" y="868"/>
                    <a:pt x="668" y="734"/>
                  </a:cubicBezTo>
                  <a:cubicBezTo>
                    <a:pt x="668" y="701"/>
                    <a:pt x="668" y="234"/>
                    <a:pt x="66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80"/>
            <p:cNvSpPr/>
            <p:nvPr/>
          </p:nvSpPr>
          <p:spPr>
            <a:xfrm>
              <a:off x="3178275" y="3995800"/>
              <a:ext cx="16700" cy="28375"/>
            </a:xfrm>
            <a:custGeom>
              <a:rect b="b" l="l" r="r" t="t"/>
              <a:pathLst>
                <a:path extrusionOk="0" h="1135" w="668">
                  <a:moveTo>
                    <a:pt x="668" y="1"/>
                  </a:moveTo>
                  <a:cubicBezTo>
                    <a:pt x="601" y="368"/>
                    <a:pt x="367" y="668"/>
                    <a:pt x="0" y="835"/>
                  </a:cubicBezTo>
                  <a:lnTo>
                    <a:pt x="568" y="1135"/>
                  </a:lnTo>
                  <a:cubicBezTo>
                    <a:pt x="634" y="1001"/>
                    <a:pt x="668" y="868"/>
                    <a:pt x="668" y="734"/>
                  </a:cubicBezTo>
                  <a:cubicBezTo>
                    <a:pt x="668" y="701"/>
                    <a:pt x="668" y="234"/>
                    <a:pt x="6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80"/>
            <p:cNvSpPr/>
            <p:nvPr/>
          </p:nvSpPr>
          <p:spPr>
            <a:xfrm>
              <a:off x="2983125" y="3921575"/>
              <a:ext cx="216025" cy="122625"/>
            </a:xfrm>
            <a:custGeom>
              <a:rect b="b" l="l" r="r" t="t"/>
              <a:pathLst>
                <a:path extrusionOk="0" h="4905" w="8641">
                  <a:moveTo>
                    <a:pt x="1168" y="1"/>
                  </a:moveTo>
                  <a:lnTo>
                    <a:pt x="1" y="701"/>
                  </a:lnTo>
                  <a:lnTo>
                    <a:pt x="835" y="1168"/>
                  </a:lnTo>
                  <a:cubicBezTo>
                    <a:pt x="501" y="1368"/>
                    <a:pt x="268" y="1735"/>
                    <a:pt x="234" y="2136"/>
                  </a:cubicBezTo>
                  <a:cubicBezTo>
                    <a:pt x="234" y="2436"/>
                    <a:pt x="468" y="2736"/>
                    <a:pt x="968" y="3036"/>
                  </a:cubicBezTo>
                  <a:cubicBezTo>
                    <a:pt x="1480" y="3331"/>
                    <a:pt x="1985" y="3438"/>
                    <a:pt x="2480" y="3438"/>
                  </a:cubicBezTo>
                  <a:cubicBezTo>
                    <a:pt x="3048" y="3438"/>
                    <a:pt x="3602" y="3297"/>
                    <a:pt x="4137" y="3136"/>
                  </a:cubicBezTo>
                  <a:cubicBezTo>
                    <a:pt x="4784" y="2921"/>
                    <a:pt x="5328" y="2671"/>
                    <a:pt x="5781" y="2671"/>
                  </a:cubicBezTo>
                  <a:cubicBezTo>
                    <a:pt x="5958" y="2671"/>
                    <a:pt x="6122" y="2709"/>
                    <a:pt x="6272" y="2803"/>
                  </a:cubicBezTo>
                  <a:cubicBezTo>
                    <a:pt x="6606" y="2970"/>
                    <a:pt x="6472" y="3203"/>
                    <a:pt x="6105" y="3437"/>
                  </a:cubicBezTo>
                  <a:cubicBezTo>
                    <a:pt x="5848" y="3583"/>
                    <a:pt x="5551" y="3659"/>
                    <a:pt x="5253" y="3659"/>
                  </a:cubicBezTo>
                  <a:cubicBezTo>
                    <a:pt x="5008" y="3659"/>
                    <a:pt x="4763" y="3608"/>
                    <a:pt x="4537" y="3503"/>
                  </a:cubicBezTo>
                  <a:lnTo>
                    <a:pt x="3470" y="4571"/>
                  </a:lnTo>
                  <a:cubicBezTo>
                    <a:pt x="3670" y="4637"/>
                    <a:pt x="3870" y="4704"/>
                    <a:pt x="4070" y="4738"/>
                  </a:cubicBezTo>
                  <a:cubicBezTo>
                    <a:pt x="4404" y="4804"/>
                    <a:pt x="4738" y="4838"/>
                    <a:pt x="5071" y="4838"/>
                  </a:cubicBezTo>
                  <a:cubicBezTo>
                    <a:pt x="5638" y="4771"/>
                    <a:pt x="6172" y="4637"/>
                    <a:pt x="6706" y="4437"/>
                  </a:cubicBezTo>
                  <a:lnTo>
                    <a:pt x="7540" y="4904"/>
                  </a:lnTo>
                  <a:lnTo>
                    <a:pt x="8640" y="4271"/>
                  </a:lnTo>
                  <a:lnTo>
                    <a:pt x="8474" y="4170"/>
                  </a:lnTo>
                  <a:lnTo>
                    <a:pt x="7840" y="3804"/>
                  </a:lnTo>
                  <a:cubicBezTo>
                    <a:pt x="8207" y="3603"/>
                    <a:pt x="8474" y="3236"/>
                    <a:pt x="8474" y="2803"/>
                  </a:cubicBezTo>
                  <a:lnTo>
                    <a:pt x="8474" y="2736"/>
                  </a:lnTo>
                  <a:cubicBezTo>
                    <a:pt x="8374" y="2336"/>
                    <a:pt x="8107" y="2002"/>
                    <a:pt x="7740" y="1869"/>
                  </a:cubicBezTo>
                  <a:cubicBezTo>
                    <a:pt x="7273" y="1602"/>
                    <a:pt x="6772" y="1469"/>
                    <a:pt x="6239" y="1469"/>
                  </a:cubicBezTo>
                  <a:lnTo>
                    <a:pt x="5705" y="1469"/>
                  </a:lnTo>
                  <a:cubicBezTo>
                    <a:pt x="5471" y="1502"/>
                    <a:pt x="5238" y="1535"/>
                    <a:pt x="5004" y="1602"/>
                  </a:cubicBezTo>
                  <a:cubicBezTo>
                    <a:pt x="4871" y="1635"/>
                    <a:pt x="4771" y="1669"/>
                    <a:pt x="4638" y="1702"/>
                  </a:cubicBezTo>
                  <a:lnTo>
                    <a:pt x="4171" y="1869"/>
                  </a:lnTo>
                  <a:lnTo>
                    <a:pt x="4004" y="1936"/>
                  </a:lnTo>
                  <a:cubicBezTo>
                    <a:pt x="3670" y="2036"/>
                    <a:pt x="3337" y="2136"/>
                    <a:pt x="3003" y="2202"/>
                  </a:cubicBezTo>
                  <a:cubicBezTo>
                    <a:pt x="2936" y="2219"/>
                    <a:pt x="2870" y="2227"/>
                    <a:pt x="2803" y="2227"/>
                  </a:cubicBezTo>
                  <a:cubicBezTo>
                    <a:pt x="2736" y="2227"/>
                    <a:pt x="2669" y="2219"/>
                    <a:pt x="2603" y="2202"/>
                  </a:cubicBezTo>
                  <a:cubicBezTo>
                    <a:pt x="2503" y="2202"/>
                    <a:pt x="2436" y="2169"/>
                    <a:pt x="2403" y="2136"/>
                  </a:cubicBezTo>
                  <a:cubicBezTo>
                    <a:pt x="2136" y="1969"/>
                    <a:pt x="2102" y="1769"/>
                    <a:pt x="2569" y="1502"/>
                  </a:cubicBezTo>
                  <a:cubicBezTo>
                    <a:pt x="2833" y="1319"/>
                    <a:pt x="3135" y="1235"/>
                    <a:pt x="3435" y="1235"/>
                  </a:cubicBezTo>
                  <a:cubicBezTo>
                    <a:pt x="3628" y="1235"/>
                    <a:pt x="3821" y="1270"/>
                    <a:pt x="4004" y="1335"/>
                  </a:cubicBezTo>
                  <a:lnTo>
                    <a:pt x="5004" y="334"/>
                  </a:lnTo>
                  <a:cubicBezTo>
                    <a:pt x="4580" y="193"/>
                    <a:pt x="4144" y="123"/>
                    <a:pt x="3710" y="123"/>
                  </a:cubicBezTo>
                  <a:cubicBezTo>
                    <a:pt x="3122" y="123"/>
                    <a:pt x="2540" y="251"/>
                    <a:pt x="2002" y="501"/>
                  </a:cubicBezTo>
                  <a:lnTo>
                    <a:pt x="1168"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80"/>
            <p:cNvSpPr/>
            <p:nvPr/>
          </p:nvSpPr>
          <p:spPr>
            <a:xfrm>
              <a:off x="3150750" y="4032500"/>
              <a:ext cx="20875" cy="34200"/>
            </a:xfrm>
            <a:custGeom>
              <a:rect b="b" l="l" r="r" t="t"/>
              <a:pathLst>
                <a:path extrusionOk="0" h="1368" w="835">
                  <a:moveTo>
                    <a:pt x="1" y="0"/>
                  </a:moveTo>
                  <a:lnTo>
                    <a:pt x="1" y="901"/>
                  </a:lnTo>
                  <a:lnTo>
                    <a:pt x="835" y="1368"/>
                  </a:lnTo>
                  <a:lnTo>
                    <a:pt x="835" y="501"/>
                  </a:lnTo>
                  <a:lnTo>
                    <a:pt x="1"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80"/>
            <p:cNvSpPr/>
            <p:nvPr/>
          </p:nvSpPr>
          <p:spPr>
            <a:xfrm>
              <a:off x="3150750" y="4032500"/>
              <a:ext cx="20875" cy="34200"/>
            </a:xfrm>
            <a:custGeom>
              <a:rect b="b" l="l" r="r" t="t"/>
              <a:pathLst>
                <a:path extrusionOk="0" h="1368" w="835">
                  <a:moveTo>
                    <a:pt x="1" y="0"/>
                  </a:moveTo>
                  <a:lnTo>
                    <a:pt x="1" y="901"/>
                  </a:lnTo>
                  <a:lnTo>
                    <a:pt x="835" y="1368"/>
                  </a:lnTo>
                  <a:lnTo>
                    <a:pt x="835" y="501"/>
                  </a:ln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80"/>
            <p:cNvSpPr/>
            <p:nvPr/>
          </p:nvSpPr>
          <p:spPr>
            <a:xfrm>
              <a:off x="2983125" y="3922425"/>
              <a:ext cx="49225" cy="16700"/>
            </a:xfrm>
            <a:custGeom>
              <a:rect b="b" l="l" r="r" t="t"/>
              <a:pathLst>
                <a:path extrusionOk="0" h="668" w="1969">
                  <a:moveTo>
                    <a:pt x="1135" y="0"/>
                  </a:moveTo>
                  <a:lnTo>
                    <a:pt x="1" y="667"/>
                  </a:lnTo>
                  <a:lnTo>
                    <a:pt x="1" y="667"/>
                  </a:lnTo>
                  <a:lnTo>
                    <a:pt x="1168" y="134"/>
                  </a:lnTo>
                  <a:lnTo>
                    <a:pt x="1969" y="467"/>
                  </a:lnTo>
                  <a:lnTo>
                    <a:pt x="1135"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80"/>
            <p:cNvSpPr/>
            <p:nvPr/>
          </p:nvSpPr>
          <p:spPr>
            <a:xfrm>
              <a:off x="3046525" y="3930750"/>
              <a:ext cx="61725" cy="29225"/>
            </a:xfrm>
            <a:custGeom>
              <a:rect b="b" l="l" r="r" t="t"/>
              <a:pathLst>
                <a:path extrusionOk="0" h="1169" w="2469">
                  <a:moveTo>
                    <a:pt x="2468" y="1"/>
                  </a:moveTo>
                  <a:lnTo>
                    <a:pt x="1468" y="901"/>
                  </a:lnTo>
                  <a:cubicBezTo>
                    <a:pt x="1308" y="848"/>
                    <a:pt x="1145" y="822"/>
                    <a:pt x="983" y="822"/>
                  </a:cubicBezTo>
                  <a:cubicBezTo>
                    <a:pt x="637" y="822"/>
                    <a:pt x="295" y="941"/>
                    <a:pt x="0" y="1168"/>
                  </a:cubicBezTo>
                  <a:cubicBezTo>
                    <a:pt x="264" y="985"/>
                    <a:pt x="565" y="902"/>
                    <a:pt x="873" y="902"/>
                  </a:cubicBezTo>
                  <a:cubicBezTo>
                    <a:pt x="1071" y="902"/>
                    <a:pt x="1272" y="936"/>
                    <a:pt x="1468" y="1001"/>
                  </a:cubicBezTo>
                  <a:lnTo>
                    <a:pt x="2468"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80"/>
            <p:cNvSpPr/>
            <p:nvPr/>
          </p:nvSpPr>
          <p:spPr>
            <a:xfrm>
              <a:off x="3069875" y="4009975"/>
              <a:ext cx="40875" cy="32875"/>
            </a:xfrm>
            <a:custGeom>
              <a:rect b="b" l="l" r="r" t="t"/>
              <a:pathLst>
                <a:path extrusionOk="0" h="1315" w="1635">
                  <a:moveTo>
                    <a:pt x="1067" y="1"/>
                  </a:moveTo>
                  <a:lnTo>
                    <a:pt x="0" y="1068"/>
                  </a:lnTo>
                  <a:cubicBezTo>
                    <a:pt x="200" y="1135"/>
                    <a:pt x="400" y="1168"/>
                    <a:pt x="600" y="1235"/>
                  </a:cubicBezTo>
                  <a:cubicBezTo>
                    <a:pt x="845" y="1284"/>
                    <a:pt x="1089" y="1315"/>
                    <a:pt x="1346" y="1315"/>
                  </a:cubicBezTo>
                  <a:cubicBezTo>
                    <a:pt x="1440" y="1315"/>
                    <a:pt x="1536" y="1311"/>
                    <a:pt x="1635" y="1302"/>
                  </a:cubicBezTo>
                  <a:cubicBezTo>
                    <a:pt x="1134" y="1302"/>
                    <a:pt x="634" y="1202"/>
                    <a:pt x="167" y="1001"/>
                  </a:cubicBezTo>
                  <a:lnTo>
                    <a:pt x="1067"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80"/>
            <p:cNvSpPr/>
            <p:nvPr/>
          </p:nvSpPr>
          <p:spPr>
            <a:xfrm>
              <a:off x="3150750" y="4028325"/>
              <a:ext cx="48400" cy="16700"/>
            </a:xfrm>
            <a:custGeom>
              <a:rect b="b" l="l" r="r" t="t"/>
              <a:pathLst>
                <a:path extrusionOk="0" h="668" w="1936">
                  <a:moveTo>
                    <a:pt x="1935" y="1"/>
                  </a:moveTo>
                  <a:lnTo>
                    <a:pt x="835" y="568"/>
                  </a:lnTo>
                  <a:lnTo>
                    <a:pt x="1" y="167"/>
                  </a:lnTo>
                  <a:lnTo>
                    <a:pt x="1" y="167"/>
                  </a:lnTo>
                  <a:lnTo>
                    <a:pt x="835" y="668"/>
                  </a:lnTo>
                  <a:lnTo>
                    <a:pt x="1935"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80"/>
            <p:cNvSpPr/>
            <p:nvPr/>
          </p:nvSpPr>
          <p:spPr>
            <a:xfrm>
              <a:off x="2824700" y="3844025"/>
              <a:ext cx="266875" cy="148475"/>
            </a:xfrm>
            <a:custGeom>
              <a:rect b="b" l="l" r="r" t="t"/>
              <a:pathLst>
                <a:path extrusionOk="0" h="5939" w="10675">
                  <a:moveTo>
                    <a:pt x="10674" y="1"/>
                  </a:moveTo>
                  <a:cubicBezTo>
                    <a:pt x="7772" y="1"/>
                    <a:pt x="5070" y="634"/>
                    <a:pt x="3036" y="1802"/>
                  </a:cubicBezTo>
                  <a:cubicBezTo>
                    <a:pt x="1067" y="2936"/>
                    <a:pt x="0" y="4404"/>
                    <a:pt x="0" y="5938"/>
                  </a:cubicBezTo>
                  <a:cubicBezTo>
                    <a:pt x="0" y="5938"/>
                    <a:pt x="100" y="3803"/>
                    <a:pt x="3102" y="1969"/>
                  </a:cubicBezTo>
                  <a:cubicBezTo>
                    <a:pt x="6071" y="167"/>
                    <a:pt x="10674" y="1"/>
                    <a:pt x="10674"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80"/>
            <p:cNvSpPr/>
            <p:nvPr/>
          </p:nvSpPr>
          <p:spPr>
            <a:xfrm>
              <a:off x="3069875" y="3974950"/>
              <a:ext cx="311050" cy="178925"/>
            </a:xfrm>
            <a:custGeom>
              <a:rect b="b" l="l" r="r" t="t"/>
              <a:pathLst>
                <a:path extrusionOk="0" h="7157" w="12442">
                  <a:moveTo>
                    <a:pt x="11975" y="1"/>
                  </a:moveTo>
                  <a:cubicBezTo>
                    <a:pt x="11975" y="2"/>
                    <a:pt x="12441" y="3037"/>
                    <a:pt x="8573" y="5138"/>
                  </a:cubicBezTo>
                  <a:cubicBezTo>
                    <a:pt x="5070" y="7056"/>
                    <a:pt x="817" y="7140"/>
                    <a:pt x="104" y="7140"/>
                  </a:cubicBezTo>
                  <a:cubicBezTo>
                    <a:pt x="36" y="7140"/>
                    <a:pt x="0" y="7139"/>
                    <a:pt x="0" y="7139"/>
                  </a:cubicBezTo>
                  <a:lnTo>
                    <a:pt x="0" y="7139"/>
                  </a:lnTo>
                  <a:cubicBezTo>
                    <a:pt x="273" y="7151"/>
                    <a:pt x="547" y="7157"/>
                    <a:pt x="821" y="7157"/>
                  </a:cubicBezTo>
                  <a:cubicBezTo>
                    <a:pt x="3693" y="7157"/>
                    <a:pt x="6580" y="6520"/>
                    <a:pt x="8773" y="5271"/>
                  </a:cubicBezTo>
                  <a:cubicBezTo>
                    <a:pt x="11275" y="3837"/>
                    <a:pt x="12309" y="1869"/>
                    <a:pt x="1197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80"/>
            <p:cNvSpPr/>
            <p:nvPr/>
          </p:nvSpPr>
          <p:spPr>
            <a:xfrm>
              <a:off x="2852200" y="3806300"/>
              <a:ext cx="557925" cy="321500"/>
            </a:xfrm>
            <a:custGeom>
              <a:rect b="b" l="l" r="r" t="t"/>
              <a:pathLst>
                <a:path extrusionOk="0" h="12860" w="22317">
                  <a:moveTo>
                    <a:pt x="11171" y="0"/>
                  </a:moveTo>
                  <a:cubicBezTo>
                    <a:pt x="8315" y="0"/>
                    <a:pt x="5455" y="626"/>
                    <a:pt x="3270" y="1877"/>
                  </a:cubicBezTo>
                  <a:cubicBezTo>
                    <a:pt x="2202" y="2444"/>
                    <a:pt x="1268" y="3311"/>
                    <a:pt x="601" y="4345"/>
                  </a:cubicBezTo>
                  <a:lnTo>
                    <a:pt x="1" y="4345"/>
                  </a:lnTo>
                  <a:lnTo>
                    <a:pt x="1" y="6613"/>
                  </a:lnTo>
                  <a:cubicBezTo>
                    <a:pt x="101" y="8181"/>
                    <a:pt x="1168" y="9782"/>
                    <a:pt x="3270" y="10983"/>
                  </a:cubicBezTo>
                  <a:cubicBezTo>
                    <a:pt x="5455" y="12234"/>
                    <a:pt x="8307" y="12859"/>
                    <a:pt x="11159" y="12859"/>
                  </a:cubicBezTo>
                  <a:cubicBezTo>
                    <a:pt x="14011" y="12859"/>
                    <a:pt x="16863" y="12234"/>
                    <a:pt x="19048" y="10983"/>
                  </a:cubicBezTo>
                  <a:cubicBezTo>
                    <a:pt x="21116" y="9782"/>
                    <a:pt x="22250" y="8181"/>
                    <a:pt x="22317" y="6613"/>
                  </a:cubicBezTo>
                  <a:lnTo>
                    <a:pt x="22317" y="4345"/>
                  </a:lnTo>
                  <a:lnTo>
                    <a:pt x="21716" y="4345"/>
                  </a:lnTo>
                  <a:cubicBezTo>
                    <a:pt x="21049" y="3311"/>
                    <a:pt x="20149" y="2444"/>
                    <a:pt x="19048" y="1877"/>
                  </a:cubicBezTo>
                  <a:cubicBezTo>
                    <a:pt x="16880" y="626"/>
                    <a:pt x="14027" y="0"/>
                    <a:pt x="1117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80"/>
            <p:cNvSpPr/>
            <p:nvPr/>
          </p:nvSpPr>
          <p:spPr>
            <a:xfrm>
              <a:off x="2852200" y="3806300"/>
              <a:ext cx="557925" cy="321500"/>
            </a:xfrm>
            <a:custGeom>
              <a:rect b="b" l="l" r="r" t="t"/>
              <a:pathLst>
                <a:path extrusionOk="0" h="12860" w="22317">
                  <a:moveTo>
                    <a:pt x="11171" y="0"/>
                  </a:moveTo>
                  <a:cubicBezTo>
                    <a:pt x="8315" y="0"/>
                    <a:pt x="5455" y="626"/>
                    <a:pt x="3270" y="1877"/>
                  </a:cubicBezTo>
                  <a:cubicBezTo>
                    <a:pt x="2202" y="2444"/>
                    <a:pt x="1268" y="3311"/>
                    <a:pt x="601" y="4345"/>
                  </a:cubicBezTo>
                  <a:lnTo>
                    <a:pt x="1" y="4345"/>
                  </a:lnTo>
                  <a:lnTo>
                    <a:pt x="1" y="6613"/>
                  </a:lnTo>
                  <a:cubicBezTo>
                    <a:pt x="101" y="8181"/>
                    <a:pt x="1168" y="9782"/>
                    <a:pt x="3270" y="10983"/>
                  </a:cubicBezTo>
                  <a:cubicBezTo>
                    <a:pt x="5455" y="12234"/>
                    <a:pt x="8307" y="12859"/>
                    <a:pt x="11159" y="12859"/>
                  </a:cubicBezTo>
                  <a:cubicBezTo>
                    <a:pt x="14011" y="12859"/>
                    <a:pt x="16863" y="12234"/>
                    <a:pt x="19048" y="10983"/>
                  </a:cubicBezTo>
                  <a:cubicBezTo>
                    <a:pt x="21116" y="9782"/>
                    <a:pt x="22250" y="8181"/>
                    <a:pt x="22317" y="6613"/>
                  </a:cubicBezTo>
                  <a:lnTo>
                    <a:pt x="22317" y="4345"/>
                  </a:lnTo>
                  <a:lnTo>
                    <a:pt x="21716" y="4345"/>
                  </a:lnTo>
                  <a:cubicBezTo>
                    <a:pt x="21049" y="3311"/>
                    <a:pt x="20149" y="2444"/>
                    <a:pt x="19048" y="1877"/>
                  </a:cubicBezTo>
                  <a:cubicBezTo>
                    <a:pt x="16880" y="626"/>
                    <a:pt x="14027" y="0"/>
                    <a:pt x="1117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80"/>
            <p:cNvSpPr/>
            <p:nvPr/>
          </p:nvSpPr>
          <p:spPr>
            <a:xfrm>
              <a:off x="2852200" y="3805675"/>
              <a:ext cx="279400" cy="321925"/>
            </a:xfrm>
            <a:custGeom>
              <a:rect b="b" l="l" r="r" t="t"/>
              <a:pathLst>
                <a:path extrusionOk="0" h="12877" w="11176">
                  <a:moveTo>
                    <a:pt x="11175" y="0"/>
                  </a:moveTo>
                  <a:cubicBezTo>
                    <a:pt x="8307" y="0"/>
                    <a:pt x="5471" y="634"/>
                    <a:pt x="3270" y="1902"/>
                  </a:cubicBezTo>
                  <a:cubicBezTo>
                    <a:pt x="2202" y="2469"/>
                    <a:pt x="1268" y="3336"/>
                    <a:pt x="601" y="4370"/>
                  </a:cubicBezTo>
                  <a:lnTo>
                    <a:pt x="1" y="4370"/>
                  </a:lnTo>
                  <a:lnTo>
                    <a:pt x="1" y="6638"/>
                  </a:lnTo>
                  <a:cubicBezTo>
                    <a:pt x="101" y="8206"/>
                    <a:pt x="1168" y="9807"/>
                    <a:pt x="3270" y="11008"/>
                  </a:cubicBezTo>
                  <a:cubicBezTo>
                    <a:pt x="5438" y="12242"/>
                    <a:pt x="8307" y="12876"/>
                    <a:pt x="11175" y="12876"/>
                  </a:cubicBezTo>
                  <a:lnTo>
                    <a:pt x="1117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80"/>
            <p:cNvSpPr/>
            <p:nvPr/>
          </p:nvSpPr>
          <p:spPr>
            <a:xfrm>
              <a:off x="2852200" y="3832350"/>
              <a:ext cx="126800" cy="269375"/>
            </a:xfrm>
            <a:custGeom>
              <a:rect b="b" l="l" r="r" t="t"/>
              <a:pathLst>
                <a:path extrusionOk="0" h="10775" w="5072">
                  <a:moveTo>
                    <a:pt x="5071" y="1"/>
                  </a:moveTo>
                  <a:cubicBezTo>
                    <a:pt x="4437" y="201"/>
                    <a:pt x="3837" y="501"/>
                    <a:pt x="3270" y="835"/>
                  </a:cubicBezTo>
                  <a:cubicBezTo>
                    <a:pt x="2202" y="1402"/>
                    <a:pt x="1268" y="2236"/>
                    <a:pt x="601" y="3270"/>
                  </a:cubicBezTo>
                  <a:lnTo>
                    <a:pt x="1" y="3270"/>
                  </a:lnTo>
                  <a:lnTo>
                    <a:pt x="1" y="5571"/>
                  </a:lnTo>
                  <a:cubicBezTo>
                    <a:pt x="101" y="7139"/>
                    <a:pt x="1168" y="8707"/>
                    <a:pt x="3270" y="9941"/>
                  </a:cubicBezTo>
                  <a:cubicBezTo>
                    <a:pt x="3837" y="10241"/>
                    <a:pt x="4437" y="10541"/>
                    <a:pt x="5071" y="10775"/>
                  </a:cubicBezTo>
                  <a:lnTo>
                    <a:pt x="507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80"/>
            <p:cNvSpPr/>
            <p:nvPr/>
          </p:nvSpPr>
          <p:spPr>
            <a:xfrm>
              <a:off x="3283350" y="3832350"/>
              <a:ext cx="127625" cy="269375"/>
            </a:xfrm>
            <a:custGeom>
              <a:rect b="b" l="l" r="r" t="t"/>
              <a:pathLst>
                <a:path extrusionOk="0" h="10775" w="5105">
                  <a:moveTo>
                    <a:pt x="0" y="1"/>
                  </a:moveTo>
                  <a:lnTo>
                    <a:pt x="34" y="10775"/>
                  </a:lnTo>
                  <a:cubicBezTo>
                    <a:pt x="634" y="10541"/>
                    <a:pt x="1235" y="10241"/>
                    <a:pt x="1835" y="9941"/>
                  </a:cubicBezTo>
                  <a:cubicBezTo>
                    <a:pt x="3903" y="8707"/>
                    <a:pt x="5004" y="7139"/>
                    <a:pt x="5104" y="5571"/>
                  </a:cubicBezTo>
                  <a:lnTo>
                    <a:pt x="5104" y="3270"/>
                  </a:lnTo>
                  <a:lnTo>
                    <a:pt x="4470" y="3270"/>
                  </a:lnTo>
                  <a:cubicBezTo>
                    <a:pt x="3803" y="2236"/>
                    <a:pt x="2903" y="1402"/>
                    <a:pt x="1802" y="835"/>
                  </a:cubicBezTo>
                  <a:cubicBezTo>
                    <a:pt x="1235" y="501"/>
                    <a:pt x="634" y="201"/>
                    <a:pt x="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80"/>
            <p:cNvSpPr/>
            <p:nvPr/>
          </p:nvSpPr>
          <p:spPr>
            <a:xfrm>
              <a:off x="2825525" y="3753750"/>
              <a:ext cx="612125" cy="321500"/>
            </a:xfrm>
            <a:custGeom>
              <a:rect b="b" l="l" r="r" t="t"/>
              <a:pathLst>
                <a:path extrusionOk="0" h="12860" w="24485">
                  <a:moveTo>
                    <a:pt x="12238" y="1"/>
                  </a:moveTo>
                  <a:cubicBezTo>
                    <a:pt x="9382" y="1"/>
                    <a:pt x="6522" y="626"/>
                    <a:pt x="4337" y="1877"/>
                  </a:cubicBezTo>
                  <a:cubicBezTo>
                    <a:pt x="0" y="4379"/>
                    <a:pt x="0" y="8482"/>
                    <a:pt x="4337" y="10984"/>
                  </a:cubicBezTo>
                  <a:cubicBezTo>
                    <a:pt x="6522" y="12234"/>
                    <a:pt x="9382" y="12860"/>
                    <a:pt x="12238" y="12860"/>
                  </a:cubicBezTo>
                  <a:cubicBezTo>
                    <a:pt x="15094" y="12860"/>
                    <a:pt x="17947" y="12234"/>
                    <a:pt x="20115" y="10984"/>
                  </a:cubicBezTo>
                  <a:cubicBezTo>
                    <a:pt x="24485" y="8482"/>
                    <a:pt x="24485" y="4412"/>
                    <a:pt x="20115" y="1877"/>
                  </a:cubicBezTo>
                  <a:cubicBezTo>
                    <a:pt x="17947" y="626"/>
                    <a:pt x="15094" y="1"/>
                    <a:pt x="1223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80"/>
            <p:cNvSpPr/>
            <p:nvPr/>
          </p:nvSpPr>
          <p:spPr>
            <a:xfrm>
              <a:off x="2825525" y="3753750"/>
              <a:ext cx="612125" cy="321500"/>
            </a:xfrm>
            <a:custGeom>
              <a:rect b="b" l="l" r="r" t="t"/>
              <a:pathLst>
                <a:path extrusionOk="0" h="12860" w="24485">
                  <a:moveTo>
                    <a:pt x="12238" y="1"/>
                  </a:moveTo>
                  <a:cubicBezTo>
                    <a:pt x="9382" y="1"/>
                    <a:pt x="6522" y="626"/>
                    <a:pt x="4337" y="1877"/>
                  </a:cubicBezTo>
                  <a:cubicBezTo>
                    <a:pt x="0" y="4379"/>
                    <a:pt x="0" y="8482"/>
                    <a:pt x="4337" y="10984"/>
                  </a:cubicBezTo>
                  <a:cubicBezTo>
                    <a:pt x="6522" y="12234"/>
                    <a:pt x="9382" y="12860"/>
                    <a:pt x="12238" y="12860"/>
                  </a:cubicBezTo>
                  <a:cubicBezTo>
                    <a:pt x="15094" y="12860"/>
                    <a:pt x="17947" y="12234"/>
                    <a:pt x="20115" y="10984"/>
                  </a:cubicBezTo>
                  <a:cubicBezTo>
                    <a:pt x="24485" y="8482"/>
                    <a:pt x="24485" y="4412"/>
                    <a:pt x="20115" y="1877"/>
                  </a:cubicBezTo>
                  <a:cubicBezTo>
                    <a:pt x="17947" y="626"/>
                    <a:pt x="15094" y="1"/>
                    <a:pt x="1223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80"/>
            <p:cNvSpPr/>
            <p:nvPr/>
          </p:nvSpPr>
          <p:spPr>
            <a:xfrm>
              <a:off x="2946450" y="3814850"/>
              <a:ext cx="369450" cy="199325"/>
            </a:xfrm>
            <a:custGeom>
              <a:rect b="b" l="l" r="r" t="t"/>
              <a:pathLst>
                <a:path extrusionOk="0" h="7973" w="14778">
                  <a:moveTo>
                    <a:pt x="7405" y="0"/>
                  </a:moveTo>
                  <a:cubicBezTo>
                    <a:pt x="5654" y="0"/>
                    <a:pt x="3903" y="367"/>
                    <a:pt x="2268" y="1101"/>
                  </a:cubicBezTo>
                  <a:cubicBezTo>
                    <a:pt x="801" y="1868"/>
                    <a:pt x="0" y="2869"/>
                    <a:pt x="0" y="4003"/>
                  </a:cubicBezTo>
                  <a:cubicBezTo>
                    <a:pt x="0" y="5104"/>
                    <a:pt x="801" y="6138"/>
                    <a:pt x="2268" y="6872"/>
                  </a:cubicBezTo>
                  <a:cubicBezTo>
                    <a:pt x="3903" y="7606"/>
                    <a:pt x="5654" y="7972"/>
                    <a:pt x="7405" y="7972"/>
                  </a:cubicBezTo>
                  <a:cubicBezTo>
                    <a:pt x="9157" y="7972"/>
                    <a:pt x="10908" y="7606"/>
                    <a:pt x="12542" y="6872"/>
                  </a:cubicBezTo>
                  <a:cubicBezTo>
                    <a:pt x="13977" y="6138"/>
                    <a:pt x="14777" y="5104"/>
                    <a:pt x="14777" y="4003"/>
                  </a:cubicBezTo>
                  <a:cubicBezTo>
                    <a:pt x="14777" y="2869"/>
                    <a:pt x="13977" y="1868"/>
                    <a:pt x="12542" y="1101"/>
                  </a:cubicBezTo>
                  <a:cubicBezTo>
                    <a:pt x="10908" y="367"/>
                    <a:pt x="9157" y="0"/>
                    <a:pt x="7405"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80"/>
            <p:cNvSpPr/>
            <p:nvPr/>
          </p:nvSpPr>
          <p:spPr>
            <a:xfrm>
              <a:off x="2946450" y="3814850"/>
              <a:ext cx="369450" cy="199325"/>
            </a:xfrm>
            <a:custGeom>
              <a:rect b="b" l="l" r="r" t="t"/>
              <a:pathLst>
                <a:path extrusionOk="0" h="7973" w="14778">
                  <a:moveTo>
                    <a:pt x="7405" y="0"/>
                  </a:moveTo>
                  <a:cubicBezTo>
                    <a:pt x="5654" y="0"/>
                    <a:pt x="3903" y="367"/>
                    <a:pt x="2268" y="1101"/>
                  </a:cubicBezTo>
                  <a:cubicBezTo>
                    <a:pt x="801" y="1868"/>
                    <a:pt x="0" y="2869"/>
                    <a:pt x="0" y="4003"/>
                  </a:cubicBezTo>
                  <a:cubicBezTo>
                    <a:pt x="0" y="5104"/>
                    <a:pt x="801" y="6138"/>
                    <a:pt x="2268" y="6872"/>
                  </a:cubicBezTo>
                  <a:cubicBezTo>
                    <a:pt x="3903" y="7606"/>
                    <a:pt x="5654" y="7972"/>
                    <a:pt x="7405" y="7972"/>
                  </a:cubicBezTo>
                  <a:cubicBezTo>
                    <a:pt x="9157" y="7972"/>
                    <a:pt x="10908" y="7606"/>
                    <a:pt x="12542" y="6872"/>
                  </a:cubicBezTo>
                  <a:cubicBezTo>
                    <a:pt x="13977" y="6138"/>
                    <a:pt x="14777" y="5104"/>
                    <a:pt x="14777" y="4003"/>
                  </a:cubicBezTo>
                  <a:cubicBezTo>
                    <a:pt x="14777" y="2869"/>
                    <a:pt x="13977" y="1868"/>
                    <a:pt x="12542" y="1101"/>
                  </a:cubicBezTo>
                  <a:cubicBezTo>
                    <a:pt x="10908" y="367"/>
                    <a:pt x="9157" y="0"/>
                    <a:pt x="74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80"/>
            <p:cNvSpPr/>
            <p:nvPr/>
          </p:nvSpPr>
          <p:spPr>
            <a:xfrm>
              <a:off x="2864725" y="3765650"/>
              <a:ext cx="533725" cy="297725"/>
            </a:xfrm>
            <a:custGeom>
              <a:rect b="b" l="l" r="r" t="t"/>
              <a:pathLst>
                <a:path extrusionOk="0" h="11909" w="21349">
                  <a:moveTo>
                    <a:pt x="10674" y="1968"/>
                  </a:moveTo>
                  <a:cubicBezTo>
                    <a:pt x="12426" y="1968"/>
                    <a:pt x="14177" y="2335"/>
                    <a:pt x="15811" y="3069"/>
                  </a:cubicBezTo>
                  <a:cubicBezTo>
                    <a:pt x="17279" y="3803"/>
                    <a:pt x="18080" y="4837"/>
                    <a:pt x="18080" y="5971"/>
                  </a:cubicBezTo>
                  <a:cubicBezTo>
                    <a:pt x="18080" y="7072"/>
                    <a:pt x="17246" y="8106"/>
                    <a:pt x="15811" y="8840"/>
                  </a:cubicBezTo>
                  <a:cubicBezTo>
                    <a:pt x="14177" y="9574"/>
                    <a:pt x="12426" y="9940"/>
                    <a:pt x="10674" y="9940"/>
                  </a:cubicBezTo>
                  <a:cubicBezTo>
                    <a:pt x="8923" y="9940"/>
                    <a:pt x="7172" y="9574"/>
                    <a:pt x="5537" y="8840"/>
                  </a:cubicBezTo>
                  <a:cubicBezTo>
                    <a:pt x="4070" y="8106"/>
                    <a:pt x="3269" y="7072"/>
                    <a:pt x="3269" y="5971"/>
                  </a:cubicBezTo>
                  <a:cubicBezTo>
                    <a:pt x="3269" y="4837"/>
                    <a:pt x="4070" y="3803"/>
                    <a:pt x="5537" y="3069"/>
                  </a:cubicBezTo>
                  <a:cubicBezTo>
                    <a:pt x="7172" y="2335"/>
                    <a:pt x="8923" y="1968"/>
                    <a:pt x="10674" y="1968"/>
                  </a:cubicBezTo>
                  <a:close/>
                  <a:moveTo>
                    <a:pt x="10674" y="0"/>
                  </a:moveTo>
                  <a:cubicBezTo>
                    <a:pt x="7772" y="0"/>
                    <a:pt x="5070" y="667"/>
                    <a:pt x="3036" y="1835"/>
                  </a:cubicBezTo>
                  <a:cubicBezTo>
                    <a:pt x="1068" y="2935"/>
                    <a:pt x="0" y="4403"/>
                    <a:pt x="0" y="5971"/>
                  </a:cubicBezTo>
                  <a:cubicBezTo>
                    <a:pt x="0" y="7505"/>
                    <a:pt x="1068" y="8973"/>
                    <a:pt x="3036" y="10107"/>
                  </a:cubicBezTo>
                  <a:cubicBezTo>
                    <a:pt x="5070" y="11275"/>
                    <a:pt x="7772" y="11909"/>
                    <a:pt x="10674" y="11909"/>
                  </a:cubicBezTo>
                  <a:cubicBezTo>
                    <a:pt x="13577" y="11909"/>
                    <a:pt x="16278" y="11275"/>
                    <a:pt x="18313" y="10107"/>
                  </a:cubicBezTo>
                  <a:cubicBezTo>
                    <a:pt x="20248" y="8973"/>
                    <a:pt x="21349" y="7505"/>
                    <a:pt x="21349" y="5971"/>
                  </a:cubicBezTo>
                  <a:cubicBezTo>
                    <a:pt x="21349" y="4437"/>
                    <a:pt x="20248" y="2969"/>
                    <a:pt x="18313" y="1835"/>
                  </a:cubicBezTo>
                  <a:cubicBezTo>
                    <a:pt x="16278" y="667"/>
                    <a:pt x="13577" y="0"/>
                    <a:pt x="1067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80"/>
            <p:cNvSpPr/>
            <p:nvPr/>
          </p:nvSpPr>
          <p:spPr>
            <a:xfrm>
              <a:off x="2955625" y="3824850"/>
              <a:ext cx="351100" cy="180150"/>
            </a:xfrm>
            <a:custGeom>
              <a:rect b="b" l="l" r="r" t="t"/>
              <a:pathLst>
                <a:path extrusionOk="0" h="7206" w="14044">
                  <a:moveTo>
                    <a:pt x="7038" y="0"/>
                  </a:moveTo>
                  <a:cubicBezTo>
                    <a:pt x="3169" y="0"/>
                    <a:pt x="0" y="1602"/>
                    <a:pt x="0" y="3603"/>
                  </a:cubicBezTo>
                  <a:cubicBezTo>
                    <a:pt x="0" y="5571"/>
                    <a:pt x="3169" y="7206"/>
                    <a:pt x="7038" y="7206"/>
                  </a:cubicBezTo>
                  <a:cubicBezTo>
                    <a:pt x="10908" y="7206"/>
                    <a:pt x="14043" y="5571"/>
                    <a:pt x="14043" y="3603"/>
                  </a:cubicBezTo>
                  <a:cubicBezTo>
                    <a:pt x="14043" y="1602"/>
                    <a:pt x="10908" y="0"/>
                    <a:pt x="703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80"/>
            <p:cNvSpPr/>
            <p:nvPr/>
          </p:nvSpPr>
          <p:spPr>
            <a:xfrm>
              <a:off x="2955625" y="3824850"/>
              <a:ext cx="351100" cy="180150"/>
            </a:xfrm>
            <a:custGeom>
              <a:rect b="b" l="l" r="r" t="t"/>
              <a:pathLst>
                <a:path extrusionOk="0" h="7206" w="14044">
                  <a:moveTo>
                    <a:pt x="7038" y="0"/>
                  </a:moveTo>
                  <a:cubicBezTo>
                    <a:pt x="3169" y="0"/>
                    <a:pt x="0" y="1602"/>
                    <a:pt x="0" y="3603"/>
                  </a:cubicBezTo>
                  <a:cubicBezTo>
                    <a:pt x="0" y="5571"/>
                    <a:pt x="3169" y="7206"/>
                    <a:pt x="7038" y="7206"/>
                  </a:cubicBezTo>
                  <a:cubicBezTo>
                    <a:pt x="10908" y="7206"/>
                    <a:pt x="14043" y="5571"/>
                    <a:pt x="14043" y="3603"/>
                  </a:cubicBezTo>
                  <a:cubicBezTo>
                    <a:pt x="14043" y="1602"/>
                    <a:pt x="10908" y="0"/>
                    <a:pt x="703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80"/>
            <p:cNvSpPr/>
            <p:nvPr/>
          </p:nvSpPr>
          <p:spPr>
            <a:xfrm>
              <a:off x="2955625" y="3824850"/>
              <a:ext cx="351100" cy="180150"/>
            </a:xfrm>
            <a:custGeom>
              <a:rect b="b" l="l" r="r" t="t"/>
              <a:pathLst>
                <a:path extrusionOk="0" h="7206" w="14044">
                  <a:moveTo>
                    <a:pt x="7038" y="0"/>
                  </a:moveTo>
                  <a:cubicBezTo>
                    <a:pt x="3169" y="0"/>
                    <a:pt x="0" y="1602"/>
                    <a:pt x="0" y="3603"/>
                  </a:cubicBezTo>
                  <a:cubicBezTo>
                    <a:pt x="0" y="5571"/>
                    <a:pt x="3169" y="7206"/>
                    <a:pt x="7038" y="7206"/>
                  </a:cubicBezTo>
                  <a:cubicBezTo>
                    <a:pt x="10908" y="7206"/>
                    <a:pt x="14043" y="5571"/>
                    <a:pt x="14043" y="3603"/>
                  </a:cubicBezTo>
                  <a:cubicBezTo>
                    <a:pt x="14043" y="1602"/>
                    <a:pt x="10908" y="0"/>
                    <a:pt x="703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80"/>
            <p:cNvSpPr/>
            <p:nvPr/>
          </p:nvSpPr>
          <p:spPr>
            <a:xfrm>
              <a:off x="2957275" y="3848625"/>
              <a:ext cx="347775" cy="156800"/>
            </a:xfrm>
            <a:custGeom>
              <a:rect b="b" l="l" r="r" t="t"/>
              <a:pathLst>
                <a:path extrusionOk="0" h="6272" w="13911">
                  <a:moveTo>
                    <a:pt x="6960" y="0"/>
                  </a:moveTo>
                  <a:cubicBezTo>
                    <a:pt x="5163" y="0"/>
                    <a:pt x="3370" y="350"/>
                    <a:pt x="2002" y="1051"/>
                  </a:cubicBezTo>
                  <a:cubicBezTo>
                    <a:pt x="868" y="1618"/>
                    <a:pt x="201" y="2352"/>
                    <a:pt x="1" y="3119"/>
                  </a:cubicBezTo>
                  <a:cubicBezTo>
                    <a:pt x="201" y="3886"/>
                    <a:pt x="868" y="4620"/>
                    <a:pt x="2002" y="5220"/>
                  </a:cubicBezTo>
                  <a:cubicBezTo>
                    <a:pt x="3370" y="5921"/>
                    <a:pt x="5163" y="6271"/>
                    <a:pt x="6960" y="6271"/>
                  </a:cubicBezTo>
                  <a:cubicBezTo>
                    <a:pt x="8757" y="6271"/>
                    <a:pt x="10558" y="5921"/>
                    <a:pt x="11943" y="5220"/>
                  </a:cubicBezTo>
                  <a:cubicBezTo>
                    <a:pt x="13043" y="4653"/>
                    <a:pt x="13711" y="3920"/>
                    <a:pt x="13911" y="3119"/>
                  </a:cubicBezTo>
                  <a:cubicBezTo>
                    <a:pt x="13711" y="2352"/>
                    <a:pt x="13043" y="1618"/>
                    <a:pt x="11943" y="1051"/>
                  </a:cubicBezTo>
                  <a:cubicBezTo>
                    <a:pt x="10558" y="350"/>
                    <a:pt x="8757" y="0"/>
                    <a:pt x="6960"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80"/>
            <p:cNvSpPr/>
            <p:nvPr/>
          </p:nvSpPr>
          <p:spPr>
            <a:xfrm>
              <a:off x="2957275" y="3848625"/>
              <a:ext cx="347775" cy="156800"/>
            </a:xfrm>
            <a:custGeom>
              <a:rect b="b" l="l" r="r" t="t"/>
              <a:pathLst>
                <a:path extrusionOk="0" h="6272" w="13911">
                  <a:moveTo>
                    <a:pt x="6960" y="0"/>
                  </a:moveTo>
                  <a:cubicBezTo>
                    <a:pt x="5163" y="0"/>
                    <a:pt x="3370" y="350"/>
                    <a:pt x="2002" y="1051"/>
                  </a:cubicBezTo>
                  <a:cubicBezTo>
                    <a:pt x="868" y="1618"/>
                    <a:pt x="201" y="2352"/>
                    <a:pt x="1" y="3119"/>
                  </a:cubicBezTo>
                  <a:cubicBezTo>
                    <a:pt x="201" y="3886"/>
                    <a:pt x="868" y="4620"/>
                    <a:pt x="2002" y="5220"/>
                  </a:cubicBezTo>
                  <a:cubicBezTo>
                    <a:pt x="3370" y="5921"/>
                    <a:pt x="5163" y="6271"/>
                    <a:pt x="6960" y="6271"/>
                  </a:cubicBezTo>
                  <a:cubicBezTo>
                    <a:pt x="8757" y="6271"/>
                    <a:pt x="10558" y="5921"/>
                    <a:pt x="11943" y="5220"/>
                  </a:cubicBezTo>
                  <a:cubicBezTo>
                    <a:pt x="13043" y="4653"/>
                    <a:pt x="13711" y="3920"/>
                    <a:pt x="13911" y="3119"/>
                  </a:cubicBezTo>
                  <a:cubicBezTo>
                    <a:pt x="13711" y="2352"/>
                    <a:pt x="13043" y="1618"/>
                    <a:pt x="11943" y="1051"/>
                  </a:cubicBezTo>
                  <a:cubicBezTo>
                    <a:pt x="10558" y="350"/>
                    <a:pt x="8757" y="0"/>
                    <a:pt x="696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80"/>
            <p:cNvSpPr/>
            <p:nvPr/>
          </p:nvSpPr>
          <p:spPr>
            <a:xfrm>
              <a:off x="3123225" y="3852375"/>
              <a:ext cx="25050" cy="51725"/>
            </a:xfrm>
            <a:custGeom>
              <a:rect b="b" l="l" r="r" t="t"/>
              <a:pathLst>
                <a:path extrusionOk="0" h="2069" w="1002">
                  <a:moveTo>
                    <a:pt x="1002" y="0"/>
                  </a:moveTo>
                  <a:lnTo>
                    <a:pt x="1" y="1001"/>
                  </a:lnTo>
                  <a:lnTo>
                    <a:pt x="1" y="2068"/>
                  </a:lnTo>
                  <a:lnTo>
                    <a:pt x="635" y="1401"/>
                  </a:lnTo>
                  <a:lnTo>
                    <a:pt x="1002" y="1034"/>
                  </a:lnTo>
                  <a:lnTo>
                    <a:pt x="1002"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80"/>
            <p:cNvSpPr/>
            <p:nvPr/>
          </p:nvSpPr>
          <p:spPr>
            <a:xfrm>
              <a:off x="3123225" y="3852375"/>
              <a:ext cx="25050" cy="51725"/>
            </a:xfrm>
            <a:custGeom>
              <a:rect b="b" l="l" r="r" t="t"/>
              <a:pathLst>
                <a:path extrusionOk="0" h="2069" w="1002">
                  <a:moveTo>
                    <a:pt x="1002" y="0"/>
                  </a:moveTo>
                  <a:lnTo>
                    <a:pt x="1" y="1001"/>
                  </a:lnTo>
                  <a:lnTo>
                    <a:pt x="1" y="2068"/>
                  </a:lnTo>
                  <a:lnTo>
                    <a:pt x="635" y="1401"/>
                  </a:lnTo>
                  <a:lnTo>
                    <a:pt x="1002" y="1034"/>
                  </a:lnTo>
                  <a:lnTo>
                    <a:pt x="100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80"/>
            <p:cNvSpPr/>
            <p:nvPr/>
          </p:nvSpPr>
          <p:spPr>
            <a:xfrm>
              <a:off x="3075700" y="3875100"/>
              <a:ext cx="47550" cy="25450"/>
            </a:xfrm>
            <a:custGeom>
              <a:rect b="b" l="l" r="r" t="t"/>
              <a:pathLst>
                <a:path extrusionOk="0" h="1018" w="1902">
                  <a:moveTo>
                    <a:pt x="1346" y="1"/>
                  </a:moveTo>
                  <a:cubicBezTo>
                    <a:pt x="1028" y="1"/>
                    <a:pt x="721" y="90"/>
                    <a:pt x="468" y="259"/>
                  </a:cubicBezTo>
                  <a:cubicBezTo>
                    <a:pt x="1" y="526"/>
                    <a:pt x="34" y="759"/>
                    <a:pt x="267" y="892"/>
                  </a:cubicBezTo>
                  <a:cubicBezTo>
                    <a:pt x="334" y="926"/>
                    <a:pt x="401" y="959"/>
                    <a:pt x="468" y="993"/>
                  </a:cubicBezTo>
                  <a:cubicBezTo>
                    <a:pt x="534" y="1009"/>
                    <a:pt x="609" y="1018"/>
                    <a:pt x="684" y="1018"/>
                  </a:cubicBezTo>
                  <a:cubicBezTo>
                    <a:pt x="759" y="1018"/>
                    <a:pt x="834" y="1009"/>
                    <a:pt x="901" y="993"/>
                  </a:cubicBezTo>
                  <a:cubicBezTo>
                    <a:pt x="1235" y="926"/>
                    <a:pt x="1568" y="826"/>
                    <a:pt x="1902" y="692"/>
                  </a:cubicBezTo>
                  <a:lnTo>
                    <a:pt x="1902" y="92"/>
                  </a:lnTo>
                  <a:cubicBezTo>
                    <a:pt x="1718" y="31"/>
                    <a:pt x="1530" y="1"/>
                    <a:pt x="134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80"/>
            <p:cNvSpPr/>
            <p:nvPr/>
          </p:nvSpPr>
          <p:spPr>
            <a:xfrm>
              <a:off x="3075700" y="3875100"/>
              <a:ext cx="47550" cy="25450"/>
            </a:xfrm>
            <a:custGeom>
              <a:rect b="b" l="l" r="r" t="t"/>
              <a:pathLst>
                <a:path extrusionOk="0" h="1018" w="1902">
                  <a:moveTo>
                    <a:pt x="1346" y="1"/>
                  </a:moveTo>
                  <a:cubicBezTo>
                    <a:pt x="1028" y="1"/>
                    <a:pt x="721" y="90"/>
                    <a:pt x="468" y="259"/>
                  </a:cubicBezTo>
                  <a:cubicBezTo>
                    <a:pt x="1" y="526"/>
                    <a:pt x="34" y="759"/>
                    <a:pt x="267" y="892"/>
                  </a:cubicBezTo>
                  <a:cubicBezTo>
                    <a:pt x="334" y="926"/>
                    <a:pt x="401" y="959"/>
                    <a:pt x="468" y="993"/>
                  </a:cubicBezTo>
                  <a:cubicBezTo>
                    <a:pt x="534" y="1009"/>
                    <a:pt x="609" y="1018"/>
                    <a:pt x="684" y="1018"/>
                  </a:cubicBezTo>
                  <a:cubicBezTo>
                    <a:pt x="759" y="1018"/>
                    <a:pt x="834" y="1009"/>
                    <a:pt x="901" y="993"/>
                  </a:cubicBezTo>
                  <a:cubicBezTo>
                    <a:pt x="1235" y="926"/>
                    <a:pt x="1568" y="826"/>
                    <a:pt x="1902" y="692"/>
                  </a:cubicBezTo>
                  <a:lnTo>
                    <a:pt x="1902" y="92"/>
                  </a:lnTo>
                  <a:cubicBezTo>
                    <a:pt x="1718" y="31"/>
                    <a:pt x="1530" y="1"/>
                    <a:pt x="134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80"/>
            <p:cNvSpPr/>
            <p:nvPr/>
          </p:nvSpPr>
          <p:spPr>
            <a:xfrm>
              <a:off x="3023175" y="3860700"/>
              <a:ext cx="216000" cy="128450"/>
            </a:xfrm>
            <a:custGeom>
              <a:rect b="b" l="l" r="r" t="t"/>
              <a:pathLst>
                <a:path extrusionOk="0" h="5138" w="8640">
                  <a:moveTo>
                    <a:pt x="0" y="1"/>
                  </a:moveTo>
                  <a:lnTo>
                    <a:pt x="0" y="901"/>
                  </a:lnTo>
                  <a:lnTo>
                    <a:pt x="327" y="1065"/>
                  </a:lnTo>
                  <a:lnTo>
                    <a:pt x="327" y="1065"/>
                  </a:lnTo>
                  <a:cubicBezTo>
                    <a:pt x="431" y="830"/>
                    <a:pt x="610" y="636"/>
                    <a:pt x="834" y="501"/>
                  </a:cubicBezTo>
                  <a:lnTo>
                    <a:pt x="0" y="1"/>
                  </a:lnTo>
                  <a:close/>
                  <a:moveTo>
                    <a:pt x="327" y="1065"/>
                  </a:moveTo>
                  <a:lnTo>
                    <a:pt x="327" y="1065"/>
                  </a:lnTo>
                  <a:cubicBezTo>
                    <a:pt x="277" y="1180"/>
                    <a:pt x="244" y="1304"/>
                    <a:pt x="234" y="1435"/>
                  </a:cubicBezTo>
                  <a:cubicBezTo>
                    <a:pt x="234" y="1445"/>
                    <a:pt x="234" y="1456"/>
                    <a:pt x="234" y="1466"/>
                  </a:cubicBezTo>
                  <a:lnTo>
                    <a:pt x="234" y="1466"/>
                  </a:lnTo>
                  <a:lnTo>
                    <a:pt x="334" y="1068"/>
                  </a:lnTo>
                  <a:lnTo>
                    <a:pt x="327" y="1065"/>
                  </a:lnTo>
                  <a:close/>
                  <a:moveTo>
                    <a:pt x="234" y="1466"/>
                  </a:moveTo>
                  <a:lnTo>
                    <a:pt x="234" y="1468"/>
                  </a:lnTo>
                  <a:lnTo>
                    <a:pt x="234" y="2302"/>
                  </a:lnTo>
                  <a:cubicBezTo>
                    <a:pt x="234" y="2636"/>
                    <a:pt x="467" y="2970"/>
                    <a:pt x="967" y="3270"/>
                  </a:cubicBezTo>
                  <a:cubicBezTo>
                    <a:pt x="1461" y="3527"/>
                    <a:pt x="2010" y="3661"/>
                    <a:pt x="2561" y="3661"/>
                  </a:cubicBezTo>
                  <a:cubicBezTo>
                    <a:pt x="2866" y="3661"/>
                    <a:pt x="3172" y="3620"/>
                    <a:pt x="3469" y="3537"/>
                  </a:cubicBezTo>
                  <a:lnTo>
                    <a:pt x="3970" y="3403"/>
                  </a:lnTo>
                  <a:lnTo>
                    <a:pt x="4537" y="2836"/>
                  </a:lnTo>
                  <a:cubicBezTo>
                    <a:pt x="4777" y="2941"/>
                    <a:pt x="5024" y="2992"/>
                    <a:pt x="5269" y="2992"/>
                  </a:cubicBezTo>
                  <a:cubicBezTo>
                    <a:pt x="5567" y="2992"/>
                    <a:pt x="5863" y="2916"/>
                    <a:pt x="6138" y="2769"/>
                  </a:cubicBezTo>
                  <a:cubicBezTo>
                    <a:pt x="6505" y="2536"/>
                    <a:pt x="6605" y="2302"/>
                    <a:pt x="6271" y="2102"/>
                  </a:cubicBezTo>
                  <a:cubicBezTo>
                    <a:pt x="6131" y="2023"/>
                    <a:pt x="5981" y="1990"/>
                    <a:pt x="5820" y="1990"/>
                  </a:cubicBezTo>
                  <a:cubicBezTo>
                    <a:pt x="5368" y="1990"/>
                    <a:pt x="4825" y="2248"/>
                    <a:pt x="4136" y="2469"/>
                  </a:cubicBezTo>
                  <a:cubicBezTo>
                    <a:pt x="3601" y="2630"/>
                    <a:pt x="3047" y="2771"/>
                    <a:pt x="2479" y="2771"/>
                  </a:cubicBezTo>
                  <a:cubicBezTo>
                    <a:pt x="1985" y="2771"/>
                    <a:pt x="1480" y="2664"/>
                    <a:pt x="967" y="2369"/>
                  </a:cubicBezTo>
                  <a:cubicBezTo>
                    <a:pt x="482" y="2078"/>
                    <a:pt x="248" y="1787"/>
                    <a:pt x="234" y="1466"/>
                  </a:cubicBezTo>
                  <a:close/>
                  <a:moveTo>
                    <a:pt x="8640" y="3603"/>
                  </a:moveTo>
                  <a:lnTo>
                    <a:pt x="7539" y="4237"/>
                  </a:lnTo>
                  <a:lnTo>
                    <a:pt x="6705" y="3770"/>
                  </a:lnTo>
                  <a:cubicBezTo>
                    <a:pt x="6131" y="4022"/>
                    <a:pt x="5527" y="4148"/>
                    <a:pt x="4912" y="4148"/>
                  </a:cubicBezTo>
                  <a:cubicBezTo>
                    <a:pt x="4633" y="4148"/>
                    <a:pt x="4351" y="4122"/>
                    <a:pt x="4070" y="4070"/>
                  </a:cubicBezTo>
                  <a:cubicBezTo>
                    <a:pt x="3869" y="4037"/>
                    <a:pt x="3669" y="3970"/>
                    <a:pt x="3469" y="3904"/>
                  </a:cubicBezTo>
                  <a:lnTo>
                    <a:pt x="3469" y="4804"/>
                  </a:lnTo>
                  <a:cubicBezTo>
                    <a:pt x="3926" y="4966"/>
                    <a:pt x="4409" y="5050"/>
                    <a:pt x="4896" y="5050"/>
                  </a:cubicBezTo>
                  <a:cubicBezTo>
                    <a:pt x="5509" y="5050"/>
                    <a:pt x="6128" y="4917"/>
                    <a:pt x="6705" y="4637"/>
                  </a:cubicBezTo>
                  <a:lnTo>
                    <a:pt x="7539" y="5138"/>
                  </a:lnTo>
                  <a:lnTo>
                    <a:pt x="8640" y="4471"/>
                  </a:lnTo>
                  <a:lnTo>
                    <a:pt x="8640" y="3603"/>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80"/>
            <p:cNvSpPr/>
            <p:nvPr/>
          </p:nvSpPr>
          <p:spPr>
            <a:xfrm>
              <a:off x="3029000" y="3897400"/>
              <a:ext cx="210175" cy="91750"/>
            </a:xfrm>
            <a:custGeom>
              <a:rect b="b" l="l" r="r" t="t"/>
              <a:pathLst>
                <a:path extrusionOk="0" h="3670" w="8407">
                  <a:moveTo>
                    <a:pt x="1" y="0"/>
                  </a:moveTo>
                  <a:lnTo>
                    <a:pt x="1" y="834"/>
                  </a:lnTo>
                  <a:cubicBezTo>
                    <a:pt x="1" y="1168"/>
                    <a:pt x="234" y="1502"/>
                    <a:pt x="734" y="1802"/>
                  </a:cubicBezTo>
                  <a:cubicBezTo>
                    <a:pt x="1228" y="2059"/>
                    <a:pt x="1777" y="2193"/>
                    <a:pt x="2328" y="2193"/>
                  </a:cubicBezTo>
                  <a:cubicBezTo>
                    <a:pt x="2633" y="2193"/>
                    <a:pt x="2939" y="2152"/>
                    <a:pt x="3236" y="2069"/>
                  </a:cubicBezTo>
                  <a:lnTo>
                    <a:pt x="3737" y="1935"/>
                  </a:lnTo>
                  <a:lnTo>
                    <a:pt x="3236" y="2436"/>
                  </a:lnTo>
                  <a:lnTo>
                    <a:pt x="3236" y="2436"/>
                  </a:lnTo>
                  <a:lnTo>
                    <a:pt x="4304" y="1401"/>
                  </a:lnTo>
                  <a:cubicBezTo>
                    <a:pt x="4518" y="1487"/>
                    <a:pt x="4751" y="1530"/>
                    <a:pt x="4984" y="1530"/>
                  </a:cubicBezTo>
                  <a:cubicBezTo>
                    <a:pt x="5294" y="1530"/>
                    <a:pt x="5605" y="1454"/>
                    <a:pt x="5871" y="1301"/>
                  </a:cubicBezTo>
                  <a:cubicBezTo>
                    <a:pt x="6272" y="1068"/>
                    <a:pt x="6372" y="834"/>
                    <a:pt x="6038" y="668"/>
                  </a:cubicBezTo>
                  <a:cubicBezTo>
                    <a:pt x="5888" y="574"/>
                    <a:pt x="5727" y="535"/>
                    <a:pt x="5553" y="535"/>
                  </a:cubicBezTo>
                  <a:cubicBezTo>
                    <a:pt x="5108" y="535"/>
                    <a:pt x="4574" y="785"/>
                    <a:pt x="3903" y="1001"/>
                  </a:cubicBezTo>
                  <a:cubicBezTo>
                    <a:pt x="3368" y="1162"/>
                    <a:pt x="2814" y="1303"/>
                    <a:pt x="2246" y="1303"/>
                  </a:cubicBezTo>
                  <a:cubicBezTo>
                    <a:pt x="1752" y="1303"/>
                    <a:pt x="1247" y="1196"/>
                    <a:pt x="734" y="901"/>
                  </a:cubicBezTo>
                  <a:cubicBezTo>
                    <a:pt x="234" y="601"/>
                    <a:pt x="1" y="301"/>
                    <a:pt x="1" y="0"/>
                  </a:cubicBezTo>
                  <a:close/>
                  <a:moveTo>
                    <a:pt x="8407" y="2135"/>
                  </a:moveTo>
                  <a:lnTo>
                    <a:pt x="7306" y="2769"/>
                  </a:lnTo>
                  <a:lnTo>
                    <a:pt x="6472" y="2302"/>
                  </a:lnTo>
                  <a:cubicBezTo>
                    <a:pt x="5898" y="2554"/>
                    <a:pt x="5278" y="2680"/>
                    <a:pt x="4664" y="2680"/>
                  </a:cubicBezTo>
                  <a:cubicBezTo>
                    <a:pt x="4385" y="2680"/>
                    <a:pt x="4108" y="2654"/>
                    <a:pt x="3837" y="2602"/>
                  </a:cubicBezTo>
                  <a:cubicBezTo>
                    <a:pt x="3636" y="2569"/>
                    <a:pt x="3436" y="2502"/>
                    <a:pt x="3236" y="2436"/>
                  </a:cubicBezTo>
                  <a:lnTo>
                    <a:pt x="3236" y="3336"/>
                  </a:lnTo>
                  <a:cubicBezTo>
                    <a:pt x="3693" y="3498"/>
                    <a:pt x="4176" y="3582"/>
                    <a:pt x="4663" y="3582"/>
                  </a:cubicBezTo>
                  <a:cubicBezTo>
                    <a:pt x="5276" y="3582"/>
                    <a:pt x="5895" y="3449"/>
                    <a:pt x="6472" y="3169"/>
                  </a:cubicBezTo>
                  <a:lnTo>
                    <a:pt x="7306" y="3670"/>
                  </a:lnTo>
                  <a:lnTo>
                    <a:pt x="8407" y="3003"/>
                  </a:lnTo>
                  <a:lnTo>
                    <a:pt x="8407" y="2135"/>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80"/>
            <p:cNvSpPr/>
            <p:nvPr/>
          </p:nvSpPr>
          <p:spPr>
            <a:xfrm>
              <a:off x="3023175" y="3860700"/>
              <a:ext cx="20850" cy="26725"/>
            </a:xfrm>
            <a:custGeom>
              <a:rect b="b" l="l" r="r" t="t"/>
              <a:pathLst>
                <a:path extrusionOk="0" h="1069" w="834">
                  <a:moveTo>
                    <a:pt x="0" y="1"/>
                  </a:moveTo>
                  <a:lnTo>
                    <a:pt x="0" y="901"/>
                  </a:lnTo>
                  <a:lnTo>
                    <a:pt x="300" y="1068"/>
                  </a:lnTo>
                  <a:cubicBezTo>
                    <a:pt x="434" y="835"/>
                    <a:pt x="634" y="635"/>
                    <a:pt x="834" y="468"/>
                  </a:cubicBez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80"/>
            <p:cNvSpPr/>
            <p:nvPr/>
          </p:nvSpPr>
          <p:spPr>
            <a:xfrm>
              <a:off x="3218300" y="3917425"/>
              <a:ext cx="16700" cy="29200"/>
            </a:xfrm>
            <a:custGeom>
              <a:rect b="b" l="l" r="r" t="t"/>
              <a:pathLst>
                <a:path extrusionOk="0" h="1168" w="668">
                  <a:moveTo>
                    <a:pt x="634" y="0"/>
                  </a:moveTo>
                  <a:cubicBezTo>
                    <a:pt x="601" y="367"/>
                    <a:pt x="368" y="667"/>
                    <a:pt x="1" y="834"/>
                  </a:cubicBezTo>
                  <a:lnTo>
                    <a:pt x="568" y="1168"/>
                  </a:lnTo>
                  <a:cubicBezTo>
                    <a:pt x="634" y="1034"/>
                    <a:pt x="668" y="901"/>
                    <a:pt x="668" y="734"/>
                  </a:cubicBezTo>
                  <a:cubicBezTo>
                    <a:pt x="668" y="734"/>
                    <a:pt x="668" y="234"/>
                    <a:pt x="63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80"/>
            <p:cNvSpPr/>
            <p:nvPr/>
          </p:nvSpPr>
          <p:spPr>
            <a:xfrm>
              <a:off x="3218300" y="3917425"/>
              <a:ext cx="16700" cy="29200"/>
            </a:xfrm>
            <a:custGeom>
              <a:rect b="b" l="l" r="r" t="t"/>
              <a:pathLst>
                <a:path extrusionOk="0" h="1168" w="668">
                  <a:moveTo>
                    <a:pt x="634" y="0"/>
                  </a:moveTo>
                  <a:cubicBezTo>
                    <a:pt x="601" y="367"/>
                    <a:pt x="368" y="667"/>
                    <a:pt x="1" y="834"/>
                  </a:cubicBezTo>
                  <a:lnTo>
                    <a:pt x="568" y="1168"/>
                  </a:lnTo>
                  <a:cubicBezTo>
                    <a:pt x="634" y="1034"/>
                    <a:pt x="668" y="901"/>
                    <a:pt x="668" y="734"/>
                  </a:cubicBezTo>
                  <a:cubicBezTo>
                    <a:pt x="668" y="734"/>
                    <a:pt x="668" y="234"/>
                    <a:pt x="63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80"/>
            <p:cNvSpPr/>
            <p:nvPr/>
          </p:nvSpPr>
          <p:spPr>
            <a:xfrm>
              <a:off x="3024000" y="3844025"/>
              <a:ext cx="216000" cy="121775"/>
            </a:xfrm>
            <a:custGeom>
              <a:rect b="b" l="l" r="r" t="t"/>
              <a:pathLst>
                <a:path extrusionOk="0" h="4871" w="8640">
                  <a:moveTo>
                    <a:pt x="1135" y="1"/>
                  </a:moveTo>
                  <a:lnTo>
                    <a:pt x="0" y="668"/>
                  </a:lnTo>
                  <a:lnTo>
                    <a:pt x="834" y="1135"/>
                  </a:lnTo>
                  <a:cubicBezTo>
                    <a:pt x="467" y="1335"/>
                    <a:pt x="267" y="1702"/>
                    <a:pt x="201" y="2102"/>
                  </a:cubicBezTo>
                  <a:cubicBezTo>
                    <a:pt x="201" y="2402"/>
                    <a:pt x="467" y="2736"/>
                    <a:pt x="934" y="3003"/>
                  </a:cubicBezTo>
                  <a:cubicBezTo>
                    <a:pt x="1457" y="3304"/>
                    <a:pt x="1979" y="3416"/>
                    <a:pt x="2491" y="3416"/>
                  </a:cubicBezTo>
                  <a:cubicBezTo>
                    <a:pt x="3058" y="3416"/>
                    <a:pt x="3611" y="3278"/>
                    <a:pt x="4137" y="3103"/>
                  </a:cubicBezTo>
                  <a:cubicBezTo>
                    <a:pt x="4788" y="2886"/>
                    <a:pt x="5316" y="2651"/>
                    <a:pt x="5761" y="2651"/>
                  </a:cubicBezTo>
                  <a:cubicBezTo>
                    <a:pt x="5932" y="2651"/>
                    <a:pt x="6090" y="2686"/>
                    <a:pt x="6238" y="2769"/>
                  </a:cubicBezTo>
                  <a:cubicBezTo>
                    <a:pt x="6572" y="2936"/>
                    <a:pt x="6472" y="3170"/>
                    <a:pt x="6105" y="3403"/>
                  </a:cubicBezTo>
                  <a:cubicBezTo>
                    <a:pt x="5819" y="3556"/>
                    <a:pt x="5511" y="3632"/>
                    <a:pt x="5207" y="3632"/>
                  </a:cubicBezTo>
                  <a:cubicBezTo>
                    <a:pt x="4978" y="3632"/>
                    <a:pt x="4751" y="3589"/>
                    <a:pt x="4537" y="3503"/>
                  </a:cubicBezTo>
                  <a:lnTo>
                    <a:pt x="3470" y="4537"/>
                  </a:lnTo>
                  <a:cubicBezTo>
                    <a:pt x="3636" y="4604"/>
                    <a:pt x="3836" y="4671"/>
                    <a:pt x="4037" y="4704"/>
                  </a:cubicBezTo>
                  <a:cubicBezTo>
                    <a:pt x="4370" y="4804"/>
                    <a:pt x="4737" y="4804"/>
                    <a:pt x="5071" y="4804"/>
                  </a:cubicBezTo>
                  <a:cubicBezTo>
                    <a:pt x="5638" y="4771"/>
                    <a:pt x="6171" y="4637"/>
                    <a:pt x="6672" y="4404"/>
                  </a:cubicBezTo>
                  <a:lnTo>
                    <a:pt x="7506" y="4871"/>
                  </a:lnTo>
                  <a:lnTo>
                    <a:pt x="8640" y="4237"/>
                  </a:lnTo>
                  <a:lnTo>
                    <a:pt x="8440" y="4170"/>
                  </a:lnTo>
                  <a:lnTo>
                    <a:pt x="7773" y="3770"/>
                  </a:lnTo>
                  <a:cubicBezTo>
                    <a:pt x="8173" y="3603"/>
                    <a:pt x="8406" y="3236"/>
                    <a:pt x="8440" y="2803"/>
                  </a:cubicBezTo>
                  <a:cubicBezTo>
                    <a:pt x="8440" y="2769"/>
                    <a:pt x="8440" y="2736"/>
                    <a:pt x="8440" y="2703"/>
                  </a:cubicBezTo>
                  <a:cubicBezTo>
                    <a:pt x="8406" y="2402"/>
                    <a:pt x="8173" y="2102"/>
                    <a:pt x="7706" y="1835"/>
                  </a:cubicBezTo>
                  <a:cubicBezTo>
                    <a:pt x="7239" y="1568"/>
                    <a:pt x="6739" y="1435"/>
                    <a:pt x="6205" y="1435"/>
                  </a:cubicBezTo>
                  <a:lnTo>
                    <a:pt x="5671" y="1435"/>
                  </a:lnTo>
                  <a:cubicBezTo>
                    <a:pt x="5438" y="1468"/>
                    <a:pt x="5204" y="1535"/>
                    <a:pt x="4971" y="1602"/>
                  </a:cubicBezTo>
                  <a:lnTo>
                    <a:pt x="4604" y="1702"/>
                  </a:lnTo>
                  <a:lnTo>
                    <a:pt x="4137" y="1835"/>
                  </a:lnTo>
                  <a:lnTo>
                    <a:pt x="3970" y="1902"/>
                  </a:lnTo>
                  <a:cubicBezTo>
                    <a:pt x="3636" y="2035"/>
                    <a:pt x="3303" y="2135"/>
                    <a:pt x="2969" y="2202"/>
                  </a:cubicBezTo>
                  <a:cubicBezTo>
                    <a:pt x="2902" y="2219"/>
                    <a:pt x="2836" y="2227"/>
                    <a:pt x="2769" y="2227"/>
                  </a:cubicBezTo>
                  <a:cubicBezTo>
                    <a:pt x="2702" y="2227"/>
                    <a:pt x="2636" y="2219"/>
                    <a:pt x="2569" y="2202"/>
                  </a:cubicBezTo>
                  <a:cubicBezTo>
                    <a:pt x="2469" y="2169"/>
                    <a:pt x="2402" y="2135"/>
                    <a:pt x="2369" y="2102"/>
                  </a:cubicBezTo>
                  <a:cubicBezTo>
                    <a:pt x="2102" y="1969"/>
                    <a:pt x="2069" y="1735"/>
                    <a:pt x="2536" y="1468"/>
                  </a:cubicBezTo>
                  <a:cubicBezTo>
                    <a:pt x="2798" y="1307"/>
                    <a:pt x="3097" y="1219"/>
                    <a:pt x="3396" y="1219"/>
                  </a:cubicBezTo>
                  <a:cubicBezTo>
                    <a:pt x="3591" y="1219"/>
                    <a:pt x="3786" y="1256"/>
                    <a:pt x="3970" y="1335"/>
                  </a:cubicBezTo>
                  <a:lnTo>
                    <a:pt x="4971" y="301"/>
                  </a:lnTo>
                  <a:cubicBezTo>
                    <a:pt x="4553" y="176"/>
                    <a:pt x="4124" y="114"/>
                    <a:pt x="3698" y="114"/>
                  </a:cubicBezTo>
                  <a:cubicBezTo>
                    <a:pt x="3103" y="114"/>
                    <a:pt x="2513" y="234"/>
                    <a:pt x="1968" y="468"/>
                  </a:cubicBezTo>
                  <a:lnTo>
                    <a:pt x="1135"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80"/>
            <p:cNvSpPr/>
            <p:nvPr/>
          </p:nvSpPr>
          <p:spPr>
            <a:xfrm>
              <a:off x="3190775" y="3954950"/>
              <a:ext cx="20875" cy="34200"/>
            </a:xfrm>
            <a:custGeom>
              <a:rect b="b" l="l" r="r" t="t"/>
              <a:pathLst>
                <a:path extrusionOk="0" h="1368" w="835">
                  <a:moveTo>
                    <a:pt x="1" y="0"/>
                  </a:moveTo>
                  <a:lnTo>
                    <a:pt x="1" y="867"/>
                  </a:lnTo>
                  <a:lnTo>
                    <a:pt x="835" y="1368"/>
                  </a:lnTo>
                  <a:lnTo>
                    <a:pt x="835" y="467"/>
                  </a:lnTo>
                  <a:lnTo>
                    <a:pt x="1"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80"/>
            <p:cNvSpPr/>
            <p:nvPr/>
          </p:nvSpPr>
          <p:spPr>
            <a:xfrm>
              <a:off x="3190775" y="3954950"/>
              <a:ext cx="20875" cy="34200"/>
            </a:xfrm>
            <a:custGeom>
              <a:rect b="b" l="l" r="r" t="t"/>
              <a:pathLst>
                <a:path extrusionOk="0" h="1368" w="835">
                  <a:moveTo>
                    <a:pt x="1" y="0"/>
                  </a:moveTo>
                  <a:lnTo>
                    <a:pt x="1" y="867"/>
                  </a:lnTo>
                  <a:lnTo>
                    <a:pt x="835" y="1368"/>
                  </a:lnTo>
                  <a:lnTo>
                    <a:pt x="835" y="467"/>
                  </a:ln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80"/>
            <p:cNvSpPr/>
            <p:nvPr/>
          </p:nvSpPr>
          <p:spPr>
            <a:xfrm>
              <a:off x="3023175" y="3844850"/>
              <a:ext cx="49225" cy="15875"/>
            </a:xfrm>
            <a:custGeom>
              <a:rect b="b" l="l" r="r" t="t"/>
              <a:pathLst>
                <a:path extrusionOk="0" h="635" w="1969">
                  <a:moveTo>
                    <a:pt x="1134" y="1"/>
                  </a:moveTo>
                  <a:lnTo>
                    <a:pt x="0" y="635"/>
                  </a:lnTo>
                  <a:lnTo>
                    <a:pt x="1134" y="134"/>
                  </a:lnTo>
                  <a:lnTo>
                    <a:pt x="1968" y="468"/>
                  </a:lnTo>
                  <a:lnTo>
                    <a:pt x="1134"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80"/>
            <p:cNvSpPr/>
            <p:nvPr/>
          </p:nvSpPr>
          <p:spPr>
            <a:xfrm>
              <a:off x="3086550" y="3852375"/>
              <a:ext cx="61725" cy="29200"/>
            </a:xfrm>
            <a:custGeom>
              <a:rect b="b" l="l" r="r" t="t"/>
              <a:pathLst>
                <a:path extrusionOk="0" h="1168" w="2469">
                  <a:moveTo>
                    <a:pt x="2469" y="0"/>
                  </a:moveTo>
                  <a:lnTo>
                    <a:pt x="1468" y="901"/>
                  </a:lnTo>
                  <a:cubicBezTo>
                    <a:pt x="1308" y="848"/>
                    <a:pt x="1142" y="822"/>
                    <a:pt x="976" y="822"/>
                  </a:cubicBezTo>
                  <a:cubicBezTo>
                    <a:pt x="623" y="822"/>
                    <a:pt x="273" y="940"/>
                    <a:pt x="0" y="1168"/>
                  </a:cubicBezTo>
                  <a:cubicBezTo>
                    <a:pt x="275" y="999"/>
                    <a:pt x="590" y="910"/>
                    <a:pt x="910" y="910"/>
                  </a:cubicBezTo>
                  <a:cubicBezTo>
                    <a:pt x="1096" y="910"/>
                    <a:pt x="1284" y="940"/>
                    <a:pt x="1468" y="1001"/>
                  </a:cubicBezTo>
                  <a:lnTo>
                    <a:pt x="2469"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80"/>
            <p:cNvSpPr/>
            <p:nvPr/>
          </p:nvSpPr>
          <p:spPr>
            <a:xfrm>
              <a:off x="3109900" y="3931600"/>
              <a:ext cx="40050" cy="33375"/>
            </a:xfrm>
            <a:custGeom>
              <a:rect b="b" l="l" r="r" t="t"/>
              <a:pathLst>
                <a:path extrusionOk="0" h="1335" w="1602">
                  <a:moveTo>
                    <a:pt x="1068" y="0"/>
                  </a:moveTo>
                  <a:lnTo>
                    <a:pt x="0" y="1068"/>
                  </a:lnTo>
                  <a:cubicBezTo>
                    <a:pt x="200" y="1134"/>
                    <a:pt x="400" y="1201"/>
                    <a:pt x="601" y="1234"/>
                  </a:cubicBezTo>
                  <a:cubicBezTo>
                    <a:pt x="934" y="1301"/>
                    <a:pt x="1268" y="1334"/>
                    <a:pt x="1601" y="1334"/>
                  </a:cubicBezTo>
                  <a:cubicBezTo>
                    <a:pt x="1101" y="1334"/>
                    <a:pt x="634" y="1234"/>
                    <a:pt x="167" y="1034"/>
                  </a:cubicBezTo>
                  <a:lnTo>
                    <a:pt x="1068"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80"/>
            <p:cNvSpPr/>
            <p:nvPr/>
          </p:nvSpPr>
          <p:spPr>
            <a:xfrm>
              <a:off x="3190775" y="3950775"/>
              <a:ext cx="48400" cy="15875"/>
            </a:xfrm>
            <a:custGeom>
              <a:rect b="b" l="l" r="r" t="t"/>
              <a:pathLst>
                <a:path extrusionOk="0" h="635" w="1936">
                  <a:moveTo>
                    <a:pt x="1936" y="0"/>
                  </a:moveTo>
                  <a:lnTo>
                    <a:pt x="835" y="534"/>
                  </a:lnTo>
                  <a:lnTo>
                    <a:pt x="1" y="167"/>
                  </a:lnTo>
                  <a:lnTo>
                    <a:pt x="1" y="167"/>
                  </a:lnTo>
                  <a:lnTo>
                    <a:pt x="835" y="634"/>
                  </a:lnTo>
                  <a:lnTo>
                    <a:pt x="1936"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80"/>
            <p:cNvSpPr/>
            <p:nvPr/>
          </p:nvSpPr>
          <p:spPr>
            <a:xfrm>
              <a:off x="2864725" y="3765650"/>
              <a:ext cx="266875" cy="149275"/>
            </a:xfrm>
            <a:custGeom>
              <a:rect b="b" l="l" r="r" t="t"/>
              <a:pathLst>
                <a:path extrusionOk="0" h="5971" w="10675">
                  <a:moveTo>
                    <a:pt x="10674" y="0"/>
                  </a:moveTo>
                  <a:cubicBezTo>
                    <a:pt x="7772" y="0"/>
                    <a:pt x="5070" y="667"/>
                    <a:pt x="3036" y="1835"/>
                  </a:cubicBezTo>
                  <a:cubicBezTo>
                    <a:pt x="1068" y="2935"/>
                    <a:pt x="0" y="4403"/>
                    <a:pt x="0" y="5971"/>
                  </a:cubicBezTo>
                  <a:cubicBezTo>
                    <a:pt x="0" y="5971"/>
                    <a:pt x="100" y="3803"/>
                    <a:pt x="3102" y="1968"/>
                  </a:cubicBezTo>
                  <a:cubicBezTo>
                    <a:pt x="6071" y="167"/>
                    <a:pt x="10674" y="0"/>
                    <a:pt x="10674"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80"/>
            <p:cNvSpPr/>
            <p:nvPr/>
          </p:nvSpPr>
          <p:spPr>
            <a:xfrm>
              <a:off x="3109900" y="3896575"/>
              <a:ext cx="310225" cy="178925"/>
            </a:xfrm>
            <a:custGeom>
              <a:rect b="b" l="l" r="r" t="t"/>
              <a:pathLst>
                <a:path extrusionOk="0" h="7157" w="12409">
                  <a:moveTo>
                    <a:pt x="11942" y="0"/>
                  </a:moveTo>
                  <a:cubicBezTo>
                    <a:pt x="11942" y="1"/>
                    <a:pt x="12408" y="3069"/>
                    <a:pt x="8573" y="5170"/>
                  </a:cubicBezTo>
                  <a:cubicBezTo>
                    <a:pt x="5045" y="7056"/>
                    <a:pt x="824" y="7139"/>
                    <a:pt x="106" y="7139"/>
                  </a:cubicBezTo>
                  <a:cubicBezTo>
                    <a:pt x="37" y="7139"/>
                    <a:pt x="0" y="7139"/>
                    <a:pt x="0" y="7139"/>
                  </a:cubicBezTo>
                  <a:lnTo>
                    <a:pt x="0" y="7139"/>
                  </a:lnTo>
                  <a:cubicBezTo>
                    <a:pt x="284" y="7151"/>
                    <a:pt x="568" y="7157"/>
                    <a:pt x="853" y="7157"/>
                  </a:cubicBezTo>
                  <a:cubicBezTo>
                    <a:pt x="3709" y="7157"/>
                    <a:pt x="6555" y="6545"/>
                    <a:pt x="8740" y="5271"/>
                  </a:cubicBezTo>
                  <a:cubicBezTo>
                    <a:pt x="11242" y="3836"/>
                    <a:pt x="12309" y="1868"/>
                    <a:pt x="11942"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80"/>
            <p:cNvSpPr/>
            <p:nvPr/>
          </p:nvSpPr>
          <p:spPr>
            <a:xfrm>
              <a:off x="2825525" y="3727075"/>
              <a:ext cx="557075" cy="321500"/>
            </a:xfrm>
            <a:custGeom>
              <a:rect b="b" l="l" r="r" t="t"/>
              <a:pathLst>
                <a:path extrusionOk="0" h="12860" w="22283">
                  <a:moveTo>
                    <a:pt x="11146" y="0"/>
                  </a:moveTo>
                  <a:cubicBezTo>
                    <a:pt x="8290" y="0"/>
                    <a:pt x="5438" y="626"/>
                    <a:pt x="3269" y="1877"/>
                  </a:cubicBezTo>
                  <a:cubicBezTo>
                    <a:pt x="2169" y="2444"/>
                    <a:pt x="1268" y="3311"/>
                    <a:pt x="601" y="4345"/>
                  </a:cubicBezTo>
                  <a:lnTo>
                    <a:pt x="0" y="4345"/>
                  </a:lnTo>
                  <a:lnTo>
                    <a:pt x="0" y="6613"/>
                  </a:lnTo>
                  <a:cubicBezTo>
                    <a:pt x="67" y="8214"/>
                    <a:pt x="1168" y="9782"/>
                    <a:pt x="3236" y="10983"/>
                  </a:cubicBezTo>
                  <a:cubicBezTo>
                    <a:pt x="5421" y="12234"/>
                    <a:pt x="8281" y="12859"/>
                    <a:pt x="11138" y="12859"/>
                  </a:cubicBezTo>
                  <a:cubicBezTo>
                    <a:pt x="13994" y="12859"/>
                    <a:pt x="16846" y="12234"/>
                    <a:pt x="19014" y="10983"/>
                  </a:cubicBezTo>
                  <a:cubicBezTo>
                    <a:pt x="21115" y="9782"/>
                    <a:pt x="22216" y="8214"/>
                    <a:pt x="22283" y="6613"/>
                  </a:cubicBezTo>
                  <a:lnTo>
                    <a:pt x="22283" y="4345"/>
                  </a:lnTo>
                  <a:lnTo>
                    <a:pt x="21683" y="4345"/>
                  </a:lnTo>
                  <a:cubicBezTo>
                    <a:pt x="21049" y="3311"/>
                    <a:pt x="20115" y="2444"/>
                    <a:pt x="19047" y="1877"/>
                  </a:cubicBezTo>
                  <a:cubicBezTo>
                    <a:pt x="16862" y="626"/>
                    <a:pt x="14002" y="0"/>
                    <a:pt x="1114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80"/>
            <p:cNvSpPr/>
            <p:nvPr/>
          </p:nvSpPr>
          <p:spPr>
            <a:xfrm>
              <a:off x="2825525" y="3727075"/>
              <a:ext cx="557075" cy="321500"/>
            </a:xfrm>
            <a:custGeom>
              <a:rect b="b" l="l" r="r" t="t"/>
              <a:pathLst>
                <a:path extrusionOk="0" h="12860" w="22283">
                  <a:moveTo>
                    <a:pt x="11146" y="0"/>
                  </a:moveTo>
                  <a:cubicBezTo>
                    <a:pt x="8290" y="0"/>
                    <a:pt x="5438" y="626"/>
                    <a:pt x="3269" y="1877"/>
                  </a:cubicBezTo>
                  <a:cubicBezTo>
                    <a:pt x="2169" y="2444"/>
                    <a:pt x="1268" y="3311"/>
                    <a:pt x="601" y="4345"/>
                  </a:cubicBezTo>
                  <a:lnTo>
                    <a:pt x="0" y="4345"/>
                  </a:lnTo>
                  <a:lnTo>
                    <a:pt x="0" y="6613"/>
                  </a:lnTo>
                  <a:cubicBezTo>
                    <a:pt x="67" y="8214"/>
                    <a:pt x="1168" y="9782"/>
                    <a:pt x="3236" y="10983"/>
                  </a:cubicBezTo>
                  <a:cubicBezTo>
                    <a:pt x="5421" y="12234"/>
                    <a:pt x="8281" y="12859"/>
                    <a:pt x="11138" y="12859"/>
                  </a:cubicBezTo>
                  <a:cubicBezTo>
                    <a:pt x="13994" y="12859"/>
                    <a:pt x="16846" y="12234"/>
                    <a:pt x="19014" y="10983"/>
                  </a:cubicBezTo>
                  <a:cubicBezTo>
                    <a:pt x="21115" y="9782"/>
                    <a:pt x="22216" y="8214"/>
                    <a:pt x="22283" y="6613"/>
                  </a:cubicBezTo>
                  <a:lnTo>
                    <a:pt x="22283" y="4345"/>
                  </a:lnTo>
                  <a:lnTo>
                    <a:pt x="21683" y="4345"/>
                  </a:lnTo>
                  <a:cubicBezTo>
                    <a:pt x="21049" y="3311"/>
                    <a:pt x="20115" y="2444"/>
                    <a:pt x="19047" y="1877"/>
                  </a:cubicBezTo>
                  <a:cubicBezTo>
                    <a:pt x="16862" y="626"/>
                    <a:pt x="14002" y="0"/>
                    <a:pt x="1114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80"/>
            <p:cNvSpPr/>
            <p:nvPr/>
          </p:nvSpPr>
          <p:spPr>
            <a:xfrm>
              <a:off x="2825525" y="3727275"/>
              <a:ext cx="278550" cy="321925"/>
            </a:xfrm>
            <a:custGeom>
              <a:rect b="b" l="l" r="r" t="t"/>
              <a:pathLst>
                <a:path extrusionOk="0" h="12877" w="11142">
                  <a:moveTo>
                    <a:pt x="11142" y="1"/>
                  </a:moveTo>
                  <a:cubicBezTo>
                    <a:pt x="8306" y="1"/>
                    <a:pt x="5438" y="601"/>
                    <a:pt x="3269" y="1869"/>
                  </a:cubicBezTo>
                  <a:cubicBezTo>
                    <a:pt x="2169" y="2436"/>
                    <a:pt x="1268" y="3303"/>
                    <a:pt x="601" y="4337"/>
                  </a:cubicBezTo>
                  <a:lnTo>
                    <a:pt x="0" y="4337"/>
                  </a:lnTo>
                  <a:lnTo>
                    <a:pt x="0" y="6605"/>
                  </a:lnTo>
                  <a:cubicBezTo>
                    <a:pt x="67" y="8206"/>
                    <a:pt x="1168" y="9774"/>
                    <a:pt x="3236" y="10975"/>
                  </a:cubicBezTo>
                  <a:cubicBezTo>
                    <a:pt x="5438" y="12243"/>
                    <a:pt x="8273" y="12876"/>
                    <a:pt x="11142" y="12876"/>
                  </a:cubicBezTo>
                  <a:lnTo>
                    <a:pt x="11142"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80"/>
            <p:cNvSpPr/>
            <p:nvPr/>
          </p:nvSpPr>
          <p:spPr>
            <a:xfrm>
              <a:off x="2825525" y="3753125"/>
              <a:ext cx="126775" cy="269400"/>
            </a:xfrm>
            <a:custGeom>
              <a:rect b="b" l="l" r="r" t="t"/>
              <a:pathLst>
                <a:path extrusionOk="0" h="10776" w="5071">
                  <a:moveTo>
                    <a:pt x="5071" y="1"/>
                  </a:moveTo>
                  <a:lnTo>
                    <a:pt x="5071" y="1"/>
                  </a:lnTo>
                  <a:cubicBezTo>
                    <a:pt x="4437" y="234"/>
                    <a:pt x="3836" y="501"/>
                    <a:pt x="3269" y="835"/>
                  </a:cubicBezTo>
                  <a:cubicBezTo>
                    <a:pt x="2169" y="1402"/>
                    <a:pt x="1268" y="2269"/>
                    <a:pt x="601" y="3303"/>
                  </a:cubicBezTo>
                  <a:lnTo>
                    <a:pt x="0" y="3303"/>
                  </a:lnTo>
                  <a:lnTo>
                    <a:pt x="0" y="5571"/>
                  </a:lnTo>
                  <a:cubicBezTo>
                    <a:pt x="67" y="7172"/>
                    <a:pt x="1168" y="8740"/>
                    <a:pt x="3269" y="9941"/>
                  </a:cubicBezTo>
                  <a:cubicBezTo>
                    <a:pt x="3836" y="10275"/>
                    <a:pt x="4437" y="10542"/>
                    <a:pt x="5037" y="10775"/>
                  </a:cubicBezTo>
                  <a:lnTo>
                    <a:pt x="507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80"/>
            <p:cNvSpPr/>
            <p:nvPr/>
          </p:nvSpPr>
          <p:spPr>
            <a:xfrm>
              <a:off x="3256675" y="3753125"/>
              <a:ext cx="126775" cy="269400"/>
            </a:xfrm>
            <a:custGeom>
              <a:rect b="b" l="l" r="r" t="t"/>
              <a:pathLst>
                <a:path extrusionOk="0" h="10776" w="5071">
                  <a:moveTo>
                    <a:pt x="0" y="1"/>
                  </a:moveTo>
                  <a:lnTo>
                    <a:pt x="0" y="10775"/>
                  </a:lnTo>
                  <a:cubicBezTo>
                    <a:pt x="600" y="10542"/>
                    <a:pt x="1201" y="10275"/>
                    <a:pt x="1801" y="9941"/>
                  </a:cubicBezTo>
                  <a:cubicBezTo>
                    <a:pt x="3869" y="8740"/>
                    <a:pt x="4970" y="7172"/>
                    <a:pt x="5070" y="5571"/>
                  </a:cubicBezTo>
                  <a:lnTo>
                    <a:pt x="5070" y="3303"/>
                  </a:lnTo>
                  <a:lnTo>
                    <a:pt x="4437" y="3303"/>
                  </a:lnTo>
                  <a:cubicBezTo>
                    <a:pt x="3803" y="2269"/>
                    <a:pt x="2869" y="1402"/>
                    <a:pt x="1801" y="835"/>
                  </a:cubicBezTo>
                  <a:cubicBezTo>
                    <a:pt x="1201" y="501"/>
                    <a:pt x="600" y="234"/>
                    <a:pt x="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80"/>
            <p:cNvSpPr/>
            <p:nvPr/>
          </p:nvSpPr>
          <p:spPr>
            <a:xfrm>
              <a:off x="2798000" y="3675375"/>
              <a:ext cx="612975" cy="321500"/>
            </a:xfrm>
            <a:custGeom>
              <a:rect b="b" l="l" r="r" t="t"/>
              <a:pathLst>
                <a:path extrusionOk="0" h="12860" w="24519">
                  <a:moveTo>
                    <a:pt x="12247" y="0"/>
                  </a:moveTo>
                  <a:cubicBezTo>
                    <a:pt x="9391" y="0"/>
                    <a:pt x="6539" y="626"/>
                    <a:pt x="4370" y="1876"/>
                  </a:cubicBezTo>
                  <a:cubicBezTo>
                    <a:pt x="1" y="4378"/>
                    <a:pt x="1" y="8448"/>
                    <a:pt x="4370" y="10983"/>
                  </a:cubicBezTo>
                  <a:cubicBezTo>
                    <a:pt x="6539" y="12234"/>
                    <a:pt x="9391" y="12859"/>
                    <a:pt x="12247" y="12859"/>
                  </a:cubicBezTo>
                  <a:cubicBezTo>
                    <a:pt x="15103" y="12859"/>
                    <a:pt x="17963" y="12234"/>
                    <a:pt x="20148" y="10983"/>
                  </a:cubicBezTo>
                  <a:cubicBezTo>
                    <a:pt x="24485" y="8481"/>
                    <a:pt x="24518" y="4378"/>
                    <a:pt x="20148" y="1876"/>
                  </a:cubicBezTo>
                  <a:cubicBezTo>
                    <a:pt x="17963" y="626"/>
                    <a:pt x="15103" y="0"/>
                    <a:pt x="1224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80"/>
            <p:cNvSpPr/>
            <p:nvPr/>
          </p:nvSpPr>
          <p:spPr>
            <a:xfrm>
              <a:off x="2798000" y="3675375"/>
              <a:ext cx="612975" cy="321500"/>
            </a:xfrm>
            <a:custGeom>
              <a:rect b="b" l="l" r="r" t="t"/>
              <a:pathLst>
                <a:path extrusionOk="0" h="12860" w="24519">
                  <a:moveTo>
                    <a:pt x="12247" y="0"/>
                  </a:moveTo>
                  <a:cubicBezTo>
                    <a:pt x="9391" y="0"/>
                    <a:pt x="6539" y="626"/>
                    <a:pt x="4370" y="1876"/>
                  </a:cubicBezTo>
                  <a:cubicBezTo>
                    <a:pt x="1" y="4378"/>
                    <a:pt x="1" y="8448"/>
                    <a:pt x="4370" y="10983"/>
                  </a:cubicBezTo>
                  <a:cubicBezTo>
                    <a:pt x="6539" y="12234"/>
                    <a:pt x="9391" y="12859"/>
                    <a:pt x="12247" y="12859"/>
                  </a:cubicBezTo>
                  <a:cubicBezTo>
                    <a:pt x="15103" y="12859"/>
                    <a:pt x="17963" y="12234"/>
                    <a:pt x="20148" y="10983"/>
                  </a:cubicBezTo>
                  <a:cubicBezTo>
                    <a:pt x="24485" y="8481"/>
                    <a:pt x="24518" y="4378"/>
                    <a:pt x="20148" y="1876"/>
                  </a:cubicBezTo>
                  <a:cubicBezTo>
                    <a:pt x="17963" y="626"/>
                    <a:pt x="15103" y="0"/>
                    <a:pt x="122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80"/>
            <p:cNvSpPr/>
            <p:nvPr/>
          </p:nvSpPr>
          <p:spPr>
            <a:xfrm>
              <a:off x="2918925" y="3736450"/>
              <a:ext cx="370275" cy="198700"/>
            </a:xfrm>
            <a:custGeom>
              <a:rect b="b" l="l" r="r" t="t"/>
              <a:pathLst>
                <a:path extrusionOk="0" h="7948" w="14811">
                  <a:moveTo>
                    <a:pt x="7406" y="1"/>
                  </a:moveTo>
                  <a:cubicBezTo>
                    <a:pt x="5654" y="1"/>
                    <a:pt x="3903" y="367"/>
                    <a:pt x="2269" y="1101"/>
                  </a:cubicBezTo>
                  <a:cubicBezTo>
                    <a:pt x="801" y="1835"/>
                    <a:pt x="0" y="2869"/>
                    <a:pt x="0" y="3970"/>
                  </a:cubicBezTo>
                  <a:cubicBezTo>
                    <a:pt x="0" y="5071"/>
                    <a:pt x="801" y="6105"/>
                    <a:pt x="2269" y="6872"/>
                  </a:cubicBezTo>
                  <a:cubicBezTo>
                    <a:pt x="3903" y="7589"/>
                    <a:pt x="5654" y="7948"/>
                    <a:pt x="7406" y="7948"/>
                  </a:cubicBezTo>
                  <a:cubicBezTo>
                    <a:pt x="9157" y="7948"/>
                    <a:pt x="10908" y="7589"/>
                    <a:pt x="12543" y="6872"/>
                  </a:cubicBezTo>
                  <a:cubicBezTo>
                    <a:pt x="14010" y="6105"/>
                    <a:pt x="14811" y="5071"/>
                    <a:pt x="14811" y="3970"/>
                  </a:cubicBezTo>
                  <a:cubicBezTo>
                    <a:pt x="14811" y="2869"/>
                    <a:pt x="14010" y="1835"/>
                    <a:pt x="12543" y="1101"/>
                  </a:cubicBezTo>
                  <a:cubicBezTo>
                    <a:pt x="10908" y="367"/>
                    <a:pt x="9157" y="1"/>
                    <a:pt x="740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80"/>
            <p:cNvSpPr/>
            <p:nvPr/>
          </p:nvSpPr>
          <p:spPr>
            <a:xfrm>
              <a:off x="2918925" y="3736450"/>
              <a:ext cx="370275" cy="198700"/>
            </a:xfrm>
            <a:custGeom>
              <a:rect b="b" l="l" r="r" t="t"/>
              <a:pathLst>
                <a:path extrusionOk="0" h="7948" w="14811">
                  <a:moveTo>
                    <a:pt x="7406" y="1"/>
                  </a:moveTo>
                  <a:cubicBezTo>
                    <a:pt x="5654" y="1"/>
                    <a:pt x="3903" y="367"/>
                    <a:pt x="2269" y="1101"/>
                  </a:cubicBezTo>
                  <a:cubicBezTo>
                    <a:pt x="801" y="1835"/>
                    <a:pt x="0" y="2869"/>
                    <a:pt x="0" y="3970"/>
                  </a:cubicBezTo>
                  <a:cubicBezTo>
                    <a:pt x="0" y="5071"/>
                    <a:pt x="801" y="6105"/>
                    <a:pt x="2269" y="6872"/>
                  </a:cubicBezTo>
                  <a:cubicBezTo>
                    <a:pt x="3903" y="7589"/>
                    <a:pt x="5654" y="7948"/>
                    <a:pt x="7406" y="7948"/>
                  </a:cubicBezTo>
                  <a:cubicBezTo>
                    <a:pt x="9157" y="7948"/>
                    <a:pt x="10908" y="7589"/>
                    <a:pt x="12543" y="6872"/>
                  </a:cubicBezTo>
                  <a:cubicBezTo>
                    <a:pt x="14010" y="6105"/>
                    <a:pt x="14811" y="5071"/>
                    <a:pt x="14811" y="3970"/>
                  </a:cubicBezTo>
                  <a:cubicBezTo>
                    <a:pt x="14811" y="2869"/>
                    <a:pt x="14010" y="1835"/>
                    <a:pt x="12543" y="1101"/>
                  </a:cubicBezTo>
                  <a:cubicBezTo>
                    <a:pt x="10908" y="367"/>
                    <a:pt x="9157" y="1"/>
                    <a:pt x="740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80"/>
            <p:cNvSpPr/>
            <p:nvPr/>
          </p:nvSpPr>
          <p:spPr>
            <a:xfrm>
              <a:off x="2837200" y="3687250"/>
              <a:ext cx="533725" cy="297725"/>
            </a:xfrm>
            <a:custGeom>
              <a:rect b="b" l="l" r="r" t="t"/>
              <a:pathLst>
                <a:path extrusionOk="0" h="11909" w="21349">
                  <a:moveTo>
                    <a:pt x="10675" y="1960"/>
                  </a:moveTo>
                  <a:cubicBezTo>
                    <a:pt x="12426" y="1960"/>
                    <a:pt x="14177" y="2319"/>
                    <a:pt x="15812" y="3036"/>
                  </a:cubicBezTo>
                  <a:cubicBezTo>
                    <a:pt x="17279" y="3803"/>
                    <a:pt x="18080" y="4837"/>
                    <a:pt x="18080" y="5938"/>
                  </a:cubicBezTo>
                  <a:cubicBezTo>
                    <a:pt x="18080" y="7039"/>
                    <a:pt x="17279" y="8073"/>
                    <a:pt x="15812" y="8840"/>
                  </a:cubicBezTo>
                  <a:cubicBezTo>
                    <a:pt x="14177" y="9557"/>
                    <a:pt x="12426" y="9916"/>
                    <a:pt x="10675" y="9916"/>
                  </a:cubicBezTo>
                  <a:cubicBezTo>
                    <a:pt x="8923" y="9916"/>
                    <a:pt x="7172" y="9557"/>
                    <a:pt x="5538" y="8840"/>
                  </a:cubicBezTo>
                  <a:cubicBezTo>
                    <a:pt x="4103" y="8073"/>
                    <a:pt x="3303" y="7039"/>
                    <a:pt x="3303" y="5938"/>
                  </a:cubicBezTo>
                  <a:cubicBezTo>
                    <a:pt x="3303" y="4837"/>
                    <a:pt x="4103" y="3803"/>
                    <a:pt x="5538" y="3036"/>
                  </a:cubicBezTo>
                  <a:cubicBezTo>
                    <a:pt x="7172" y="2319"/>
                    <a:pt x="8923" y="1960"/>
                    <a:pt x="10675" y="1960"/>
                  </a:cubicBezTo>
                  <a:close/>
                  <a:moveTo>
                    <a:pt x="10675" y="0"/>
                  </a:moveTo>
                  <a:cubicBezTo>
                    <a:pt x="7773" y="0"/>
                    <a:pt x="5071" y="634"/>
                    <a:pt x="3036" y="1802"/>
                  </a:cubicBezTo>
                  <a:cubicBezTo>
                    <a:pt x="1068" y="2936"/>
                    <a:pt x="0" y="4404"/>
                    <a:pt x="0" y="5938"/>
                  </a:cubicBezTo>
                  <a:cubicBezTo>
                    <a:pt x="0" y="7472"/>
                    <a:pt x="1068" y="8940"/>
                    <a:pt x="3036" y="10074"/>
                  </a:cubicBezTo>
                  <a:cubicBezTo>
                    <a:pt x="5071" y="11242"/>
                    <a:pt x="7773" y="11909"/>
                    <a:pt x="10675" y="11909"/>
                  </a:cubicBezTo>
                  <a:cubicBezTo>
                    <a:pt x="13577" y="11909"/>
                    <a:pt x="16279" y="11242"/>
                    <a:pt x="18313" y="10074"/>
                  </a:cubicBezTo>
                  <a:cubicBezTo>
                    <a:pt x="20282" y="8940"/>
                    <a:pt x="21349" y="7472"/>
                    <a:pt x="21349" y="5938"/>
                  </a:cubicBezTo>
                  <a:cubicBezTo>
                    <a:pt x="21349" y="4404"/>
                    <a:pt x="20282" y="2936"/>
                    <a:pt x="18313" y="1802"/>
                  </a:cubicBezTo>
                  <a:cubicBezTo>
                    <a:pt x="16279" y="634"/>
                    <a:pt x="13577" y="0"/>
                    <a:pt x="10675"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80"/>
            <p:cNvSpPr/>
            <p:nvPr/>
          </p:nvSpPr>
          <p:spPr>
            <a:xfrm>
              <a:off x="2928925" y="3745625"/>
              <a:ext cx="351125" cy="180150"/>
            </a:xfrm>
            <a:custGeom>
              <a:rect b="b" l="l" r="r" t="t"/>
              <a:pathLst>
                <a:path extrusionOk="0" h="7206" w="14045">
                  <a:moveTo>
                    <a:pt x="7006" y="0"/>
                  </a:moveTo>
                  <a:cubicBezTo>
                    <a:pt x="3136" y="0"/>
                    <a:pt x="1" y="1602"/>
                    <a:pt x="1" y="3603"/>
                  </a:cubicBezTo>
                  <a:cubicBezTo>
                    <a:pt x="1" y="5604"/>
                    <a:pt x="3136" y="7206"/>
                    <a:pt x="7006" y="7206"/>
                  </a:cubicBezTo>
                  <a:cubicBezTo>
                    <a:pt x="10875" y="7206"/>
                    <a:pt x="14044" y="5604"/>
                    <a:pt x="14044" y="3603"/>
                  </a:cubicBezTo>
                  <a:cubicBezTo>
                    <a:pt x="14044" y="1602"/>
                    <a:pt x="10875" y="0"/>
                    <a:pt x="700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80"/>
            <p:cNvSpPr/>
            <p:nvPr/>
          </p:nvSpPr>
          <p:spPr>
            <a:xfrm>
              <a:off x="2928925" y="3745625"/>
              <a:ext cx="351125" cy="180150"/>
            </a:xfrm>
            <a:custGeom>
              <a:rect b="b" l="l" r="r" t="t"/>
              <a:pathLst>
                <a:path extrusionOk="0" h="7206" w="14045">
                  <a:moveTo>
                    <a:pt x="7006" y="0"/>
                  </a:moveTo>
                  <a:cubicBezTo>
                    <a:pt x="3136" y="0"/>
                    <a:pt x="1" y="1602"/>
                    <a:pt x="1" y="3603"/>
                  </a:cubicBezTo>
                  <a:cubicBezTo>
                    <a:pt x="1" y="5604"/>
                    <a:pt x="3136" y="7206"/>
                    <a:pt x="7006" y="7206"/>
                  </a:cubicBezTo>
                  <a:cubicBezTo>
                    <a:pt x="10875" y="7206"/>
                    <a:pt x="14044" y="5604"/>
                    <a:pt x="14044" y="3603"/>
                  </a:cubicBezTo>
                  <a:cubicBezTo>
                    <a:pt x="14044" y="1602"/>
                    <a:pt x="10875" y="0"/>
                    <a:pt x="700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80"/>
            <p:cNvSpPr/>
            <p:nvPr/>
          </p:nvSpPr>
          <p:spPr>
            <a:xfrm>
              <a:off x="2928925" y="3745625"/>
              <a:ext cx="351125" cy="180150"/>
            </a:xfrm>
            <a:custGeom>
              <a:rect b="b" l="l" r="r" t="t"/>
              <a:pathLst>
                <a:path extrusionOk="0" h="7206" w="14045">
                  <a:moveTo>
                    <a:pt x="7006" y="0"/>
                  </a:moveTo>
                  <a:cubicBezTo>
                    <a:pt x="3136" y="0"/>
                    <a:pt x="1" y="1602"/>
                    <a:pt x="1" y="3603"/>
                  </a:cubicBezTo>
                  <a:cubicBezTo>
                    <a:pt x="1" y="5604"/>
                    <a:pt x="3136" y="7206"/>
                    <a:pt x="7006" y="7206"/>
                  </a:cubicBezTo>
                  <a:cubicBezTo>
                    <a:pt x="10875" y="7206"/>
                    <a:pt x="14044" y="5604"/>
                    <a:pt x="14044" y="3603"/>
                  </a:cubicBezTo>
                  <a:cubicBezTo>
                    <a:pt x="14044" y="1602"/>
                    <a:pt x="10875" y="0"/>
                    <a:pt x="700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80"/>
            <p:cNvSpPr/>
            <p:nvPr/>
          </p:nvSpPr>
          <p:spPr>
            <a:xfrm>
              <a:off x="2930600" y="3769400"/>
              <a:ext cx="347775" cy="156800"/>
            </a:xfrm>
            <a:custGeom>
              <a:rect b="b" l="l" r="r" t="t"/>
              <a:pathLst>
                <a:path extrusionOk="0" h="6272" w="13911">
                  <a:moveTo>
                    <a:pt x="6951" y="0"/>
                  </a:moveTo>
                  <a:cubicBezTo>
                    <a:pt x="5154" y="0"/>
                    <a:pt x="3353" y="350"/>
                    <a:pt x="1968" y="1051"/>
                  </a:cubicBezTo>
                  <a:cubicBezTo>
                    <a:pt x="834" y="1651"/>
                    <a:pt x="201" y="2385"/>
                    <a:pt x="0" y="3152"/>
                  </a:cubicBezTo>
                  <a:cubicBezTo>
                    <a:pt x="201" y="3920"/>
                    <a:pt x="834" y="4620"/>
                    <a:pt x="1968" y="5221"/>
                  </a:cubicBezTo>
                  <a:cubicBezTo>
                    <a:pt x="3353" y="5921"/>
                    <a:pt x="5154" y="6271"/>
                    <a:pt x="6951" y="6271"/>
                  </a:cubicBezTo>
                  <a:cubicBezTo>
                    <a:pt x="8748" y="6271"/>
                    <a:pt x="10541" y="5921"/>
                    <a:pt x="11909" y="5221"/>
                  </a:cubicBezTo>
                  <a:cubicBezTo>
                    <a:pt x="13043" y="4653"/>
                    <a:pt x="13710" y="3920"/>
                    <a:pt x="13910" y="3152"/>
                  </a:cubicBezTo>
                  <a:cubicBezTo>
                    <a:pt x="13710" y="2385"/>
                    <a:pt x="13043" y="1651"/>
                    <a:pt x="11909" y="1051"/>
                  </a:cubicBezTo>
                  <a:cubicBezTo>
                    <a:pt x="10541" y="350"/>
                    <a:pt x="8748" y="0"/>
                    <a:pt x="695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80"/>
            <p:cNvSpPr/>
            <p:nvPr/>
          </p:nvSpPr>
          <p:spPr>
            <a:xfrm>
              <a:off x="2930600" y="3769400"/>
              <a:ext cx="347775" cy="156800"/>
            </a:xfrm>
            <a:custGeom>
              <a:rect b="b" l="l" r="r" t="t"/>
              <a:pathLst>
                <a:path extrusionOk="0" h="6272" w="13911">
                  <a:moveTo>
                    <a:pt x="6951" y="0"/>
                  </a:moveTo>
                  <a:cubicBezTo>
                    <a:pt x="5154" y="0"/>
                    <a:pt x="3353" y="350"/>
                    <a:pt x="1968" y="1051"/>
                  </a:cubicBezTo>
                  <a:cubicBezTo>
                    <a:pt x="834" y="1651"/>
                    <a:pt x="201" y="2385"/>
                    <a:pt x="0" y="3152"/>
                  </a:cubicBezTo>
                  <a:cubicBezTo>
                    <a:pt x="201" y="3920"/>
                    <a:pt x="834" y="4620"/>
                    <a:pt x="1968" y="5221"/>
                  </a:cubicBezTo>
                  <a:cubicBezTo>
                    <a:pt x="3353" y="5921"/>
                    <a:pt x="5154" y="6271"/>
                    <a:pt x="6951" y="6271"/>
                  </a:cubicBezTo>
                  <a:cubicBezTo>
                    <a:pt x="8748" y="6271"/>
                    <a:pt x="10541" y="5921"/>
                    <a:pt x="11909" y="5221"/>
                  </a:cubicBezTo>
                  <a:cubicBezTo>
                    <a:pt x="13043" y="4653"/>
                    <a:pt x="13710" y="3920"/>
                    <a:pt x="13910" y="3152"/>
                  </a:cubicBezTo>
                  <a:cubicBezTo>
                    <a:pt x="13710" y="2385"/>
                    <a:pt x="13043" y="1651"/>
                    <a:pt x="11909" y="1051"/>
                  </a:cubicBezTo>
                  <a:cubicBezTo>
                    <a:pt x="10541" y="350"/>
                    <a:pt x="8748" y="0"/>
                    <a:pt x="695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80"/>
            <p:cNvSpPr/>
            <p:nvPr/>
          </p:nvSpPr>
          <p:spPr>
            <a:xfrm>
              <a:off x="3095725" y="3773150"/>
              <a:ext cx="25025" cy="52550"/>
            </a:xfrm>
            <a:custGeom>
              <a:rect b="b" l="l" r="r" t="t"/>
              <a:pathLst>
                <a:path extrusionOk="0" h="2102" w="1001">
                  <a:moveTo>
                    <a:pt x="1001" y="0"/>
                  </a:moveTo>
                  <a:lnTo>
                    <a:pt x="0" y="1034"/>
                  </a:lnTo>
                  <a:lnTo>
                    <a:pt x="0" y="2102"/>
                  </a:lnTo>
                  <a:lnTo>
                    <a:pt x="667" y="1401"/>
                  </a:lnTo>
                  <a:lnTo>
                    <a:pt x="1001" y="1034"/>
                  </a:lnTo>
                  <a:lnTo>
                    <a:pt x="1001"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80"/>
            <p:cNvSpPr/>
            <p:nvPr/>
          </p:nvSpPr>
          <p:spPr>
            <a:xfrm>
              <a:off x="3095725" y="3773150"/>
              <a:ext cx="25025" cy="52550"/>
            </a:xfrm>
            <a:custGeom>
              <a:rect b="b" l="l" r="r" t="t"/>
              <a:pathLst>
                <a:path extrusionOk="0" h="2102" w="1001">
                  <a:moveTo>
                    <a:pt x="1001" y="0"/>
                  </a:moveTo>
                  <a:lnTo>
                    <a:pt x="0" y="1034"/>
                  </a:lnTo>
                  <a:lnTo>
                    <a:pt x="0" y="2102"/>
                  </a:lnTo>
                  <a:lnTo>
                    <a:pt x="667" y="1401"/>
                  </a:lnTo>
                  <a:lnTo>
                    <a:pt x="1001" y="1034"/>
                  </a:lnTo>
                  <a:lnTo>
                    <a:pt x="100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80"/>
            <p:cNvSpPr/>
            <p:nvPr/>
          </p:nvSpPr>
          <p:spPr>
            <a:xfrm>
              <a:off x="3048175" y="3796075"/>
              <a:ext cx="47575" cy="25250"/>
            </a:xfrm>
            <a:custGeom>
              <a:rect b="b" l="l" r="r" t="t"/>
              <a:pathLst>
                <a:path extrusionOk="0" h="1010" w="1903">
                  <a:moveTo>
                    <a:pt x="1329" y="1"/>
                  </a:moveTo>
                  <a:cubicBezTo>
                    <a:pt x="1030" y="1"/>
                    <a:pt x="730" y="89"/>
                    <a:pt x="468" y="251"/>
                  </a:cubicBezTo>
                  <a:cubicBezTo>
                    <a:pt x="1" y="551"/>
                    <a:pt x="34" y="751"/>
                    <a:pt x="268" y="918"/>
                  </a:cubicBezTo>
                  <a:cubicBezTo>
                    <a:pt x="334" y="951"/>
                    <a:pt x="401" y="951"/>
                    <a:pt x="501" y="985"/>
                  </a:cubicBezTo>
                  <a:cubicBezTo>
                    <a:pt x="568" y="1001"/>
                    <a:pt x="635" y="1010"/>
                    <a:pt x="701" y="1010"/>
                  </a:cubicBezTo>
                  <a:cubicBezTo>
                    <a:pt x="768" y="1010"/>
                    <a:pt x="835" y="1001"/>
                    <a:pt x="901" y="985"/>
                  </a:cubicBezTo>
                  <a:cubicBezTo>
                    <a:pt x="1235" y="918"/>
                    <a:pt x="1569" y="818"/>
                    <a:pt x="1902" y="718"/>
                  </a:cubicBezTo>
                  <a:lnTo>
                    <a:pt x="1902" y="117"/>
                  </a:lnTo>
                  <a:cubicBezTo>
                    <a:pt x="1718" y="38"/>
                    <a:pt x="1523" y="1"/>
                    <a:pt x="132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80"/>
            <p:cNvSpPr/>
            <p:nvPr/>
          </p:nvSpPr>
          <p:spPr>
            <a:xfrm>
              <a:off x="3048175" y="3796075"/>
              <a:ext cx="47575" cy="25250"/>
            </a:xfrm>
            <a:custGeom>
              <a:rect b="b" l="l" r="r" t="t"/>
              <a:pathLst>
                <a:path extrusionOk="0" h="1010" w="1903">
                  <a:moveTo>
                    <a:pt x="1329" y="1"/>
                  </a:moveTo>
                  <a:cubicBezTo>
                    <a:pt x="1030" y="1"/>
                    <a:pt x="730" y="89"/>
                    <a:pt x="468" y="251"/>
                  </a:cubicBezTo>
                  <a:cubicBezTo>
                    <a:pt x="1" y="551"/>
                    <a:pt x="34" y="751"/>
                    <a:pt x="268" y="918"/>
                  </a:cubicBezTo>
                  <a:cubicBezTo>
                    <a:pt x="334" y="951"/>
                    <a:pt x="401" y="951"/>
                    <a:pt x="501" y="985"/>
                  </a:cubicBezTo>
                  <a:cubicBezTo>
                    <a:pt x="568" y="1001"/>
                    <a:pt x="635" y="1010"/>
                    <a:pt x="701" y="1010"/>
                  </a:cubicBezTo>
                  <a:cubicBezTo>
                    <a:pt x="768" y="1010"/>
                    <a:pt x="835" y="1001"/>
                    <a:pt x="901" y="985"/>
                  </a:cubicBezTo>
                  <a:cubicBezTo>
                    <a:pt x="1235" y="918"/>
                    <a:pt x="1569" y="818"/>
                    <a:pt x="1902" y="718"/>
                  </a:cubicBezTo>
                  <a:lnTo>
                    <a:pt x="1902" y="117"/>
                  </a:lnTo>
                  <a:cubicBezTo>
                    <a:pt x="1718" y="38"/>
                    <a:pt x="1523" y="1"/>
                    <a:pt x="13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80"/>
            <p:cNvSpPr/>
            <p:nvPr/>
          </p:nvSpPr>
          <p:spPr>
            <a:xfrm>
              <a:off x="2996475" y="3782325"/>
              <a:ext cx="216025" cy="127600"/>
            </a:xfrm>
            <a:custGeom>
              <a:rect b="b" l="l" r="r" t="t"/>
              <a:pathLst>
                <a:path extrusionOk="0" h="5104" w="8641">
                  <a:moveTo>
                    <a:pt x="1" y="0"/>
                  </a:moveTo>
                  <a:lnTo>
                    <a:pt x="1" y="867"/>
                  </a:lnTo>
                  <a:lnTo>
                    <a:pt x="301" y="1068"/>
                  </a:lnTo>
                  <a:lnTo>
                    <a:pt x="274" y="1213"/>
                  </a:lnTo>
                  <a:lnTo>
                    <a:pt x="274" y="1213"/>
                  </a:lnTo>
                  <a:cubicBezTo>
                    <a:pt x="360" y="910"/>
                    <a:pt x="565" y="656"/>
                    <a:pt x="835" y="467"/>
                  </a:cubicBezTo>
                  <a:lnTo>
                    <a:pt x="1" y="0"/>
                  </a:lnTo>
                  <a:close/>
                  <a:moveTo>
                    <a:pt x="274" y="1213"/>
                  </a:moveTo>
                  <a:cubicBezTo>
                    <a:pt x="254" y="1284"/>
                    <a:pt x="240" y="1358"/>
                    <a:pt x="234" y="1435"/>
                  </a:cubicBezTo>
                  <a:lnTo>
                    <a:pt x="274" y="1213"/>
                  </a:lnTo>
                  <a:close/>
                  <a:moveTo>
                    <a:pt x="234" y="1435"/>
                  </a:moveTo>
                  <a:lnTo>
                    <a:pt x="234" y="2302"/>
                  </a:lnTo>
                  <a:cubicBezTo>
                    <a:pt x="234" y="2635"/>
                    <a:pt x="468" y="2936"/>
                    <a:pt x="968" y="3236"/>
                  </a:cubicBezTo>
                  <a:cubicBezTo>
                    <a:pt x="1430" y="3509"/>
                    <a:pt x="1959" y="3650"/>
                    <a:pt x="2504" y="3650"/>
                  </a:cubicBezTo>
                  <a:cubicBezTo>
                    <a:pt x="2824" y="3650"/>
                    <a:pt x="3149" y="3601"/>
                    <a:pt x="3470" y="3503"/>
                  </a:cubicBezTo>
                  <a:lnTo>
                    <a:pt x="3970" y="3369"/>
                  </a:lnTo>
                  <a:lnTo>
                    <a:pt x="3470" y="3903"/>
                  </a:lnTo>
                  <a:lnTo>
                    <a:pt x="4537" y="2836"/>
                  </a:lnTo>
                  <a:cubicBezTo>
                    <a:pt x="4752" y="2921"/>
                    <a:pt x="4984" y="2964"/>
                    <a:pt x="5220" y="2964"/>
                  </a:cubicBezTo>
                  <a:cubicBezTo>
                    <a:pt x="5534" y="2964"/>
                    <a:pt x="5852" y="2888"/>
                    <a:pt x="6138" y="2735"/>
                  </a:cubicBezTo>
                  <a:cubicBezTo>
                    <a:pt x="6505" y="2535"/>
                    <a:pt x="6605" y="2302"/>
                    <a:pt x="6272" y="2102"/>
                  </a:cubicBezTo>
                  <a:cubicBezTo>
                    <a:pt x="6131" y="2023"/>
                    <a:pt x="5982" y="1990"/>
                    <a:pt x="5820" y="1990"/>
                  </a:cubicBezTo>
                  <a:cubicBezTo>
                    <a:pt x="5369" y="1990"/>
                    <a:pt x="4825" y="2247"/>
                    <a:pt x="4137" y="2469"/>
                  </a:cubicBezTo>
                  <a:cubicBezTo>
                    <a:pt x="3619" y="2624"/>
                    <a:pt x="3083" y="2753"/>
                    <a:pt x="2534" y="2753"/>
                  </a:cubicBezTo>
                  <a:cubicBezTo>
                    <a:pt x="2022" y="2753"/>
                    <a:pt x="1499" y="2641"/>
                    <a:pt x="968" y="2335"/>
                  </a:cubicBezTo>
                  <a:cubicBezTo>
                    <a:pt x="468" y="2068"/>
                    <a:pt x="234" y="1768"/>
                    <a:pt x="234" y="1435"/>
                  </a:cubicBezTo>
                  <a:close/>
                  <a:moveTo>
                    <a:pt x="8640" y="3569"/>
                  </a:moveTo>
                  <a:lnTo>
                    <a:pt x="7539" y="4237"/>
                  </a:lnTo>
                  <a:lnTo>
                    <a:pt x="6705" y="3736"/>
                  </a:lnTo>
                  <a:cubicBezTo>
                    <a:pt x="6127" y="4014"/>
                    <a:pt x="5501" y="4147"/>
                    <a:pt x="4882" y="4147"/>
                  </a:cubicBezTo>
                  <a:cubicBezTo>
                    <a:pt x="4608" y="4147"/>
                    <a:pt x="4336" y="4121"/>
                    <a:pt x="4070" y="4070"/>
                  </a:cubicBezTo>
                  <a:cubicBezTo>
                    <a:pt x="3870" y="4036"/>
                    <a:pt x="3670" y="3970"/>
                    <a:pt x="3470" y="3903"/>
                  </a:cubicBezTo>
                  <a:lnTo>
                    <a:pt x="3470" y="4770"/>
                  </a:lnTo>
                  <a:cubicBezTo>
                    <a:pt x="3927" y="4947"/>
                    <a:pt x="4411" y="5033"/>
                    <a:pt x="4895" y="5033"/>
                  </a:cubicBezTo>
                  <a:cubicBezTo>
                    <a:pt x="5505" y="5033"/>
                    <a:pt x="6114" y="4897"/>
                    <a:pt x="6672" y="4637"/>
                  </a:cubicBezTo>
                  <a:lnTo>
                    <a:pt x="7506" y="5104"/>
                  </a:lnTo>
                  <a:lnTo>
                    <a:pt x="8640" y="4470"/>
                  </a:lnTo>
                  <a:lnTo>
                    <a:pt x="8640" y="3569"/>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80"/>
            <p:cNvSpPr/>
            <p:nvPr/>
          </p:nvSpPr>
          <p:spPr>
            <a:xfrm>
              <a:off x="3001475" y="3818175"/>
              <a:ext cx="211025" cy="91750"/>
            </a:xfrm>
            <a:custGeom>
              <a:rect b="b" l="l" r="r" t="t"/>
              <a:pathLst>
                <a:path extrusionOk="0" h="3670" w="8441">
                  <a:moveTo>
                    <a:pt x="1" y="1"/>
                  </a:moveTo>
                  <a:lnTo>
                    <a:pt x="1" y="868"/>
                  </a:lnTo>
                  <a:cubicBezTo>
                    <a:pt x="1" y="1168"/>
                    <a:pt x="234" y="1502"/>
                    <a:pt x="735" y="1802"/>
                  </a:cubicBezTo>
                  <a:cubicBezTo>
                    <a:pt x="1228" y="2059"/>
                    <a:pt x="1778" y="2193"/>
                    <a:pt x="2329" y="2193"/>
                  </a:cubicBezTo>
                  <a:cubicBezTo>
                    <a:pt x="2634" y="2193"/>
                    <a:pt x="2939" y="2152"/>
                    <a:pt x="3236" y="2069"/>
                  </a:cubicBezTo>
                  <a:lnTo>
                    <a:pt x="3747" y="1941"/>
                  </a:lnTo>
                  <a:lnTo>
                    <a:pt x="3747" y="1941"/>
                  </a:lnTo>
                  <a:lnTo>
                    <a:pt x="4304" y="1402"/>
                  </a:lnTo>
                  <a:cubicBezTo>
                    <a:pt x="4533" y="1487"/>
                    <a:pt x="4767" y="1530"/>
                    <a:pt x="5001" y="1530"/>
                  </a:cubicBezTo>
                  <a:cubicBezTo>
                    <a:pt x="5311" y="1530"/>
                    <a:pt x="5619" y="1454"/>
                    <a:pt x="5905" y="1301"/>
                  </a:cubicBezTo>
                  <a:cubicBezTo>
                    <a:pt x="6272" y="1068"/>
                    <a:pt x="6372" y="868"/>
                    <a:pt x="6038" y="668"/>
                  </a:cubicBezTo>
                  <a:cubicBezTo>
                    <a:pt x="5890" y="584"/>
                    <a:pt x="5732" y="550"/>
                    <a:pt x="5561" y="550"/>
                  </a:cubicBezTo>
                  <a:cubicBezTo>
                    <a:pt x="5114" y="550"/>
                    <a:pt x="4579" y="784"/>
                    <a:pt x="3904" y="1001"/>
                  </a:cubicBezTo>
                  <a:cubicBezTo>
                    <a:pt x="3378" y="1176"/>
                    <a:pt x="2834" y="1315"/>
                    <a:pt x="2276" y="1315"/>
                  </a:cubicBezTo>
                  <a:cubicBezTo>
                    <a:pt x="1772" y="1315"/>
                    <a:pt x="1257" y="1202"/>
                    <a:pt x="735" y="901"/>
                  </a:cubicBezTo>
                  <a:cubicBezTo>
                    <a:pt x="234" y="634"/>
                    <a:pt x="1" y="301"/>
                    <a:pt x="1" y="1"/>
                  </a:cubicBezTo>
                  <a:close/>
                  <a:moveTo>
                    <a:pt x="3770" y="1935"/>
                  </a:moveTo>
                  <a:lnTo>
                    <a:pt x="3747" y="1941"/>
                  </a:lnTo>
                  <a:lnTo>
                    <a:pt x="3747" y="1941"/>
                  </a:lnTo>
                  <a:lnTo>
                    <a:pt x="3236" y="2436"/>
                  </a:lnTo>
                  <a:lnTo>
                    <a:pt x="3770" y="1935"/>
                  </a:lnTo>
                  <a:close/>
                  <a:moveTo>
                    <a:pt x="8440" y="2135"/>
                  </a:moveTo>
                  <a:lnTo>
                    <a:pt x="7306" y="2769"/>
                  </a:lnTo>
                  <a:lnTo>
                    <a:pt x="6472" y="2302"/>
                  </a:lnTo>
                  <a:cubicBezTo>
                    <a:pt x="5901" y="2554"/>
                    <a:pt x="5298" y="2695"/>
                    <a:pt x="4685" y="2695"/>
                  </a:cubicBezTo>
                  <a:cubicBezTo>
                    <a:pt x="4404" y="2695"/>
                    <a:pt x="4120" y="2665"/>
                    <a:pt x="3837" y="2602"/>
                  </a:cubicBezTo>
                  <a:cubicBezTo>
                    <a:pt x="3637" y="2569"/>
                    <a:pt x="3437" y="2502"/>
                    <a:pt x="3236" y="2436"/>
                  </a:cubicBezTo>
                  <a:lnTo>
                    <a:pt x="3236" y="3336"/>
                  </a:lnTo>
                  <a:cubicBezTo>
                    <a:pt x="3717" y="3501"/>
                    <a:pt x="4217" y="3585"/>
                    <a:pt x="4714" y="3585"/>
                  </a:cubicBezTo>
                  <a:cubicBezTo>
                    <a:pt x="5321" y="3585"/>
                    <a:pt x="5922" y="3460"/>
                    <a:pt x="6472" y="3203"/>
                  </a:cubicBezTo>
                  <a:lnTo>
                    <a:pt x="7306" y="3670"/>
                  </a:lnTo>
                  <a:lnTo>
                    <a:pt x="8440" y="3036"/>
                  </a:lnTo>
                  <a:lnTo>
                    <a:pt x="8440" y="2135"/>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80"/>
            <p:cNvSpPr/>
            <p:nvPr/>
          </p:nvSpPr>
          <p:spPr>
            <a:xfrm>
              <a:off x="2996475" y="3782325"/>
              <a:ext cx="20050" cy="26700"/>
            </a:xfrm>
            <a:custGeom>
              <a:rect b="b" l="l" r="r" t="t"/>
              <a:pathLst>
                <a:path extrusionOk="0" h="1068" w="802">
                  <a:moveTo>
                    <a:pt x="1" y="0"/>
                  </a:moveTo>
                  <a:lnTo>
                    <a:pt x="1" y="901"/>
                  </a:lnTo>
                  <a:lnTo>
                    <a:pt x="301" y="1068"/>
                  </a:lnTo>
                  <a:cubicBezTo>
                    <a:pt x="434" y="834"/>
                    <a:pt x="601" y="634"/>
                    <a:pt x="801" y="467"/>
                  </a:cubicBez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80"/>
            <p:cNvSpPr/>
            <p:nvPr/>
          </p:nvSpPr>
          <p:spPr>
            <a:xfrm>
              <a:off x="3191625" y="3838200"/>
              <a:ext cx="15850" cy="29200"/>
            </a:xfrm>
            <a:custGeom>
              <a:rect b="b" l="l" r="r" t="t"/>
              <a:pathLst>
                <a:path extrusionOk="0" h="1168" w="634">
                  <a:moveTo>
                    <a:pt x="634" y="0"/>
                  </a:moveTo>
                  <a:cubicBezTo>
                    <a:pt x="567" y="367"/>
                    <a:pt x="334" y="701"/>
                    <a:pt x="0" y="867"/>
                  </a:cubicBezTo>
                  <a:lnTo>
                    <a:pt x="567" y="1168"/>
                  </a:lnTo>
                  <a:cubicBezTo>
                    <a:pt x="601" y="1034"/>
                    <a:pt x="634" y="901"/>
                    <a:pt x="634" y="767"/>
                  </a:cubicBezTo>
                  <a:cubicBezTo>
                    <a:pt x="634" y="734"/>
                    <a:pt x="634" y="267"/>
                    <a:pt x="63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80"/>
            <p:cNvSpPr/>
            <p:nvPr/>
          </p:nvSpPr>
          <p:spPr>
            <a:xfrm>
              <a:off x="3191625" y="3838200"/>
              <a:ext cx="15850" cy="29200"/>
            </a:xfrm>
            <a:custGeom>
              <a:rect b="b" l="l" r="r" t="t"/>
              <a:pathLst>
                <a:path extrusionOk="0" h="1168" w="634">
                  <a:moveTo>
                    <a:pt x="634" y="0"/>
                  </a:moveTo>
                  <a:cubicBezTo>
                    <a:pt x="567" y="367"/>
                    <a:pt x="334" y="701"/>
                    <a:pt x="0" y="867"/>
                  </a:cubicBezTo>
                  <a:lnTo>
                    <a:pt x="567" y="1168"/>
                  </a:lnTo>
                  <a:cubicBezTo>
                    <a:pt x="601" y="1034"/>
                    <a:pt x="634" y="901"/>
                    <a:pt x="634" y="767"/>
                  </a:cubicBezTo>
                  <a:cubicBezTo>
                    <a:pt x="634" y="734"/>
                    <a:pt x="634" y="267"/>
                    <a:pt x="63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80"/>
            <p:cNvSpPr/>
            <p:nvPr/>
          </p:nvSpPr>
          <p:spPr>
            <a:xfrm>
              <a:off x="2996475" y="3765650"/>
              <a:ext cx="216025" cy="122600"/>
            </a:xfrm>
            <a:custGeom>
              <a:rect b="b" l="l" r="r" t="t"/>
              <a:pathLst>
                <a:path extrusionOk="0" h="4904" w="8641">
                  <a:moveTo>
                    <a:pt x="1135" y="0"/>
                  </a:moveTo>
                  <a:lnTo>
                    <a:pt x="1" y="667"/>
                  </a:lnTo>
                  <a:lnTo>
                    <a:pt x="835" y="1134"/>
                  </a:lnTo>
                  <a:cubicBezTo>
                    <a:pt x="468" y="1368"/>
                    <a:pt x="234" y="1701"/>
                    <a:pt x="201" y="2102"/>
                  </a:cubicBezTo>
                  <a:cubicBezTo>
                    <a:pt x="201" y="2435"/>
                    <a:pt x="434" y="2735"/>
                    <a:pt x="935" y="3036"/>
                  </a:cubicBezTo>
                  <a:cubicBezTo>
                    <a:pt x="1455" y="3319"/>
                    <a:pt x="1968" y="3424"/>
                    <a:pt x="2470" y="3424"/>
                  </a:cubicBezTo>
                  <a:cubicBezTo>
                    <a:pt x="3030" y="3424"/>
                    <a:pt x="3576" y="3294"/>
                    <a:pt x="4104" y="3136"/>
                  </a:cubicBezTo>
                  <a:cubicBezTo>
                    <a:pt x="4792" y="2914"/>
                    <a:pt x="5335" y="2657"/>
                    <a:pt x="5787" y="2657"/>
                  </a:cubicBezTo>
                  <a:cubicBezTo>
                    <a:pt x="5948" y="2657"/>
                    <a:pt x="6098" y="2690"/>
                    <a:pt x="6238" y="2769"/>
                  </a:cubicBezTo>
                  <a:cubicBezTo>
                    <a:pt x="6572" y="2969"/>
                    <a:pt x="6472" y="3202"/>
                    <a:pt x="6105" y="3402"/>
                  </a:cubicBezTo>
                  <a:cubicBezTo>
                    <a:pt x="5819" y="3555"/>
                    <a:pt x="5511" y="3631"/>
                    <a:pt x="5201" y="3631"/>
                  </a:cubicBezTo>
                  <a:cubicBezTo>
                    <a:pt x="4967" y="3631"/>
                    <a:pt x="4733" y="3588"/>
                    <a:pt x="4504" y="3503"/>
                  </a:cubicBezTo>
                  <a:lnTo>
                    <a:pt x="3436" y="4570"/>
                  </a:lnTo>
                  <a:cubicBezTo>
                    <a:pt x="3637" y="4637"/>
                    <a:pt x="3837" y="4703"/>
                    <a:pt x="4037" y="4737"/>
                  </a:cubicBezTo>
                  <a:cubicBezTo>
                    <a:pt x="4281" y="4786"/>
                    <a:pt x="4525" y="4817"/>
                    <a:pt x="4782" y="4817"/>
                  </a:cubicBezTo>
                  <a:cubicBezTo>
                    <a:pt x="4877" y="4817"/>
                    <a:pt x="4973" y="4812"/>
                    <a:pt x="5071" y="4803"/>
                  </a:cubicBezTo>
                  <a:cubicBezTo>
                    <a:pt x="5605" y="4770"/>
                    <a:pt x="6172" y="4637"/>
                    <a:pt x="6672" y="4403"/>
                  </a:cubicBezTo>
                  <a:lnTo>
                    <a:pt x="7506" y="4904"/>
                  </a:lnTo>
                  <a:lnTo>
                    <a:pt x="8640" y="4236"/>
                  </a:lnTo>
                  <a:lnTo>
                    <a:pt x="8440" y="4136"/>
                  </a:lnTo>
                  <a:lnTo>
                    <a:pt x="7806" y="3769"/>
                  </a:lnTo>
                  <a:cubicBezTo>
                    <a:pt x="8173" y="3569"/>
                    <a:pt x="8440" y="3202"/>
                    <a:pt x="8440" y="2769"/>
                  </a:cubicBezTo>
                  <a:cubicBezTo>
                    <a:pt x="8440" y="2735"/>
                    <a:pt x="8440" y="2702"/>
                    <a:pt x="8440" y="2702"/>
                  </a:cubicBezTo>
                  <a:cubicBezTo>
                    <a:pt x="8407" y="2368"/>
                    <a:pt x="8173" y="2068"/>
                    <a:pt x="7739" y="1801"/>
                  </a:cubicBezTo>
                  <a:cubicBezTo>
                    <a:pt x="7272" y="1568"/>
                    <a:pt x="6739" y="1434"/>
                    <a:pt x="6238" y="1434"/>
                  </a:cubicBezTo>
                  <a:lnTo>
                    <a:pt x="5705" y="1434"/>
                  </a:lnTo>
                  <a:cubicBezTo>
                    <a:pt x="5438" y="1468"/>
                    <a:pt x="5204" y="1501"/>
                    <a:pt x="4971" y="1568"/>
                  </a:cubicBezTo>
                  <a:lnTo>
                    <a:pt x="4637" y="1668"/>
                  </a:lnTo>
                  <a:lnTo>
                    <a:pt x="4170" y="1835"/>
                  </a:lnTo>
                  <a:lnTo>
                    <a:pt x="3970" y="1901"/>
                  </a:lnTo>
                  <a:cubicBezTo>
                    <a:pt x="3670" y="2035"/>
                    <a:pt x="3303" y="2102"/>
                    <a:pt x="2969" y="2168"/>
                  </a:cubicBezTo>
                  <a:cubicBezTo>
                    <a:pt x="2903" y="2185"/>
                    <a:pt x="2836" y="2193"/>
                    <a:pt x="2769" y="2193"/>
                  </a:cubicBezTo>
                  <a:cubicBezTo>
                    <a:pt x="2703" y="2193"/>
                    <a:pt x="2636" y="2185"/>
                    <a:pt x="2569" y="2168"/>
                  </a:cubicBezTo>
                  <a:cubicBezTo>
                    <a:pt x="2502" y="2168"/>
                    <a:pt x="2436" y="2135"/>
                    <a:pt x="2369" y="2102"/>
                  </a:cubicBezTo>
                  <a:cubicBezTo>
                    <a:pt x="2102" y="1935"/>
                    <a:pt x="2069" y="1735"/>
                    <a:pt x="2536" y="1468"/>
                  </a:cubicBezTo>
                  <a:cubicBezTo>
                    <a:pt x="2800" y="1285"/>
                    <a:pt x="3101" y="1201"/>
                    <a:pt x="3401" y="1201"/>
                  </a:cubicBezTo>
                  <a:cubicBezTo>
                    <a:pt x="3595" y="1201"/>
                    <a:pt x="3787" y="1236"/>
                    <a:pt x="3970" y="1301"/>
                  </a:cubicBezTo>
                  <a:lnTo>
                    <a:pt x="4971" y="300"/>
                  </a:lnTo>
                  <a:cubicBezTo>
                    <a:pt x="4560" y="159"/>
                    <a:pt x="4132" y="89"/>
                    <a:pt x="3701" y="89"/>
                  </a:cubicBezTo>
                  <a:cubicBezTo>
                    <a:pt x="3116" y="89"/>
                    <a:pt x="2526" y="217"/>
                    <a:pt x="1969" y="467"/>
                  </a:cubicBezTo>
                  <a:lnTo>
                    <a:pt x="1135"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80"/>
            <p:cNvSpPr/>
            <p:nvPr/>
          </p:nvSpPr>
          <p:spPr>
            <a:xfrm>
              <a:off x="3163275" y="3875725"/>
              <a:ext cx="20850" cy="34200"/>
            </a:xfrm>
            <a:custGeom>
              <a:rect b="b" l="l" r="r" t="t"/>
              <a:pathLst>
                <a:path extrusionOk="0" h="1368" w="834">
                  <a:moveTo>
                    <a:pt x="0" y="0"/>
                  </a:moveTo>
                  <a:lnTo>
                    <a:pt x="0" y="901"/>
                  </a:lnTo>
                  <a:lnTo>
                    <a:pt x="834" y="1368"/>
                  </a:lnTo>
                  <a:lnTo>
                    <a:pt x="834" y="501"/>
                  </a:lnTo>
                  <a:lnTo>
                    <a:pt x="0"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80"/>
            <p:cNvSpPr/>
            <p:nvPr/>
          </p:nvSpPr>
          <p:spPr>
            <a:xfrm>
              <a:off x="3163275" y="3875725"/>
              <a:ext cx="20850" cy="34200"/>
            </a:xfrm>
            <a:custGeom>
              <a:rect b="b" l="l" r="r" t="t"/>
              <a:pathLst>
                <a:path extrusionOk="0" h="1368" w="834">
                  <a:moveTo>
                    <a:pt x="0" y="0"/>
                  </a:moveTo>
                  <a:lnTo>
                    <a:pt x="0" y="901"/>
                  </a:lnTo>
                  <a:lnTo>
                    <a:pt x="834" y="1368"/>
                  </a:lnTo>
                  <a:lnTo>
                    <a:pt x="834" y="501"/>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80"/>
            <p:cNvSpPr/>
            <p:nvPr/>
          </p:nvSpPr>
          <p:spPr>
            <a:xfrm>
              <a:off x="2996475" y="3765650"/>
              <a:ext cx="49225" cy="16700"/>
            </a:xfrm>
            <a:custGeom>
              <a:rect b="b" l="l" r="r" t="t"/>
              <a:pathLst>
                <a:path extrusionOk="0" h="668" w="1969">
                  <a:moveTo>
                    <a:pt x="1135" y="0"/>
                  </a:moveTo>
                  <a:lnTo>
                    <a:pt x="1" y="667"/>
                  </a:lnTo>
                  <a:lnTo>
                    <a:pt x="1" y="667"/>
                  </a:lnTo>
                  <a:lnTo>
                    <a:pt x="1135" y="133"/>
                  </a:lnTo>
                  <a:lnTo>
                    <a:pt x="1969" y="467"/>
                  </a:lnTo>
                  <a:lnTo>
                    <a:pt x="1135"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80"/>
            <p:cNvSpPr/>
            <p:nvPr/>
          </p:nvSpPr>
          <p:spPr>
            <a:xfrm>
              <a:off x="3059850" y="3773150"/>
              <a:ext cx="60900" cy="29200"/>
            </a:xfrm>
            <a:custGeom>
              <a:rect b="b" l="l" r="r" t="t"/>
              <a:pathLst>
                <a:path extrusionOk="0" h="1168" w="2436">
                  <a:moveTo>
                    <a:pt x="2436" y="0"/>
                  </a:moveTo>
                  <a:lnTo>
                    <a:pt x="1435" y="934"/>
                  </a:lnTo>
                  <a:cubicBezTo>
                    <a:pt x="1262" y="865"/>
                    <a:pt x="1084" y="832"/>
                    <a:pt x="910" y="832"/>
                  </a:cubicBezTo>
                  <a:cubicBezTo>
                    <a:pt x="581" y="832"/>
                    <a:pt x="262" y="950"/>
                    <a:pt x="1" y="1168"/>
                  </a:cubicBezTo>
                  <a:cubicBezTo>
                    <a:pt x="263" y="1006"/>
                    <a:pt x="563" y="918"/>
                    <a:pt x="862" y="918"/>
                  </a:cubicBezTo>
                  <a:cubicBezTo>
                    <a:pt x="1056" y="918"/>
                    <a:pt x="1251" y="955"/>
                    <a:pt x="1435" y="1034"/>
                  </a:cubicBezTo>
                  <a:lnTo>
                    <a:pt x="2436"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80"/>
            <p:cNvSpPr/>
            <p:nvPr/>
          </p:nvSpPr>
          <p:spPr>
            <a:xfrm>
              <a:off x="3082375" y="3853200"/>
              <a:ext cx="40875" cy="32875"/>
            </a:xfrm>
            <a:custGeom>
              <a:rect b="b" l="l" r="r" t="t"/>
              <a:pathLst>
                <a:path extrusionOk="0" h="1315" w="1635">
                  <a:moveTo>
                    <a:pt x="1068" y="1"/>
                  </a:moveTo>
                  <a:lnTo>
                    <a:pt x="0" y="1068"/>
                  </a:lnTo>
                  <a:cubicBezTo>
                    <a:pt x="201" y="1135"/>
                    <a:pt x="401" y="1168"/>
                    <a:pt x="601" y="1235"/>
                  </a:cubicBezTo>
                  <a:cubicBezTo>
                    <a:pt x="845" y="1284"/>
                    <a:pt x="1089" y="1315"/>
                    <a:pt x="1346" y="1315"/>
                  </a:cubicBezTo>
                  <a:cubicBezTo>
                    <a:pt x="1441" y="1315"/>
                    <a:pt x="1537" y="1310"/>
                    <a:pt x="1635" y="1301"/>
                  </a:cubicBezTo>
                  <a:cubicBezTo>
                    <a:pt x="1135" y="1301"/>
                    <a:pt x="634" y="1201"/>
                    <a:pt x="167" y="1001"/>
                  </a:cubicBezTo>
                  <a:lnTo>
                    <a:pt x="1068"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80"/>
            <p:cNvSpPr/>
            <p:nvPr/>
          </p:nvSpPr>
          <p:spPr>
            <a:xfrm>
              <a:off x="3163275" y="3871550"/>
              <a:ext cx="49225" cy="16700"/>
            </a:xfrm>
            <a:custGeom>
              <a:rect b="b" l="l" r="r" t="t"/>
              <a:pathLst>
                <a:path extrusionOk="0" h="668" w="1969">
                  <a:moveTo>
                    <a:pt x="1968" y="0"/>
                  </a:moveTo>
                  <a:lnTo>
                    <a:pt x="834" y="567"/>
                  </a:lnTo>
                  <a:lnTo>
                    <a:pt x="0" y="167"/>
                  </a:lnTo>
                  <a:lnTo>
                    <a:pt x="834" y="668"/>
                  </a:lnTo>
                  <a:lnTo>
                    <a:pt x="1968"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80"/>
            <p:cNvSpPr/>
            <p:nvPr/>
          </p:nvSpPr>
          <p:spPr>
            <a:xfrm>
              <a:off x="2837200" y="3687250"/>
              <a:ext cx="266875" cy="148475"/>
            </a:xfrm>
            <a:custGeom>
              <a:rect b="b" l="l" r="r" t="t"/>
              <a:pathLst>
                <a:path extrusionOk="0" h="5939" w="10675">
                  <a:moveTo>
                    <a:pt x="10675" y="0"/>
                  </a:moveTo>
                  <a:cubicBezTo>
                    <a:pt x="7773" y="0"/>
                    <a:pt x="5071" y="634"/>
                    <a:pt x="3036" y="1802"/>
                  </a:cubicBezTo>
                  <a:cubicBezTo>
                    <a:pt x="1068" y="2936"/>
                    <a:pt x="0" y="4404"/>
                    <a:pt x="0" y="5938"/>
                  </a:cubicBezTo>
                  <a:cubicBezTo>
                    <a:pt x="0" y="5938"/>
                    <a:pt x="100" y="3803"/>
                    <a:pt x="3136" y="1969"/>
                  </a:cubicBezTo>
                  <a:cubicBezTo>
                    <a:pt x="6071" y="167"/>
                    <a:pt x="10675" y="0"/>
                    <a:pt x="1067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80"/>
            <p:cNvSpPr/>
            <p:nvPr/>
          </p:nvSpPr>
          <p:spPr>
            <a:xfrm>
              <a:off x="3082375" y="3818175"/>
              <a:ext cx="311050" cy="178925"/>
            </a:xfrm>
            <a:custGeom>
              <a:rect b="b" l="l" r="r" t="t"/>
              <a:pathLst>
                <a:path extrusionOk="0" h="7157" w="12442">
                  <a:moveTo>
                    <a:pt x="11976" y="1"/>
                  </a:moveTo>
                  <a:cubicBezTo>
                    <a:pt x="11976" y="2"/>
                    <a:pt x="12442" y="3036"/>
                    <a:pt x="8573" y="5138"/>
                  </a:cubicBezTo>
                  <a:cubicBezTo>
                    <a:pt x="5071" y="7056"/>
                    <a:pt x="817" y="7140"/>
                    <a:pt x="104" y="7140"/>
                  </a:cubicBezTo>
                  <a:cubicBezTo>
                    <a:pt x="36" y="7140"/>
                    <a:pt x="0" y="7139"/>
                    <a:pt x="0" y="7139"/>
                  </a:cubicBezTo>
                  <a:lnTo>
                    <a:pt x="0" y="7139"/>
                  </a:lnTo>
                  <a:cubicBezTo>
                    <a:pt x="274" y="7151"/>
                    <a:pt x="547" y="7156"/>
                    <a:pt x="822" y="7156"/>
                  </a:cubicBezTo>
                  <a:cubicBezTo>
                    <a:pt x="3693" y="7156"/>
                    <a:pt x="6581" y="6519"/>
                    <a:pt x="8773" y="5271"/>
                  </a:cubicBezTo>
                  <a:cubicBezTo>
                    <a:pt x="11275" y="3803"/>
                    <a:pt x="12343" y="1869"/>
                    <a:pt x="11976"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80"/>
            <p:cNvSpPr/>
            <p:nvPr/>
          </p:nvSpPr>
          <p:spPr>
            <a:xfrm>
              <a:off x="3293350" y="4243275"/>
              <a:ext cx="557925" cy="321500"/>
            </a:xfrm>
            <a:custGeom>
              <a:rect b="b" l="l" r="r" t="t"/>
              <a:pathLst>
                <a:path extrusionOk="0" h="12860" w="22317">
                  <a:moveTo>
                    <a:pt x="11159" y="0"/>
                  </a:moveTo>
                  <a:cubicBezTo>
                    <a:pt x="8307" y="0"/>
                    <a:pt x="5455" y="626"/>
                    <a:pt x="3270" y="1877"/>
                  </a:cubicBezTo>
                  <a:cubicBezTo>
                    <a:pt x="2169" y="2444"/>
                    <a:pt x="1268" y="3278"/>
                    <a:pt x="601" y="4345"/>
                  </a:cubicBezTo>
                  <a:lnTo>
                    <a:pt x="1" y="4345"/>
                  </a:lnTo>
                  <a:lnTo>
                    <a:pt x="1" y="6613"/>
                  </a:lnTo>
                  <a:cubicBezTo>
                    <a:pt x="67" y="8181"/>
                    <a:pt x="1168" y="9749"/>
                    <a:pt x="3270" y="10983"/>
                  </a:cubicBezTo>
                  <a:cubicBezTo>
                    <a:pt x="5438" y="12234"/>
                    <a:pt x="8290" y="12860"/>
                    <a:pt x="11146" y="12860"/>
                  </a:cubicBezTo>
                  <a:cubicBezTo>
                    <a:pt x="14002" y="12860"/>
                    <a:pt x="16863" y="12234"/>
                    <a:pt x="19048" y="10983"/>
                  </a:cubicBezTo>
                  <a:cubicBezTo>
                    <a:pt x="21116" y="9749"/>
                    <a:pt x="22217" y="8181"/>
                    <a:pt x="22317" y="6613"/>
                  </a:cubicBezTo>
                  <a:lnTo>
                    <a:pt x="22317" y="4345"/>
                  </a:lnTo>
                  <a:lnTo>
                    <a:pt x="21716" y="4345"/>
                  </a:lnTo>
                  <a:cubicBezTo>
                    <a:pt x="21049" y="3278"/>
                    <a:pt x="20115" y="2444"/>
                    <a:pt x="19048" y="1877"/>
                  </a:cubicBezTo>
                  <a:cubicBezTo>
                    <a:pt x="16863" y="626"/>
                    <a:pt x="14011" y="0"/>
                    <a:pt x="1115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80"/>
            <p:cNvSpPr/>
            <p:nvPr/>
          </p:nvSpPr>
          <p:spPr>
            <a:xfrm>
              <a:off x="3293350" y="4243275"/>
              <a:ext cx="557925" cy="321500"/>
            </a:xfrm>
            <a:custGeom>
              <a:rect b="b" l="l" r="r" t="t"/>
              <a:pathLst>
                <a:path extrusionOk="0" h="12860" w="22317">
                  <a:moveTo>
                    <a:pt x="11159" y="0"/>
                  </a:moveTo>
                  <a:cubicBezTo>
                    <a:pt x="8307" y="0"/>
                    <a:pt x="5455" y="626"/>
                    <a:pt x="3270" y="1877"/>
                  </a:cubicBezTo>
                  <a:cubicBezTo>
                    <a:pt x="2169" y="2444"/>
                    <a:pt x="1268" y="3278"/>
                    <a:pt x="601" y="4345"/>
                  </a:cubicBezTo>
                  <a:lnTo>
                    <a:pt x="1" y="4345"/>
                  </a:lnTo>
                  <a:lnTo>
                    <a:pt x="1" y="6613"/>
                  </a:lnTo>
                  <a:cubicBezTo>
                    <a:pt x="67" y="8181"/>
                    <a:pt x="1168" y="9749"/>
                    <a:pt x="3270" y="10983"/>
                  </a:cubicBezTo>
                  <a:cubicBezTo>
                    <a:pt x="5438" y="12234"/>
                    <a:pt x="8290" y="12860"/>
                    <a:pt x="11146" y="12860"/>
                  </a:cubicBezTo>
                  <a:cubicBezTo>
                    <a:pt x="14002" y="12860"/>
                    <a:pt x="16863" y="12234"/>
                    <a:pt x="19048" y="10983"/>
                  </a:cubicBezTo>
                  <a:cubicBezTo>
                    <a:pt x="21116" y="9749"/>
                    <a:pt x="22217" y="8181"/>
                    <a:pt x="22317" y="6613"/>
                  </a:cubicBezTo>
                  <a:lnTo>
                    <a:pt x="22317" y="4345"/>
                  </a:lnTo>
                  <a:lnTo>
                    <a:pt x="21716" y="4345"/>
                  </a:lnTo>
                  <a:cubicBezTo>
                    <a:pt x="21049" y="3278"/>
                    <a:pt x="20115" y="2444"/>
                    <a:pt x="19048" y="1877"/>
                  </a:cubicBezTo>
                  <a:cubicBezTo>
                    <a:pt x="16863" y="626"/>
                    <a:pt x="14011" y="0"/>
                    <a:pt x="1115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80"/>
            <p:cNvSpPr/>
            <p:nvPr/>
          </p:nvSpPr>
          <p:spPr>
            <a:xfrm>
              <a:off x="3293350" y="4242650"/>
              <a:ext cx="278575" cy="321925"/>
            </a:xfrm>
            <a:custGeom>
              <a:rect b="b" l="l" r="r" t="t"/>
              <a:pathLst>
                <a:path extrusionOk="0" h="12877" w="11143">
                  <a:moveTo>
                    <a:pt x="11142" y="0"/>
                  </a:moveTo>
                  <a:cubicBezTo>
                    <a:pt x="8307" y="0"/>
                    <a:pt x="5438" y="634"/>
                    <a:pt x="3270" y="1902"/>
                  </a:cubicBezTo>
                  <a:cubicBezTo>
                    <a:pt x="2169" y="2469"/>
                    <a:pt x="1268" y="3303"/>
                    <a:pt x="601" y="4370"/>
                  </a:cubicBezTo>
                  <a:lnTo>
                    <a:pt x="1" y="4370"/>
                  </a:lnTo>
                  <a:lnTo>
                    <a:pt x="1" y="6638"/>
                  </a:lnTo>
                  <a:cubicBezTo>
                    <a:pt x="67" y="8206"/>
                    <a:pt x="1168" y="9774"/>
                    <a:pt x="3270" y="11008"/>
                  </a:cubicBezTo>
                  <a:cubicBezTo>
                    <a:pt x="5438" y="12242"/>
                    <a:pt x="8307" y="12876"/>
                    <a:pt x="11142" y="12876"/>
                  </a:cubicBezTo>
                  <a:lnTo>
                    <a:pt x="1114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80"/>
            <p:cNvSpPr/>
            <p:nvPr/>
          </p:nvSpPr>
          <p:spPr>
            <a:xfrm>
              <a:off x="3293350" y="4268500"/>
              <a:ext cx="126800" cy="269375"/>
            </a:xfrm>
            <a:custGeom>
              <a:rect b="b" l="l" r="r" t="t"/>
              <a:pathLst>
                <a:path extrusionOk="0" h="10775" w="5072">
                  <a:moveTo>
                    <a:pt x="5071" y="0"/>
                  </a:moveTo>
                  <a:cubicBezTo>
                    <a:pt x="4437" y="234"/>
                    <a:pt x="3837" y="534"/>
                    <a:pt x="3270" y="834"/>
                  </a:cubicBezTo>
                  <a:cubicBezTo>
                    <a:pt x="2169" y="1435"/>
                    <a:pt x="1268" y="2269"/>
                    <a:pt x="601" y="3303"/>
                  </a:cubicBezTo>
                  <a:lnTo>
                    <a:pt x="1" y="3303"/>
                  </a:lnTo>
                  <a:lnTo>
                    <a:pt x="1" y="5604"/>
                  </a:lnTo>
                  <a:cubicBezTo>
                    <a:pt x="67" y="7172"/>
                    <a:pt x="1168" y="8740"/>
                    <a:pt x="3270" y="9941"/>
                  </a:cubicBezTo>
                  <a:cubicBezTo>
                    <a:pt x="3837" y="10274"/>
                    <a:pt x="4437" y="10541"/>
                    <a:pt x="5071" y="10775"/>
                  </a:cubicBezTo>
                  <a:lnTo>
                    <a:pt x="507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80"/>
            <p:cNvSpPr/>
            <p:nvPr/>
          </p:nvSpPr>
          <p:spPr>
            <a:xfrm>
              <a:off x="3724500" y="4268500"/>
              <a:ext cx="126775" cy="269375"/>
            </a:xfrm>
            <a:custGeom>
              <a:rect b="b" l="l" r="r" t="t"/>
              <a:pathLst>
                <a:path extrusionOk="0" h="10775" w="5071">
                  <a:moveTo>
                    <a:pt x="0" y="0"/>
                  </a:moveTo>
                  <a:lnTo>
                    <a:pt x="0" y="10775"/>
                  </a:lnTo>
                  <a:cubicBezTo>
                    <a:pt x="634" y="10541"/>
                    <a:pt x="1235" y="10274"/>
                    <a:pt x="1802" y="9941"/>
                  </a:cubicBezTo>
                  <a:cubicBezTo>
                    <a:pt x="3903" y="8740"/>
                    <a:pt x="4971" y="7172"/>
                    <a:pt x="5071" y="5604"/>
                  </a:cubicBezTo>
                  <a:lnTo>
                    <a:pt x="5071" y="3303"/>
                  </a:lnTo>
                  <a:lnTo>
                    <a:pt x="4470" y="3303"/>
                  </a:lnTo>
                  <a:cubicBezTo>
                    <a:pt x="3803" y="2269"/>
                    <a:pt x="2869" y="1435"/>
                    <a:pt x="1802" y="834"/>
                  </a:cubicBezTo>
                  <a:cubicBezTo>
                    <a:pt x="1235" y="534"/>
                    <a:pt x="634" y="234"/>
                    <a:pt x="0"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80"/>
            <p:cNvSpPr/>
            <p:nvPr/>
          </p:nvSpPr>
          <p:spPr>
            <a:xfrm>
              <a:off x="3265825" y="4190725"/>
              <a:ext cx="612150" cy="321525"/>
            </a:xfrm>
            <a:custGeom>
              <a:rect b="b" l="l" r="r" t="t"/>
              <a:pathLst>
                <a:path extrusionOk="0" h="12861" w="24486">
                  <a:moveTo>
                    <a:pt x="12260" y="1"/>
                  </a:moveTo>
                  <a:cubicBezTo>
                    <a:pt x="9408" y="1"/>
                    <a:pt x="6556" y="626"/>
                    <a:pt x="4371" y="1877"/>
                  </a:cubicBezTo>
                  <a:cubicBezTo>
                    <a:pt x="1" y="4379"/>
                    <a:pt x="1" y="8482"/>
                    <a:pt x="4371" y="10984"/>
                  </a:cubicBezTo>
                  <a:cubicBezTo>
                    <a:pt x="6539" y="12235"/>
                    <a:pt x="9391" y="12860"/>
                    <a:pt x="12247" y="12860"/>
                  </a:cubicBezTo>
                  <a:cubicBezTo>
                    <a:pt x="15103" y="12860"/>
                    <a:pt x="17964" y="12235"/>
                    <a:pt x="20149" y="10984"/>
                  </a:cubicBezTo>
                  <a:cubicBezTo>
                    <a:pt x="24485" y="8482"/>
                    <a:pt x="24485" y="4379"/>
                    <a:pt x="20149" y="1877"/>
                  </a:cubicBezTo>
                  <a:cubicBezTo>
                    <a:pt x="17964" y="626"/>
                    <a:pt x="15112" y="1"/>
                    <a:pt x="1226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80"/>
            <p:cNvSpPr/>
            <p:nvPr/>
          </p:nvSpPr>
          <p:spPr>
            <a:xfrm>
              <a:off x="3265825" y="4190725"/>
              <a:ext cx="612150" cy="321525"/>
            </a:xfrm>
            <a:custGeom>
              <a:rect b="b" l="l" r="r" t="t"/>
              <a:pathLst>
                <a:path extrusionOk="0" h="12861" w="24486">
                  <a:moveTo>
                    <a:pt x="12260" y="1"/>
                  </a:moveTo>
                  <a:cubicBezTo>
                    <a:pt x="9408" y="1"/>
                    <a:pt x="6556" y="626"/>
                    <a:pt x="4371" y="1877"/>
                  </a:cubicBezTo>
                  <a:cubicBezTo>
                    <a:pt x="1" y="4379"/>
                    <a:pt x="1" y="8482"/>
                    <a:pt x="4371" y="10984"/>
                  </a:cubicBezTo>
                  <a:cubicBezTo>
                    <a:pt x="6539" y="12235"/>
                    <a:pt x="9391" y="12860"/>
                    <a:pt x="12247" y="12860"/>
                  </a:cubicBezTo>
                  <a:cubicBezTo>
                    <a:pt x="15103" y="12860"/>
                    <a:pt x="17964" y="12235"/>
                    <a:pt x="20149" y="10984"/>
                  </a:cubicBezTo>
                  <a:cubicBezTo>
                    <a:pt x="24485" y="8482"/>
                    <a:pt x="24485" y="4379"/>
                    <a:pt x="20149" y="1877"/>
                  </a:cubicBezTo>
                  <a:cubicBezTo>
                    <a:pt x="17964" y="626"/>
                    <a:pt x="15112" y="1"/>
                    <a:pt x="1226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80"/>
            <p:cNvSpPr/>
            <p:nvPr/>
          </p:nvSpPr>
          <p:spPr>
            <a:xfrm>
              <a:off x="3387600" y="4251825"/>
              <a:ext cx="369450" cy="199325"/>
            </a:xfrm>
            <a:custGeom>
              <a:rect b="b" l="l" r="r" t="t"/>
              <a:pathLst>
                <a:path extrusionOk="0" h="7973" w="14778">
                  <a:moveTo>
                    <a:pt x="7372" y="0"/>
                  </a:moveTo>
                  <a:cubicBezTo>
                    <a:pt x="5621" y="0"/>
                    <a:pt x="3870" y="367"/>
                    <a:pt x="2235" y="1101"/>
                  </a:cubicBezTo>
                  <a:cubicBezTo>
                    <a:pt x="801" y="1835"/>
                    <a:pt x="0" y="2869"/>
                    <a:pt x="0" y="4003"/>
                  </a:cubicBezTo>
                  <a:cubicBezTo>
                    <a:pt x="0" y="5104"/>
                    <a:pt x="801" y="6138"/>
                    <a:pt x="2235" y="6872"/>
                  </a:cubicBezTo>
                  <a:cubicBezTo>
                    <a:pt x="3870" y="7606"/>
                    <a:pt x="5621" y="7973"/>
                    <a:pt x="7372" y="7973"/>
                  </a:cubicBezTo>
                  <a:cubicBezTo>
                    <a:pt x="9123" y="7973"/>
                    <a:pt x="10875" y="7606"/>
                    <a:pt x="12509" y="6872"/>
                  </a:cubicBezTo>
                  <a:cubicBezTo>
                    <a:pt x="13977" y="6138"/>
                    <a:pt x="14777" y="5104"/>
                    <a:pt x="14777" y="4003"/>
                  </a:cubicBezTo>
                  <a:cubicBezTo>
                    <a:pt x="14777" y="2869"/>
                    <a:pt x="13977" y="1835"/>
                    <a:pt x="12509" y="1101"/>
                  </a:cubicBezTo>
                  <a:cubicBezTo>
                    <a:pt x="10875" y="367"/>
                    <a:pt x="9123" y="0"/>
                    <a:pt x="737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80"/>
            <p:cNvSpPr/>
            <p:nvPr/>
          </p:nvSpPr>
          <p:spPr>
            <a:xfrm>
              <a:off x="3387600" y="4251825"/>
              <a:ext cx="369450" cy="199325"/>
            </a:xfrm>
            <a:custGeom>
              <a:rect b="b" l="l" r="r" t="t"/>
              <a:pathLst>
                <a:path extrusionOk="0" h="7973" w="14778">
                  <a:moveTo>
                    <a:pt x="7372" y="0"/>
                  </a:moveTo>
                  <a:cubicBezTo>
                    <a:pt x="5621" y="0"/>
                    <a:pt x="3870" y="367"/>
                    <a:pt x="2235" y="1101"/>
                  </a:cubicBezTo>
                  <a:cubicBezTo>
                    <a:pt x="801" y="1835"/>
                    <a:pt x="0" y="2869"/>
                    <a:pt x="0" y="4003"/>
                  </a:cubicBezTo>
                  <a:cubicBezTo>
                    <a:pt x="0" y="5104"/>
                    <a:pt x="801" y="6138"/>
                    <a:pt x="2235" y="6872"/>
                  </a:cubicBezTo>
                  <a:cubicBezTo>
                    <a:pt x="3870" y="7606"/>
                    <a:pt x="5621" y="7973"/>
                    <a:pt x="7372" y="7973"/>
                  </a:cubicBezTo>
                  <a:cubicBezTo>
                    <a:pt x="9123" y="7973"/>
                    <a:pt x="10875" y="7606"/>
                    <a:pt x="12509" y="6872"/>
                  </a:cubicBezTo>
                  <a:cubicBezTo>
                    <a:pt x="13977" y="6138"/>
                    <a:pt x="14777" y="5104"/>
                    <a:pt x="14777" y="4003"/>
                  </a:cubicBezTo>
                  <a:cubicBezTo>
                    <a:pt x="14777" y="2869"/>
                    <a:pt x="13977" y="1835"/>
                    <a:pt x="12509" y="1101"/>
                  </a:cubicBezTo>
                  <a:cubicBezTo>
                    <a:pt x="10875" y="367"/>
                    <a:pt x="9123" y="0"/>
                    <a:pt x="737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80"/>
            <p:cNvSpPr/>
            <p:nvPr/>
          </p:nvSpPr>
          <p:spPr>
            <a:xfrm>
              <a:off x="3305875" y="4202625"/>
              <a:ext cx="532900" cy="297725"/>
            </a:xfrm>
            <a:custGeom>
              <a:rect b="b" l="l" r="r" t="t"/>
              <a:pathLst>
                <a:path extrusionOk="0" h="11909" w="21316">
                  <a:moveTo>
                    <a:pt x="10658" y="1968"/>
                  </a:moveTo>
                  <a:cubicBezTo>
                    <a:pt x="12409" y="1968"/>
                    <a:pt x="14160" y="2335"/>
                    <a:pt x="15778" y="3069"/>
                  </a:cubicBezTo>
                  <a:cubicBezTo>
                    <a:pt x="17246" y="3803"/>
                    <a:pt x="18046" y="4837"/>
                    <a:pt x="18046" y="5971"/>
                  </a:cubicBezTo>
                  <a:cubicBezTo>
                    <a:pt x="18046" y="7072"/>
                    <a:pt x="17246" y="8106"/>
                    <a:pt x="15778" y="8840"/>
                  </a:cubicBezTo>
                  <a:lnTo>
                    <a:pt x="15811" y="8840"/>
                  </a:lnTo>
                  <a:cubicBezTo>
                    <a:pt x="14177" y="9574"/>
                    <a:pt x="12417" y="9941"/>
                    <a:pt x="10662" y="9941"/>
                  </a:cubicBezTo>
                  <a:cubicBezTo>
                    <a:pt x="8906" y="9941"/>
                    <a:pt x="7155" y="9574"/>
                    <a:pt x="5537" y="8840"/>
                  </a:cubicBezTo>
                  <a:cubicBezTo>
                    <a:pt x="4070" y="8106"/>
                    <a:pt x="3269" y="7072"/>
                    <a:pt x="3269" y="5971"/>
                  </a:cubicBezTo>
                  <a:cubicBezTo>
                    <a:pt x="3269" y="4837"/>
                    <a:pt x="4070" y="3803"/>
                    <a:pt x="5537" y="3069"/>
                  </a:cubicBezTo>
                  <a:cubicBezTo>
                    <a:pt x="7155" y="2335"/>
                    <a:pt x="8906" y="1968"/>
                    <a:pt x="10658" y="1968"/>
                  </a:cubicBezTo>
                  <a:close/>
                  <a:moveTo>
                    <a:pt x="10641" y="0"/>
                  </a:moveTo>
                  <a:cubicBezTo>
                    <a:pt x="7772" y="0"/>
                    <a:pt x="5037" y="634"/>
                    <a:pt x="3002" y="1835"/>
                  </a:cubicBezTo>
                  <a:cubicBezTo>
                    <a:pt x="1068" y="2936"/>
                    <a:pt x="0" y="4403"/>
                    <a:pt x="0" y="5971"/>
                  </a:cubicBezTo>
                  <a:cubicBezTo>
                    <a:pt x="0" y="7506"/>
                    <a:pt x="1068" y="8973"/>
                    <a:pt x="3002" y="10107"/>
                  </a:cubicBezTo>
                  <a:cubicBezTo>
                    <a:pt x="5037" y="11275"/>
                    <a:pt x="7772" y="11909"/>
                    <a:pt x="10641" y="11909"/>
                  </a:cubicBezTo>
                  <a:cubicBezTo>
                    <a:pt x="13543" y="11909"/>
                    <a:pt x="16245" y="11275"/>
                    <a:pt x="18280" y="10107"/>
                  </a:cubicBezTo>
                  <a:cubicBezTo>
                    <a:pt x="20248" y="8973"/>
                    <a:pt x="21315" y="7506"/>
                    <a:pt x="21315" y="5971"/>
                  </a:cubicBezTo>
                  <a:cubicBezTo>
                    <a:pt x="21315" y="4403"/>
                    <a:pt x="20248" y="2936"/>
                    <a:pt x="18313" y="1835"/>
                  </a:cubicBezTo>
                  <a:cubicBezTo>
                    <a:pt x="16278" y="634"/>
                    <a:pt x="13543" y="0"/>
                    <a:pt x="1064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80"/>
            <p:cNvSpPr/>
            <p:nvPr/>
          </p:nvSpPr>
          <p:spPr>
            <a:xfrm>
              <a:off x="3380075" y="4261400"/>
              <a:ext cx="384475" cy="180175"/>
            </a:xfrm>
            <a:custGeom>
              <a:rect b="b" l="l" r="r" t="t"/>
              <a:pathLst>
                <a:path extrusionOk="0" h="7207" w="15379">
                  <a:moveTo>
                    <a:pt x="7690" y="1"/>
                  </a:moveTo>
                  <a:cubicBezTo>
                    <a:pt x="5897" y="1"/>
                    <a:pt x="4104" y="351"/>
                    <a:pt x="2736" y="1052"/>
                  </a:cubicBezTo>
                  <a:cubicBezTo>
                    <a:pt x="1" y="2453"/>
                    <a:pt x="1" y="4754"/>
                    <a:pt x="2736" y="6155"/>
                  </a:cubicBezTo>
                  <a:cubicBezTo>
                    <a:pt x="4104" y="6856"/>
                    <a:pt x="5897" y="7206"/>
                    <a:pt x="7690" y="7206"/>
                  </a:cubicBezTo>
                  <a:cubicBezTo>
                    <a:pt x="9483" y="7206"/>
                    <a:pt x="11276" y="6856"/>
                    <a:pt x="12643" y="6155"/>
                  </a:cubicBezTo>
                  <a:cubicBezTo>
                    <a:pt x="15379" y="4754"/>
                    <a:pt x="15379" y="2453"/>
                    <a:pt x="12643" y="1052"/>
                  </a:cubicBezTo>
                  <a:cubicBezTo>
                    <a:pt x="11276" y="351"/>
                    <a:pt x="9483" y="1"/>
                    <a:pt x="769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80"/>
            <p:cNvSpPr/>
            <p:nvPr/>
          </p:nvSpPr>
          <p:spPr>
            <a:xfrm>
              <a:off x="3380075" y="4261400"/>
              <a:ext cx="384475" cy="180175"/>
            </a:xfrm>
            <a:custGeom>
              <a:rect b="b" l="l" r="r" t="t"/>
              <a:pathLst>
                <a:path extrusionOk="0" h="7207" w="15379">
                  <a:moveTo>
                    <a:pt x="7690" y="1"/>
                  </a:moveTo>
                  <a:cubicBezTo>
                    <a:pt x="5897" y="1"/>
                    <a:pt x="4104" y="351"/>
                    <a:pt x="2736" y="1052"/>
                  </a:cubicBezTo>
                  <a:cubicBezTo>
                    <a:pt x="1" y="2453"/>
                    <a:pt x="1" y="4754"/>
                    <a:pt x="2736" y="6155"/>
                  </a:cubicBezTo>
                  <a:cubicBezTo>
                    <a:pt x="4104" y="6856"/>
                    <a:pt x="5897" y="7206"/>
                    <a:pt x="7690" y="7206"/>
                  </a:cubicBezTo>
                  <a:cubicBezTo>
                    <a:pt x="9483" y="7206"/>
                    <a:pt x="11276" y="6856"/>
                    <a:pt x="12643" y="6155"/>
                  </a:cubicBezTo>
                  <a:cubicBezTo>
                    <a:pt x="15379" y="4754"/>
                    <a:pt x="15379" y="2453"/>
                    <a:pt x="12643" y="1052"/>
                  </a:cubicBezTo>
                  <a:cubicBezTo>
                    <a:pt x="11276" y="351"/>
                    <a:pt x="9483" y="1"/>
                    <a:pt x="769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80"/>
            <p:cNvSpPr/>
            <p:nvPr/>
          </p:nvSpPr>
          <p:spPr>
            <a:xfrm>
              <a:off x="3380075" y="4261400"/>
              <a:ext cx="384475" cy="180175"/>
            </a:xfrm>
            <a:custGeom>
              <a:rect b="b" l="l" r="r" t="t"/>
              <a:pathLst>
                <a:path extrusionOk="0" h="7207" w="15379">
                  <a:moveTo>
                    <a:pt x="7690" y="1"/>
                  </a:moveTo>
                  <a:cubicBezTo>
                    <a:pt x="5897" y="1"/>
                    <a:pt x="4104" y="351"/>
                    <a:pt x="2736" y="1052"/>
                  </a:cubicBezTo>
                  <a:cubicBezTo>
                    <a:pt x="1" y="2453"/>
                    <a:pt x="1" y="4754"/>
                    <a:pt x="2736" y="6155"/>
                  </a:cubicBezTo>
                  <a:cubicBezTo>
                    <a:pt x="4104" y="6856"/>
                    <a:pt x="5897" y="7206"/>
                    <a:pt x="7690" y="7206"/>
                  </a:cubicBezTo>
                  <a:cubicBezTo>
                    <a:pt x="9483" y="7206"/>
                    <a:pt x="11276" y="6856"/>
                    <a:pt x="12643" y="6155"/>
                  </a:cubicBezTo>
                  <a:cubicBezTo>
                    <a:pt x="15379" y="4754"/>
                    <a:pt x="15379" y="2453"/>
                    <a:pt x="12643" y="1052"/>
                  </a:cubicBezTo>
                  <a:cubicBezTo>
                    <a:pt x="11276" y="351"/>
                    <a:pt x="9483" y="1"/>
                    <a:pt x="769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80"/>
            <p:cNvSpPr/>
            <p:nvPr/>
          </p:nvSpPr>
          <p:spPr>
            <a:xfrm>
              <a:off x="3398425" y="4285600"/>
              <a:ext cx="347775" cy="156800"/>
            </a:xfrm>
            <a:custGeom>
              <a:rect b="b" l="l" r="r" t="t"/>
              <a:pathLst>
                <a:path extrusionOk="0" h="6272" w="13911">
                  <a:moveTo>
                    <a:pt x="6956" y="0"/>
                  </a:moveTo>
                  <a:cubicBezTo>
                    <a:pt x="5163" y="0"/>
                    <a:pt x="3370" y="350"/>
                    <a:pt x="2002" y="1051"/>
                  </a:cubicBezTo>
                  <a:cubicBezTo>
                    <a:pt x="868" y="1618"/>
                    <a:pt x="201" y="2352"/>
                    <a:pt x="1" y="3119"/>
                  </a:cubicBezTo>
                  <a:cubicBezTo>
                    <a:pt x="201" y="3886"/>
                    <a:pt x="868" y="4620"/>
                    <a:pt x="2002" y="5221"/>
                  </a:cubicBezTo>
                  <a:cubicBezTo>
                    <a:pt x="3370" y="5921"/>
                    <a:pt x="5163" y="6271"/>
                    <a:pt x="6956" y="6271"/>
                  </a:cubicBezTo>
                  <a:cubicBezTo>
                    <a:pt x="8749" y="6271"/>
                    <a:pt x="10542" y="5921"/>
                    <a:pt x="11909" y="5221"/>
                  </a:cubicBezTo>
                  <a:cubicBezTo>
                    <a:pt x="13043" y="4620"/>
                    <a:pt x="13711" y="3886"/>
                    <a:pt x="13911" y="3119"/>
                  </a:cubicBezTo>
                  <a:cubicBezTo>
                    <a:pt x="13711" y="2352"/>
                    <a:pt x="13043" y="1618"/>
                    <a:pt x="11909" y="1051"/>
                  </a:cubicBezTo>
                  <a:cubicBezTo>
                    <a:pt x="10542" y="350"/>
                    <a:pt x="8749" y="0"/>
                    <a:pt x="695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80"/>
            <p:cNvSpPr/>
            <p:nvPr/>
          </p:nvSpPr>
          <p:spPr>
            <a:xfrm>
              <a:off x="3398425" y="4285600"/>
              <a:ext cx="347775" cy="156800"/>
            </a:xfrm>
            <a:custGeom>
              <a:rect b="b" l="l" r="r" t="t"/>
              <a:pathLst>
                <a:path extrusionOk="0" h="6272" w="13911">
                  <a:moveTo>
                    <a:pt x="6956" y="0"/>
                  </a:moveTo>
                  <a:cubicBezTo>
                    <a:pt x="5163" y="0"/>
                    <a:pt x="3370" y="350"/>
                    <a:pt x="2002" y="1051"/>
                  </a:cubicBezTo>
                  <a:cubicBezTo>
                    <a:pt x="868" y="1618"/>
                    <a:pt x="201" y="2352"/>
                    <a:pt x="1" y="3119"/>
                  </a:cubicBezTo>
                  <a:cubicBezTo>
                    <a:pt x="201" y="3886"/>
                    <a:pt x="868" y="4620"/>
                    <a:pt x="2002" y="5221"/>
                  </a:cubicBezTo>
                  <a:cubicBezTo>
                    <a:pt x="3370" y="5921"/>
                    <a:pt x="5163" y="6271"/>
                    <a:pt x="6956" y="6271"/>
                  </a:cubicBezTo>
                  <a:cubicBezTo>
                    <a:pt x="8749" y="6271"/>
                    <a:pt x="10542" y="5921"/>
                    <a:pt x="11909" y="5221"/>
                  </a:cubicBezTo>
                  <a:cubicBezTo>
                    <a:pt x="13043" y="4620"/>
                    <a:pt x="13711" y="3886"/>
                    <a:pt x="13911" y="3119"/>
                  </a:cubicBezTo>
                  <a:cubicBezTo>
                    <a:pt x="13711" y="2352"/>
                    <a:pt x="13043" y="1618"/>
                    <a:pt x="11909" y="1051"/>
                  </a:cubicBezTo>
                  <a:cubicBezTo>
                    <a:pt x="10542" y="350"/>
                    <a:pt x="8749" y="0"/>
                    <a:pt x="695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80"/>
            <p:cNvSpPr/>
            <p:nvPr/>
          </p:nvSpPr>
          <p:spPr>
            <a:xfrm>
              <a:off x="3563550" y="4289350"/>
              <a:ext cx="25050" cy="51725"/>
            </a:xfrm>
            <a:custGeom>
              <a:rect b="b" l="l" r="r" t="t"/>
              <a:pathLst>
                <a:path extrusionOk="0" h="2069" w="1002">
                  <a:moveTo>
                    <a:pt x="1001" y="0"/>
                  </a:moveTo>
                  <a:lnTo>
                    <a:pt x="0" y="1001"/>
                  </a:lnTo>
                  <a:lnTo>
                    <a:pt x="0" y="2068"/>
                  </a:lnTo>
                  <a:lnTo>
                    <a:pt x="668" y="1401"/>
                  </a:lnTo>
                  <a:lnTo>
                    <a:pt x="1001" y="1034"/>
                  </a:lnTo>
                  <a:lnTo>
                    <a:pt x="1001"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80"/>
            <p:cNvSpPr/>
            <p:nvPr/>
          </p:nvSpPr>
          <p:spPr>
            <a:xfrm>
              <a:off x="3563550" y="4289350"/>
              <a:ext cx="25050" cy="51725"/>
            </a:xfrm>
            <a:custGeom>
              <a:rect b="b" l="l" r="r" t="t"/>
              <a:pathLst>
                <a:path extrusionOk="0" h="2069" w="1002">
                  <a:moveTo>
                    <a:pt x="1001" y="0"/>
                  </a:moveTo>
                  <a:lnTo>
                    <a:pt x="0" y="1001"/>
                  </a:lnTo>
                  <a:lnTo>
                    <a:pt x="0" y="2068"/>
                  </a:lnTo>
                  <a:lnTo>
                    <a:pt x="668" y="1401"/>
                  </a:lnTo>
                  <a:lnTo>
                    <a:pt x="1001" y="1034"/>
                  </a:lnTo>
                  <a:lnTo>
                    <a:pt x="100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80"/>
            <p:cNvSpPr/>
            <p:nvPr/>
          </p:nvSpPr>
          <p:spPr>
            <a:xfrm>
              <a:off x="3516025" y="4311875"/>
              <a:ext cx="47550" cy="24825"/>
            </a:xfrm>
            <a:custGeom>
              <a:rect b="b" l="l" r="r" t="t"/>
              <a:pathLst>
                <a:path extrusionOk="0" h="993" w="1902">
                  <a:moveTo>
                    <a:pt x="1333" y="0"/>
                  </a:moveTo>
                  <a:cubicBezTo>
                    <a:pt x="1032" y="0"/>
                    <a:pt x="731" y="84"/>
                    <a:pt x="467" y="267"/>
                  </a:cubicBezTo>
                  <a:cubicBezTo>
                    <a:pt x="0" y="534"/>
                    <a:pt x="33" y="734"/>
                    <a:pt x="300" y="901"/>
                  </a:cubicBezTo>
                  <a:cubicBezTo>
                    <a:pt x="367" y="934"/>
                    <a:pt x="434" y="967"/>
                    <a:pt x="500" y="967"/>
                  </a:cubicBezTo>
                  <a:cubicBezTo>
                    <a:pt x="567" y="984"/>
                    <a:pt x="634" y="992"/>
                    <a:pt x="701" y="992"/>
                  </a:cubicBezTo>
                  <a:cubicBezTo>
                    <a:pt x="767" y="992"/>
                    <a:pt x="834" y="984"/>
                    <a:pt x="901" y="967"/>
                  </a:cubicBezTo>
                  <a:cubicBezTo>
                    <a:pt x="1234" y="901"/>
                    <a:pt x="1601" y="801"/>
                    <a:pt x="1901" y="700"/>
                  </a:cubicBezTo>
                  <a:lnTo>
                    <a:pt x="1901" y="100"/>
                  </a:lnTo>
                  <a:cubicBezTo>
                    <a:pt x="1719" y="35"/>
                    <a:pt x="1526" y="0"/>
                    <a:pt x="133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80"/>
            <p:cNvSpPr/>
            <p:nvPr/>
          </p:nvSpPr>
          <p:spPr>
            <a:xfrm>
              <a:off x="3516025" y="4311875"/>
              <a:ext cx="47550" cy="24825"/>
            </a:xfrm>
            <a:custGeom>
              <a:rect b="b" l="l" r="r" t="t"/>
              <a:pathLst>
                <a:path extrusionOk="0" h="993" w="1902">
                  <a:moveTo>
                    <a:pt x="1333" y="0"/>
                  </a:moveTo>
                  <a:cubicBezTo>
                    <a:pt x="1032" y="0"/>
                    <a:pt x="731" y="84"/>
                    <a:pt x="467" y="267"/>
                  </a:cubicBezTo>
                  <a:cubicBezTo>
                    <a:pt x="0" y="534"/>
                    <a:pt x="33" y="734"/>
                    <a:pt x="300" y="901"/>
                  </a:cubicBezTo>
                  <a:cubicBezTo>
                    <a:pt x="367" y="934"/>
                    <a:pt x="434" y="967"/>
                    <a:pt x="500" y="967"/>
                  </a:cubicBezTo>
                  <a:cubicBezTo>
                    <a:pt x="567" y="984"/>
                    <a:pt x="634" y="992"/>
                    <a:pt x="701" y="992"/>
                  </a:cubicBezTo>
                  <a:cubicBezTo>
                    <a:pt x="767" y="992"/>
                    <a:pt x="834" y="984"/>
                    <a:pt x="901" y="967"/>
                  </a:cubicBezTo>
                  <a:cubicBezTo>
                    <a:pt x="1234" y="901"/>
                    <a:pt x="1601" y="801"/>
                    <a:pt x="1901" y="700"/>
                  </a:cubicBezTo>
                  <a:lnTo>
                    <a:pt x="1901" y="100"/>
                  </a:lnTo>
                  <a:cubicBezTo>
                    <a:pt x="1719" y="35"/>
                    <a:pt x="1526" y="0"/>
                    <a:pt x="133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80"/>
            <p:cNvSpPr/>
            <p:nvPr/>
          </p:nvSpPr>
          <p:spPr>
            <a:xfrm>
              <a:off x="3464300" y="4297675"/>
              <a:ext cx="216025" cy="128450"/>
            </a:xfrm>
            <a:custGeom>
              <a:rect b="b" l="l" r="r" t="t"/>
              <a:pathLst>
                <a:path extrusionOk="0" h="5138" w="8641">
                  <a:moveTo>
                    <a:pt x="1" y="1"/>
                  </a:moveTo>
                  <a:lnTo>
                    <a:pt x="1" y="902"/>
                  </a:lnTo>
                  <a:lnTo>
                    <a:pt x="301" y="1068"/>
                  </a:lnTo>
                  <a:lnTo>
                    <a:pt x="275" y="1214"/>
                  </a:lnTo>
                  <a:lnTo>
                    <a:pt x="275" y="1214"/>
                  </a:lnTo>
                  <a:cubicBezTo>
                    <a:pt x="361" y="913"/>
                    <a:pt x="565" y="663"/>
                    <a:pt x="835" y="501"/>
                  </a:cubicBezTo>
                  <a:lnTo>
                    <a:pt x="1" y="1"/>
                  </a:lnTo>
                  <a:close/>
                  <a:moveTo>
                    <a:pt x="275" y="1214"/>
                  </a:moveTo>
                  <a:cubicBezTo>
                    <a:pt x="254" y="1285"/>
                    <a:pt x="241" y="1359"/>
                    <a:pt x="234" y="1435"/>
                  </a:cubicBezTo>
                  <a:lnTo>
                    <a:pt x="275" y="1214"/>
                  </a:lnTo>
                  <a:close/>
                  <a:moveTo>
                    <a:pt x="234" y="1435"/>
                  </a:moveTo>
                  <a:lnTo>
                    <a:pt x="234" y="2303"/>
                  </a:lnTo>
                  <a:cubicBezTo>
                    <a:pt x="201" y="2636"/>
                    <a:pt x="468" y="2970"/>
                    <a:pt x="968" y="3237"/>
                  </a:cubicBezTo>
                  <a:cubicBezTo>
                    <a:pt x="1445" y="3518"/>
                    <a:pt x="1993" y="3659"/>
                    <a:pt x="2556" y="3659"/>
                  </a:cubicBezTo>
                  <a:cubicBezTo>
                    <a:pt x="2859" y="3659"/>
                    <a:pt x="3167" y="3619"/>
                    <a:pt x="3470" y="3537"/>
                  </a:cubicBezTo>
                  <a:lnTo>
                    <a:pt x="3970" y="3403"/>
                  </a:lnTo>
                  <a:lnTo>
                    <a:pt x="3970" y="3403"/>
                  </a:lnTo>
                  <a:lnTo>
                    <a:pt x="4538" y="2836"/>
                  </a:lnTo>
                  <a:cubicBezTo>
                    <a:pt x="4752" y="2922"/>
                    <a:pt x="4985" y="2965"/>
                    <a:pt x="5218" y="2965"/>
                  </a:cubicBezTo>
                  <a:cubicBezTo>
                    <a:pt x="5528" y="2965"/>
                    <a:pt x="5838" y="2889"/>
                    <a:pt x="6105" y="2736"/>
                  </a:cubicBezTo>
                  <a:cubicBezTo>
                    <a:pt x="6472" y="2536"/>
                    <a:pt x="6572" y="2303"/>
                    <a:pt x="6272" y="2102"/>
                  </a:cubicBezTo>
                  <a:cubicBezTo>
                    <a:pt x="6132" y="2023"/>
                    <a:pt x="5980" y="1991"/>
                    <a:pt x="5816" y="1991"/>
                  </a:cubicBezTo>
                  <a:cubicBezTo>
                    <a:pt x="5356" y="1991"/>
                    <a:pt x="4801" y="2248"/>
                    <a:pt x="4137" y="2469"/>
                  </a:cubicBezTo>
                  <a:cubicBezTo>
                    <a:pt x="3602" y="2630"/>
                    <a:pt x="3039" y="2771"/>
                    <a:pt x="2467" y="2771"/>
                  </a:cubicBezTo>
                  <a:cubicBezTo>
                    <a:pt x="1969" y="2771"/>
                    <a:pt x="1465" y="2664"/>
                    <a:pt x="968" y="2369"/>
                  </a:cubicBezTo>
                  <a:cubicBezTo>
                    <a:pt x="468" y="2069"/>
                    <a:pt x="234" y="1769"/>
                    <a:pt x="234" y="1435"/>
                  </a:cubicBezTo>
                  <a:close/>
                  <a:moveTo>
                    <a:pt x="8640" y="3603"/>
                  </a:moveTo>
                  <a:lnTo>
                    <a:pt x="7506" y="4237"/>
                  </a:lnTo>
                  <a:lnTo>
                    <a:pt x="6672" y="3737"/>
                  </a:lnTo>
                  <a:cubicBezTo>
                    <a:pt x="6117" y="4014"/>
                    <a:pt x="5498" y="4148"/>
                    <a:pt x="4881" y="4148"/>
                  </a:cubicBezTo>
                  <a:cubicBezTo>
                    <a:pt x="4609" y="4148"/>
                    <a:pt x="4336" y="4122"/>
                    <a:pt x="4071" y="4070"/>
                  </a:cubicBezTo>
                  <a:cubicBezTo>
                    <a:pt x="3837" y="4037"/>
                    <a:pt x="3670" y="3970"/>
                    <a:pt x="3470" y="3904"/>
                  </a:cubicBezTo>
                  <a:lnTo>
                    <a:pt x="3470" y="4804"/>
                  </a:lnTo>
                  <a:cubicBezTo>
                    <a:pt x="3915" y="4962"/>
                    <a:pt x="4385" y="5040"/>
                    <a:pt x="4855" y="5040"/>
                  </a:cubicBezTo>
                  <a:cubicBezTo>
                    <a:pt x="5478" y="5040"/>
                    <a:pt x="6102" y="4904"/>
                    <a:pt x="6672" y="4638"/>
                  </a:cubicBezTo>
                  <a:lnTo>
                    <a:pt x="7506" y="5138"/>
                  </a:lnTo>
                  <a:lnTo>
                    <a:pt x="8640" y="4471"/>
                  </a:lnTo>
                  <a:lnTo>
                    <a:pt x="8640" y="3603"/>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80"/>
            <p:cNvSpPr/>
            <p:nvPr/>
          </p:nvSpPr>
          <p:spPr>
            <a:xfrm>
              <a:off x="3469325" y="4333550"/>
              <a:ext cx="211000" cy="92575"/>
            </a:xfrm>
            <a:custGeom>
              <a:rect b="b" l="l" r="r" t="t"/>
              <a:pathLst>
                <a:path extrusionOk="0" h="3703" w="8440">
                  <a:moveTo>
                    <a:pt x="0" y="0"/>
                  </a:moveTo>
                  <a:lnTo>
                    <a:pt x="0" y="868"/>
                  </a:lnTo>
                  <a:cubicBezTo>
                    <a:pt x="0" y="1201"/>
                    <a:pt x="234" y="1535"/>
                    <a:pt x="767" y="1802"/>
                  </a:cubicBezTo>
                  <a:cubicBezTo>
                    <a:pt x="1244" y="2083"/>
                    <a:pt x="1792" y="2224"/>
                    <a:pt x="2355" y="2224"/>
                  </a:cubicBezTo>
                  <a:cubicBezTo>
                    <a:pt x="2658" y="2224"/>
                    <a:pt x="2966" y="2184"/>
                    <a:pt x="3269" y="2102"/>
                  </a:cubicBezTo>
                  <a:lnTo>
                    <a:pt x="3769" y="1968"/>
                  </a:lnTo>
                  <a:lnTo>
                    <a:pt x="3769" y="1968"/>
                  </a:lnTo>
                  <a:lnTo>
                    <a:pt x="4337" y="1401"/>
                  </a:lnTo>
                  <a:cubicBezTo>
                    <a:pt x="4551" y="1487"/>
                    <a:pt x="4778" y="1530"/>
                    <a:pt x="5006" y="1530"/>
                  </a:cubicBezTo>
                  <a:cubicBezTo>
                    <a:pt x="5311" y="1530"/>
                    <a:pt x="5618" y="1454"/>
                    <a:pt x="5904" y="1301"/>
                  </a:cubicBezTo>
                  <a:cubicBezTo>
                    <a:pt x="6271" y="1101"/>
                    <a:pt x="6371" y="868"/>
                    <a:pt x="6038" y="667"/>
                  </a:cubicBezTo>
                  <a:cubicBezTo>
                    <a:pt x="5897" y="588"/>
                    <a:pt x="5748" y="556"/>
                    <a:pt x="5586" y="556"/>
                  </a:cubicBezTo>
                  <a:cubicBezTo>
                    <a:pt x="5135" y="556"/>
                    <a:pt x="4591" y="813"/>
                    <a:pt x="3903" y="1034"/>
                  </a:cubicBezTo>
                  <a:cubicBezTo>
                    <a:pt x="3386" y="1195"/>
                    <a:pt x="2830" y="1336"/>
                    <a:pt x="2257" y="1336"/>
                  </a:cubicBezTo>
                  <a:cubicBezTo>
                    <a:pt x="1758" y="1336"/>
                    <a:pt x="1246" y="1229"/>
                    <a:pt x="734" y="934"/>
                  </a:cubicBezTo>
                  <a:cubicBezTo>
                    <a:pt x="267" y="634"/>
                    <a:pt x="0" y="334"/>
                    <a:pt x="0" y="0"/>
                  </a:cubicBezTo>
                  <a:close/>
                  <a:moveTo>
                    <a:pt x="8439" y="2135"/>
                  </a:moveTo>
                  <a:lnTo>
                    <a:pt x="7305" y="2802"/>
                  </a:lnTo>
                  <a:lnTo>
                    <a:pt x="6471" y="2302"/>
                  </a:lnTo>
                  <a:cubicBezTo>
                    <a:pt x="5893" y="2579"/>
                    <a:pt x="5283" y="2713"/>
                    <a:pt x="4663" y="2713"/>
                  </a:cubicBezTo>
                  <a:cubicBezTo>
                    <a:pt x="4389" y="2713"/>
                    <a:pt x="4112" y="2687"/>
                    <a:pt x="3836" y="2635"/>
                  </a:cubicBezTo>
                  <a:cubicBezTo>
                    <a:pt x="3636" y="2602"/>
                    <a:pt x="3436" y="2535"/>
                    <a:pt x="3269" y="2469"/>
                  </a:cubicBezTo>
                  <a:lnTo>
                    <a:pt x="3269" y="3336"/>
                  </a:lnTo>
                  <a:cubicBezTo>
                    <a:pt x="3727" y="3513"/>
                    <a:pt x="4211" y="3599"/>
                    <a:pt x="4694" y="3599"/>
                  </a:cubicBezTo>
                  <a:cubicBezTo>
                    <a:pt x="5304" y="3599"/>
                    <a:pt x="5914" y="3463"/>
                    <a:pt x="6471" y="3203"/>
                  </a:cubicBezTo>
                  <a:lnTo>
                    <a:pt x="7305" y="3703"/>
                  </a:lnTo>
                  <a:lnTo>
                    <a:pt x="8439" y="3036"/>
                  </a:lnTo>
                  <a:lnTo>
                    <a:pt x="8439" y="2135"/>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80"/>
            <p:cNvSpPr/>
            <p:nvPr/>
          </p:nvSpPr>
          <p:spPr>
            <a:xfrm>
              <a:off x="3464300" y="4297675"/>
              <a:ext cx="20875" cy="26725"/>
            </a:xfrm>
            <a:custGeom>
              <a:rect b="b" l="l" r="r" t="t"/>
              <a:pathLst>
                <a:path extrusionOk="0" h="1069" w="835">
                  <a:moveTo>
                    <a:pt x="1" y="1"/>
                  </a:moveTo>
                  <a:lnTo>
                    <a:pt x="1" y="902"/>
                  </a:lnTo>
                  <a:lnTo>
                    <a:pt x="301" y="1068"/>
                  </a:lnTo>
                  <a:cubicBezTo>
                    <a:pt x="435" y="835"/>
                    <a:pt x="601" y="635"/>
                    <a:pt x="835" y="501"/>
                  </a:cubicBezTo>
                  <a:lnTo>
                    <a:pt x="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80"/>
            <p:cNvSpPr/>
            <p:nvPr/>
          </p:nvSpPr>
          <p:spPr>
            <a:xfrm>
              <a:off x="3659450" y="4354400"/>
              <a:ext cx="15875" cy="29200"/>
            </a:xfrm>
            <a:custGeom>
              <a:rect b="b" l="l" r="r" t="t"/>
              <a:pathLst>
                <a:path extrusionOk="0" h="1168" w="635">
                  <a:moveTo>
                    <a:pt x="634" y="0"/>
                  </a:moveTo>
                  <a:cubicBezTo>
                    <a:pt x="568" y="367"/>
                    <a:pt x="334" y="701"/>
                    <a:pt x="1" y="834"/>
                  </a:cubicBezTo>
                  <a:lnTo>
                    <a:pt x="568" y="1168"/>
                  </a:lnTo>
                  <a:cubicBezTo>
                    <a:pt x="601" y="1034"/>
                    <a:pt x="634" y="901"/>
                    <a:pt x="634" y="734"/>
                  </a:cubicBezTo>
                  <a:cubicBezTo>
                    <a:pt x="634" y="734"/>
                    <a:pt x="634" y="234"/>
                    <a:pt x="63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80"/>
            <p:cNvSpPr/>
            <p:nvPr/>
          </p:nvSpPr>
          <p:spPr>
            <a:xfrm>
              <a:off x="3659450" y="4354400"/>
              <a:ext cx="15875" cy="29200"/>
            </a:xfrm>
            <a:custGeom>
              <a:rect b="b" l="l" r="r" t="t"/>
              <a:pathLst>
                <a:path extrusionOk="0" h="1168" w="635">
                  <a:moveTo>
                    <a:pt x="634" y="0"/>
                  </a:moveTo>
                  <a:cubicBezTo>
                    <a:pt x="568" y="367"/>
                    <a:pt x="334" y="701"/>
                    <a:pt x="1" y="834"/>
                  </a:cubicBezTo>
                  <a:lnTo>
                    <a:pt x="568" y="1168"/>
                  </a:lnTo>
                  <a:cubicBezTo>
                    <a:pt x="601" y="1034"/>
                    <a:pt x="634" y="901"/>
                    <a:pt x="634" y="734"/>
                  </a:cubicBezTo>
                  <a:cubicBezTo>
                    <a:pt x="634" y="734"/>
                    <a:pt x="634" y="234"/>
                    <a:pt x="63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80"/>
            <p:cNvSpPr/>
            <p:nvPr/>
          </p:nvSpPr>
          <p:spPr>
            <a:xfrm>
              <a:off x="3464300" y="4281000"/>
              <a:ext cx="216025" cy="121775"/>
            </a:xfrm>
            <a:custGeom>
              <a:rect b="b" l="l" r="r" t="t"/>
              <a:pathLst>
                <a:path extrusionOk="0" h="4871" w="8641">
                  <a:moveTo>
                    <a:pt x="1135" y="1"/>
                  </a:moveTo>
                  <a:lnTo>
                    <a:pt x="1" y="668"/>
                  </a:lnTo>
                  <a:lnTo>
                    <a:pt x="835" y="1135"/>
                  </a:lnTo>
                  <a:cubicBezTo>
                    <a:pt x="468" y="1335"/>
                    <a:pt x="268" y="1702"/>
                    <a:pt x="201" y="2102"/>
                  </a:cubicBezTo>
                  <a:cubicBezTo>
                    <a:pt x="201" y="2402"/>
                    <a:pt x="468" y="2736"/>
                    <a:pt x="935" y="3003"/>
                  </a:cubicBezTo>
                  <a:cubicBezTo>
                    <a:pt x="1457" y="3304"/>
                    <a:pt x="1980" y="3417"/>
                    <a:pt x="2488" y="3417"/>
                  </a:cubicBezTo>
                  <a:cubicBezTo>
                    <a:pt x="3051" y="3417"/>
                    <a:pt x="3596" y="3278"/>
                    <a:pt x="4104" y="3103"/>
                  </a:cubicBezTo>
                  <a:cubicBezTo>
                    <a:pt x="4779" y="2886"/>
                    <a:pt x="5314" y="2652"/>
                    <a:pt x="5761" y="2652"/>
                  </a:cubicBezTo>
                  <a:cubicBezTo>
                    <a:pt x="5932" y="2652"/>
                    <a:pt x="6091" y="2686"/>
                    <a:pt x="6239" y="2769"/>
                  </a:cubicBezTo>
                  <a:cubicBezTo>
                    <a:pt x="6572" y="2970"/>
                    <a:pt x="6472" y="3170"/>
                    <a:pt x="6105" y="3403"/>
                  </a:cubicBezTo>
                  <a:cubicBezTo>
                    <a:pt x="5819" y="3556"/>
                    <a:pt x="5512" y="3632"/>
                    <a:pt x="5207" y="3632"/>
                  </a:cubicBezTo>
                  <a:cubicBezTo>
                    <a:pt x="4979" y="3632"/>
                    <a:pt x="4752" y="3589"/>
                    <a:pt x="4538" y="3503"/>
                  </a:cubicBezTo>
                  <a:lnTo>
                    <a:pt x="3470" y="4537"/>
                  </a:lnTo>
                  <a:cubicBezTo>
                    <a:pt x="3637" y="4604"/>
                    <a:pt x="3837" y="4671"/>
                    <a:pt x="4037" y="4737"/>
                  </a:cubicBezTo>
                  <a:cubicBezTo>
                    <a:pt x="4371" y="4804"/>
                    <a:pt x="4738" y="4804"/>
                    <a:pt x="5071" y="4804"/>
                  </a:cubicBezTo>
                  <a:cubicBezTo>
                    <a:pt x="5638" y="4771"/>
                    <a:pt x="6172" y="4637"/>
                    <a:pt x="6672" y="4404"/>
                  </a:cubicBezTo>
                  <a:lnTo>
                    <a:pt x="7506" y="4871"/>
                  </a:lnTo>
                  <a:lnTo>
                    <a:pt x="8640" y="4237"/>
                  </a:lnTo>
                  <a:lnTo>
                    <a:pt x="8440" y="4137"/>
                  </a:lnTo>
                  <a:lnTo>
                    <a:pt x="7807" y="3770"/>
                  </a:lnTo>
                  <a:cubicBezTo>
                    <a:pt x="8207" y="3603"/>
                    <a:pt x="8440" y="3203"/>
                    <a:pt x="8440" y="2803"/>
                  </a:cubicBezTo>
                  <a:cubicBezTo>
                    <a:pt x="8440" y="2769"/>
                    <a:pt x="8440" y="2736"/>
                    <a:pt x="8440" y="2703"/>
                  </a:cubicBezTo>
                  <a:cubicBezTo>
                    <a:pt x="8440" y="2402"/>
                    <a:pt x="8207" y="2102"/>
                    <a:pt x="7740" y="1835"/>
                  </a:cubicBezTo>
                  <a:cubicBezTo>
                    <a:pt x="7273" y="1569"/>
                    <a:pt x="6772" y="1435"/>
                    <a:pt x="6239" y="1435"/>
                  </a:cubicBezTo>
                  <a:lnTo>
                    <a:pt x="5672" y="1435"/>
                  </a:lnTo>
                  <a:cubicBezTo>
                    <a:pt x="5438" y="1468"/>
                    <a:pt x="5205" y="1535"/>
                    <a:pt x="4971" y="1602"/>
                  </a:cubicBezTo>
                  <a:lnTo>
                    <a:pt x="4604" y="1702"/>
                  </a:lnTo>
                  <a:lnTo>
                    <a:pt x="4137" y="1835"/>
                  </a:lnTo>
                  <a:lnTo>
                    <a:pt x="3970" y="1902"/>
                  </a:lnTo>
                  <a:cubicBezTo>
                    <a:pt x="3637" y="2036"/>
                    <a:pt x="3303" y="2136"/>
                    <a:pt x="2970" y="2202"/>
                  </a:cubicBezTo>
                  <a:cubicBezTo>
                    <a:pt x="2903" y="2219"/>
                    <a:pt x="2836" y="2227"/>
                    <a:pt x="2770" y="2227"/>
                  </a:cubicBezTo>
                  <a:cubicBezTo>
                    <a:pt x="2703" y="2227"/>
                    <a:pt x="2636" y="2219"/>
                    <a:pt x="2569" y="2202"/>
                  </a:cubicBezTo>
                  <a:cubicBezTo>
                    <a:pt x="2469" y="2169"/>
                    <a:pt x="2403" y="2136"/>
                    <a:pt x="2369" y="2102"/>
                  </a:cubicBezTo>
                  <a:cubicBezTo>
                    <a:pt x="2102" y="1969"/>
                    <a:pt x="2069" y="1735"/>
                    <a:pt x="2536" y="1468"/>
                  </a:cubicBezTo>
                  <a:cubicBezTo>
                    <a:pt x="2799" y="1307"/>
                    <a:pt x="3098" y="1219"/>
                    <a:pt x="3397" y="1219"/>
                  </a:cubicBezTo>
                  <a:cubicBezTo>
                    <a:pt x="3592" y="1219"/>
                    <a:pt x="3786" y="1256"/>
                    <a:pt x="3970" y="1335"/>
                  </a:cubicBezTo>
                  <a:lnTo>
                    <a:pt x="4971" y="301"/>
                  </a:lnTo>
                  <a:cubicBezTo>
                    <a:pt x="4554" y="176"/>
                    <a:pt x="4125" y="114"/>
                    <a:pt x="3699" y="114"/>
                  </a:cubicBezTo>
                  <a:cubicBezTo>
                    <a:pt x="3103" y="114"/>
                    <a:pt x="2514" y="234"/>
                    <a:pt x="1969" y="468"/>
                  </a:cubicBezTo>
                  <a:lnTo>
                    <a:pt x="1135"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80"/>
            <p:cNvSpPr/>
            <p:nvPr/>
          </p:nvSpPr>
          <p:spPr>
            <a:xfrm>
              <a:off x="3631100" y="4391925"/>
              <a:ext cx="20875" cy="34200"/>
            </a:xfrm>
            <a:custGeom>
              <a:rect b="b" l="l" r="r" t="t"/>
              <a:pathLst>
                <a:path extrusionOk="0" h="1368" w="835">
                  <a:moveTo>
                    <a:pt x="0" y="0"/>
                  </a:moveTo>
                  <a:lnTo>
                    <a:pt x="0" y="868"/>
                  </a:lnTo>
                  <a:lnTo>
                    <a:pt x="834" y="1368"/>
                  </a:lnTo>
                  <a:lnTo>
                    <a:pt x="834" y="467"/>
                  </a:lnTo>
                  <a:lnTo>
                    <a:pt x="0"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80"/>
            <p:cNvSpPr/>
            <p:nvPr/>
          </p:nvSpPr>
          <p:spPr>
            <a:xfrm>
              <a:off x="3631100" y="4391925"/>
              <a:ext cx="20875" cy="34200"/>
            </a:xfrm>
            <a:custGeom>
              <a:rect b="b" l="l" r="r" t="t"/>
              <a:pathLst>
                <a:path extrusionOk="0" h="1368" w="835">
                  <a:moveTo>
                    <a:pt x="0" y="0"/>
                  </a:moveTo>
                  <a:lnTo>
                    <a:pt x="0" y="868"/>
                  </a:lnTo>
                  <a:lnTo>
                    <a:pt x="834" y="1368"/>
                  </a:lnTo>
                  <a:lnTo>
                    <a:pt x="834" y="467"/>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80"/>
            <p:cNvSpPr/>
            <p:nvPr/>
          </p:nvSpPr>
          <p:spPr>
            <a:xfrm>
              <a:off x="3464300" y="4281850"/>
              <a:ext cx="49250" cy="15850"/>
            </a:xfrm>
            <a:custGeom>
              <a:rect b="b" l="l" r="r" t="t"/>
              <a:pathLst>
                <a:path extrusionOk="0" h="634" w="1970">
                  <a:moveTo>
                    <a:pt x="1135" y="0"/>
                  </a:moveTo>
                  <a:lnTo>
                    <a:pt x="1" y="634"/>
                  </a:lnTo>
                  <a:lnTo>
                    <a:pt x="1135" y="134"/>
                  </a:lnTo>
                  <a:lnTo>
                    <a:pt x="1969" y="467"/>
                  </a:lnTo>
                  <a:lnTo>
                    <a:pt x="1135"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80"/>
            <p:cNvSpPr/>
            <p:nvPr/>
          </p:nvSpPr>
          <p:spPr>
            <a:xfrm>
              <a:off x="3527700" y="4289350"/>
              <a:ext cx="60900" cy="29200"/>
            </a:xfrm>
            <a:custGeom>
              <a:rect b="b" l="l" r="r" t="t"/>
              <a:pathLst>
                <a:path extrusionOk="0" h="1168" w="2436">
                  <a:moveTo>
                    <a:pt x="2435" y="0"/>
                  </a:moveTo>
                  <a:lnTo>
                    <a:pt x="1434" y="901"/>
                  </a:lnTo>
                  <a:cubicBezTo>
                    <a:pt x="1275" y="848"/>
                    <a:pt x="1112" y="822"/>
                    <a:pt x="951" y="822"/>
                  </a:cubicBezTo>
                  <a:cubicBezTo>
                    <a:pt x="607" y="822"/>
                    <a:pt x="273" y="941"/>
                    <a:pt x="0" y="1168"/>
                  </a:cubicBezTo>
                  <a:cubicBezTo>
                    <a:pt x="264" y="985"/>
                    <a:pt x="565" y="901"/>
                    <a:pt x="866" y="901"/>
                  </a:cubicBezTo>
                  <a:cubicBezTo>
                    <a:pt x="1059" y="901"/>
                    <a:pt x="1252" y="936"/>
                    <a:pt x="1434" y="1001"/>
                  </a:cubicBezTo>
                  <a:lnTo>
                    <a:pt x="2435"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80"/>
            <p:cNvSpPr/>
            <p:nvPr/>
          </p:nvSpPr>
          <p:spPr>
            <a:xfrm>
              <a:off x="3551050" y="4368575"/>
              <a:ext cx="40050" cy="33375"/>
            </a:xfrm>
            <a:custGeom>
              <a:rect b="b" l="l" r="r" t="t"/>
              <a:pathLst>
                <a:path extrusionOk="0" h="1335" w="1602">
                  <a:moveTo>
                    <a:pt x="1068" y="0"/>
                  </a:moveTo>
                  <a:lnTo>
                    <a:pt x="0" y="1068"/>
                  </a:lnTo>
                  <a:cubicBezTo>
                    <a:pt x="167" y="1134"/>
                    <a:pt x="367" y="1201"/>
                    <a:pt x="567" y="1234"/>
                  </a:cubicBezTo>
                  <a:cubicBezTo>
                    <a:pt x="901" y="1301"/>
                    <a:pt x="1268" y="1335"/>
                    <a:pt x="1601" y="1335"/>
                  </a:cubicBezTo>
                  <a:cubicBezTo>
                    <a:pt x="1101" y="1335"/>
                    <a:pt x="601" y="1234"/>
                    <a:pt x="167" y="1034"/>
                  </a:cubicBezTo>
                  <a:lnTo>
                    <a:pt x="1068"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80"/>
            <p:cNvSpPr/>
            <p:nvPr/>
          </p:nvSpPr>
          <p:spPr>
            <a:xfrm>
              <a:off x="3631100" y="4387750"/>
              <a:ext cx="49225" cy="15875"/>
            </a:xfrm>
            <a:custGeom>
              <a:rect b="b" l="l" r="r" t="t"/>
              <a:pathLst>
                <a:path extrusionOk="0" h="635" w="1969">
                  <a:moveTo>
                    <a:pt x="1968" y="0"/>
                  </a:moveTo>
                  <a:lnTo>
                    <a:pt x="834" y="534"/>
                  </a:lnTo>
                  <a:lnTo>
                    <a:pt x="0" y="167"/>
                  </a:lnTo>
                  <a:lnTo>
                    <a:pt x="0" y="167"/>
                  </a:lnTo>
                  <a:lnTo>
                    <a:pt x="834" y="634"/>
                  </a:lnTo>
                  <a:lnTo>
                    <a:pt x="1968"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80"/>
            <p:cNvSpPr/>
            <p:nvPr/>
          </p:nvSpPr>
          <p:spPr>
            <a:xfrm>
              <a:off x="3305875" y="4202625"/>
              <a:ext cx="266050" cy="149300"/>
            </a:xfrm>
            <a:custGeom>
              <a:rect b="b" l="l" r="r" t="t"/>
              <a:pathLst>
                <a:path extrusionOk="0" h="5972" w="10642">
                  <a:moveTo>
                    <a:pt x="10641" y="0"/>
                  </a:moveTo>
                  <a:cubicBezTo>
                    <a:pt x="7772" y="0"/>
                    <a:pt x="5037" y="634"/>
                    <a:pt x="3002" y="1835"/>
                  </a:cubicBezTo>
                  <a:cubicBezTo>
                    <a:pt x="1068" y="2936"/>
                    <a:pt x="0" y="4403"/>
                    <a:pt x="0" y="5971"/>
                  </a:cubicBezTo>
                  <a:cubicBezTo>
                    <a:pt x="0" y="5971"/>
                    <a:pt x="100" y="3803"/>
                    <a:pt x="3102" y="1968"/>
                  </a:cubicBezTo>
                  <a:cubicBezTo>
                    <a:pt x="6038" y="167"/>
                    <a:pt x="10641" y="0"/>
                    <a:pt x="10641"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80"/>
            <p:cNvSpPr/>
            <p:nvPr/>
          </p:nvSpPr>
          <p:spPr>
            <a:xfrm>
              <a:off x="3551050" y="4333550"/>
              <a:ext cx="310225" cy="178925"/>
            </a:xfrm>
            <a:custGeom>
              <a:rect b="b" l="l" r="r" t="t"/>
              <a:pathLst>
                <a:path extrusionOk="0" h="7157" w="12409">
                  <a:moveTo>
                    <a:pt x="11942" y="0"/>
                  </a:moveTo>
                  <a:cubicBezTo>
                    <a:pt x="11942" y="1"/>
                    <a:pt x="12408" y="3070"/>
                    <a:pt x="8540" y="5171"/>
                  </a:cubicBezTo>
                  <a:cubicBezTo>
                    <a:pt x="5042" y="7056"/>
                    <a:pt x="823" y="7139"/>
                    <a:pt x="106" y="7139"/>
                  </a:cubicBezTo>
                  <a:cubicBezTo>
                    <a:pt x="37" y="7139"/>
                    <a:pt x="0" y="7139"/>
                    <a:pt x="0" y="7139"/>
                  </a:cubicBezTo>
                  <a:lnTo>
                    <a:pt x="0" y="7139"/>
                  </a:lnTo>
                  <a:cubicBezTo>
                    <a:pt x="284" y="7151"/>
                    <a:pt x="568" y="7157"/>
                    <a:pt x="853" y="7157"/>
                  </a:cubicBezTo>
                  <a:cubicBezTo>
                    <a:pt x="3709" y="7157"/>
                    <a:pt x="6555" y="6545"/>
                    <a:pt x="8740" y="5271"/>
                  </a:cubicBezTo>
                  <a:cubicBezTo>
                    <a:pt x="11241" y="3836"/>
                    <a:pt x="12309" y="1868"/>
                    <a:pt x="11942"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80"/>
            <p:cNvSpPr/>
            <p:nvPr/>
          </p:nvSpPr>
          <p:spPr>
            <a:xfrm>
              <a:off x="3310025" y="4164875"/>
              <a:ext cx="557100" cy="321500"/>
            </a:xfrm>
            <a:custGeom>
              <a:rect b="b" l="l" r="r" t="t"/>
              <a:pathLst>
                <a:path extrusionOk="0" h="12860" w="22284">
                  <a:moveTo>
                    <a:pt x="11159" y="1"/>
                  </a:moveTo>
                  <a:cubicBezTo>
                    <a:pt x="8307" y="1"/>
                    <a:pt x="5455" y="626"/>
                    <a:pt x="3270" y="1877"/>
                  </a:cubicBezTo>
                  <a:cubicBezTo>
                    <a:pt x="2169" y="2444"/>
                    <a:pt x="1268" y="3311"/>
                    <a:pt x="601" y="4346"/>
                  </a:cubicBezTo>
                  <a:lnTo>
                    <a:pt x="1" y="4346"/>
                  </a:lnTo>
                  <a:lnTo>
                    <a:pt x="1" y="6614"/>
                  </a:lnTo>
                  <a:cubicBezTo>
                    <a:pt x="68" y="8182"/>
                    <a:pt x="1168" y="9749"/>
                    <a:pt x="3270" y="10984"/>
                  </a:cubicBezTo>
                  <a:cubicBezTo>
                    <a:pt x="5438" y="12235"/>
                    <a:pt x="8290" y="12860"/>
                    <a:pt x="11146" y="12860"/>
                  </a:cubicBezTo>
                  <a:cubicBezTo>
                    <a:pt x="14003" y="12860"/>
                    <a:pt x="16863" y="12235"/>
                    <a:pt x="19048" y="10984"/>
                  </a:cubicBezTo>
                  <a:cubicBezTo>
                    <a:pt x="21116" y="9783"/>
                    <a:pt x="22217" y="8182"/>
                    <a:pt x="22283" y="6614"/>
                  </a:cubicBezTo>
                  <a:lnTo>
                    <a:pt x="22283" y="4346"/>
                  </a:lnTo>
                  <a:lnTo>
                    <a:pt x="21716" y="4346"/>
                  </a:lnTo>
                  <a:cubicBezTo>
                    <a:pt x="21049" y="3311"/>
                    <a:pt x="20115" y="2444"/>
                    <a:pt x="19048" y="1877"/>
                  </a:cubicBezTo>
                  <a:cubicBezTo>
                    <a:pt x="16863" y="626"/>
                    <a:pt x="14011" y="1"/>
                    <a:pt x="1115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80"/>
            <p:cNvSpPr/>
            <p:nvPr/>
          </p:nvSpPr>
          <p:spPr>
            <a:xfrm>
              <a:off x="3310025" y="4164875"/>
              <a:ext cx="557100" cy="321500"/>
            </a:xfrm>
            <a:custGeom>
              <a:rect b="b" l="l" r="r" t="t"/>
              <a:pathLst>
                <a:path extrusionOk="0" h="12860" w="22284">
                  <a:moveTo>
                    <a:pt x="11159" y="1"/>
                  </a:moveTo>
                  <a:cubicBezTo>
                    <a:pt x="8307" y="1"/>
                    <a:pt x="5455" y="626"/>
                    <a:pt x="3270" y="1877"/>
                  </a:cubicBezTo>
                  <a:cubicBezTo>
                    <a:pt x="2169" y="2444"/>
                    <a:pt x="1268" y="3311"/>
                    <a:pt x="601" y="4346"/>
                  </a:cubicBezTo>
                  <a:lnTo>
                    <a:pt x="1" y="4346"/>
                  </a:lnTo>
                  <a:lnTo>
                    <a:pt x="1" y="6614"/>
                  </a:lnTo>
                  <a:cubicBezTo>
                    <a:pt x="68" y="8182"/>
                    <a:pt x="1168" y="9749"/>
                    <a:pt x="3270" y="10984"/>
                  </a:cubicBezTo>
                  <a:cubicBezTo>
                    <a:pt x="5438" y="12235"/>
                    <a:pt x="8290" y="12860"/>
                    <a:pt x="11146" y="12860"/>
                  </a:cubicBezTo>
                  <a:cubicBezTo>
                    <a:pt x="14003" y="12860"/>
                    <a:pt x="16863" y="12235"/>
                    <a:pt x="19048" y="10984"/>
                  </a:cubicBezTo>
                  <a:cubicBezTo>
                    <a:pt x="21116" y="9783"/>
                    <a:pt x="22217" y="8182"/>
                    <a:pt x="22283" y="6614"/>
                  </a:cubicBezTo>
                  <a:lnTo>
                    <a:pt x="22283" y="4346"/>
                  </a:lnTo>
                  <a:lnTo>
                    <a:pt x="21716" y="4346"/>
                  </a:lnTo>
                  <a:cubicBezTo>
                    <a:pt x="21049" y="3311"/>
                    <a:pt x="20115" y="2444"/>
                    <a:pt x="19048" y="1877"/>
                  </a:cubicBezTo>
                  <a:cubicBezTo>
                    <a:pt x="16863" y="626"/>
                    <a:pt x="14011" y="1"/>
                    <a:pt x="1115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80"/>
            <p:cNvSpPr/>
            <p:nvPr/>
          </p:nvSpPr>
          <p:spPr>
            <a:xfrm>
              <a:off x="3310025" y="4164250"/>
              <a:ext cx="278575" cy="321925"/>
            </a:xfrm>
            <a:custGeom>
              <a:rect b="b" l="l" r="r" t="t"/>
              <a:pathLst>
                <a:path extrusionOk="0" h="12877" w="11143">
                  <a:moveTo>
                    <a:pt x="11142" y="1"/>
                  </a:moveTo>
                  <a:cubicBezTo>
                    <a:pt x="8307" y="1"/>
                    <a:pt x="5438" y="635"/>
                    <a:pt x="3270" y="1902"/>
                  </a:cubicBezTo>
                  <a:cubicBezTo>
                    <a:pt x="2169" y="2469"/>
                    <a:pt x="1268" y="3336"/>
                    <a:pt x="601" y="4371"/>
                  </a:cubicBezTo>
                  <a:lnTo>
                    <a:pt x="1" y="4371"/>
                  </a:lnTo>
                  <a:lnTo>
                    <a:pt x="1" y="6639"/>
                  </a:lnTo>
                  <a:cubicBezTo>
                    <a:pt x="68" y="8207"/>
                    <a:pt x="1168" y="9774"/>
                    <a:pt x="3270" y="11009"/>
                  </a:cubicBezTo>
                  <a:cubicBezTo>
                    <a:pt x="5438" y="12243"/>
                    <a:pt x="8307" y="12877"/>
                    <a:pt x="11142" y="12877"/>
                  </a:cubicBezTo>
                  <a:lnTo>
                    <a:pt x="11142"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80"/>
            <p:cNvSpPr/>
            <p:nvPr/>
          </p:nvSpPr>
          <p:spPr>
            <a:xfrm>
              <a:off x="3310025" y="4190950"/>
              <a:ext cx="126800" cy="269375"/>
            </a:xfrm>
            <a:custGeom>
              <a:rect b="b" l="l" r="r" t="t"/>
              <a:pathLst>
                <a:path extrusionOk="0" h="10775" w="5072">
                  <a:moveTo>
                    <a:pt x="5071" y="0"/>
                  </a:moveTo>
                  <a:lnTo>
                    <a:pt x="5071" y="0"/>
                  </a:lnTo>
                  <a:cubicBezTo>
                    <a:pt x="4437" y="200"/>
                    <a:pt x="3837" y="501"/>
                    <a:pt x="3270" y="834"/>
                  </a:cubicBezTo>
                  <a:cubicBezTo>
                    <a:pt x="2169" y="1401"/>
                    <a:pt x="1268" y="2235"/>
                    <a:pt x="601" y="3269"/>
                  </a:cubicBezTo>
                  <a:lnTo>
                    <a:pt x="1" y="3269"/>
                  </a:lnTo>
                  <a:lnTo>
                    <a:pt x="1" y="5571"/>
                  </a:lnTo>
                  <a:cubicBezTo>
                    <a:pt x="68" y="7139"/>
                    <a:pt x="1168" y="8706"/>
                    <a:pt x="3270" y="9941"/>
                  </a:cubicBezTo>
                  <a:cubicBezTo>
                    <a:pt x="3837" y="10241"/>
                    <a:pt x="4437" y="10541"/>
                    <a:pt x="5038" y="10775"/>
                  </a:cubicBezTo>
                  <a:lnTo>
                    <a:pt x="507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80"/>
            <p:cNvSpPr/>
            <p:nvPr/>
          </p:nvSpPr>
          <p:spPr>
            <a:xfrm>
              <a:off x="3741175" y="4190950"/>
              <a:ext cx="126775" cy="269375"/>
            </a:xfrm>
            <a:custGeom>
              <a:rect b="b" l="l" r="r" t="t"/>
              <a:pathLst>
                <a:path extrusionOk="0" h="10775" w="5071">
                  <a:moveTo>
                    <a:pt x="1" y="0"/>
                  </a:moveTo>
                  <a:lnTo>
                    <a:pt x="1" y="10775"/>
                  </a:lnTo>
                  <a:cubicBezTo>
                    <a:pt x="634" y="10541"/>
                    <a:pt x="1235" y="10241"/>
                    <a:pt x="1802" y="9941"/>
                  </a:cubicBezTo>
                  <a:cubicBezTo>
                    <a:pt x="3903" y="8706"/>
                    <a:pt x="4971" y="7139"/>
                    <a:pt x="5071" y="5571"/>
                  </a:cubicBezTo>
                  <a:lnTo>
                    <a:pt x="5071" y="3269"/>
                  </a:lnTo>
                  <a:lnTo>
                    <a:pt x="4470" y="3269"/>
                  </a:lnTo>
                  <a:cubicBezTo>
                    <a:pt x="3803" y="2235"/>
                    <a:pt x="2869" y="1401"/>
                    <a:pt x="1802" y="834"/>
                  </a:cubicBezTo>
                  <a:cubicBezTo>
                    <a:pt x="1235" y="501"/>
                    <a:pt x="634" y="200"/>
                    <a:pt x="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80"/>
            <p:cNvSpPr/>
            <p:nvPr/>
          </p:nvSpPr>
          <p:spPr>
            <a:xfrm>
              <a:off x="3282525" y="4112350"/>
              <a:ext cx="612125" cy="321800"/>
            </a:xfrm>
            <a:custGeom>
              <a:rect b="b" l="l" r="r" t="t"/>
              <a:pathLst>
                <a:path extrusionOk="0" h="12872" w="24485">
                  <a:moveTo>
                    <a:pt x="12246" y="0"/>
                  </a:moveTo>
                  <a:cubicBezTo>
                    <a:pt x="9390" y="0"/>
                    <a:pt x="6538" y="626"/>
                    <a:pt x="4370" y="1877"/>
                  </a:cubicBezTo>
                  <a:cubicBezTo>
                    <a:pt x="0" y="4378"/>
                    <a:pt x="0" y="8481"/>
                    <a:pt x="4370" y="10983"/>
                  </a:cubicBezTo>
                  <a:cubicBezTo>
                    <a:pt x="6531" y="12247"/>
                    <a:pt x="9371" y="12872"/>
                    <a:pt x="12218" y="12872"/>
                  </a:cubicBezTo>
                  <a:cubicBezTo>
                    <a:pt x="15084" y="12872"/>
                    <a:pt x="17956" y="12238"/>
                    <a:pt x="20148" y="10983"/>
                  </a:cubicBezTo>
                  <a:cubicBezTo>
                    <a:pt x="24484" y="8481"/>
                    <a:pt x="24484" y="4412"/>
                    <a:pt x="20148" y="1877"/>
                  </a:cubicBezTo>
                  <a:cubicBezTo>
                    <a:pt x="17963" y="626"/>
                    <a:pt x="15103" y="0"/>
                    <a:pt x="1224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80"/>
            <p:cNvSpPr/>
            <p:nvPr/>
          </p:nvSpPr>
          <p:spPr>
            <a:xfrm>
              <a:off x="3282525" y="4112350"/>
              <a:ext cx="612125" cy="321800"/>
            </a:xfrm>
            <a:custGeom>
              <a:rect b="b" l="l" r="r" t="t"/>
              <a:pathLst>
                <a:path extrusionOk="0" h="12872" w="24485">
                  <a:moveTo>
                    <a:pt x="12246" y="0"/>
                  </a:moveTo>
                  <a:cubicBezTo>
                    <a:pt x="9390" y="0"/>
                    <a:pt x="6538" y="626"/>
                    <a:pt x="4370" y="1877"/>
                  </a:cubicBezTo>
                  <a:cubicBezTo>
                    <a:pt x="0" y="4378"/>
                    <a:pt x="0" y="8481"/>
                    <a:pt x="4370" y="10983"/>
                  </a:cubicBezTo>
                  <a:cubicBezTo>
                    <a:pt x="6531" y="12247"/>
                    <a:pt x="9371" y="12872"/>
                    <a:pt x="12218" y="12872"/>
                  </a:cubicBezTo>
                  <a:cubicBezTo>
                    <a:pt x="15084" y="12872"/>
                    <a:pt x="17956" y="12238"/>
                    <a:pt x="20148" y="10983"/>
                  </a:cubicBezTo>
                  <a:cubicBezTo>
                    <a:pt x="24484" y="8481"/>
                    <a:pt x="24484" y="4412"/>
                    <a:pt x="20148" y="1877"/>
                  </a:cubicBezTo>
                  <a:cubicBezTo>
                    <a:pt x="17963" y="626"/>
                    <a:pt x="15103" y="0"/>
                    <a:pt x="1224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80"/>
            <p:cNvSpPr/>
            <p:nvPr/>
          </p:nvSpPr>
          <p:spPr>
            <a:xfrm>
              <a:off x="3404275" y="4173425"/>
              <a:ext cx="369450" cy="199350"/>
            </a:xfrm>
            <a:custGeom>
              <a:rect b="b" l="l" r="r" t="t"/>
              <a:pathLst>
                <a:path extrusionOk="0" h="7974" w="14778">
                  <a:moveTo>
                    <a:pt x="7372" y="1"/>
                  </a:moveTo>
                  <a:cubicBezTo>
                    <a:pt x="5621" y="1"/>
                    <a:pt x="3870" y="368"/>
                    <a:pt x="2235" y="1101"/>
                  </a:cubicBezTo>
                  <a:cubicBezTo>
                    <a:pt x="801" y="1869"/>
                    <a:pt x="0" y="2869"/>
                    <a:pt x="0" y="4004"/>
                  </a:cubicBezTo>
                  <a:cubicBezTo>
                    <a:pt x="0" y="5104"/>
                    <a:pt x="767" y="6138"/>
                    <a:pt x="2235" y="6872"/>
                  </a:cubicBezTo>
                  <a:cubicBezTo>
                    <a:pt x="3870" y="7606"/>
                    <a:pt x="5621" y="7973"/>
                    <a:pt x="7372" y="7973"/>
                  </a:cubicBezTo>
                  <a:cubicBezTo>
                    <a:pt x="9123" y="7973"/>
                    <a:pt x="10875" y="7606"/>
                    <a:pt x="12509" y="6872"/>
                  </a:cubicBezTo>
                  <a:cubicBezTo>
                    <a:pt x="13977" y="6138"/>
                    <a:pt x="14777" y="5104"/>
                    <a:pt x="14777" y="4004"/>
                  </a:cubicBezTo>
                  <a:cubicBezTo>
                    <a:pt x="14777" y="2869"/>
                    <a:pt x="13977" y="1869"/>
                    <a:pt x="12509" y="1101"/>
                  </a:cubicBezTo>
                  <a:cubicBezTo>
                    <a:pt x="10875" y="368"/>
                    <a:pt x="9123" y="1"/>
                    <a:pt x="737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80"/>
            <p:cNvSpPr/>
            <p:nvPr/>
          </p:nvSpPr>
          <p:spPr>
            <a:xfrm>
              <a:off x="3404275" y="4173425"/>
              <a:ext cx="369450" cy="199350"/>
            </a:xfrm>
            <a:custGeom>
              <a:rect b="b" l="l" r="r" t="t"/>
              <a:pathLst>
                <a:path extrusionOk="0" h="7974" w="14778">
                  <a:moveTo>
                    <a:pt x="7372" y="1"/>
                  </a:moveTo>
                  <a:cubicBezTo>
                    <a:pt x="5621" y="1"/>
                    <a:pt x="3870" y="368"/>
                    <a:pt x="2235" y="1101"/>
                  </a:cubicBezTo>
                  <a:cubicBezTo>
                    <a:pt x="801" y="1869"/>
                    <a:pt x="0" y="2869"/>
                    <a:pt x="0" y="4004"/>
                  </a:cubicBezTo>
                  <a:cubicBezTo>
                    <a:pt x="0" y="5104"/>
                    <a:pt x="767" y="6138"/>
                    <a:pt x="2235" y="6872"/>
                  </a:cubicBezTo>
                  <a:cubicBezTo>
                    <a:pt x="3870" y="7606"/>
                    <a:pt x="5621" y="7973"/>
                    <a:pt x="7372" y="7973"/>
                  </a:cubicBezTo>
                  <a:cubicBezTo>
                    <a:pt x="9123" y="7973"/>
                    <a:pt x="10875" y="7606"/>
                    <a:pt x="12509" y="6872"/>
                  </a:cubicBezTo>
                  <a:cubicBezTo>
                    <a:pt x="13977" y="6138"/>
                    <a:pt x="14777" y="5104"/>
                    <a:pt x="14777" y="4004"/>
                  </a:cubicBezTo>
                  <a:cubicBezTo>
                    <a:pt x="14777" y="2869"/>
                    <a:pt x="13977" y="1869"/>
                    <a:pt x="12509" y="1101"/>
                  </a:cubicBezTo>
                  <a:cubicBezTo>
                    <a:pt x="10875" y="368"/>
                    <a:pt x="9123" y="1"/>
                    <a:pt x="73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80"/>
            <p:cNvSpPr/>
            <p:nvPr/>
          </p:nvSpPr>
          <p:spPr>
            <a:xfrm>
              <a:off x="3322550" y="4124225"/>
              <a:ext cx="532900" cy="297750"/>
            </a:xfrm>
            <a:custGeom>
              <a:rect b="b" l="l" r="r" t="t"/>
              <a:pathLst>
                <a:path extrusionOk="0" h="11910" w="21316">
                  <a:moveTo>
                    <a:pt x="10675" y="1969"/>
                  </a:moveTo>
                  <a:cubicBezTo>
                    <a:pt x="12426" y="1969"/>
                    <a:pt x="14177" y="2336"/>
                    <a:pt x="15812" y="3069"/>
                  </a:cubicBezTo>
                  <a:cubicBezTo>
                    <a:pt x="17246" y="3837"/>
                    <a:pt x="18046" y="4837"/>
                    <a:pt x="18046" y="5972"/>
                  </a:cubicBezTo>
                  <a:cubicBezTo>
                    <a:pt x="18046" y="7072"/>
                    <a:pt x="17246" y="8106"/>
                    <a:pt x="15778" y="8840"/>
                  </a:cubicBezTo>
                  <a:lnTo>
                    <a:pt x="15812" y="8840"/>
                  </a:lnTo>
                  <a:cubicBezTo>
                    <a:pt x="14177" y="9574"/>
                    <a:pt x="12426" y="9941"/>
                    <a:pt x="10675" y="9941"/>
                  </a:cubicBezTo>
                  <a:cubicBezTo>
                    <a:pt x="8923" y="9941"/>
                    <a:pt x="7172" y="9574"/>
                    <a:pt x="5538" y="8840"/>
                  </a:cubicBezTo>
                  <a:cubicBezTo>
                    <a:pt x="4070" y="8106"/>
                    <a:pt x="3269" y="7072"/>
                    <a:pt x="3269" y="5972"/>
                  </a:cubicBezTo>
                  <a:cubicBezTo>
                    <a:pt x="3269" y="4837"/>
                    <a:pt x="4070" y="3837"/>
                    <a:pt x="5538" y="3069"/>
                  </a:cubicBezTo>
                  <a:cubicBezTo>
                    <a:pt x="7172" y="2336"/>
                    <a:pt x="8923" y="1969"/>
                    <a:pt x="10675" y="1969"/>
                  </a:cubicBezTo>
                  <a:close/>
                  <a:moveTo>
                    <a:pt x="10641" y="1"/>
                  </a:moveTo>
                  <a:cubicBezTo>
                    <a:pt x="7739" y="1"/>
                    <a:pt x="5037" y="668"/>
                    <a:pt x="3002" y="1835"/>
                  </a:cubicBezTo>
                  <a:cubicBezTo>
                    <a:pt x="1068" y="2969"/>
                    <a:pt x="0" y="4404"/>
                    <a:pt x="0" y="5972"/>
                  </a:cubicBezTo>
                  <a:cubicBezTo>
                    <a:pt x="0" y="7506"/>
                    <a:pt x="1068" y="8974"/>
                    <a:pt x="3002" y="10108"/>
                  </a:cubicBezTo>
                  <a:cubicBezTo>
                    <a:pt x="5037" y="11275"/>
                    <a:pt x="7739" y="11909"/>
                    <a:pt x="10641" y="11909"/>
                  </a:cubicBezTo>
                  <a:cubicBezTo>
                    <a:pt x="13543" y="11909"/>
                    <a:pt x="16245" y="11275"/>
                    <a:pt x="18280" y="10108"/>
                  </a:cubicBezTo>
                  <a:cubicBezTo>
                    <a:pt x="20248" y="8974"/>
                    <a:pt x="21315" y="7506"/>
                    <a:pt x="21315" y="5972"/>
                  </a:cubicBezTo>
                  <a:cubicBezTo>
                    <a:pt x="21315" y="4437"/>
                    <a:pt x="20248" y="2969"/>
                    <a:pt x="18313" y="1835"/>
                  </a:cubicBezTo>
                  <a:cubicBezTo>
                    <a:pt x="16279" y="668"/>
                    <a:pt x="13543" y="1"/>
                    <a:pt x="10641"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80"/>
            <p:cNvSpPr/>
            <p:nvPr/>
          </p:nvSpPr>
          <p:spPr>
            <a:xfrm>
              <a:off x="3396775" y="4183025"/>
              <a:ext cx="384450" cy="180150"/>
            </a:xfrm>
            <a:custGeom>
              <a:rect b="b" l="l" r="r" t="t"/>
              <a:pathLst>
                <a:path extrusionOk="0" h="7206" w="15378">
                  <a:moveTo>
                    <a:pt x="7689" y="0"/>
                  </a:moveTo>
                  <a:cubicBezTo>
                    <a:pt x="5896" y="0"/>
                    <a:pt x="4103" y="351"/>
                    <a:pt x="2735" y="1051"/>
                  </a:cubicBezTo>
                  <a:cubicBezTo>
                    <a:pt x="0" y="2452"/>
                    <a:pt x="0" y="4754"/>
                    <a:pt x="2735" y="6155"/>
                  </a:cubicBezTo>
                  <a:cubicBezTo>
                    <a:pt x="4103" y="6855"/>
                    <a:pt x="5896" y="7205"/>
                    <a:pt x="7689" y="7205"/>
                  </a:cubicBezTo>
                  <a:cubicBezTo>
                    <a:pt x="9482" y="7205"/>
                    <a:pt x="11275" y="6855"/>
                    <a:pt x="12642" y="6155"/>
                  </a:cubicBezTo>
                  <a:cubicBezTo>
                    <a:pt x="15378" y="4754"/>
                    <a:pt x="15378" y="2452"/>
                    <a:pt x="12642" y="1051"/>
                  </a:cubicBezTo>
                  <a:cubicBezTo>
                    <a:pt x="11275" y="351"/>
                    <a:pt x="9482" y="0"/>
                    <a:pt x="76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80"/>
            <p:cNvSpPr/>
            <p:nvPr/>
          </p:nvSpPr>
          <p:spPr>
            <a:xfrm>
              <a:off x="3396775" y="4183025"/>
              <a:ext cx="384450" cy="180150"/>
            </a:xfrm>
            <a:custGeom>
              <a:rect b="b" l="l" r="r" t="t"/>
              <a:pathLst>
                <a:path extrusionOk="0" h="7206" w="15378">
                  <a:moveTo>
                    <a:pt x="7689" y="0"/>
                  </a:moveTo>
                  <a:cubicBezTo>
                    <a:pt x="5896" y="0"/>
                    <a:pt x="4103" y="351"/>
                    <a:pt x="2735" y="1051"/>
                  </a:cubicBezTo>
                  <a:cubicBezTo>
                    <a:pt x="0" y="2452"/>
                    <a:pt x="0" y="4754"/>
                    <a:pt x="2735" y="6155"/>
                  </a:cubicBezTo>
                  <a:cubicBezTo>
                    <a:pt x="4103" y="6855"/>
                    <a:pt x="5896" y="7205"/>
                    <a:pt x="7689" y="7205"/>
                  </a:cubicBezTo>
                  <a:cubicBezTo>
                    <a:pt x="9482" y="7205"/>
                    <a:pt x="11275" y="6855"/>
                    <a:pt x="12642" y="6155"/>
                  </a:cubicBezTo>
                  <a:cubicBezTo>
                    <a:pt x="15378" y="4754"/>
                    <a:pt x="15378" y="2452"/>
                    <a:pt x="12642" y="1051"/>
                  </a:cubicBezTo>
                  <a:cubicBezTo>
                    <a:pt x="11275" y="351"/>
                    <a:pt x="9482" y="0"/>
                    <a:pt x="768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80"/>
            <p:cNvSpPr/>
            <p:nvPr/>
          </p:nvSpPr>
          <p:spPr>
            <a:xfrm>
              <a:off x="3396775" y="4183025"/>
              <a:ext cx="384450" cy="180150"/>
            </a:xfrm>
            <a:custGeom>
              <a:rect b="b" l="l" r="r" t="t"/>
              <a:pathLst>
                <a:path extrusionOk="0" h="7206" w="15378">
                  <a:moveTo>
                    <a:pt x="7689" y="0"/>
                  </a:moveTo>
                  <a:cubicBezTo>
                    <a:pt x="5896" y="0"/>
                    <a:pt x="4103" y="351"/>
                    <a:pt x="2735" y="1051"/>
                  </a:cubicBezTo>
                  <a:cubicBezTo>
                    <a:pt x="0" y="2452"/>
                    <a:pt x="0" y="4754"/>
                    <a:pt x="2735" y="6155"/>
                  </a:cubicBezTo>
                  <a:cubicBezTo>
                    <a:pt x="4103" y="6855"/>
                    <a:pt x="5896" y="7205"/>
                    <a:pt x="7689" y="7205"/>
                  </a:cubicBezTo>
                  <a:cubicBezTo>
                    <a:pt x="9482" y="7205"/>
                    <a:pt x="11275" y="6855"/>
                    <a:pt x="12642" y="6155"/>
                  </a:cubicBezTo>
                  <a:cubicBezTo>
                    <a:pt x="15378" y="4754"/>
                    <a:pt x="15378" y="2452"/>
                    <a:pt x="12642" y="1051"/>
                  </a:cubicBezTo>
                  <a:cubicBezTo>
                    <a:pt x="11275" y="351"/>
                    <a:pt x="9482" y="0"/>
                    <a:pt x="76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80"/>
            <p:cNvSpPr/>
            <p:nvPr/>
          </p:nvSpPr>
          <p:spPr>
            <a:xfrm>
              <a:off x="3415100" y="4207200"/>
              <a:ext cx="347775" cy="156800"/>
            </a:xfrm>
            <a:custGeom>
              <a:rect b="b" l="l" r="r" t="t"/>
              <a:pathLst>
                <a:path extrusionOk="0" h="6272" w="13911">
                  <a:moveTo>
                    <a:pt x="6956" y="1"/>
                  </a:moveTo>
                  <a:cubicBezTo>
                    <a:pt x="5163" y="1"/>
                    <a:pt x="3370" y="351"/>
                    <a:pt x="2002" y="1051"/>
                  </a:cubicBezTo>
                  <a:cubicBezTo>
                    <a:pt x="868" y="1618"/>
                    <a:pt x="201" y="2352"/>
                    <a:pt x="1" y="3120"/>
                  </a:cubicBezTo>
                  <a:cubicBezTo>
                    <a:pt x="201" y="3887"/>
                    <a:pt x="868" y="4621"/>
                    <a:pt x="2002" y="5221"/>
                  </a:cubicBezTo>
                  <a:cubicBezTo>
                    <a:pt x="3370" y="5922"/>
                    <a:pt x="5163" y="6272"/>
                    <a:pt x="6956" y="6272"/>
                  </a:cubicBezTo>
                  <a:cubicBezTo>
                    <a:pt x="8749" y="6272"/>
                    <a:pt x="10542" y="5922"/>
                    <a:pt x="11909" y="5221"/>
                  </a:cubicBezTo>
                  <a:cubicBezTo>
                    <a:pt x="13044" y="4654"/>
                    <a:pt x="13711" y="3920"/>
                    <a:pt x="13911" y="3120"/>
                  </a:cubicBezTo>
                  <a:cubicBezTo>
                    <a:pt x="13711" y="2352"/>
                    <a:pt x="13044" y="1618"/>
                    <a:pt x="11909" y="1051"/>
                  </a:cubicBezTo>
                  <a:cubicBezTo>
                    <a:pt x="10542" y="351"/>
                    <a:pt x="8749" y="1"/>
                    <a:pt x="695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80"/>
            <p:cNvSpPr/>
            <p:nvPr/>
          </p:nvSpPr>
          <p:spPr>
            <a:xfrm>
              <a:off x="3415100" y="4207200"/>
              <a:ext cx="347775" cy="156800"/>
            </a:xfrm>
            <a:custGeom>
              <a:rect b="b" l="l" r="r" t="t"/>
              <a:pathLst>
                <a:path extrusionOk="0" h="6272" w="13911">
                  <a:moveTo>
                    <a:pt x="6956" y="1"/>
                  </a:moveTo>
                  <a:cubicBezTo>
                    <a:pt x="5163" y="1"/>
                    <a:pt x="3370" y="351"/>
                    <a:pt x="2002" y="1051"/>
                  </a:cubicBezTo>
                  <a:cubicBezTo>
                    <a:pt x="868" y="1618"/>
                    <a:pt x="201" y="2352"/>
                    <a:pt x="1" y="3120"/>
                  </a:cubicBezTo>
                  <a:cubicBezTo>
                    <a:pt x="201" y="3887"/>
                    <a:pt x="868" y="4621"/>
                    <a:pt x="2002" y="5221"/>
                  </a:cubicBezTo>
                  <a:cubicBezTo>
                    <a:pt x="3370" y="5922"/>
                    <a:pt x="5163" y="6272"/>
                    <a:pt x="6956" y="6272"/>
                  </a:cubicBezTo>
                  <a:cubicBezTo>
                    <a:pt x="8749" y="6272"/>
                    <a:pt x="10542" y="5922"/>
                    <a:pt x="11909" y="5221"/>
                  </a:cubicBezTo>
                  <a:cubicBezTo>
                    <a:pt x="13044" y="4654"/>
                    <a:pt x="13711" y="3920"/>
                    <a:pt x="13911" y="3120"/>
                  </a:cubicBezTo>
                  <a:cubicBezTo>
                    <a:pt x="13711" y="2352"/>
                    <a:pt x="13044" y="1618"/>
                    <a:pt x="11909" y="1051"/>
                  </a:cubicBezTo>
                  <a:cubicBezTo>
                    <a:pt x="10542" y="351"/>
                    <a:pt x="8749" y="1"/>
                    <a:pt x="695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80"/>
            <p:cNvSpPr/>
            <p:nvPr/>
          </p:nvSpPr>
          <p:spPr>
            <a:xfrm>
              <a:off x="3580225" y="4210950"/>
              <a:ext cx="25050" cy="51725"/>
            </a:xfrm>
            <a:custGeom>
              <a:rect b="b" l="l" r="r" t="t"/>
              <a:pathLst>
                <a:path extrusionOk="0" h="2069" w="1002">
                  <a:moveTo>
                    <a:pt x="1001" y="1"/>
                  </a:moveTo>
                  <a:lnTo>
                    <a:pt x="1" y="1001"/>
                  </a:lnTo>
                  <a:lnTo>
                    <a:pt x="1" y="2069"/>
                  </a:lnTo>
                  <a:lnTo>
                    <a:pt x="668" y="1402"/>
                  </a:lnTo>
                  <a:lnTo>
                    <a:pt x="1001" y="1035"/>
                  </a:lnTo>
                  <a:lnTo>
                    <a:pt x="1001"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80"/>
            <p:cNvSpPr/>
            <p:nvPr/>
          </p:nvSpPr>
          <p:spPr>
            <a:xfrm>
              <a:off x="3580225" y="4210950"/>
              <a:ext cx="25050" cy="51725"/>
            </a:xfrm>
            <a:custGeom>
              <a:rect b="b" l="l" r="r" t="t"/>
              <a:pathLst>
                <a:path extrusionOk="0" h="2069" w="1002">
                  <a:moveTo>
                    <a:pt x="1001" y="1"/>
                  </a:moveTo>
                  <a:lnTo>
                    <a:pt x="1" y="1001"/>
                  </a:lnTo>
                  <a:lnTo>
                    <a:pt x="1" y="2069"/>
                  </a:lnTo>
                  <a:lnTo>
                    <a:pt x="668" y="1402"/>
                  </a:lnTo>
                  <a:lnTo>
                    <a:pt x="1001" y="1035"/>
                  </a:lnTo>
                  <a:lnTo>
                    <a:pt x="100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80"/>
            <p:cNvSpPr/>
            <p:nvPr/>
          </p:nvSpPr>
          <p:spPr>
            <a:xfrm>
              <a:off x="3532700" y="4233700"/>
              <a:ext cx="47550" cy="25450"/>
            </a:xfrm>
            <a:custGeom>
              <a:rect b="b" l="l" r="r" t="t"/>
              <a:pathLst>
                <a:path extrusionOk="0" h="1018" w="1902">
                  <a:moveTo>
                    <a:pt x="1369" y="1"/>
                  </a:moveTo>
                  <a:cubicBezTo>
                    <a:pt x="1057" y="1"/>
                    <a:pt x="742" y="89"/>
                    <a:pt x="467" y="258"/>
                  </a:cubicBezTo>
                  <a:cubicBezTo>
                    <a:pt x="0" y="558"/>
                    <a:pt x="34" y="759"/>
                    <a:pt x="300" y="925"/>
                  </a:cubicBezTo>
                  <a:cubicBezTo>
                    <a:pt x="367" y="959"/>
                    <a:pt x="434" y="959"/>
                    <a:pt x="501" y="992"/>
                  </a:cubicBezTo>
                  <a:cubicBezTo>
                    <a:pt x="567" y="1009"/>
                    <a:pt x="634" y="1017"/>
                    <a:pt x="701" y="1017"/>
                  </a:cubicBezTo>
                  <a:cubicBezTo>
                    <a:pt x="767" y="1017"/>
                    <a:pt x="834" y="1009"/>
                    <a:pt x="901" y="992"/>
                  </a:cubicBezTo>
                  <a:cubicBezTo>
                    <a:pt x="1234" y="925"/>
                    <a:pt x="1601" y="825"/>
                    <a:pt x="1902" y="725"/>
                  </a:cubicBezTo>
                  <a:lnTo>
                    <a:pt x="1902" y="91"/>
                  </a:lnTo>
                  <a:cubicBezTo>
                    <a:pt x="1730" y="30"/>
                    <a:pt x="1550" y="1"/>
                    <a:pt x="136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80"/>
            <p:cNvSpPr/>
            <p:nvPr/>
          </p:nvSpPr>
          <p:spPr>
            <a:xfrm>
              <a:off x="3532700" y="4233700"/>
              <a:ext cx="47550" cy="25450"/>
            </a:xfrm>
            <a:custGeom>
              <a:rect b="b" l="l" r="r" t="t"/>
              <a:pathLst>
                <a:path extrusionOk="0" h="1018" w="1902">
                  <a:moveTo>
                    <a:pt x="1369" y="1"/>
                  </a:moveTo>
                  <a:cubicBezTo>
                    <a:pt x="1057" y="1"/>
                    <a:pt x="742" y="89"/>
                    <a:pt x="467" y="258"/>
                  </a:cubicBezTo>
                  <a:cubicBezTo>
                    <a:pt x="0" y="558"/>
                    <a:pt x="34" y="759"/>
                    <a:pt x="300" y="925"/>
                  </a:cubicBezTo>
                  <a:cubicBezTo>
                    <a:pt x="367" y="959"/>
                    <a:pt x="434" y="959"/>
                    <a:pt x="501" y="992"/>
                  </a:cubicBezTo>
                  <a:cubicBezTo>
                    <a:pt x="567" y="1009"/>
                    <a:pt x="634" y="1017"/>
                    <a:pt x="701" y="1017"/>
                  </a:cubicBezTo>
                  <a:cubicBezTo>
                    <a:pt x="767" y="1017"/>
                    <a:pt x="834" y="1009"/>
                    <a:pt x="901" y="992"/>
                  </a:cubicBezTo>
                  <a:cubicBezTo>
                    <a:pt x="1234" y="925"/>
                    <a:pt x="1601" y="825"/>
                    <a:pt x="1902" y="725"/>
                  </a:cubicBezTo>
                  <a:lnTo>
                    <a:pt x="1902" y="91"/>
                  </a:lnTo>
                  <a:cubicBezTo>
                    <a:pt x="1730" y="30"/>
                    <a:pt x="1550" y="1"/>
                    <a:pt x="136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80"/>
            <p:cNvSpPr/>
            <p:nvPr/>
          </p:nvSpPr>
          <p:spPr>
            <a:xfrm>
              <a:off x="3481000" y="4219300"/>
              <a:ext cx="216000" cy="128450"/>
            </a:xfrm>
            <a:custGeom>
              <a:rect b="b" l="l" r="r" t="t"/>
              <a:pathLst>
                <a:path extrusionOk="0" h="5138" w="8640">
                  <a:moveTo>
                    <a:pt x="0" y="0"/>
                  </a:moveTo>
                  <a:lnTo>
                    <a:pt x="0" y="901"/>
                  </a:lnTo>
                  <a:lnTo>
                    <a:pt x="300" y="1068"/>
                  </a:lnTo>
                  <a:lnTo>
                    <a:pt x="200" y="1468"/>
                  </a:lnTo>
                  <a:lnTo>
                    <a:pt x="200" y="2302"/>
                  </a:lnTo>
                  <a:cubicBezTo>
                    <a:pt x="200" y="2636"/>
                    <a:pt x="434" y="2969"/>
                    <a:pt x="967" y="3269"/>
                  </a:cubicBezTo>
                  <a:cubicBezTo>
                    <a:pt x="1440" y="3527"/>
                    <a:pt x="1981" y="3660"/>
                    <a:pt x="2538" y="3660"/>
                  </a:cubicBezTo>
                  <a:cubicBezTo>
                    <a:pt x="2847" y="3660"/>
                    <a:pt x="3160" y="3619"/>
                    <a:pt x="3469" y="3536"/>
                  </a:cubicBezTo>
                  <a:lnTo>
                    <a:pt x="3945" y="3409"/>
                  </a:lnTo>
                  <a:lnTo>
                    <a:pt x="4537" y="2836"/>
                  </a:lnTo>
                  <a:cubicBezTo>
                    <a:pt x="4762" y="2941"/>
                    <a:pt x="5007" y="2992"/>
                    <a:pt x="5252" y="2992"/>
                  </a:cubicBezTo>
                  <a:cubicBezTo>
                    <a:pt x="5551" y="2992"/>
                    <a:pt x="5848" y="2916"/>
                    <a:pt x="6104" y="2769"/>
                  </a:cubicBezTo>
                  <a:cubicBezTo>
                    <a:pt x="6505" y="2535"/>
                    <a:pt x="6605" y="2302"/>
                    <a:pt x="6271" y="2102"/>
                  </a:cubicBezTo>
                  <a:cubicBezTo>
                    <a:pt x="6131" y="2023"/>
                    <a:pt x="5981" y="1990"/>
                    <a:pt x="5820" y="1990"/>
                  </a:cubicBezTo>
                  <a:cubicBezTo>
                    <a:pt x="5368" y="1990"/>
                    <a:pt x="4825" y="2248"/>
                    <a:pt x="4136" y="2469"/>
                  </a:cubicBezTo>
                  <a:cubicBezTo>
                    <a:pt x="3601" y="2629"/>
                    <a:pt x="3047" y="2771"/>
                    <a:pt x="2479" y="2771"/>
                  </a:cubicBezTo>
                  <a:cubicBezTo>
                    <a:pt x="1985" y="2771"/>
                    <a:pt x="1480" y="2664"/>
                    <a:pt x="967" y="2369"/>
                  </a:cubicBezTo>
                  <a:cubicBezTo>
                    <a:pt x="467" y="2068"/>
                    <a:pt x="234" y="1768"/>
                    <a:pt x="234" y="1435"/>
                  </a:cubicBezTo>
                  <a:cubicBezTo>
                    <a:pt x="267" y="1034"/>
                    <a:pt x="500" y="701"/>
                    <a:pt x="834" y="501"/>
                  </a:cubicBezTo>
                  <a:lnTo>
                    <a:pt x="0" y="0"/>
                  </a:lnTo>
                  <a:close/>
                  <a:moveTo>
                    <a:pt x="3970" y="3403"/>
                  </a:moveTo>
                  <a:lnTo>
                    <a:pt x="3945" y="3409"/>
                  </a:lnTo>
                  <a:lnTo>
                    <a:pt x="3436" y="3903"/>
                  </a:lnTo>
                  <a:cubicBezTo>
                    <a:pt x="3447" y="3907"/>
                    <a:pt x="3458" y="3911"/>
                    <a:pt x="3469" y="3914"/>
                  </a:cubicBezTo>
                  <a:lnTo>
                    <a:pt x="3469" y="3914"/>
                  </a:lnTo>
                  <a:lnTo>
                    <a:pt x="3469" y="3903"/>
                  </a:lnTo>
                  <a:lnTo>
                    <a:pt x="3970" y="3403"/>
                  </a:lnTo>
                  <a:close/>
                  <a:moveTo>
                    <a:pt x="8640" y="3603"/>
                  </a:moveTo>
                  <a:lnTo>
                    <a:pt x="7505" y="4237"/>
                  </a:lnTo>
                  <a:lnTo>
                    <a:pt x="6672" y="3770"/>
                  </a:lnTo>
                  <a:cubicBezTo>
                    <a:pt x="6098" y="4022"/>
                    <a:pt x="5478" y="4148"/>
                    <a:pt x="4864" y="4148"/>
                  </a:cubicBezTo>
                  <a:cubicBezTo>
                    <a:pt x="4585" y="4148"/>
                    <a:pt x="4307" y="4122"/>
                    <a:pt x="4036" y="4070"/>
                  </a:cubicBezTo>
                  <a:cubicBezTo>
                    <a:pt x="3847" y="4038"/>
                    <a:pt x="3658" y="3977"/>
                    <a:pt x="3469" y="3914"/>
                  </a:cubicBezTo>
                  <a:lnTo>
                    <a:pt x="3469" y="3914"/>
                  </a:lnTo>
                  <a:lnTo>
                    <a:pt x="3469" y="4804"/>
                  </a:lnTo>
                  <a:cubicBezTo>
                    <a:pt x="3914" y="4962"/>
                    <a:pt x="4384" y="5039"/>
                    <a:pt x="4854" y="5039"/>
                  </a:cubicBezTo>
                  <a:cubicBezTo>
                    <a:pt x="5477" y="5039"/>
                    <a:pt x="6101" y="4903"/>
                    <a:pt x="6672" y="4637"/>
                  </a:cubicBezTo>
                  <a:lnTo>
                    <a:pt x="7505" y="5137"/>
                  </a:lnTo>
                  <a:lnTo>
                    <a:pt x="8640" y="4470"/>
                  </a:lnTo>
                  <a:lnTo>
                    <a:pt x="8640" y="3603"/>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80"/>
            <p:cNvSpPr/>
            <p:nvPr/>
          </p:nvSpPr>
          <p:spPr>
            <a:xfrm>
              <a:off x="3486000" y="4245975"/>
              <a:ext cx="210175" cy="101775"/>
            </a:xfrm>
            <a:custGeom>
              <a:rect b="b" l="l" r="r" t="t"/>
              <a:pathLst>
                <a:path extrusionOk="0" h="4071" w="8407">
                  <a:moveTo>
                    <a:pt x="100" y="1"/>
                  </a:moveTo>
                  <a:lnTo>
                    <a:pt x="0" y="368"/>
                  </a:lnTo>
                  <a:cubicBezTo>
                    <a:pt x="0" y="378"/>
                    <a:pt x="1" y="388"/>
                    <a:pt x="1" y="398"/>
                  </a:cubicBezTo>
                  <a:lnTo>
                    <a:pt x="1" y="398"/>
                  </a:lnTo>
                  <a:lnTo>
                    <a:pt x="100" y="1"/>
                  </a:lnTo>
                  <a:close/>
                  <a:moveTo>
                    <a:pt x="1" y="398"/>
                  </a:moveTo>
                  <a:lnTo>
                    <a:pt x="0" y="401"/>
                  </a:lnTo>
                  <a:lnTo>
                    <a:pt x="0" y="1235"/>
                  </a:lnTo>
                  <a:cubicBezTo>
                    <a:pt x="0" y="1569"/>
                    <a:pt x="234" y="1902"/>
                    <a:pt x="734" y="2202"/>
                  </a:cubicBezTo>
                  <a:cubicBezTo>
                    <a:pt x="1228" y="2460"/>
                    <a:pt x="1777" y="2593"/>
                    <a:pt x="2328" y="2593"/>
                  </a:cubicBezTo>
                  <a:cubicBezTo>
                    <a:pt x="2633" y="2593"/>
                    <a:pt x="2939" y="2552"/>
                    <a:pt x="3236" y="2469"/>
                  </a:cubicBezTo>
                  <a:lnTo>
                    <a:pt x="3736" y="2336"/>
                  </a:lnTo>
                  <a:lnTo>
                    <a:pt x="3736" y="2336"/>
                  </a:lnTo>
                  <a:lnTo>
                    <a:pt x="4303" y="1769"/>
                  </a:lnTo>
                  <a:cubicBezTo>
                    <a:pt x="4544" y="1874"/>
                    <a:pt x="4791" y="1925"/>
                    <a:pt x="5035" y="1925"/>
                  </a:cubicBezTo>
                  <a:cubicBezTo>
                    <a:pt x="5334" y="1925"/>
                    <a:pt x="5629" y="1849"/>
                    <a:pt x="5904" y="1702"/>
                  </a:cubicBezTo>
                  <a:cubicBezTo>
                    <a:pt x="6271" y="1468"/>
                    <a:pt x="6371" y="1235"/>
                    <a:pt x="6038" y="1035"/>
                  </a:cubicBezTo>
                  <a:cubicBezTo>
                    <a:pt x="5897" y="956"/>
                    <a:pt x="5748" y="923"/>
                    <a:pt x="5587" y="923"/>
                  </a:cubicBezTo>
                  <a:cubicBezTo>
                    <a:pt x="5135" y="923"/>
                    <a:pt x="4591" y="1181"/>
                    <a:pt x="3903" y="1402"/>
                  </a:cubicBezTo>
                  <a:cubicBezTo>
                    <a:pt x="3386" y="1562"/>
                    <a:pt x="2830" y="1704"/>
                    <a:pt x="2257" y="1704"/>
                  </a:cubicBezTo>
                  <a:cubicBezTo>
                    <a:pt x="1759" y="1704"/>
                    <a:pt x="1246" y="1597"/>
                    <a:pt x="734" y="1302"/>
                  </a:cubicBezTo>
                  <a:cubicBezTo>
                    <a:pt x="281" y="1011"/>
                    <a:pt x="17" y="720"/>
                    <a:pt x="1" y="398"/>
                  </a:cubicBezTo>
                  <a:close/>
                  <a:moveTo>
                    <a:pt x="8406" y="2536"/>
                  </a:moveTo>
                  <a:lnTo>
                    <a:pt x="7305" y="3170"/>
                  </a:lnTo>
                  <a:lnTo>
                    <a:pt x="6472" y="2703"/>
                  </a:lnTo>
                  <a:cubicBezTo>
                    <a:pt x="5898" y="2955"/>
                    <a:pt x="5278" y="3081"/>
                    <a:pt x="4664" y="3081"/>
                  </a:cubicBezTo>
                  <a:cubicBezTo>
                    <a:pt x="4385" y="3081"/>
                    <a:pt x="4107" y="3055"/>
                    <a:pt x="3836" y="3003"/>
                  </a:cubicBezTo>
                  <a:cubicBezTo>
                    <a:pt x="3636" y="2970"/>
                    <a:pt x="3436" y="2903"/>
                    <a:pt x="3236" y="2836"/>
                  </a:cubicBezTo>
                  <a:lnTo>
                    <a:pt x="3236" y="3737"/>
                  </a:lnTo>
                  <a:cubicBezTo>
                    <a:pt x="3695" y="3895"/>
                    <a:pt x="4167" y="3972"/>
                    <a:pt x="4637" y="3972"/>
                  </a:cubicBezTo>
                  <a:cubicBezTo>
                    <a:pt x="5261" y="3972"/>
                    <a:pt x="5882" y="3836"/>
                    <a:pt x="6472" y="3570"/>
                  </a:cubicBezTo>
                  <a:lnTo>
                    <a:pt x="7305" y="4070"/>
                  </a:lnTo>
                  <a:lnTo>
                    <a:pt x="8406" y="3403"/>
                  </a:lnTo>
                  <a:lnTo>
                    <a:pt x="8406" y="2536"/>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80"/>
            <p:cNvSpPr/>
            <p:nvPr/>
          </p:nvSpPr>
          <p:spPr>
            <a:xfrm>
              <a:off x="3481000" y="4219300"/>
              <a:ext cx="20875" cy="26700"/>
            </a:xfrm>
            <a:custGeom>
              <a:rect b="b" l="l" r="r" t="t"/>
              <a:pathLst>
                <a:path extrusionOk="0" h="1068" w="835">
                  <a:moveTo>
                    <a:pt x="0" y="0"/>
                  </a:moveTo>
                  <a:lnTo>
                    <a:pt x="0" y="901"/>
                  </a:lnTo>
                  <a:lnTo>
                    <a:pt x="300" y="1068"/>
                  </a:lnTo>
                  <a:cubicBezTo>
                    <a:pt x="434" y="834"/>
                    <a:pt x="601" y="634"/>
                    <a:pt x="834" y="501"/>
                  </a:cubicBez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80"/>
            <p:cNvSpPr/>
            <p:nvPr/>
          </p:nvSpPr>
          <p:spPr>
            <a:xfrm>
              <a:off x="3676125" y="4276000"/>
              <a:ext cx="15875" cy="29225"/>
            </a:xfrm>
            <a:custGeom>
              <a:rect b="b" l="l" r="r" t="t"/>
              <a:pathLst>
                <a:path extrusionOk="0" h="1169" w="635">
                  <a:moveTo>
                    <a:pt x="634" y="1"/>
                  </a:moveTo>
                  <a:cubicBezTo>
                    <a:pt x="568" y="368"/>
                    <a:pt x="334" y="701"/>
                    <a:pt x="1" y="835"/>
                  </a:cubicBezTo>
                  <a:lnTo>
                    <a:pt x="568" y="1168"/>
                  </a:lnTo>
                  <a:cubicBezTo>
                    <a:pt x="601" y="1035"/>
                    <a:pt x="634" y="901"/>
                    <a:pt x="634" y="734"/>
                  </a:cubicBezTo>
                  <a:cubicBezTo>
                    <a:pt x="634" y="734"/>
                    <a:pt x="634" y="234"/>
                    <a:pt x="63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80"/>
            <p:cNvSpPr/>
            <p:nvPr/>
          </p:nvSpPr>
          <p:spPr>
            <a:xfrm>
              <a:off x="3676125" y="4276000"/>
              <a:ext cx="15875" cy="29225"/>
            </a:xfrm>
            <a:custGeom>
              <a:rect b="b" l="l" r="r" t="t"/>
              <a:pathLst>
                <a:path extrusionOk="0" h="1169" w="635">
                  <a:moveTo>
                    <a:pt x="634" y="1"/>
                  </a:moveTo>
                  <a:cubicBezTo>
                    <a:pt x="568" y="368"/>
                    <a:pt x="334" y="701"/>
                    <a:pt x="1" y="835"/>
                  </a:cubicBezTo>
                  <a:lnTo>
                    <a:pt x="568" y="1168"/>
                  </a:lnTo>
                  <a:cubicBezTo>
                    <a:pt x="601" y="1035"/>
                    <a:pt x="634" y="901"/>
                    <a:pt x="634" y="734"/>
                  </a:cubicBezTo>
                  <a:cubicBezTo>
                    <a:pt x="634" y="734"/>
                    <a:pt x="634" y="234"/>
                    <a:pt x="6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80"/>
            <p:cNvSpPr/>
            <p:nvPr/>
          </p:nvSpPr>
          <p:spPr>
            <a:xfrm>
              <a:off x="3481000" y="4202625"/>
              <a:ext cx="215175" cy="122600"/>
            </a:xfrm>
            <a:custGeom>
              <a:rect b="b" l="l" r="r" t="t"/>
              <a:pathLst>
                <a:path extrusionOk="0" h="4904" w="8607">
                  <a:moveTo>
                    <a:pt x="1134" y="0"/>
                  </a:moveTo>
                  <a:lnTo>
                    <a:pt x="0" y="634"/>
                  </a:lnTo>
                  <a:lnTo>
                    <a:pt x="834" y="1134"/>
                  </a:lnTo>
                  <a:cubicBezTo>
                    <a:pt x="500" y="1334"/>
                    <a:pt x="267" y="1668"/>
                    <a:pt x="200" y="2068"/>
                  </a:cubicBezTo>
                  <a:cubicBezTo>
                    <a:pt x="200" y="2402"/>
                    <a:pt x="467" y="2702"/>
                    <a:pt x="967" y="3002"/>
                  </a:cubicBezTo>
                  <a:cubicBezTo>
                    <a:pt x="1464" y="3297"/>
                    <a:pt x="1968" y="3404"/>
                    <a:pt x="2466" y="3404"/>
                  </a:cubicBezTo>
                  <a:cubicBezTo>
                    <a:pt x="3038" y="3404"/>
                    <a:pt x="3601" y="3263"/>
                    <a:pt x="4136" y="3102"/>
                  </a:cubicBezTo>
                  <a:cubicBezTo>
                    <a:pt x="4800" y="2881"/>
                    <a:pt x="5355" y="2624"/>
                    <a:pt x="5801" y="2624"/>
                  </a:cubicBezTo>
                  <a:cubicBezTo>
                    <a:pt x="5961" y="2624"/>
                    <a:pt x="6106" y="2657"/>
                    <a:pt x="6238" y="2735"/>
                  </a:cubicBezTo>
                  <a:cubicBezTo>
                    <a:pt x="6571" y="2936"/>
                    <a:pt x="6471" y="3169"/>
                    <a:pt x="6104" y="3403"/>
                  </a:cubicBezTo>
                  <a:cubicBezTo>
                    <a:pt x="5848" y="3549"/>
                    <a:pt x="5551" y="3625"/>
                    <a:pt x="5252" y="3625"/>
                  </a:cubicBezTo>
                  <a:cubicBezTo>
                    <a:pt x="5007" y="3625"/>
                    <a:pt x="4762" y="3574"/>
                    <a:pt x="4537" y="3469"/>
                  </a:cubicBezTo>
                  <a:lnTo>
                    <a:pt x="3436" y="4570"/>
                  </a:lnTo>
                  <a:cubicBezTo>
                    <a:pt x="3636" y="4637"/>
                    <a:pt x="3836" y="4704"/>
                    <a:pt x="4036" y="4737"/>
                  </a:cubicBezTo>
                  <a:cubicBezTo>
                    <a:pt x="4370" y="4804"/>
                    <a:pt x="4703" y="4837"/>
                    <a:pt x="5037" y="4837"/>
                  </a:cubicBezTo>
                  <a:cubicBezTo>
                    <a:pt x="5604" y="4770"/>
                    <a:pt x="6138" y="4637"/>
                    <a:pt x="6672" y="4437"/>
                  </a:cubicBezTo>
                  <a:lnTo>
                    <a:pt x="7505" y="4904"/>
                  </a:lnTo>
                  <a:lnTo>
                    <a:pt x="8606" y="4270"/>
                  </a:lnTo>
                  <a:lnTo>
                    <a:pt x="8439" y="4170"/>
                  </a:lnTo>
                  <a:lnTo>
                    <a:pt x="7806" y="3770"/>
                  </a:lnTo>
                  <a:cubicBezTo>
                    <a:pt x="8173" y="3603"/>
                    <a:pt x="8439" y="3202"/>
                    <a:pt x="8439" y="2802"/>
                  </a:cubicBezTo>
                  <a:cubicBezTo>
                    <a:pt x="8439" y="2769"/>
                    <a:pt x="8439" y="2735"/>
                    <a:pt x="8439" y="2702"/>
                  </a:cubicBezTo>
                  <a:cubicBezTo>
                    <a:pt x="8373" y="2302"/>
                    <a:pt x="8106" y="1968"/>
                    <a:pt x="7739" y="1835"/>
                  </a:cubicBezTo>
                  <a:cubicBezTo>
                    <a:pt x="7272" y="1568"/>
                    <a:pt x="6738" y="1435"/>
                    <a:pt x="6238" y="1435"/>
                  </a:cubicBezTo>
                  <a:lnTo>
                    <a:pt x="5704" y="1435"/>
                  </a:lnTo>
                  <a:cubicBezTo>
                    <a:pt x="5437" y="1468"/>
                    <a:pt x="5204" y="1535"/>
                    <a:pt x="4970" y="1601"/>
                  </a:cubicBezTo>
                  <a:cubicBezTo>
                    <a:pt x="4837" y="1601"/>
                    <a:pt x="4737" y="1635"/>
                    <a:pt x="4637" y="1701"/>
                  </a:cubicBezTo>
                  <a:lnTo>
                    <a:pt x="4170" y="1835"/>
                  </a:lnTo>
                  <a:lnTo>
                    <a:pt x="3970" y="1902"/>
                  </a:lnTo>
                  <a:cubicBezTo>
                    <a:pt x="3669" y="2035"/>
                    <a:pt x="3336" y="2135"/>
                    <a:pt x="2969" y="2202"/>
                  </a:cubicBezTo>
                  <a:lnTo>
                    <a:pt x="2569" y="2202"/>
                  </a:lnTo>
                  <a:cubicBezTo>
                    <a:pt x="2502" y="2168"/>
                    <a:pt x="2435" y="2135"/>
                    <a:pt x="2368" y="2102"/>
                  </a:cubicBezTo>
                  <a:cubicBezTo>
                    <a:pt x="2102" y="1968"/>
                    <a:pt x="2068" y="1735"/>
                    <a:pt x="2535" y="1468"/>
                  </a:cubicBezTo>
                  <a:cubicBezTo>
                    <a:pt x="2810" y="1299"/>
                    <a:pt x="3125" y="1210"/>
                    <a:pt x="3446" y="1210"/>
                  </a:cubicBezTo>
                  <a:cubicBezTo>
                    <a:pt x="3631" y="1210"/>
                    <a:pt x="3819" y="1240"/>
                    <a:pt x="4003" y="1301"/>
                  </a:cubicBezTo>
                  <a:lnTo>
                    <a:pt x="5004" y="300"/>
                  </a:lnTo>
                  <a:cubicBezTo>
                    <a:pt x="4572" y="171"/>
                    <a:pt x="4128" y="103"/>
                    <a:pt x="3685" y="103"/>
                  </a:cubicBezTo>
                  <a:cubicBezTo>
                    <a:pt x="3101" y="103"/>
                    <a:pt x="2518" y="221"/>
                    <a:pt x="1968" y="467"/>
                  </a:cubicBezTo>
                  <a:lnTo>
                    <a:pt x="1134"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80"/>
            <p:cNvSpPr/>
            <p:nvPr/>
          </p:nvSpPr>
          <p:spPr>
            <a:xfrm>
              <a:off x="3647775" y="4313525"/>
              <a:ext cx="20875" cy="34225"/>
            </a:xfrm>
            <a:custGeom>
              <a:rect b="b" l="l" r="r" t="t"/>
              <a:pathLst>
                <a:path extrusionOk="0" h="1369" w="835">
                  <a:moveTo>
                    <a:pt x="1" y="1"/>
                  </a:moveTo>
                  <a:lnTo>
                    <a:pt x="1" y="868"/>
                  </a:lnTo>
                  <a:lnTo>
                    <a:pt x="834" y="1368"/>
                  </a:lnTo>
                  <a:lnTo>
                    <a:pt x="834" y="468"/>
                  </a:lnTo>
                  <a:lnTo>
                    <a:pt x="1"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80"/>
            <p:cNvSpPr/>
            <p:nvPr/>
          </p:nvSpPr>
          <p:spPr>
            <a:xfrm>
              <a:off x="3647775" y="4313525"/>
              <a:ext cx="20875" cy="34225"/>
            </a:xfrm>
            <a:custGeom>
              <a:rect b="b" l="l" r="r" t="t"/>
              <a:pathLst>
                <a:path extrusionOk="0" h="1369" w="835">
                  <a:moveTo>
                    <a:pt x="1" y="1"/>
                  </a:moveTo>
                  <a:lnTo>
                    <a:pt x="1" y="868"/>
                  </a:lnTo>
                  <a:lnTo>
                    <a:pt x="834" y="1368"/>
                  </a:lnTo>
                  <a:lnTo>
                    <a:pt x="834" y="468"/>
                  </a:lnTo>
                  <a:lnTo>
                    <a:pt x="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80"/>
            <p:cNvSpPr/>
            <p:nvPr/>
          </p:nvSpPr>
          <p:spPr>
            <a:xfrm>
              <a:off x="3481000" y="4203450"/>
              <a:ext cx="49225" cy="15875"/>
            </a:xfrm>
            <a:custGeom>
              <a:rect b="b" l="l" r="r" t="t"/>
              <a:pathLst>
                <a:path extrusionOk="0" h="635" w="1969">
                  <a:moveTo>
                    <a:pt x="1134" y="1"/>
                  </a:moveTo>
                  <a:lnTo>
                    <a:pt x="0" y="634"/>
                  </a:lnTo>
                  <a:lnTo>
                    <a:pt x="0" y="634"/>
                  </a:lnTo>
                  <a:lnTo>
                    <a:pt x="1134" y="134"/>
                  </a:lnTo>
                  <a:lnTo>
                    <a:pt x="1968" y="468"/>
                  </a:lnTo>
                  <a:lnTo>
                    <a:pt x="1134"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80"/>
            <p:cNvSpPr/>
            <p:nvPr/>
          </p:nvSpPr>
          <p:spPr>
            <a:xfrm>
              <a:off x="3544375" y="4210950"/>
              <a:ext cx="60900" cy="29225"/>
            </a:xfrm>
            <a:custGeom>
              <a:rect b="b" l="l" r="r" t="t"/>
              <a:pathLst>
                <a:path extrusionOk="0" h="1169" w="2436">
                  <a:moveTo>
                    <a:pt x="2435" y="1"/>
                  </a:moveTo>
                  <a:lnTo>
                    <a:pt x="1435" y="901"/>
                  </a:lnTo>
                  <a:cubicBezTo>
                    <a:pt x="1275" y="848"/>
                    <a:pt x="1112" y="822"/>
                    <a:pt x="951" y="822"/>
                  </a:cubicBezTo>
                  <a:cubicBezTo>
                    <a:pt x="607" y="822"/>
                    <a:pt x="273" y="941"/>
                    <a:pt x="0" y="1168"/>
                  </a:cubicBezTo>
                  <a:cubicBezTo>
                    <a:pt x="275" y="999"/>
                    <a:pt x="590" y="911"/>
                    <a:pt x="902" y="911"/>
                  </a:cubicBezTo>
                  <a:cubicBezTo>
                    <a:pt x="1083" y="911"/>
                    <a:pt x="1263" y="940"/>
                    <a:pt x="1435" y="1001"/>
                  </a:cubicBezTo>
                  <a:lnTo>
                    <a:pt x="2435"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80"/>
            <p:cNvSpPr/>
            <p:nvPr/>
          </p:nvSpPr>
          <p:spPr>
            <a:xfrm>
              <a:off x="3566875" y="4291025"/>
              <a:ext cx="40075" cy="32525"/>
            </a:xfrm>
            <a:custGeom>
              <a:rect b="b" l="l" r="r" t="t"/>
              <a:pathLst>
                <a:path extrusionOk="0" h="1301" w="1603">
                  <a:moveTo>
                    <a:pt x="1068" y="0"/>
                  </a:moveTo>
                  <a:lnTo>
                    <a:pt x="1" y="1034"/>
                  </a:lnTo>
                  <a:cubicBezTo>
                    <a:pt x="201" y="1101"/>
                    <a:pt x="401" y="1168"/>
                    <a:pt x="601" y="1201"/>
                  </a:cubicBezTo>
                  <a:cubicBezTo>
                    <a:pt x="935" y="1268"/>
                    <a:pt x="1268" y="1301"/>
                    <a:pt x="1602" y="1301"/>
                  </a:cubicBezTo>
                  <a:cubicBezTo>
                    <a:pt x="1102" y="1301"/>
                    <a:pt x="635" y="1201"/>
                    <a:pt x="168" y="1001"/>
                  </a:cubicBezTo>
                  <a:lnTo>
                    <a:pt x="1068"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80"/>
            <p:cNvSpPr/>
            <p:nvPr/>
          </p:nvSpPr>
          <p:spPr>
            <a:xfrm>
              <a:off x="3647775" y="4309350"/>
              <a:ext cx="49225" cy="15875"/>
            </a:xfrm>
            <a:custGeom>
              <a:rect b="b" l="l" r="r" t="t"/>
              <a:pathLst>
                <a:path extrusionOk="0" h="635" w="1969">
                  <a:moveTo>
                    <a:pt x="1969" y="1"/>
                  </a:moveTo>
                  <a:lnTo>
                    <a:pt x="834" y="535"/>
                  </a:lnTo>
                  <a:lnTo>
                    <a:pt x="1" y="168"/>
                  </a:lnTo>
                  <a:lnTo>
                    <a:pt x="1" y="168"/>
                  </a:lnTo>
                  <a:lnTo>
                    <a:pt x="834" y="635"/>
                  </a:lnTo>
                  <a:lnTo>
                    <a:pt x="1969"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80"/>
            <p:cNvSpPr/>
            <p:nvPr/>
          </p:nvSpPr>
          <p:spPr>
            <a:xfrm>
              <a:off x="3322550" y="4124225"/>
              <a:ext cx="266875" cy="149300"/>
            </a:xfrm>
            <a:custGeom>
              <a:rect b="b" l="l" r="r" t="t"/>
              <a:pathLst>
                <a:path extrusionOk="0" h="5972" w="10675">
                  <a:moveTo>
                    <a:pt x="10675" y="1"/>
                  </a:moveTo>
                  <a:cubicBezTo>
                    <a:pt x="7772" y="1"/>
                    <a:pt x="5037" y="668"/>
                    <a:pt x="3002" y="1835"/>
                  </a:cubicBezTo>
                  <a:cubicBezTo>
                    <a:pt x="1068" y="2969"/>
                    <a:pt x="0" y="4404"/>
                    <a:pt x="0" y="5972"/>
                  </a:cubicBezTo>
                  <a:cubicBezTo>
                    <a:pt x="0" y="5972"/>
                    <a:pt x="100" y="3803"/>
                    <a:pt x="3102" y="1969"/>
                  </a:cubicBezTo>
                  <a:cubicBezTo>
                    <a:pt x="6071" y="167"/>
                    <a:pt x="10675" y="1"/>
                    <a:pt x="1067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80"/>
            <p:cNvSpPr/>
            <p:nvPr/>
          </p:nvSpPr>
          <p:spPr>
            <a:xfrm>
              <a:off x="3566875" y="4255150"/>
              <a:ext cx="310225" cy="178950"/>
            </a:xfrm>
            <a:custGeom>
              <a:rect b="b" l="l" r="r" t="t"/>
              <a:pathLst>
                <a:path extrusionOk="0" h="7158" w="12409">
                  <a:moveTo>
                    <a:pt x="11943" y="1"/>
                  </a:moveTo>
                  <a:cubicBezTo>
                    <a:pt x="11943" y="2"/>
                    <a:pt x="12409" y="3070"/>
                    <a:pt x="8574" y="5171"/>
                  </a:cubicBezTo>
                  <a:cubicBezTo>
                    <a:pt x="5140" y="7036"/>
                    <a:pt x="1050" y="7141"/>
                    <a:pt x="172" y="7141"/>
                  </a:cubicBezTo>
                  <a:cubicBezTo>
                    <a:pt x="61" y="7141"/>
                    <a:pt x="1" y="7139"/>
                    <a:pt x="1" y="7139"/>
                  </a:cubicBezTo>
                  <a:lnTo>
                    <a:pt x="1" y="7139"/>
                  </a:lnTo>
                  <a:cubicBezTo>
                    <a:pt x="285" y="7151"/>
                    <a:pt x="569" y="7157"/>
                    <a:pt x="854" y="7157"/>
                  </a:cubicBezTo>
                  <a:cubicBezTo>
                    <a:pt x="3710" y="7157"/>
                    <a:pt x="6559" y="6545"/>
                    <a:pt x="8774" y="5271"/>
                  </a:cubicBezTo>
                  <a:cubicBezTo>
                    <a:pt x="11276" y="3837"/>
                    <a:pt x="12310" y="1902"/>
                    <a:pt x="11943"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80"/>
            <p:cNvSpPr/>
            <p:nvPr/>
          </p:nvSpPr>
          <p:spPr>
            <a:xfrm>
              <a:off x="4732725" y="2743025"/>
              <a:ext cx="557925" cy="321500"/>
            </a:xfrm>
            <a:custGeom>
              <a:rect b="b" l="l" r="r" t="t"/>
              <a:pathLst>
                <a:path extrusionOk="0" h="12860" w="22317">
                  <a:moveTo>
                    <a:pt x="11171" y="1"/>
                  </a:moveTo>
                  <a:cubicBezTo>
                    <a:pt x="8314" y="1"/>
                    <a:pt x="5454" y="626"/>
                    <a:pt x="3269" y="1877"/>
                  </a:cubicBezTo>
                  <a:cubicBezTo>
                    <a:pt x="2202" y="2444"/>
                    <a:pt x="1268" y="3278"/>
                    <a:pt x="601" y="4346"/>
                  </a:cubicBezTo>
                  <a:lnTo>
                    <a:pt x="0" y="4346"/>
                  </a:lnTo>
                  <a:lnTo>
                    <a:pt x="0" y="6614"/>
                  </a:lnTo>
                  <a:cubicBezTo>
                    <a:pt x="100" y="8182"/>
                    <a:pt x="1168" y="9749"/>
                    <a:pt x="3269" y="10984"/>
                  </a:cubicBezTo>
                  <a:cubicBezTo>
                    <a:pt x="5454" y="12234"/>
                    <a:pt x="8314" y="12860"/>
                    <a:pt x="11171" y="12860"/>
                  </a:cubicBezTo>
                  <a:cubicBezTo>
                    <a:pt x="14027" y="12860"/>
                    <a:pt x="16879" y="12234"/>
                    <a:pt x="19047" y="10984"/>
                  </a:cubicBezTo>
                  <a:cubicBezTo>
                    <a:pt x="21149" y="9749"/>
                    <a:pt x="22249" y="8182"/>
                    <a:pt x="22316" y="6614"/>
                  </a:cubicBezTo>
                  <a:lnTo>
                    <a:pt x="22316" y="4312"/>
                  </a:lnTo>
                  <a:lnTo>
                    <a:pt x="21716" y="4346"/>
                  </a:lnTo>
                  <a:cubicBezTo>
                    <a:pt x="21049" y="3278"/>
                    <a:pt x="20148" y="2444"/>
                    <a:pt x="19047" y="1877"/>
                  </a:cubicBezTo>
                  <a:cubicBezTo>
                    <a:pt x="16879" y="626"/>
                    <a:pt x="14027" y="1"/>
                    <a:pt x="11171"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80"/>
            <p:cNvSpPr/>
            <p:nvPr/>
          </p:nvSpPr>
          <p:spPr>
            <a:xfrm>
              <a:off x="4732725" y="2743025"/>
              <a:ext cx="557925" cy="321500"/>
            </a:xfrm>
            <a:custGeom>
              <a:rect b="b" l="l" r="r" t="t"/>
              <a:pathLst>
                <a:path extrusionOk="0" h="12860" w="22317">
                  <a:moveTo>
                    <a:pt x="11171" y="1"/>
                  </a:moveTo>
                  <a:cubicBezTo>
                    <a:pt x="8314" y="1"/>
                    <a:pt x="5454" y="626"/>
                    <a:pt x="3269" y="1877"/>
                  </a:cubicBezTo>
                  <a:cubicBezTo>
                    <a:pt x="2202" y="2444"/>
                    <a:pt x="1268" y="3278"/>
                    <a:pt x="601" y="4346"/>
                  </a:cubicBezTo>
                  <a:lnTo>
                    <a:pt x="0" y="4346"/>
                  </a:lnTo>
                  <a:lnTo>
                    <a:pt x="0" y="6614"/>
                  </a:lnTo>
                  <a:cubicBezTo>
                    <a:pt x="100" y="8182"/>
                    <a:pt x="1168" y="9749"/>
                    <a:pt x="3269" y="10984"/>
                  </a:cubicBezTo>
                  <a:cubicBezTo>
                    <a:pt x="5454" y="12234"/>
                    <a:pt x="8314" y="12860"/>
                    <a:pt x="11171" y="12860"/>
                  </a:cubicBezTo>
                  <a:cubicBezTo>
                    <a:pt x="14027" y="12860"/>
                    <a:pt x="16879" y="12234"/>
                    <a:pt x="19047" y="10984"/>
                  </a:cubicBezTo>
                  <a:cubicBezTo>
                    <a:pt x="21149" y="9749"/>
                    <a:pt x="22249" y="8182"/>
                    <a:pt x="22316" y="6614"/>
                  </a:cubicBezTo>
                  <a:lnTo>
                    <a:pt x="22316" y="4312"/>
                  </a:lnTo>
                  <a:lnTo>
                    <a:pt x="21716" y="4346"/>
                  </a:lnTo>
                  <a:cubicBezTo>
                    <a:pt x="21049" y="3278"/>
                    <a:pt x="20148" y="2444"/>
                    <a:pt x="19047" y="1877"/>
                  </a:cubicBezTo>
                  <a:cubicBezTo>
                    <a:pt x="16879" y="626"/>
                    <a:pt x="14027" y="1"/>
                    <a:pt x="1117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80"/>
            <p:cNvSpPr/>
            <p:nvPr/>
          </p:nvSpPr>
          <p:spPr>
            <a:xfrm>
              <a:off x="4732725" y="2742400"/>
              <a:ext cx="279375" cy="321925"/>
            </a:xfrm>
            <a:custGeom>
              <a:rect b="b" l="l" r="r" t="t"/>
              <a:pathLst>
                <a:path extrusionOk="0" h="12877" w="11175">
                  <a:moveTo>
                    <a:pt x="11175" y="1"/>
                  </a:moveTo>
                  <a:cubicBezTo>
                    <a:pt x="8306" y="1"/>
                    <a:pt x="5471" y="634"/>
                    <a:pt x="3269" y="1902"/>
                  </a:cubicBezTo>
                  <a:cubicBezTo>
                    <a:pt x="2202" y="2469"/>
                    <a:pt x="1268" y="3303"/>
                    <a:pt x="601" y="4371"/>
                  </a:cubicBezTo>
                  <a:lnTo>
                    <a:pt x="0" y="4371"/>
                  </a:lnTo>
                  <a:lnTo>
                    <a:pt x="0" y="6639"/>
                  </a:lnTo>
                  <a:cubicBezTo>
                    <a:pt x="100" y="8207"/>
                    <a:pt x="1168" y="9774"/>
                    <a:pt x="3269" y="11009"/>
                  </a:cubicBezTo>
                  <a:cubicBezTo>
                    <a:pt x="5471" y="12243"/>
                    <a:pt x="8306" y="12877"/>
                    <a:pt x="11175" y="12877"/>
                  </a:cubicBezTo>
                  <a:lnTo>
                    <a:pt x="11175"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80"/>
            <p:cNvSpPr/>
            <p:nvPr/>
          </p:nvSpPr>
          <p:spPr>
            <a:xfrm>
              <a:off x="4732725" y="2768250"/>
              <a:ext cx="126775" cy="269400"/>
            </a:xfrm>
            <a:custGeom>
              <a:rect b="b" l="l" r="r" t="t"/>
              <a:pathLst>
                <a:path extrusionOk="0" h="10776" w="5071">
                  <a:moveTo>
                    <a:pt x="5070" y="1"/>
                  </a:moveTo>
                  <a:cubicBezTo>
                    <a:pt x="4437" y="234"/>
                    <a:pt x="3836" y="534"/>
                    <a:pt x="3269" y="835"/>
                  </a:cubicBezTo>
                  <a:cubicBezTo>
                    <a:pt x="2202" y="1435"/>
                    <a:pt x="1268" y="2269"/>
                    <a:pt x="601" y="3303"/>
                  </a:cubicBezTo>
                  <a:lnTo>
                    <a:pt x="0" y="3303"/>
                  </a:lnTo>
                  <a:lnTo>
                    <a:pt x="0" y="5605"/>
                  </a:lnTo>
                  <a:cubicBezTo>
                    <a:pt x="100" y="7173"/>
                    <a:pt x="1168" y="8740"/>
                    <a:pt x="3269" y="9941"/>
                  </a:cubicBezTo>
                  <a:cubicBezTo>
                    <a:pt x="3836" y="10275"/>
                    <a:pt x="4437" y="10542"/>
                    <a:pt x="5070" y="10775"/>
                  </a:cubicBezTo>
                  <a:lnTo>
                    <a:pt x="507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80"/>
            <p:cNvSpPr/>
            <p:nvPr/>
          </p:nvSpPr>
          <p:spPr>
            <a:xfrm>
              <a:off x="5163850" y="2768250"/>
              <a:ext cx="126800" cy="269400"/>
            </a:xfrm>
            <a:custGeom>
              <a:rect b="b" l="l" r="r" t="t"/>
              <a:pathLst>
                <a:path extrusionOk="0" h="10776" w="5072">
                  <a:moveTo>
                    <a:pt x="1" y="1"/>
                  </a:moveTo>
                  <a:lnTo>
                    <a:pt x="1" y="10775"/>
                  </a:lnTo>
                  <a:cubicBezTo>
                    <a:pt x="635" y="10542"/>
                    <a:pt x="1235" y="10275"/>
                    <a:pt x="1802" y="9941"/>
                  </a:cubicBezTo>
                  <a:cubicBezTo>
                    <a:pt x="3904" y="8740"/>
                    <a:pt x="5004" y="7173"/>
                    <a:pt x="5071" y="5605"/>
                  </a:cubicBezTo>
                  <a:lnTo>
                    <a:pt x="5071" y="3303"/>
                  </a:lnTo>
                  <a:lnTo>
                    <a:pt x="4471" y="3303"/>
                  </a:lnTo>
                  <a:cubicBezTo>
                    <a:pt x="3804" y="2269"/>
                    <a:pt x="2903" y="1435"/>
                    <a:pt x="1802" y="835"/>
                  </a:cubicBezTo>
                  <a:cubicBezTo>
                    <a:pt x="1235" y="534"/>
                    <a:pt x="635" y="234"/>
                    <a:pt x="1"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80"/>
            <p:cNvSpPr/>
            <p:nvPr/>
          </p:nvSpPr>
          <p:spPr>
            <a:xfrm>
              <a:off x="4706025" y="2690500"/>
              <a:ext cx="612125" cy="321500"/>
            </a:xfrm>
            <a:custGeom>
              <a:rect b="b" l="l" r="r" t="t"/>
              <a:pathLst>
                <a:path extrusionOk="0" h="12860" w="24485">
                  <a:moveTo>
                    <a:pt x="12239" y="0"/>
                  </a:moveTo>
                  <a:cubicBezTo>
                    <a:pt x="9382" y="0"/>
                    <a:pt x="6522" y="626"/>
                    <a:pt x="4337" y="1877"/>
                  </a:cubicBezTo>
                  <a:cubicBezTo>
                    <a:pt x="1" y="4378"/>
                    <a:pt x="1" y="8481"/>
                    <a:pt x="4337" y="10983"/>
                  </a:cubicBezTo>
                  <a:cubicBezTo>
                    <a:pt x="6522" y="12234"/>
                    <a:pt x="9382" y="12859"/>
                    <a:pt x="12239" y="12859"/>
                  </a:cubicBezTo>
                  <a:cubicBezTo>
                    <a:pt x="15095" y="12859"/>
                    <a:pt x="17947" y="12234"/>
                    <a:pt x="20115" y="10983"/>
                  </a:cubicBezTo>
                  <a:cubicBezTo>
                    <a:pt x="24485" y="8481"/>
                    <a:pt x="24485" y="4378"/>
                    <a:pt x="20115" y="1877"/>
                  </a:cubicBezTo>
                  <a:cubicBezTo>
                    <a:pt x="17947" y="626"/>
                    <a:pt x="15095" y="0"/>
                    <a:pt x="1223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80"/>
            <p:cNvSpPr/>
            <p:nvPr/>
          </p:nvSpPr>
          <p:spPr>
            <a:xfrm>
              <a:off x="4706025" y="2690500"/>
              <a:ext cx="612125" cy="321500"/>
            </a:xfrm>
            <a:custGeom>
              <a:rect b="b" l="l" r="r" t="t"/>
              <a:pathLst>
                <a:path extrusionOk="0" h="12860" w="24485">
                  <a:moveTo>
                    <a:pt x="12239" y="0"/>
                  </a:moveTo>
                  <a:cubicBezTo>
                    <a:pt x="9382" y="0"/>
                    <a:pt x="6522" y="626"/>
                    <a:pt x="4337" y="1877"/>
                  </a:cubicBezTo>
                  <a:cubicBezTo>
                    <a:pt x="1" y="4378"/>
                    <a:pt x="1" y="8481"/>
                    <a:pt x="4337" y="10983"/>
                  </a:cubicBezTo>
                  <a:cubicBezTo>
                    <a:pt x="6522" y="12234"/>
                    <a:pt x="9382" y="12859"/>
                    <a:pt x="12239" y="12859"/>
                  </a:cubicBezTo>
                  <a:cubicBezTo>
                    <a:pt x="15095" y="12859"/>
                    <a:pt x="17947" y="12234"/>
                    <a:pt x="20115" y="10983"/>
                  </a:cubicBezTo>
                  <a:cubicBezTo>
                    <a:pt x="24485" y="8481"/>
                    <a:pt x="24485" y="4378"/>
                    <a:pt x="20115" y="1877"/>
                  </a:cubicBezTo>
                  <a:cubicBezTo>
                    <a:pt x="17947" y="626"/>
                    <a:pt x="15095" y="0"/>
                    <a:pt x="1223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80"/>
            <p:cNvSpPr/>
            <p:nvPr/>
          </p:nvSpPr>
          <p:spPr>
            <a:xfrm>
              <a:off x="4826950" y="2751575"/>
              <a:ext cx="370300" cy="199350"/>
            </a:xfrm>
            <a:custGeom>
              <a:rect b="b" l="l" r="r" t="t"/>
              <a:pathLst>
                <a:path extrusionOk="0" h="7974" w="14812">
                  <a:moveTo>
                    <a:pt x="7406" y="1"/>
                  </a:moveTo>
                  <a:cubicBezTo>
                    <a:pt x="5655" y="1"/>
                    <a:pt x="3903" y="368"/>
                    <a:pt x="2269" y="1101"/>
                  </a:cubicBezTo>
                  <a:cubicBezTo>
                    <a:pt x="801" y="1835"/>
                    <a:pt x="1" y="2869"/>
                    <a:pt x="1" y="3970"/>
                  </a:cubicBezTo>
                  <a:cubicBezTo>
                    <a:pt x="1" y="5104"/>
                    <a:pt x="801" y="6138"/>
                    <a:pt x="2269" y="6872"/>
                  </a:cubicBezTo>
                  <a:cubicBezTo>
                    <a:pt x="3903" y="7606"/>
                    <a:pt x="5655" y="7973"/>
                    <a:pt x="7406" y="7973"/>
                  </a:cubicBezTo>
                  <a:cubicBezTo>
                    <a:pt x="9157" y="7973"/>
                    <a:pt x="10908" y="7606"/>
                    <a:pt x="12543" y="6872"/>
                  </a:cubicBezTo>
                  <a:cubicBezTo>
                    <a:pt x="14011" y="6138"/>
                    <a:pt x="14811" y="5104"/>
                    <a:pt x="14811" y="3970"/>
                  </a:cubicBezTo>
                  <a:cubicBezTo>
                    <a:pt x="14811" y="2869"/>
                    <a:pt x="14011" y="1835"/>
                    <a:pt x="12543" y="1101"/>
                  </a:cubicBezTo>
                  <a:cubicBezTo>
                    <a:pt x="10908" y="368"/>
                    <a:pt x="9157" y="1"/>
                    <a:pt x="740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80"/>
            <p:cNvSpPr/>
            <p:nvPr/>
          </p:nvSpPr>
          <p:spPr>
            <a:xfrm>
              <a:off x="4826950" y="2751575"/>
              <a:ext cx="370300" cy="199350"/>
            </a:xfrm>
            <a:custGeom>
              <a:rect b="b" l="l" r="r" t="t"/>
              <a:pathLst>
                <a:path extrusionOk="0" h="7974" w="14812">
                  <a:moveTo>
                    <a:pt x="7406" y="1"/>
                  </a:moveTo>
                  <a:cubicBezTo>
                    <a:pt x="5655" y="1"/>
                    <a:pt x="3903" y="368"/>
                    <a:pt x="2269" y="1101"/>
                  </a:cubicBezTo>
                  <a:cubicBezTo>
                    <a:pt x="801" y="1835"/>
                    <a:pt x="1" y="2869"/>
                    <a:pt x="1" y="3970"/>
                  </a:cubicBezTo>
                  <a:cubicBezTo>
                    <a:pt x="1" y="5104"/>
                    <a:pt x="801" y="6138"/>
                    <a:pt x="2269" y="6872"/>
                  </a:cubicBezTo>
                  <a:cubicBezTo>
                    <a:pt x="3903" y="7606"/>
                    <a:pt x="5655" y="7973"/>
                    <a:pt x="7406" y="7973"/>
                  </a:cubicBezTo>
                  <a:cubicBezTo>
                    <a:pt x="9157" y="7973"/>
                    <a:pt x="10908" y="7606"/>
                    <a:pt x="12543" y="6872"/>
                  </a:cubicBezTo>
                  <a:cubicBezTo>
                    <a:pt x="14011" y="6138"/>
                    <a:pt x="14811" y="5104"/>
                    <a:pt x="14811" y="3970"/>
                  </a:cubicBezTo>
                  <a:cubicBezTo>
                    <a:pt x="14811" y="2869"/>
                    <a:pt x="14011" y="1835"/>
                    <a:pt x="12543" y="1101"/>
                  </a:cubicBezTo>
                  <a:cubicBezTo>
                    <a:pt x="10908" y="368"/>
                    <a:pt x="9157" y="1"/>
                    <a:pt x="740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80"/>
            <p:cNvSpPr/>
            <p:nvPr/>
          </p:nvSpPr>
          <p:spPr>
            <a:xfrm>
              <a:off x="4746050" y="2702375"/>
              <a:ext cx="532925" cy="297750"/>
            </a:xfrm>
            <a:custGeom>
              <a:rect b="b" l="l" r="r" t="t"/>
              <a:pathLst>
                <a:path extrusionOk="0" h="11910" w="21317">
                  <a:moveTo>
                    <a:pt x="10663" y="1969"/>
                  </a:moveTo>
                  <a:cubicBezTo>
                    <a:pt x="12418" y="1969"/>
                    <a:pt x="14178" y="2336"/>
                    <a:pt x="15812" y="3069"/>
                  </a:cubicBezTo>
                  <a:cubicBezTo>
                    <a:pt x="17247" y="3803"/>
                    <a:pt x="18047" y="4837"/>
                    <a:pt x="18047" y="5972"/>
                  </a:cubicBezTo>
                  <a:cubicBezTo>
                    <a:pt x="18047" y="7072"/>
                    <a:pt x="17247" y="8106"/>
                    <a:pt x="15779" y="8840"/>
                  </a:cubicBezTo>
                  <a:lnTo>
                    <a:pt x="15812" y="8840"/>
                  </a:lnTo>
                  <a:cubicBezTo>
                    <a:pt x="14178" y="9574"/>
                    <a:pt x="12418" y="9941"/>
                    <a:pt x="10663" y="9941"/>
                  </a:cubicBezTo>
                  <a:cubicBezTo>
                    <a:pt x="8907" y="9941"/>
                    <a:pt x="7156" y="9574"/>
                    <a:pt x="5538" y="8840"/>
                  </a:cubicBezTo>
                  <a:cubicBezTo>
                    <a:pt x="4070" y="8106"/>
                    <a:pt x="3270" y="7072"/>
                    <a:pt x="3270" y="5972"/>
                  </a:cubicBezTo>
                  <a:cubicBezTo>
                    <a:pt x="3270" y="4837"/>
                    <a:pt x="4070" y="3803"/>
                    <a:pt x="5538" y="3069"/>
                  </a:cubicBezTo>
                  <a:cubicBezTo>
                    <a:pt x="7156" y="2336"/>
                    <a:pt x="8907" y="1969"/>
                    <a:pt x="10663" y="1969"/>
                  </a:cubicBezTo>
                  <a:close/>
                  <a:moveTo>
                    <a:pt x="10642" y="1"/>
                  </a:moveTo>
                  <a:cubicBezTo>
                    <a:pt x="7773" y="1"/>
                    <a:pt x="5038" y="634"/>
                    <a:pt x="3003" y="1835"/>
                  </a:cubicBezTo>
                  <a:cubicBezTo>
                    <a:pt x="1068" y="2936"/>
                    <a:pt x="1" y="4404"/>
                    <a:pt x="1" y="5972"/>
                  </a:cubicBezTo>
                  <a:cubicBezTo>
                    <a:pt x="1" y="7506"/>
                    <a:pt x="1068" y="8974"/>
                    <a:pt x="3003" y="10108"/>
                  </a:cubicBezTo>
                  <a:cubicBezTo>
                    <a:pt x="5038" y="11275"/>
                    <a:pt x="7773" y="11909"/>
                    <a:pt x="10642" y="11909"/>
                  </a:cubicBezTo>
                  <a:cubicBezTo>
                    <a:pt x="13544" y="11909"/>
                    <a:pt x="16279" y="11275"/>
                    <a:pt x="18314" y="10108"/>
                  </a:cubicBezTo>
                  <a:cubicBezTo>
                    <a:pt x="20249" y="8974"/>
                    <a:pt x="21316" y="7506"/>
                    <a:pt x="21316" y="5972"/>
                  </a:cubicBezTo>
                  <a:cubicBezTo>
                    <a:pt x="21316" y="4404"/>
                    <a:pt x="20215" y="2936"/>
                    <a:pt x="18314" y="1835"/>
                  </a:cubicBezTo>
                  <a:cubicBezTo>
                    <a:pt x="16279" y="634"/>
                    <a:pt x="13544" y="1"/>
                    <a:pt x="1064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80"/>
            <p:cNvSpPr/>
            <p:nvPr/>
          </p:nvSpPr>
          <p:spPr>
            <a:xfrm>
              <a:off x="4819450" y="2761175"/>
              <a:ext cx="385300" cy="180150"/>
            </a:xfrm>
            <a:custGeom>
              <a:rect b="b" l="l" r="r" t="t"/>
              <a:pathLst>
                <a:path extrusionOk="0" h="7206" w="15412">
                  <a:moveTo>
                    <a:pt x="7693" y="0"/>
                  </a:moveTo>
                  <a:cubicBezTo>
                    <a:pt x="5896" y="0"/>
                    <a:pt x="4103" y="350"/>
                    <a:pt x="2736" y="1051"/>
                  </a:cubicBezTo>
                  <a:cubicBezTo>
                    <a:pt x="0" y="2452"/>
                    <a:pt x="0" y="4754"/>
                    <a:pt x="2736" y="6155"/>
                  </a:cubicBezTo>
                  <a:cubicBezTo>
                    <a:pt x="4103" y="6855"/>
                    <a:pt x="5905" y="7205"/>
                    <a:pt x="7706" y="7205"/>
                  </a:cubicBezTo>
                  <a:cubicBezTo>
                    <a:pt x="9507" y="7205"/>
                    <a:pt x="11308" y="6855"/>
                    <a:pt x="12676" y="6155"/>
                  </a:cubicBezTo>
                  <a:cubicBezTo>
                    <a:pt x="15411" y="4754"/>
                    <a:pt x="15411" y="2452"/>
                    <a:pt x="12676" y="1051"/>
                  </a:cubicBezTo>
                  <a:cubicBezTo>
                    <a:pt x="11292" y="350"/>
                    <a:pt x="9490" y="0"/>
                    <a:pt x="76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80"/>
            <p:cNvSpPr/>
            <p:nvPr/>
          </p:nvSpPr>
          <p:spPr>
            <a:xfrm>
              <a:off x="4819450" y="2761175"/>
              <a:ext cx="385300" cy="180150"/>
            </a:xfrm>
            <a:custGeom>
              <a:rect b="b" l="l" r="r" t="t"/>
              <a:pathLst>
                <a:path extrusionOk="0" h="7206" w="15412">
                  <a:moveTo>
                    <a:pt x="7693" y="0"/>
                  </a:moveTo>
                  <a:cubicBezTo>
                    <a:pt x="5896" y="0"/>
                    <a:pt x="4103" y="350"/>
                    <a:pt x="2736" y="1051"/>
                  </a:cubicBezTo>
                  <a:cubicBezTo>
                    <a:pt x="0" y="2452"/>
                    <a:pt x="0" y="4754"/>
                    <a:pt x="2736" y="6155"/>
                  </a:cubicBezTo>
                  <a:cubicBezTo>
                    <a:pt x="4103" y="6855"/>
                    <a:pt x="5905" y="7205"/>
                    <a:pt x="7706" y="7205"/>
                  </a:cubicBezTo>
                  <a:cubicBezTo>
                    <a:pt x="9507" y="7205"/>
                    <a:pt x="11308" y="6855"/>
                    <a:pt x="12676" y="6155"/>
                  </a:cubicBezTo>
                  <a:cubicBezTo>
                    <a:pt x="15411" y="4754"/>
                    <a:pt x="15411" y="2452"/>
                    <a:pt x="12676" y="1051"/>
                  </a:cubicBezTo>
                  <a:cubicBezTo>
                    <a:pt x="11292" y="350"/>
                    <a:pt x="9490" y="0"/>
                    <a:pt x="769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80"/>
            <p:cNvSpPr/>
            <p:nvPr/>
          </p:nvSpPr>
          <p:spPr>
            <a:xfrm>
              <a:off x="4819450" y="2761175"/>
              <a:ext cx="385300" cy="180150"/>
            </a:xfrm>
            <a:custGeom>
              <a:rect b="b" l="l" r="r" t="t"/>
              <a:pathLst>
                <a:path extrusionOk="0" h="7206" w="15412">
                  <a:moveTo>
                    <a:pt x="7693" y="0"/>
                  </a:moveTo>
                  <a:cubicBezTo>
                    <a:pt x="5896" y="0"/>
                    <a:pt x="4103" y="350"/>
                    <a:pt x="2736" y="1051"/>
                  </a:cubicBezTo>
                  <a:cubicBezTo>
                    <a:pt x="0" y="2452"/>
                    <a:pt x="0" y="4754"/>
                    <a:pt x="2736" y="6155"/>
                  </a:cubicBezTo>
                  <a:cubicBezTo>
                    <a:pt x="4103" y="6855"/>
                    <a:pt x="5905" y="7205"/>
                    <a:pt x="7706" y="7205"/>
                  </a:cubicBezTo>
                  <a:cubicBezTo>
                    <a:pt x="9507" y="7205"/>
                    <a:pt x="11308" y="6855"/>
                    <a:pt x="12676" y="6155"/>
                  </a:cubicBezTo>
                  <a:cubicBezTo>
                    <a:pt x="15411" y="4754"/>
                    <a:pt x="15411" y="2452"/>
                    <a:pt x="12676" y="1051"/>
                  </a:cubicBezTo>
                  <a:cubicBezTo>
                    <a:pt x="11292" y="350"/>
                    <a:pt x="9490" y="0"/>
                    <a:pt x="76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80"/>
            <p:cNvSpPr/>
            <p:nvPr/>
          </p:nvSpPr>
          <p:spPr>
            <a:xfrm>
              <a:off x="4837800" y="2785350"/>
              <a:ext cx="347775" cy="156800"/>
            </a:xfrm>
            <a:custGeom>
              <a:rect b="b" l="l" r="r" t="t"/>
              <a:pathLst>
                <a:path extrusionOk="0" h="6272" w="13911">
                  <a:moveTo>
                    <a:pt x="6959" y="1"/>
                  </a:moveTo>
                  <a:cubicBezTo>
                    <a:pt x="5162" y="1"/>
                    <a:pt x="3369" y="351"/>
                    <a:pt x="2002" y="1051"/>
                  </a:cubicBezTo>
                  <a:cubicBezTo>
                    <a:pt x="867" y="1618"/>
                    <a:pt x="200" y="2352"/>
                    <a:pt x="0" y="3120"/>
                  </a:cubicBezTo>
                  <a:cubicBezTo>
                    <a:pt x="200" y="3887"/>
                    <a:pt x="867" y="4621"/>
                    <a:pt x="2002" y="5221"/>
                  </a:cubicBezTo>
                  <a:cubicBezTo>
                    <a:pt x="3369" y="5922"/>
                    <a:pt x="5162" y="6272"/>
                    <a:pt x="6959" y="6272"/>
                  </a:cubicBezTo>
                  <a:cubicBezTo>
                    <a:pt x="8756" y="6272"/>
                    <a:pt x="10558" y="5922"/>
                    <a:pt x="11942" y="5221"/>
                  </a:cubicBezTo>
                  <a:cubicBezTo>
                    <a:pt x="13043" y="4621"/>
                    <a:pt x="13710" y="3887"/>
                    <a:pt x="13910" y="3120"/>
                  </a:cubicBezTo>
                  <a:cubicBezTo>
                    <a:pt x="13710" y="2352"/>
                    <a:pt x="13043" y="1618"/>
                    <a:pt x="11942" y="1051"/>
                  </a:cubicBezTo>
                  <a:cubicBezTo>
                    <a:pt x="10558" y="351"/>
                    <a:pt x="8756" y="1"/>
                    <a:pt x="695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80"/>
            <p:cNvSpPr/>
            <p:nvPr/>
          </p:nvSpPr>
          <p:spPr>
            <a:xfrm>
              <a:off x="4837800" y="2785350"/>
              <a:ext cx="347775" cy="156800"/>
            </a:xfrm>
            <a:custGeom>
              <a:rect b="b" l="l" r="r" t="t"/>
              <a:pathLst>
                <a:path extrusionOk="0" h="6272" w="13911">
                  <a:moveTo>
                    <a:pt x="6959" y="1"/>
                  </a:moveTo>
                  <a:cubicBezTo>
                    <a:pt x="5162" y="1"/>
                    <a:pt x="3369" y="351"/>
                    <a:pt x="2002" y="1051"/>
                  </a:cubicBezTo>
                  <a:cubicBezTo>
                    <a:pt x="867" y="1618"/>
                    <a:pt x="200" y="2352"/>
                    <a:pt x="0" y="3120"/>
                  </a:cubicBezTo>
                  <a:cubicBezTo>
                    <a:pt x="200" y="3887"/>
                    <a:pt x="867" y="4621"/>
                    <a:pt x="2002" y="5221"/>
                  </a:cubicBezTo>
                  <a:cubicBezTo>
                    <a:pt x="3369" y="5922"/>
                    <a:pt x="5162" y="6272"/>
                    <a:pt x="6959" y="6272"/>
                  </a:cubicBezTo>
                  <a:cubicBezTo>
                    <a:pt x="8756" y="6272"/>
                    <a:pt x="10558" y="5922"/>
                    <a:pt x="11942" y="5221"/>
                  </a:cubicBezTo>
                  <a:cubicBezTo>
                    <a:pt x="13043" y="4621"/>
                    <a:pt x="13710" y="3887"/>
                    <a:pt x="13910" y="3120"/>
                  </a:cubicBezTo>
                  <a:cubicBezTo>
                    <a:pt x="13710" y="2352"/>
                    <a:pt x="13043" y="1618"/>
                    <a:pt x="11942" y="1051"/>
                  </a:cubicBezTo>
                  <a:cubicBezTo>
                    <a:pt x="10558" y="351"/>
                    <a:pt x="8756" y="1"/>
                    <a:pt x="695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80"/>
            <p:cNvSpPr/>
            <p:nvPr/>
          </p:nvSpPr>
          <p:spPr>
            <a:xfrm>
              <a:off x="5003750" y="2789100"/>
              <a:ext cx="25025" cy="51725"/>
            </a:xfrm>
            <a:custGeom>
              <a:rect b="b" l="l" r="r" t="t"/>
              <a:pathLst>
                <a:path extrusionOk="0" h="2069" w="1001">
                  <a:moveTo>
                    <a:pt x="1001" y="1"/>
                  </a:moveTo>
                  <a:lnTo>
                    <a:pt x="0" y="1001"/>
                  </a:lnTo>
                  <a:lnTo>
                    <a:pt x="0" y="2069"/>
                  </a:lnTo>
                  <a:lnTo>
                    <a:pt x="634" y="1402"/>
                  </a:lnTo>
                  <a:lnTo>
                    <a:pt x="1001" y="1035"/>
                  </a:lnTo>
                  <a:lnTo>
                    <a:pt x="1001"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80"/>
            <p:cNvSpPr/>
            <p:nvPr/>
          </p:nvSpPr>
          <p:spPr>
            <a:xfrm>
              <a:off x="5003750" y="2789100"/>
              <a:ext cx="25025" cy="51725"/>
            </a:xfrm>
            <a:custGeom>
              <a:rect b="b" l="l" r="r" t="t"/>
              <a:pathLst>
                <a:path extrusionOk="0" h="2069" w="1001">
                  <a:moveTo>
                    <a:pt x="1001" y="1"/>
                  </a:moveTo>
                  <a:lnTo>
                    <a:pt x="0" y="1001"/>
                  </a:lnTo>
                  <a:lnTo>
                    <a:pt x="0" y="2069"/>
                  </a:lnTo>
                  <a:lnTo>
                    <a:pt x="634" y="1402"/>
                  </a:lnTo>
                  <a:lnTo>
                    <a:pt x="1001" y="1035"/>
                  </a:lnTo>
                  <a:lnTo>
                    <a:pt x="100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80"/>
            <p:cNvSpPr/>
            <p:nvPr/>
          </p:nvSpPr>
          <p:spPr>
            <a:xfrm>
              <a:off x="4956200" y="2811850"/>
              <a:ext cx="47575" cy="25450"/>
            </a:xfrm>
            <a:custGeom>
              <a:rect b="b" l="l" r="r" t="t"/>
              <a:pathLst>
                <a:path extrusionOk="0" h="1018" w="1903">
                  <a:moveTo>
                    <a:pt x="1347" y="0"/>
                  </a:moveTo>
                  <a:cubicBezTo>
                    <a:pt x="1028" y="0"/>
                    <a:pt x="721" y="89"/>
                    <a:pt x="468" y="258"/>
                  </a:cubicBezTo>
                  <a:cubicBezTo>
                    <a:pt x="1" y="525"/>
                    <a:pt x="34" y="759"/>
                    <a:pt x="268" y="892"/>
                  </a:cubicBezTo>
                  <a:cubicBezTo>
                    <a:pt x="334" y="925"/>
                    <a:pt x="401" y="959"/>
                    <a:pt x="468" y="992"/>
                  </a:cubicBezTo>
                  <a:cubicBezTo>
                    <a:pt x="535" y="1009"/>
                    <a:pt x="610" y="1017"/>
                    <a:pt x="685" y="1017"/>
                  </a:cubicBezTo>
                  <a:cubicBezTo>
                    <a:pt x="760" y="1017"/>
                    <a:pt x="835" y="1009"/>
                    <a:pt x="902" y="992"/>
                  </a:cubicBezTo>
                  <a:cubicBezTo>
                    <a:pt x="1235" y="925"/>
                    <a:pt x="1569" y="825"/>
                    <a:pt x="1902" y="692"/>
                  </a:cubicBezTo>
                  <a:lnTo>
                    <a:pt x="1902" y="91"/>
                  </a:lnTo>
                  <a:cubicBezTo>
                    <a:pt x="1719" y="30"/>
                    <a:pt x="1531" y="0"/>
                    <a:pt x="134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80"/>
            <p:cNvSpPr/>
            <p:nvPr/>
          </p:nvSpPr>
          <p:spPr>
            <a:xfrm>
              <a:off x="4956200" y="2811850"/>
              <a:ext cx="47575" cy="25450"/>
            </a:xfrm>
            <a:custGeom>
              <a:rect b="b" l="l" r="r" t="t"/>
              <a:pathLst>
                <a:path extrusionOk="0" h="1018" w="1903">
                  <a:moveTo>
                    <a:pt x="1347" y="0"/>
                  </a:moveTo>
                  <a:cubicBezTo>
                    <a:pt x="1028" y="0"/>
                    <a:pt x="721" y="89"/>
                    <a:pt x="468" y="258"/>
                  </a:cubicBezTo>
                  <a:cubicBezTo>
                    <a:pt x="1" y="525"/>
                    <a:pt x="34" y="759"/>
                    <a:pt x="268" y="892"/>
                  </a:cubicBezTo>
                  <a:cubicBezTo>
                    <a:pt x="334" y="925"/>
                    <a:pt x="401" y="959"/>
                    <a:pt x="468" y="992"/>
                  </a:cubicBezTo>
                  <a:cubicBezTo>
                    <a:pt x="535" y="1009"/>
                    <a:pt x="610" y="1017"/>
                    <a:pt x="685" y="1017"/>
                  </a:cubicBezTo>
                  <a:cubicBezTo>
                    <a:pt x="760" y="1017"/>
                    <a:pt x="835" y="1009"/>
                    <a:pt x="902" y="992"/>
                  </a:cubicBezTo>
                  <a:cubicBezTo>
                    <a:pt x="1235" y="925"/>
                    <a:pt x="1569" y="825"/>
                    <a:pt x="1902" y="692"/>
                  </a:cubicBezTo>
                  <a:lnTo>
                    <a:pt x="1902" y="91"/>
                  </a:lnTo>
                  <a:cubicBezTo>
                    <a:pt x="1719" y="30"/>
                    <a:pt x="1531" y="0"/>
                    <a:pt x="13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80"/>
            <p:cNvSpPr/>
            <p:nvPr/>
          </p:nvSpPr>
          <p:spPr>
            <a:xfrm>
              <a:off x="4904500" y="2797450"/>
              <a:ext cx="216025" cy="128450"/>
            </a:xfrm>
            <a:custGeom>
              <a:rect b="b" l="l" r="r" t="t"/>
              <a:pathLst>
                <a:path extrusionOk="0" h="5138" w="8641">
                  <a:moveTo>
                    <a:pt x="1" y="0"/>
                  </a:moveTo>
                  <a:lnTo>
                    <a:pt x="1" y="901"/>
                  </a:lnTo>
                  <a:lnTo>
                    <a:pt x="296" y="1065"/>
                  </a:lnTo>
                  <a:lnTo>
                    <a:pt x="296" y="1065"/>
                  </a:lnTo>
                  <a:cubicBezTo>
                    <a:pt x="402" y="830"/>
                    <a:pt x="588" y="635"/>
                    <a:pt x="835" y="501"/>
                  </a:cubicBezTo>
                  <a:lnTo>
                    <a:pt x="1" y="0"/>
                  </a:lnTo>
                  <a:close/>
                  <a:moveTo>
                    <a:pt x="296" y="1065"/>
                  </a:moveTo>
                  <a:cubicBezTo>
                    <a:pt x="244" y="1179"/>
                    <a:pt x="212" y="1303"/>
                    <a:pt x="201" y="1435"/>
                  </a:cubicBezTo>
                  <a:cubicBezTo>
                    <a:pt x="201" y="1445"/>
                    <a:pt x="201" y="1455"/>
                    <a:pt x="202" y="1465"/>
                  </a:cubicBezTo>
                  <a:lnTo>
                    <a:pt x="202" y="1465"/>
                  </a:lnTo>
                  <a:lnTo>
                    <a:pt x="301" y="1068"/>
                  </a:lnTo>
                  <a:lnTo>
                    <a:pt x="296" y="1065"/>
                  </a:lnTo>
                  <a:close/>
                  <a:moveTo>
                    <a:pt x="202" y="1465"/>
                  </a:moveTo>
                  <a:lnTo>
                    <a:pt x="201" y="1468"/>
                  </a:lnTo>
                  <a:lnTo>
                    <a:pt x="201" y="2302"/>
                  </a:lnTo>
                  <a:cubicBezTo>
                    <a:pt x="201" y="2636"/>
                    <a:pt x="434" y="2969"/>
                    <a:pt x="935" y="3236"/>
                  </a:cubicBezTo>
                  <a:cubicBezTo>
                    <a:pt x="1433" y="3518"/>
                    <a:pt x="1989" y="3659"/>
                    <a:pt x="2545" y="3659"/>
                  </a:cubicBezTo>
                  <a:cubicBezTo>
                    <a:pt x="2845" y="3659"/>
                    <a:pt x="3145" y="3618"/>
                    <a:pt x="3437" y="3536"/>
                  </a:cubicBezTo>
                  <a:lnTo>
                    <a:pt x="3937" y="3403"/>
                  </a:lnTo>
                  <a:lnTo>
                    <a:pt x="3937" y="3403"/>
                  </a:lnTo>
                  <a:lnTo>
                    <a:pt x="4504" y="2836"/>
                  </a:lnTo>
                  <a:cubicBezTo>
                    <a:pt x="4737" y="2938"/>
                    <a:pt x="4977" y="2989"/>
                    <a:pt x="5215" y="2989"/>
                  </a:cubicBezTo>
                  <a:cubicBezTo>
                    <a:pt x="5521" y="2989"/>
                    <a:pt x="5824" y="2904"/>
                    <a:pt x="6105" y="2736"/>
                  </a:cubicBezTo>
                  <a:cubicBezTo>
                    <a:pt x="6472" y="2535"/>
                    <a:pt x="6572" y="2302"/>
                    <a:pt x="6239" y="2102"/>
                  </a:cubicBezTo>
                  <a:cubicBezTo>
                    <a:pt x="6098" y="2023"/>
                    <a:pt x="5949" y="1990"/>
                    <a:pt x="5787" y="1990"/>
                  </a:cubicBezTo>
                  <a:cubicBezTo>
                    <a:pt x="5335" y="1990"/>
                    <a:pt x="4792" y="2247"/>
                    <a:pt x="4104" y="2469"/>
                  </a:cubicBezTo>
                  <a:cubicBezTo>
                    <a:pt x="3569" y="2629"/>
                    <a:pt x="3014" y="2771"/>
                    <a:pt x="2446" y="2771"/>
                  </a:cubicBezTo>
                  <a:cubicBezTo>
                    <a:pt x="1952" y="2771"/>
                    <a:pt x="1447" y="2664"/>
                    <a:pt x="935" y="2369"/>
                  </a:cubicBezTo>
                  <a:cubicBezTo>
                    <a:pt x="450" y="2078"/>
                    <a:pt x="216" y="1787"/>
                    <a:pt x="202" y="1465"/>
                  </a:cubicBezTo>
                  <a:close/>
                  <a:moveTo>
                    <a:pt x="8640" y="3603"/>
                  </a:moveTo>
                  <a:lnTo>
                    <a:pt x="7506" y="4237"/>
                  </a:lnTo>
                  <a:lnTo>
                    <a:pt x="6672" y="3770"/>
                  </a:lnTo>
                  <a:cubicBezTo>
                    <a:pt x="6099" y="4022"/>
                    <a:pt x="5494" y="4148"/>
                    <a:pt x="4879" y="4148"/>
                  </a:cubicBezTo>
                  <a:cubicBezTo>
                    <a:pt x="4600" y="4148"/>
                    <a:pt x="4318" y="4122"/>
                    <a:pt x="4037" y="4070"/>
                  </a:cubicBezTo>
                  <a:cubicBezTo>
                    <a:pt x="3837" y="4037"/>
                    <a:pt x="3637" y="3970"/>
                    <a:pt x="3437" y="3903"/>
                  </a:cubicBezTo>
                  <a:lnTo>
                    <a:pt x="3437" y="4804"/>
                  </a:lnTo>
                  <a:cubicBezTo>
                    <a:pt x="3896" y="4962"/>
                    <a:pt x="4367" y="5039"/>
                    <a:pt x="4838" y="5039"/>
                  </a:cubicBezTo>
                  <a:cubicBezTo>
                    <a:pt x="5461" y="5039"/>
                    <a:pt x="6083" y="4903"/>
                    <a:pt x="6672" y="4637"/>
                  </a:cubicBezTo>
                  <a:lnTo>
                    <a:pt x="7506" y="5137"/>
                  </a:lnTo>
                  <a:lnTo>
                    <a:pt x="8640" y="4470"/>
                  </a:lnTo>
                  <a:lnTo>
                    <a:pt x="8640" y="3603"/>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80"/>
            <p:cNvSpPr/>
            <p:nvPr/>
          </p:nvSpPr>
          <p:spPr>
            <a:xfrm>
              <a:off x="4909500" y="2834150"/>
              <a:ext cx="210175" cy="91750"/>
            </a:xfrm>
            <a:custGeom>
              <a:rect b="b" l="l" r="r" t="t"/>
              <a:pathLst>
                <a:path extrusionOk="0" h="3670" w="8407">
                  <a:moveTo>
                    <a:pt x="1" y="0"/>
                  </a:moveTo>
                  <a:lnTo>
                    <a:pt x="1" y="867"/>
                  </a:lnTo>
                  <a:cubicBezTo>
                    <a:pt x="1" y="1168"/>
                    <a:pt x="234" y="1501"/>
                    <a:pt x="735" y="1801"/>
                  </a:cubicBezTo>
                  <a:cubicBezTo>
                    <a:pt x="1229" y="2059"/>
                    <a:pt x="1778" y="2192"/>
                    <a:pt x="2329" y="2192"/>
                  </a:cubicBezTo>
                  <a:cubicBezTo>
                    <a:pt x="2634" y="2192"/>
                    <a:pt x="2939" y="2151"/>
                    <a:pt x="3237" y="2068"/>
                  </a:cubicBezTo>
                  <a:lnTo>
                    <a:pt x="3737" y="1935"/>
                  </a:lnTo>
                  <a:lnTo>
                    <a:pt x="3237" y="2435"/>
                  </a:lnTo>
                  <a:lnTo>
                    <a:pt x="4304" y="1401"/>
                  </a:lnTo>
                  <a:cubicBezTo>
                    <a:pt x="4518" y="1487"/>
                    <a:pt x="4751" y="1530"/>
                    <a:pt x="4984" y="1530"/>
                  </a:cubicBezTo>
                  <a:cubicBezTo>
                    <a:pt x="5294" y="1530"/>
                    <a:pt x="5605" y="1453"/>
                    <a:pt x="5872" y="1301"/>
                  </a:cubicBezTo>
                  <a:cubicBezTo>
                    <a:pt x="6272" y="1067"/>
                    <a:pt x="6372" y="834"/>
                    <a:pt x="6039" y="667"/>
                  </a:cubicBezTo>
                  <a:cubicBezTo>
                    <a:pt x="5888" y="573"/>
                    <a:pt x="5728" y="535"/>
                    <a:pt x="5553" y="535"/>
                  </a:cubicBezTo>
                  <a:cubicBezTo>
                    <a:pt x="5108" y="535"/>
                    <a:pt x="4575" y="785"/>
                    <a:pt x="3904" y="1001"/>
                  </a:cubicBezTo>
                  <a:cubicBezTo>
                    <a:pt x="3369" y="1161"/>
                    <a:pt x="2814" y="1303"/>
                    <a:pt x="2246" y="1303"/>
                  </a:cubicBezTo>
                  <a:cubicBezTo>
                    <a:pt x="1752" y="1303"/>
                    <a:pt x="1247" y="1196"/>
                    <a:pt x="735" y="901"/>
                  </a:cubicBezTo>
                  <a:cubicBezTo>
                    <a:pt x="234" y="600"/>
                    <a:pt x="1" y="300"/>
                    <a:pt x="1" y="0"/>
                  </a:cubicBezTo>
                  <a:close/>
                  <a:moveTo>
                    <a:pt x="8407" y="2135"/>
                  </a:moveTo>
                  <a:lnTo>
                    <a:pt x="7306" y="2769"/>
                  </a:lnTo>
                  <a:lnTo>
                    <a:pt x="6472" y="2302"/>
                  </a:lnTo>
                  <a:cubicBezTo>
                    <a:pt x="5899" y="2554"/>
                    <a:pt x="5278" y="2680"/>
                    <a:pt x="4665" y="2680"/>
                  </a:cubicBezTo>
                  <a:cubicBezTo>
                    <a:pt x="4386" y="2680"/>
                    <a:pt x="4108" y="2654"/>
                    <a:pt x="3837" y="2602"/>
                  </a:cubicBezTo>
                  <a:cubicBezTo>
                    <a:pt x="3637" y="2569"/>
                    <a:pt x="3437" y="2502"/>
                    <a:pt x="3237" y="2435"/>
                  </a:cubicBezTo>
                  <a:lnTo>
                    <a:pt x="3237" y="3336"/>
                  </a:lnTo>
                  <a:cubicBezTo>
                    <a:pt x="3696" y="3494"/>
                    <a:pt x="4167" y="3571"/>
                    <a:pt x="4638" y="3571"/>
                  </a:cubicBezTo>
                  <a:cubicBezTo>
                    <a:pt x="5261" y="3571"/>
                    <a:pt x="5883" y="3435"/>
                    <a:pt x="6472" y="3169"/>
                  </a:cubicBezTo>
                  <a:lnTo>
                    <a:pt x="7306" y="3669"/>
                  </a:lnTo>
                  <a:lnTo>
                    <a:pt x="8407" y="3002"/>
                  </a:lnTo>
                  <a:lnTo>
                    <a:pt x="8407" y="2135"/>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80"/>
            <p:cNvSpPr/>
            <p:nvPr/>
          </p:nvSpPr>
          <p:spPr>
            <a:xfrm>
              <a:off x="4903675" y="2797450"/>
              <a:ext cx="20875" cy="26700"/>
            </a:xfrm>
            <a:custGeom>
              <a:rect b="b" l="l" r="r" t="t"/>
              <a:pathLst>
                <a:path extrusionOk="0" h="1068" w="835">
                  <a:moveTo>
                    <a:pt x="0" y="0"/>
                  </a:moveTo>
                  <a:lnTo>
                    <a:pt x="0" y="901"/>
                  </a:lnTo>
                  <a:lnTo>
                    <a:pt x="301" y="1068"/>
                  </a:lnTo>
                  <a:cubicBezTo>
                    <a:pt x="434" y="834"/>
                    <a:pt x="634" y="634"/>
                    <a:pt x="834" y="501"/>
                  </a:cubicBez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80"/>
            <p:cNvSpPr/>
            <p:nvPr/>
          </p:nvSpPr>
          <p:spPr>
            <a:xfrm>
              <a:off x="5099650" y="2854975"/>
              <a:ext cx="15875" cy="28400"/>
            </a:xfrm>
            <a:custGeom>
              <a:rect b="b" l="l" r="r" t="t"/>
              <a:pathLst>
                <a:path extrusionOk="0" h="1136" w="635">
                  <a:moveTo>
                    <a:pt x="634" y="1"/>
                  </a:moveTo>
                  <a:cubicBezTo>
                    <a:pt x="567" y="368"/>
                    <a:pt x="334" y="668"/>
                    <a:pt x="0" y="835"/>
                  </a:cubicBezTo>
                  <a:lnTo>
                    <a:pt x="534" y="1135"/>
                  </a:lnTo>
                  <a:cubicBezTo>
                    <a:pt x="601" y="1002"/>
                    <a:pt x="634" y="868"/>
                    <a:pt x="634" y="701"/>
                  </a:cubicBezTo>
                  <a:cubicBezTo>
                    <a:pt x="634" y="701"/>
                    <a:pt x="634" y="201"/>
                    <a:pt x="63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80"/>
            <p:cNvSpPr/>
            <p:nvPr/>
          </p:nvSpPr>
          <p:spPr>
            <a:xfrm>
              <a:off x="5099650" y="2854975"/>
              <a:ext cx="15875" cy="28400"/>
            </a:xfrm>
            <a:custGeom>
              <a:rect b="b" l="l" r="r" t="t"/>
              <a:pathLst>
                <a:path extrusionOk="0" h="1136" w="635">
                  <a:moveTo>
                    <a:pt x="634" y="1"/>
                  </a:moveTo>
                  <a:cubicBezTo>
                    <a:pt x="567" y="368"/>
                    <a:pt x="334" y="668"/>
                    <a:pt x="0" y="835"/>
                  </a:cubicBezTo>
                  <a:lnTo>
                    <a:pt x="534" y="1135"/>
                  </a:lnTo>
                  <a:cubicBezTo>
                    <a:pt x="601" y="1002"/>
                    <a:pt x="634" y="868"/>
                    <a:pt x="634" y="701"/>
                  </a:cubicBezTo>
                  <a:cubicBezTo>
                    <a:pt x="634" y="701"/>
                    <a:pt x="634" y="201"/>
                    <a:pt x="6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80"/>
            <p:cNvSpPr/>
            <p:nvPr/>
          </p:nvSpPr>
          <p:spPr>
            <a:xfrm>
              <a:off x="4904500" y="2781600"/>
              <a:ext cx="216025" cy="121775"/>
            </a:xfrm>
            <a:custGeom>
              <a:rect b="b" l="l" r="r" t="t"/>
              <a:pathLst>
                <a:path extrusionOk="0" h="4871" w="8641">
                  <a:moveTo>
                    <a:pt x="1135" y="0"/>
                  </a:moveTo>
                  <a:lnTo>
                    <a:pt x="1" y="668"/>
                  </a:lnTo>
                  <a:lnTo>
                    <a:pt x="835" y="1135"/>
                  </a:lnTo>
                  <a:cubicBezTo>
                    <a:pt x="468" y="1335"/>
                    <a:pt x="234" y="1702"/>
                    <a:pt x="201" y="2102"/>
                  </a:cubicBezTo>
                  <a:cubicBezTo>
                    <a:pt x="201" y="2402"/>
                    <a:pt x="434" y="2736"/>
                    <a:pt x="935" y="3003"/>
                  </a:cubicBezTo>
                  <a:cubicBezTo>
                    <a:pt x="1457" y="3303"/>
                    <a:pt x="1972" y="3416"/>
                    <a:pt x="2476" y="3416"/>
                  </a:cubicBezTo>
                  <a:cubicBezTo>
                    <a:pt x="3034" y="3416"/>
                    <a:pt x="3578" y="3278"/>
                    <a:pt x="4104" y="3103"/>
                  </a:cubicBezTo>
                  <a:cubicBezTo>
                    <a:pt x="4779" y="2886"/>
                    <a:pt x="5314" y="2651"/>
                    <a:pt x="5761" y="2651"/>
                  </a:cubicBezTo>
                  <a:cubicBezTo>
                    <a:pt x="5932" y="2651"/>
                    <a:pt x="6091" y="2686"/>
                    <a:pt x="6239" y="2769"/>
                  </a:cubicBezTo>
                  <a:cubicBezTo>
                    <a:pt x="6572" y="2969"/>
                    <a:pt x="6472" y="3169"/>
                    <a:pt x="6105" y="3403"/>
                  </a:cubicBezTo>
                  <a:cubicBezTo>
                    <a:pt x="5819" y="3555"/>
                    <a:pt x="5512" y="3632"/>
                    <a:pt x="5201" y="3632"/>
                  </a:cubicBezTo>
                  <a:cubicBezTo>
                    <a:pt x="4968" y="3632"/>
                    <a:pt x="4733" y="3589"/>
                    <a:pt x="4504" y="3503"/>
                  </a:cubicBezTo>
                  <a:lnTo>
                    <a:pt x="3437" y="4537"/>
                  </a:lnTo>
                  <a:cubicBezTo>
                    <a:pt x="3902" y="4712"/>
                    <a:pt x="4368" y="4810"/>
                    <a:pt x="4857" y="4810"/>
                  </a:cubicBezTo>
                  <a:cubicBezTo>
                    <a:pt x="4928" y="4810"/>
                    <a:pt x="4999" y="4808"/>
                    <a:pt x="5071" y="4804"/>
                  </a:cubicBezTo>
                  <a:cubicBezTo>
                    <a:pt x="5605" y="4771"/>
                    <a:pt x="6172" y="4637"/>
                    <a:pt x="6672" y="4404"/>
                  </a:cubicBezTo>
                  <a:lnTo>
                    <a:pt x="7506" y="4871"/>
                  </a:lnTo>
                  <a:lnTo>
                    <a:pt x="8640" y="4237"/>
                  </a:lnTo>
                  <a:lnTo>
                    <a:pt x="8440" y="4103"/>
                  </a:lnTo>
                  <a:lnTo>
                    <a:pt x="7806" y="3770"/>
                  </a:lnTo>
                  <a:cubicBezTo>
                    <a:pt x="8173" y="3570"/>
                    <a:pt x="8440" y="3203"/>
                    <a:pt x="8440" y="2769"/>
                  </a:cubicBezTo>
                  <a:lnTo>
                    <a:pt x="8440" y="2669"/>
                  </a:lnTo>
                  <a:cubicBezTo>
                    <a:pt x="8340" y="2302"/>
                    <a:pt x="8073" y="1969"/>
                    <a:pt x="7706" y="1802"/>
                  </a:cubicBezTo>
                  <a:cubicBezTo>
                    <a:pt x="7273" y="1535"/>
                    <a:pt x="6739" y="1402"/>
                    <a:pt x="6205" y="1402"/>
                  </a:cubicBezTo>
                  <a:lnTo>
                    <a:pt x="5705" y="1402"/>
                  </a:lnTo>
                  <a:cubicBezTo>
                    <a:pt x="5438" y="1468"/>
                    <a:pt x="5204" y="1502"/>
                    <a:pt x="4971" y="1568"/>
                  </a:cubicBezTo>
                  <a:cubicBezTo>
                    <a:pt x="4838" y="1602"/>
                    <a:pt x="4737" y="1635"/>
                    <a:pt x="4637" y="1668"/>
                  </a:cubicBezTo>
                  <a:lnTo>
                    <a:pt x="4137" y="1835"/>
                  </a:lnTo>
                  <a:lnTo>
                    <a:pt x="3970" y="1902"/>
                  </a:lnTo>
                  <a:cubicBezTo>
                    <a:pt x="3637" y="2002"/>
                    <a:pt x="3303" y="2102"/>
                    <a:pt x="2970" y="2169"/>
                  </a:cubicBezTo>
                  <a:cubicBezTo>
                    <a:pt x="2903" y="2185"/>
                    <a:pt x="2836" y="2194"/>
                    <a:pt x="2769" y="2194"/>
                  </a:cubicBezTo>
                  <a:cubicBezTo>
                    <a:pt x="2703" y="2194"/>
                    <a:pt x="2636" y="2185"/>
                    <a:pt x="2569" y="2169"/>
                  </a:cubicBezTo>
                  <a:cubicBezTo>
                    <a:pt x="2503" y="2135"/>
                    <a:pt x="2436" y="2135"/>
                    <a:pt x="2369" y="2102"/>
                  </a:cubicBezTo>
                  <a:cubicBezTo>
                    <a:pt x="2102" y="1935"/>
                    <a:pt x="2069" y="1735"/>
                    <a:pt x="2536" y="1435"/>
                  </a:cubicBezTo>
                  <a:cubicBezTo>
                    <a:pt x="2795" y="1276"/>
                    <a:pt x="3089" y="1199"/>
                    <a:pt x="3384" y="1199"/>
                  </a:cubicBezTo>
                  <a:cubicBezTo>
                    <a:pt x="3583" y="1199"/>
                    <a:pt x="3782" y="1234"/>
                    <a:pt x="3970" y="1301"/>
                  </a:cubicBezTo>
                  <a:lnTo>
                    <a:pt x="4971" y="301"/>
                  </a:lnTo>
                  <a:cubicBezTo>
                    <a:pt x="4561" y="159"/>
                    <a:pt x="4126" y="90"/>
                    <a:pt x="3691" y="90"/>
                  </a:cubicBezTo>
                  <a:cubicBezTo>
                    <a:pt x="3100" y="90"/>
                    <a:pt x="2507" y="218"/>
                    <a:pt x="1969" y="467"/>
                  </a:cubicBezTo>
                  <a:lnTo>
                    <a:pt x="1135"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80"/>
            <p:cNvSpPr/>
            <p:nvPr/>
          </p:nvSpPr>
          <p:spPr>
            <a:xfrm>
              <a:off x="5071300" y="2891675"/>
              <a:ext cx="20875" cy="34225"/>
            </a:xfrm>
            <a:custGeom>
              <a:rect b="b" l="l" r="r" t="t"/>
              <a:pathLst>
                <a:path extrusionOk="0" h="1369" w="835">
                  <a:moveTo>
                    <a:pt x="0" y="1"/>
                  </a:moveTo>
                  <a:lnTo>
                    <a:pt x="0" y="868"/>
                  </a:lnTo>
                  <a:lnTo>
                    <a:pt x="834" y="1368"/>
                  </a:lnTo>
                  <a:lnTo>
                    <a:pt x="834" y="468"/>
                  </a:lnTo>
                  <a:lnTo>
                    <a:pt x="0"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80"/>
            <p:cNvSpPr/>
            <p:nvPr/>
          </p:nvSpPr>
          <p:spPr>
            <a:xfrm>
              <a:off x="5071300" y="2891675"/>
              <a:ext cx="20875" cy="34225"/>
            </a:xfrm>
            <a:custGeom>
              <a:rect b="b" l="l" r="r" t="t"/>
              <a:pathLst>
                <a:path extrusionOk="0" h="1369" w="835">
                  <a:moveTo>
                    <a:pt x="0" y="1"/>
                  </a:moveTo>
                  <a:lnTo>
                    <a:pt x="0" y="868"/>
                  </a:lnTo>
                  <a:lnTo>
                    <a:pt x="834" y="1368"/>
                  </a:lnTo>
                  <a:lnTo>
                    <a:pt x="834" y="468"/>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80"/>
            <p:cNvSpPr/>
            <p:nvPr/>
          </p:nvSpPr>
          <p:spPr>
            <a:xfrm>
              <a:off x="4903675" y="2781600"/>
              <a:ext cx="49225" cy="15875"/>
            </a:xfrm>
            <a:custGeom>
              <a:rect b="b" l="l" r="r" t="t"/>
              <a:pathLst>
                <a:path extrusionOk="0" h="635" w="1969">
                  <a:moveTo>
                    <a:pt x="1135" y="0"/>
                  </a:moveTo>
                  <a:lnTo>
                    <a:pt x="0" y="634"/>
                  </a:lnTo>
                  <a:lnTo>
                    <a:pt x="1135" y="134"/>
                  </a:lnTo>
                  <a:lnTo>
                    <a:pt x="1968" y="467"/>
                  </a:lnTo>
                  <a:lnTo>
                    <a:pt x="1135"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80"/>
            <p:cNvSpPr/>
            <p:nvPr/>
          </p:nvSpPr>
          <p:spPr>
            <a:xfrm>
              <a:off x="4967050" y="2789100"/>
              <a:ext cx="61725" cy="29225"/>
            </a:xfrm>
            <a:custGeom>
              <a:rect b="b" l="l" r="r" t="t"/>
              <a:pathLst>
                <a:path extrusionOk="0" h="1169" w="2469">
                  <a:moveTo>
                    <a:pt x="2469" y="1"/>
                  </a:moveTo>
                  <a:lnTo>
                    <a:pt x="1468" y="901"/>
                  </a:lnTo>
                  <a:cubicBezTo>
                    <a:pt x="1309" y="848"/>
                    <a:pt x="1142" y="822"/>
                    <a:pt x="977" y="822"/>
                  </a:cubicBezTo>
                  <a:cubicBezTo>
                    <a:pt x="623" y="822"/>
                    <a:pt x="273" y="941"/>
                    <a:pt x="1" y="1168"/>
                  </a:cubicBezTo>
                  <a:cubicBezTo>
                    <a:pt x="265" y="985"/>
                    <a:pt x="566" y="902"/>
                    <a:pt x="874" y="902"/>
                  </a:cubicBezTo>
                  <a:cubicBezTo>
                    <a:pt x="1072" y="902"/>
                    <a:pt x="1273" y="936"/>
                    <a:pt x="1468" y="1001"/>
                  </a:cubicBezTo>
                  <a:lnTo>
                    <a:pt x="2469"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80"/>
            <p:cNvSpPr/>
            <p:nvPr/>
          </p:nvSpPr>
          <p:spPr>
            <a:xfrm>
              <a:off x="4990400" y="2868325"/>
              <a:ext cx="40050" cy="33550"/>
            </a:xfrm>
            <a:custGeom>
              <a:rect b="b" l="l" r="r" t="t"/>
              <a:pathLst>
                <a:path extrusionOk="0" h="1342" w="1602">
                  <a:moveTo>
                    <a:pt x="1068" y="1"/>
                  </a:moveTo>
                  <a:lnTo>
                    <a:pt x="1" y="1068"/>
                  </a:lnTo>
                  <a:cubicBezTo>
                    <a:pt x="437" y="1243"/>
                    <a:pt x="925" y="1341"/>
                    <a:pt x="1397" y="1341"/>
                  </a:cubicBezTo>
                  <a:cubicBezTo>
                    <a:pt x="1466" y="1341"/>
                    <a:pt x="1534" y="1339"/>
                    <a:pt x="1602" y="1335"/>
                  </a:cubicBezTo>
                  <a:cubicBezTo>
                    <a:pt x="1101" y="1335"/>
                    <a:pt x="634" y="1235"/>
                    <a:pt x="167" y="1035"/>
                  </a:cubicBezTo>
                  <a:lnTo>
                    <a:pt x="1068"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80"/>
            <p:cNvSpPr/>
            <p:nvPr/>
          </p:nvSpPr>
          <p:spPr>
            <a:xfrm>
              <a:off x="5071300" y="2887500"/>
              <a:ext cx="48375" cy="15875"/>
            </a:xfrm>
            <a:custGeom>
              <a:rect b="b" l="l" r="r" t="t"/>
              <a:pathLst>
                <a:path extrusionOk="0" h="635" w="1935">
                  <a:moveTo>
                    <a:pt x="1935" y="1"/>
                  </a:moveTo>
                  <a:lnTo>
                    <a:pt x="834" y="535"/>
                  </a:lnTo>
                  <a:lnTo>
                    <a:pt x="0" y="168"/>
                  </a:lnTo>
                  <a:lnTo>
                    <a:pt x="0" y="168"/>
                  </a:lnTo>
                  <a:lnTo>
                    <a:pt x="834" y="635"/>
                  </a:lnTo>
                  <a:lnTo>
                    <a:pt x="1935"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80"/>
            <p:cNvSpPr/>
            <p:nvPr/>
          </p:nvSpPr>
          <p:spPr>
            <a:xfrm>
              <a:off x="4745225" y="2702375"/>
              <a:ext cx="266875" cy="149300"/>
            </a:xfrm>
            <a:custGeom>
              <a:rect b="b" l="l" r="r" t="t"/>
              <a:pathLst>
                <a:path extrusionOk="0" h="5972" w="10675">
                  <a:moveTo>
                    <a:pt x="10675" y="1"/>
                  </a:moveTo>
                  <a:cubicBezTo>
                    <a:pt x="7773" y="1"/>
                    <a:pt x="5071" y="634"/>
                    <a:pt x="3036" y="1835"/>
                  </a:cubicBezTo>
                  <a:cubicBezTo>
                    <a:pt x="1068" y="2936"/>
                    <a:pt x="1" y="4404"/>
                    <a:pt x="1" y="5972"/>
                  </a:cubicBezTo>
                  <a:cubicBezTo>
                    <a:pt x="1" y="5972"/>
                    <a:pt x="101" y="3803"/>
                    <a:pt x="3103" y="1969"/>
                  </a:cubicBezTo>
                  <a:cubicBezTo>
                    <a:pt x="6072" y="167"/>
                    <a:pt x="10675" y="1"/>
                    <a:pt x="1067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80"/>
            <p:cNvSpPr/>
            <p:nvPr/>
          </p:nvSpPr>
          <p:spPr>
            <a:xfrm>
              <a:off x="4990400" y="2833300"/>
              <a:ext cx="310225" cy="178925"/>
            </a:xfrm>
            <a:custGeom>
              <a:rect b="b" l="l" r="r" t="t"/>
              <a:pathLst>
                <a:path extrusionOk="0" h="7157" w="12409">
                  <a:moveTo>
                    <a:pt x="11942" y="1"/>
                  </a:moveTo>
                  <a:cubicBezTo>
                    <a:pt x="11943" y="2"/>
                    <a:pt x="12409" y="3070"/>
                    <a:pt x="8573" y="5171"/>
                  </a:cubicBezTo>
                  <a:cubicBezTo>
                    <a:pt x="5045" y="7057"/>
                    <a:pt x="824" y="7140"/>
                    <a:pt x="107" y="7140"/>
                  </a:cubicBezTo>
                  <a:cubicBezTo>
                    <a:pt x="37" y="7140"/>
                    <a:pt x="1" y="7139"/>
                    <a:pt x="1" y="7139"/>
                  </a:cubicBezTo>
                  <a:lnTo>
                    <a:pt x="1" y="7139"/>
                  </a:lnTo>
                  <a:cubicBezTo>
                    <a:pt x="274" y="7151"/>
                    <a:pt x="547" y="7157"/>
                    <a:pt x="821" y="7157"/>
                  </a:cubicBezTo>
                  <a:cubicBezTo>
                    <a:pt x="3688" y="7157"/>
                    <a:pt x="6548" y="6520"/>
                    <a:pt x="8740" y="5271"/>
                  </a:cubicBezTo>
                  <a:cubicBezTo>
                    <a:pt x="11242" y="3837"/>
                    <a:pt x="12309" y="1869"/>
                    <a:pt x="11942"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80"/>
            <p:cNvSpPr/>
            <p:nvPr/>
          </p:nvSpPr>
          <p:spPr>
            <a:xfrm>
              <a:off x="4749400" y="2664650"/>
              <a:ext cx="557925" cy="321500"/>
            </a:xfrm>
            <a:custGeom>
              <a:rect b="b" l="l" r="r" t="t"/>
              <a:pathLst>
                <a:path extrusionOk="0" h="12860" w="22317">
                  <a:moveTo>
                    <a:pt x="11171" y="0"/>
                  </a:moveTo>
                  <a:cubicBezTo>
                    <a:pt x="8315" y="0"/>
                    <a:pt x="5454" y="626"/>
                    <a:pt x="3269" y="1876"/>
                  </a:cubicBezTo>
                  <a:cubicBezTo>
                    <a:pt x="2202" y="2444"/>
                    <a:pt x="1268" y="3311"/>
                    <a:pt x="601" y="4345"/>
                  </a:cubicBezTo>
                  <a:lnTo>
                    <a:pt x="0" y="4345"/>
                  </a:lnTo>
                  <a:lnTo>
                    <a:pt x="0" y="6613"/>
                  </a:lnTo>
                  <a:cubicBezTo>
                    <a:pt x="100" y="8181"/>
                    <a:pt x="1168" y="9782"/>
                    <a:pt x="3269" y="10983"/>
                  </a:cubicBezTo>
                  <a:cubicBezTo>
                    <a:pt x="5454" y="12234"/>
                    <a:pt x="8306" y="12859"/>
                    <a:pt x="11158" y="12859"/>
                  </a:cubicBezTo>
                  <a:cubicBezTo>
                    <a:pt x="14010" y="12859"/>
                    <a:pt x="16862" y="12234"/>
                    <a:pt x="19047" y="10983"/>
                  </a:cubicBezTo>
                  <a:cubicBezTo>
                    <a:pt x="21115" y="9782"/>
                    <a:pt x="22250" y="8181"/>
                    <a:pt x="22316" y="6613"/>
                  </a:cubicBezTo>
                  <a:lnTo>
                    <a:pt x="22316" y="4345"/>
                  </a:lnTo>
                  <a:lnTo>
                    <a:pt x="21716" y="4345"/>
                  </a:lnTo>
                  <a:cubicBezTo>
                    <a:pt x="21049" y="3311"/>
                    <a:pt x="20148" y="2444"/>
                    <a:pt x="19047" y="1876"/>
                  </a:cubicBezTo>
                  <a:cubicBezTo>
                    <a:pt x="16879" y="626"/>
                    <a:pt x="14027" y="0"/>
                    <a:pt x="1117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80"/>
            <p:cNvSpPr/>
            <p:nvPr/>
          </p:nvSpPr>
          <p:spPr>
            <a:xfrm>
              <a:off x="4749400" y="2664650"/>
              <a:ext cx="557925" cy="321500"/>
            </a:xfrm>
            <a:custGeom>
              <a:rect b="b" l="l" r="r" t="t"/>
              <a:pathLst>
                <a:path extrusionOk="0" h="12860" w="22317">
                  <a:moveTo>
                    <a:pt x="11171" y="0"/>
                  </a:moveTo>
                  <a:cubicBezTo>
                    <a:pt x="8315" y="0"/>
                    <a:pt x="5454" y="626"/>
                    <a:pt x="3269" y="1876"/>
                  </a:cubicBezTo>
                  <a:cubicBezTo>
                    <a:pt x="2202" y="2444"/>
                    <a:pt x="1268" y="3311"/>
                    <a:pt x="601" y="4345"/>
                  </a:cubicBezTo>
                  <a:lnTo>
                    <a:pt x="0" y="4345"/>
                  </a:lnTo>
                  <a:lnTo>
                    <a:pt x="0" y="6613"/>
                  </a:lnTo>
                  <a:cubicBezTo>
                    <a:pt x="100" y="8181"/>
                    <a:pt x="1168" y="9782"/>
                    <a:pt x="3269" y="10983"/>
                  </a:cubicBezTo>
                  <a:cubicBezTo>
                    <a:pt x="5454" y="12234"/>
                    <a:pt x="8306" y="12859"/>
                    <a:pt x="11158" y="12859"/>
                  </a:cubicBezTo>
                  <a:cubicBezTo>
                    <a:pt x="14010" y="12859"/>
                    <a:pt x="16862" y="12234"/>
                    <a:pt x="19047" y="10983"/>
                  </a:cubicBezTo>
                  <a:cubicBezTo>
                    <a:pt x="21115" y="9782"/>
                    <a:pt x="22250" y="8181"/>
                    <a:pt x="22316" y="6613"/>
                  </a:cubicBezTo>
                  <a:lnTo>
                    <a:pt x="22316" y="4345"/>
                  </a:lnTo>
                  <a:lnTo>
                    <a:pt x="21716" y="4345"/>
                  </a:lnTo>
                  <a:cubicBezTo>
                    <a:pt x="21049" y="3311"/>
                    <a:pt x="20148" y="2444"/>
                    <a:pt x="19047" y="1876"/>
                  </a:cubicBezTo>
                  <a:cubicBezTo>
                    <a:pt x="16879" y="626"/>
                    <a:pt x="14027" y="0"/>
                    <a:pt x="1117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80"/>
            <p:cNvSpPr/>
            <p:nvPr/>
          </p:nvSpPr>
          <p:spPr>
            <a:xfrm>
              <a:off x="4749400" y="2664025"/>
              <a:ext cx="279375" cy="321925"/>
            </a:xfrm>
            <a:custGeom>
              <a:rect b="b" l="l" r="r" t="t"/>
              <a:pathLst>
                <a:path extrusionOk="0" h="12877" w="11175">
                  <a:moveTo>
                    <a:pt x="11175" y="0"/>
                  </a:moveTo>
                  <a:cubicBezTo>
                    <a:pt x="8306" y="0"/>
                    <a:pt x="5471" y="634"/>
                    <a:pt x="3269" y="1901"/>
                  </a:cubicBezTo>
                  <a:cubicBezTo>
                    <a:pt x="2202" y="2469"/>
                    <a:pt x="1268" y="3336"/>
                    <a:pt x="601" y="4370"/>
                  </a:cubicBezTo>
                  <a:lnTo>
                    <a:pt x="0" y="4370"/>
                  </a:lnTo>
                  <a:lnTo>
                    <a:pt x="0" y="6638"/>
                  </a:lnTo>
                  <a:cubicBezTo>
                    <a:pt x="100" y="8206"/>
                    <a:pt x="1168" y="9807"/>
                    <a:pt x="3269" y="11008"/>
                  </a:cubicBezTo>
                  <a:cubicBezTo>
                    <a:pt x="5438" y="12242"/>
                    <a:pt x="8306" y="12876"/>
                    <a:pt x="11175" y="12876"/>
                  </a:cubicBezTo>
                  <a:lnTo>
                    <a:pt x="1117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80"/>
            <p:cNvSpPr/>
            <p:nvPr/>
          </p:nvSpPr>
          <p:spPr>
            <a:xfrm>
              <a:off x="4749400" y="2690700"/>
              <a:ext cx="126775" cy="269375"/>
            </a:xfrm>
            <a:custGeom>
              <a:rect b="b" l="l" r="r" t="t"/>
              <a:pathLst>
                <a:path extrusionOk="0" h="10775" w="5071">
                  <a:moveTo>
                    <a:pt x="5071" y="1"/>
                  </a:moveTo>
                  <a:cubicBezTo>
                    <a:pt x="4437" y="201"/>
                    <a:pt x="3836" y="501"/>
                    <a:pt x="3269" y="834"/>
                  </a:cubicBezTo>
                  <a:cubicBezTo>
                    <a:pt x="2202" y="1402"/>
                    <a:pt x="1268" y="2235"/>
                    <a:pt x="601" y="3270"/>
                  </a:cubicBezTo>
                  <a:lnTo>
                    <a:pt x="0" y="3270"/>
                  </a:lnTo>
                  <a:lnTo>
                    <a:pt x="0" y="5571"/>
                  </a:lnTo>
                  <a:cubicBezTo>
                    <a:pt x="100" y="7139"/>
                    <a:pt x="1168" y="8707"/>
                    <a:pt x="3269" y="9941"/>
                  </a:cubicBezTo>
                  <a:cubicBezTo>
                    <a:pt x="3836" y="10241"/>
                    <a:pt x="4437" y="10541"/>
                    <a:pt x="5071" y="10775"/>
                  </a:cubicBezTo>
                  <a:lnTo>
                    <a:pt x="507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80"/>
            <p:cNvSpPr/>
            <p:nvPr/>
          </p:nvSpPr>
          <p:spPr>
            <a:xfrm>
              <a:off x="5180525" y="2690700"/>
              <a:ext cx="127625" cy="269375"/>
            </a:xfrm>
            <a:custGeom>
              <a:rect b="b" l="l" r="r" t="t"/>
              <a:pathLst>
                <a:path extrusionOk="0" h="10775" w="5105">
                  <a:moveTo>
                    <a:pt x="1" y="1"/>
                  </a:moveTo>
                  <a:lnTo>
                    <a:pt x="34" y="10775"/>
                  </a:lnTo>
                  <a:cubicBezTo>
                    <a:pt x="635" y="10541"/>
                    <a:pt x="1235" y="10241"/>
                    <a:pt x="1836" y="9941"/>
                  </a:cubicBezTo>
                  <a:cubicBezTo>
                    <a:pt x="3904" y="8707"/>
                    <a:pt x="5005" y="7139"/>
                    <a:pt x="5105" y="5571"/>
                  </a:cubicBezTo>
                  <a:lnTo>
                    <a:pt x="5105" y="3270"/>
                  </a:lnTo>
                  <a:lnTo>
                    <a:pt x="4471" y="3270"/>
                  </a:lnTo>
                  <a:cubicBezTo>
                    <a:pt x="3804" y="2235"/>
                    <a:pt x="2903" y="1402"/>
                    <a:pt x="1802" y="834"/>
                  </a:cubicBezTo>
                  <a:cubicBezTo>
                    <a:pt x="1235" y="501"/>
                    <a:pt x="635" y="201"/>
                    <a:pt x="1"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80"/>
            <p:cNvSpPr/>
            <p:nvPr/>
          </p:nvSpPr>
          <p:spPr>
            <a:xfrm>
              <a:off x="4722700" y="2612100"/>
              <a:ext cx="612150" cy="321825"/>
            </a:xfrm>
            <a:custGeom>
              <a:rect b="b" l="l" r="r" t="t"/>
              <a:pathLst>
                <a:path extrusionOk="0" h="12873" w="24486">
                  <a:moveTo>
                    <a:pt x="12239" y="1"/>
                  </a:moveTo>
                  <a:cubicBezTo>
                    <a:pt x="9383" y="1"/>
                    <a:pt x="6522" y="626"/>
                    <a:pt x="4337" y="1877"/>
                  </a:cubicBezTo>
                  <a:cubicBezTo>
                    <a:pt x="1" y="4379"/>
                    <a:pt x="1" y="8482"/>
                    <a:pt x="4337" y="10984"/>
                  </a:cubicBezTo>
                  <a:cubicBezTo>
                    <a:pt x="6515" y="12247"/>
                    <a:pt x="9364" y="12872"/>
                    <a:pt x="12210" y="12872"/>
                  </a:cubicBezTo>
                  <a:cubicBezTo>
                    <a:pt x="15076" y="12872"/>
                    <a:pt x="17940" y="12239"/>
                    <a:pt x="20115" y="10984"/>
                  </a:cubicBezTo>
                  <a:cubicBezTo>
                    <a:pt x="24485" y="8482"/>
                    <a:pt x="24485" y="4412"/>
                    <a:pt x="20115" y="1877"/>
                  </a:cubicBezTo>
                  <a:cubicBezTo>
                    <a:pt x="17947" y="626"/>
                    <a:pt x="15095" y="1"/>
                    <a:pt x="1223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80"/>
            <p:cNvSpPr/>
            <p:nvPr/>
          </p:nvSpPr>
          <p:spPr>
            <a:xfrm>
              <a:off x="4722700" y="2612100"/>
              <a:ext cx="612150" cy="321825"/>
            </a:xfrm>
            <a:custGeom>
              <a:rect b="b" l="l" r="r" t="t"/>
              <a:pathLst>
                <a:path extrusionOk="0" h="12873" w="24486">
                  <a:moveTo>
                    <a:pt x="12239" y="1"/>
                  </a:moveTo>
                  <a:cubicBezTo>
                    <a:pt x="9383" y="1"/>
                    <a:pt x="6522" y="626"/>
                    <a:pt x="4337" y="1877"/>
                  </a:cubicBezTo>
                  <a:cubicBezTo>
                    <a:pt x="1" y="4379"/>
                    <a:pt x="1" y="8482"/>
                    <a:pt x="4337" y="10984"/>
                  </a:cubicBezTo>
                  <a:cubicBezTo>
                    <a:pt x="6515" y="12247"/>
                    <a:pt x="9364" y="12872"/>
                    <a:pt x="12210" y="12872"/>
                  </a:cubicBezTo>
                  <a:cubicBezTo>
                    <a:pt x="15076" y="12872"/>
                    <a:pt x="17940" y="12239"/>
                    <a:pt x="20115" y="10984"/>
                  </a:cubicBezTo>
                  <a:cubicBezTo>
                    <a:pt x="24485" y="8482"/>
                    <a:pt x="24485" y="4412"/>
                    <a:pt x="20115" y="1877"/>
                  </a:cubicBezTo>
                  <a:cubicBezTo>
                    <a:pt x="17947" y="626"/>
                    <a:pt x="15095" y="1"/>
                    <a:pt x="1223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80"/>
            <p:cNvSpPr/>
            <p:nvPr/>
          </p:nvSpPr>
          <p:spPr>
            <a:xfrm>
              <a:off x="4843625" y="2673200"/>
              <a:ext cx="370300" cy="199325"/>
            </a:xfrm>
            <a:custGeom>
              <a:rect b="b" l="l" r="r" t="t"/>
              <a:pathLst>
                <a:path extrusionOk="0" h="7973" w="14812">
                  <a:moveTo>
                    <a:pt x="7406" y="0"/>
                  </a:moveTo>
                  <a:cubicBezTo>
                    <a:pt x="5655" y="0"/>
                    <a:pt x="3903" y="367"/>
                    <a:pt x="2269" y="1101"/>
                  </a:cubicBezTo>
                  <a:cubicBezTo>
                    <a:pt x="801" y="1868"/>
                    <a:pt x="1" y="2869"/>
                    <a:pt x="1" y="4003"/>
                  </a:cubicBezTo>
                  <a:cubicBezTo>
                    <a:pt x="1" y="5104"/>
                    <a:pt x="801" y="6138"/>
                    <a:pt x="2269" y="6872"/>
                  </a:cubicBezTo>
                  <a:cubicBezTo>
                    <a:pt x="3903" y="7606"/>
                    <a:pt x="5655" y="7972"/>
                    <a:pt x="7406" y="7972"/>
                  </a:cubicBezTo>
                  <a:cubicBezTo>
                    <a:pt x="9157" y="7972"/>
                    <a:pt x="10908" y="7606"/>
                    <a:pt x="12543" y="6872"/>
                  </a:cubicBezTo>
                  <a:cubicBezTo>
                    <a:pt x="13977" y="6138"/>
                    <a:pt x="14811" y="5104"/>
                    <a:pt x="14811" y="4003"/>
                  </a:cubicBezTo>
                  <a:cubicBezTo>
                    <a:pt x="14811" y="2869"/>
                    <a:pt x="13977" y="1835"/>
                    <a:pt x="12543" y="1101"/>
                  </a:cubicBezTo>
                  <a:cubicBezTo>
                    <a:pt x="10908" y="367"/>
                    <a:pt x="9157" y="0"/>
                    <a:pt x="740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80"/>
            <p:cNvSpPr/>
            <p:nvPr/>
          </p:nvSpPr>
          <p:spPr>
            <a:xfrm>
              <a:off x="4843625" y="2673200"/>
              <a:ext cx="370300" cy="199325"/>
            </a:xfrm>
            <a:custGeom>
              <a:rect b="b" l="l" r="r" t="t"/>
              <a:pathLst>
                <a:path extrusionOk="0" h="7973" w="14812">
                  <a:moveTo>
                    <a:pt x="7406" y="0"/>
                  </a:moveTo>
                  <a:cubicBezTo>
                    <a:pt x="5655" y="0"/>
                    <a:pt x="3903" y="367"/>
                    <a:pt x="2269" y="1101"/>
                  </a:cubicBezTo>
                  <a:cubicBezTo>
                    <a:pt x="801" y="1868"/>
                    <a:pt x="1" y="2869"/>
                    <a:pt x="1" y="4003"/>
                  </a:cubicBezTo>
                  <a:cubicBezTo>
                    <a:pt x="1" y="5104"/>
                    <a:pt x="801" y="6138"/>
                    <a:pt x="2269" y="6872"/>
                  </a:cubicBezTo>
                  <a:cubicBezTo>
                    <a:pt x="3903" y="7606"/>
                    <a:pt x="5655" y="7972"/>
                    <a:pt x="7406" y="7972"/>
                  </a:cubicBezTo>
                  <a:cubicBezTo>
                    <a:pt x="9157" y="7972"/>
                    <a:pt x="10908" y="7606"/>
                    <a:pt x="12543" y="6872"/>
                  </a:cubicBezTo>
                  <a:cubicBezTo>
                    <a:pt x="13977" y="6138"/>
                    <a:pt x="14811" y="5104"/>
                    <a:pt x="14811" y="4003"/>
                  </a:cubicBezTo>
                  <a:cubicBezTo>
                    <a:pt x="14811" y="2869"/>
                    <a:pt x="13977" y="1835"/>
                    <a:pt x="12543" y="1101"/>
                  </a:cubicBezTo>
                  <a:cubicBezTo>
                    <a:pt x="10908" y="367"/>
                    <a:pt x="9157" y="0"/>
                    <a:pt x="740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80"/>
            <p:cNvSpPr/>
            <p:nvPr/>
          </p:nvSpPr>
          <p:spPr>
            <a:xfrm>
              <a:off x="4761900" y="2623975"/>
              <a:ext cx="533750" cy="297750"/>
            </a:xfrm>
            <a:custGeom>
              <a:rect b="b" l="l" r="r" t="t"/>
              <a:pathLst>
                <a:path extrusionOk="0" h="11910" w="21350">
                  <a:moveTo>
                    <a:pt x="10675" y="1969"/>
                  </a:moveTo>
                  <a:cubicBezTo>
                    <a:pt x="12426" y="1969"/>
                    <a:pt x="14177" y="2336"/>
                    <a:pt x="15812" y="3070"/>
                  </a:cubicBezTo>
                  <a:cubicBezTo>
                    <a:pt x="17246" y="3804"/>
                    <a:pt x="18080" y="4838"/>
                    <a:pt x="18080" y="5972"/>
                  </a:cubicBezTo>
                  <a:cubicBezTo>
                    <a:pt x="18080" y="7073"/>
                    <a:pt x="17246" y="8107"/>
                    <a:pt x="15812" y="8841"/>
                  </a:cubicBezTo>
                  <a:cubicBezTo>
                    <a:pt x="14177" y="9575"/>
                    <a:pt x="12426" y="9941"/>
                    <a:pt x="10675" y="9941"/>
                  </a:cubicBezTo>
                  <a:cubicBezTo>
                    <a:pt x="8924" y="9941"/>
                    <a:pt x="7172" y="9575"/>
                    <a:pt x="5538" y="8841"/>
                  </a:cubicBezTo>
                  <a:cubicBezTo>
                    <a:pt x="4070" y="8107"/>
                    <a:pt x="3270" y="7073"/>
                    <a:pt x="3270" y="5972"/>
                  </a:cubicBezTo>
                  <a:cubicBezTo>
                    <a:pt x="3270" y="4838"/>
                    <a:pt x="4070" y="3837"/>
                    <a:pt x="5538" y="3070"/>
                  </a:cubicBezTo>
                  <a:cubicBezTo>
                    <a:pt x="7172" y="2336"/>
                    <a:pt x="8924" y="1969"/>
                    <a:pt x="10675" y="1969"/>
                  </a:cubicBezTo>
                  <a:close/>
                  <a:moveTo>
                    <a:pt x="10675" y="1"/>
                  </a:moveTo>
                  <a:cubicBezTo>
                    <a:pt x="7773" y="1"/>
                    <a:pt x="5071" y="668"/>
                    <a:pt x="3036" y="1836"/>
                  </a:cubicBezTo>
                  <a:cubicBezTo>
                    <a:pt x="1068" y="2936"/>
                    <a:pt x="1" y="4404"/>
                    <a:pt x="1" y="5972"/>
                  </a:cubicBezTo>
                  <a:cubicBezTo>
                    <a:pt x="1" y="7506"/>
                    <a:pt x="1068" y="8974"/>
                    <a:pt x="3036" y="10108"/>
                  </a:cubicBezTo>
                  <a:cubicBezTo>
                    <a:pt x="5071" y="11276"/>
                    <a:pt x="7773" y="11910"/>
                    <a:pt x="10675" y="11910"/>
                  </a:cubicBezTo>
                  <a:cubicBezTo>
                    <a:pt x="13544" y="11910"/>
                    <a:pt x="16279" y="11276"/>
                    <a:pt x="18314" y="10108"/>
                  </a:cubicBezTo>
                  <a:cubicBezTo>
                    <a:pt x="20248" y="8974"/>
                    <a:pt x="21349" y="7506"/>
                    <a:pt x="21349" y="5972"/>
                  </a:cubicBezTo>
                  <a:cubicBezTo>
                    <a:pt x="21349" y="4437"/>
                    <a:pt x="20248" y="2970"/>
                    <a:pt x="18314" y="1836"/>
                  </a:cubicBezTo>
                  <a:cubicBezTo>
                    <a:pt x="16279" y="668"/>
                    <a:pt x="13577" y="1"/>
                    <a:pt x="1067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80"/>
            <p:cNvSpPr/>
            <p:nvPr/>
          </p:nvSpPr>
          <p:spPr>
            <a:xfrm>
              <a:off x="4836125" y="2682775"/>
              <a:ext cx="385300" cy="180150"/>
            </a:xfrm>
            <a:custGeom>
              <a:rect b="b" l="l" r="r" t="t"/>
              <a:pathLst>
                <a:path extrusionOk="0" h="7206" w="15412">
                  <a:moveTo>
                    <a:pt x="7689" y="1"/>
                  </a:moveTo>
                  <a:cubicBezTo>
                    <a:pt x="5896" y="1"/>
                    <a:pt x="4103" y="351"/>
                    <a:pt x="2736" y="1051"/>
                  </a:cubicBezTo>
                  <a:cubicBezTo>
                    <a:pt x="0" y="2452"/>
                    <a:pt x="0" y="4754"/>
                    <a:pt x="2736" y="6155"/>
                  </a:cubicBezTo>
                  <a:cubicBezTo>
                    <a:pt x="4103" y="6856"/>
                    <a:pt x="5896" y="7206"/>
                    <a:pt x="7689" y="7206"/>
                  </a:cubicBezTo>
                  <a:cubicBezTo>
                    <a:pt x="9482" y="7206"/>
                    <a:pt x="11275" y="6856"/>
                    <a:pt x="12643" y="6155"/>
                  </a:cubicBezTo>
                  <a:cubicBezTo>
                    <a:pt x="15411" y="4754"/>
                    <a:pt x="15411" y="2452"/>
                    <a:pt x="12643" y="1051"/>
                  </a:cubicBezTo>
                  <a:cubicBezTo>
                    <a:pt x="11275" y="351"/>
                    <a:pt x="9482" y="1"/>
                    <a:pt x="76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80"/>
            <p:cNvSpPr/>
            <p:nvPr/>
          </p:nvSpPr>
          <p:spPr>
            <a:xfrm>
              <a:off x="4836125" y="2682775"/>
              <a:ext cx="385300" cy="180150"/>
            </a:xfrm>
            <a:custGeom>
              <a:rect b="b" l="l" r="r" t="t"/>
              <a:pathLst>
                <a:path extrusionOk="0" h="7206" w="15412">
                  <a:moveTo>
                    <a:pt x="7689" y="1"/>
                  </a:moveTo>
                  <a:cubicBezTo>
                    <a:pt x="5896" y="1"/>
                    <a:pt x="4103" y="351"/>
                    <a:pt x="2736" y="1051"/>
                  </a:cubicBezTo>
                  <a:cubicBezTo>
                    <a:pt x="0" y="2452"/>
                    <a:pt x="0" y="4754"/>
                    <a:pt x="2736" y="6155"/>
                  </a:cubicBezTo>
                  <a:cubicBezTo>
                    <a:pt x="4103" y="6856"/>
                    <a:pt x="5896" y="7206"/>
                    <a:pt x="7689" y="7206"/>
                  </a:cubicBezTo>
                  <a:cubicBezTo>
                    <a:pt x="9482" y="7206"/>
                    <a:pt x="11275" y="6856"/>
                    <a:pt x="12643" y="6155"/>
                  </a:cubicBezTo>
                  <a:cubicBezTo>
                    <a:pt x="15411" y="4754"/>
                    <a:pt x="15411" y="2452"/>
                    <a:pt x="12643" y="1051"/>
                  </a:cubicBezTo>
                  <a:cubicBezTo>
                    <a:pt x="11275" y="351"/>
                    <a:pt x="9482" y="1"/>
                    <a:pt x="768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80"/>
            <p:cNvSpPr/>
            <p:nvPr/>
          </p:nvSpPr>
          <p:spPr>
            <a:xfrm>
              <a:off x="4836125" y="2682775"/>
              <a:ext cx="385300" cy="180150"/>
            </a:xfrm>
            <a:custGeom>
              <a:rect b="b" l="l" r="r" t="t"/>
              <a:pathLst>
                <a:path extrusionOk="0" h="7206" w="15412">
                  <a:moveTo>
                    <a:pt x="7689" y="1"/>
                  </a:moveTo>
                  <a:cubicBezTo>
                    <a:pt x="5896" y="1"/>
                    <a:pt x="4103" y="351"/>
                    <a:pt x="2736" y="1051"/>
                  </a:cubicBezTo>
                  <a:cubicBezTo>
                    <a:pt x="0" y="2452"/>
                    <a:pt x="0" y="4754"/>
                    <a:pt x="2736" y="6155"/>
                  </a:cubicBezTo>
                  <a:cubicBezTo>
                    <a:pt x="4103" y="6856"/>
                    <a:pt x="5896" y="7206"/>
                    <a:pt x="7689" y="7206"/>
                  </a:cubicBezTo>
                  <a:cubicBezTo>
                    <a:pt x="9482" y="7206"/>
                    <a:pt x="11275" y="6856"/>
                    <a:pt x="12643" y="6155"/>
                  </a:cubicBezTo>
                  <a:cubicBezTo>
                    <a:pt x="15411" y="4754"/>
                    <a:pt x="15411" y="2452"/>
                    <a:pt x="12643" y="1051"/>
                  </a:cubicBezTo>
                  <a:cubicBezTo>
                    <a:pt x="11275" y="351"/>
                    <a:pt x="9482" y="1"/>
                    <a:pt x="76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80"/>
            <p:cNvSpPr/>
            <p:nvPr/>
          </p:nvSpPr>
          <p:spPr>
            <a:xfrm>
              <a:off x="4854475" y="2706975"/>
              <a:ext cx="347775" cy="156800"/>
            </a:xfrm>
            <a:custGeom>
              <a:rect b="b" l="l" r="r" t="t"/>
              <a:pathLst>
                <a:path extrusionOk="0" h="6272" w="13911">
                  <a:moveTo>
                    <a:pt x="6955" y="0"/>
                  </a:moveTo>
                  <a:cubicBezTo>
                    <a:pt x="5162" y="0"/>
                    <a:pt x="3369" y="350"/>
                    <a:pt x="2002" y="1051"/>
                  </a:cubicBezTo>
                  <a:cubicBezTo>
                    <a:pt x="868" y="1618"/>
                    <a:pt x="200" y="2352"/>
                    <a:pt x="0" y="3119"/>
                  </a:cubicBezTo>
                  <a:cubicBezTo>
                    <a:pt x="200" y="3886"/>
                    <a:pt x="868" y="4620"/>
                    <a:pt x="2002" y="5220"/>
                  </a:cubicBezTo>
                  <a:cubicBezTo>
                    <a:pt x="3369" y="5921"/>
                    <a:pt x="5162" y="6271"/>
                    <a:pt x="6955" y="6271"/>
                  </a:cubicBezTo>
                  <a:cubicBezTo>
                    <a:pt x="8748" y="6271"/>
                    <a:pt x="10541" y="5921"/>
                    <a:pt x="11909" y="5220"/>
                  </a:cubicBezTo>
                  <a:cubicBezTo>
                    <a:pt x="13043" y="4653"/>
                    <a:pt x="13710" y="3919"/>
                    <a:pt x="13910" y="3119"/>
                  </a:cubicBezTo>
                  <a:cubicBezTo>
                    <a:pt x="13710" y="2352"/>
                    <a:pt x="13043" y="1618"/>
                    <a:pt x="11909" y="1051"/>
                  </a:cubicBezTo>
                  <a:cubicBezTo>
                    <a:pt x="10541" y="350"/>
                    <a:pt x="8748" y="0"/>
                    <a:pt x="6955"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80"/>
            <p:cNvSpPr/>
            <p:nvPr/>
          </p:nvSpPr>
          <p:spPr>
            <a:xfrm>
              <a:off x="4854475" y="2706975"/>
              <a:ext cx="347775" cy="156800"/>
            </a:xfrm>
            <a:custGeom>
              <a:rect b="b" l="l" r="r" t="t"/>
              <a:pathLst>
                <a:path extrusionOk="0" h="6272" w="13911">
                  <a:moveTo>
                    <a:pt x="6955" y="0"/>
                  </a:moveTo>
                  <a:cubicBezTo>
                    <a:pt x="5162" y="0"/>
                    <a:pt x="3369" y="350"/>
                    <a:pt x="2002" y="1051"/>
                  </a:cubicBezTo>
                  <a:cubicBezTo>
                    <a:pt x="868" y="1618"/>
                    <a:pt x="200" y="2352"/>
                    <a:pt x="0" y="3119"/>
                  </a:cubicBezTo>
                  <a:cubicBezTo>
                    <a:pt x="200" y="3886"/>
                    <a:pt x="868" y="4620"/>
                    <a:pt x="2002" y="5220"/>
                  </a:cubicBezTo>
                  <a:cubicBezTo>
                    <a:pt x="3369" y="5921"/>
                    <a:pt x="5162" y="6271"/>
                    <a:pt x="6955" y="6271"/>
                  </a:cubicBezTo>
                  <a:cubicBezTo>
                    <a:pt x="8748" y="6271"/>
                    <a:pt x="10541" y="5921"/>
                    <a:pt x="11909" y="5220"/>
                  </a:cubicBezTo>
                  <a:cubicBezTo>
                    <a:pt x="13043" y="4653"/>
                    <a:pt x="13710" y="3919"/>
                    <a:pt x="13910" y="3119"/>
                  </a:cubicBezTo>
                  <a:cubicBezTo>
                    <a:pt x="13710" y="2352"/>
                    <a:pt x="13043" y="1618"/>
                    <a:pt x="11909" y="1051"/>
                  </a:cubicBezTo>
                  <a:cubicBezTo>
                    <a:pt x="10541" y="350"/>
                    <a:pt x="8748" y="0"/>
                    <a:pt x="695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80"/>
            <p:cNvSpPr/>
            <p:nvPr/>
          </p:nvSpPr>
          <p:spPr>
            <a:xfrm>
              <a:off x="5020425" y="2710725"/>
              <a:ext cx="25050" cy="51725"/>
            </a:xfrm>
            <a:custGeom>
              <a:rect b="b" l="l" r="r" t="t"/>
              <a:pathLst>
                <a:path extrusionOk="0" h="2069" w="1002">
                  <a:moveTo>
                    <a:pt x="1001" y="0"/>
                  </a:moveTo>
                  <a:lnTo>
                    <a:pt x="0" y="1001"/>
                  </a:lnTo>
                  <a:lnTo>
                    <a:pt x="0" y="2068"/>
                  </a:lnTo>
                  <a:lnTo>
                    <a:pt x="634" y="1401"/>
                  </a:lnTo>
                  <a:lnTo>
                    <a:pt x="1001" y="1034"/>
                  </a:lnTo>
                  <a:lnTo>
                    <a:pt x="1001"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80"/>
            <p:cNvSpPr/>
            <p:nvPr/>
          </p:nvSpPr>
          <p:spPr>
            <a:xfrm>
              <a:off x="5020425" y="2710725"/>
              <a:ext cx="25050" cy="51725"/>
            </a:xfrm>
            <a:custGeom>
              <a:rect b="b" l="l" r="r" t="t"/>
              <a:pathLst>
                <a:path extrusionOk="0" h="2069" w="1002">
                  <a:moveTo>
                    <a:pt x="1001" y="0"/>
                  </a:moveTo>
                  <a:lnTo>
                    <a:pt x="0" y="1001"/>
                  </a:lnTo>
                  <a:lnTo>
                    <a:pt x="0" y="2068"/>
                  </a:lnTo>
                  <a:lnTo>
                    <a:pt x="634" y="1401"/>
                  </a:lnTo>
                  <a:lnTo>
                    <a:pt x="1001" y="1034"/>
                  </a:lnTo>
                  <a:lnTo>
                    <a:pt x="100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80"/>
            <p:cNvSpPr/>
            <p:nvPr/>
          </p:nvSpPr>
          <p:spPr>
            <a:xfrm>
              <a:off x="4972050" y="2733450"/>
              <a:ext cx="48400" cy="25450"/>
            </a:xfrm>
            <a:custGeom>
              <a:rect b="b" l="l" r="r" t="t"/>
              <a:pathLst>
                <a:path extrusionOk="0" h="1018" w="1936">
                  <a:moveTo>
                    <a:pt x="1380" y="1"/>
                  </a:moveTo>
                  <a:cubicBezTo>
                    <a:pt x="1062" y="1"/>
                    <a:pt x="755" y="90"/>
                    <a:pt x="501" y="259"/>
                  </a:cubicBezTo>
                  <a:cubicBezTo>
                    <a:pt x="1" y="525"/>
                    <a:pt x="67" y="759"/>
                    <a:pt x="301" y="892"/>
                  </a:cubicBezTo>
                  <a:cubicBezTo>
                    <a:pt x="368" y="926"/>
                    <a:pt x="434" y="959"/>
                    <a:pt x="501" y="992"/>
                  </a:cubicBezTo>
                  <a:cubicBezTo>
                    <a:pt x="568" y="1009"/>
                    <a:pt x="643" y="1018"/>
                    <a:pt x="718" y="1018"/>
                  </a:cubicBezTo>
                  <a:cubicBezTo>
                    <a:pt x="793" y="1018"/>
                    <a:pt x="868" y="1009"/>
                    <a:pt x="935" y="992"/>
                  </a:cubicBezTo>
                  <a:cubicBezTo>
                    <a:pt x="1268" y="926"/>
                    <a:pt x="1602" y="826"/>
                    <a:pt x="1935" y="692"/>
                  </a:cubicBezTo>
                  <a:lnTo>
                    <a:pt x="1935" y="92"/>
                  </a:lnTo>
                  <a:cubicBezTo>
                    <a:pt x="1752" y="31"/>
                    <a:pt x="1564" y="1"/>
                    <a:pt x="138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80"/>
            <p:cNvSpPr/>
            <p:nvPr/>
          </p:nvSpPr>
          <p:spPr>
            <a:xfrm>
              <a:off x="4972050" y="2733450"/>
              <a:ext cx="48400" cy="25450"/>
            </a:xfrm>
            <a:custGeom>
              <a:rect b="b" l="l" r="r" t="t"/>
              <a:pathLst>
                <a:path extrusionOk="0" h="1018" w="1936">
                  <a:moveTo>
                    <a:pt x="1380" y="1"/>
                  </a:moveTo>
                  <a:cubicBezTo>
                    <a:pt x="1062" y="1"/>
                    <a:pt x="755" y="90"/>
                    <a:pt x="501" y="259"/>
                  </a:cubicBezTo>
                  <a:cubicBezTo>
                    <a:pt x="1" y="525"/>
                    <a:pt x="67" y="759"/>
                    <a:pt x="301" y="892"/>
                  </a:cubicBezTo>
                  <a:cubicBezTo>
                    <a:pt x="368" y="926"/>
                    <a:pt x="434" y="959"/>
                    <a:pt x="501" y="992"/>
                  </a:cubicBezTo>
                  <a:cubicBezTo>
                    <a:pt x="568" y="1009"/>
                    <a:pt x="643" y="1018"/>
                    <a:pt x="718" y="1018"/>
                  </a:cubicBezTo>
                  <a:cubicBezTo>
                    <a:pt x="793" y="1018"/>
                    <a:pt x="868" y="1009"/>
                    <a:pt x="935" y="992"/>
                  </a:cubicBezTo>
                  <a:cubicBezTo>
                    <a:pt x="1268" y="926"/>
                    <a:pt x="1602" y="826"/>
                    <a:pt x="1935" y="692"/>
                  </a:cubicBezTo>
                  <a:lnTo>
                    <a:pt x="1935" y="92"/>
                  </a:lnTo>
                  <a:cubicBezTo>
                    <a:pt x="1752" y="31"/>
                    <a:pt x="1564" y="1"/>
                    <a:pt x="138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80"/>
            <p:cNvSpPr/>
            <p:nvPr/>
          </p:nvSpPr>
          <p:spPr>
            <a:xfrm>
              <a:off x="4920350" y="2719050"/>
              <a:ext cx="216025" cy="128450"/>
            </a:xfrm>
            <a:custGeom>
              <a:rect b="b" l="l" r="r" t="t"/>
              <a:pathLst>
                <a:path extrusionOk="0" h="5138" w="8641">
                  <a:moveTo>
                    <a:pt x="1" y="1"/>
                  </a:moveTo>
                  <a:lnTo>
                    <a:pt x="1" y="901"/>
                  </a:lnTo>
                  <a:lnTo>
                    <a:pt x="301" y="1068"/>
                  </a:lnTo>
                  <a:lnTo>
                    <a:pt x="279" y="1196"/>
                  </a:lnTo>
                  <a:lnTo>
                    <a:pt x="279" y="1196"/>
                  </a:lnTo>
                  <a:cubicBezTo>
                    <a:pt x="368" y="903"/>
                    <a:pt x="570" y="660"/>
                    <a:pt x="834" y="501"/>
                  </a:cubicBezTo>
                  <a:lnTo>
                    <a:pt x="1" y="1"/>
                  </a:lnTo>
                  <a:close/>
                  <a:moveTo>
                    <a:pt x="279" y="1196"/>
                  </a:moveTo>
                  <a:cubicBezTo>
                    <a:pt x="256" y="1273"/>
                    <a:pt x="241" y="1352"/>
                    <a:pt x="234" y="1435"/>
                  </a:cubicBezTo>
                  <a:cubicBezTo>
                    <a:pt x="234" y="1445"/>
                    <a:pt x="234" y="1455"/>
                    <a:pt x="235" y="1465"/>
                  </a:cubicBezTo>
                  <a:lnTo>
                    <a:pt x="235" y="1465"/>
                  </a:lnTo>
                  <a:lnTo>
                    <a:pt x="279" y="1196"/>
                  </a:lnTo>
                  <a:close/>
                  <a:moveTo>
                    <a:pt x="235" y="1465"/>
                  </a:moveTo>
                  <a:lnTo>
                    <a:pt x="234" y="1468"/>
                  </a:lnTo>
                  <a:lnTo>
                    <a:pt x="234" y="2302"/>
                  </a:lnTo>
                  <a:cubicBezTo>
                    <a:pt x="234" y="2636"/>
                    <a:pt x="468" y="2969"/>
                    <a:pt x="968" y="3270"/>
                  </a:cubicBezTo>
                  <a:cubicBezTo>
                    <a:pt x="1462" y="3527"/>
                    <a:pt x="2011" y="3661"/>
                    <a:pt x="2562" y="3661"/>
                  </a:cubicBezTo>
                  <a:cubicBezTo>
                    <a:pt x="2867" y="3661"/>
                    <a:pt x="3173" y="3620"/>
                    <a:pt x="3470" y="3537"/>
                  </a:cubicBezTo>
                  <a:lnTo>
                    <a:pt x="3970" y="3403"/>
                  </a:lnTo>
                  <a:lnTo>
                    <a:pt x="3970" y="3403"/>
                  </a:lnTo>
                  <a:lnTo>
                    <a:pt x="4537" y="2836"/>
                  </a:lnTo>
                  <a:cubicBezTo>
                    <a:pt x="4752" y="2922"/>
                    <a:pt x="4984" y="2965"/>
                    <a:pt x="5220" y="2965"/>
                  </a:cubicBezTo>
                  <a:cubicBezTo>
                    <a:pt x="5534" y="2965"/>
                    <a:pt x="5852" y="2888"/>
                    <a:pt x="6138" y="2736"/>
                  </a:cubicBezTo>
                  <a:cubicBezTo>
                    <a:pt x="6505" y="2536"/>
                    <a:pt x="6605" y="2302"/>
                    <a:pt x="6272" y="2102"/>
                  </a:cubicBezTo>
                  <a:cubicBezTo>
                    <a:pt x="6131" y="2023"/>
                    <a:pt x="5982" y="1990"/>
                    <a:pt x="5820" y="1990"/>
                  </a:cubicBezTo>
                  <a:cubicBezTo>
                    <a:pt x="5369" y="1990"/>
                    <a:pt x="4825" y="2248"/>
                    <a:pt x="4137" y="2469"/>
                  </a:cubicBezTo>
                  <a:cubicBezTo>
                    <a:pt x="3602" y="2630"/>
                    <a:pt x="3048" y="2771"/>
                    <a:pt x="2480" y="2771"/>
                  </a:cubicBezTo>
                  <a:cubicBezTo>
                    <a:pt x="1985" y="2771"/>
                    <a:pt x="1480" y="2664"/>
                    <a:pt x="968" y="2369"/>
                  </a:cubicBezTo>
                  <a:cubicBezTo>
                    <a:pt x="482" y="2078"/>
                    <a:pt x="248" y="1786"/>
                    <a:pt x="235" y="1465"/>
                  </a:cubicBezTo>
                  <a:close/>
                  <a:moveTo>
                    <a:pt x="8640" y="3603"/>
                  </a:moveTo>
                  <a:lnTo>
                    <a:pt x="7539" y="4237"/>
                  </a:lnTo>
                  <a:lnTo>
                    <a:pt x="6705" y="3737"/>
                  </a:lnTo>
                  <a:cubicBezTo>
                    <a:pt x="6127" y="4014"/>
                    <a:pt x="5501" y="4147"/>
                    <a:pt x="4882" y="4147"/>
                  </a:cubicBezTo>
                  <a:cubicBezTo>
                    <a:pt x="4608" y="4147"/>
                    <a:pt x="4336" y="4121"/>
                    <a:pt x="4070" y="4070"/>
                  </a:cubicBezTo>
                  <a:cubicBezTo>
                    <a:pt x="3870" y="4037"/>
                    <a:pt x="3670" y="3970"/>
                    <a:pt x="3470" y="3904"/>
                  </a:cubicBezTo>
                  <a:lnTo>
                    <a:pt x="3470" y="4804"/>
                  </a:lnTo>
                  <a:cubicBezTo>
                    <a:pt x="3927" y="4966"/>
                    <a:pt x="4410" y="5050"/>
                    <a:pt x="4896" y="5050"/>
                  </a:cubicBezTo>
                  <a:cubicBezTo>
                    <a:pt x="5510" y="5050"/>
                    <a:pt x="6128" y="4917"/>
                    <a:pt x="6705" y="4637"/>
                  </a:cubicBezTo>
                  <a:lnTo>
                    <a:pt x="7539" y="5138"/>
                  </a:lnTo>
                  <a:lnTo>
                    <a:pt x="8640" y="4471"/>
                  </a:lnTo>
                  <a:lnTo>
                    <a:pt x="8640" y="3603"/>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80"/>
            <p:cNvSpPr/>
            <p:nvPr/>
          </p:nvSpPr>
          <p:spPr>
            <a:xfrm>
              <a:off x="4926200" y="2754925"/>
              <a:ext cx="210175" cy="92575"/>
            </a:xfrm>
            <a:custGeom>
              <a:rect b="b" l="l" r="r" t="t"/>
              <a:pathLst>
                <a:path extrusionOk="0" h="3703" w="8407">
                  <a:moveTo>
                    <a:pt x="0" y="0"/>
                  </a:moveTo>
                  <a:lnTo>
                    <a:pt x="0" y="867"/>
                  </a:lnTo>
                  <a:cubicBezTo>
                    <a:pt x="0" y="1201"/>
                    <a:pt x="234" y="1534"/>
                    <a:pt x="734" y="1801"/>
                  </a:cubicBezTo>
                  <a:cubicBezTo>
                    <a:pt x="1233" y="2083"/>
                    <a:pt x="1788" y="2224"/>
                    <a:pt x="2344" y="2224"/>
                  </a:cubicBezTo>
                  <a:cubicBezTo>
                    <a:pt x="2644" y="2224"/>
                    <a:pt x="2944" y="2183"/>
                    <a:pt x="3236" y="2102"/>
                  </a:cubicBezTo>
                  <a:lnTo>
                    <a:pt x="3736" y="1968"/>
                  </a:lnTo>
                  <a:lnTo>
                    <a:pt x="3736" y="1968"/>
                  </a:lnTo>
                  <a:lnTo>
                    <a:pt x="4303" y="1401"/>
                  </a:lnTo>
                  <a:cubicBezTo>
                    <a:pt x="4528" y="1506"/>
                    <a:pt x="4774" y="1557"/>
                    <a:pt x="5018" y="1557"/>
                  </a:cubicBezTo>
                  <a:cubicBezTo>
                    <a:pt x="5317" y="1557"/>
                    <a:pt x="5614" y="1481"/>
                    <a:pt x="5871" y="1334"/>
                  </a:cubicBezTo>
                  <a:cubicBezTo>
                    <a:pt x="6271" y="1101"/>
                    <a:pt x="6371" y="867"/>
                    <a:pt x="6038" y="667"/>
                  </a:cubicBezTo>
                  <a:cubicBezTo>
                    <a:pt x="5897" y="588"/>
                    <a:pt x="5748" y="555"/>
                    <a:pt x="5586" y="555"/>
                  </a:cubicBezTo>
                  <a:cubicBezTo>
                    <a:pt x="5135" y="555"/>
                    <a:pt x="4591" y="813"/>
                    <a:pt x="3903" y="1034"/>
                  </a:cubicBezTo>
                  <a:cubicBezTo>
                    <a:pt x="3368" y="1195"/>
                    <a:pt x="2814" y="1336"/>
                    <a:pt x="2246" y="1336"/>
                  </a:cubicBezTo>
                  <a:cubicBezTo>
                    <a:pt x="1751" y="1336"/>
                    <a:pt x="1246" y="1229"/>
                    <a:pt x="734" y="934"/>
                  </a:cubicBezTo>
                  <a:cubicBezTo>
                    <a:pt x="234" y="634"/>
                    <a:pt x="0" y="334"/>
                    <a:pt x="0" y="0"/>
                  </a:cubicBezTo>
                  <a:close/>
                  <a:moveTo>
                    <a:pt x="8406" y="2168"/>
                  </a:moveTo>
                  <a:lnTo>
                    <a:pt x="7305" y="2802"/>
                  </a:lnTo>
                  <a:lnTo>
                    <a:pt x="6471" y="2335"/>
                  </a:lnTo>
                  <a:cubicBezTo>
                    <a:pt x="5898" y="2587"/>
                    <a:pt x="5277" y="2713"/>
                    <a:pt x="4664" y="2713"/>
                  </a:cubicBezTo>
                  <a:cubicBezTo>
                    <a:pt x="4385" y="2713"/>
                    <a:pt x="4107" y="2687"/>
                    <a:pt x="3836" y="2635"/>
                  </a:cubicBezTo>
                  <a:cubicBezTo>
                    <a:pt x="3636" y="2602"/>
                    <a:pt x="3436" y="2535"/>
                    <a:pt x="3236" y="2469"/>
                  </a:cubicBezTo>
                  <a:lnTo>
                    <a:pt x="3236" y="3369"/>
                  </a:lnTo>
                  <a:cubicBezTo>
                    <a:pt x="3681" y="3527"/>
                    <a:pt x="4150" y="3605"/>
                    <a:pt x="4623" y="3605"/>
                  </a:cubicBezTo>
                  <a:cubicBezTo>
                    <a:pt x="5250" y="3605"/>
                    <a:pt x="5882" y="3468"/>
                    <a:pt x="6471" y="3202"/>
                  </a:cubicBezTo>
                  <a:lnTo>
                    <a:pt x="7305" y="3703"/>
                  </a:lnTo>
                  <a:lnTo>
                    <a:pt x="8406" y="3036"/>
                  </a:lnTo>
                  <a:lnTo>
                    <a:pt x="8406" y="2168"/>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80"/>
            <p:cNvSpPr/>
            <p:nvPr/>
          </p:nvSpPr>
          <p:spPr>
            <a:xfrm>
              <a:off x="4920350" y="2719050"/>
              <a:ext cx="20875" cy="26725"/>
            </a:xfrm>
            <a:custGeom>
              <a:rect b="b" l="l" r="r" t="t"/>
              <a:pathLst>
                <a:path extrusionOk="0" h="1069" w="835">
                  <a:moveTo>
                    <a:pt x="1" y="1"/>
                  </a:moveTo>
                  <a:lnTo>
                    <a:pt x="1" y="901"/>
                  </a:lnTo>
                  <a:lnTo>
                    <a:pt x="301" y="1068"/>
                  </a:lnTo>
                  <a:cubicBezTo>
                    <a:pt x="434" y="835"/>
                    <a:pt x="634" y="634"/>
                    <a:pt x="834" y="468"/>
                  </a:cubicBezTo>
                  <a:lnTo>
                    <a:pt x="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80"/>
            <p:cNvSpPr/>
            <p:nvPr/>
          </p:nvSpPr>
          <p:spPr>
            <a:xfrm>
              <a:off x="5115500" y="2774925"/>
              <a:ext cx="16700" cy="30050"/>
            </a:xfrm>
            <a:custGeom>
              <a:rect b="b" l="l" r="r" t="t"/>
              <a:pathLst>
                <a:path extrusionOk="0" h="1202" w="668">
                  <a:moveTo>
                    <a:pt x="634" y="1"/>
                  </a:moveTo>
                  <a:cubicBezTo>
                    <a:pt x="601" y="401"/>
                    <a:pt x="367" y="734"/>
                    <a:pt x="0" y="868"/>
                  </a:cubicBezTo>
                  <a:lnTo>
                    <a:pt x="567" y="1201"/>
                  </a:lnTo>
                  <a:cubicBezTo>
                    <a:pt x="634" y="1068"/>
                    <a:pt x="667" y="935"/>
                    <a:pt x="667" y="768"/>
                  </a:cubicBezTo>
                  <a:cubicBezTo>
                    <a:pt x="667" y="768"/>
                    <a:pt x="667" y="267"/>
                    <a:pt x="63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80"/>
            <p:cNvSpPr/>
            <p:nvPr/>
          </p:nvSpPr>
          <p:spPr>
            <a:xfrm>
              <a:off x="5115500" y="2774925"/>
              <a:ext cx="16700" cy="30050"/>
            </a:xfrm>
            <a:custGeom>
              <a:rect b="b" l="l" r="r" t="t"/>
              <a:pathLst>
                <a:path extrusionOk="0" h="1202" w="668">
                  <a:moveTo>
                    <a:pt x="634" y="1"/>
                  </a:moveTo>
                  <a:cubicBezTo>
                    <a:pt x="601" y="401"/>
                    <a:pt x="367" y="734"/>
                    <a:pt x="0" y="868"/>
                  </a:cubicBezTo>
                  <a:lnTo>
                    <a:pt x="567" y="1201"/>
                  </a:lnTo>
                  <a:cubicBezTo>
                    <a:pt x="634" y="1068"/>
                    <a:pt x="667" y="935"/>
                    <a:pt x="667" y="768"/>
                  </a:cubicBezTo>
                  <a:cubicBezTo>
                    <a:pt x="667" y="768"/>
                    <a:pt x="667" y="267"/>
                    <a:pt x="6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80"/>
            <p:cNvSpPr/>
            <p:nvPr/>
          </p:nvSpPr>
          <p:spPr>
            <a:xfrm>
              <a:off x="4920350" y="2702375"/>
              <a:ext cx="216025" cy="123450"/>
            </a:xfrm>
            <a:custGeom>
              <a:rect b="b" l="l" r="r" t="t"/>
              <a:pathLst>
                <a:path extrusionOk="0" h="4938" w="8641">
                  <a:moveTo>
                    <a:pt x="1168" y="1"/>
                  </a:moveTo>
                  <a:lnTo>
                    <a:pt x="1" y="668"/>
                  </a:lnTo>
                  <a:lnTo>
                    <a:pt x="834" y="1135"/>
                  </a:lnTo>
                  <a:cubicBezTo>
                    <a:pt x="501" y="1335"/>
                    <a:pt x="267" y="1702"/>
                    <a:pt x="234" y="2102"/>
                  </a:cubicBezTo>
                  <a:cubicBezTo>
                    <a:pt x="234" y="2436"/>
                    <a:pt x="468" y="2736"/>
                    <a:pt x="968" y="3003"/>
                  </a:cubicBezTo>
                  <a:cubicBezTo>
                    <a:pt x="1499" y="3308"/>
                    <a:pt x="2022" y="3420"/>
                    <a:pt x="2534" y="3420"/>
                  </a:cubicBezTo>
                  <a:cubicBezTo>
                    <a:pt x="3083" y="3420"/>
                    <a:pt x="3619" y="3292"/>
                    <a:pt x="4137" y="3136"/>
                  </a:cubicBezTo>
                  <a:cubicBezTo>
                    <a:pt x="4825" y="2915"/>
                    <a:pt x="5369" y="2657"/>
                    <a:pt x="5820" y="2657"/>
                  </a:cubicBezTo>
                  <a:cubicBezTo>
                    <a:pt x="5982" y="2657"/>
                    <a:pt x="6131" y="2690"/>
                    <a:pt x="6272" y="2769"/>
                  </a:cubicBezTo>
                  <a:cubicBezTo>
                    <a:pt x="6605" y="2969"/>
                    <a:pt x="6505" y="3203"/>
                    <a:pt x="6105" y="3403"/>
                  </a:cubicBezTo>
                  <a:cubicBezTo>
                    <a:pt x="5838" y="3555"/>
                    <a:pt x="5528" y="3632"/>
                    <a:pt x="5217" y="3632"/>
                  </a:cubicBezTo>
                  <a:cubicBezTo>
                    <a:pt x="4984" y="3632"/>
                    <a:pt x="4752" y="3589"/>
                    <a:pt x="4537" y="3503"/>
                  </a:cubicBezTo>
                  <a:lnTo>
                    <a:pt x="3470" y="4571"/>
                  </a:lnTo>
                  <a:cubicBezTo>
                    <a:pt x="3670" y="4637"/>
                    <a:pt x="3870" y="4671"/>
                    <a:pt x="4070" y="4737"/>
                  </a:cubicBezTo>
                  <a:cubicBezTo>
                    <a:pt x="4370" y="4804"/>
                    <a:pt x="4737" y="4837"/>
                    <a:pt x="5071" y="4837"/>
                  </a:cubicBezTo>
                  <a:cubicBezTo>
                    <a:pt x="5638" y="4804"/>
                    <a:pt x="6172" y="4671"/>
                    <a:pt x="6672" y="4437"/>
                  </a:cubicBezTo>
                  <a:lnTo>
                    <a:pt x="7506" y="4937"/>
                  </a:lnTo>
                  <a:lnTo>
                    <a:pt x="8640" y="4270"/>
                  </a:lnTo>
                  <a:lnTo>
                    <a:pt x="8473" y="4170"/>
                  </a:lnTo>
                  <a:lnTo>
                    <a:pt x="7806" y="3770"/>
                  </a:lnTo>
                  <a:cubicBezTo>
                    <a:pt x="8206" y="3603"/>
                    <a:pt x="8440" y="3236"/>
                    <a:pt x="8473" y="2803"/>
                  </a:cubicBezTo>
                  <a:cubicBezTo>
                    <a:pt x="8473" y="2769"/>
                    <a:pt x="8473" y="2736"/>
                    <a:pt x="8473" y="2702"/>
                  </a:cubicBezTo>
                  <a:cubicBezTo>
                    <a:pt x="8440" y="2402"/>
                    <a:pt x="8206" y="2102"/>
                    <a:pt x="7739" y="1835"/>
                  </a:cubicBezTo>
                  <a:cubicBezTo>
                    <a:pt x="7272" y="1568"/>
                    <a:pt x="6772" y="1435"/>
                    <a:pt x="6238" y="1435"/>
                  </a:cubicBezTo>
                  <a:lnTo>
                    <a:pt x="5705" y="1435"/>
                  </a:lnTo>
                  <a:cubicBezTo>
                    <a:pt x="5471" y="1468"/>
                    <a:pt x="5238" y="1535"/>
                    <a:pt x="5004" y="1602"/>
                  </a:cubicBezTo>
                  <a:cubicBezTo>
                    <a:pt x="4871" y="1635"/>
                    <a:pt x="4771" y="1668"/>
                    <a:pt x="4637" y="1702"/>
                  </a:cubicBezTo>
                  <a:lnTo>
                    <a:pt x="4170" y="1835"/>
                  </a:lnTo>
                  <a:lnTo>
                    <a:pt x="4003" y="1902"/>
                  </a:lnTo>
                  <a:cubicBezTo>
                    <a:pt x="3670" y="2035"/>
                    <a:pt x="3336" y="2135"/>
                    <a:pt x="3003" y="2202"/>
                  </a:cubicBezTo>
                  <a:cubicBezTo>
                    <a:pt x="2936" y="2219"/>
                    <a:pt x="2869" y="2227"/>
                    <a:pt x="2803" y="2227"/>
                  </a:cubicBezTo>
                  <a:cubicBezTo>
                    <a:pt x="2736" y="2227"/>
                    <a:pt x="2669" y="2219"/>
                    <a:pt x="2602" y="2202"/>
                  </a:cubicBezTo>
                  <a:cubicBezTo>
                    <a:pt x="2502" y="2169"/>
                    <a:pt x="2436" y="2135"/>
                    <a:pt x="2369" y="2102"/>
                  </a:cubicBezTo>
                  <a:cubicBezTo>
                    <a:pt x="2135" y="1969"/>
                    <a:pt x="2102" y="1735"/>
                    <a:pt x="2569" y="1468"/>
                  </a:cubicBezTo>
                  <a:cubicBezTo>
                    <a:pt x="2832" y="1307"/>
                    <a:pt x="3131" y="1218"/>
                    <a:pt x="3430" y="1218"/>
                  </a:cubicBezTo>
                  <a:cubicBezTo>
                    <a:pt x="3625" y="1218"/>
                    <a:pt x="3819" y="1256"/>
                    <a:pt x="4003" y="1335"/>
                  </a:cubicBezTo>
                  <a:lnTo>
                    <a:pt x="5004" y="301"/>
                  </a:lnTo>
                  <a:cubicBezTo>
                    <a:pt x="4587" y="176"/>
                    <a:pt x="4158" y="114"/>
                    <a:pt x="3732" y="114"/>
                  </a:cubicBezTo>
                  <a:cubicBezTo>
                    <a:pt x="3136" y="114"/>
                    <a:pt x="2547" y="234"/>
                    <a:pt x="2002" y="468"/>
                  </a:cubicBezTo>
                  <a:lnTo>
                    <a:pt x="1168"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80"/>
            <p:cNvSpPr/>
            <p:nvPr/>
          </p:nvSpPr>
          <p:spPr>
            <a:xfrm>
              <a:off x="5087975" y="2813300"/>
              <a:ext cx="20875" cy="34200"/>
            </a:xfrm>
            <a:custGeom>
              <a:rect b="b" l="l" r="r" t="t"/>
              <a:pathLst>
                <a:path extrusionOk="0" h="1368" w="835">
                  <a:moveTo>
                    <a:pt x="0" y="0"/>
                  </a:moveTo>
                  <a:lnTo>
                    <a:pt x="0" y="867"/>
                  </a:lnTo>
                  <a:lnTo>
                    <a:pt x="834" y="1368"/>
                  </a:lnTo>
                  <a:lnTo>
                    <a:pt x="834" y="467"/>
                  </a:lnTo>
                  <a:lnTo>
                    <a:pt x="0"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80"/>
            <p:cNvSpPr/>
            <p:nvPr/>
          </p:nvSpPr>
          <p:spPr>
            <a:xfrm>
              <a:off x="5087975" y="2813300"/>
              <a:ext cx="20875" cy="34200"/>
            </a:xfrm>
            <a:custGeom>
              <a:rect b="b" l="l" r="r" t="t"/>
              <a:pathLst>
                <a:path extrusionOk="0" h="1368" w="835">
                  <a:moveTo>
                    <a:pt x="0" y="0"/>
                  </a:moveTo>
                  <a:lnTo>
                    <a:pt x="0" y="867"/>
                  </a:lnTo>
                  <a:lnTo>
                    <a:pt x="834" y="1368"/>
                  </a:lnTo>
                  <a:lnTo>
                    <a:pt x="834" y="467"/>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80"/>
            <p:cNvSpPr/>
            <p:nvPr/>
          </p:nvSpPr>
          <p:spPr>
            <a:xfrm>
              <a:off x="4920350" y="2703200"/>
              <a:ext cx="49225" cy="15875"/>
            </a:xfrm>
            <a:custGeom>
              <a:rect b="b" l="l" r="r" t="t"/>
              <a:pathLst>
                <a:path extrusionOk="0" h="635" w="1969">
                  <a:moveTo>
                    <a:pt x="1135" y="1"/>
                  </a:moveTo>
                  <a:lnTo>
                    <a:pt x="1" y="635"/>
                  </a:lnTo>
                  <a:lnTo>
                    <a:pt x="1135" y="134"/>
                  </a:lnTo>
                  <a:lnTo>
                    <a:pt x="1969" y="468"/>
                  </a:lnTo>
                  <a:lnTo>
                    <a:pt x="1135"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80"/>
            <p:cNvSpPr/>
            <p:nvPr/>
          </p:nvSpPr>
          <p:spPr>
            <a:xfrm>
              <a:off x="4983725" y="2710725"/>
              <a:ext cx="61750" cy="29200"/>
            </a:xfrm>
            <a:custGeom>
              <a:rect b="b" l="l" r="r" t="t"/>
              <a:pathLst>
                <a:path extrusionOk="0" h="1168" w="2470">
                  <a:moveTo>
                    <a:pt x="2469" y="0"/>
                  </a:moveTo>
                  <a:lnTo>
                    <a:pt x="1468" y="901"/>
                  </a:lnTo>
                  <a:cubicBezTo>
                    <a:pt x="1309" y="848"/>
                    <a:pt x="1143" y="822"/>
                    <a:pt x="977" y="822"/>
                  </a:cubicBezTo>
                  <a:cubicBezTo>
                    <a:pt x="623" y="822"/>
                    <a:pt x="273" y="940"/>
                    <a:pt x="1" y="1168"/>
                  </a:cubicBezTo>
                  <a:cubicBezTo>
                    <a:pt x="263" y="1006"/>
                    <a:pt x="563" y="918"/>
                    <a:pt x="869" y="918"/>
                  </a:cubicBezTo>
                  <a:cubicBezTo>
                    <a:pt x="1068" y="918"/>
                    <a:pt x="1271" y="955"/>
                    <a:pt x="1468" y="1034"/>
                  </a:cubicBezTo>
                  <a:lnTo>
                    <a:pt x="2469"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80"/>
            <p:cNvSpPr/>
            <p:nvPr/>
          </p:nvSpPr>
          <p:spPr>
            <a:xfrm>
              <a:off x="5007075" y="2790775"/>
              <a:ext cx="40050" cy="32550"/>
            </a:xfrm>
            <a:custGeom>
              <a:rect b="b" l="l" r="r" t="t"/>
              <a:pathLst>
                <a:path extrusionOk="0" h="1302" w="1602">
                  <a:moveTo>
                    <a:pt x="1035" y="0"/>
                  </a:moveTo>
                  <a:lnTo>
                    <a:pt x="1" y="1035"/>
                  </a:lnTo>
                  <a:cubicBezTo>
                    <a:pt x="201" y="1101"/>
                    <a:pt x="401" y="1168"/>
                    <a:pt x="601" y="1201"/>
                  </a:cubicBezTo>
                  <a:cubicBezTo>
                    <a:pt x="901" y="1301"/>
                    <a:pt x="1268" y="1301"/>
                    <a:pt x="1602" y="1301"/>
                  </a:cubicBezTo>
                  <a:cubicBezTo>
                    <a:pt x="1101" y="1301"/>
                    <a:pt x="601" y="1201"/>
                    <a:pt x="167" y="1001"/>
                  </a:cubicBezTo>
                  <a:lnTo>
                    <a:pt x="1035"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80"/>
            <p:cNvSpPr/>
            <p:nvPr/>
          </p:nvSpPr>
          <p:spPr>
            <a:xfrm>
              <a:off x="5087975" y="2809125"/>
              <a:ext cx="48400" cy="15875"/>
            </a:xfrm>
            <a:custGeom>
              <a:rect b="b" l="l" r="r" t="t"/>
              <a:pathLst>
                <a:path extrusionOk="0" h="635" w="1936">
                  <a:moveTo>
                    <a:pt x="1935" y="0"/>
                  </a:moveTo>
                  <a:lnTo>
                    <a:pt x="834" y="534"/>
                  </a:lnTo>
                  <a:lnTo>
                    <a:pt x="0" y="167"/>
                  </a:lnTo>
                  <a:lnTo>
                    <a:pt x="834" y="634"/>
                  </a:lnTo>
                  <a:lnTo>
                    <a:pt x="1935"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80"/>
            <p:cNvSpPr/>
            <p:nvPr/>
          </p:nvSpPr>
          <p:spPr>
            <a:xfrm>
              <a:off x="4761900" y="2623975"/>
              <a:ext cx="266875" cy="149300"/>
            </a:xfrm>
            <a:custGeom>
              <a:rect b="b" l="l" r="r" t="t"/>
              <a:pathLst>
                <a:path extrusionOk="0" h="5972" w="10675">
                  <a:moveTo>
                    <a:pt x="10675" y="1"/>
                  </a:moveTo>
                  <a:cubicBezTo>
                    <a:pt x="7773" y="1"/>
                    <a:pt x="5071" y="668"/>
                    <a:pt x="3036" y="1836"/>
                  </a:cubicBezTo>
                  <a:cubicBezTo>
                    <a:pt x="1068" y="2970"/>
                    <a:pt x="1" y="4404"/>
                    <a:pt x="1" y="5972"/>
                  </a:cubicBezTo>
                  <a:cubicBezTo>
                    <a:pt x="1" y="5972"/>
                    <a:pt x="101" y="3804"/>
                    <a:pt x="3103" y="1969"/>
                  </a:cubicBezTo>
                  <a:cubicBezTo>
                    <a:pt x="6072" y="168"/>
                    <a:pt x="10675" y="1"/>
                    <a:pt x="1067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80"/>
            <p:cNvSpPr/>
            <p:nvPr/>
          </p:nvSpPr>
          <p:spPr>
            <a:xfrm>
              <a:off x="5007075" y="2754925"/>
              <a:ext cx="310225" cy="178925"/>
            </a:xfrm>
            <a:custGeom>
              <a:rect b="b" l="l" r="r" t="t"/>
              <a:pathLst>
                <a:path extrusionOk="0" h="7157" w="12409">
                  <a:moveTo>
                    <a:pt x="11943" y="0"/>
                  </a:moveTo>
                  <a:cubicBezTo>
                    <a:pt x="11943" y="2"/>
                    <a:pt x="12409" y="3069"/>
                    <a:pt x="8573" y="5170"/>
                  </a:cubicBezTo>
                  <a:cubicBezTo>
                    <a:pt x="5140" y="7035"/>
                    <a:pt x="1050" y="7140"/>
                    <a:pt x="172" y="7140"/>
                  </a:cubicBezTo>
                  <a:cubicBezTo>
                    <a:pt x="60" y="7140"/>
                    <a:pt x="1" y="7139"/>
                    <a:pt x="1" y="7139"/>
                  </a:cubicBezTo>
                  <a:lnTo>
                    <a:pt x="1" y="7139"/>
                  </a:lnTo>
                  <a:cubicBezTo>
                    <a:pt x="285" y="7151"/>
                    <a:pt x="569" y="7157"/>
                    <a:pt x="853" y="7157"/>
                  </a:cubicBezTo>
                  <a:cubicBezTo>
                    <a:pt x="3710" y="7157"/>
                    <a:pt x="6556" y="6545"/>
                    <a:pt x="8740" y="5271"/>
                  </a:cubicBezTo>
                  <a:cubicBezTo>
                    <a:pt x="11242" y="3836"/>
                    <a:pt x="12309" y="1901"/>
                    <a:pt x="11943"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80"/>
            <p:cNvSpPr/>
            <p:nvPr/>
          </p:nvSpPr>
          <p:spPr>
            <a:xfrm>
              <a:off x="4053900" y="3015925"/>
              <a:ext cx="63400" cy="391150"/>
            </a:xfrm>
            <a:custGeom>
              <a:rect b="b" l="l" r="r" t="t"/>
              <a:pathLst>
                <a:path extrusionOk="0" h="15646" w="2536">
                  <a:moveTo>
                    <a:pt x="1401" y="1"/>
                  </a:moveTo>
                  <a:lnTo>
                    <a:pt x="0" y="34"/>
                  </a:lnTo>
                  <a:lnTo>
                    <a:pt x="1135" y="15645"/>
                  </a:lnTo>
                  <a:lnTo>
                    <a:pt x="2536" y="15612"/>
                  </a:lnTo>
                  <a:lnTo>
                    <a:pt x="1401"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80"/>
            <p:cNvSpPr/>
            <p:nvPr/>
          </p:nvSpPr>
          <p:spPr>
            <a:xfrm>
              <a:off x="3752850" y="3181050"/>
              <a:ext cx="65075" cy="391150"/>
            </a:xfrm>
            <a:custGeom>
              <a:rect b="b" l="l" r="r" t="t"/>
              <a:pathLst>
                <a:path extrusionOk="0" h="15646" w="2603">
                  <a:moveTo>
                    <a:pt x="1435" y="1"/>
                  </a:moveTo>
                  <a:lnTo>
                    <a:pt x="1" y="34"/>
                  </a:lnTo>
                  <a:lnTo>
                    <a:pt x="1168" y="15645"/>
                  </a:lnTo>
                  <a:lnTo>
                    <a:pt x="2602" y="15612"/>
                  </a:lnTo>
                  <a:lnTo>
                    <a:pt x="1435"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80"/>
            <p:cNvSpPr/>
            <p:nvPr/>
          </p:nvSpPr>
          <p:spPr>
            <a:xfrm>
              <a:off x="3686125" y="3605525"/>
              <a:ext cx="143475" cy="612950"/>
            </a:xfrm>
            <a:custGeom>
              <a:rect b="b" l="l" r="r" t="t"/>
              <a:pathLst>
                <a:path extrusionOk="0" h="24518" w="5739">
                  <a:moveTo>
                    <a:pt x="3403" y="0"/>
                  </a:moveTo>
                  <a:lnTo>
                    <a:pt x="34" y="24151"/>
                  </a:lnTo>
                  <a:cubicBezTo>
                    <a:pt x="1" y="24251"/>
                    <a:pt x="101" y="24351"/>
                    <a:pt x="201" y="24418"/>
                  </a:cubicBezTo>
                  <a:cubicBezTo>
                    <a:pt x="318" y="24485"/>
                    <a:pt x="460" y="24518"/>
                    <a:pt x="606" y="24518"/>
                  </a:cubicBezTo>
                  <a:cubicBezTo>
                    <a:pt x="752" y="24518"/>
                    <a:pt x="902" y="24485"/>
                    <a:pt x="1035" y="24418"/>
                  </a:cubicBezTo>
                  <a:cubicBezTo>
                    <a:pt x="1102" y="24351"/>
                    <a:pt x="1168" y="24284"/>
                    <a:pt x="1202" y="24218"/>
                  </a:cubicBezTo>
                  <a:lnTo>
                    <a:pt x="5738"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80"/>
            <p:cNvSpPr/>
            <p:nvPr/>
          </p:nvSpPr>
          <p:spPr>
            <a:xfrm>
              <a:off x="4035550" y="3402875"/>
              <a:ext cx="142625" cy="612975"/>
            </a:xfrm>
            <a:custGeom>
              <a:rect b="b" l="l" r="r" t="t"/>
              <a:pathLst>
                <a:path extrusionOk="0" h="24519" w="5705">
                  <a:moveTo>
                    <a:pt x="3403" y="1"/>
                  </a:moveTo>
                  <a:lnTo>
                    <a:pt x="34" y="24185"/>
                  </a:lnTo>
                  <a:cubicBezTo>
                    <a:pt x="1" y="24285"/>
                    <a:pt x="101" y="24385"/>
                    <a:pt x="201" y="24418"/>
                  </a:cubicBezTo>
                  <a:cubicBezTo>
                    <a:pt x="318" y="24485"/>
                    <a:pt x="459" y="24518"/>
                    <a:pt x="605" y="24518"/>
                  </a:cubicBezTo>
                  <a:cubicBezTo>
                    <a:pt x="751" y="24518"/>
                    <a:pt x="901" y="24485"/>
                    <a:pt x="1035" y="24418"/>
                  </a:cubicBezTo>
                  <a:cubicBezTo>
                    <a:pt x="1101" y="24385"/>
                    <a:pt x="1168" y="24318"/>
                    <a:pt x="1201" y="24218"/>
                  </a:cubicBezTo>
                  <a:lnTo>
                    <a:pt x="5705"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80"/>
            <p:cNvSpPr/>
            <p:nvPr/>
          </p:nvSpPr>
          <p:spPr>
            <a:xfrm>
              <a:off x="4469200" y="3605525"/>
              <a:ext cx="159300" cy="601275"/>
            </a:xfrm>
            <a:custGeom>
              <a:rect b="b" l="l" r="r" t="t"/>
              <a:pathLst>
                <a:path extrusionOk="0" h="24051" w="6372">
                  <a:moveTo>
                    <a:pt x="0" y="0"/>
                  </a:moveTo>
                  <a:lnTo>
                    <a:pt x="5204" y="23751"/>
                  </a:lnTo>
                  <a:cubicBezTo>
                    <a:pt x="5204" y="23851"/>
                    <a:pt x="5271" y="23918"/>
                    <a:pt x="5337" y="23951"/>
                  </a:cubicBezTo>
                  <a:cubicBezTo>
                    <a:pt x="5471" y="24018"/>
                    <a:pt x="5621" y="24051"/>
                    <a:pt x="5771" y="24051"/>
                  </a:cubicBezTo>
                  <a:cubicBezTo>
                    <a:pt x="5921" y="24051"/>
                    <a:pt x="6071" y="24018"/>
                    <a:pt x="6205" y="23951"/>
                  </a:cubicBezTo>
                  <a:cubicBezTo>
                    <a:pt x="6305" y="23918"/>
                    <a:pt x="6372" y="23817"/>
                    <a:pt x="6338" y="23684"/>
                  </a:cubicBezTo>
                  <a:lnTo>
                    <a:pt x="2335"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80"/>
            <p:cNvSpPr/>
            <p:nvPr/>
          </p:nvSpPr>
          <p:spPr>
            <a:xfrm>
              <a:off x="4107275" y="3812350"/>
              <a:ext cx="142625" cy="612950"/>
            </a:xfrm>
            <a:custGeom>
              <a:rect b="b" l="l" r="r" t="t"/>
              <a:pathLst>
                <a:path extrusionOk="0" h="24518" w="5705">
                  <a:moveTo>
                    <a:pt x="0" y="0"/>
                  </a:moveTo>
                  <a:lnTo>
                    <a:pt x="4537" y="24217"/>
                  </a:lnTo>
                  <a:cubicBezTo>
                    <a:pt x="4537" y="24284"/>
                    <a:pt x="4604" y="24384"/>
                    <a:pt x="4704" y="24417"/>
                  </a:cubicBezTo>
                  <a:cubicBezTo>
                    <a:pt x="4837" y="24484"/>
                    <a:pt x="4979" y="24518"/>
                    <a:pt x="5121" y="24518"/>
                  </a:cubicBezTo>
                  <a:cubicBezTo>
                    <a:pt x="5262" y="24518"/>
                    <a:pt x="5404" y="24484"/>
                    <a:pt x="5538" y="24417"/>
                  </a:cubicBezTo>
                  <a:cubicBezTo>
                    <a:pt x="5638" y="24351"/>
                    <a:pt x="5704" y="24251"/>
                    <a:pt x="5704" y="24151"/>
                  </a:cubicBezTo>
                  <a:lnTo>
                    <a:pt x="2302"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80"/>
            <p:cNvSpPr/>
            <p:nvPr/>
          </p:nvSpPr>
          <p:spPr>
            <a:xfrm>
              <a:off x="4469200" y="3605525"/>
              <a:ext cx="69225" cy="108425"/>
            </a:xfrm>
            <a:custGeom>
              <a:rect b="b" l="l" r="r" t="t"/>
              <a:pathLst>
                <a:path extrusionOk="0" h="4337" w="2769">
                  <a:moveTo>
                    <a:pt x="0" y="0"/>
                  </a:moveTo>
                  <a:lnTo>
                    <a:pt x="934" y="4337"/>
                  </a:lnTo>
                  <a:cubicBezTo>
                    <a:pt x="1468" y="3903"/>
                    <a:pt x="2002" y="3436"/>
                    <a:pt x="2502" y="2969"/>
                  </a:cubicBezTo>
                  <a:cubicBezTo>
                    <a:pt x="2602" y="2869"/>
                    <a:pt x="2702" y="2736"/>
                    <a:pt x="2769" y="2602"/>
                  </a:cubicBezTo>
                  <a:lnTo>
                    <a:pt x="2335"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80"/>
            <p:cNvSpPr/>
            <p:nvPr/>
          </p:nvSpPr>
          <p:spPr>
            <a:xfrm>
              <a:off x="3761200" y="3605525"/>
              <a:ext cx="68400" cy="121775"/>
            </a:xfrm>
            <a:custGeom>
              <a:rect b="b" l="l" r="r" t="t"/>
              <a:pathLst>
                <a:path extrusionOk="0" h="4871" w="2736">
                  <a:moveTo>
                    <a:pt x="400" y="0"/>
                  </a:moveTo>
                  <a:lnTo>
                    <a:pt x="0" y="2869"/>
                  </a:lnTo>
                  <a:cubicBezTo>
                    <a:pt x="67" y="3169"/>
                    <a:pt x="234" y="3436"/>
                    <a:pt x="434" y="3670"/>
                  </a:cubicBezTo>
                  <a:cubicBezTo>
                    <a:pt x="867" y="4070"/>
                    <a:pt x="1334" y="4470"/>
                    <a:pt x="1801" y="4871"/>
                  </a:cubicBezTo>
                  <a:lnTo>
                    <a:pt x="2735"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80"/>
            <p:cNvSpPr/>
            <p:nvPr/>
          </p:nvSpPr>
          <p:spPr>
            <a:xfrm>
              <a:off x="4107275" y="3812350"/>
              <a:ext cx="69225" cy="100925"/>
            </a:xfrm>
            <a:custGeom>
              <a:rect b="b" l="l" r="r" t="t"/>
              <a:pathLst>
                <a:path extrusionOk="0" h="4037" w="2769">
                  <a:moveTo>
                    <a:pt x="0" y="0"/>
                  </a:moveTo>
                  <a:lnTo>
                    <a:pt x="734" y="4036"/>
                  </a:lnTo>
                  <a:cubicBezTo>
                    <a:pt x="1435" y="3803"/>
                    <a:pt x="2102" y="3569"/>
                    <a:pt x="2769" y="3336"/>
                  </a:cubicBezTo>
                  <a:lnTo>
                    <a:pt x="2302"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80"/>
            <p:cNvSpPr/>
            <p:nvPr/>
          </p:nvSpPr>
          <p:spPr>
            <a:xfrm>
              <a:off x="4052225" y="3417900"/>
              <a:ext cx="120950" cy="488700"/>
            </a:xfrm>
            <a:custGeom>
              <a:rect b="b" l="l" r="r" t="t"/>
              <a:pathLst>
                <a:path extrusionOk="0" h="19548" w="4838">
                  <a:moveTo>
                    <a:pt x="2636" y="0"/>
                  </a:moveTo>
                  <a:lnTo>
                    <a:pt x="1" y="18880"/>
                  </a:lnTo>
                  <a:cubicBezTo>
                    <a:pt x="401" y="19114"/>
                    <a:pt x="835" y="19347"/>
                    <a:pt x="1268" y="19547"/>
                  </a:cubicBezTo>
                  <a:lnTo>
                    <a:pt x="4838" y="434"/>
                  </a:lnTo>
                  <a:cubicBezTo>
                    <a:pt x="4237" y="300"/>
                    <a:pt x="3603" y="133"/>
                    <a:pt x="2936" y="33"/>
                  </a:cubicBezTo>
                  <a:cubicBezTo>
                    <a:pt x="2836" y="0"/>
                    <a:pt x="2736" y="0"/>
                    <a:pt x="2636"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80"/>
            <p:cNvSpPr/>
            <p:nvPr/>
          </p:nvSpPr>
          <p:spPr>
            <a:xfrm>
              <a:off x="3759525" y="3372000"/>
              <a:ext cx="785575" cy="497650"/>
            </a:xfrm>
            <a:custGeom>
              <a:rect b="b" l="l" r="r" t="t"/>
              <a:pathLst>
                <a:path extrusionOk="0" h="19906" w="31423">
                  <a:moveTo>
                    <a:pt x="14181" y="0"/>
                  </a:moveTo>
                  <a:cubicBezTo>
                    <a:pt x="13880" y="0"/>
                    <a:pt x="13578" y="37"/>
                    <a:pt x="13277" y="101"/>
                  </a:cubicBezTo>
                  <a:cubicBezTo>
                    <a:pt x="7706" y="1803"/>
                    <a:pt x="3436" y="4238"/>
                    <a:pt x="501" y="7440"/>
                  </a:cubicBezTo>
                  <a:cubicBezTo>
                    <a:pt x="201" y="7774"/>
                    <a:pt x="34" y="8241"/>
                    <a:pt x="0" y="8674"/>
                  </a:cubicBezTo>
                  <a:lnTo>
                    <a:pt x="0" y="9942"/>
                  </a:lnTo>
                  <a:cubicBezTo>
                    <a:pt x="34" y="10375"/>
                    <a:pt x="201" y="10809"/>
                    <a:pt x="534" y="11143"/>
                  </a:cubicBezTo>
                  <a:cubicBezTo>
                    <a:pt x="3870" y="14212"/>
                    <a:pt x="8607" y="17347"/>
                    <a:pt x="13310" y="19749"/>
                  </a:cubicBezTo>
                  <a:cubicBezTo>
                    <a:pt x="13581" y="19853"/>
                    <a:pt x="13865" y="19905"/>
                    <a:pt x="14146" y="19905"/>
                  </a:cubicBezTo>
                  <a:cubicBezTo>
                    <a:pt x="14314" y="19905"/>
                    <a:pt x="14482" y="19886"/>
                    <a:pt x="14644" y="19849"/>
                  </a:cubicBezTo>
                  <a:cubicBezTo>
                    <a:pt x="20648" y="17914"/>
                    <a:pt x="26219" y="14712"/>
                    <a:pt x="30889" y="10476"/>
                  </a:cubicBezTo>
                  <a:cubicBezTo>
                    <a:pt x="31223" y="10142"/>
                    <a:pt x="31389" y="9708"/>
                    <a:pt x="31423" y="9275"/>
                  </a:cubicBezTo>
                  <a:lnTo>
                    <a:pt x="31423" y="8007"/>
                  </a:lnTo>
                  <a:cubicBezTo>
                    <a:pt x="31389" y="7573"/>
                    <a:pt x="31189" y="7140"/>
                    <a:pt x="30856" y="6873"/>
                  </a:cubicBezTo>
                  <a:cubicBezTo>
                    <a:pt x="26019" y="3404"/>
                    <a:pt x="20515" y="1069"/>
                    <a:pt x="14678" y="35"/>
                  </a:cubicBezTo>
                  <a:cubicBezTo>
                    <a:pt x="14512" y="11"/>
                    <a:pt x="14347" y="0"/>
                    <a:pt x="1418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80"/>
            <p:cNvSpPr/>
            <p:nvPr/>
          </p:nvSpPr>
          <p:spPr>
            <a:xfrm>
              <a:off x="4107275" y="3371475"/>
              <a:ext cx="437000" cy="497925"/>
            </a:xfrm>
            <a:custGeom>
              <a:rect b="b" l="l" r="r" t="t"/>
              <a:pathLst>
                <a:path extrusionOk="0" h="19917" w="17480">
                  <a:moveTo>
                    <a:pt x="303" y="0"/>
                  </a:moveTo>
                  <a:cubicBezTo>
                    <a:pt x="199" y="0"/>
                    <a:pt x="97" y="9"/>
                    <a:pt x="0" y="22"/>
                  </a:cubicBezTo>
                  <a:lnTo>
                    <a:pt x="0" y="19903"/>
                  </a:lnTo>
                  <a:cubicBezTo>
                    <a:pt x="63" y="19912"/>
                    <a:pt x="128" y="19916"/>
                    <a:pt x="194" y="19916"/>
                  </a:cubicBezTo>
                  <a:cubicBezTo>
                    <a:pt x="374" y="19916"/>
                    <a:pt x="563" y="19885"/>
                    <a:pt x="734" y="19837"/>
                  </a:cubicBezTo>
                  <a:cubicBezTo>
                    <a:pt x="6738" y="17935"/>
                    <a:pt x="12276" y="14733"/>
                    <a:pt x="16979" y="10497"/>
                  </a:cubicBezTo>
                  <a:cubicBezTo>
                    <a:pt x="17279" y="10163"/>
                    <a:pt x="17479" y="9729"/>
                    <a:pt x="17479" y="9262"/>
                  </a:cubicBezTo>
                  <a:lnTo>
                    <a:pt x="17479" y="8028"/>
                  </a:lnTo>
                  <a:cubicBezTo>
                    <a:pt x="17479" y="7594"/>
                    <a:pt x="17279" y="7161"/>
                    <a:pt x="16912" y="6894"/>
                  </a:cubicBezTo>
                  <a:cubicBezTo>
                    <a:pt x="12109" y="3425"/>
                    <a:pt x="6572" y="1090"/>
                    <a:pt x="734" y="56"/>
                  </a:cubicBezTo>
                  <a:cubicBezTo>
                    <a:pt x="597" y="17"/>
                    <a:pt x="449" y="0"/>
                    <a:pt x="30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80"/>
            <p:cNvSpPr/>
            <p:nvPr/>
          </p:nvSpPr>
          <p:spPr>
            <a:xfrm>
              <a:off x="3759525" y="3372025"/>
              <a:ext cx="347775" cy="497050"/>
            </a:xfrm>
            <a:custGeom>
              <a:rect b="b" l="l" r="r" t="t"/>
              <a:pathLst>
                <a:path extrusionOk="0" h="19882" w="13911">
                  <a:moveTo>
                    <a:pt x="13910" y="0"/>
                  </a:moveTo>
                  <a:cubicBezTo>
                    <a:pt x="13677" y="0"/>
                    <a:pt x="13477" y="34"/>
                    <a:pt x="13277" y="100"/>
                  </a:cubicBezTo>
                  <a:cubicBezTo>
                    <a:pt x="7706" y="1802"/>
                    <a:pt x="3436" y="4237"/>
                    <a:pt x="467" y="7439"/>
                  </a:cubicBezTo>
                  <a:cubicBezTo>
                    <a:pt x="167" y="7773"/>
                    <a:pt x="0" y="8240"/>
                    <a:pt x="0" y="8673"/>
                  </a:cubicBezTo>
                  <a:lnTo>
                    <a:pt x="0" y="9941"/>
                  </a:lnTo>
                  <a:cubicBezTo>
                    <a:pt x="0" y="10374"/>
                    <a:pt x="201" y="10808"/>
                    <a:pt x="501" y="11142"/>
                  </a:cubicBezTo>
                  <a:cubicBezTo>
                    <a:pt x="3836" y="14211"/>
                    <a:pt x="8607" y="17346"/>
                    <a:pt x="13310" y="19748"/>
                  </a:cubicBezTo>
                  <a:cubicBezTo>
                    <a:pt x="13510" y="19815"/>
                    <a:pt x="13710" y="19881"/>
                    <a:pt x="13910" y="19881"/>
                  </a:cubicBezTo>
                  <a:lnTo>
                    <a:pt x="1391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80"/>
            <p:cNvSpPr/>
            <p:nvPr/>
          </p:nvSpPr>
          <p:spPr>
            <a:xfrm>
              <a:off x="3764525" y="3372000"/>
              <a:ext cx="774750" cy="430050"/>
            </a:xfrm>
            <a:custGeom>
              <a:rect b="b" l="l" r="r" t="t"/>
              <a:pathLst>
                <a:path extrusionOk="0" h="17202" w="30990">
                  <a:moveTo>
                    <a:pt x="13981" y="0"/>
                  </a:moveTo>
                  <a:cubicBezTo>
                    <a:pt x="13680" y="0"/>
                    <a:pt x="13378" y="37"/>
                    <a:pt x="13077" y="101"/>
                  </a:cubicBezTo>
                  <a:cubicBezTo>
                    <a:pt x="7506" y="1803"/>
                    <a:pt x="3270" y="4238"/>
                    <a:pt x="301" y="7407"/>
                  </a:cubicBezTo>
                  <a:cubicBezTo>
                    <a:pt x="1" y="7707"/>
                    <a:pt x="34" y="8174"/>
                    <a:pt x="301" y="8441"/>
                  </a:cubicBezTo>
                  <a:cubicBezTo>
                    <a:pt x="3636" y="11510"/>
                    <a:pt x="8407" y="14645"/>
                    <a:pt x="13110" y="17014"/>
                  </a:cubicBezTo>
                  <a:cubicBezTo>
                    <a:pt x="13388" y="17142"/>
                    <a:pt x="13666" y="17202"/>
                    <a:pt x="13953" y="17202"/>
                  </a:cubicBezTo>
                  <a:cubicBezTo>
                    <a:pt x="14113" y="17202"/>
                    <a:pt x="14277" y="17183"/>
                    <a:pt x="14444" y="17147"/>
                  </a:cubicBezTo>
                  <a:cubicBezTo>
                    <a:pt x="20448" y="15212"/>
                    <a:pt x="26019" y="12043"/>
                    <a:pt x="30689" y="7774"/>
                  </a:cubicBezTo>
                  <a:cubicBezTo>
                    <a:pt x="30989" y="7540"/>
                    <a:pt x="30956" y="7073"/>
                    <a:pt x="30656" y="6873"/>
                  </a:cubicBezTo>
                  <a:cubicBezTo>
                    <a:pt x="25819" y="3404"/>
                    <a:pt x="20315" y="1069"/>
                    <a:pt x="14478" y="35"/>
                  </a:cubicBezTo>
                  <a:cubicBezTo>
                    <a:pt x="14312" y="11"/>
                    <a:pt x="14147" y="0"/>
                    <a:pt x="1398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80"/>
            <p:cNvSpPr/>
            <p:nvPr/>
          </p:nvSpPr>
          <p:spPr>
            <a:xfrm>
              <a:off x="3764525" y="3372000"/>
              <a:ext cx="774750" cy="430050"/>
            </a:xfrm>
            <a:custGeom>
              <a:rect b="b" l="l" r="r" t="t"/>
              <a:pathLst>
                <a:path extrusionOk="0" h="17202" w="30990">
                  <a:moveTo>
                    <a:pt x="13981" y="0"/>
                  </a:moveTo>
                  <a:cubicBezTo>
                    <a:pt x="13680" y="0"/>
                    <a:pt x="13378" y="37"/>
                    <a:pt x="13077" y="101"/>
                  </a:cubicBezTo>
                  <a:cubicBezTo>
                    <a:pt x="7506" y="1803"/>
                    <a:pt x="3270" y="4238"/>
                    <a:pt x="301" y="7407"/>
                  </a:cubicBezTo>
                  <a:cubicBezTo>
                    <a:pt x="1" y="7707"/>
                    <a:pt x="34" y="8174"/>
                    <a:pt x="301" y="8441"/>
                  </a:cubicBezTo>
                  <a:cubicBezTo>
                    <a:pt x="3636" y="11510"/>
                    <a:pt x="8407" y="14645"/>
                    <a:pt x="13110" y="17014"/>
                  </a:cubicBezTo>
                  <a:cubicBezTo>
                    <a:pt x="13388" y="17142"/>
                    <a:pt x="13666" y="17202"/>
                    <a:pt x="13953" y="17202"/>
                  </a:cubicBezTo>
                  <a:cubicBezTo>
                    <a:pt x="14113" y="17202"/>
                    <a:pt x="14277" y="17183"/>
                    <a:pt x="14444" y="17147"/>
                  </a:cubicBezTo>
                  <a:cubicBezTo>
                    <a:pt x="20448" y="15212"/>
                    <a:pt x="26019" y="12043"/>
                    <a:pt x="30689" y="7774"/>
                  </a:cubicBezTo>
                  <a:cubicBezTo>
                    <a:pt x="30989" y="7540"/>
                    <a:pt x="30956" y="7073"/>
                    <a:pt x="30656" y="6873"/>
                  </a:cubicBezTo>
                  <a:cubicBezTo>
                    <a:pt x="25819" y="3404"/>
                    <a:pt x="20315" y="1069"/>
                    <a:pt x="14478" y="35"/>
                  </a:cubicBezTo>
                  <a:cubicBezTo>
                    <a:pt x="14312" y="11"/>
                    <a:pt x="14147" y="0"/>
                    <a:pt x="1398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80"/>
            <p:cNvSpPr/>
            <p:nvPr/>
          </p:nvSpPr>
          <p:spPr>
            <a:xfrm>
              <a:off x="3673625" y="2864800"/>
              <a:ext cx="494550" cy="445050"/>
            </a:xfrm>
            <a:custGeom>
              <a:rect b="b" l="l" r="r" t="t"/>
              <a:pathLst>
                <a:path extrusionOk="0" h="17802" w="19782">
                  <a:moveTo>
                    <a:pt x="18124" y="0"/>
                  </a:moveTo>
                  <a:cubicBezTo>
                    <a:pt x="18054" y="0"/>
                    <a:pt x="17984" y="3"/>
                    <a:pt x="17913" y="8"/>
                  </a:cubicBezTo>
                  <a:cubicBezTo>
                    <a:pt x="10942" y="876"/>
                    <a:pt x="4637" y="4511"/>
                    <a:pt x="434" y="10082"/>
                  </a:cubicBezTo>
                  <a:cubicBezTo>
                    <a:pt x="167" y="10482"/>
                    <a:pt x="1" y="10916"/>
                    <a:pt x="1" y="11383"/>
                  </a:cubicBezTo>
                  <a:lnTo>
                    <a:pt x="1" y="16653"/>
                  </a:lnTo>
                  <a:cubicBezTo>
                    <a:pt x="1" y="17087"/>
                    <a:pt x="234" y="17487"/>
                    <a:pt x="568" y="17721"/>
                  </a:cubicBezTo>
                  <a:cubicBezTo>
                    <a:pt x="687" y="17775"/>
                    <a:pt x="810" y="17801"/>
                    <a:pt x="931" y="17801"/>
                  </a:cubicBezTo>
                  <a:cubicBezTo>
                    <a:pt x="1181" y="17801"/>
                    <a:pt x="1422" y="17690"/>
                    <a:pt x="1602" y="17487"/>
                  </a:cubicBezTo>
                  <a:cubicBezTo>
                    <a:pt x="5805" y="11883"/>
                    <a:pt x="12109" y="8247"/>
                    <a:pt x="19048" y="7414"/>
                  </a:cubicBezTo>
                  <a:cubicBezTo>
                    <a:pt x="19481" y="7347"/>
                    <a:pt x="19748" y="7013"/>
                    <a:pt x="19781" y="6580"/>
                  </a:cubicBezTo>
                  <a:lnTo>
                    <a:pt x="19781" y="1309"/>
                  </a:lnTo>
                  <a:cubicBezTo>
                    <a:pt x="19748" y="876"/>
                    <a:pt x="19548" y="509"/>
                    <a:pt x="19181" y="242"/>
                  </a:cubicBezTo>
                  <a:cubicBezTo>
                    <a:pt x="18846" y="74"/>
                    <a:pt x="18487" y="0"/>
                    <a:pt x="1812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80"/>
            <p:cNvSpPr/>
            <p:nvPr/>
          </p:nvSpPr>
          <p:spPr>
            <a:xfrm>
              <a:off x="3673625" y="3133525"/>
              <a:ext cx="129275" cy="177125"/>
            </a:xfrm>
            <a:custGeom>
              <a:rect b="b" l="l" r="r" t="t"/>
              <a:pathLst>
                <a:path extrusionOk="0" h="7085" w="5171">
                  <a:moveTo>
                    <a:pt x="101" y="0"/>
                  </a:moveTo>
                  <a:cubicBezTo>
                    <a:pt x="34" y="200"/>
                    <a:pt x="1" y="401"/>
                    <a:pt x="1" y="634"/>
                  </a:cubicBezTo>
                  <a:lnTo>
                    <a:pt x="1" y="5938"/>
                  </a:lnTo>
                  <a:cubicBezTo>
                    <a:pt x="1" y="6371"/>
                    <a:pt x="234" y="6738"/>
                    <a:pt x="568" y="7005"/>
                  </a:cubicBezTo>
                  <a:cubicBezTo>
                    <a:pt x="685" y="7058"/>
                    <a:pt x="805" y="7084"/>
                    <a:pt x="923" y="7084"/>
                  </a:cubicBezTo>
                  <a:cubicBezTo>
                    <a:pt x="1176" y="7084"/>
                    <a:pt x="1420" y="6966"/>
                    <a:pt x="1602" y="6738"/>
                  </a:cubicBezTo>
                  <a:cubicBezTo>
                    <a:pt x="2669" y="5371"/>
                    <a:pt x="3870" y="4070"/>
                    <a:pt x="5171" y="2902"/>
                  </a:cubicBezTo>
                  <a:lnTo>
                    <a:pt x="10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80"/>
            <p:cNvSpPr/>
            <p:nvPr/>
          </p:nvSpPr>
          <p:spPr>
            <a:xfrm>
              <a:off x="3676125" y="2864800"/>
              <a:ext cx="492050" cy="341300"/>
            </a:xfrm>
            <a:custGeom>
              <a:rect b="b" l="l" r="r" t="t"/>
              <a:pathLst>
                <a:path extrusionOk="0" h="13652" w="19682">
                  <a:moveTo>
                    <a:pt x="18024" y="0"/>
                  </a:moveTo>
                  <a:cubicBezTo>
                    <a:pt x="17954" y="0"/>
                    <a:pt x="17884" y="3"/>
                    <a:pt x="17813" y="8"/>
                  </a:cubicBezTo>
                  <a:cubicBezTo>
                    <a:pt x="10842" y="876"/>
                    <a:pt x="4537" y="4511"/>
                    <a:pt x="334" y="10082"/>
                  </a:cubicBezTo>
                  <a:cubicBezTo>
                    <a:pt x="201" y="10282"/>
                    <a:pt x="67" y="10516"/>
                    <a:pt x="1" y="10716"/>
                  </a:cubicBezTo>
                  <a:lnTo>
                    <a:pt x="5071" y="13651"/>
                  </a:lnTo>
                  <a:cubicBezTo>
                    <a:pt x="8974" y="10216"/>
                    <a:pt x="13811" y="8047"/>
                    <a:pt x="18948" y="7414"/>
                  </a:cubicBezTo>
                  <a:cubicBezTo>
                    <a:pt x="19381" y="7347"/>
                    <a:pt x="19648" y="7013"/>
                    <a:pt x="19681" y="6580"/>
                  </a:cubicBezTo>
                  <a:lnTo>
                    <a:pt x="19681" y="1309"/>
                  </a:lnTo>
                  <a:cubicBezTo>
                    <a:pt x="19648" y="876"/>
                    <a:pt x="19448" y="509"/>
                    <a:pt x="19081" y="242"/>
                  </a:cubicBezTo>
                  <a:cubicBezTo>
                    <a:pt x="18746" y="74"/>
                    <a:pt x="18387" y="0"/>
                    <a:pt x="1802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80"/>
            <p:cNvSpPr/>
            <p:nvPr/>
          </p:nvSpPr>
          <p:spPr>
            <a:xfrm>
              <a:off x="3703175" y="2881450"/>
              <a:ext cx="465750" cy="425275"/>
            </a:xfrm>
            <a:custGeom>
              <a:rect b="b" l="l" r="r" t="t"/>
              <a:pathLst>
                <a:path extrusionOk="0" h="17011" w="18630">
                  <a:moveTo>
                    <a:pt x="18002" y="0"/>
                  </a:moveTo>
                  <a:cubicBezTo>
                    <a:pt x="17968" y="0"/>
                    <a:pt x="17933" y="3"/>
                    <a:pt x="17899" y="9"/>
                  </a:cubicBezTo>
                  <a:cubicBezTo>
                    <a:pt x="10961" y="877"/>
                    <a:pt x="4656" y="4513"/>
                    <a:pt x="420" y="10117"/>
                  </a:cubicBezTo>
                  <a:cubicBezTo>
                    <a:pt x="186" y="10484"/>
                    <a:pt x="19" y="10917"/>
                    <a:pt x="19" y="11384"/>
                  </a:cubicBezTo>
                  <a:lnTo>
                    <a:pt x="19" y="16688"/>
                  </a:lnTo>
                  <a:cubicBezTo>
                    <a:pt x="0" y="16899"/>
                    <a:pt x="58" y="17010"/>
                    <a:pt x="155" y="17010"/>
                  </a:cubicBezTo>
                  <a:cubicBezTo>
                    <a:pt x="227" y="17010"/>
                    <a:pt x="320" y="16949"/>
                    <a:pt x="420" y="16821"/>
                  </a:cubicBezTo>
                  <a:cubicBezTo>
                    <a:pt x="4623" y="11217"/>
                    <a:pt x="10927" y="7581"/>
                    <a:pt x="17899" y="6748"/>
                  </a:cubicBezTo>
                  <a:cubicBezTo>
                    <a:pt x="18299" y="6681"/>
                    <a:pt x="18599" y="6347"/>
                    <a:pt x="18599" y="5914"/>
                  </a:cubicBezTo>
                  <a:lnTo>
                    <a:pt x="18599" y="643"/>
                  </a:lnTo>
                  <a:cubicBezTo>
                    <a:pt x="18630" y="281"/>
                    <a:pt x="18331" y="0"/>
                    <a:pt x="1800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80"/>
            <p:cNvSpPr/>
            <p:nvPr/>
          </p:nvSpPr>
          <p:spPr>
            <a:xfrm>
              <a:off x="3703175" y="2881450"/>
              <a:ext cx="465750" cy="425275"/>
            </a:xfrm>
            <a:custGeom>
              <a:rect b="b" l="l" r="r" t="t"/>
              <a:pathLst>
                <a:path extrusionOk="0" h="17011" w="18630">
                  <a:moveTo>
                    <a:pt x="18002" y="0"/>
                  </a:moveTo>
                  <a:cubicBezTo>
                    <a:pt x="17968" y="0"/>
                    <a:pt x="17933" y="3"/>
                    <a:pt x="17899" y="9"/>
                  </a:cubicBezTo>
                  <a:cubicBezTo>
                    <a:pt x="10961" y="877"/>
                    <a:pt x="4656" y="4513"/>
                    <a:pt x="420" y="10117"/>
                  </a:cubicBezTo>
                  <a:cubicBezTo>
                    <a:pt x="186" y="10484"/>
                    <a:pt x="19" y="10917"/>
                    <a:pt x="19" y="11384"/>
                  </a:cubicBezTo>
                  <a:lnTo>
                    <a:pt x="19" y="16688"/>
                  </a:lnTo>
                  <a:cubicBezTo>
                    <a:pt x="0" y="16899"/>
                    <a:pt x="58" y="17010"/>
                    <a:pt x="155" y="17010"/>
                  </a:cubicBezTo>
                  <a:cubicBezTo>
                    <a:pt x="227" y="17010"/>
                    <a:pt x="320" y="16949"/>
                    <a:pt x="420" y="16821"/>
                  </a:cubicBezTo>
                  <a:cubicBezTo>
                    <a:pt x="4623" y="11217"/>
                    <a:pt x="10927" y="7581"/>
                    <a:pt x="17899" y="6748"/>
                  </a:cubicBezTo>
                  <a:cubicBezTo>
                    <a:pt x="18299" y="6681"/>
                    <a:pt x="18599" y="6347"/>
                    <a:pt x="18599" y="5914"/>
                  </a:cubicBezTo>
                  <a:lnTo>
                    <a:pt x="18599" y="643"/>
                  </a:lnTo>
                  <a:cubicBezTo>
                    <a:pt x="18630" y="281"/>
                    <a:pt x="18331" y="0"/>
                    <a:pt x="1800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80"/>
            <p:cNvSpPr/>
            <p:nvPr/>
          </p:nvSpPr>
          <p:spPr>
            <a:xfrm>
              <a:off x="4459200" y="4344375"/>
              <a:ext cx="359375" cy="281300"/>
            </a:xfrm>
            <a:custGeom>
              <a:rect b="b" l="l" r="r" t="t"/>
              <a:pathLst>
                <a:path extrusionOk="0" h="11252" w="14375">
                  <a:moveTo>
                    <a:pt x="600" y="1"/>
                  </a:moveTo>
                  <a:cubicBezTo>
                    <a:pt x="200" y="1"/>
                    <a:pt x="200" y="468"/>
                    <a:pt x="167" y="1502"/>
                  </a:cubicBezTo>
                  <a:cubicBezTo>
                    <a:pt x="0" y="2603"/>
                    <a:pt x="67" y="3704"/>
                    <a:pt x="400" y="4738"/>
                  </a:cubicBezTo>
                  <a:cubicBezTo>
                    <a:pt x="1468" y="6405"/>
                    <a:pt x="2702" y="6339"/>
                    <a:pt x="4003" y="8007"/>
                  </a:cubicBezTo>
                  <a:cubicBezTo>
                    <a:pt x="5037" y="9374"/>
                    <a:pt x="6538" y="11076"/>
                    <a:pt x="9407" y="11242"/>
                  </a:cubicBezTo>
                  <a:cubicBezTo>
                    <a:pt x="9540" y="11249"/>
                    <a:pt x="9670" y="11252"/>
                    <a:pt x="9797" y="11252"/>
                  </a:cubicBezTo>
                  <a:cubicBezTo>
                    <a:pt x="13080" y="11252"/>
                    <a:pt x="14374" y="9243"/>
                    <a:pt x="13443" y="8440"/>
                  </a:cubicBezTo>
                  <a:cubicBezTo>
                    <a:pt x="12409" y="7540"/>
                    <a:pt x="9874" y="6405"/>
                    <a:pt x="6872" y="2903"/>
                  </a:cubicBezTo>
                  <a:cubicBezTo>
                    <a:pt x="5404" y="1135"/>
                    <a:pt x="600" y="1"/>
                    <a:pt x="60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80"/>
            <p:cNvSpPr/>
            <p:nvPr/>
          </p:nvSpPr>
          <p:spPr>
            <a:xfrm>
              <a:off x="4418325" y="4165925"/>
              <a:ext cx="334425" cy="384800"/>
            </a:xfrm>
            <a:custGeom>
              <a:rect b="b" l="l" r="r" t="t"/>
              <a:pathLst>
                <a:path extrusionOk="0" h="15392" w="13377">
                  <a:moveTo>
                    <a:pt x="5471" y="0"/>
                  </a:moveTo>
                  <a:lnTo>
                    <a:pt x="1" y="301"/>
                  </a:lnTo>
                  <a:cubicBezTo>
                    <a:pt x="267" y="734"/>
                    <a:pt x="1802" y="5037"/>
                    <a:pt x="2035" y="5738"/>
                  </a:cubicBezTo>
                  <a:cubicBezTo>
                    <a:pt x="2235" y="6305"/>
                    <a:pt x="2302" y="6872"/>
                    <a:pt x="2235" y="7406"/>
                  </a:cubicBezTo>
                  <a:cubicBezTo>
                    <a:pt x="2202" y="7839"/>
                    <a:pt x="2269" y="8273"/>
                    <a:pt x="2469" y="8673"/>
                  </a:cubicBezTo>
                  <a:cubicBezTo>
                    <a:pt x="2836" y="9274"/>
                    <a:pt x="3270" y="9807"/>
                    <a:pt x="3770" y="10241"/>
                  </a:cubicBezTo>
                  <a:cubicBezTo>
                    <a:pt x="5338" y="11776"/>
                    <a:pt x="6072" y="12776"/>
                    <a:pt x="7873" y="14077"/>
                  </a:cubicBezTo>
                  <a:cubicBezTo>
                    <a:pt x="9129" y="14959"/>
                    <a:pt x="10277" y="15391"/>
                    <a:pt x="11422" y="15391"/>
                  </a:cubicBezTo>
                  <a:cubicBezTo>
                    <a:pt x="11706" y="15391"/>
                    <a:pt x="11991" y="15365"/>
                    <a:pt x="12276" y="15311"/>
                  </a:cubicBezTo>
                  <a:cubicBezTo>
                    <a:pt x="12876" y="15178"/>
                    <a:pt x="13377" y="14811"/>
                    <a:pt x="12743" y="14211"/>
                  </a:cubicBezTo>
                  <a:cubicBezTo>
                    <a:pt x="12443" y="13944"/>
                    <a:pt x="11742" y="13277"/>
                    <a:pt x="11409" y="12910"/>
                  </a:cubicBezTo>
                  <a:cubicBezTo>
                    <a:pt x="9874" y="11242"/>
                    <a:pt x="8273" y="9407"/>
                    <a:pt x="7272" y="7639"/>
                  </a:cubicBezTo>
                  <a:cubicBezTo>
                    <a:pt x="6205" y="5771"/>
                    <a:pt x="5471" y="0"/>
                    <a:pt x="5471"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80"/>
            <p:cNvSpPr/>
            <p:nvPr/>
          </p:nvSpPr>
          <p:spPr>
            <a:xfrm>
              <a:off x="4675175" y="4212625"/>
              <a:ext cx="359250" cy="281400"/>
            </a:xfrm>
            <a:custGeom>
              <a:rect b="b" l="l" r="r" t="t"/>
              <a:pathLst>
                <a:path extrusionOk="0" h="11256" w="14370">
                  <a:moveTo>
                    <a:pt x="601" y="0"/>
                  </a:moveTo>
                  <a:cubicBezTo>
                    <a:pt x="201" y="0"/>
                    <a:pt x="201" y="501"/>
                    <a:pt x="167" y="1535"/>
                  </a:cubicBezTo>
                  <a:cubicBezTo>
                    <a:pt x="1" y="2602"/>
                    <a:pt x="67" y="3736"/>
                    <a:pt x="401" y="4771"/>
                  </a:cubicBezTo>
                  <a:cubicBezTo>
                    <a:pt x="1468" y="6438"/>
                    <a:pt x="2702" y="6338"/>
                    <a:pt x="4003" y="8040"/>
                  </a:cubicBezTo>
                  <a:cubicBezTo>
                    <a:pt x="5037" y="9374"/>
                    <a:pt x="6539" y="11108"/>
                    <a:pt x="9407" y="11242"/>
                  </a:cubicBezTo>
                  <a:cubicBezTo>
                    <a:pt x="9566" y="11251"/>
                    <a:pt x="9720" y="11255"/>
                    <a:pt x="9870" y="11255"/>
                  </a:cubicBezTo>
                  <a:cubicBezTo>
                    <a:pt x="13099" y="11255"/>
                    <a:pt x="14369" y="9270"/>
                    <a:pt x="13477" y="8473"/>
                  </a:cubicBezTo>
                  <a:cubicBezTo>
                    <a:pt x="12409" y="7573"/>
                    <a:pt x="9874" y="6438"/>
                    <a:pt x="6872" y="2903"/>
                  </a:cubicBezTo>
                  <a:cubicBezTo>
                    <a:pt x="5404" y="1168"/>
                    <a:pt x="601" y="0"/>
                    <a:pt x="60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80"/>
            <p:cNvSpPr/>
            <p:nvPr/>
          </p:nvSpPr>
          <p:spPr>
            <a:xfrm>
              <a:off x="4637650" y="4003300"/>
              <a:ext cx="331100" cy="416075"/>
            </a:xfrm>
            <a:custGeom>
              <a:rect b="b" l="l" r="r" t="t"/>
              <a:pathLst>
                <a:path extrusionOk="0" h="16643" w="13244">
                  <a:moveTo>
                    <a:pt x="5271" y="1"/>
                  </a:moveTo>
                  <a:lnTo>
                    <a:pt x="0" y="1368"/>
                  </a:lnTo>
                  <a:cubicBezTo>
                    <a:pt x="401" y="2469"/>
                    <a:pt x="1868" y="6772"/>
                    <a:pt x="1969" y="7239"/>
                  </a:cubicBezTo>
                  <a:cubicBezTo>
                    <a:pt x="2102" y="7706"/>
                    <a:pt x="2135" y="8173"/>
                    <a:pt x="2102" y="8674"/>
                  </a:cubicBezTo>
                  <a:cubicBezTo>
                    <a:pt x="2069" y="9074"/>
                    <a:pt x="2135" y="9508"/>
                    <a:pt x="2335" y="9908"/>
                  </a:cubicBezTo>
                  <a:cubicBezTo>
                    <a:pt x="2702" y="10508"/>
                    <a:pt x="3136" y="11042"/>
                    <a:pt x="3636" y="11509"/>
                  </a:cubicBezTo>
                  <a:cubicBezTo>
                    <a:pt x="5204" y="13010"/>
                    <a:pt x="5938" y="14011"/>
                    <a:pt x="7739" y="15312"/>
                  </a:cubicBezTo>
                  <a:cubicBezTo>
                    <a:pt x="8973" y="16204"/>
                    <a:pt x="10103" y="16642"/>
                    <a:pt x="11228" y="16642"/>
                  </a:cubicBezTo>
                  <a:cubicBezTo>
                    <a:pt x="11532" y="16642"/>
                    <a:pt x="11837" y="16610"/>
                    <a:pt x="12142" y="16546"/>
                  </a:cubicBezTo>
                  <a:cubicBezTo>
                    <a:pt x="12743" y="16446"/>
                    <a:pt x="13243" y="16079"/>
                    <a:pt x="12609" y="15479"/>
                  </a:cubicBezTo>
                  <a:cubicBezTo>
                    <a:pt x="12309" y="15212"/>
                    <a:pt x="11609" y="14511"/>
                    <a:pt x="11275" y="14178"/>
                  </a:cubicBezTo>
                  <a:cubicBezTo>
                    <a:pt x="9774" y="12510"/>
                    <a:pt x="8140" y="10642"/>
                    <a:pt x="7139" y="8907"/>
                  </a:cubicBezTo>
                  <a:cubicBezTo>
                    <a:pt x="6071" y="7039"/>
                    <a:pt x="5271" y="1"/>
                    <a:pt x="5271" y="1"/>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80"/>
            <p:cNvSpPr/>
            <p:nvPr/>
          </p:nvSpPr>
          <p:spPr>
            <a:xfrm>
              <a:off x="3845500" y="3276950"/>
              <a:ext cx="719625" cy="969900"/>
            </a:xfrm>
            <a:custGeom>
              <a:rect b="b" l="l" r="r" t="t"/>
              <a:pathLst>
                <a:path extrusionOk="0" h="38796" w="28785">
                  <a:moveTo>
                    <a:pt x="18177" y="1"/>
                  </a:moveTo>
                  <a:lnTo>
                    <a:pt x="1298" y="1068"/>
                  </a:lnTo>
                  <a:cubicBezTo>
                    <a:pt x="1298" y="1068"/>
                    <a:pt x="1298" y="1068"/>
                    <a:pt x="1298" y="1068"/>
                  </a:cubicBezTo>
                  <a:cubicBezTo>
                    <a:pt x="1289" y="1068"/>
                    <a:pt x="0" y="5915"/>
                    <a:pt x="864" y="9007"/>
                  </a:cubicBezTo>
                  <a:cubicBezTo>
                    <a:pt x="1732" y="12109"/>
                    <a:pt x="3433" y="14077"/>
                    <a:pt x="8770" y="16679"/>
                  </a:cubicBezTo>
                  <a:cubicBezTo>
                    <a:pt x="12406" y="18447"/>
                    <a:pt x="17043" y="20649"/>
                    <a:pt x="18110" y="21082"/>
                  </a:cubicBezTo>
                  <a:cubicBezTo>
                    <a:pt x="19077" y="21683"/>
                    <a:pt x="18877" y="22283"/>
                    <a:pt x="19044" y="24285"/>
                  </a:cubicBezTo>
                  <a:cubicBezTo>
                    <a:pt x="19244" y="26720"/>
                    <a:pt x="19578" y="27120"/>
                    <a:pt x="21146" y="31457"/>
                  </a:cubicBezTo>
                  <a:cubicBezTo>
                    <a:pt x="22813" y="36060"/>
                    <a:pt x="23881" y="38762"/>
                    <a:pt x="23881" y="38762"/>
                  </a:cubicBezTo>
                  <a:cubicBezTo>
                    <a:pt x="23881" y="38762"/>
                    <a:pt x="24141" y="38795"/>
                    <a:pt x="24561" y="38795"/>
                  </a:cubicBezTo>
                  <a:cubicBezTo>
                    <a:pt x="25534" y="38795"/>
                    <a:pt x="27363" y="38616"/>
                    <a:pt x="28784" y="37427"/>
                  </a:cubicBezTo>
                  <a:cubicBezTo>
                    <a:pt x="28784" y="37427"/>
                    <a:pt x="26816" y="19782"/>
                    <a:pt x="25882" y="17213"/>
                  </a:cubicBezTo>
                  <a:cubicBezTo>
                    <a:pt x="24948" y="14645"/>
                    <a:pt x="16509" y="7106"/>
                    <a:pt x="16509" y="7106"/>
                  </a:cubicBezTo>
                  <a:cubicBezTo>
                    <a:pt x="16509" y="7106"/>
                    <a:pt x="17476" y="3003"/>
                    <a:pt x="18177"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80"/>
            <p:cNvSpPr/>
            <p:nvPr/>
          </p:nvSpPr>
          <p:spPr>
            <a:xfrm>
              <a:off x="4108950" y="3155200"/>
              <a:ext cx="679675" cy="984425"/>
            </a:xfrm>
            <a:custGeom>
              <a:rect b="b" l="l" r="r" t="t"/>
              <a:pathLst>
                <a:path extrusionOk="0" h="39377" w="27187">
                  <a:moveTo>
                    <a:pt x="701" y="1"/>
                  </a:moveTo>
                  <a:cubicBezTo>
                    <a:pt x="167" y="3003"/>
                    <a:pt x="0" y="4704"/>
                    <a:pt x="1034" y="7739"/>
                  </a:cubicBezTo>
                  <a:cubicBezTo>
                    <a:pt x="2102" y="10775"/>
                    <a:pt x="4570" y="15612"/>
                    <a:pt x="8806" y="17980"/>
                  </a:cubicBezTo>
                  <a:cubicBezTo>
                    <a:pt x="12309" y="19948"/>
                    <a:pt x="16178" y="21116"/>
                    <a:pt x="17212" y="21583"/>
                  </a:cubicBezTo>
                  <a:cubicBezTo>
                    <a:pt x="17980" y="22050"/>
                    <a:pt x="17613" y="23551"/>
                    <a:pt x="18213" y="26686"/>
                  </a:cubicBezTo>
                  <a:cubicBezTo>
                    <a:pt x="18580" y="28654"/>
                    <a:pt x="19547" y="31423"/>
                    <a:pt x="20515" y="34158"/>
                  </a:cubicBezTo>
                  <a:cubicBezTo>
                    <a:pt x="21482" y="36894"/>
                    <a:pt x="22283" y="39262"/>
                    <a:pt x="22283" y="39262"/>
                  </a:cubicBezTo>
                  <a:cubicBezTo>
                    <a:pt x="22493" y="39340"/>
                    <a:pt x="22830" y="39376"/>
                    <a:pt x="23233" y="39376"/>
                  </a:cubicBezTo>
                  <a:cubicBezTo>
                    <a:pt x="24551" y="39376"/>
                    <a:pt x="26573" y="38990"/>
                    <a:pt x="27186" y="38428"/>
                  </a:cubicBezTo>
                  <a:cubicBezTo>
                    <a:pt x="27186" y="38428"/>
                    <a:pt x="25685" y="20115"/>
                    <a:pt x="24518" y="17179"/>
                  </a:cubicBezTo>
                  <a:cubicBezTo>
                    <a:pt x="23350" y="14211"/>
                    <a:pt x="18313" y="11442"/>
                    <a:pt x="15444" y="9774"/>
                  </a:cubicBezTo>
                  <a:cubicBezTo>
                    <a:pt x="12542" y="8140"/>
                    <a:pt x="10941" y="7106"/>
                    <a:pt x="7672" y="4871"/>
                  </a:cubicBezTo>
                  <a:lnTo>
                    <a:pt x="701" y="1"/>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80"/>
            <p:cNvSpPr/>
            <p:nvPr/>
          </p:nvSpPr>
          <p:spPr>
            <a:xfrm>
              <a:off x="4258200" y="3387875"/>
              <a:ext cx="53400" cy="80075"/>
            </a:xfrm>
            <a:custGeom>
              <a:rect b="b" l="l" r="r" t="t"/>
              <a:pathLst>
                <a:path extrusionOk="0" h="3203" w="2136">
                  <a:moveTo>
                    <a:pt x="2136" y="0"/>
                  </a:moveTo>
                  <a:cubicBezTo>
                    <a:pt x="1469" y="934"/>
                    <a:pt x="768" y="1835"/>
                    <a:pt x="1" y="2669"/>
                  </a:cubicBezTo>
                  <a:lnTo>
                    <a:pt x="601" y="3202"/>
                  </a:lnTo>
                  <a:cubicBezTo>
                    <a:pt x="1335" y="2235"/>
                    <a:pt x="1836" y="1168"/>
                    <a:pt x="2136"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80"/>
            <p:cNvSpPr/>
            <p:nvPr/>
          </p:nvSpPr>
          <p:spPr>
            <a:xfrm>
              <a:off x="4214850" y="2732175"/>
              <a:ext cx="396975" cy="569000"/>
            </a:xfrm>
            <a:custGeom>
              <a:rect b="b" l="l" r="r" t="t"/>
              <a:pathLst>
                <a:path extrusionOk="0" h="22760" w="15879">
                  <a:moveTo>
                    <a:pt x="320" y="1"/>
                  </a:moveTo>
                  <a:cubicBezTo>
                    <a:pt x="213" y="1"/>
                    <a:pt x="106" y="4"/>
                    <a:pt x="0" y="9"/>
                  </a:cubicBezTo>
                  <a:cubicBezTo>
                    <a:pt x="0" y="9"/>
                    <a:pt x="167" y="8382"/>
                    <a:pt x="2069" y="14520"/>
                  </a:cubicBezTo>
                  <a:cubicBezTo>
                    <a:pt x="3403" y="18823"/>
                    <a:pt x="3369" y="19156"/>
                    <a:pt x="4604" y="19757"/>
                  </a:cubicBezTo>
                  <a:cubicBezTo>
                    <a:pt x="5805" y="20357"/>
                    <a:pt x="12776" y="22759"/>
                    <a:pt x="12776" y="22759"/>
                  </a:cubicBezTo>
                  <a:lnTo>
                    <a:pt x="15878" y="20257"/>
                  </a:lnTo>
                  <a:cubicBezTo>
                    <a:pt x="13010" y="18823"/>
                    <a:pt x="7873" y="15621"/>
                    <a:pt x="7873" y="15621"/>
                  </a:cubicBezTo>
                  <a:cubicBezTo>
                    <a:pt x="7873" y="15621"/>
                    <a:pt x="5237" y="4846"/>
                    <a:pt x="4537" y="2745"/>
                  </a:cubicBezTo>
                  <a:cubicBezTo>
                    <a:pt x="3846" y="767"/>
                    <a:pt x="2033" y="1"/>
                    <a:pt x="320" y="1"/>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80"/>
            <p:cNvSpPr/>
            <p:nvPr/>
          </p:nvSpPr>
          <p:spPr>
            <a:xfrm>
              <a:off x="3870425" y="2729575"/>
              <a:ext cx="474550" cy="661050"/>
            </a:xfrm>
            <a:custGeom>
              <a:rect b="b" l="l" r="r" t="t"/>
              <a:pathLst>
                <a:path extrusionOk="0" h="26442" w="18982">
                  <a:moveTo>
                    <a:pt x="12084" y="1"/>
                  </a:moveTo>
                  <a:cubicBezTo>
                    <a:pt x="11893" y="1"/>
                    <a:pt x="11701" y="5"/>
                    <a:pt x="11509" y="13"/>
                  </a:cubicBezTo>
                  <a:cubicBezTo>
                    <a:pt x="11509" y="13"/>
                    <a:pt x="8440" y="247"/>
                    <a:pt x="6305" y="380"/>
                  </a:cubicBezTo>
                  <a:cubicBezTo>
                    <a:pt x="5105" y="447"/>
                    <a:pt x="3937" y="614"/>
                    <a:pt x="2770" y="914"/>
                  </a:cubicBezTo>
                  <a:cubicBezTo>
                    <a:pt x="2770" y="914"/>
                    <a:pt x="4871" y="3416"/>
                    <a:pt x="3503" y="7819"/>
                  </a:cubicBezTo>
                  <a:cubicBezTo>
                    <a:pt x="2569" y="10955"/>
                    <a:pt x="1802" y="11088"/>
                    <a:pt x="1" y="11688"/>
                  </a:cubicBezTo>
                  <a:cubicBezTo>
                    <a:pt x="1235" y="17026"/>
                    <a:pt x="168" y="23097"/>
                    <a:pt x="168" y="23097"/>
                  </a:cubicBezTo>
                  <a:cubicBezTo>
                    <a:pt x="168" y="23097"/>
                    <a:pt x="2861" y="26442"/>
                    <a:pt x="9005" y="26442"/>
                  </a:cubicBezTo>
                  <a:cubicBezTo>
                    <a:pt x="9526" y="26442"/>
                    <a:pt x="10071" y="26418"/>
                    <a:pt x="10642" y="26366"/>
                  </a:cubicBezTo>
                  <a:cubicBezTo>
                    <a:pt x="17080" y="25798"/>
                    <a:pt x="17213" y="21896"/>
                    <a:pt x="17213" y="21896"/>
                  </a:cubicBezTo>
                  <a:lnTo>
                    <a:pt x="15545" y="19060"/>
                  </a:lnTo>
                  <a:lnTo>
                    <a:pt x="16046" y="12656"/>
                  </a:lnTo>
                  <a:cubicBezTo>
                    <a:pt x="16046" y="12656"/>
                    <a:pt x="18981" y="10988"/>
                    <a:pt x="17980" y="7219"/>
                  </a:cubicBezTo>
                  <a:cubicBezTo>
                    <a:pt x="17080" y="3849"/>
                    <a:pt x="13777" y="113"/>
                    <a:pt x="13777" y="113"/>
                  </a:cubicBezTo>
                  <a:cubicBezTo>
                    <a:pt x="13227" y="38"/>
                    <a:pt x="12658" y="1"/>
                    <a:pt x="1208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80"/>
            <p:cNvSpPr/>
            <p:nvPr/>
          </p:nvSpPr>
          <p:spPr>
            <a:xfrm>
              <a:off x="3873775" y="2240150"/>
              <a:ext cx="474550" cy="439725"/>
            </a:xfrm>
            <a:custGeom>
              <a:rect b="b" l="l" r="r" t="t"/>
              <a:pathLst>
                <a:path extrusionOk="0" h="17589" w="18982">
                  <a:moveTo>
                    <a:pt x="14506" y="0"/>
                  </a:moveTo>
                  <a:cubicBezTo>
                    <a:pt x="14384" y="0"/>
                    <a:pt x="14263" y="4"/>
                    <a:pt x="14144" y="10"/>
                  </a:cubicBezTo>
                  <a:cubicBezTo>
                    <a:pt x="12943" y="43"/>
                    <a:pt x="11775" y="76"/>
                    <a:pt x="10541" y="110"/>
                  </a:cubicBezTo>
                  <a:cubicBezTo>
                    <a:pt x="9607" y="110"/>
                    <a:pt x="8640" y="210"/>
                    <a:pt x="7672" y="410"/>
                  </a:cubicBezTo>
                  <a:cubicBezTo>
                    <a:pt x="6038" y="710"/>
                    <a:pt x="4504" y="1411"/>
                    <a:pt x="3236" y="2478"/>
                  </a:cubicBezTo>
                  <a:cubicBezTo>
                    <a:pt x="1168" y="4213"/>
                    <a:pt x="0" y="6881"/>
                    <a:pt x="501" y="9583"/>
                  </a:cubicBezTo>
                  <a:cubicBezTo>
                    <a:pt x="1268" y="13553"/>
                    <a:pt x="3436" y="15120"/>
                    <a:pt x="5504" y="17589"/>
                  </a:cubicBezTo>
                  <a:lnTo>
                    <a:pt x="8573" y="17089"/>
                  </a:lnTo>
                  <a:cubicBezTo>
                    <a:pt x="9174" y="16955"/>
                    <a:pt x="9774" y="16855"/>
                    <a:pt x="10374" y="16788"/>
                  </a:cubicBezTo>
                  <a:cubicBezTo>
                    <a:pt x="11242" y="16755"/>
                    <a:pt x="12042" y="16388"/>
                    <a:pt x="12643" y="15821"/>
                  </a:cubicBezTo>
                  <a:cubicBezTo>
                    <a:pt x="13543" y="15054"/>
                    <a:pt x="14144" y="14020"/>
                    <a:pt x="14411" y="12886"/>
                  </a:cubicBezTo>
                  <a:cubicBezTo>
                    <a:pt x="14511" y="12318"/>
                    <a:pt x="14544" y="11685"/>
                    <a:pt x="14878" y="11218"/>
                  </a:cubicBezTo>
                  <a:cubicBezTo>
                    <a:pt x="15245" y="10884"/>
                    <a:pt x="15645" y="10584"/>
                    <a:pt x="16078" y="10384"/>
                  </a:cubicBezTo>
                  <a:cubicBezTo>
                    <a:pt x="17213" y="9583"/>
                    <a:pt x="17680" y="8115"/>
                    <a:pt x="17246" y="6781"/>
                  </a:cubicBezTo>
                  <a:cubicBezTo>
                    <a:pt x="18981" y="5930"/>
                    <a:pt x="18338" y="3343"/>
                    <a:pt x="16421" y="3343"/>
                  </a:cubicBezTo>
                  <a:cubicBezTo>
                    <a:pt x="16385" y="3343"/>
                    <a:pt x="16349" y="3344"/>
                    <a:pt x="16312" y="3345"/>
                  </a:cubicBezTo>
                  <a:cubicBezTo>
                    <a:pt x="16512" y="2878"/>
                    <a:pt x="16646" y="2378"/>
                    <a:pt x="16679" y="1878"/>
                  </a:cubicBezTo>
                  <a:cubicBezTo>
                    <a:pt x="16679" y="1344"/>
                    <a:pt x="16479" y="844"/>
                    <a:pt x="16145" y="477"/>
                  </a:cubicBezTo>
                  <a:cubicBezTo>
                    <a:pt x="15702" y="89"/>
                    <a:pt x="15099" y="0"/>
                    <a:pt x="1450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80"/>
            <p:cNvSpPr/>
            <p:nvPr/>
          </p:nvSpPr>
          <p:spPr>
            <a:xfrm>
              <a:off x="3934650" y="2367975"/>
              <a:ext cx="356100" cy="489025"/>
            </a:xfrm>
            <a:custGeom>
              <a:rect b="b" l="l" r="r" t="t"/>
              <a:pathLst>
                <a:path extrusionOk="0" h="19561" w="14244">
                  <a:moveTo>
                    <a:pt x="12176" y="0"/>
                  </a:moveTo>
                  <a:cubicBezTo>
                    <a:pt x="11275" y="2102"/>
                    <a:pt x="8607" y="2335"/>
                    <a:pt x="6338" y="3136"/>
                  </a:cubicBezTo>
                  <a:cubicBezTo>
                    <a:pt x="3269" y="4203"/>
                    <a:pt x="3369" y="6372"/>
                    <a:pt x="3369" y="6372"/>
                  </a:cubicBezTo>
                  <a:cubicBezTo>
                    <a:pt x="3161" y="5593"/>
                    <a:pt x="2628" y="5247"/>
                    <a:pt x="2059" y="5247"/>
                  </a:cubicBezTo>
                  <a:cubicBezTo>
                    <a:pt x="1629" y="5247"/>
                    <a:pt x="1179" y="5445"/>
                    <a:pt x="834" y="5804"/>
                  </a:cubicBezTo>
                  <a:cubicBezTo>
                    <a:pt x="0" y="6638"/>
                    <a:pt x="434" y="8406"/>
                    <a:pt x="1468" y="9073"/>
                  </a:cubicBezTo>
                  <a:cubicBezTo>
                    <a:pt x="1791" y="9285"/>
                    <a:pt x="2076" y="9355"/>
                    <a:pt x="2313" y="9355"/>
                  </a:cubicBezTo>
                  <a:cubicBezTo>
                    <a:pt x="2788" y="9355"/>
                    <a:pt x="3069" y="9073"/>
                    <a:pt x="3069" y="9073"/>
                  </a:cubicBezTo>
                  <a:lnTo>
                    <a:pt x="3069" y="15078"/>
                  </a:lnTo>
                  <a:cubicBezTo>
                    <a:pt x="3770" y="16245"/>
                    <a:pt x="4704" y="17246"/>
                    <a:pt x="5805" y="18047"/>
                  </a:cubicBezTo>
                  <a:cubicBezTo>
                    <a:pt x="6976" y="18827"/>
                    <a:pt x="8369" y="19561"/>
                    <a:pt x="9166" y="19561"/>
                  </a:cubicBezTo>
                  <a:cubicBezTo>
                    <a:pt x="9527" y="19561"/>
                    <a:pt x="9766" y="19411"/>
                    <a:pt x="9807" y="19047"/>
                  </a:cubicBezTo>
                  <a:cubicBezTo>
                    <a:pt x="10108" y="17079"/>
                    <a:pt x="8707" y="14344"/>
                    <a:pt x="8707" y="14344"/>
                  </a:cubicBezTo>
                  <a:lnTo>
                    <a:pt x="8707" y="12609"/>
                  </a:lnTo>
                  <a:cubicBezTo>
                    <a:pt x="9496" y="12731"/>
                    <a:pt x="10285" y="12840"/>
                    <a:pt x="10941" y="12840"/>
                  </a:cubicBezTo>
                  <a:cubicBezTo>
                    <a:pt x="11365" y="12840"/>
                    <a:pt x="11734" y="12794"/>
                    <a:pt x="12009" y="12676"/>
                  </a:cubicBezTo>
                  <a:cubicBezTo>
                    <a:pt x="12709" y="12376"/>
                    <a:pt x="14077" y="11308"/>
                    <a:pt x="14144" y="7072"/>
                  </a:cubicBezTo>
                  <a:cubicBezTo>
                    <a:pt x="14244" y="2068"/>
                    <a:pt x="13143" y="567"/>
                    <a:pt x="12176"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80"/>
            <p:cNvSpPr/>
            <p:nvPr/>
          </p:nvSpPr>
          <p:spPr>
            <a:xfrm>
              <a:off x="4015750" y="2464525"/>
              <a:ext cx="37350" cy="99450"/>
            </a:xfrm>
            <a:custGeom>
              <a:rect b="b" l="l" r="r" t="t"/>
              <a:pathLst>
                <a:path extrusionOk="0" h="3978" w="1494">
                  <a:moveTo>
                    <a:pt x="1360" y="0"/>
                  </a:moveTo>
                  <a:cubicBezTo>
                    <a:pt x="0" y="0"/>
                    <a:pt x="125" y="2476"/>
                    <a:pt x="125" y="2476"/>
                  </a:cubicBezTo>
                  <a:lnTo>
                    <a:pt x="125" y="3977"/>
                  </a:lnTo>
                  <a:cubicBezTo>
                    <a:pt x="559" y="3944"/>
                    <a:pt x="926" y="3577"/>
                    <a:pt x="893" y="3110"/>
                  </a:cubicBezTo>
                  <a:cubicBezTo>
                    <a:pt x="893" y="2176"/>
                    <a:pt x="1160" y="375"/>
                    <a:pt x="1493" y="8"/>
                  </a:cubicBezTo>
                  <a:cubicBezTo>
                    <a:pt x="1447" y="3"/>
                    <a:pt x="1403" y="0"/>
                    <a:pt x="136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80"/>
            <p:cNvSpPr/>
            <p:nvPr/>
          </p:nvSpPr>
          <p:spPr>
            <a:xfrm>
              <a:off x="4128500" y="2505650"/>
              <a:ext cx="31325" cy="30800"/>
            </a:xfrm>
            <a:custGeom>
              <a:rect b="b" l="l" r="r" t="t"/>
              <a:pathLst>
                <a:path extrusionOk="0" h="1232" w="1253">
                  <a:moveTo>
                    <a:pt x="639" y="1"/>
                  </a:moveTo>
                  <a:cubicBezTo>
                    <a:pt x="321" y="1"/>
                    <a:pt x="0" y="219"/>
                    <a:pt x="52" y="631"/>
                  </a:cubicBezTo>
                  <a:cubicBezTo>
                    <a:pt x="85" y="965"/>
                    <a:pt x="352" y="1231"/>
                    <a:pt x="686" y="1231"/>
                  </a:cubicBezTo>
                  <a:cubicBezTo>
                    <a:pt x="1019" y="1198"/>
                    <a:pt x="1253" y="898"/>
                    <a:pt x="1219" y="598"/>
                  </a:cubicBezTo>
                  <a:cubicBezTo>
                    <a:pt x="1236" y="193"/>
                    <a:pt x="938" y="1"/>
                    <a:pt x="63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80"/>
            <p:cNvSpPr/>
            <p:nvPr/>
          </p:nvSpPr>
          <p:spPr>
            <a:xfrm>
              <a:off x="4150625" y="2601475"/>
              <a:ext cx="60075" cy="38925"/>
            </a:xfrm>
            <a:custGeom>
              <a:rect b="b" l="l" r="r" t="t"/>
              <a:pathLst>
                <a:path extrusionOk="0" h="1557" w="2403">
                  <a:moveTo>
                    <a:pt x="168" y="0"/>
                  </a:moveTo>
                  <a:lnTo>
                    <a:pt x="168" y="0"/>
                  </a:lnTo>
                  <a:cubicBezTo>
                    <a:pt x="1" y="634"/>
                    <a:pt x="334" y="1268"/>
                    <a:pt x="968" y="1501"/>
                  </a:cubicBezTo>
                  <a:cubicBezTo>
                    <a:pt x="1086" y="1539"/>
                    <a:pt x="1204" y="1556"/>
                    <a:pt x="1318" y="1556"/>
                  </a:cubicBezTo>
                  <a:cubicBezTo>
                    <a:pt x="1821" y="1556"/>
                    <a:pt x="2267" y="1217"/>
                    <a:pt x="2403" y="701"/>
                  </a:cubicBezTo>
                  <a:lnTo>
                    <a:pt x="168" y="0"/>
                  </a:lnTo>
                  <a:close/>
                </a:path>
              </a:pathLst>
            </a:custGeom>
            <a:solidFill>
              <a:srgbClr val="B16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80"/>
            <p:cNvSpPr/>
            <p:nvPr/>
          </p:nvSpPr>
          <p:spPr>
            <a:xfrm>
              <a:off x="4153975" y="2613150"/>
              <a:ext cx="32550" cy="27050"/>
            </a:xfrm>
            <a:custGeom>
              <a:rect b="b" l="l" r="r" t="t"/>
              <a:pathLst>
                <a:path extrusionOk="0" h="1082" w="1302">
                  <a:moveTo>
                    <a:pt x="367" y="0"/>
                  </a:moveTo>
                  <a:cubicBezTo>
                    <a:pt x="234" y="0"/>
                    <a:pt x="134" y="34"/>
                    <a:pt x="0" y="67"/>
                  </a:cubicBezTo>
                  <a:cubicBezTo>
                    <a:pt x="100" y="534"/>
                    <a:pt x="401" y="901"/>
                    <a:pt x="834" y="1034"/>
                  </a:cubicBezTo>
                  <a:cubicBezTo>
                    <a:pt x="952" y="1058"/>
                    <a:pt x="1070" y="1082"/>
                    <a:pt x="1176" y="1082"/>
                  </a:cubicBezTo>
                  <a:cubicBezTo>
                    <a:pt x="1220" y="1082"/>
                    <a:pt x="1262" y="1078"/>
                    <a:pt x="1301" y="1068"/>
                  </a:cubicBezTo>
                  <a:cubicBezTo>
                    <a:pt x="1301" y="1034"/>
                    <a:pt x="1301" y="968"/>
                    <a:pt x="1301" y="934"/>
                  </a:cubicBezTo>
                  <a:cubicBezTo>
                    <a:pt x="1301" y="401"/>
                    <a:pt x="901" y="0"/>
                    <a:pt x="367" y="0"/>
                  </a:cubicBez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80"/>
            <p:cNvSpPr/>
            <p:nvPr/>
          </p:nvSpPr>
          <p:spPr>
            <a:xfrm>
              <a:off x="4237375" y="2439475"/>
              <a:ext cx="35100" cy="19425"/>
            </a:xfrm>
            <a:custGeom>
              <a:rect b="b" l="l" r="r" t="t"/>
              <a:pathLst>
                <a:path extrusionOk="0" h="777" w="1404">
                  <a:moveTo>
                    <a:pt x="664" y="0"/>
                  </a:moveTo>
                  <a:cubicBezTo>
                    <a:pt x="352" y="0"/>
                    <a:pt x="46" y="196"/>
                    <a:pt x="0" y="609"/>
                  </a:cubicBezTo>
                  <a:lnTo>
                    <a:pt x="1368" y="776"/>
                  </a:lnTo>
                  <a:cubicBezTo>
                    <a:pt x="1404" y="271"/>
                    <a:pt x="1030" y="0"/>
                    <a:pt x="66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80"/>
            <p:cNvSpPr/>
            <p:nvPr/>
          </p:nvSpPr>
          <p:spPr>
            <a:xfrm>
              <a:off x="4105025" y="2454075"/>
              <a:ext cx="38125" cy="25675"/>
            </a:xfrm>
            <a:custGeom>
              <a:rect b="b" l="l" r="r" t="t"/>
              <a:pathLst>
                <a:path extrusionOk="0" h="1027" w="1525">
                  <a:moveTo>
                    <a:pt x="934" y="1"/>
                  </a:moveTo>
                  <a:cubicBezTo>
                    <a:pt x="471" y="1"/>
                    <a:pt x="1" y="469"/>
                    <a:pt x="290" y="1026"/>
                  </a:cubicBezTo>
                  <a:lnTo>
                    <a:pt x="1525" y="392"/>
                  </a:lnTo>
                  <a:cubicBezTo>
                    <a:pt x="1392" y="116"/>
                    <a:pt x="1164" y="1"/>
                    <a:pt x="93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80"/>
            <p:cNvSpPr/>
            <p:nvPr/>
          </p:nvSpPr>
          <p:spPr>
            <a:xfrm>
              <a:off x="4235700" y="2499650"/>
              <a:ext cx="30050" cy="30125"/>
            </a:xfrm>
            <a:custGeom>
              <a:rect b="b" l="l" r="r" t="t"/>
              <a:pathLst>
                <a:path extrusionOk="0" h="1205" w="1202">
                  <a:moveTo>
                    <a:pt x="624" y="1"/>
                  </a:moveTo>
                  <a:cubicBezTo>
                    <a:pt x="605" y="1"/>
                    <a:pt x="586" y="2"/>
                    <a:pt x="567" y="4"/>
                  </a:cubicBezTo>
                  <a:cubicBezTo>
                    <a:pt x="234" y="4"/>
                    <a:pt x="0" y="304"/>
                    <a:pt x="34" y="638"/>
                  </a:cubicBezTo>
                  <a:cubicBezTo>
                    <a:pt x="34" y="971"/>
                    <a:pt x="301" y="1205"/>
                    <a:pt x="634" y="1205"/>
                  </a:cubicBezTo>
                  <a:cubicBezTo>
                    <a:pt x="968" y="1171"/>
                    <a:pt x="1201" y="904"/>
                    <a:pt x="1201" y="571"/>
                  </a:cubicBezTo>
                  <a:cubicBezTo>
                    <a:pt x="1170" y="256"/>
                    <a:pt x="931" y="1"/>
                    <a:pt x="62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80"/>
            <p:cNvSpPr/>
            <p:nvPr/>
          </p:nvSpPr>
          <p:spPr>
            <a:xfrm>
              <a:off x="4199825" y="2511400"/>
              <a:ext cx="47575" cy="81750"/>
            </a:xfrm>
            <a:custGeom>
              <a:rect b="b" l="l" r="r" t="t"/>
              <a:pathLst>
                <a:path extrusionOk="0" h="3270" w="1903">
                  <a:moveTo>
                    <a:pt x="1" y="1"/>
                  </a:moveTo>
                  <a:lnTo>
                    <a:pt x="268" y="3270"/>
                  </a:lnTo>
                  <a:lnTo>
                    <a:pt x="1902" y="2536"/>
                  </a:lnTo>
                  <a:lnTo>
                    <a:pt x="1" y="1"/>
                  </a:ln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80"/>
            <p:cNvSpPr/>
            <p:nvPr/>
          </p:nvSpPr>
          <p:spPr>
            <a:xfrm>
              <a:off x="4037225" y="2630650"/>
              <a:ext cx="115100" cy="72575"/>
            </a:xfrm>
            <a:custGeom>
              <a:rect b="b" l="l" r="r" t="t"/>
              <a:pathLst>
                <a:path extrusionOk="0" h="2903" w="4604">
                  <a:moveTo>
                    <a:pt x="0" y="1"/>
                  </a:moveTo>
                  <a:cubicBezTo>
                    <a:pt x="167" y="568"/>
                    <a:pt x="501" y="1035"/>
                    <a:pt x="968" y="1402"/>
                  </a:cubicBezTo>
                  <a:cubicBezTo>
                    <a:pt x="1802" y="2102"/>
                    <a:pt x="4604" y="2903"/>
                    <a:pt x="4604" y="2903"/>
                  </a:cubicBezTo>
                  <a:lnTo>
                    <a:pt x="4604" y="2069"/>
                  </a:lnTo>
                  <a:cubicBezTo>
                    <a:pt x="3236" y="1902"/>
                    <a:pt x="434" y="1135"/>
                    <a:pt x="0" y="1"/>
                  </a:cubicBez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80"/>
            <p:cNvSpPr/>
            <p:nvPr/>
          </p:nvSpPr>
          <p:spPr>
            <a:xfrm>
              <a:off x="4288225" y="3804000"/>
              <a:ext cx="1176700" cy="988450"/>
            </a:xfrm>
            <a:custGeom>
              <a:rect b="b" l="l" r="r" t="t"/>
              <a:pathLst>
                <a:path extrusionOk="0" h="39538" w="47068">
                  <a:moveTo>
                    <a:pt x="4250" y="0"/>
                  </a:moveTo>
                  <a:cubicBezTo>
                    <a:pt x="3962" y="0"/>
                    <a:pt x="3670" y="67"/>
                    <a:pt x="3403" y="201"/>
                  </a:cubicBezTo>
                  <a:cubicBezTo>
                    <a:pt x="3203" y="267"/>
                    <a:pt x="3070" y="467"/>
                    <a:pt x="3070" y="668"/>
                  </a:cubicBezTo>
                  <a:lnTo>
                    <a:pt x="1" y="31290"/>
                  </a:lnTo>
                  <a:cubicBezTo>
                    <a:pt x="34" y="31456"/>
                    <a:pt x="101" y="31556"/>
                    <a:pt x="268" y="31623"/>
                  </a:cubicBezTo>
                  <a:cubicBezTo>
                    <a:pt x="451" y="31723"/>
                    <a:pt x="651" y="31773"/>
                    <a:pt x="851" y="31773"/>
                  </a:cubicBezTo>
                  <a:cubicBezTo>
                    <a:pt x="1052" y="31773"/>
                    <a:pt x="1252" y="31723"/>
                    <a:pt x="1435" y="31623"/>
                  </a:cubicBezTo>
                  <a:cubicBezTo>
                    <a:pt x="1569" y="31556"/>
                    <a:pt x="1669" y="31456"/>
                    <a:pt x="1702" y="31290"/>
                  </a:cubicBezTo>
                  <a:lnTo>
                    <a:pt x="5438" y="668"/>
                  </a:lnTo>
                  <a:cubicBezTo>
                    <a:pt x="5405" y="467"/>
                    <a:pt x="5271" y="267"/>
                    <a:pt x="5071" y="201"/>
                  </a:cubicBezTo>
                  <a:cubicBezTo>
                    <a:pt x="4821" y="67"/>
                    <a:pt x="4537" y="0"/>
                    <a:pt x="4250" y="0"/>
                  </a:cubicBezTo>
                  <a:close/>
                  <a:moveTo>
                    <a:pt x="42815" y="0"/>
                  </a:moveTo>
                  <a:cubicBezTo>
                    <a:pt x="42523" y="0"/>
                    <a:pt x="42231" y="67"/>
                    <a:pt x="41964" y="201"/>
                  </a:cubicBezTo>
                  <a:cubicBezTo>
                    <a:pt x="41797" y="267"/>
                    <a:pt x="41664" y="467"/>
                    <a:pt x="41631" y="668"/>
                  </a:cubicBezTo>
                  <a:lnTo>
                    <a:pt x="45367" y="31290"/>
                  </a:lnTo>
                  <a:cubicBezTo>
                    <a:pt x="45400" y="31456"/>
                    <a:pt x="45500" y="31556"/>
                    <a:pt x="45633" y="31623"/>
                  </a:cubicBezTo>
                  <a:cubicBezTo>
                    <a:pt x="45817" y="31723"/>
                    <a:pt x="46017" y="31773"/>
                    <a:pt x="46221" y="31773"/>
                  </a:cubicBezTo>
                  <a:cubicBezTo>
                    <a:pt x="46426" y="31773"/>
                    <a:pt x="46634" y="31723"/>
                    <a:pt x="46834" y="31623"/>
                  </a:cubicBezTo>
                  <a:cubicBezTo>
                    <a:pt x="46968" y="31556"/>
                    <a:pt x="47034" y="31456"/>
                    <a:pt x="47068" y="31290"/>
                  </a:cubicBezTo>
                  <a:lnTo>
                    <a:pt x="43999" y="668"/>
                  </a:lnTo>
                  <a:cubicBezTo>
                    <a:pt x="43999" y="467"/>
                    <a:pt x="43865" y="267"/>
                    <a:pt x="43665" y="201"/>
                  </a:cubicBezTo>
                  <a:cubicBezTo>
                    <a:pt x="43398" y="67"/>
                    <a:pt x="43107" y="0"/>
                    <a:pt x="42815" y="0"/>
                  </a:cubicBezTo>
                  <a:close/>
                  <a:moveTo>
                    <a:pt x="23518" y="4946"/>
                  </a:moveTo>
                  <a:cubicBezTo>
                    <a:pt x="23201" y="4946"/>
                    <a:pt x="22884" y="5021"/>
                    <a:pt x="22584" y="5171"/>
                  </a:cubicBezTo>
                  <a:cubicBezTo>
                    <a:pt x="22383" y="5238"/>
                    <a:pt x="22217" y="5438"/>
                    <a:pt x="22217" y="5705"/>
                  </a:cubicBezTo>
                  <a:lnTo>
                    <a:pt x="22584" y="38995"/>
                  </a:lnTo>
                  <a:cubicBezTo>
                    <a:pt x="22617" y="39162"/>
                    <a:pt x="22717" y="39295"/>
                    <a:pt x="22850" y="39362"/>
                  </a:cubicBezTo>
                  <a:cubicBezTo>
                    <a:pt x="23067" y="39479"/>
                    <a:pt x="23292" y="39537"/>
                    <a:pt x="23518" y="39537"/>
                  </a:cubicBezTo>
                  <a:cubicBezTo>
                    <a:pt x="23743" y="39537"/>
                    <a:pt x="23968" y="39479"/>
                    <a:pt x="24185" y="39362"/>
                  </a:cubicBezTo>
                  <a:cubicBezTo>
                    <a:pt x="24318" y="39295"/>
                    <a:pt x="24418" y="39162"/>
                    <a:pt x="24418" y="38995"/>
                  </a:cubicBezTo>
                  <a:lnTo>
                    <a:pt x="24819" y="5705"/>
                  </a:lnTo>
                  <a:cubicBezTo>
                    <a:pt x="24785" y="5471"/>
                    <a:pt x="24652" y="5238"/>
                    <a:pt x="24452" y="5171"/>
                  </a:cubicBezTo>
                  <a:cubicBezTo>
                    <a:pt x="24151" y="5021"/>
                    <a:pt x="23835" y="4946"/>
                    <a:pt x="23518" y="4946"/>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80"/>
            <p:cNvSpPr/>
            <p:nvPr/>
          </p:nvSpPr>
          <p:spPr>
            <a:xfrm>
              <a:off x="4843625" y="3927625"/>
              <a:ext cx="65075" cy="255625"/>
            </a:xfrm>
            <a:custGeom>
              <a:rect b="b" l="l" r="r" t="t"/>
              <a:pathLst>
                <a:path extrusionOk="0" h="10225" w="2603">
                  <a:moveTo>
                    <a:pt x="1302" y="1"/>
                  </a:moveTo>
                  <a:cubicBezTo>
                    <a:pt x="985" y="1"/>
                    <a:pt x="668" y="76"/>
                    <a:pt x="368" y="226"/>
                  </a:cubicBezTo>
                  <a:cubicBezTo>
                    <a:pt x="167" y="293"/>
                    <a:pt x="1" y="493"/>
                    <a:pt x="1" y="760"/>
                  </a:cubicBezTo>
                  <a:lnTo>
                    <a:pt x="101" y="10200"/>
                  </a:lnTo>
                  <a:cubicBezTo>
                    <a:pt x="501" y="10216"/>
                    <a:pt x="901" y="10225"/>
                    <a:pt x="1302" y="10225"/>
                  </a:cubicBezTo>
                  <a:cubicBezTo>
                    <a:pt x="1702" y="10225"/>
                    <a:pt x="2102" y="10216"/>
                    <a:pt x="2502" y="10200"/>
                  </a:cubicBezTo>
                  <a:lnTo>
                    <a:pt x="2603" y="760"/>
                  </a:lnTo>
                  <a:cubicBezTo>
                    <a:pt x="2569" y="493"/>
                    <a:pt x="2436" y="293"/>
                    <a:pt x="2236" y="226"/>
                  </a:cubicBezTo>
                  <a:cubicBezTo>
                    <a:pt x="1935" y="76"/>
                    <a:pt x="1619" y="1"/>
                    <a:pt x="130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80"/>
            <p:cNvSpPr/>
            <p:nvPr/>
          </p:nvSpPr>
          <p:spPr>
            <a:xfrm>
              <a:off x="5328975" y="3804000"/>
              <a:ext cx="81750" cy="267725"/>
            </a:xfrm>
            <a:custGeom>
              <a:rect b="b" l="l" r="r" t="t"/>
              <a:pathLst>
                <a:path extrusionOk="0" h="10709" w="3270">
                  <a:moveTo>
                    <a:pt x="1185" y="0"/>
                  </a:moveTo>
                  <a:cubicBezTo>
                    <a:pt x="893" y="0"/>
                    <a:pt x="601" y="67"/>
                    <a:pt x="334" y="201"/>
                  </a:cubicBezTo>
                  <a:cubicBezTo>
                    <a:pt x="167" y="267"/>
                    <a:pt x="34" y="467"/>
                    <a:pt x="1" y="668"/>
                  </a:cubicBezTo>
                  <a:lnTo>
                    <a:pt x="1235" y="10708"/>
                  </a:lnTo>
                  <a:lnTo>
                    <a:pt x="1768" y="10408"/>
                  </a:lnTo>
                  <a:cubicBezTo>
                    <a:pt x="2302" y="10108"/>
                    <a:pt x="2803" y="9807"/>
                    <a:pt x="3270" y="9474"/>
                  </a:cubicBezTo>
                  <a:lnTo>
                    <a:pt x="2369" y="668"/>
                  </a:lnTo>
                  <a:cubicBezTo>
                    <a:pt x="2369" y="467"/>
                    <a:pt x="2235" y="267"/>
                    <a:pt x="2035" y="201"/>
                  </a:cubicBezTo>
                  <a:cubicBezTo>
                    <a:pt x="1768" y="67"/>
                    <a:pt x="1477" y="0"/>
                    <a:pt x="118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80"/>
            <p:cNvSpPr/>
            <p:nvPr/>
          </p:nvSpPr>
          <p:spPr>
            <a:xfrm>
              <a:off x="4343275" y="3804000"/>
              <a:ext cx="80925" cy="267725"/>
            </a:xfrm>
            <a:custGeom>
              <a:rect b="b" l="l" r="r" t="t"/>
              <a:pathLst>
                <a:path extrusionOk="0" h="10709" w="3237">
                  <a:moveTo>
                    <a:pt x="2048" y="0"/>
                  </a:moveTo>
                  <a:cubicBezTo>
                    <a:pt x="1760" y="0"/>
                    <a:pt x="1468" y="67"/>
                    <a:pt x="1201" y="201"/>
                  </a:cubicBezTo>
                  <a:cubicBezTo>
                    <a:pt x="1001" y="267"/>
                    <a:pt x="868" y="467"/>
                    <a:pt x="868" y="668"/>
                  </a:cubicBezTo>
                  <a:lnTo>
                    <a:pt x="0" y="9441"/>
                  </a:lnTo>
                  <a:cubicBezTo>
                    <a:pt x="467" y="9774"/>
                    <a:pt x="968" y="10108"/>
                    <a:pt x="1501" y="10408"/>
                  </a:cubicBezTo>
                  <a:lnTo>
                    <a:pt x="2035" y="10708"/>
                  </a:lnTo>
                  <a:lnTo>
                    <a:pt x="3236" y="701"/>
                  </a:lnTo>
                  <a:cubicBezTo>
                    <a:pt x="3236" y="467"/>
                    <a:pt x="3069" y="267"/>
                    <a:pt x="2869" y="201"/>
                  </a:cubicBezTo>
                  <a:cubicBezTo>
                    <a:pt x="2619" y="67"/>
                    <a:pt x="2335" y="0"/>
                    <a:pt x="204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80"/>
            <p:cNvSpPr/>
            <p:nvPr/>
          </p:nvSpPr>
          <p:spPr>
            <a:xfrm>
              <a:off x="4174825" y="3262350"/>
              <a:ext cx="1404350" cy="830625"/>
            </a:xfrm>
            <a:custGeom>
              <a:rect b="b" l="l" r="r" t="t"/>
              <a:pathLst>
                <a:path extrusionOk="0" h="33225" w="56174">
                  <a:moveTo>
                    <a:pt x="28074" y="1"/>
                  </a:moveTo>
                  <a:cubicBezTo>
                    <a:pt x="20890" y="1"/>
                    <a:pt x="13710" y="1585"/>
                    <a:pt x="8239" y="4754"/>
                  </a:cubicBezTo>
                  <a:cubicBezTo>
                    <a:pt x="2736" y="7923"/>
                    <a:pt x="0" y="12060"/>
                    <a:pt x="34" y="16229"/>
                  </a:cubicBezTo>
                  <a:lnTo>
                    <a:pt x="34" y="17030"/>
                  </a:lnTo>
                  <a:cubicBezTo>
                    <a:pt x="34" y="21166"/>
                    <a:pt x="2769" y="25302"/>
                    <a:pt x="8239" y="28471"/>
                  </a:cubicBezTo>
                  <a:cubicBezTo>
                    <a:pt x="13727" y="31640"/>
                    <a:pt x="20915" y="33225"/>
                    <a:pt x="28099" y="33225"/>
                  </a:cubicBezTo>
                  <a:cubicBezTo>
                    <a:pt x="35284" y="33225"/>
                    <a:pt x="42464" y="31640"/>
                    <a:pt x="47934" y="28471"/>
                  </a:cubicBezTo>
                  <a:cubicBezTo>
                    <a:pt x="53438" y="25302"/>
                    <a:pt x="56174" y="21166"/>
                    <a:pt x="56174" y="17030"/>
                  </a:cubicBezTo>
                  <a:lnTo>
                    <a:pt x="56174" y="16229"/>
                  </a:lnTo>
                  <a:cubicBezTo>
                    <a:pt x="56174" y="12060"/>
                    <a:pt x="53405" y="7923"/>
                    <a:pt x="47934" y="4754"/>
                  </a:cubicBezTo>
                  <a:cubicBezTo>
                    <a:pt x="42447" y="1585"/>
                    <a:pt x="35259" y="1"/>
                    <a:pt x="2807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80"/>
            <p:cNvSpPr/>
            <p:nvPr/>
          </p:nvSpPr>
          <p:spPr>
            <a:xfrm>
              <a:off x="4174825" y="3209825"/>
              <a:ext cx="1402675" cy="845000"/>
            </a:xfrm>
            <a:custGeom>
              <a:rect b="b" l="l" r="r" t="t"/>
              <a:pathLst>
                <a:path extrusionOk="0" h="33800" w="56107">
                  <a:moveTo>
                    <a:pt x="28054" y="0"/>
                  </a:moveTo>
                  <a:cubicBezTo>
                    <a:pt x="20874" y="0"/>
                    <a:pt x="13693" y="1585"/>
                    <a:pt x="8206" y="4754"/>
                  </a:cubicBezTo>
                  <a:cubicBezTo>
                    <a:pt x="2736" y="7923"/>
                    <a:pt x="0" y="12059"/>
                    <a:pt x="0" y="16229"/>
                  </a:cubicBezTo>
                  <a:lnTo>
                    <a:pt x="0" y="17029"/>
                  </a:lnTo>
                  <a:cubicBezTo>
                    <a:pt x="0" y="21166"/>
                    <a:pt x="2736" y="25902"/>
                    <a:pt x="8206" y="29071"/>
                  </a:cubicBezTo>
                  <a:cubicBezTo>
                    <a:pt x="13693" y="32223"/>
                    <a:pt x="20874" y="33800"/>
                    <a:pt x="28054" y="33800"/>
                  </a:cubicBezTo>
                  <a:cubicBezTo>
                    <a:pt x="35234" y="33800"/>
                    <a:pt x="42414" y="32223"/>
                    <a:pt x="47901" y="29071"/>
                  </a:cubicBezTo>
                  <a:cubicBezTo>
                    <a:pt x="53372" y="25902"/>
                    <a:pt x="56107" y="21766"/>
                    <a:pt x="56107" y="17596"/>
                  </a:cubicBezTo>
                  <a:lnTo>
                    <a:pt x="56107" y="16229"/>
                  </a:lnTo>
                  <a:cubicBezTo>
                    <a:pt x="56107" y="12059"/>
                    <a:pt x="53372" y="7923"/>
                    <a:pt x="47901" y="4754"/>
                  </a:cubicBezTo>
                  <a:cubicBezTo>
                    <a:pt x="42414" y="1585"/>
                    <a:pt x="35234" y="0"/>
                    <a:pt x="2805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80"/>
            <p:cNvSpPr/>
            <p:nvPr/>
          </p:nvSpPr>
          <p:spPr>
            <a:xfrm>
              <a:off x="4174825" y="3209825"/>
              <a:ext cx="1402675" cy="845000"/>
            </a:xfrm>
            <a:custGeom>
              <a:rect b="b" l="l" r="r" t="t"/>
              <a:pathLst>
                <a:path extrusionOk="0" h="33800" w="56107">
                  <a:moveTo>
                    <a:pt x="28054" y="0"/>
                  </a:moveTo>
                  <a:cubicBezTo>
                    <a:pt x="20874" y="0"/>
                    <a:pt x="13693" y="1585"/>
                    <a:pt x="8206" y="4754"/>
                  </a:cubicBezTo>
                  <a:cubicBezTo>
                    <a:pt x="2736" y="7923"/>
                    <a:pt x="0" y="12059"/>
                    <a:pt x="0" y="16229"/>
                  </a:cubicBezTo>
                  <a:lnTo>
                    <a:pt x="0" y="17029"/>
                  </a:lnTo>
                  <a:cubicBezTo>
                    <a:pt x="0" y="21166"/>
                    <a:pt x="2736" y="25902"/>
                    <a:pt x="8206" y="29071"/>
                  </a:cubicBezTo>
                  <a:cubicBezTo>
                    <a:pt x="13693" y="32223"/>
                    <a:pt x="20874" y="33800"/>
                    <a:pt x="28054" y="33800"/>
                  </a:cubicBezTo>
                  <a:cubicBezTo>
                    <a:pt x="35234" y="33800"/>
                    <a:pt x="42414" y="32223"/>
                    <a:pt x="47901" y="29071"/>
                  </a:cubicBezTo>
                  <a:cubicBezTo>
                    <a:pt x="53372" y="25902"/>
                    <a:pt x="56107" y="21766"/>
                    <a:pt x="56107" y="17596"/>
                  </a:cubicBezTo>
                  <a:lnTo>
                    <a:pt x="56107" y="16229"/>
                  </a:lnTo>
                  <a:cubicBezTo>
                    <a:pt x="56107" y="12059"/>
                    <a:pt x="53372" y="7923"/>
                    <a:pt x="47901" y="4754"/>
                  </a:cubicBezTo>
                  <a:cubicBezTo>
                    <a:pt x="42414" y="1585"/>
                    <a:pt x="35234" y="0"/>
                    <a:pt x="280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80"/>
            <p:cNvSpPr/>
            <p:nvPr/>
          </p:nvSpPr>
          <p:spPr>
            <a:xfrm>
              <a:off x="4174825" y="3209825"/>
              <a:ext cx="1402675" cy="845000"/>
            </a:xfrm>
            <a:custGeom>
              <a:rect b="b" l="l" r="r" t="t"/>
              <a:pathLst>
                <a:path extrusionOk="0" h="33800" w="56107">
                  <a:moveTo>
                    <a:pt x="28054" y="0"/>
                  </a:moveTo>
                  <a:cubicBezTo>
                    <a:pt x="20874" y="0"/>
                    <a:pt x="13693" y="1585"/>
                    <a:pt x="8206" y="4754"/>
                  </a:cubicBezTo>
                  <a:cubicBezTo>
                    <a:pt x="2736" y="7923"/>
                    <a:pt x="0" y="12059"/>
                    <a:pt x="0" y="16229"/>
                  </a:cubicBezTo>
                  <a:lnTo>
                    <a:pt x="0" y="17029"/>
                  </a:lnTo>
                  <a:cubicBezTo>
                    <a:pt x="0" y="21166"/>
                    <a:pt x="2736" y="25902"/>
                    <a:pt x="8206" y="29071"/>
                  </a:cubicBezTo>
                  <a:cubicBezTo>
                    <a:pt x="13693" y="32223"/>
                    <a:pt x="20874" y="33800"/>
                    <a:pt x="28054" y="33800"/>
                  </a:cubicBezTo>
                  <a:cubicBezTo>
                    <a:pt x="35234" y="33800"/>
                    <a:pt x="42414" y="32223"/>
                    <a:pt x="47901" y="29071"/>
                  </a:cubicBezTo>
                  <a:cubicBezTo>
                    <a:pt x="53372" y="25902"/>
                    <a:pt x="56107" y="21766"/>
                    <a:pt x="56107" y="17596"/>
                  </a:cubicBezTo>
                  <a:lnTo>
                    <a:pt x="56107" y="16229"/>
                  </a:lnTo>
                  <a:cubicBezTo>
                    <a:pt x="56107" y="12059"/>
                    <a:pt x="53372" y="7923"/>
                    <a:pt x="47901" y="4754"/>
                  </a:cubicBezTo>
                  <a:cubicBezTo>
                    <a:pt x="42414" y="1585"/>
                    <a:pt x="35234" y="0"/>
                    <a:pt x="2805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80"/>
            <p:cNvSpPr/>
            <p:nvPr/>
          </p:nvSpPr>
          <p:spPr>
            <a:xfrm>
              <a:off x="4105600" y="3209825"/>
              <a:ext cx="1540300" cy="810600"/>
            </a:xfrm>
            <a:custGeom>
              <a:rect b="b" l="l" r="r" t="t"/>
              <a:pathLst>
                <a:path extrusionOk="0" h="32424" w="61612">
                  <a:moveTo>
                    <a:pt x="30823" y="0"/>
                  </a:moveTo>
                  <a:cubicBezTo>
                    <a:pt x="23643" y="0"/>
                    <a:pt x="16462" y="1585"/>
                    <a:pt x="10975" y="4754"/>
                  </a:cubicBezTo>
                  <a:cubicBezTo>
                    <a:pt x="1" y="11058"/>
                    <a:pt x="1" y="21332"/>
                    <a:pt x="10975" y="27670"/>
                  </a:cubicBezTo>
                  <a:cubicBezTo>
                    <a:pt x="16462" y="30839"/>
                    <a:pt x="23643" y="32424"/>
                    <a:pt x="30823" y="32424"/>
                  </a:cubicBezTo>
                  <a:cubicBezTo>
                    <a:pt x="38003" y="32424"/>
                    <a:pt x="45183" y="30839"/>
                    <a:pt x="50670" y="27670"/>
                  </a:cubicBezTo>
                  <a:cubicBezTo>
                    <a:pt x="61611" y="21332"/>
                    <a:pt x="61611" y="11092"/>
                    <a:pt x="50670" y="4754"/>
                  </a:cubicBezTo>
                  <a:cubicBezTo>
                    <a:pt x="45183" y="1585"/>
                    <a:pt x="38003" y="0"/>
                    <a:pt x="3082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80"/>
            <p:cNvSpPr/>
            <p:nvPr/>
          </p:nvSpPr>
          <p:spPr>
            <a:xfrm>
              <a:off x="4106425" y="3209825"/>
              <a:ext cx="1540300" cy="810600"/>
            </a:xfrm>
            <a:custGeom>
              <a:rect b="b" l="l" r="r" t="t"/>
              <a:pathLst>
                <a:path extrusionOk="0" h="32424" w="61612">
                  <a:moveTo>
                    <a:pt x="30810" y="0"/>
                  </a:moveTo>
                  <a:cubicBezTo>
                    <a:pt x="23626" y="0"/>
                    <a:pt x="16446" y="1585"/>
                    <a:pt x="10975" y="4754"/>
                  </a:cubicBezTo>
                  <a:cubicBezTo>
                    <a:pt x="1" y="11058"/>
                    <a:pt x="1" y="21332"/>
                    <a:pt x="10975" y="27670"/>
                  </a:cubicBezTo>
                  <a:cubicBezTo>
                    <a:pt x="16446" y="30839"/>
                    <a:pt x="23635" y="32424"/>
                    <a:pt x="30823" y="32424"/>
                  </a:cubicBezTo>
                  <a:cubicBezTo>
                    <a:pt x="38011" y="32424"/>
                    <a:pt x="45200" y="30839"/>
                    <a:pt x="50670" y="27670"/>
                  </a:cubicBezTo>
                  <a:cubicBezTo>
                    <a:pt x="61612" y="21332"/>
                    <a:pt x="61612" y="11092"/>
                    <a:pt x="50670" y="4754"/>
                  </a:cubicBezTo>
                  <a:cubicBezTo>
                    <a:pt x="45183" y="1585"/>
                    <a:pt x="37995" y="0"/>
                    <a:pt x="308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80"/>
            <p:cNvSpPr/>
            <p:nvPr/>
          </p:nvSpPr>
          <p:spPr>
            <a:xfrm>
              <a:off x="4212350" y="3278625"/>
              <a:ext cx="793075" cy="457025"/>
            </a:xfrm>
            <a:custGeom>
              <a:rect b="b" l="l" r="r" t="t"/>
              <a:pathLst>
                <a:path extrusionOk="0" h="18281" w="31723">
                  <a:moveTo>
                    <a:pt x="20065" y="0"/>
                  </a:moveTo>
                  <a:cubicBezTo>
                    <a:pt x="19956" y="0"/>
                    <a:pt x="19848" y="34"/>
                    <a:pt x="19748" y="100"/>
                  </a:cubicBezTo>
                  <a:lnTo>
                    <a:pt x="100" y="11442"/>
                  </a:lnTo>
                  <a:cubicBezTo>
                    <a:pt x="0" y="11475"/>
                    <a:pt x="0" y="11642"/>
                    <a:pt x="100" y="11675"/>
                  </a:cubicBezTo>
                  <a:lnTo>
                    <a:pt x="11509" y="18280"/>
                  </a:lnTo>
                  <a:lnTo>
                    <a:pt x="31723" y="6638"/>
                  </a:lnTo>
                  <a:lnTo>
                    <a:pt x="20382" y="100"/>
                  </a:lnTo>
                  <a:cubicBezTo>
                    <a:pt x="20281" y="34"/>
                    <a:pt x="20173" y="0"/>
                    <a:pt x="200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80"/>
            <p:cNvSpPr/>
            <p:nvPr/>
          </p:nvSpPr>
          <p:spPr>
            <a:xfrm>
              <a:off x="4224850" y="3409550"/>
              <a:ext cx="759750" cy="296900"/>
            </a:xfrm>
            <a:custGeom>
              <a:rect b="b" l="l" r="r" t="t"/>
              <a:pathLst>
                <a:path extrusionOk="0" h="11876" w="30390">
                  <a:moveTo>
                    <a:pt x="30389" y="0"/>
                  </a:moveTo>
                  <a:lnTo>
                    <a:pt x="11042" y="11175"/>
                  </a:lnTo>
                  <a:lnTo>
                    <a:pt x="67" y="4871"/>
                  </a:lnTo>
                  <a:cubicBezTo>
                    <a:pt x="34" y="4837"/>
                    <a:pt x="1" y="4804"/>
                    <a:pt x="1" y="4737"/>
                  </a:cubicBezTo>
                  <a:lnTo>
                    <a:pt x="1" y="5104"/>
                  </a:lnTo>
                  <a:cubicBezTo>
                    <a:pt x="1" y="5471"/>
                    <a:pt x="201" y="5805"/>
                    <a:pt x="534" y="6005"/>
                  </a:cubicBezTo>
                  <a:lnTo>
                    <a:pt x="10508" y="11742"/>
                  </a:lnTo>
                  <a:cubicBezTo>
                    <a:pt x="10675" y="11842"/>
                    <a:pt x="10842" y="11876"/>
                    <a:pt x="11042" y="11876"/>
                  </a:cubicBezTo>
                  <a:cubicBezTo>
                    <a:pt x="11209" y="11876"/>
                    <a:pt x="11409" y="11842"/>
                    <a:pt x="11542" y="11742"/>
                  </a:cubicBezTo>
                  <a:lnTo>
                    <a:pt x="29855" y="1168"/>
                  </a:lnTo>
                  <a:cubicBezTo>
                    <a:pt x="30189" y="968"/>
                    <a:pt x="30389" y="634"/>
                    <a:pt x="30389" y="267"/>
                  </a:cubicBezTo>
                  <a:lnTo>
                    <a:pt x="30389"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80"/>
            <p:cNvSpPr/>
            <p:nvPr/>
          </p:nvSpPr>
          <p:spPr>
            <a:xfrm>
              <a:off x="4500875" y="3409550"/>
              <a:ext cx="483725" cy="296900"/>
            </a:xfrm>
            <a:custGeom>
              <a:rect b="b" l="l" r="r" t="t"/>
              <a:pathLst>
                <a:path extrusionOk="0" h="11876" w="19349">
                  <a:moveTo>
                    <a:pt x="19348" y="0"/>
                  </a:moveTo>
                  <a:lnTo>
                    <a:pt x="1" y="11175"/>
                  </a:lnTo>
                  <a:lnTo>
                    <a:pt x="1" y="11876"/>
                  </a:lnTo>
                  <a:cubicBezTo>
                    <a:pt x="168" y="11876"/>
                    <a:pt x="334" y="11842"/>
                    <a:pt x="501" y="11742"/>
                  </a:cubicBezTo>
                  <a:lnTo>
                    <a:pt x="18814" y="1168"/>
                  </a:lnTo>
                  <a:cubicBezTo>
                    <a:pt x="19148" y="1001"/>
                    <a:pt x="19348" y="634"/>
                    <a:pt x="19348" y="267"/>
                  </a:cubicBezTo>
                  <a:lnTo>
                    <a:pt x="19348"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80"/>
            <p:cNvSpPr/>
            <p:nvPr/>
          </p:nvSpPr>
          <p:spPr>
            <a:xfrm>
              <a:off x="4224850" y="3251725"/>
              <a:ext cx="759750" cy="438050"/>
            </a:xfrm>
            <a:custGeom>
              <a:rect b="b" l="l" r="r" t="t"/>
              <a:pathLst>
                <a:path extrusionOk="0" h="17522" w="30390">
                  <a:moveTo>
                    <a:pt x="19231" y="1"/>
                  </a:moveTo>
                  <a:cubicBezTo>
                    <a:pt x="19123" y="1"/>
                    <a:pt x="19014" y="26"/>
                    <a:pt x="18914" y="76"/>
                  </a:cubicBezTo>
                  <a:lnTo>
                    <a:pt x="101" y="10950"/>
                  </a:lnTo>
                  <a:cubicBezTo>
                    <a:pt x="1" y="11017"/>
                    <a:pt x="1" y="11150"/>
                    <a:pt x="101" y="11184"/>
                  </a:cubicBezTo>
                  <a:lnTo>
                    <a:pt x="11042" y="17522"/>
                  </a:lnTo>
                  <a:lnTo>
                    <a:pt x="30389" y="6313"/>
                  </a:lnTo>
                  <a:lnTo>
                    <a:pt x="19548" y="76"/>
                  </a:lnTo>
                  <a:cubicBezTo>
                    <a:pt x="19448" y="26"/>
                    <a:pt x="19340" y="1"/>
                    <a:pt x="1923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80"/>
            <p:cNvSpPr/>
            <p:nvPr/>
          </p:nvSpPr>
          <p:spPr>
            <a:xfrm>
              <a:off x="4334100" y="3114350"/>
              <a:ext cx="462850" cy="304525"/>
            </a:xfrm>
            <a:custGeom>
              <a:rect b="b" l="l" r="r" t="t"/>
              <a:pathLst>
                <a:path extrusionOk="0" h="12181" w="18514">
                  <a:moveTo>
                    <a:pt x="2569" y="0"/>
                  </a:moveTo>
                  <a:lnTo>
                    <a:pt x="0" y="4570"/>
                  </a:lnTo>
                  <a:cubicBezTo>
                    <a:pt x="3069" y="5737"/>
                    <a:pt x="7139" y="7272"/>
                    <a:pt x="7573" y="7605"/>
                  </a:cubicBezTo>
                  <a:cubicBezTo>
                    <a:pt x="8006" y="7972"/>
                    <a:pt x="8440" y="8673"/>
                    <a:pt x="9174" y="9273"/>
                  </a:cubicBezTo>
                  <a:cubicBezTo>
                    <a:pt x="9741" y="9674"/>
                    <a:pt x="10375" y="9874"/>
                    <a:pt x="11042" y="9907"/>
                  </a:cubicBezTo>
                  <a:cubicBezTo>
                    <a:pt x="11742" y="10574"/>
                    <a:pt x="12543" y="11141"/>
                    <a:pt x="13343" y="11642"/>
                  </a:cubicBezTo>
                  <a:cubicBezTo>
                    <a:pt x="13989" y="11995"/>
                    <a:pt x="14712" y="12180"/>
                    <a:pt x="15440" y="12180"/>
                  </a:cubicBezTo>
                  <a:cubicBezTo>
                    <a:pt x="15879" y="12180"/>
                    <a:pt x="16319" y="12113"/>
                    <a:pt x="16746" y="11975"/>
                  </a:cubicBezTo>
                  <a:cubicBezTo>
                    <a:pt x="18147" y="11575"/>
                    <a:pt x="18514" y="10908"/>
                    <a:pt x="17780" y="10307"/>
                  </a:cubicBezTo>
                  <a:cubicBezTo>
                    <a:pt x="17046" y="9707"/>
                    <a:pt x="13543" y="6271"/>
                    <a:pt x="12876" y="5637"/>
                  </a:cubicBezTo>
                  <a:cubicBezTo>
                    <a:pt x="12209" y="5004"/>
                    <a:pt x="11008" y="4603"/>
                    <a:pt x="10074" y="4136"/>
                  </a:cubicBezTo>
                  <a:cubicBezTo>
                    <a:pt x="8873" y="3536"/>
                    <a:pt x="8073" y="3202"/>
                    <a:pt x="7005" y="2602"/>
                  </a:cubicBezTo>
                  <a:cubicBezTo>
                    <a:pt x="5905" y="2001"/>
                    <a:pt x="4037" y="867"/>
                    <a:pt x="2569"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80"/>
            <p:cNvSpPr/>
            <p:nvPr/>
          </p:nvSpPr>
          <p:spPr>
            <a:xfrm>
              <a:off x="4351600" y="3334500"/>
              <a:ext cx="575450" cy="331925"/>
            </a:xfrm>
            <a:custGeom>
              <a:rect b="b" l="l" r="r" t="t"/>
              <a:pathLst>
                <a:path extrusionOk="0" h="13277" w="23018">
                  <a:moveTo>
                    <a:pt x="17113" y="0"/>
                  </a:moveTo>
                  <a:lnTo>
                    <a:pt x="1" y="9907"/>
                  </a:lnTo>
                  <a:lnTo>
                    <a:pt x="5872" y="13277"/>
                  </a:lnTo>
                  <a:lnTo>
                    <a:pt x="23017" y="3369"/>
                  </a:lnTo>
                  <a:lnTo>
                    <a:pt x="17113"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80"/>
            <p:cNvSpPr/>
            <p:nvPr/>
          </p:nvSpPr>
          <p:spPr>
            <a:xfrm>
              <a:off x="4351600" y="3334500"/>
              <a:ext cx="575450" cy="250200"/>
            </a:xfrm>
            <a:custGeom>
              <a:rect b="b" l="l" r="r" t="t"/>
              <a:pathLst>
                <a:path extrusionOk="0" h="10008" w="23018">
                  <a:moveTo>
                    <a:pt x="17113" y="0"/>
                  </a:moveTo>
                  <a:lnTo>
                    <a:pt x="1" y="9907"/>
                  </a:lnTo>
                  <a:lnTo>
                    <a:pt x="234" y="10007"/>
                  </a:lnTo>
                  <a:lnTo>
                    <a:pt x="17113" y="267"/>
                  </a:lnTo>
                  <a:lnTo>
                    <a:pt x="22784" y="3503"/>
                  </a:lnTo>
                  <a:lnTo>
                    <a:pt x="23017" y="3369"/>
                  </a:lnTo>
                  <a:lnTo>
                    <a:pt x="17113"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80"/>
            <p:cNvSpPr/>
            <p:nvPr/>
          </p:nvSpPr>
          <p:spPr>
            <a:xfrm>
              <a:off x="4425825" y="3356175"/>
              <a:ext cx="205175" cy="118450"/>
            </a:xfrm>
            <a:custGeom>
              <a:rect b="b" l="l" r="r" t="t"/>
              <a:pathLst>
                <a:path extrusionOk="0" h="4738" w="8207">
                  <a:moveTo>
                    <a:pt x="5238" y="1"/>
                  </a:moveTo>
                  <a:lnTo>
                    <a:pt x="1" y="3003"/>
                  </a:lnTo>
                  <a:lnTo>
                    <a:pt x="134" y="3069"/>
                  </a:lnTo>
                  <a:lnTo>
                    <a:pt x="3003" y="4737"/>
                  </a:lnTo>
                  <a:lnTo>
                    <a:pt x="8107" y="1769"/>
                  </a:lnTo>
                  <a:lnTo>
                    <a:pt x="8207" y="1735"/>
                  </a:lnTo>
                  <a:lnTo>
                    <a:pt x="5238"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80"/>
            <p:cNvSpPr/>
            <p:nvPr/>
          </p:nvSpPr>
          <p:spPr>
            <a:xfrm>
              <a:off x="4429175" y="3359525"/>
              <a:ext cx="199325" cy="115100"/>
            </a:xfrm>
            <a:custGeom>
              <a:rect b="b" l="l" r="r" t="t"/>
              <a:pathLst>
                <a:path extrusionOk="0" h="4604" w="7973">
                  <a:moveTo>
                    <a:pt x="5104" y="0"/>
                  </a:moveTo>
                  <a:lnTo>
                    <a:pt x="0" y="2935"/>
                  </a:lnTo>
                  <a:lnTo>
                    <a:pt x="2869" y="4603"/>
                  </a:lnTo>
                  <a:lnTo>
                    <a:pt x="7973" y="1635"/>
                  </a:lnTo>
                  <a:lnTo>
                    <a:pt x="5104"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80"/>
            <p:cNvSpPr/>
            <p:nvPr/>
          </p:nvSpPr>
          <p:spPr>
            <a:xfrm>
              <a:off x="4507550" y="3081825"/>
              <a:ext cx="547925" cy="613350"/>
            </a:xfrm>
            <a:custGeom>
              <a:rect b="b" l="l" r="r" t="t"/>
              <a:pathLst>
                <a:path extrusionOk="0" h="24534" w="21917">
                  <a:moveTo>
                    <a:pt x="21549" y="0"/>
                  </a:moveTo>
                  <a:lnTo>
                    <a:pt x="2636" y="10941"/>
                  </a:lnTo>
                  <a:cubicBezTo>
                    <a:pt x="2369" y="11075"/>
                    <a:pt x="2202" y="11308"/>
                    <a:pt x="2169" y="11575"/>
                  </a:cubicBezTo>
                  <a:lnTo>
                    <a:pt x="1" y="24451"/>
                  </a:lnTo>
                  <a:cubicBezTo>
                    <a:pt x="154" y="24507"/>
                    <a:pt x="313" y="24533"/>
                    <a:pt x="468" y="24533"/>
                  </a:cubicBezTo>
                  <a:cubicBezTo>
                    <a:pt x="684" y="24533"/>
                    <a:pt x="893" y="24481"/>
                    <a:pt x="1068" y="24384"/>
                  </a:cubicBezTo>
                  <a:lnTo>
                    <a:pt x="19315" y="13843"/>
                  </a:lnTo>
                  <a:cubicBezTo>
                    <a:pt x="19648" y="13643"/>
                    <a:pt x="19848" y="13343"/>
                    <a:pt x="19915" y="12976"/>
                  </a:cubicBezTo>
                  <a:lnTo>
                    <a:pt x="21916" y="1068"/>
                  </a:lnTo>
                  <a:cubicBezTo>
                    <a:pt x="21916" y="1001"/>
                    <a:pt x="21916" y="934"/>
                    <a:pt x="21916" y="867"/>
                  </a:cubicBezTo>
                  <a:cubicBezTo>
                    <a:pt x="21916" y="534"/>
                    <a:pt x="21783" y="234"/>
                    <a:pt x="21549"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80"/>
            <p:cNvSpPr/>
            <p:nvPr/>
          </p:nvSpPr>
          <p:spPr>
            <a:xfrm>
              <a:off x="4500875" y="3076800"/>
              <a:ext cx="546250" cy="616300"/>
            </a:xfrm>
            <a:custGeom>
              <a:rect b="b" l="l" r="r" t="t"/>
              <a:pathLst>
                <a:path extrusionOk="0" h="24652" w="21850">
                  <a:moveTo>
                    <a:pt x="21583" y="1"/>
                  </a:moveTo>
                  <a:lnTo>
                    <a:pt x="2603" y="10975"/>
                  </a:lnTo>
                  <a:cubicBezTo>
                    <a:pt x="2369" y="11109"/>
                    <a:pt x="2202" y="11342"/>
                    <a:pt x="2136" y="11609"/>
                  </a:cubicBezTo>
                  <a:lnTo>
                    <a:pt x="1" y="24485"/>
                  </a:lnTo>
                  <a:lnTo>
                    <a:pt x="101" y="24585"/>
                  </a:lnTo>
                  <a:cubicBezTo>
                    <a:pt x="168" y="24619"/>
                    <a:pt x="234" y="24619"/>
                    <a:pt x="301" y="24652"/>
                  </a:cubicBezTo>
                  <a:lnTo>
                    <a:pt x="2436" y="11776"/>
                  </a:lnTo>
                  <a:cubicBezTo>
                    <a:pt x="2469" y="11509"/>
                    <a:pt x="2636" y="11276"/>
                    <a:pt x="2903" y="11142"/>
                  </a:cubicBezTo>
                  <a:lnTo>
                    <a:pt x="21850" y="201"/>
                  </a:lnTo>
                  <a:cubicBezTo>
                    <a:pt x="21783" y="101"/>
                    <a:pt x="21683" y="68"/>
                    <a:pt x="2158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80"/>
            <p:cNvSpPr/>
            <p:nvPr/>
          </p:nvSpPr>
          <p:spPr>
            <a:xfrm>
              <a:off x="4500875" y="3357000"/>
              <a:ext cx="65075" cy="336100"/>
            </a:xfrm>
            <a:custGeom>
              <a:rect b="b" l="l" r="r" t="t"/>
              <a:pathLst>
                <a:path extrusionOk="0" h="13444" w="2603">
                  <a:moveTo>
                    <a:pt x="2336" y="1"/>
                  </a:moveTo>
                  <a:cubicBezTo>
                    <a:pt x="2236" y="101"/>
                    <a:pt x="2169" y="234"/>
                    <a:pt x="2136" y="401"/>
                  </a:cubicBezTo>
                  <a:lnTo>
                    <a:pt x="1" y="13277"/>
                  </a:lnTo>
                  <a:lnTo>
                    <a:pt x="101" y="13377"/>
                  </a:lnTo>
                  <a:cubicBezTo>
                    <a:pt x="168" y="13411"/>
                    <a:pt x="234" y="13411"/>
                    <a:pt x="301" y="13444"/>
                  </a:cubicBezTo>
                  <a:lnTo>
                    <a:pt x="2436" y="568"/>
                  </a:lnTo>
                  <a:cubicBezTo>
                    <a:pt x="2469" y="435"/>
                    <a:pt x="2536" y="268"/>
                    <a:pt x="2603" y="168"/>
                  </a:cubicBezTo>
                  <a:lnTo>
                    <a:pt x="2336"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80"/>
            <p:cNvSpPr/>
            <p:nvPr/>
          </p:nvSpPr>
          <p:spPr>
            <a:xfrm>
              <a:off x="4762300" y="3352325"/>
              <a:ext cx="84300" cy="86125"/>
            </a:xfrm>
            <a:custGeom>
              <a:rect b="b" l="l" r="r" t="t"/>
              <a:pathLst>
                <a:path extrusionOk="0" h="3445" w="3372">
                  <a:moveTo>
                    <a:pt x="2765" y="1"/>
                  </a:moveTo>
                  <a:cubicBezTo>
                    <a:pt x="2537" y="1"/>
                    <a:pt x="2248" y="93"/>
                    <a:pt x="1919" y="288"/>
                  </a:cubicBezTo>
                  <a:cubicBezTo>
                    <a:pt x="1052" y="788"/>
                    <a:pt x="218" y="1856"/>
                    <a:pt x="85" y="2656"/>
                  </a:cubicBezTo>
                  <a:cubicBezTo>
                    <a:pt x="0" y="3165"/>
                    <a:pt x="225" y="3444"/>
                    <a:pt x="622" y="3444"/>
                  </a:cubicBezTo>
                  <a:cubicBezTo>
                    <a:pt x="850" y="3444"/>
                    <a:pt x="1136" y="3352"/>
                    <a:pt x="1452" y="3157"/>
                  </a:cubicBezTo>
                  <a:cubicBezTo>
                    <a:pt x="2320" y="2656"/>
                    <a:pt x="3154" y="1589"/>
                    <a:pt x="3287" y="788"/>
                  </a:cubicBezTo>
                  <a:cubicBezTo>
                    <a:pt x="3372" y="280"/>
                    <a:pt x="3161" y="1"/>
                    <a:pt x="276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80"/>
            <p:cNvSpPr/>
            <p:nvPr/>
          </p:nvSpPr>
          <p:spPr>
            <a:xfrm>
              <a:off x="4972050" y="3777725"/>
              <a:ext cx="247700" cy="130750"/>
            </a:xfrm>
            <a:custGeom>
              <a:rect b="b" l="l" r="r" t="t"/>
              <a:pathLst>
                <a:path extrusionOk="0" h="5230" w="9908">
                  <a:moveTo>
                    <a:pt x="4954" y="1"/>
                  </a:moveTo>
                  <a:cubicBezTo>
                    <a:pt x="3862" y="1"/>
                    <a:pt x="2769" y="251"/>
                    <a:pt x="1769" y="751"/>
                  </a:cubicBezTo>
                  <a:cubicBezTo>
                    <a:pt x="1" y="1785"/>
                    <a:pt x="1" y="3453"/>
                    <a:pt x="1769" y="4454"/>
                  </a:cubicBezTo>
                  <a:cubicBezTo>
                    <a:pt x="2769" y="4971"/>
                    <a:pt x="3862" y="5229"/>
                    <a:pt x="4954" y="5229"/>
                  </a:cubicBezTo>
                  <a:cubicBezTo>
                    <a:pt x="6047" y="5229"/>
                    <a:pt x="7139" y="4971"/>
                    <a:pt x="8140" y="4454"/>
                  </a:cubicBezTo>
                  <a:cubicBezTo>
                    <a:pt x="9908" y="3453"/>
                    <a:pt x="9908" y="1785"/>
                    <a:pt x="8140" y="751"/>
                  </a:cubicBezTo>
                  <a:cubicBezTo>
                    <a:pt x="7139" y="251"/>
                    <a:pt x="6047" y="1"/>
                    <a:pt x="495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80"/>
            <p:cNvSpPr/>
            <p:nvPr/>
          </p:nvSpPr>
          <p:spPr>
            <a:xfrm>
              <a:off x="4961225" y="3678900"/>
              <a:ext cx="270200" cy="195600"/>
            </a:xfrm>
            <a:custGeom>
              <a:rect b="b" l="l" r="r" t="t"/>
              <a:pathLst>
                <a:path extrusionOk="0" h="7824" w="10808">
                  <a:moveTo>
                    <a:pt x="1501" y="1"/>
                  </a:moveTo>
                  <a:cubicBezTo>
                    <a:pt x="0" y="1268"/>
                    <a:pt x="901" y="5238"/>
                    <a:pt x="2468" y="6839"/>
                  </a:cubicBezTo>
                  <a:lnTo>
                    <a:pt x="2502" y="6839"/>
                  </a:lnTo>
                  <a:lnTo>
                    <a:pt x="2569" y="6906"/>
                  </a:lnTo>
                  <a:lnTo>
                    <a:pt x="2702" y="7039"/>
                  </a:lnTo>
                  <a:lnTo>
                    <a:pt x="2735" y="7073"/>
                  </a:lnTo>
                  <a:lnTo>
                    <a:pt x="2869" y="7139"/>
                  </a:lnTo>
                  <a:cubicBezTo>
                    <a:pt x="2935" y="7206"/>
                    <a:pt x="3002" y="7239"/>
                    <a:pt x="3069" y="7273"/>
                  </a:cubicBezTo>
                  <a:cubicBezTo>
                    <a:pt x="3786" y="7640"/>
                    <a:pt x="4578" y="7823"/>
                    <a:pt x="5375" y="7823"/>
                  </a:cubicBezTo>
                  <a:cubicBezTo>
                    <a:pt x="6171" y="7823"/>
                    <a:pt x="6972" y="7640"/>
                    <a:pt x="7706" y="7273"/>
                  </a:cubicBezTo>
                  <a:cubicBezTo>
                    <a:pt x="7772" y="7239"/>
                    <a:pt x="7839" y="7206"/>
                    <a:pt x="7906" y="7139"/>
                  </a:cubicBezTo>
                  <a:lnTo>
                    <a:pt x="8039" y="7073"/>
                  </a:lnTo>
                  <a:lnTo>
                    <a:pt x="8072" y="7039"/>
                  </a:lnTo>
                  <a:cubicBezTo>
                    <a:pt x="8139" y="7006"/>
                    <a:pt x="8173" y="6973"/>
                    <a:pt x="8206" y="6906"/>
                  </a:cubicBezTo>
                  <a:lnTo>
                    <a:pt x="8273" y="6872"/>
                  </a:lnTo>
                  <a:lnTo>
                    <a:pt x="8306" y="6839"/>
                  </a:lnTo>
                  <a:cubicBezTo>
                    <a:pt x="9874" y="5238"/>
                    <a:pt x="10808" y="1235"/>
                    <a:pt x="9273"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80"/>
            <p:cNvSpPr/>
            <p:nvPr/>
          </p:nvSpPr>
          <p:spPr>
            <a:xfrm>
              <a:off x="4972050" y="3647000"/>
              <a:ext cx="247700" cy="130550"/>
            </a:xfrm>
            <a:custGeom>
              <a:rect b="b" l="l" r="r" t="t"/>
              <a:pathLst>
                <a:path extrusionOk="0" h="5222" w="9908">
                  <a:moveTo>
                    <a:pt x="4954" y="1"/>
                  </a:moveTo>
                  <a:cubicBezTo>
                    <a:pt x="3862" y="1"/>
                    <a:pt x="2769" y="259"/>
                    <a:pt x="1769" y="777"/>
                  </a:cubicBezTo>
                  <a:cubicBezTo>
                    <a:pt x="1" y="1777"/>
                    <a:pt x="1" y="3445"/>
                    <a:pt x="1769" y="4446"/>
                  </a:cubicBezTo>
                  <a:cubicBezTo>
                    <a:pt x="2769" y="4963"/>
                    <a:pt x="3862" y="5221"/>
                    <a:pt x="4954" y="5221"/>
                  </a:cubicBezTo>
                  <a:cubicBezTo>
                    <a:pt x="6047" y="5221"/>
                    <a:pt x="7139" y="4963"/>
                    <a:pt x="8140" y="4446"/>
                  </a:cubicBezTo>
                  <a:cubicBezTo>
                    <a:pt x="9908" y="3445"/>
                    <a:pt x="9908" y="1777"/>
                    <a:pt x="8140" y="777"/>
                  </a:cubicBezTo>
                  <a:cubicBezTo>
                    <a:pt x="7139" y="259"/>
                    <a:pt x="6047" y="1"/>
                    <a:pt x="495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80"/>
            <p:cNvSpPr/>
            <p:nvPr/>
          </p:nvSpPr>
          <p:spPr>
            <a:xfrm>
              <a:off x="5020425" y="3672650"/>
              <a:ext cx="150975" cy="79250"/>
            </a:xfrm>
            <a:custGeom>
              <a:rect b="b" l="l" r="r" t="t"/>
              <a:pathLst>
                <a:path extrusionOk="0" h="3170" w="6039">
                  <a:moveTo>
                    <a:pt x="3019" y="1"/>
                  </a:moveTo>
                  <a:cubicBezTo>
                    <a:pt x="2352" y="1"/>
                    <a:pt x="1685" y="151"/>
                    <a:pt x="1068" y="451"/>
                  </a:cubicBezTo>
                  <a:cubicBezTo>
                    <a:pt x="0" y="1085"/>
                    <a:pt x="0" y="2086"/>
                    <a:pt x="1068" y="2719"/>
                  </a:cubicBezTo>
                  <a:cubicBezTo>
                    <a:pt x="1685" y="3020"/>
                    <a:pt x="2352" y="3170"/>
                    <a:pt x="3019" y="3170"/>
                  </a:cubicBezTo>
                  <a:cubicBezTo>
                    <a:pt x="3686" y="3170"/>
                    <a:pt x="4354" y="3020"/>
                    <a:pt x="4971" y="2719"/>
                  </a:cubicBezTo>
                  <a:cubicBezTo>
                    <a:pt x="6038" y="2086"/>
                    <a:pt x="6038" y="1085"/>
                    <a:pt x="4971" y="451"/>
                  </a:cubicBezTo>
                  <a:cubicBezTo>
                    <a:pt x="4354" y="151"/>
                    <a:pt x="3686" y="1"/>
                    <a:pt x="301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80"/>
            <p:cNvSpPr/>
            <p:nvPr/>
          </p:nvSpPr>
          <p:spPr>
            <a:xfrm>
              <a:off x="5031275" y="3699350"/>
              <a:ext cx="129275" cy="52550"/>
            </a:xfrm>
            <a:custGeom>
              <a:rect b="b" l="l" r="r" t="t"/>
              <a:pathLst>
                <a:path extrusionOk="0" h="2102" w="5171">
                  <a:moveTo>
                    <a:pt x="2585" y="0"/>
                  </a:moveTo>
                  <a:cubicBezTo>
                    <a:pt x="1918" y="0"/>
                    <a:pt x="1251" y="150"/>
                    <a:pt x="634" y="450"/>
                  </a:cubicBezTo>
                  <a:cubicBezTo>
                    <a:pt x="367" y="584"/>
                    <a:pt x="167" y="817"/>
                    <a:pt x="0" y="1051"/>
                  </a:cubicBezTo>
                  <a:cubicBezTo>
                    <a:pt x="167" y="1284"/>
                    <a:pt x="367" y="1485"/>
                    <a:pt x="634" y="1651"/>
                  </a:cubicBezTo>
                  <a:cubicBezTo>
                    <a:pt x="1251" y="1952"/>
                    <a:pt x="1918" y="2102"/>
                    <a:pt x="2585" y="2102"/>
                  </a:cubicBezTo>
                  <a:cubicBezTo>
                    <a:pt x="3252" y="2102"/>
                    <a:pt x="3920" y="1952"/>
                    <a:pt x="4537" y="1651"/>
                  </a:cubicBezTo>
                  <a:cubicBezTo>
                    <a:pt x="4770" y="1485"/>
                    <a:pt x="5004" y="1284"/>
                    <a:pt x="5170" y="1051"/>
                  </a:cubicBezTo>
                  <a:cubicBezTo>
                    <a:pt x="5004" y="817"/>
                    <a:pt x="4770" y="584"/>
                    <a:pt x="4537" y="450"/>
                  </a:cubicBezTo>
                  <a:cubicBezTo>
                    <a:pt x="3920" y="150"/>
                    <a:pt x="3252" y="0"/>
                    <a:pt x="258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80"/>
            <p:cNvSpPr/>
            <p:nvPr/>
          </p:nvSpPr>
          <p:spPr>
            <a:xfrm>
              <a:off x="4977900" y="3518325"/>
              <a:ext cx="225175" cy="216475"/>
            </a:xfrm>
            <a:custGeom>
              <a:rect b="b" l="l" r="r" t="t"/>
              <a:pathLst>
                <a:path extrusionOk="0" h="8659" w="9007">
                  <a:moveTo>
                    <a:pt x="6203" y="0"/>
                  </a:moveTo>
                  <a:cubicBezTo>
                    <a:pt x="5850" y="0"/>
                    <a:pt x="5216" y="1317"/>
                    <a:pt x="4904" y="2254"/>
                  </a:cubicBezTo>
                  <a:cubicBezTo>
                    <a:pt x="4603" y="3288"/>
                    <a:pt x="4437" y="4122"/>
                    <a:pt x="4437" y="4122"/>
                  </a:cubicBezTo>
                  <a:cubicBezTo>
                    <a:pt x="4303" y="3322"/>
                    <a:pt x="4103" y="2554"/>
                    <a:pt x="3870" y="1787"/>
                  </a:cubicBezTo>
                  <a:cubicBezTo>
                    <a:pt x="3559" y="885"/>
                    <a:pt x="3273" y="555"/>
                    <a:pt x="3031" y="555"/>
                  </a:cubicBezTo>
                  <a:cubicBezTo>
                    <a:pt x="2986" y="555"/>
                    <a:pt x="2944" y="566"/>
                    <a:pt x="2902" y="586"/>
                  </a:cubicBezTo>
                  <a:cubicBezTo>
                    <a:pt x="2635" y="686"/>
                    <a:pt x="2469" y="1187"/>
                    <a:pt x="2369" y="2588"/>
                  </a:cubicBezTo>
                  <a:cubicBezTo>
                    <a:pt x="2369" y="3255"/>
                    <a:pt x="2369" y="3955"/>
                    <a:pt x="2435" y="4623"/>
                  </a:cubicBezTo>
                  <a:cubicBezTo>
                    <a:pt x="2435" y="4623"/>
                    <a:pt x="1902" y="4055"/>
                    <a:pt x="1334" y="3488"/>
                  </a:cubicBezTo>
                  <a:cubicBezTo>
                    <a:pt x="824" y="3003"/>
                    <a:pt x="547" y="2850"/>
                    <a:pt x="371" y="2850"/>
                  </a:cubicBezTo>
                  <a:cubicBezTo>
                    <a:pt x="317" y="2850"/>
                    <a:pt x="273" y="2865"/>
                    <a:pt x="234" y="2888"/>
                  </a:cubicBezTo>
                  <a:cubicBezTo>
                    <a:pt x="34" y="2988"/>
                    <a:pt x="0" y="3955"/>
                    <a:pt x="1001" y="5790"/>
                  </a:cubicBezTo>
                  <a:cubicBezTo>
                    <a:pt x="1468" y="6691"/>
                    <a:pt x="2135" y="7525"/>
                    <a:pt x="2869" y="8259"/>
                  </a:cubicBezTo>
                  <a:cubicBezTo>
                    <a:pt x="2869" y="8259"/>
                    <a:pt x="3492" y="8659"/>
                    <a:pt x="4599" y="8659"/>
                  </a:cubicBezTo>
                  <a:cubicBezTo>
                    <a:pt x="5152" y="8659"/>
                    <a:pt x="5827" y="8559"/>
                    <a:pt x="6605" y="8259"/>
                  </a:cubicBezTo>
                  <a:cubicBezTo>
                    <a:pt x="7205" y="7658"/>
                    <a:pt x="7739" y="6958"/>
                    <a:pt x="8173" y="6190"/>
                  </a:cubicBezTo>
                  <a:cubicBezTo>
                    <a:pt x="8873" y="4956"/>
                    <a:pt x="9007" y="3255"/>
                    <a:pt x="8640" y="3055"/>
                  </a:cubicBezTo>
                  <a:cubicBezTo>
                    <a:pt x="8619" y="3043"/>
                    <a:pt x="8595" y="3038"/>
                    <a:pt x="8567" y="3038"/>
                  </a:cubicBezTo>
                  <a:cubicBezTo>
                    <a:pt x="8108" y="3038"/>
                    <a:pt x="6772" y="4522"/>
                    <a:pt x="6772" y="4522"/>
                  </a:cubicBezTo>
                  <a:cubicBezTo>
                    <a:pt x="6905" y="3822"/>
                    <a:pt x="6972" y="3088"/>
                    <a:pt x="6938" y="2388"/>
                  </a:cubicBezTo>
                  <a:cubicBezTo>
                    <a:pt x="6872" y="1253"/>
                    <a:pt x="6605" y="219"/>
                    <a:pt x="6271" y="19"/>
                  </a:cubicBezTo>
                  <a:cubicBezTo>
                    <a:pt x="6250" y="7"/>
                    <a:pt x="6227" y="0"/>
                    <a:pt x="620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80"/>
            <p:cNvSpPr/>
            <p:nvPr/>
          </p:nvSpPr>
          <p:spPr>
            <a:xfrm>
              <a:off x="4977900" y="3518325"/>
              <a:ext cx="225175" cy="216475"/>
            </a:xfrm>
            <a:custGeom>
              <a:rect b="b" l="l" r="r" t="t"/>
              <a:pathLst>
                <a:path extrusionOk="0" h="8659" w="9007">
                  <a:moveTo>
                    <a:pt x="6203" y="0"/>
                  </a:moveTo>
                  <a:cubicBezTo>
                    <a:pt x="5850" y="0"/>
                    <a:pt x="5216" y="1317"/>
                    <a:pt x="4904" y="2254"/>
                  </a:cubicBezTo>
                  <a:cubicBezTo>
                    <a:pt x="4603" y="3288"/>
                    <a:pt x="4437" y="4122"/>
                    <a:pt x="4437" y="4122"/>
                  </a:cubicBezTo>
                  <a:cubicBezTo>
                    <a:pt x="4303" y="3322"/>
                    <a:pt x="4103" y="2554"/>
                    <a:pt x="3870" y="1787"/>
                  </a:cubicBezTo>
                  <a:cubicBezTo>
                    <a:pt x="3559" y="885"/>
                    <a:pt x="3273" y="555"/>
                    <a:pt x="3031" y="555"/>
                  </a:cubicBezTo>
                  <a:cubicBezTo>
                    <a:pt x="2986" y="555"/>
                    <a:pt x="2944" y="566"/>
                    <a:pt x="2902" y="586"/>
                  </a:cubicBezTo>
                  <a:cubicBezTo>
                    <a:pt x="2635" y="686"/>
                    <a:pt x="2469" y="1187"/>
                    <a:pt x="2369" y="2588"/>
                  </a:cubicBezTo>
                  <a:cubicBezTo>
                    <a:pt x="2369" y="3255"/>
                    <a:pt x="2369" y="3955"/>
                    <a:pt x="2435" y="4623"/>
                  </a:cubicBezTo>
                  <a:cubicBezTo>
                    <a:pt x="2435" y="4623"/>
                    <a:pt x="1902" y="4055"/>
                    <a:pt x="1334" y="3488"/>
                  </a:cubicBezTo>
                  <a:cubicBezTo>
                    <a:pt x="824" y="3003"/>
                    <a:pt x="547" y="2850"/>
                    <a:pt x="371" y="2850"/>
                  </a:cubicBezTo>
                  <a:cubicBezTo>
                    <a:pt x="317" y="2850"/>
                    <a:pt x="273" y="2865"/>
                    <a:pt x="234" y="2888"/>
                  </a:cubicBezTo>
                  <a:cubicBezTo>
                    <a:pt x="34" y="2988"/>
                    <a:pt x="0" y="3955"/>
                    <a:pt x="1001" y="5790"/>
                  </a:cubicBezTo>
                  <a:cubicBezTo>
                    <a:pt x="1468" y="6691"/>
                    <a:pt x="2135" y="7525"/>
                    <a:pt x="2869" y="8259"/>
                  </a:cubicBezTo>
                  <a:cubicBezTo>
                    <a:pt x="2869" y="8259"/>
                    <a:pt x="3492" y="8659"/>
                    <a:pt x="4599" y="8659"/>
                  </a:cubicBezTo>
                  <a:cubicBezTo>
                    <a:pt x="5152" y="8659"/>
                    <a:pt x="5827" y="8559"/>
                    <a:pt x="6605" y="8259"/>
                  </a:cubicBezTo>
                  <a:cubicBezTo>
                    <a:pt x="7205" y="7658"/>
                    <a:pt x="7739" y="6958"/>
                    <a:pt x="8173" y="6190"/>
                  </a:cubicBezTo>
                  <a:cubicBezTo>
                    <a:pt x="8873" y="4956"/>
                    <a:pt x="9007" y="3255"/>
                    <a:pt x="8640" y="3055"/>
                  </a:cubicBezTo>
                  <a:cubicBezTo>
                    <a:pt x="8619" y="3043"/>
                    <a:pt x="8595" y="3038"/>
                    <a:pt x="8567" y="3038"/>
                  </a:cubicBezTo>
                  <a:cubicBezTo>
                    <a:pt x="8108" y="3038"/>
                    <a:pt x="6772" y="4522"/>
                    <a:pt x="6772" y="4522"/>
                  </a:cubicBezTo>
                  <a:cubicBezTo>
                    <a:pt x="6905" y="3822"/>
                    <a:pt x="6972" y="3088"/>
                    <a:pt x="6938" y="2388"/>
                  </a:cubicBezTo>
                  <a:cubicBezTo>
                    <a:pt x="6872" y="1253"/>
                    <a:pt x="6605" y="219"/>
                    <a:pt x="6271" y="19"/>
                  </a:cubicBezTo>
                  <a:cubicBezTo>
                    <a:pt x="6250" y="7"/>
                    <a:pt x="6227" y="0"/>
                    <a:pt x="620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80"/>
            <p:cNvSpPr/>
            <p:nvPr/>
          </p:nvSpPr>
          <p:spPr>
            <a:xfrm>
              <a:off x="5120500" y="3547150"/>
              <a:ext cx="30875" cy="114275"/>
            </a:xfrm>
            <a:custGeom>
              <a:rect b="b" l="l" r="r" t="t"/>
              <a:pathLst>
                <a:path extrusionOk="0" h="4571" w="1235">
                  <a:moveTo>
                    <a:pt x="1034" y="0"/>
                  </a:moveTo>
                  <a:cubicBezTo>
                    <a:pt x="1001" y="1935"/>
                    <a:pt x="0" y="4570"/>
                    <a:pt x="0" y="4570"/>
                  </a:cubicBezTo>
                  <a:cubicBezTo>
                    <a:pt x="401" y="4237"/>
                    <a:pt x="767" y="3837"/>
                    <a:pt x="1034" y="3369"/>
                  </a:cubicBezTo>
                  <a:cubicBezTo>
                    <a:pt x="1168" y="2636"/>
                    <a:pt x="1234" y="1935"/>
                    <a:pt x="1201" y="1201"/>
                  </a:cubicBezTo>
                  <a:cubicBezTo>
                    <a:pt x="1168" y="801"/>
                    <a:pt x="1134" y="401"/>
                    <a:pt x="103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80"/>
            <p:cNvSpPr/>
            <p:nvPr/>
          </p:nvSpPr>
          <p:spPr>
            <a:xfrm>
              <a:off x="5081300" y="3612200"/>
              <a:ext cx="117600" cy="122200"/>
            </a:xfrm>
            <a:custGeom>
              <a:rect b="b" l="l" r="r" t="t"/>
              <a:pathLst>
                <a:path extrusionOk="0" h="4888" w="4704">
                  <a:moveTo>
                    <a:pt x="4704" y="0"/>
                  </a:moveTo>
                  <a:lnTo>
                    <a:pt x="4704" y="0"/>
                  </a:lnTo>
                  <a:cubicBezTo>
                    <a:pt x="4537" y="934"/>
                    <a:pt x="3103" y="3269"/>
                    <a:pt x="2102" y="4003"/>
                  </a:cubicBezTo>
                  <a:cubicBezTo>
                    <a:pt x="1468" y="4437"/>
                    <a:pt x="734" y="4737"/>
                    <a:pt x="0" y="4870"/>
                  </a:cubicBezTo>
                  <a:cubicBezTo>
                    <a:pt x="141" y="4882"/>
                    <a:pt x="283" y="4887"/>
                    <a:pt x="426" y="4887"/>
                  </a:cubicBezTo>
                  <a:cubicBezTo>
                    <a:pt x="1125" y="4887"/>
                    <a:pt x="1831" y="4753"/>
                    <a:pt x="2469" y="4504"/>
                  </a:cubicBezTo>
                  <a:cubicBezTo>
                    <a:pt x="3069" y="3903"/>
                    <a:pt x="3603" y="3203"/>
                    <a:pt x="4037" y="2435"/>
                  </a:cubicBezTo>
                  <a:cubicBezTo>
                    <a:pt x="4437" y="1702"/>
                    <a:pt x="4670" y="868"/>
                    <a:pt x="470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80"/>
            <p:cNvSpPr/>
            <p:nvPr/>
          </p:nvSpPr>
          <p:spPr>
            <a:xfrm>
              <a:off x="3821225" y="2752400"/>
              <a:ext cx="659675" cy="827425"/>
            </a:xfrm>
            <a:custGeom>
              <a:rect b="b" l="l" r="r" t="t"/>
              <a:pathLst>
                <a:path extrusionOk="0" h="33097" w="26387">
                  <a:moveTo>
                    <a:pt x="4738" y="1"/>
                  </a:moveTo>
                  <a:cubicBezTo>
                    <a:pt x="334" y="601"/>
                    <a:pt x="1" y="3537"/>
                    <a:pt x="68" y="5672"/>
                  </a:cubicBezTo>
                  <a:cubicBezTo>
                    <a:pt x="268" y="9775"/>
                    <a:pt x="901" y="16946"/>
                    <a:pt x="1535" y="20416"/>
                  </a:cubicBezTo>
                  <a:cubicBezTo>
                    <a:pt x="1969" y="22817"/>
                    <a:pt x="2036" y="23284"/>
                    <a:pt x="3637" y="24152"/>
                  </a:cubicBezTo>
                  <a:cubicBezTo>
                    <a:pt x="5205" y="24986"/>
                    <a:pt x="14678" y="27988"/>
                    <a:pt x="15212" y="28455"/>
                  </a:cubicBezTo>
                  <a:cubicBezTo>
                    <a:pt x="15645" y="28822"/>
                    <a:pt x="16112" y="29522"/>
                    <a:pt x="16880" y="30156"/>
                  </a:cubicBezTo>
                  <a:cubicBezTo>
                    <a:pt x="17413" y="30556"/>
                    <a:pt x="18080" y="30756"/>
                    <a:pt x="18781" y="30790"/>
                  </a:cubicBezTo>
                  <a:cubicBezTo>
                    <a:pt x="19481" y="31457"/>
                    <a:pt x="20282" y="32057"/>
                    <a:pt x="21116" y="32558"/>
                  </a:cubicBezTo>
                  <a:cubicBezTo>
                    <a:pt x="21761" y="32911"/>
                    <a:pt x="22497" y="33096"/>
                    <a:pt x="23235" y="33096"/>
                  </a:cubicBezTo>
                  <a:cubicBezTo>
                    <a:pt x="23680" y="33096"/>
                    <a:pt x="24125" y="33029"/>
                    <a:pt x="24552" y="32891"/>
                  </a:cubicBezTo>
                  <a:cubicBezTo>
                    <a:pt x="26019" y="32458"/>
                    <a:pt x="26386" y="31790"/>
                    <a:pt x="25619" y="31223"/>
                  </a:cubicBezTo>
                  <a:cubicBezTo>
                    <a:pt x="24852" y="30623"/>
                    <a:pt x="21316" y="27087"/>
                    <a:pt x="20616" y="26453"/>
                  </a:cubicBezTo>
                  <a:cubicBezTo>
                    <a:pt x="19915" y="25819"/>
                    <a:pt x="18714" y="25419"/>
                    <a:pt x="17780" y="24919"/>
                  </a:cubicBezTo>
                  <a:cubicBezTo>
                    <a:pt x="16546" y="24318"/>
                    <a:pt x="15545" y="23885"/>
                    <a:pt x="14111" y="23284"/>
                  </a:cubicBezTo>
                  <a:cubicBezTo>
                    <a:pt x="11676" y="22284"/>
                    <a:pt x="8240" y="20582"/>
                    <a:pt x="6872" y="19882"/>
                  </a:cubicBezTo>
                  <a:cubicBezTo>
                    <a:pt x="6872" y="19882"/>
                    <a:pt x="6305" y="10308"/>
                    <a:pt x="6139" y="8240"/>
                  </a:cubicBezTo>
                  <a:cubicBezTo>
                    <a:pt x="7173" y="2903"/>
                    <a:pt x="5738" y="1035"/>
                    <a:pt x="4738" y="1"/>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1" name="Google Shape;3261;p80"/>
          <p:cNvGrpSpPr/>
          <p:nvPr/>
        </p:nvGrpSpPr>
        <p:grpSpPr>
          <a:xfrm>
            <a:off x="720402" y="1948697"/>
            <a:ext cx="1477998" cy="1266763"/>
            <a:chOff x="1007550" y="489775"/>
            <a:chExt cx="5577350" cy="4783850"/>
          </a:xfrm>
        </p:grpSpPr>
        <p:sp>
          <p:nvSpPr>
            <p:cNvPr id="3262" name="Google Shape;3262;p80"/>
            <p:cNvSpPr/>
            <p:nvPr/>
          </p:nvSpPr>
          <p:spPr>
            <a:xfrm>
              <a:off x="1007550" y="2339400"/>
              <a:ext cx="5577350" cy="2934225"/>
            </a:xfrm>
            <a:custGeom>
              <a:rect b="b" l="l" r="r" t="t"/>
              <a:pathLst>
                <a:path extrusionOk="0" h="117369" w="223094">
                  <a:moveTo>
                    <a:pt x="111547" y="1"/>
                  </a:moveTo>
                  <a:cubicBezTo>
                    <a:pt x="85545" y="1"/>
                    <a:pt x="59543" y="5730"/>
                    <a:pt x="39696" y="17188"/>
                  </a:cubicBezTo>
                  <a:cubicBezTo>
                    <a:pt x="1" y="40138"/>
                    <a:pt x="1" y="77264"/>
                    <a:pt x="39696" y="100181"/>
                  </a:cubicBezTo>
                  <a:cubicBezTo>
                    <a:pt x="59543" y="111639"/>
                    <a:pt x="85545" y="117368"/>
                    <a:pt x="111547" y="117368"/>
                  </a:cubicBezTo>
                  <a:cubicBezTo>
                    <a:pt x="137549" y="117368"/>
                    <a:pt x="163551" y="111639"/>
                    <a:pt x="183398" y="100181"/>
                  </a:cubicBezTo>
                  <a:cubicBezTo>
                    <a:pt x="223093" y="77231"/>
                    <a:pt x="223093" y="40138"/>
                    <a:pt x="183398" y="17188"/>
                  </a:cubicBezTo>
                  <a:cubicBezTo>
                    <a:pt x="163551" y="5730"/>
                    <a:pt x="137549" y="1"/>
                    <a:pt x="111547"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80"/>
            <p:cNvSpPr/>
            <p:nvPr/>
          </p:nvSpPr>
          <p:spPr>
            <a:xfrm>
              <a:off x="1410350" y="3936500"/>
              <a:ext cx="628800" cy="330775"/>
            </a:xfrm>
            <a:custGeom>
              <a:rect b="b" l="l" r="r" t="t"/>
              <a:pathLst>
                <a:path extrusionOk="0" h="13231" w="25152">
                  <a:moveTo>
                    <a:pt x="12604" y="0"/>
                  </a:moveTo>
                  <a:cubicBezTo>
                    <a:pt x="9659" y="0"/>
                    <a:pt x="6712" y="651"/>
                    <a:pt x="4470" y="1939"/>
                  </a:cubicBezTo>
                  <a:cubicBezTo>
                    <a:pt x="0" y="4507"/>
                    <a:pt x="0" y="8710"/>
                    <a:pt x="4470" y="11279"/>
                  </a:cubicBezTo>
                  <a:cubicBezTo>
                    <a:pt x="6705" y="12580"/>
                    <a:pt x="9641" y="13230"/>
                    <a:pt x="12576" y="13230"/>
                  </a:cubicBezTo>
                  <a:cubicBezTo>
                    <a:pt x="15511" y="13230"/>
                    <a:pt x="18447" y="12580"/>
                    <a:pt x="20682" y="11279"/>
                  </a:cubicBezTo>
                  <a:cubicBezTo>
                    <a:pt x="25152" y="8710"/>
                    <a:pt x="25152" y="4507"/>
                    <a:pt x="20682" y="1939"/>
                  </a:cubicBezTo>
                  <a:cubicBezTo>
                    <a:pt x="18454" y="642"/>
                    <a:pt x="15530" y="0"/>
                    <a:pt x="1260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80"/>
            <p:cNvSpPr/>
            <p:nvPr/>
          </p:nvSpPr>
          <p:spPr>
            <a:xfrm>
              <a:off x="3194950" y="3550275"/>
              <a:ext cx="1416050" cy="809350"/>
            </a:xfrm>
            <a:custGeom>
              <a:rect b="b" l="l" r="r" t="t"/>
              <a:pathLst>
                <a:path extrusionOk="0" h="32374" w="56642">
                  <a:moveTo>
                    <a:pt x="51692" y="1"/>
                  </a:moveTo>
                  <a:cubicBezTo>
                    <a:pt x="51179" y="1"/>
                    <a:pt x="50670" y="126"/>
                    <a:pt x="50203" y="376"/>
                  </a:cubicBezTo>
                  <a:lnTo>
                    <a:pt x="835" y="28763"/>
                  </a:lnTo>
                  <a:cubicBezTo>
                    <a:pt x="1" y="29230"/>
                    <a:pt x="1" y="29997"/>
                    <a:pt x="835" y="30497"/>
                  </a:cubicBezTo>
                  <a:lnTo>
                    <a:pt x="3470" y="31998"/>
                  </a:lnTo>
                  <a:cubicBezTo>
                    <a:pt x="3937" y="32249"/>
                    <a:pt x="4445" y="32374"/>
                    <a:pt x="4958" y="32374"/>
                  </a:cubicBezTo>
                  <a:cubicBezTo>
                    <a:pt x="5471" y="32374"/>
                    <a:pt x="5988" y="32249"/>
                    <a:pt x="6472" y="31998"/>
                  </a:cubicBezTo>
                  <a:lnTo>
                    <a:pt x="55807" y="3611"/>
                  </a:lnTo>
                  <a:cubicBezTo>
                    <a:pt x="56641" y="3144"/>
                    <a:pt x="56641" y="2344"/>
                    <a:pt x="55807" y="1877"/>
                  </a:cubicBezTo>
                  <a:lnTo>
                    <a:pt x="53205" y="376"/>
                  </a:lnTo>
                  <a:cubicBezTo>
                    <a:pt x="52722" y="126"/>
                    <a:pt x="52205" y="1"/>
                    <a:pt x="51692"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80"/>
            <p:cNvSpPr/>
            <p:nvPr/>
          </p:nvSpPr>
          <p:spPr>
            <a:xfrm>
              <a:off x="4349950" y="2785775"/>
              <a:ext cx="909825" cy="479000"/>
            </a:xfrm>
            <a:custGeom>
              <a:rect b="b" l="l" r="r" t="t"/>
              <a:pathLst>
                <a:path extrusionOk="0" h="19160" w="36393">
                  <a:moveTo>
                    <a:pt x="18197" y="0"/>
                  </a:moveTo>
                  <a:cubicBezTo>
                    <a:pt x="13952" y="0"/>
                    <a:pt x="9707" y="934"/>
                    <a:pt x="6472" y="2802"/>
                  </a:cubicBezTo>
                  <a:cubicBezTo>
                    <a:pt x="0" y="6572"/>
                    <a:pt x="0" y="12609"/>
                    <a:pt x="6472" y="16345"/>
                  </a:cubicBezTo>
                  <a:cubicBezTo>
                    <a:pt x="9714" y="18217"/>
                    <a:pt x="13971" y="19160"/>
                    <a:pt x="18225" y="19160"/>
                  </a:cubicBezTo>
                  <a:cubicBezTo>
                    <a:pt x="22460" y="19160"/>
                    <a:pt x="26693" y="18226"/>
                    <a:pt x="29922" y="16345"/>
                  </a:cubicBezTo>
                  <a:cubicBezTo>
                    <a:pt x="36393" y="12609"/>
                    <a:pt x="36393" y="6572"/>
                    <a:pt x="29922" y="2802"/>
                  </a:cubicBezTo>
                  <a:cubicBezTo>
                    <a:pt x="26686" y="934"/>
                    <a:pt x="22441" y="0"/>
                    <a:pt x="18197" y="0"/>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80"/>
            <p:cNvSpPr/>
            <p:nvPr/>
          </p:nvSpPr>
          <p:spPr>
            <a:xfrm>
              <a:off x="1859825" y="3402675"/>
              <a:ext cx="1627850" cy="933825"/>
            </a:xfrm>
            <a:custGeom>
              <a:rect b="b" l="l" r="r" t="t"/>
              <a:pathLst>
                <a:path extrusionOk="0" h="37353" w="65114">
                  <a:moveTo>
                    <a:pt x="60156" y="0"/>
                  </a:moveTo>
                  <a:cubicBezTo>
                    <a:pt x="59643" y="0"/>
                    <a:pt x="59126" y="125"/>
                    <a:pt x="58643" y="376"/>
                  </a:cubicBezTo>
                  <a:lnTo>
                    <a:pt x="801" y="33766"/>
                  </a:lnTo>
                  <a:cubicBezTo>
                    <a:pt x="1" y="34233"/>
                    <a:pt x="1" y="35000"/>
                    <a:pt x="801" y="35501"/>
                  </a:cubicBezTo>
                  <a:lnTo>
                    <a:pt x="3437" y="37002"/>
                  </a:lnTo>
                  <a:cubicBezTo>
                    <a:pt x="3904" y="37235"/>
                    <a:pt x="4421" y="37352"/>
                    <a:pt x="4938" y="37352"/>
                  </a:cubicBezTo>
                  <a:cubicBezTo>
                    <a:pt x="5455" y="37352"/>
                    <a:pt x="5972" y="37235"/>
                    <a:pt x="6439" y="37002"/>
                  </a:cubicBezTo>
                  <a:lnTo>
                    <a:pt x="64280" y="3611"/>
                  </a:lnTo>
                  <a:cubicBezTo>
                    <a:pt x="65114" y="3144"/>
                    <a:pt x="65114" y="2344"/>
                    <a:pt x="64280" y="1877"/>
                  </a:cubicBezTo>
                  <a:lnTo>
                    <a:pt x="61645" y="376"/>
                  </a:lnTo>
                  <a:cubicBezTo>
                    <a:pt x="61178" y="125"/>
                    <a:pt x="60669" y="0"/>
                    <a:pt x="60156"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80"/>
            <p:cNvSpPr/>
            <p:nvPr/>
          </p:nvSpPr>
          <p:spPr>
            <a:xfrm>
              <a:off x="2264300" y="3599275"/>
              <a:ext cx="1416025" cy="808925"/>
            </a:xfrm>
            <a:custGeom>
              <a:rect b="b" l="l" r="r" t="t"/>
              <a:pathLst>
                <a:path extrusionOk="0" h="32357" w="56641">
                  <a:moveTo>
                    <a:pt x="51683" y="0"/>
                  </a:moveTo>
                  <a:cubicBezTo>
                    <a:pt x="51170" y="0"/>
                    <a:pt x="50653" y="117"/>
                    <a:pt x="50169" y="350"/>
                  </a:cubicBezTo>
                  <a:lnTo>
                    <a:pt x="834" y="28771"/>
                  </a:lnTo>
                  <a:cubicBezTo>
                    <a:pt x="0" y="29238"/>
                    <a:pt x="0" y="30005"/>
                    <a:pt x="834" y="30472"/>
                  </a:cubicBezTo>
                  <a:lnTo>
                    <a:pt x="3436" y="32006"/>
                  </a:lnTo>
                  <a:cubicBezTo>
                    <a:pt x="3903" y="32240"/>
                    <a:pt x="4420" y="32357"/>
                    <a:pt x="4937" y="32357"/>
                  </a:cubicBezTo>
                  <a:cubicBezTo>
                    <a:pt x="5454" y="32357"/>
                    <a:pt x="5971" y="32240"/>
                    <a:pt x="6438" y="32006"/>
                  </a:cubicBezTo>
                  <a:lnTo>
                    <a:pt x="55807" y="3620"/>
                  </a:lnTo>
                  <a:cubicBezTo>
                    <a:pt x="56640" y="3119"/>
                    <a:pt x="56640" y="2352"/>
                    <a:pt x="55807" y="1885"/>
                  </a:cubicBezTo>
                  <a:lnTo>
                    <a:pt x="53171" y="350"/>
                  </a:lnTo>
                  <a:cubicBezTo>
                    <a:pt x="52704" y="117"/>
                    <a:pt x="52196" y="0"/>
                    <a:pt x="51683"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80"/>
            <p:cNvSpPr/>
            <p:nvPr/>
          </p:nvSpPr>
          <p:spPr>
            <a:xfrm>
              <a:off x="4559250" y="3281950"/>
              <a:ext cx="1722925" cy="994900"/>
            </a:xfrm>
            <a:custGeom>
              <a:rect b="b" l="l" r="r" t="t"/>
              <a:pathLst>
                <a:path extrusionOk="0" h="39796" w="68917">
                  <a:moveTo>
                    <a:pt x="34459" y="1"/>
                  </a:moveTo>
                  <a:cubicBezTo>
                    <a:pt x="15412" y="1"/>
                    <a:pt x="1" y="8907"/>
                    <a:pt x="1" y="19882"/>
                  </a:cubicBezTo>
                  <a:cubicBezTo>
                    <a:pt x="1" y="30890"/>
                    <a:pt x="15412" y="39796"/>
                    <a:pt x="34459" y="39796"/>
                  </a:cubicBezTo>
                  <a:cubicBezTo>
                    <a:pt x="53506" y="39796"/>
                    <a:pt x="68917" y="30890"/>
                    <a:pt x="68917" y="19882"/>
                  </a:cubicBezTo>
                  <a:cubicBezTo>
                    <a:pt x="68917" y="8907"/>
                    <a:pt x="53506" y="1"/>
                    <a:pt x="34459"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80"/>
            <p:cNvSpPr/>
            <p:nvPr/>
          </p:nvSpPr>
          <p:spPr>
            <a:xfrm>
              <a:off x="5323975" y="1113750"/>
              <a:ext cx="372800" cy="216000"/>
            </a:xfrm>
            <a:custGeom>
              <a:rect b="b" l="l" r="r" t="t"/>
              <a:pathLst>
                <a:path extrusionOk="0" h="8640" w="14912">
                  <a:moveTo>
                    <a:pt x="701" y="0"/>
                  </a:moveTo>
                  <a:lnTo>
                    <a:pt x="0" y="434"/>
                  </a:lnTo>
                  <a:lnTo>
                    <a:pt x="14211" y="8640"/>
                  </a:lnTo>
                  <a:lnTo>
                    <a:pt x="14911" y="8206"/>
                  </a:lnTo>
                  <a:lnTo>
                    <a:pt x="701"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80"/>
            <p:cNvSpPr/>
            <p:nvPr/>
          </p:nvSpPr>
          <p:spPr>
            <a:xfrm>
              <a:off x="5341475" y="760150"/>
              <a:ext cx="337775" cy="548750"/>
            </a:xfrm>
            <a:custGeom>
              <a:rect b="b" l="l" r="r" t="t"/>
              <a:pathLst>
                <a:path extrusionOk="0" h="21950" w="13511">
                  <a:moveTo>
                    <a:pt x="1" y="1"/>
                  </a:moveTo>
                  <a:lnTo>
                    <a:pt x="1" y="14144"/>
                  </a:lnTo>
                  <a:lnTo>
                    <a:pt x="13511" y="21950"/>
                  </a:lnTo>
                  <a:lnTo>
                    <a:pt x="13511" y="7806"/>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80"/>
            <p:cNvSpPr/>
            <p:nvPr/>
          </p:nvSpPr>
          <p:spPr>
            <a:xfrm>
              <a:off x="5291450" y="693450"/>
              <a:ext cx="421150" cy="692175"/>
            </a:xfrm>
            <a:custGeom>
              <a:rect b="b" l="l" r="r" t="t"/>
              <a:pathLst>
                <a:path extrusionOk="0" h="27687" w="16846">
                  <a:moveTo>
                    <a:pt x="1301" y="2268"/>
                  </a:moveTo>
                  <a:lnTo>
                    <a:pt x="15512" y="10474"/>
                  </a:lnTo>
                  <a:lnTo>
                    <a:pt x="15512" y="25452"/>
                  </a:lnTo>
                  <a:lnTo>
                    <a:pt x="1301" y="17246"/>
                  </a:lnTo>
                  <a:lnTo>
                    <a:pt x="1301" y="2268"/>
                  </a:lnTo>
                  <a:close/>
                  <a:moveTo>
                    <a:pt x="0" y="0"/>
                  </a:moveTo>
                  <a:lnTo>
                    <a:pt x="0" y="17980"/>
                  </a:lnTo>
                  <a:lnTo>
                    <a:pt x="16846" y="27687"/>
                  </a:lnTo>
                  <a:lnTo>
                    <a:pt x="16846" y="9740"/>
                  </a:lnTo>
                  <a:lnTo>
                    <a:pt x="0" y="0"/>
                  </a:ln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80"/>
            <p:cNvSpPr/>
            <p:nvPr/>
          </p:nvSpPr>
          <p:spPr>
            <a:xfrm>
              <a:off x="5323975" y="750150"/>
              <a:ext cx="17525" cy="374450"/>
            </a:xfrm>
            <a:custGeom>
              <a:rect b="b" l="l" r="r" t="t"/>
              <a:pathLst>
                <a:path extrusionOk="0" h="14978" w="701">
                  <a:moveTo>
                    <a:pt x="0" y="0"/>
                  </a:moveTo>
                  <a:lnTo>
                    <a:pt x="0" y="14978"/>
                  </a:lnTo>
                  <a:lnTo>
                    <a:pt x="701" y="14544"/>
                  </a:lnTo>
                  <a:lnTo>
                    <a:pt x="701" y="401"/>
                  </a:lnTo>
                  <a:lnTo>
                    <a:pt x="0"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80"/>
            <p:cNvSpPr/>
            <p:nvPr/>
          </p:nvSpPr>
          <p:spPr>
            <a:xfrm>
              <a:off x="5291450" y="683425"/>
              <a:ext cx="438675" cy="252700"/>
            </a:xfrm>
            <a:custGeom>
              <a:rect b="b" l="l" r="r" t="t"/>
              <a:pathLst>
                <a:path extrusionOk="0" h="10108" w="17547">
                  <a:moveTo>
                    <a:pt x="701" y="1"/>
                  </a:moveTo>
                  <a:lnTo>
                    <a:pt x="0" y="401"/>
                  </a:lnTo>
                  <a:lnTo>
                    <a:pt x="16846" y="10108"/>
                  </a:lnTo>
                  <a:lnTo>
                    <a:pt x="17546" y="9708"/>
                  </a:lnTo>
                  <a:lnTo>
                    <a:pt x="701"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80"/>
            <p:cNvSpPr/>
            <p:nvPr/>
          </p:nvSpPr>
          <p:spPr>
            <a:xfrm>
              <a:off x="5712575" y="926100"/>
              <a:ext cx="17550" cy="459525"/>
            </a:xfrm>
            <a:custGeom>
              <a:rect b="b" l="l" r="r" t="t"/>
              <a:pathLst>
                <a:path extrusionOk="0" h="18381" w="702">
                  <a:moveTo>
                    <a:pt x="701" y="1"/>
                  </a:moveTo>
                  <a:lnTo>
                    <a:pt x="1" y="401"/>
                  </a:lnTo>
                  <a:lnTo>
                    <a:pt x="1" y="18381"/>
                  </a:lnTo>
                  <a:lnTo>
                    <a:pt x="701" y="17980"/>
                  </a:lnTo>
                  <a:lnTo>
                    <a:pt x="701"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80"/>
            <p:cNvSpPr/>
            <p:nvPr/>
          </p:nvSpPr>
          <p:spPr>
            <a:xfrm>
              <a:off x="5354825" y="903600"/>
              <a:ext cx="311925" cy="379450"/>
            </a:xfrm>
            <a:custGeom>
              <a:rect b="b" l="l" r="r" t="t"/>
              <a:pathLst>
                <a:path extrusionOk="0" h="15178" w="12477">
                  <a:moveTo>
                    <a:pt x="3803" y="0"/>
                  </a:moveTo>
                  <a:lnTo>
                    <a:pt x="1" y="4403"/>
                  </a:lnTo>
                  <a:lnTo>
                    <a:pt x="1" y="7972"/>
                  </a:lnTo>
                  <a:lnTo>
                    <a:pt x="12476" y="15178"/>
                  </a:lnTo>
                  <a:lnTo>
                    <a:pt x="12476" y="11575"/>
                  </a:lnTo>
                  <a:lnTo>
                    <a:pt x="9341" y="4403"/>
                  </a:lnTo>
                  <a:lnTo>
                    <a:pt x="7406" y="6204"/>
                  </a:lnTo>
                  <a:lnTo>
                    <a:pt x="8106" y="9207"/>
                  </a:lnTo>
                  <a:lnTo>
                    <a:pt x="3803" y="0"/>
                  </a:ln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80"/>
            <p:cNvSpPr/>
            <p:nvPr/>
          </p:nvSpPr>
          <p:spPr>
            <a:xfrm>
              <a:off x="5519950" y="923000"/>
              <a:ext cx="45875" cy="59625"/>
            </a:xfrm>
            <a:custGeom>
              <a:rect b="b" l="l" r="r" t="t"/>
              <a:pathLst>
                <a:path extrusionOk="0" h="2385" w="1835">
                  <a:moveTo>
                    <a:pt x="519" y="0"/>
                  </a:moveTo>
                  <a:cubicBezTo>
                    <a:pt x="206" y="0"/>
                    <a:pt x="0" y="252"/>
                    <a:pt x="0" y="658"/>
                  </a:cubicBezTo>
                  <a:cubicBezTo>
                    <a:pt x="34" y="1292"/>
                    <a:pt x="367" y="1893"/>
                    <a:pt x="934" y="2260"/>
                  </a:cubicBezTo>
                  <a:cubicBezTo>
                    <a:pt x="1076" y="2345"/>
                    <a:pt x="1210" y="2384"/>
                    <a:pt x="1329" y="2384"/>
                  </a:cubicBezTo>
                  <a:cubicBezTo>
                    <a:pt x="1630" y="2384"/>
                    <a:pt x="1835" y="2132"/>
                    <a:pt x="1835" y="1726"/>
                  </a:cubicBezTo>
                  <a:cubicBezTo>
                    <a:pt x="1802" y="1059"/>
                    <a:pt x="1468" y="492"/>
                    <a:pt x="934" y="125"/>
                  </a:cubicBezTo>
                  <a:cubicBezTo>
                    <a:pt x="783" y="40"/>
                    <a:pt x="642" y="0"/>
                    <a:pt x="519" y="0"/>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80"/>
            <p:cNvSpPr/>
            <p:nvPr/>
          </p:nvSpPr>
          <p:spPr>
            <a:xfrm>
              <a:off x="5323975" y="1679150"/>
              <a:ext cx="372800" cy="215175"/>
            </a:xfrm>
            <a:custGeom>
              <a:rect b="b" l="l" r="r" t="t"/>
              <a:pathLst>
                <a:path extrusionOk="0" h="8607" w="14912">
                  <a:moveTo>
                    <a:pt x="701" y="0"/>
                  </a:moveTo>
                  <a:lnTo>
                    <a:pt x="0" y="401"/>
                  </a:lnTo>
                  <a:lnTo>
                    <a:pt x="14211" y="8606"/>
                  </a:lnTo>
                  <a:lnTo>
                    <a:pt x="14911" y="8206"/>
                  </a:lnTo>
                  <a:lnTo>
                    <a:pt x="701"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80"/>
            <p:cNvSpPr/>
            <p:nvPr/>
          </p:nvSpPr>
          <p:spPr>
            <a:xfrm>
              <a:off x="5341475" y="1325550"/>
              <a:ext cx="337775" cy="548750"/>
            </a:xfrm>
            <a:custGeom>
              <a:rect b="b" l="l" r="r" t="t"/>
              <a:pathLst>
                <a:path extrusionOk="0" h="21950" w="13511">
                  <a:moveTo>
                    <a:pt x="1" y="1"/>
                  </a:moveTo>
                  <a:lnTo>
                    <a:pt x="1" y="14144"/>
                  </a:lnTo>
                  <a:lnTo>
                    <a:pt x="13511" y="21950"/>
                  </a:lnTo>
                  <a:lnTo>
                    <a:pt x="13511" y="7773"/>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80"/>
            <p:cNvSpPr/>
            <p:nvPr/>
          </p:nvSpPr>
          <p:spPr>
            <a:xfrm>
              <a:off x="5291450" y="1258000"/>
              <a:ext cx="421150" cy="693025"/>
            </a:xfrm>
            <a:custGeom>
              <a:rect b="b" l="l" r="r" t="t"/>
              <a:pathLst>
                <a:path extrusionOk="0" h="27721" w="16846">
                  <a:moveTo>
                    <a:pt x="1301" y="2269"/>
                  </a:moveTo>
                  <a:lnTo>
                    <a:pt x="15512" y="10508"/>
                  </a:lnTo>
                  <a:lnTo>
                    <a:pt x="15512" y="25452"/>
                  </a:lnTo>
                  <a:lnTo>
                    <a:pt x="1301" y="17247"/>
                  </a:lnTo>
                  <a:lnTo>
                    <a:pt x="1301" y="2269"/>
                  </a:lnTo>
                  <a:close/>
                  <a:moveTo>
                    <a:pt x="0" y="1"/>
                  </a:moveTo>
                  <a:lnTo>
                    <a:pt x="0" y="18014"/>
                  </a:lnTo>
                  <a:lnTo>
                    <a:pt x="16846" y="27721"/>
                  </a:lnTo>
                  <a:lnTo>
                    <a:pt x="16846" y="9741"/>
                  </a:lnTo>
                  <a:lnTo>
                    <a:pt x="0" y="1"/>
                  </a:ln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80"/>
            <p:cNvSpPr/>
            <p:nvPr/>
          </p:nvSpPr>
          <p:spPr>
            <a:xfrm>
              <a:off x="5323975" y="1314725"/>
              <a:ext cx="17525" cy="374450"/>
            </a:xfrm>
            <a:custGeom>
              <a:rect b="b" l="l" r="r" t="t"/>
              <a:pathLst>
                <a:path extrusionOk="0" h="14978" w="701">
                  <a:moveTo>
                    <a:pt x="0" y="0"/>
                  </a:moveTo>
                  <a:lnTo>
                    <a:pt x="0" y="14978"/>
                  </a:lnTo>
                  <a:lnTo>
                    <a:pt x="701" y="14577"/>
                  </a:lnTo>
                  <a:lnTo>
                    <a:pt x="701" y="434"/>
                  </a:lnTo>
                  <a:lnTo>
                    <a:pt x="0"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80"/>
            <p:cNvSpPr/>
            <p:nvPr/>
          </p:nvSpPr>
          <p:spPr>
            <a:xfrm>
              <a:off x="5291450" y="1248000"/>
              <a:ext cx="438675" cy="253550"/>
            </a:xfrm>
            <a:custGeom>
              <a:rect b="b" l="l" r="r" t="t"/>
              <a:pathLst>
                <a:path extrusionOk="0" h="10142" w="17547">
                  <a:moveTo>
                    <a:pt x="701" y="1"/>
                  </a:moveTo>
                  <a:lnTo>
                    <a:pt x="0" y="401"/>
                  </a:lnTo>
                  <a:lnTo>
                    <a:pt x="16846" y="10141"/>
                  </a:lnTo>
                  <a:lnTo>
                    <a:pt x="17546" y="9741"/>
                  </a:lnTo>
                  <a:lnTo>
                    <a:pt x="701"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80"/>
            <p:cNvSpPr/>
            <p:nvPr/>
          </p:nvSpPr>
          <p:spPr>
            <a:xfrm>
              <a:off x="5712575" y="1491500"/>
              <a:ext cx="17550" cy="459525"/>
            </a:xfrm>
            <a:custGeom>
              <a:rect b="b" l="l" r="r" t="t"/>
              <a:pathLst>
                <a:path extrusionOk="0" h="18381" w="702">
                  <a:moveTo>
                    <a:pt x="701" y="1"/>
                  </a:moveTo>
                  <a:lnTo>
                    <a:pt x="1" y="401"/>
                  </a:lnTo>
                  <a:lnTo>
                    <a:pt x="1" y="18381"/>
                  </a:lnTo>
                  <a:lnTo>
                    <a:pt x="701" y="17980"/>
                  </a:lnTo>
                  <a:lnTo>
                    <a:pt x="701"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80"/>
            <p:cNvSpPr/>
            <p:nvPr/>
          </p:nvSpPr>
          <p:spPr>
            <a:xfrm>
              <a:off x="5354825" y="1469000"/>
              <a:ext cx="311925" cy="379450"/>
            </a:xfrm>
            <a:custGeom>
              <a:rect b="b" l="l" r="r" t="t"/>
              <a:pathLst>
                <a:path extrusionOk="0" h="15178" w="12477">
                  <a:moveTo>
                    <a:pt x="3803" y="0"/>
                  </a:moveTo>
                  <a:lnTo>
                    <a:pt x="1" y="4370"/>
                  </a:lnTo>
                  <a:lnTo>
                    <a:pt x="1" y="7973"/>
                  </a:lnTo>
                  <a:lnTo>
                    <a:pt x="12476" y="15178"/>
                  </a:lnTo>
                  <a:lnTo>
                    <a:pt x="12476" y="11575"/>
                  </a:lnTo>
                  <a:lnTo>
                    <a:pt x="9341" y="4370"/>
                  </a:lnTo>
                  <a:lnTo>
                    <a:pt x="7406" y="6171"/>
                  </a:lnTo>
                  <a:lnTo>
                    <a:pt x="8106" y="9207"/>
                  </a:lnTo>
                  <a:lnTo>
                    <a:pt x="3803" y="0"/>
                  </a:ln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80"/>
            <p:cNvSpPr/>
            <p:nvPr/>
          </p:nvSpPr>
          <p:spPr>
            <a:xfrm>
              <a:off x="5519950" y="1488250"/>
              <a:ext cx="45875" cy="59925"/>
            </a:xfrm>
            <a:custGeom>
              <a:rect b="b" l="l" r="r" t="t"/>
              <a:pathLst>
                <a:path extrusionOk="0" h="2397" w="1835">
                  <a:moveTo>
                    <a:pt x="504" y="0"/>
                  </a:moveTo>
                  <a:cubicBezTo>
                    <a:pt x="199" y="0"/>
                    <a:pt x="0" y="241"/>
                    <a:pt x="0" y="665"/>
                  </a:cubicBezTo>
                  <a:cubicBezTo>
                    <a:pt x="34" y="1298"/>
                    <a:pt x="367" y="1899"/>
                    <a:pt x="934" y="2266"/>
                  </a:cubicBezTo>
                  <a:cubicBezTo>
                    <a:pt x="1082" y="2354"/>
                    <a:pt x="1221" y="2396"/>
                    <a:pt x="1343" y="2396"/>
                  </a:cubicBezTo>
                  <a:cubicBezTo>
                    <a:pt x="1636" y="2396"/>
                    <a:pt x="1835" y="2155"/>
                    <a:pt x="1835" y="1732"/>
                  </a:cubicBezTo>
                  <a:cubicBezTo>
                    <a:pt x="1802" y="1098"/>
                    <a:pt x="1468" y="498"/>
                    <a:pt x="934" y="131"/>
                  </a:cubicBezTo>
                  <a:cubicBezTo>
                    <a:pt x="777" y="42"/>
                    <a:pt x="631" y="0"/>
                    <a:pt x="504" y="0"/>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80"/>
            <p:cNvSpPr/>
            <p:nvPr/>
          </p:nvSpPr>
          <p:spPr>
            <a:xfrm>
              <a:off x="4448350" y="2556025"/>
              <a:ext cx="105100" cy="466600"/>
            </a:xfrm>
            <a:custGeom>
              <a:rect b="b" l="l" r="r" t="t"/>
              <a:pathLst>
                <a:path extrusionOk="0" h="18664" w="4204">
                  <a:moveTo>
                    <a:pt x="3357" y="0"/>
                  </a:moveTo>
                  <a:cubicBezTo>
                    <a:pt x="3153" y="0"/>
                    <a:pt x="2953" y="50"/>
                    <a:pt x="2769" y="150"/>
                  </a:cubicBezTo>
                  <a:cubicBezTo>
                    <a:pt x="2602" y="217"/>
                    <a:pt x="2502" y="351"/>
                    <a:pt x="2502" y="484"/>
                  </a:cubicBezTo>
                  <a:lnTo>
                    <a:pt x="0" y="18330"/>
                  </a:lnTo>
                  <a:cubicBezTo>
                    <a:pt x="0" y="18430"/>
                    <a:pt x="67" y="18530"/>
                    <a:pt x="167" y="18564"/>
                  </a:cubicBezTo>
                  <a:cubicBezTo>
                    <a:pt x="301" y="18630"/>
                    <a:pt x="442" y="18664"/>
                    <a:pt x="584" y="18664"/>
                  </a:cubicBezTo>
                  <a:cubicBezTo>
                    <a:pt x="726" y="18664"/>
                    <a:pt x="868" y="18630"/>
                    <a:pt x="1001" y="18564"/>
                  </a:cubicBezTo>
                  <a:cubicBezTo>
                    <a:pt x="1101" y="18530"/>
                    <a:pt x="1168" y="18430"/>
                    <a:pt x="1168" y="18330"/>
                  </a:cubicBezTo>
                  <a:lnTo>
                    <a:pt x="4203" y="484"/>
                  </a:lnTo>
                  <a:cubicBezTo>
                    <a:pt x="4170" y="351"/>
                    <a:pt x="4103" y="217"/>
                    <a:pt x="3970" y="150"/>
                  </a:cubicBezTo>
                  <a:cubicBezTo>
                    <a:pt x="3770" y="50"/>
                    <a:pt x="3561" y="0"/>
                    <a:pt x="335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80"/>
            <p:cNvSpPr/>
            <p:nvPr/>
          </p:nvSpPr>
          <p:spPr>
            <a:xfrm>
              <a:off x="5051275" y="2556025"/>
              <a:ext cx="105100" cy="466600"/>
            </a:xfrm>
            <a:custGeom>
              <a:rect b="b" l="l" r="r" t="t"/>
              <a:pathLst>
                <a:path extrusionOk="0" h="18664" w="4204">
                  <a:moveTo>
                    <a:pt x="835" y="0"/>
                  </a:moveTo>
                  <a:cubicBezTo>
                    <a:pt x="626" y="0"/>
                    <a:pt x="418" y="50"/>
                    <a:pt x="234" y="150"/>
                  </a:cubicBezTo>
                  <a:cubicBezTo>
                    <a:pt x="101" y="217"/>
                    <a:pt x="1" y="351"/>
                    <a:pt x="1" y="484"/>
                  </a:cubicBezTo>
                  <a:lnTo>
                    <a:pt x="3003" y="18330"/>
                  </a:lnTo>
                  <a:cubicBezTo>
                    <a:pt x="3036" y="18430"/>
                    <a:pt x="3103" y="18530"/>
                    <a:pt x="3170" y="18564"/>
                  </a:cubicBezTo>
                  <a:cubicBezTo>
                    <a:pt x="3303" y="18630"/>
                    <a:pt x="3445" y="18664"/>
                    <a:pt x="3587" y="18664"/>
                  </a:cubicBezTo>
                  <a:cubicBezTo>
                    <a:pt x="3728" y="18664"/>
                    <a:pt x="3870" y="18630"/>
                    <a:pt x="4003" y="18564"/>
                  </a:cubicBezTo>
                  <a:cubicBezTo>
                    <a:pt x="4104" y="18530"/>
                    <a:pt x="4170" y="18430"/>
                    <a:pt x="4204" y="18330"/>
                  </a:cubicBezTo>
                  <a:lnTo>
                    <a:pt x="1702" y="484"/>
                  </a:lnTo>
                  <a:cubicBezTo>
                    <a:pt x="1668" y="351"/>
                    <a:pt x="1568" y="217"/>
                    <a:pt x="1435" y="150"/>
                  </a:cubicBezTo>
                  <a:cubicBezTo>
                    <a:pt x="1252" y="50"/>
                    <a:pt x="1043" y="0"/>
                    <a:pt x="835"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80"/>
            <p:cNvSpPr/>
            <p:nvPr/>
          </p:nvSpPr>
          <p:spPr>
            <a:xfrm>
              <a:off x="4783575" y="2590000"/>
              <a:ext cx="42575" cy="551050"/>
            </a:xfrm>
            <a:custGeom>
              <a:rect b="b" l="l" r="r" t="t"/>
              <a:pathLst>
                <a:path extrusionOk="0" h="22042" w="1703">
                  <a:moveTo>
                    <a:pt x="847" y="1"/>
                  </a:moveTo>
                  <a:cubicBezTo>
                    <a:pt x="643" y="1"/>
                    <a:pt x="435" y="42"/>
                    <a:pt x="234" y="126"/>
                  </a:cubicBezTo>
                  <a:cubicBezTo>
                    <a:pt x="101" y="192"/>
                    <a:pt x="1" y="326"/>
                    <a:pt x="1" y="493"/>
                  </a:cubicBezTo>
                  <a:lnTo>
                    <a:pt x="234" y="21708"/>
                  </a:lnTo>
                  <a:cubicBezTo>
                    <a:pt x="268" y="21808"/>
                    <a:pt x="335" y="21908"/>
                    <a:pt x="435" y="21941"/>
                  </a:cubicBezTo>
                  <a:cubicBezTo>
                    <a:pt x="568" y="22008"/>
                    <a:pt x="710" y="22041"/>
                    <a:pt x="852" y="22041"/>
                  </a:cubicBezTo>
                  <a:cubicBezTo>
                    <a:pt x="993" y="22041"/>
                    <a:pt x="1135" y="22008"/>
                    <a:pt x="1269" y="21941"/>
                  </a:cubicBezTo>
                  <a:cubicBezTo>
                    <a:pt x="1369" y="21908"/>
                    <a:pt x="1435" y="21808"/>
                    <a:pt x="1435" y="21708"/>
                  </a:cubicBezTo>
                  <a:lnTo>
                    <a:pt x="1702" y="493"/>
                  </a:lnTo>
                  <a:cubicBezTo>
                    <a:pt x="1669" y="326"/>
                    <a:pt x="1602" y="192"/>
                    <a:pt x="1435" y="126"/>
                  </a:cubicBezTo>
                  <a:cubicBezTo>
                    <a:pt x="1252" y="42"/>
                    <a:pt x="1052" y="1"/>
                    <a:pt x="84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80"/>
            <p:cNvSpPr/>
            <p:nvPr/>
          </p:nvSpPr>
          <p:spPr>
            <a:xfrm>
              <a:off x="4425000" y="2201800"/>
              <a:ext cx="760575" cy="466825"/>
            </a:xfrm>
            <a:custGeom>
              <a:rect b="b" l="l" r="r" t="t"/>
              <a:pathLst>
                <a:path extrusionOk="0" h="18673" w="30423">
                  <a:moveTo>
                    <a:pt x="15211" y="1"/>
                  </a:moveTo>
                  <a:cubicBezTo>
                    <a:pt x="11325" y="1"/>
                    <a:pt x="7439" y="860"/>
                    <a:pt x="4470" y="2578"/>
                  </a:cubicBezTo>
                  <a:cubicBezTo>
                    <a:pt x="1501" y="4279"/>
                    <a:pt x="0" y="6547"/>
                    <a:pt x="0" y="8782"/>
                  </a:cubicBezTo>
                  <a:lnTo>
                    <a:pt x="0" y="9983"/>
                  </a:lnTo>
                  <a:cubicBezTo>
                    <a:pt x="34" y="12218"/>
                    <a:pt x="1535" y="14420"/>
                    <a:pt x="4470" y="16121"/>
                  </a:cubicBezTo>
                  <a:cubicBezTo>
                    <a:pt x="7439" y="17822"/>
                    <a:pt x="11334" y="18673"/>
                    <a:pt x="15228" y="18673"/>
                  </a:cubicBezTo>
                  <a:cubicBezTo>
                    <a:pt x="19122" y="18673"/>
                    <a:pt x="23017" y="17822"/>
                    <a:pt x="25986" y="16121"/>
                  </a:cubicBezTo>
                  <a:cubicBezTo>
                    <a:pt x="28888" y="14420"/>
                    <a:pt x="30389" y="12218"/>
                    <a:pt x="30422" y="9983"/>
                  </a:cubicBezTo>
                  <a:lnTo>
                    <a:pt x="30389" y="8782"/>
                  </a:lnTo>
                  <a:cubicBezTo>
                    <a:pt x="30389" y="6547"/>
                    <a:pt x="28921" y="4279"/>
                    <a:pt x="25952" y="2578"/>
                  </a:cubicBezTo>
                  <a:cubicBezTo>
                    <a:pt x="22983" y="860"/>
                    <a:pt x="19097" y="1"/>
                    <a:pt x="15211"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80"/>
            <p:cNvSpPr/>
            <p:nvPr/>
          </p:nvSpPr>
          <p:spPr>
            <a:xfrm>
              <a:off x="4425000" y="2201800"/>
              <a:ext cx="760575" cy="466825"/>
            </a:xfrm>
            <a:custGeom>
              <a:rect b="b" l="l" r="r" t="t"/>
              <a:pathLst>
                <a:path extrusionOk="0" h="18673" w="30423">
                  <a:moveTo>
                    <a:pt x="15211" y="1"/>
                  </a:moveTo>
                  <a:cubicBezTo>
                    <a:pt x="11325" y="1"/>
                    <a:pt x="7439" y="860"/>
                    <a:pt x="4470" y="2578"/>
                  </a:cubicBezTo>
                  <a:cubicBezTo>
                    <a:pt x="1501" y="4279"/>
                    <a:pt x="0" y="6547"/>
                    <a:pt x="0" y="8782"/>
                  </a:cubicBezTo>
                  <a:lnTo>
                    <a:pt x="0" y="9983"/>
                  </a:lnTo>
                  <a:cubicBezTo>
                    <a:pt x="34" y="12218"/>
                    <a:pt x="1535" y="14420"/>
                    <a:pt x="4470" y="16121"/>
                  </a:cubicBezTo>
                  <a:cubicBezTo>
                    <a:pt x="7439" y="17822"/>
                    <a:pt x="11334" y="18673"/>
                    <a:pt x="15228" y="18673"/>
                  </a:cubicBezTo>
                  <a:cubicBezTo>
                    <a:pt x="19122" y="18673"/>
                    <a:pt x="23017" y="17822"/>
                    <a:pt x="25986" y="16121"/>
                  </a:cubicBezTo>
                  <a:cubicBezTo>
                    <a:pt x="28888" y="14420"/>
                    <a:pt x="30389" y="12218"/>
                    <a:pt x="30422" y="9983"/>
                  </a:cubicBezTo>
                  <a:lnTo>
                    <a:pt x="30389" y="8782"/>
                  </a:lnTo>
                  <a:cubicBezTo>
                    <a:pt x="30389" y="6547"/>
                    <a:pt x="28921" y="4279"/>
                    <a:pt x="25952" y="2578"/>
                  </a:cubicBezTo>
                  <a:cubicBezTo>
                    <a:pt x="22983" y="860"/>
                    <a:pt x="19097" y="1"/>
                    <a:pt x="152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80"/>
            <p:cNvSpPr/>
            <p:nvPr/>
          </p:nvSpPr>
          <p:spPr>
            <a:xfrm>
              <a:off x="4388300" y="2201800"/>
              <a:ext cx="833950" cy="439100"/>
            </a:xfrm>
            <a:custGeom>
              <a:rect b="b" l="l" r="r" t="t"/>
              <a:pathLst>
                <a:path extrusionOk="0" h="17564" w="33358">
                  <a:moveTo>
                    <a:pt x="16667" y="1"/>
                  </a:moveTo>
                  <a:cubicBezTo>
                    <a:pt x="12776" y="1"/>
                    <a:pt x="8890" y="860"/>
                    <a:pt x="5938" y="2578"/>
                  </a:cubicBezTo>
                  <a:cubicBezTo>
                    <a:pt x="1" y="6014"/>
                    <a:pt x="1" y="11584"/>
                    <a:pt x="5938" y="14987"/>
                  </a:cubicBezTo>
                  <a:cubicBezTo>
                    <a:pt x="8907" y="16705"/>
                    <a:pt x="12793" y="17563"/>
                    <a:pt x="16679" y="17563"/>
                  </a:cubicBezTo>
                  <a:cubicBezTo>
                    <a:pt x="20565" y="17563"/>
                    <a:pt x="24451" y="16705"/>
                    <a:pt x="27420" y="14987"/>
                  </a:cubicBezTo>
                  <a:cubicBezTo>
                    <a:pt x="33358" y="11584"/>
                    <a:pt x="33358" y="6014"/>
                    <a:pt x="27420" y="2578"/>
                  </a:cubicBezTo>
                  <a:cubicBezTo>
                    <a:pt x="24451" y="860"/>
                    <a:pt x="20557" y="1"/>
                    <a:pt x="16667"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80"/>
            <p:cNvSpPr/>
            <p:nvPr/>
          </p:nvSpPr>
          <p:spPr>
            <a:xfrm>
              <a:off x="4388300" y="2201800"/>
              <a:ext cx="833950" cy="439100"/>
            </a:xfrm>
            <a:custGeom>
              <a:rect b="b" l="l" r="r" t="t"/>
              <a:pathLst>
                <a:path extrusionOk="0" h="17564" w="33358">
                  <a:moveTo>
                    <a:pt x="16667" y="1"/>
                  </a:moveTo>
                  <a:cubicBezTo>
                    <a:pt x="12776" y="1"/>
                    <a:pt x="8890" y="860"/>
                    <a:pt x="5938" y="2578"/>
                  </a:cubicBezTo>
                  <a:cubicBezTo>
                    <a:pt x="1" y="6014"/>
                    <a:pt x="1" y="11584"/>
                    <a:pt x="5938" y="14987"/>
                  </a:cubicBezTo>
                  <a:cubicBezTo>
                    <a:pt x="8907" y="16705"/>
                    <a:pt x="12793" y="17563"/>
                    <a:pt x="16679" y="17563"/>
                  </a:cubicBezTo>
                  <a:cubicBezTo>
                    <a:pt x="20565" y="17563"/>
                    <a:pt x="24451" y="16705"/>
                    <a:pt x="27420" y="14987"/>
                  </a:cubicBezTo>
                  <a:cubicBezTo>
                    <a:pt x="33358" y="11584"/>
                    <a:pt x="33358" y="6014"/>
                    <a:pt x="27420" y="2578"/>
                  </a:cubicBezTo>
                  <a:cubicBezTo>
                    <a:pt x="24451" y="860"/>
                    <a:pt x="20557" y="1"/>
                    <a:pt x="166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80"/>
            <p:cNvSpPr/>
            <p:nvPr/>
          </p:nvSpPr>
          <p:spPr>
            <a:xfrm>
              <a:off x="4669350" y="2328150"/>
              <a:ext cx="266025" cy="140550"/>
            </a:xfrm>
            <a:custGeom>
              <a:rect b="b" l="l" r="r" t="t"/>
              <a:pathLst>
                <a:path extrusionOk="0" h="5622" w="10641">
                  <a:moveTo>
                    <a:pt x="5308" y="1"/>
                  </a:moveTo>
                  <a:cubicBezTo>
                    <a:pt x="4070" y="1"/>
                    <a:pt x="2835" y="276"/>
                    <a:pt x="1901" y="826"/>
                  </a:cubicBezTo>
                  <a:cubicBezTo>
                    <a:pt x="0" y="1927"/>
                    <a:pt x="0" y="3695"/>
                    <a:pt x="1901" y="4796"/>
                  </a:cubicBezTo>
                  <a:cubicBezTo>
                    <a:pt x="2835" y="5346"/>
                    <a:pt x="4078" y="5621"/>
                    <a:pt x="5321" y="5621"/>
                  </a:cubicBezTo>
                  <a:cubicBezTo>
                    <a:pt x="6563" y="5621"/>
                    <a:pt x="7806" y="5346"/>
                    <a:pt x="8740" y="4796"/>
                  </a:cubicBezTo>
                  <a:cubicBezTo>
                    <a:pt x="10641" y="3695"/>
                    <a:pt x="10641" y="1927"/>
                    <a:pt x="8740" y="826"/>
                  </a:cubicBezTo>
                  <a:cubicBezTo>
                    <a:pt x="7789" y="276"/>
                    <a:pt x="6546" y="1"/>
                    <a:pt x="530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80"/>
            <p:cNvSpPr/>
            <p:nvPr/>
          </p:nvSpPr>
          <p:spPr>
            <a:xfrm>
              <a:off x="4661000" y="2223700"/>
              <a:ext cx="285225" cy="207875"/>
            </a:xfrm>
            <a:custGeom>
              <a:rect b="b" l="l" r="r" t="t"/>
              <a:pathLst>
                <a:path extrusionOk="0" h="8315" w="11409">
                  <a:moveTo>
                    <a:pt x="1635" y="1"/>
                  </a:moveTo>
                  <a:cubicBezTo>
                    <a:pt x="0" y="1335"/>
                    <a:pt x="1001" y="5571"/>
                    <a:pt x="2636" y="7239"/>
                  </a:cubicBezTo>
                  <a:lnTo>
                    <a:pt x="2669" y="7272"/>
                  </a:lnTo>
                  <a:lnTo>
                    <a:pt x="2736" y="7339"/>
                  </a:lnTo>
                  <a:cubicBezTo>
                    <a:pt x="2769" y="7372"/>
                    <a:pt x="2836" y="7406"/>
                    <a:pt x="2869" y="7473"/>
                  </a:cubicBezTo>
                  <a:lnTo>
                    <a:pt x="2936" y="7506"/>
                  </a:lnTo>
                  <a:cubicBezTo>
                    <a:pt x="2969" y="7539"/>
                    <a:pt x="3003" y="7573"/>
                    <a:pt x="3036" y="7573"/>
                  </a:cubicBezTo>
                  <a:cubicBezTo>
                    <a:pt x="3103" y="7639"/>
                    <a:pt x="3169" y="7673"/>
                    <a:pt x="3269" y="7739"/>
                  </a:cubicBezTo>
                  <a:cubicBezTo>
                    <a:pt x="4037" y="8123"/>
                    <a:pt x="4879" y="8315"/>
                    <a:pt x="5721" y="8315"/>
                  </a:cubicBezTo>
                  <a:cubicBezTo>
                    <a:pt x="6564" y="8315"/>
                    <a:pt x="7406" y="8123"/>
                    <a:pt x="8173" y="7739"/>
                  </a:cubicBezTo>
                  <a:cubicBezTo>
                    <a:pt x="8240" y="7673"/>
                    <a:pt x="8306" y="7639"/>
                    <a:pt x="8373" y="7606"/>
                  </a:cubicBezTo>
                  <a:lnTo>
                    <a:pt x="8507" y="7506"/>
                  </a:lnTo>
                  <a:lnTo>
                    <a:pt x="8540" y="7473"/>
                  </a:lnTo>
                  <a:lnTo>
                    <a:pt x="8707" y="7339"/>
                  </a:lnTo>
                  <a:lnTo>
                    <a:pt x="8740" y="7272"/>
                  </a:lnTo>
                  <a:lnTo>
                    <a:pt x="8807" y="7239"/>
                  </a:lnTo>
                  <a:cubicBezTo>
                    <a:pt x="10441" y="5538"/>
                    <a:pt x="11409" y="1335"/>
                    <a:pt x="9807"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80"/>
            <p:cNvSpPr/>
            <p:nvPr/>
          </p:nvSpPr>
          <p:spPr>
            <a:xfrm>
              <a:off x="4672675" y="2190350"/>
              <a:ext cx="262700" cy="138250"/>
            </a:xfrm>
            <a:custGeom>
              <a:rect b="b" l="l" r="r" t="t"/>
              <a:pathLst>
                <a:path extrusionOk="0" h="5530" w="10508">
                  <a:moveTo>
                    <a:pt x="5254" y="0"/>
                  </a:moveTo>
                  <a:cubicBezTo>
                    <a:pt x="4028" y="0"/>
                    <a:pt x="2802" y="267"/>
                    <a:pt x="1868" y="801"/>
                  </a:cubicBezTo>
                  <a:cubicBezTo>
                    <a:pt x="0" y="1902"/>
                    <a:pt x="0" y="3636"/>
                    <a:pt x="1868" y="4704"/>
                  </a:cubicBezTo>
                  <a:cubicBezTo>
                    <a:pt x="2802" y="5254"/>
                    <a:pt x="4028" y="5529"/>
                    <a:pt x="5254" y="5529"/>
                  </a:cubicBezTo>
                  <a:cubicBezTo>
                    <a:pt x="6480" y="5529"/>
                    <a:pt x="7706" y="5254"/>
                    <a:pt x="8640" y="4704"/>
                  </a:cubicBezTo>
                  <a:cubicBezTo>
                    <a:pt x="10508" y="3636"/>
                    <a:pt x="10508" y="1902"/>
                    <a:pt x="8640" y="801"/>
                  </a:cubicBezTo>
                  <a:cubicBezTo>
                    <a:pt x="7706" y="267"/>
                    <a:pt x="6480" y="0"/>
                    <a:pt x="5254"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80"/>
            <p:cNvSpPr/>
            <p:nvPr/>
          </p:nvSpPr>
          <p:spPr>
            <a:xfrm>
              <a:off x="4724375" y="2217025"/>
              <a:ext cx="159300" cy="84250"/>
            </a:xfrm>
            <a:custGeom>
              <a:rect b="b" l="l" r="r" t="t"/>
              <a:pathLst>
                <a:path extrusionOk="0" h="3370" w="6372">
                  <a:moveTo>
                    <a:pt x="3186" y="1"/>
                  </a:moveTo>
                  <a:cubicBezTo>
                    <a:pt x="2486" y="1"/>
                    <a:pt x="1785" y="167"/>
                    <a:pt x="1135" y="501"/>
                  </a:cubicBezTo>
                  <a:cubicBezTo>
                    <a:pt x="1" y="1168"/>
                    <a:pt x="1" y="2236"/>
                    <a:pt x="1135" y="2869"/>
                  </a:cubicBezTo>
                  <a:cubicBezTo>
                    <a:pt x="1785" y="3203"/>
                    <a:pt x="2486" y="3370"/>
                    <a:pt x="3186" y="3370"/>
                  </a:cubicBezTo>
                  <a:cubicBezTo>
                    <a:pt x="3887" y="3370"/>
                    <a:pt x="4587" y="3203"/>
                    <a:pt x="5238" y="2869"/>
                  </a:cubicBezTo>
                  <a:cubicBezTo>
                    <a:pt x="6372" y="2236"/>
                    <a:pt x="6372" y="1168"/>
                    <a:pt x="5238" y="501"/>
                  </a:cubicBezTo>
                  <a:cubicBezTo>
                    <a:pt x="4587" y="167"/>
                    <a:pt x="3887" y="1"/>
                    <a:pt x="3186"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80"/>
            <p:cNvSpPr/>
            <p:nvPr/>
          </p:nvSpPr>
          <p:spPr>
            <a:xfrm>
              <a:off x="4735225" y="2245375"/>
              <a:ext cx="137625" cy="55900"/>
            </a:xfrm>
            <a:custGeom>
              <a:rect b="b" l="l" r="r" t="t"/>
              <a:pathLst>
                <a:path extrusionOk="0" h="2236" w="5505">
                  <a:moveTo>
                    <a:pt x="2752" y="1"/>
                  </a:moveTo>
                  <a:cubicBezTo>
                    <a:pt x="2052" y="1"/>
                    <a:pt x="1351" y="168"/>
                    <a:pt x="701" y="501"/>
                  </a:cubicBezTo>
                  <a:cubicBezTo>
                    <a:pt x="401" y="635"/>
                    <a:pt x="167" y="868"/>
                    <a:pt x="0" y="1135"/>
                  </a:cubicBezTo>
                  <a:cubicBezTo>
                    <a:pt x="167" y="1368"/>
                    <a:pt x="401" y="1602"/>
                    <a:pt x="701" y="1735"/>
                  </a:cubicBezTo>
                  <a:cubicBezTo>
                    <a:pt x="1351" y="2069"/>
                    <a:pt x="2052" y="2236"/>
                    <a:pt x="2752" y="2236"/>
                  </a:cubicBezTo>
                  <a:cubicBezTo>
                    <a:pt x="3453" y="2236"/>
                    <a:pt x="4153" y="2069"/>
                    <a:pt x="4804" y="1735"/>
                  </a:cubicBezTo>
                  <a:cubicBezTo>
                    <a:pt x="5071" y="1602"/>
                    <a:pt x="5304" y="1368"/>
                    <a:pt x="5504" y="1135"/>
                  </a:cubicBezTo>
                  <a:cubicBezTo>
                    <a:pt x="5304" y="868"/>
                    <a:pt x="5071" y="635"/>
                    <a:pt x="4804" y="501"/>
                  </a:cubicBezTo>
                  <a:cubicBezTo>
                    <a:pt x="4153" y="168"/>
                    <a:pt x="3453" y="1"/>
                    <a:pt x="2752"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80"/>
            <p:cNvSpPr/>
            <p:nvPr/>
          </p:nvSpPr>
          <p:spPr>
            <a:xfrm>
              <a:off x="4689350" y="2073925"/>
              <a:ext cx="217675" cy="209250"/>
            </a:xfrm>
            <a:custGeom>
              <a:rect b="b" l="l" r="r" t="t"/>
              <a:pathLst>
                <a:path extrusionOk="0" h="8370" w="8707">
                  <a:moveTo>
                    <a:pt x="5973" y="1"/>
                  </a:moveTo>
                  <a:cubicBezTo>
                    <a:pt x="5647" y="1"/>
                    <a:pt x="5018" y="1255"/>
                    <a:pt x="4737" y="2189"/>
                  </a:cubicBezTo>
                  <a:cubicBezTo>
                    <a:pt x="4470" y="3190"/>
                    <a:pt x="4270" y="3990"/>
                    <a:pt x="4270" y="3990"/>
                  </a:cubicBezTo>
                  <a:cubicBezTo>
                    <a:pt x="4170" y="3223"/>
                    <a:pt x="3970" y="2456"/>
                    <a:pt x="3737" y="1722"/>
                  </a:cubicBezTo>
                  <a:cubicBezTo>
                    <a:pt x="3420" y="829"/>
                    <a:pt x="3153" y="533"/>
                    <a:pt x="2914" y="533"/>
                  </a:cubicBezTo>
                  <a:cubicBezTo>
                    <a:pt x="2876" y="533"/>
                    <a:pt x="2839" y="541"/>
                    <a:pt x="2803" y="554"/>
                  </a:cubicBezTo>
                  <a:cubicBezTo>
                    <a:pt x="2536" y="654"/>
                    <a:pt x="2369" y="1121"/>
                    <a:pt x="2302" y="2489"/>
                  </a:cubicBezTo>
                  <a:cubicBezTo>
                    <a:pt x="2269" y="3156"/>
                    <a:pt x="2302" y="3823"/>
                    <a:pt x="2369" y="4457"/>
                  </a:cubicBezTo>
                  <a:cubicBezTo>
                    <a:pt x="2369" y="4457"/>
                    <a:pt x="1869" y="3890"/>
                    <a:pt x="1302" y="3356"/>
                  </a:cubicBezTo>
                  <a:cubicBezTo>
                    <a:pt x="848" y="2929"/>
                    <a:pt x="544" y="2759"/>
                    <a:pt x="355" y="2759"/>
                  </a:cubicBezTo>
                  <a:cubicBezTo>
                    <a:pt x="308" y="2759"/>
                    <a:pt x="267" y="2769"/>
                    <a:pt x="234" y="2789"/>
                  </a:cubicBezTo>
                  <a:cubicBezTo>
                    <a:pt x="34" y="2923"/>
                    <a:pt x="1" y="3823"/>
                    <a:pt x="968" y="5591"/>
                  </a:cubicBezTo>
                  <a:cubicBezTo>
                    <a:pt x="1435" y="6459"/>
                    <a:pt x="2035" y="7259"/>
                    <a:pt x="2769" y="7960"/>
                  </a:cubicBezTo>
                  <a:cubicBezTo>
                    <a:pt x="2769" y="7960"/>
                    <a:pt x="3377" y="8370"/>
                    <a:pt x="4480" y="8370"/>
                  </a:cubicBezTo>
                  <a:cubicBezTo>
                    <a:pt x="5011" y="8370"/>
                    <a:pt x="5657" y="8275"/>
                    <a:pt x="6405" y="7993"/>
                  </a:cubicBezTo>
                  <a:cubicBezTo>
                    <a:pt x="6972" y="7393"/>
                    <a:pt x="7473" y="6725"/>
                    <a:pt x="7873" y="5992"/>
                  </a:cubicBezTo>
                  <a:cubicBezTo>
                    <a:pt x="8573" y="4791"/>
                    <a:pt x="8707" y="3156"/>
                    <a:pt x="8340" y="2956"/>
                  </a:cubicBezTo>
                  <a:cubicBezTo>
                    <a:pt x="8319" y="2944"/>
                    <a:pt x="8294" y="2939"/>
                    <a:pt x="8266" y="2939"/>
                  </a:cubicBezTo>
                  <a:cubicBezTo>
                    <a:pt x="7812" y="2939"/>
                    <a:pt x="6539" y="4390"/>
                    <a:pt x="6539" y="4390"/>
                  </a:cubicBezTo>
                  <a:cubicBezTo>
                    <a:pt x="6672" y="3690"/>
                    <a:pt x="6705" y="2989"/>
                    <a:pt x="6672" y="2289"/>
                  </a:cubicBezTo>
                  <a:cubicBezTo>
                    <a:pt x="6639" y="1221"/>
                    <a:pt x="6372" y="221"/>
                    <a:pt x="6038" y="21"/>
                  </a:cubicBezTo>
                  <a:cubicBezTo>
                    <a:pt x="6018" y="7"/>
                    <a:pt x="5997" y="1"/>
                    <a:pt x="597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80"/>
            <p:cNvSpPr/>
            <p:nvPr/>
          </p:nvSpPr>
          <p:spPr>
            <a:xfrm>
              <a:off x="1414525" y="3582175"/>
              <a:ext cx="620450" cy="602125"/>
            </a:xfrm>
            <a:custGeom>
              <a:rect b="b" l="l" r="r" t="t"/>
              <a:pathLst>
                <a:path extrusionOk="0" h="24085" w="24818">
                  <a:moveTo>
                    <a:pt x="3503" y="0"/>
                  </a:moveTo>
                  <a:cubicBezTo>
                    <a:pt x="0" y="2903"/>
                    <a:pt x="2102" y="18013"/>
                    <a:pt x="5704" y="21716"/>
                  </a:cubicBezTo>
                  <a:cubicBezTo>
                    <a:pt x="5738" y="21749"/>
                    <a:pt x="5771" y="21783"/>
                    <a:pt x="5804" y="21816"/>
                  </a:cubicBezTo>
                  <a:lnTo>
                    <a:pt x="5904" y="21916"/>
                  </a:lnTo>
                  <a:cubicBezTo>
                    <a:pt x="6004" y="22016"/>
                    <a:pt x="6138" y="22116"/>
                    <a:pt x="6238" y="22216"/>
                  </a:cubicBezTo>
                  <a:cubicBezTo>
                    <a:pt x="6271" y="22250"/>
                    <a:pt x="6305" y="22283"/>
                    <a:pt x="6338" y="22283"/>
                  </a:cubicBezTo>
                  <a:cubicBezTo>
                    <a:pt x="6405" y="22350"/>
                    <a:pt x="6505" y="22416"/>
                    <a:pt x="6605" y="22483"/>
                  </a:cubicBezTo>
                  <a:cubicBezTo>
                    <a:pt x="6705" y="22550"/>
                    <a:pt x="6905" y="22717"/>
                    <a:pt x="7072" y="22783"/>
                  </a:cubicBezTo>
                  <a:cubicBezTo>
                    <a:pt x="8540" y="23651"/>
                    <a:pt x="10474" y="24084"/>
                    <a:pt x="12409" y="24084"/>
                  </a:cubicBezTo>
                  <a:cubicBezTo>
                    <a:pt x="14344" y="24084"/>
                    <a:pt x="16278" y="23651"/>
                    <a:pt x="17746" y="22783"/>
                  </a:cubicBezTo>
                  <a:cubicBezTo>
                    <a:pt x="17913" y="22717"/>
                    <a:pt x="18080" y="22617"/>
                    <a:pt x="18213" y="22483"/>
                  </a:cubicBezTo>
                  <a:cubicBezTo>
                    <a:pt x="18313" y="22416"/>
                    <a:pt x="18380" y="22383"/>
                    <a:pt x="18480" y="22316"/>
                  </a:cubicBezTo>
                  <a:lnTo>
                    <a:pt x="18580" y="22216"/>
                  </a:lnTo>
                  <a:cubicBezTo>
                    <a:pt x="18680" y="22116"/>
                    <a:pt x="18780" y="22016"/>
                    <a:pt x="18880" y="21949"/>
                  </a:cubicBezTo>
                  <a:lnTo>
                    <a:pt x="19047" y="21783"/>
                  </a:lnTo>
                  <a:lnTo>
                    <a:pt x="19114" y="21716"/>
                  </a:lnTo>
                  <a:cubicBezTo>
                    <a:pt x="22716" y="18013"/>
                    <a:pt x="24818" y="2936"/>
                    <a:pt x="21315"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80"/>
            <p:cNvSpPr/>
            <p:nvPr/>
          </p:nvSpPr>
          <p:spPr>
            <a:xfrm>
              <a:off x="1439525" y="3508275"/>
              <a:ext cx="570450" cy="304300"/>
            </a:xfrm>
            <a:custGeom>
              <a:rect b="b" l="l" r="r" t="t"/>
              <a:pathLst>
                <a:path extrusionOk="0" h="12172" w="22818">
                  <a:moveTo>
                    <a:pt x="11381" y="0"/>
                  </a:moveTo>
                  <a:cubicBezTo>
                    <a:pt x="8722" y="0"/>
                    <a:pt x="6065" y="592"/>
                    <a:pt x="4037" y="1789"/>
                  </a:cubicBezTo>
                  <a:cubicBezTo>
                    <a:pt x="1" y="4157"/>
                    <a:pt x="1" y="8027"/>
                    <a:pt x="4037" y="10395"/>
                  </a:cubicBezTo>
                  <a:cubicBezTo>
                    <a:pt x="6072" y="11579"/>
                    <a:pt x="8740" y="12171"/>
                    <a:pt x="11409" y="12171"/>
                  </a:cubicBezTo>
                  <a:cubicBezTo>
                    <a:pt x="14078" y="12171"/>
                    <a:pt x="16746" y="11579"/>
                    <a:pt x="18781" y="10395"/>
                  </a:cubicBezTo>
                  <a:cubicBezTo>
                    <a:pt x="22817" y="8027"/>
                    <a:pt x="22817" y="4157"/>
                    <a:pt x="18781" y="1789"/>
                  </a:cubicBezTo>
                  <a:cubicBezTo>
                    <a:pt x="16739" y="601"/>
                    <a:pt x="14059" y="0"/>
                    <a:pt x="1138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80"/>
            <p:cNvSpPr/>
            <p:nvPr/>
          </p:nvSpPr>
          <p:spPr>
            <a:xfrm>
              <a:off x="1515425" y="3548200"/>
              <a:ext cx="418650" cy="223300"/>
            </a:xfrm>
            <a:custGeom>
              <a:rect b="b" l="l" r="r" t="t"/>
              <a:pathLst>
                <a:path extrusionOk="0" h="8932" w="16746">
                  <a:moveTo>
                    <a:pt x="8360" y="0"/>
                  </a:moveTo>
                  <a:cubicBezTo>
                    <a:pt x="6405" y="0"/>
                    <a:pt x="4453" y="442"/>
                    <a:pt x="2969" y="1326"/>
                  </a:cubicBezTo>
                  <a:cubicBezTo>
                    <a:pt x="0" y="3061"/>
                    <a:pt x="0" y="5896"/>
                    <a:pt x="2969" y="7631"/>
                  </a:cubicBezTo>
                  <a:cubicBezTo>
                    <a:pt x="4453" y="8498"/>
                    <a:pt x="6413" y="8932"/>
                    <a:pt x="8373" y="8932"/>
                  </a:cubicBezTo>
                  <a:cubicBezTo>
                    <a:pt x="10333" y="8932"/>
                    <a:pt x="12292" y="8498"/>
                    <a:pt x="13777" y="7631"/>
                  </a:cubicBezTo>
                  <a:cubicBezTo>
                    <a:pt x="16746" y="5896"/>
                    <a:pt x="16746" y="3061"/>
                    <a:pt x="13777" y="1326"/>
                  </a:cubicBezTo>
                  <a:cubicBezTo>
                    <a:pt x="12276" y="442"/>
                    <a:pt x="10316" y="0"/>
                    <a:pt x="836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80"/>
            <p:cNvSpPr/>
            <p:nvPr/>
          </p:nvSpPr>
          <p:spPr>
            <a:xfrm>
              <a:off x="1544600" y="3623025"/>
              <a:ext cx="360300" cy="149100"/>
            </a:xfrm>
            <a:custGeom>
              <a:rect b="b" l="l" r="r" t="t"/>
              <a:pathLst>
                <a:path extrusionOk="0" h="5964" w="14412">
                  <a:moveTo>
                    <a:pt x="7206" y="1"/>
                  </a:moveTo>
                  <a:cubicBezTo>
                    <a:pt x="5246" y="1"/>
                    <a:pt x="3286" y="435"/>
                    <a:pt x="1802" y="1302"/>
                  </a:cubicBezTo>
                  <a:cubicBezTo>
                    <a:pt x="1068" y="1702"/>
                    <a:pt x="468" y="2303"/>
                    <a:pt x="1" y="2970"/>
                  </a:cubicBezTo>
                  <a:cubicBezTo>
                    <a:pt x="468" y="3670"/>
                    <a:pt x="1068" y="4237"/>
                    <a:pt x="1802" y="4638"/>
                  </a:cubicBezTo>
                  <a:cubicBezTo>
                    <a:pt x="3286" y="5522"/>
                    <a:pt x="5246" y="5964"/>
                    <a:pt x="7206" y="5964"/>
                  </a:cubicBezTo>
                  <a:cubicBezTo>
                    <a:pt x="9166" y="5964"/>
                    <a:pt x="11125" y="5522"/>
                    <a:pt x="12610" y="4638"/>
                  </a:cubicBezTo>
                  <a:cubicBezTo>
                    <a:pt x="13344" y="4237"/>
                    <a:pt x="13944" y="3670"/>
                    <a:pt x="14411" y="2970"/>
                  </a:cubicBezTo>
                  <a:cubicBezTo>
                    <a:pt x="13944" y="2269"/>
                    <a:pt x="13344" y="1702"/>
                    <a:pt x="12610" y="1302"/>
                  </a:cubicBezTo>
                  <a:cubicBezTo>
                    <a:pt x="11125" y="435"/>
                    <a:pt x="9166" y="1"/>
                    <a:pt x="7206"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80"/>
            <p:cNvSpPr/>
            <p:nvPr/>
          </p:nvSpPr>
          <p:spPr>
            <a:xfrm>
              <a:off x="1356975" y="3078475"/>
              <a:ext cx="467725" cy="607225"/>
            </a:xfrm>
            <a:custGeom>
              <a:rect b="b" l="l" r="r" t="t"/>
              <a:pathLst>
                <a:path extrusionOk="0" h="24289" w="18709">
                  <a:moveTo>
                    <a:pt x="1835" y="1"/>
                  </a:moveTo>
                  <a:cubicBezTo>
                    <a:pt x="1668" y="901"/>
                    <a:pt x="1502" y="1735"/>
                    <a:pt x="1235" y="2603"/>
                  </a:cubicBezTo>
                  <a:cubicBezTo>
                    <a:pt x="901" y="3570"/>
                    <a:pt x="634" y="4537"/>
                    <a:pt x="401" y="5538"/>
                  </a:cubicBezTo>
                  <a:cubicBezTo>
                    <a:pt x="201" y="6138"/>
                    <a:pt x="201" y="6772"/>
                    <a:pt x="367" y="7373"/>
                  </a:cubicBezTo>
                  <a:cubicBezTo>
                    <a:pt x="534" y="7840"/>
                    <a:pt x="868" y="8273"/>
                    <a:pt x="1335" y="8540"/>
                  </a:cubicBezTo>
                  <a:cubicBezTo>
                    <a:pt x="1735" y="8840"/>
                    <a:pt x="2169" y="9074"/>
                    <a:pt x="2602" y="9341"/>
                  </a:cubicBezTo>
                  <a:cubicBezTo>
                    <a:pt x="2802" y="9441"/>
                    <a:pt x="2969" y="9641"/>
                    <a:pt x="3003" y="9908"/>
                  </a:cubicBezTo>
                  <a:cubicBezTo>
                    <a:pt x="3003" y="10075"/>
                    <a:pt x="2903" y="10241"/>
                    <a:pt x="2736" y="10308"/>
                  </a:cubicBezTo>
                  <a:cubicBezTo>
                    <a:pt x="2618" y="10347"/>
                    <a:pt x="2513" y="10363"/>
                    <a:pt x="2412" y="10363"/>
                  </a:cubicBezTo>
                  <a:cubicBezTo>
                    <a:pt x="2340" y="10363"/>
                    <a:pt x="2271" y="10355"/>
                    <a:pt x="2202" y="10341"/>
                  </a:cubicBezTo>
                  <a:cubicBezTo>
                    <a:pt x="1980" y="10320"/>
                    <a:pt x="1749" y="10299"/>
                    <a:pt x="1524" y="10299"/>
                  </a:cubicBezTo>
                  <a:cubicBezTo>
                    <a:pt x="1039" y="10299"/>
                    <a:pt x="585" y="10398"/>
                    <a:pt x="334" y="10808"/>
                  </a:cubicBezTo>
                  <a:cubicBezTo>
                    <a:pt x="0" y="11275"/>
                    <a:pt x="0" y="12143"/>
                    <a:pt x="134" y="12776"/>
                  </a:cubicBezTo>
                  <a:cubicBezTo>
                    <a:pt x="301" y="13811"/>
                    <a:pt x="768" y="14811"/>
                    <a:pt x="1468" y="15612"/>
                  </a:cubicBezTo>
                  <a:cubicBezTo>
                    <a:pt x="2469" y="16646"/>
                    <a:pt x="3937" y="16679"/>
                    <a:pt x="5071" y="17446"/>
                  </a:cubicBezTo>
                  <a:cubicBezTo>
                    <a:pt x="4937" y="18114"/>
                    <a:pt x="4137" y="18247"/>
                    <a:pt x="3803" y="18814"/>
                  </a:cubicBezTo>
                  <a:cubicBezTo>
                    <a:pt x="3503" y="19381"/>
                    <a:pt x="3570" y="20082"/>
                    <a:pt x="3970" y="20615"/>
                  </a:cubicBezTo>
                  <a:cubicBezTo>
                    <a:pt x="4670" y="21750"/>
                    <a:pt x="6105" y="22417"/>
                    <a:pt x="7206" y="22884"/>
                  </a:cubicBezTo>
                  <a:cubicBezTo>
                    <a:pt x="8770" y="23586"/>
                    <a:pt x="10519" y="24289"/>
                    <a:pt x="11982" y="24289"/>
                  </a:cubicBezTo>
                  <a:cubicBezTo>
                    <a:pt x="12047" y="24289"/>
                    <a:pt x="12112" y="24288"/>
                    <a:pt x="12176" y="24285"/>
                  </a:cubicBezTo>
                  <a:cubicBezTo>
                    <a:pt x="12309" y="24285"/>
                    <a:pt x="13243" y="24185"/>
                    <a:pt x="13377" y="24151"/>
                  </a:cubicBezTo>
                  <a:cubicBezTo>
                    <a:pt x="14978" y="23551"/>
                    <a:pt x="16112" y="22283"/>
                    <a:pt x="17079" y="20782"/>
                  </a:cubicBezTo>
                  <a:cubicBezTo>
                    <a:pt x="17913" y="19481"/>
                    <a:pt x="18547" y="17046"/>
                    <a:pt x="18680" y="15412"/>
                  </a:cubicBezTo>
                  <a:cubicBezTo>
                    <a:pt x="18708" y="14914"/>
                    <a:pt x="18575" y="12768"/>
                    <a:pt x="17808" y="12768"/>
                  </a:cubicBezTo>
                  <a:cubicBezTo>
                    <a:pt x="17649" y="12768"/>
                    <a:pt x="17463" y="12859"/>
                    <a:pt x="17246" y="13077"/>
                  </a:cubicBezTo>
                  <a:lnTo>
                    <a:pt x="16179" y="14177"/>
                  </a:lnTo>
                  <a:cubicBezTo>
                    <a:pt x="16612" y="12743"/>
                    <a:pt x="17079" y="11275"/>
                    <a:pt x="16979" y="9741"/>
                  </a:cubicBezTo>
                  <a:cubicBezTo>
                    <a:pt x="16946" y="8740"/>
                    <a:pt x="16612" y="7773"/>
                    <a:pt x="16045" y="6972"/>
                  </a:cubicBezTo>
                  <a:cubicBezTo>
                    <a:pt x="15244" y="5963"/>
                    <a:pt x="14443" y="5482"/>
                    <a:pt x="13970" y="5482"/>
                  </a:cubicBezTo>
                  <a:cubicBezTo>
                    <a:pt x="13912" y="5482"/>
                    <a:pt x="13858" y="5490"/>
                    <a:pt x="13810" y="5505"/>
                  </a:cubicBezTo>
                  <a:cubicBezTo>
                    <a:pt x="13644" y="5605"/>
                    <a:pt x="13510" y="5771"/>
                    <a:pt x="13410" y="5938"/>
                  </a:cubicBezTo>
                  <a:lnTo>
                    <a:pt x="12243" y="7639"/>
                  </a:lnTo>
                  <a:cubicBezTo>
                    <a:pt x="12176" y="7706"/>
                    <a:pt x="12142" y="7773"/>
                    <a:pt x="12076" y="7806"/>
                  </a:cubicBezTo>
                  <a:cubicBezTo>
                    <a:pt x="12031" y="7831"/>
                    <a:pt x="11997" y="7842"/>
                    <a:pt x="11971" y="7842"/>
                  </a:cubicBezTo>
                  <a:cubicBezTo>
                    <a:pt x="11822" y="7842"/>
                    <a:pt x="11947" y="7491"/>
                    <a:pt x="11976" y="7406"/>
                  </a:cubicBezTo>
                  <a:cubicBezTo>
                    <a:pt x="12076" y="7206"/>
                    <a:pt x="12142" y="7006"/>
                    <a:pt x="12209" y="6839"/>
                  </a:cubicBezTo>
                  <a:cubicBezTo>
                    <a:pt x="12309" y="6405"/>
                    <a:pt x="12309" y="5938"/>
                    <a:pt x="12243" y="5471"/>
                  </a:cubicBezTo>
                  <a:cubicBezTo>
                    <a:pt x="11876" y="3870"/>
                    <a:pt x="10141" y="2736"/>
                    <a:pt x="8873" y="2102"/>
                  </a:cubicBezTo>
                  <a:cubicBezTo>
                    <a:pt x="6672" y="968"/>
                    <a:pt x="4203" y="67"/>
                    <a:pt x="183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80"/>
            <p:cNvSpPr/>
            <p:nvPr/>
          </p:nvSpPr>
          <p:spPr>
            <a:xfrm>
              <a:off x="1356975" y="3078475"/>
              <a:ext cx="467725" cy="607225"/>
            </a:xfrm>
            <a:custGeom>
              <a:rect b="b" l="l" r="r" t="t"/>
              <a:pathLst>
                <a:path extrusionOk="0" h="24289" w="18709">
                  <a:moveTo>
                    <a:pt x="1835" y="1"/>
                  </a:moveTo>
                  <a:cubicBezTo>
                    <a:pt x="1668" y="901"/>
                    <a:pt x="1502" y="1735"/>
                    <a:pt x="1235" y="2603"/>
                  </a:cubicBezTo>
                  <a:cubicBezTo>
                    <a:pt x="901" y="3570"/>
                    <a:pt x="634" y="4537"/>
                    <a:pt x="401" y="5538"/>
                  </a:cubicBezTo>
                  <a:cubicBezTo>
                    <a:pt x="201" y="6138"/>
                    <a:pt x="201" y="6772"/>
                    <a:pt x="367" y="7373"/>
                  </a:cubicBezTo>
                  <a:cubicBezTo>
                    <a:pt x="534" y="7840"/>
                    <a:pt x="868" y="8273"/>
                    <a:pt x="1335" y="8540"/>
                  </a:cubicBezTo>
                  <a:cubicBezTo>
                    <a:pt x="1735" y="8840"/>
                    <a:pt x="2169" y="9074"/>
                    <a:pt x="2602" y="9341"/>
                  </a:cubicBezTo>
                  <a:cubicBezTo>
                    <a:pt x="2802" y="9441"/>
                    <a:pt x="2969" y="9641"/>
                    <a:pt x="3003" y="9908"/>
                  </a:cubicBezTo>
                  <a:cubicBezTo>
                    <a:pt x="3003" y="10075"/>
                    <a:pt x="2903" y="10241"/>
                    <a:pt x="2736" y="10308"/>
                  </a:cubicBezTo>
                  <a:cubicBezTo>
                    <a:pt x="2618" y="10347"/>
                    <a:pt x="2513" y="10363"/>
                    <a:pt x="2412" y="10363"/>
                  </a:cubicBezTo>
                  <a:cubicBezTo>
                    <a:pt x="2340" y="10363"/>
                    <a:pt x="2271" y="10355"/>
                    <a:pt x="2202" y="10341"/>
                  </a:cubicBezTo>
                  <a:cubicBezTo>
                    <a:pt x="1980" y="10320"/>
                    <a:pt x="1749" y="10299"/>
                    <a:pt x="1524" y="10299"/>
                  </a:cubicBezTo>
                  <a:cubicBezTo>
                    <a:pt x="1039" y="10299"/>
                    <a:pt x="585" y="10398"/>
                    <a:pt x="334" y="10808"/>
                  </a:cubicBezTo>
                  <a:cubicBezTo>
                    <a:pt x="0" y="11275"/>
                    <a:pt x="0" y="12143"/>
                    <a:pt x="134" y="12776"/>
                  </a:cubicBezTo>
                  <a:cubicBezTo>
                    <a:pt x="301" y="13811"/>
                    <a:pt x="768" y="14811"/>
                    <a:pt x="1468" y="15612"/>
                  </a:cubicBezTo>
                  <a:cubicBezTo>
                    <a:pt x="2469" y="16646"/>
                    <a:pt x="3937" y="16679"/>
                    <a:pt x="5071" y="17446"/>
                  </a:cubicBezTo>
                  <a:cubicBezTo>
                    <a:pt x="4937" y="18114"/>
                    <a:pt x="4137" y="18247"/>
                    <a:pt x="3803" y="18814"/>
                  </a:cubicBezTo>
                  <a:cubicBezTo>
                    <a:pt x="3503" y="19381"/>
                    <a:pt x="3570" y="20082"/>
                    <a:pt x="3970" y="20615"/>
                  </a:cubicBezTo>
                  <a:cubicBezTo>
                    <a:pt x="4670" y="21750"/>
                    <a:pt x="6105" y="22417"/>
                    <a:pt x="7206" y="22884"/>
                  </a:cubicBezTo>
                  <a:cubicBezTo>
                    <a:pt x="8770" y="23586"/>
                    <a:pt x="10519" y="24289"/>
                    <a:pt x="11982" y="24289"/>
                  </a:cubicBezTo>
                  <a:cubicBezTo>
                    <a:pt x="12047" y="24289"/>
                    <a:pt x="12112" y="24288"/>
                    <a:pt x="12176" y="24285"/>
                  </a:cubicBezTo>
                  <a:cubicBezTo>
                    <a:pt x="12309" y="24285"/>
                    <a:pt x="13243" y="24185"/>
                    <a:pt x="13377" y="24151"/>
                  </a:cubicBezTo>
                  <a:cubicBezTo>
                    <a:pt x="14978" y="23551"/>
                    <a:pt x="16112" y="22283"/>
                    <a:pt x="17079" y="20782"/>
                  </a:cubicBezTo>
                  <a:cubicBezTo>
                    <a:pt x="17913" y="19481"/>
                    <a:pt x="18547" y="17046"/>
                    <a:pt x="18680" y="15412"/>
                  </a:cubicBezTo>
                  <a:cubicBezTo>
                    <a:pt x="18708" y="14914"/>
                    <a:pt x="18575" y="12768"/>
                    <a:pt x="17808" y="12768"/>
                  </a:cubicBezTo>
                  <a:cubicBezTo>
                    <a:pt x="17649" y="12768"/>
                    <a:pt x="17463" y="12859"/>
                    <a:pt x="17246" y="13077"/>
                  </a:cubicBezTo>
                  <a:lnTo>
                    <a:pt x="16179" y="14177"/>
                  </a:lnTo>
                  <a:cubicBezTo>
                    <a:pt x="16612" y="12743"/>
                    <a:pt x="17079" y="11275"/>
                    <a:pt x="16979" y="9741"/>
                  </a:cubicBezTo>
                  <a:cubicBezTo>
                    <a:pt x="16946" y="8740"/>
                    <a:pt x="16612" y="7773"/>
                    <a:pt x="16045" y="6972"/>
                  </a:cubicBezTo>
                  <a:cubicBezTo>
                    <a:pt x="15244" y="5963"/>
                    <a:pt x="14443" y="5482"/>
                    <a:pt x="13970" y="5482"/>
                  </a:cubicBezTo>
                  <a:cubicBezTo>
                    <a:pt x="13912" y="5482"/>
                    <a:pt x="13858" y="5490"/>
                    <a:pt x="13810" y="5505"/>
                  </a:cubicBezTo>
                  <a:cubicBezTo>
                    <a:pt x="13644" y="5605"/>
                    <a:pt x="13510" y="5771"/>
                    <a:pt x="13410" y="5938"/>
                  </a:cubicBezTo>
                  <a:lnTo>
                    <a:pt x="12243" y="7639"/>
                  </a:lnTo>
                  <a:cubicBezTo>
                    <a:pt x="12176" y="7706"/>
                    <a:pt x="12142" y="7773"/>
                    <a:pt x="12076" y="7806"/>
                  </a:cubicBezTo>
                  <a:cubicBezTo>
                    <a:pt x="12031" y="7831"/>
                    <a:pt x="11997" y="7842"/>
                    <a:pt x="11971" y="7842"/>
                  </a:cubicBezTo>
                  <a:cubicBezTo>
                    <a:pt x="11822" y="7842"/>
                    <a:pt x="11947" y="7491"/>
                    <a:pt x="11976" y="7406"/>
                  </a:cubicBezTo>
                  <a:cubicBezTo>
                    <a:pt x="12076" y="7206"/>
                    <a:pt x="12142" y="7006"/>
                    <a:pt x="12209" y="6839"/>
                  </a:cubicBezTo>
                  <a:cubicBezTo>
                    <a:pt x="12309" y="6405"/>
                    <a:pt x="12309" y="5938"/>
                    <a:pt x="12243" y="5471"/>
                  </a:cubicBezTo>
                  <a:cubicBezTo>
                    <a:pt x="11876" y="3870"/>
                    <a:pt x="10141" y="2736"/>
                    <a:pt x="8873" y="2102"/>
                  </a:cubicBezTo>
                  <a:cubicBezTo>
                    <a:pt x="6672" y="968"/>
                    <a:pt x="4203" y="67"/>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80"/>
            <p:cNvSpPr/>
            <p:nvPr/>
          </p:nvSpPr>
          <p:spPr>
            <a:xfrm>
              <a:off x="1448700" y="3121425"/>
              <a:ext cx="271050" cy="557500"/>
            </a:xfrm>
            <a:custGeom>
              <a:rect b="b" l="l" r="r" t="t"/>
              <a:pathLst>
                <a:path extrusionOk="0" h="22300" w="10842">
                  <a:moveTo>
                    <a:pt x="201" y="1"/>
                  </a:moveTo>
                  <a:cubicBezTo>
                    <a:pt x="151" y="1"/>
                    <a:pt x="101" y="17"/>
                    <a:pt x="67" y="51"/>
                  </a:cubicBezTo>
                  <a:cubicBezTo>
                    <a:pt x="1" y="151"/>
                    <a:pt x="34" y="284"/>
                    <a:pt x="101" y="351"/>
                  </a:cubicBezTo>
                  <a:cubicBezTo>
                    <a:pt x="2036" y="2185"/>
                    <a:pt x="5405" y="8056"/>
                    <a:pt x="7439" y="13827"/>
                  </a:cubicBezTo>
                  <a:cubicBezTo>
                    <a:pt x="5544" y="12285"/>
                    <a:pt x="3186" y="11455"/>
                    <a:pt x="780" y="11455"/>
                  </a:cubicBezTo>
                  <a:cubicBezTo>
                    <a:pt x="687" y="11455"/>
                    <a:pt x="594" y="11456"/>
                    <a:pt x="501" y="11459"/>
                  </a:cubicBezTo>
                  <a:cubicBezTo>
                    <a:pt x="401" y="11459"/>
                    <a:pt x="334" y="11559"/>
                    <a:pt x="368" y="11659"/>
                  </a:cubicBezTo>
                  <a:cubicBezTo>
                    <a:pt x="368" y="11726"/>
                    <a:pt x="434" y="11826"/>
                    <a:pt x="501" y="11859"/>
                  </a:cubicBezTo>
                  <a:lnTo>
                    <a:pt x="601" y="11859"/>
                  </a:lnTo>
                  <a:cubicBezTo>
                    <a:pt x="607" y="11859"/>
                    <a:pt x="734" y="11848"/>
                    <a:pt x="957" y="11848"/>
                  </a:cubicBezTo>
                  <a:cubicBezTo>
                    <a:pt x="1951" y="11848"/>
                    <a:pt x="4867" y="12070"/>
                    <a:pt x="7673" y="14494"/>
                  </a:cubicBezTo>
                  <a:cubicBezTo>
                    <a:pt x="8607" y="17230"/>
                    <a:pt x="9207" y="19898"/>
                    <a:pt x="9174" y="22066"/>
                  </a:cubicBezTo>
                  <a:cubicBezTo>
                    <a:pt x="9174" y="22133"/>
                    <a:pt x="9207" y="22233"/>
                    <a:pt x="9274" y="22267"/>
                  </a:cubicBezTo>
                  <a:cubicBezTo>
                    <a:pt x="9274" y="22267"/>
                    <a:pt x="9307" y="22300"/>
                    <a:pt x="9341" y="22300"/>
                  </a:cubicBezTo>
                  <a:cubicBezTo>
                    <a:pt x="9441" y="22300"/>
                    <a:pt x="9541" y="22200"/>
                    <a:pt x="9541" y="22100"/>
                  </a:cubicBezTo>
                  <a:cubicBezTo>
                    <a:pt x="9574" y="19898"/>
                    <a:pt x="8940" y="17163"/>
                    <a:pt x="8006" y="14394"/>
                  </a:cubicBezTo>
                  <a:cubicBezTo>
                    <a:pt x="8407" y="11992"/>
                    <a:pt x="9341" y="9691"/>
                    <a:pt x="10742" y="7689"/>
                  </a:cubicBezTo>
                  <a:lnTo>
                    <a:pt x="10775" y="7656"/>
                  </a:lnTo>
                  <a:cubicBezTo>
                    <a:pt x="10842" y="7556"/>
                    <a:pt x="10808" y="7423"/>
                    <a:pt x="10742" y="7356"/>
                  </a:cubicBezTo>
                  <a:cubicBezTo>
                    <a:pt x="10716" y="7330"/>
                    <a:pt x="10681" y="7319"/>
                    <a:pt x="10644" y="7319"/>
                  </a:cubicBezTo>
                  <a:cubicBezTo>
                    <a:pt x="10583" y="7319"/>
                    <a:pt x="10516" y="7348"/>
                    <a:pt x="10475" y="7389"/>
                  </a:cubicBezTo>
                  <a:lnTo>
                    <a:pt x="10475" y="7456"/>
                  </a:lnTo>
                  <a:cubicBezTo>
                    <a:pt x="9141" y="9324"/>
                    <a:pt x="8240" y="11459"/>
                    <a:pt x="7773" y="13694"/>
                  </a:cubicBezTo>
                  <a:cubicBezTo>
                    <a:pt x="5671" y="7856"/>
                    <a:pt x="2302" y="1885"/>
                    <a:pt x="334" y="51"/>
                  </a:cubicBezTo>
                  <a:cubicBezTo>
                    <a:pt x="301" y="17"/>
                    <a:pt x="251" y="1"/>
                    <a:pt x="2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80"/>
            <p:cNvSpPr/>
            <p:nvPr/>
          </p:nvSpPr>
          <p:spPr>
            <a:xfrm>
              <a:off x="1589950" y="3247600"/>
              <a:ext cx="420850" cy="475525"/>
            </a:xfrm>
            <a:custGeom>
              <a:rect b="b" l="l" r="r" t="t"/>
              <a:pathLst>
                <a:path extrusionOk="0" h="19021" w="16834">
                  <a:moveTo>
                    <a:pt x="14640" y="0"/>
                  </a:moveTo>
                  <a:cubicBezTo>
                    <a:pt x="12654" y="0"/>
                    <a:pt x="10652" y="400"/>
                    <a:pt x="8794" y="1175"/>
                  </a:cubicBezTo>
                  <a:cubicBezTo>
                    <a:pt x="7694" y="1575"/>
                    <a:pt x="6126" y="2409"/>
                    <a:pt x="5826" y="3676"/>
                  </a:cubicBezTo>
                  <a:cubicBezTo>
                    <a:pt x="5726" y="4043"/>
                    <a:pt x="5759" y="4410"/>
                    <a:pt x="5859" y="4777"/>
                  </a:cubicBezTo>
                  <a:cubicBezTo>
                    <a:pt x="5892" y="4944"/>
                    <a:pt x="5959" y="5077"/>
                    <a:pt x="6059" y="5244"/>
                  </a:cubicBezTo>
                  <a:cubicBezTo>
                    <a:pt x="6087" y="5329"/>
                    <a:pt x="6212" y="5607"/>
                    <a:pt x="6085" y="5607"/>
                  </a:cubicBezTo>
                  <a:cubicBezTo>
                    <a:pt x="6063" y="5607"/>
                    <a:pt x="6033" y="5598"/>
                    <a:pt x="5992" y="5578"/>
                  </a:cubicBezTo>
                  <a:cubicBezTo>
                    <a:pt x="5926" y="5544"/>
                    <a:pt x="5859" y="5478"/>
                    <a:pt x="5826" y="5444"/>
                  </a:cubicBezTo>
                  <a:lnTo>
                    <a:pt x="4758" y="3943"/>
                  </a:lnTo>
                  <a:cubicBezTo>
                    <a:pt x="4658" y="3810"/>
                    <a:pt x="4525" y="3676"/>
                    <a:pt x="4391" y="3576"/>
                  </a:cubicBezTo>
                  <a:cubicBezTo>
                    <a:pt x="4333" y="3555"/>
                    <a:pt x="4262" y="3544"/>
                    <a:pt x="4182" y="3544"/>
                  </a:cubicBezTo>
                  <a:cubicBezTo>
                    <a:pt x="3760" y="3544"/>
                    <a:pt x="3063" y="3853"/>
                    <a:pt x="2390" y="4610"/>
                  </a:cubicBezTo>
                  <a:cubicBezTo>
                    <a:pt x="1856" y="5211"/>
                    <a:pt x="1556" y="5978"/>
                    <a:pt x="1523" y="6779"/>
                  </a:cubicBezTo>
                  <a:cubicBezTo>
                    <a:pt x="1456" y="8013"/>
                    <a:pt x="1856" y="9247"/>
                    <a:pt x="2256" y="10415"/>
                  </a:cubicBezTo>
                  <a:lnTo>
                    <a:pt x="1289" y="9447"/>
                  </a:lnTo>
                  <a:cubicBezTo>
                    <a:pt x="1088" y="9246"/>
                    <a:pt x="916" y="9162"/>
                    <a:pt x="771" y="9162"/>
                  </a:cubicBezTo>
                  <a:cubicBezTo>
                    <a:pt x="124" y="9162"/>
                    <a:pt x="0" y="10840"/>
                    <a:pt x="55" y="11249"/>
                  </a:cubicBezTo>
                  <a:cubicBezTo>
                    <a:pt x="222" y="12850"/>
                    <a:pt x="722" y="14384"/>
                    <a:pt x="1523" y="15752"/>
                  </a:cubicBezTo>
                  <a:cubicBezTo>
                    <a:pt x="2390" y="17053"/>
                    <a:pt x="3391" y="18154"/>
                    <a:pt x="4858" y="18754"/>
                  </a:cubicBezTo>
                  <a:cubicBezTo>
                    <a:pt x="4958" y="18821"/>
                    <a:pt x="5826" y="18954"/>
                    <a:pt x="5926" y="18987"/>
                  </a:cubicBezTo>
                  <a:cubicBezTo>
                    <a:pt x="6105" y="19010"/>
                    <a:pt x="6291" y="19020"/>
                    <a:pt x="6481" y="19020"/>
                  </a:cubicBezTo>
                  <a:cubicBezTo>
                    <a:pt x="7705" y="19020"/>
                    <a:pt x="9125" y="18591"/>
                    <a:pt x="10396" y="18187"/>
                  </a:cubicBezTo>
                  <a:cubicBezTo>
                    <a:pt x="11363" y="17887"/>
                    <a:pt x="12664" y="17453"/>
                    <a:pt x="13298" y="16619"/>
                  </a:cubicBezTo>
                  <a:cubicBezTo>
                    <a:pt x="13631" y="16185"/>
                    <a:pt x="13698" y="15618"/>
                    <a:pt x="13431" y="15118"/>
                  </a:cubicBezTo>
                  <a:cubicBezTo>
                    <a:pt x="13131" y="14651"/>
                    <a:pt x="12430" y="14484"/>
                    <a:pt x="12264" y="13917"/>
                  </a:cubicBezTo>
                  <a:cubicBezTo>
                    <a:pt x="13298" y="13383"/>
                    <a:pt x="14632" y="13483"/>
                    <a:pt x="15499" y="12716"/>
                  </a:cubicBezTo>
                  <a:cubicBezTo>
                    <a:pt x="16133" y="12116"/>
                    <a:pt x="16533" y="11349"/>
                    <a:pt x="16700" y="10515"/>
                  </a:cubicBezTo>
                  <a:cubicBezTo>
                    <a:pt x="16833" y="9948"/>
                    <a:pt x="16767" y="9381"/>
                    <a:pt x="16500" y="8880"/>
                  </a:cubicBezTo>
                  <a:cubicBezTo>
                    <a:pt x="16166" y="8380"/>
                    <a:pt x="15432" y="8380"/>
                    <a:pt x="14832" y="8380"/>
                  </a:cubicBezTo>
                  <a:cubicBezTo>
                    <a:pt x="14665" y="8380"/>
                    <a:pt x="14498" y="8380"/>
                    <a:pt x="14365" y="8313"/>
                  </a:cubicBezTo>
                  <a:cubicBezTo>
                    <a:pt x="14198" y="8246"/>
                    <a:pt x="14098" y="8113"/>
                    <a:pt x="14098" y="7946"/>
                  </a:cubicBezTo>
                  <a:cubicBezTo>
                    <a:pt x="14098" y="7746"/>
                    <a:pt x="14298" y="7613"/>
                    <a:pt x="14465" y="7513"/>
                  </a:cubicBezTo>
                  <a:cubicBezTo>
                    <a:pt x="14865" y="7346"/>
                    <a:pt x="15266" y="7179"/>
                    <a:pt x="15633" y="6979"/>
                  </a:cubicBezTo>
                  <a:cubicBezTo>
                    <a:pt x="16000" y="6779"/>
                    <a:pt x="16300" y="6478"/>
                    <a:pt x="16467" y="6078"/>
                  </a:cubicBezTo>
                  <a:cubicBezTo>
                    <a:pt x="16600" y="5578"/>
                    <a:pt x="16600" y="5077"/>
                    <a:pt x="16433" y="4610"/>
                  </a:cubicBezTo>
                  <a:cubicBezTo>
                    <a:pt x="16200" y="3777"/>
                    <a:pt x="15966" y="2943"/>
                    <a:pt x="15666" y="2142"/>
                  </a:cubicBezTo>
                  <a:cubicBezTo>
                    <a:pt x="15432" y="1442"/>
                    <a:pt x="15232" y="741"/>
                    <a:pt x="15099" y="7"/>
                  </a:cubicBezTo>
                  <a:cubicBezTo>
                    <a:pt x="14946" y="2"/>
                    <a:pt x="14793" y="0"/>
                    <a:pt x="14640"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80"/>
            <p:cNvSpPr/>
            <p:nvPr/>
          </p:nvSpPr>
          <p:spPr>
            <a:xfrm>
              <a:off x="1589950" y="3247600"/>
              <a:ext cx="420850" cy="475525"/>
            </a:xfrm>
            <a:custGeom>
              <a:rect b="b" l="l" r="r" t="t"/>
              <a:pathLst>
                <a:path extrusionOk="0" h="19021" w="16834">
                  <a:moveTo>
                    <a:pt x="14640" y="0"/>
                  </a:moveTo>
                  <a:cubicBezTo>
                    <a:pt x="12654" y="0"/>
                    <a:pt x="10652" y="400"/>
                    <a:pt x="8794" y="1175"/>
                  </a:cubicBezTo>
                  <a:cubicBezTo>
                    <a:pt x="7694" y="1575"/>
                    <a:pt x="6126" y="2409"/>
                    <a:pt x="5826" y="3676"/>
                  </a:cubicBezTo>
                  <a:cubicBezTo>
                    <a:pt x="5726" y="4043"/>
                    <a:pt x="5759" y="4410"/>
                    <a:pt x="5859" y="4777"/>
                  </a:cubicBezTo>
                  <a:cubicBezTo>
                    <a:pt x="5892" y="4944"/>
                    <a:pt x="5959" y="5077"/>
                    <a:pt x="6059" y="5244"/>
                  </a:cubicBezTo>
                  <a:cubicBezTo>
                    <a:pt x="6087" y="5329"/>
                    <a:pt x="6212" y="5607"/>
                    <a:pt x="6085" y="5607"/>
                  </a:cubicBezTo>
                  <a:cubicBezTo>
                    <a:pt x="6063" y="5607"/>
                    <a:pt x="6033" y="5598"/>
                    <a:pt x="5992" y="5578"/>
                  </a:cubicBezTo>
                  <a:cubicBezTo>
                    <a:pt x="5926" y="5544"/>
                    <a:pt x="5859" y="5478"/>
                    <a:pt x="5826" y="5444"/>
                  </a:cubicBezTo>
                  <a:lnTo>
                    <a:pt x="4758" y="3943"/>
                  </a:lnTo>
                  <a:cubicBezTo>
                    <a:pt x="4658" y="3810"/>
                    <a:pt x="4525" y="3676"/>
                    <a:pt x="4391" y="3576"/>
                  </a:cubicBezTo>
                  <a:cubicBezTo>
                    <a:pt x="4333" y="3555"/>
                    <a:pt x="4262" y="3544"/>
                    <a:pt x="4182" y="3544"/>
                  </a:cubicBezTo>
                  <a:cubicBezTo>
                    <a:pt x="3760" y="3544"/>
                    <a:pt x="3063" y="3853"/>
                    <a:pt x="2390" y="4610"/>
                  </a:cubicBezTo>
                  <a:cubicBezTo>
                    <a:pt x="1856" y="5211"/>
                    <a:pt x="1556" y="5978"/>
                    <a:pt x="1523" y="6779"/>
                  </a:cubicBezTo>
                  <a:cubicBezTo>
                    <a:pt x="1456" y="8013"/>
                    <a:pt x="1856" y="9247"/>
                    <a:pt x="2256" y="10415"/>
                  </a:cubicBezTo>
                  <a:lnTo>
                    <a:pt x="1289" y="9447"/>
                  </a:lnTo>
                  <a:cubicBezTo>
                    <a:pt x="1088" y="9246"/>
                    <a:pt x="916" y="9162"/>
                    <a:pt x="771" y="9162"/>
                  </a:cubicBezTo>
                  <a:cubicBezTo>
                    <a:pt x="124" y="9162"/>
                    <a:pt x="0" y="10840"/>
                    <a:pt x="55" y="11249"/>
                  </a:cubicBezTo>
                  <a:cubicBezTo>
                    <a:pt x="222" y="12850"/>
                    <a:pt x="722" y="14384"/>
                    <a:pt x="1523" y="15752"/>
                  </a:cubicBezTo>
                  <a:cubicBezTo>
                    <a:pt x="2390" y="17053"/>
                    <a:pt x="3391" y="18154"/>
                    <a:pt x="4858" y="18754"/>
                  </a:cubicBezTo>
                  <a:cubicBezTo>
                    <a:pt x="4958" y="18821"/>
                    <a:pt x="5826" y="18954"/>
                    <a:pt x="5926" y="18987"/>
                  </a:cubicBezTo>
                  <a:cubicBezTo>
                    <a:pt x="6105" y="19010"/>
                    <a:pt x="6291" y="19020"/>
                    <a:pt x="6481" y="19020"/>
                  </a:cubicBezTo>
                  <a:cubicBezTo>
                    <a:pt x="7705" y="19020"/>
                    <a:pt x="9125" y="18591"/>
                    <a:pt x="10396" y="18187"/>
                  </a:cubicBezTo>
                  <a:cubicBezTo>
                    <a:pt x="11363" y="17887"/>
                    <a:pt x="12664" y="17453"/>
                    <a:pt x="13298" y="16619"/>
                  </a:cubicBezTo>
                  <a:cubicBezTo>
                    <a:pt x="13631" y="16185"/>
                    <a:pt x="13698" y="15618"/>
                    <a:pt x="13431" y="15118"/>
                  </a:cubicBezTo>
                  <a:cubicBezTo>
                    <a:pt x="13131" y="14651"/>
                    <a:pt x="12430" y="14484"/>
                    <a:pt x="12264" y="13917"/>
                  </a:cubicBezTo>
                  <a:cubicBezTo>
                    <a:pt x="13298" y="13383"/>
                    <a:pt x="14632" y="13483"/>
                    <a:pt x="15499" y="12716"/>
                  </a:cubicBezTo>
                  <a:cubicBezTo>
                    <a:pt x="16133" y="12116"/>
                    <a:pt x="16533" y="11349"/>
                    <a:pt x="16700" y="10515"/>
                  </a:cubicBezTo>
                  <a:cubicBezTo>
                    <a:pt x="16833" y="9948"/>
                    <a:pt x="16767" y="9381"/>
                    <a:pt x="16500" y="8880"/>
                  </a:cubicBezTo>
                  <a:cubicBezTo>
                    <a:pt x="16166" y="8380"/>
                    <a:pt x="15432" y="8380"/>
                    <a:pt x="14832" y="8380"/>
                  </a:cubicBezTo>
                  <a:cubicBezTo>
                    <a:pt x="14665" y="8380"/>
                    <a:pt x="14498" y="8380"/>
                    <a:pt x="14365" y="8313"/>
                  </a:cubicBezTo>
                  <a:cubicBezTo>
                    <a:pt x="14198" y="8246"/>
                    <a:pt x="14098" y="8113"/>
                    <a:pt x="14098" y="7946"/>
                  </a:cubicBezTo>
                  <a:cubicBezTo>
                    <a:pt x="14098" y="7746"/>
                    <a:pt x="14298" y="7613"/>
                    <a:pt x="14465" y="7513"/>
                  </a:cubicBezTo>
                  <a:cubicBezTo>
                    <a:pt x="14865" y="7346"/>
                    <a:pt x="15266" y="7179"/>
                    <a:pt x="15633" y="6979"/>
                  </a:cubicBezTo>
                  <a:cubicBezTo>
                    <a:pt x="16000" y="6779"/>
                    <a:pt x="16300" y="6478"/>
                    <a:pt x="16467" y="6078"/>
                  </a:cubicBezTo>
                  <a:cubicBezTo>
                    <a:pt x="16600" y="5578"/>
                    <a:pt x="16600" y="5077"/>
                    <a:pt x="16433" y="4610"/>
                  </a:cubicBezTo>
                  <a:cubicBezTo>
                    <a:pt x="16200" y="3777"/>
                    <a:pt x="15966" y="2943"/>
                    <a:pt x="15666" y="2142"/>
                  </a:cubicBezTo>
                  <a:cubicBezTo>
                    <a:pt x="15432" y="1442"/>
                    <a:pt x="15232" y="741"/>
                    <a:pt x="15099" y="7"/>
                  </a:cubicBezTo>
                  <a:cubicBezTo>
                    <a:pt x="14946" y="2"/>
                    <a:pt x="14793" y="0"/>
                    <a:pt x="146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80"/>
            <p:cNvSpPr/>
            <p:nvPr/>
          </p:nvSpPr>
          <p:spPr>
            <a:xfrm>
              <a:off x="1682250" y="3278075"/>
              <a:ext cx="242650" cy="435875"/>
            </a:xfrm>
            <a:custGeom>
              <a:rect b="b" l="l" r="r" t="t"/>
              <a:pathLst>
                <a:path extrusionOk="0" h="17435" w="9706">
                  <a:moveTo>
                    <a:pt x="9525" y="0"/>
                  </a:moveTo>
                  <a:cubicBezTo>
                    <a:pt x="9488" y="0"/>
                    <a:pt x="9447" y="9"/>
                    <a:pt x="9405" y="22"/>
                  </a:cubicBezTo>
                  <a:cubicBezTo>
                    <a:pt x="7671" y="1423"/>
                    <a:pt x="4669" y="5993"/>
                    <a:pt x="2834" y="10597"/>
                  </a:cubicBezTo>
                  <a:cubicBezTo>
                    <a:pt x="2367" y="8695"/>
                    <a:pt x="1533" y="6894"/>
                    <a:pt x="399" y="5326"/>
                  </a:cubicBezTo>
                  <a:lnTo>
                    <a:pt x="366" y="5259"/>
                  </a:lnTo>
                  <a:cubicBezTo>
                    <a:pt x="330" y="5215"/>
                    <a:pt x="285" y="5197"/>
                    <a:pt x="241" y="5197"/>
                  </a:cubicBezTo>
                  <a:cubicBezTo>
                    <a:pt x="119" y="5197"/>
                    <a:pt x="1" y="5337"/>
                    <a:pt x="99" y="5460"/>
                  </a:cubicBezTo>
                  <a:lnTo>
                    <a:pt x="132" y="5493"/>
                  </a:lnTo>
                  <a:cubicBezTo>
                    <a:pt x="1366" y="7161"/>
                    <a:pt x="2234" y="9096"/>
                    <a:pt x="2634" y="11130"/>
                  </a:cubicBezTo>
                  <a:cubicBezTo>
                    <a:pt x="1800" y="13332"/>
                    <a:pt x="1266" y="15500"/>
                    <a:pt x="1300" y="17268"/>
                  </a:cubicBezTo>
                  <a:cubicBezTo>
                    <a:pt x="1300" y="17368"/>
                    <a:pt x="1400" y="17435"/>
                    <a:pt x="1466" y="17435"/>
                  </a:cubicBezTo>
                  <a:lnTo>
                    <a:pt x="1567" y="17435"/>
                  </a:lnTo>
                  <a:cubicBezTo>
                    <a:pt x="1600" y="17402"/>
                    <a:pt x="1633" y="17335"/>
                    <a:pt x="1633" y="17268"/>
                  </a:cubicBezTo>
                  <a:cubicBezTo>
                    <a:pt x="1600" y="15534"/>
                    <a:pt x="2134" y="13399"/>
                    <a:pt x="2934" y="11230"/>
                  </a:cubicBezTo>
                  <a:cubicBezTo>
                    <a:pt x="4537" y="10143"/>
                    <a:pt x="6410" y="9546"/>
                    <a:pt x="8321" y="9546"/>
                  </a:cubicBezTo>
                  <a:cubicBezTo>
                    <a:pt x="8637" y="9546"/>
                    <a:pt x="8955" y="9563"/>
                    <a:pt x="9272" y="9596"/>
                  </a:cubicBezTo>
                  <a:cubicBezTo>
                    <a:pt x="9289" y="9613"/>
                    <a:pt x="9305" y="9621"/>
                    <a:pt x="9318" y="9621"/>
                  </a:cubicBezTo>
                  <a:cubicBezTo>
                    <a:pt x="9330" y="9621"/>
                    <a:pt x="9339" y="9613"/>
                    <a:pt x="9339" y="9596"/>
                  </a:cubicBezTo>
                  <a:cubicBezTo>
                    <a:pt x="9506" y="9563"/>
                    <a:pt x="9506" y="9329"/>
                    <a:pt x="9339" y="9296"/>
                  </a:cubicBezTo>
                  <a:cubicBezTo>
                    <a:pt x="8991" y="9258"/>
                    <a:pt x="8643" y="9240"/>
                    <a:pt x="8295" y="9240"/>
                  </a:cubicBezTo>
                  <a:cubicBezTo>
                    <a:pt x="6474" y="9240"/>
                    <a:pt x="4675" y="9750"/>
                    <a:pt x="3134" y="10730"/>
                  </a:cubicBezTo>
                  <a:cubicBezTo>
                    <a:pt x="4936" y="6160"/>
                    <a:pt x="7904" y="1624"/>
                    <a:pt x="9639" y="289"/>
                  </a:cubicBezTo>
                  <a:cubicBezTo>
                    <a:pt x="9706" y="256"/>
                    <a:pt x="9706" y="122"/>
                    <a:pt x="9639" y="56"/>
                  </a:cubicBezTo>
                  <a:cubicBezTo>
                    <a:pt x="9619" y="17"/>
                    <a:pt x="9577" y="0"/>
                    <a:pt x="95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80"/>
            <p:cNvSpPr/>
            <p:nvPr/>
          </p:nvSpPr>
          <p:spPr>
            <a:xfrm>
              <a:off x="1908200" y="489775"/>
              <a:ext cx="1455225" cy="3763925"/>
            </a:xfrm>
            <a:custGeom>
              <a:rect b="b" l="l" r="r" t="t"/>
              <a:pathLst>
                <a:path extrusionOk="0" h="150557" w="58209">
                  <a:moveTo>
                    <a:pt x="53749" y="0"/>
                  </a:moveTo>
                  <a:cubicBezTo>
                    <a:pt x="52799" y="0"/>
                    <a:pt x="51808" y="227"/>
                    <a:pt x="51037" y="675"/>
                  </a:cubicBezTo>
                  <a:lnTo>
                    <a:pt x="2469" y="28728"/>
                  </a:lnTo>
                  <a:cubicBezTo>
                    <a:pt x="1001" y="29562"/>
                    <a:pt x="67" y="31097"/>
                    <a:pt x="1" y="32765"/>
                  </a:cubicBezTo>
                  <a:lnTo>
                    <a:pt x="1" y="145746"/>
                  </a:lnTo>
                  <a:cubicBezTo>
                    <a:pt x="1" y="147413"/>
                    <a:pt x="1035" y="149315"/>
                    <a:pt x="2302" y="150049"/>
                  </a:cubicBezTo>
                  <a:cubicBezTo>
                    <a:pt x="2889" y="150388"/>
                    <a:pt x="3675" y="150556"/>
                    <a:pt x="4494" y="150556"/>
                  </a:cubicBezTo>
                  <a:cubicBezTo>
                    <a:pt x="5443" y="150556"/>
                    <a:pt x="6435" y="150330"/>
                    <a:pt x="7206" y="149882"/>
                  </a:cubicBezTo>
                  <a:lnTo>
                    <a:pt x="55607" y="121928"/>
                  </a:lnTo>
                  <a:cubicBezTo>
                    <a:pt x="57141" y="120928"/>
                    <a:pt x="58109" y="119260"/>
                    <a:pt x="58209" y="117425"/>
                  </a:cubicBezTo>
                  <a:lnTo>
                    <a:pt x="58209" y="4845"/>
                  </a:lnTo>
                  <a:cubicBezTo>
                    <a:pt x="58209" y="3177"/>
                    <a:pt x="57175" y="1242"/>
                    <a:pt x="55940" y="508"/>
                  </a:cubicBezTo>
                  <a:cubicBezTo>
                    <a:pt x="55354" y="169"/>
                    <a:pt x="54567" y="0"/>
                    <a:pt x="5374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80"/>
            <p:cNvSpPr/>
            <p:nvPr/>
          </p:nvSpPr>
          <p:spPr>
            <a:xfrm>
              <a:off x="1908200" y="489775"/>
              <a:ext cx="1455225" cy="3763925"/>
            </a:xfrm>
            <a:custGeom>
              <a:rect b="b" l="l" r="r" t="t"/>
              <a:pathLst>
                <a:path extrusionOk="0" h="150557" w="58209">
                  <a:moveTo>
                    <a:pt x="53749" y="0"/>
                  </a:moveTo>
                  <a:cubicBezTo>
                    <a:pt x="52799" y="0"/>
                    <a:pt x="51808" y="227"/>
                    <a:pt x="51037" y="675"/>
                  </a:cubicBezTo>
                  <a:lnTo>
                    <a:pt x="2469" y="28728"/>
                  </a:lnTo>
                  <a:cubicBezTo>
                    <a:pt x="1001" y="29562"/>
                    <a:pt x="67" y="31097"/>
                    <a:pt x="1" y="32765"/>
                  </a:cubicBezTo>
                  <a:lnTo>
                    <a:pt x="1" y="145746"/>
                  </a:lnTo>
                  <a:cubicBezTo>
                    <a:pt x="1" y="147413"/>
                    <a:pt x="1035" y="149315"/>
                    <a:pt x="2302" y="150049"/>
                  </a:cubicBezTo>
                  <a:cubicBezTo>
                    <a:pt x="2889" y="150388"/>
                    <a:pt x="3675" y="150556"/>
                    <a:pt x="4494" y="150556"/>
                  </a:cubicBezTo>
                  <a:cubicBezTo>
                    <a:pt x="5443" y="150556"/>
                    <a:pt x="6435" y="150330"/>
                    <a:pt x="7206" y="149882"/>
                  </a:cubicBezTo>
                  <a:lnTo>
                    <a:pt x="55607" y="121928"/>
                  </a:lnTo>
                  <a:cubicBezTo>
                    <a:pt x="57141" y="120928"/>
                    <a:pt x="58109" y="119260"/>
                    <a:pt x="58209" y="117425"/>
                  </a:cubicBezTo>
                  <a:lnTo>
                    <a:pt x="58209" y="4845"/>
                  </a:lnTo>
                  <a:cubicBezTo>
                    <a:pt x="58209" y="3177"/>
                    <a:pt x="57175" y="1242"/>
                    <a:pt x="55940" y="508"/>
                  </a:cubicBezTo>
                  <a:cubicBezTo>
                    <a:pt x="55354" y="169"/>
                    <a:pt x="54567" y="0"/>
                    <a:pt x="5374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80"/>
            <p:cNvSpPr/>
            <p:nvPr/>
          </p:nvSpPr>
          <p:spPr>
            <a:xfrm>
              <a:off x="1909025" y="1253850"/>
              <a:ext cx="163475" cy="2999825"/>
            </a:xfrm>
            <a:custGeom>
              <a:rect b="b" l="l" r="r" t="t"/>
              <a:pathLst>
                <a:path extrusionOk="0" h="119993" w="6539">
                  <a:moveTo>
                    <a:pt x="635" y="0"/>
                  </a:moveTo>
                  <a:cubicBezTo>
                    <a:pt x="234" y="667"/>
                    <a:pt x="1" y="1434"/>
                    <a:pt x="1" y="2235"/>
                  </a:cubicBezTo>
                  <a:lnTo>
                    <a:pt x="1" y="115149"/>
                  </a:lnTo>
                  <a:cubicBezTo>
                    <a:pt x="1" y="116817"/>
                    <a:pt x="1035" y="118752"/>
                    <a:pt x="2269" y="119486"/>
                  </a:cubicBezTo>
                  <a:cubicBezTo>
                    <a:pt x="2859" y="119825"/>
                    <a:pt x="3640" y="119992"/>
                    <a:pt x="4454" y="119992"/>
                  </a:cubicBezTo>
                  <a:cubicBezTo>
                    <a:pt x="5159" y="119992"/>
                    <a:pt x="5888" y="119867"/>
                    <a:pt x="6539" y="119619"/>
                  </a:cubicBezTo>
                  <a:lnTo>
                    <a:pt x="6539" y="119619"/>
                  </a:lnTo>
                  <a:cubicBezTo>
                    <a:pt x="6209" y="119740"/>
                    <a:pt x="5894" y="119799"/>
                    <a:pt x="5601" y="119799"/>
                  </a:cubicBezTo>
                  <a:cubicBezTo>
                    <a:pt x="4444" y="119799"/>
                    <a:pt x="3637" y="118881"/>
                    <a:pt x="3637" y="117284"/>
                  </a:cubicBezTo>
                  <a:lnTo>
                    <a:pt x="3637" y="5404"/>
                  </a:lnTo>
                  <a:cubicBezTo>
                    <a:pt x="3704" y="4270"/>
                    <a:pt x="4104" y="3236"/>
                    <a:pt x="4838" y="2368"/>
                  </a:cubicBezTo>
                  <a:lnTo>
                    <a:pt x="635"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80"/>
            <p:cNvSpPr/>
            <p:nvPr/>
          </p:nvSpPr>
          <p:spPr>
            <a:xfrm>
              <a:off x="1909025" y="1253850"/>
              <a:ext cx="163475" cy="2999825"/>
            </a:xfrm>
            <a:custGeom>
              <a:rect b="b" l="l" r="r" t="t"/>
              <a:pathLst>
                <a:path extrusionOk="0" h="119993" w="6539">
                  <a:moveTo>
                    <a:pt x="635" y="0"/>
                  </a:moveTo>
                  <a:cubicBezTo>
                    <a:pt x="234" y="667"/>
                    <a:pt x="1" y="1434"/>
                    <a:pt x="1" y="2235"/>
                  </a:cubicBezTo>
                  <a:lnTo>
                    <a:pt x="1" y="115149"/>
                  </a:lnTo>
                  <a:cubicBezTo>
                    <a:pt x="1" y="116817"/>
                    <a:pt x="1035" y="118752"/>
                    <a:pt x="2269" y="119486"/>
                  </a:cubicBezTo>
                  <a:cubicBezTo>
                    <a:pt x="2859" y="119825"/>
                    <a:pt x="3640" y="119992"/>
                    <a:pt x="4454" y="119992"/>
                  </a:cubicBezTo>
                  <a:cubicBezTo>
                    <a:pt x="5159" y="119992"/>
                    <a:pt x="5888" y="119867"/>
                    <a:pt x="6539" y="119619"/>
                  </a:cubicBezTo>
                  <a:lnTo>
                    <a:pt x="6539" y="119619"/>
                  </a:lnTo>
                  <a:cubicBezTo>
                    <a:pt x="6209" y="119740"/>
                    <a:pt x="5894" y="119799"/>
                    <a:pt x="5601" y="119799"/>
                  </a:cubicBezTo>
                  <a:cubicBezTo>
                    <a:pt x="4444" y="119799"/>
                    <a:pt x="3637" y="118881"/>
                    <a:pt x="3637" y="117284"/>
                  </a:cubicBezTo>
                  <a:lnTo>
                    <a:pt x="3637" y="5404"/>
                  </a:lnTo>
                  <a:cubicBezTo>
                    <a:pt x="3704" y="4270"/>
                    <a:pt x="4104" y="3236"/>
                    <a:pt x="4838" y="2368"/>
                  </a:cubicBezTo>
                  <a:lnTo>
                    <a:pt x="63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80"/>
            <p:cNvSpPr/>
            <p:nvPr/>
          </p:nvSpPr>
          <p:spPr>
            <a:xfrm>
              <a:off x="1999925" y="564375"/>
              <a:ext cx="1363500" cy="3684550"/>
            </a:xfrm>
            <a:custGeom>
              <a:rect b="b" l="l" r="r" t="t"/>
              <a:pathLst>
                <a:path extrusionOk="0" h="147382" w="54540">
                  <a:moveTo>
                    <a:pt x="53104" y="1"/>
                  </a:moveTo>
                  <a:cubicBezTo>
                    <a:pt x="52753" y="1"/>
                    <a:pt x="52357" y="116"/>
                    <a:pt x="51938" y="360"/>
                  </a:cubicBezTo>
                  <a:lnTo>
                    <a:pt x="2302" y="29013"/>
                  </a:lnTo>
                  <a:cubicBezTo>
                    <a:pt x="935" y="29881"/>
                    <a:pt x="68" y="31382"/>
                    <a:pt x="1" y="32983"/>
                  </a:cubicBezTo>
                  <a:lnTo>
                    <a:pt x="1" y="144863"/>
                  </a:lnTo>
                  <a:cubicBezTo>
                    <a:pt x="1" y="146450"/>
                    <a:pt x="792" y="147381"/>
                    <a:pt x="1955" y="147381"/>
                  </a:cubicBezTo>
                  <a:cubicBezTo>
                    <a:pt x="2430" y="147381"/>
                    <a:pt x="2966" y="147226"/>
                    <a:pt x="3537" y="146898"/>
                  </a:cubicBezTo>
                  <a:lnTo>
                    <a:pt x="51938" y="118944"/>
                  </a:lnTo>
                  <a:cubicBezTo>
                    <a:pt x="53472" y="117944"/>
                    <a:pt x="54440" y="116276"/>
                    <a:pt x="54540" y="114441"/>
                  </a:cubicBezTo>
                  <a:lnTo>
                    <a:pt x="54540" y="1861"/>
                  </a:lnTo>
                  <a:cubicBezTo>
                    <a:pt x="54540" y="680"/>
                    <a:pt x="53955" y="1"/>
                    <a:pt x="5310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80"/>
            <p:cNvSpPr/>
            <p:nvPr/>
          </p:nvSpPr>
          <p:spPr>
            <a:xfrm>
              <a:off x="1999925" y="564375"/>
              <a:ext cx="1363500" cy="3684550"/>
            </a:xfrm>
            <a:custGeom>
              <a:rect b="b" l="l" r="r" t="t"/>
              <a:pathLst>
                <a:path extrusionOk="0" h="147382" w="54540">
                  <a:moveTo>
                    <a:pt x="53104" y="1"/>
                  </a:moveTo>
                  <a:cubicBezTo>
                    <a:pt x="52753" y="1"/>
                    <a:pt x="52357" y="116"/>
                    <a:pt x="51938" y="360"/>
                  </a:cubicBezTo>
                  <a:lnTo>
                    <a:pt x="2302" y="29013"/>
                  </a:lnTo>
                  <a:cubicBezTo>
                    <a:pt x="935" y="29881"/>
                    <a:pt x="68" y="31382"/>
                    <a:pt x="1" y="32983"/>
                  </a:cubicBezTo>
                  <a:lnTo>
                    <a:pt x="1" y="144863"/>
                  </a:lnTo>
                  <a:cubicBezTo>
                    <a:pt x="1" y="146450"/>
                    <a:pt x="792" y="147381"/>
                    <a:pt x="1955" y="147381"/>
                  </a:cubicBezTo>
                  <a:cubicBezTo>
                    <a:pt x="2430" y="147381"/>
                    <a:pt x="2966" y="147226"/>
                    <a:pt x="3537" y="146898"/>
                  </a:cubicBezTo>
                  <a:lnTo>
                    <a:pt x="51938" y="118944"/>
                  </a:lnTo>
                  <a:cubicBezTo>
                    <a:pt x="53472" y="117944"/>
                    <a:pt x="54440" y="116276"/>
                    <a:pt x="54540" y="114441"/>
                  </a:cubicBezTo>
                  <a:lnTo>
                    <a:pt x="54540" y="1861"/>
                  </a:lnTo>
                  <a:cubicBezTo>
                    <a:pt x="54540" y="680"/>
                    <a:pt x="53955" y="1"/>
                    <a:pt x="5310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80"/>
            <p:cNvSpPr/>
            <p:nvPr/>
          </p:nvSpPr>
          <p:spPr>
            <a:xfrm>
              <a:off x="2039950" y="789175"/>
              <a:ext cx="1267600" cy="3330700"/>
            </a:xfrm>
            <a:custGeom>
              <a:rect b="b" l="l" r="r" t="t"/>
              <a:pathLst>
                <a:path extrusionOk="0" h="133228" w="50704">
                  <a:moveTo>
                    <a:pt x="49307" y="1"/>
                  </a:moveTo>
                  <a:cubicBezTo>
                    <a:pt x="48973" y="1"/>
                    <a:pt x="48597" y="109"/>
                    <a:pt x="48202" y="341"/>
                  </a:cubicBezTo>
                  <a:lnTo>
                    <a:pt x="2469" y="26760"/>
                  </a:lnTo>
                  <a:cubicBezTo>
                    <a:pt x="1002" y="27694"/>
                    <a:pt x="101" y="29295"/>
                    <a:pt x="1" y="31029"/>
                  </a:cubicBezTo>
                  <a:lnTo>
                    <a:pt x="1" y="131468"/>
                  </a:lnTo>
                  <a:cubicBezTo>
                    <a:pt x="1" y="132585"/>
                    <a:pt x="560" y="133228"/>
                    <a:pt x="1375" y="133228"/>
                  </a:cubicBezTo>
                  <a:cubicBezTo>
                    <a:pt x="1705" y="133228"/>
                    <a:pt x="2076" y="133123"/>
                    <a:pt x="2469" y="132902"/>
                  </a:cubicBezTo>
                  <a:lnTo>
                    <a:pt x="48202" y="106483"/>
                  </a:lnTo>
                  <a:cubicBezTo>
                    <a:pt x="49670" y="105516"/>
                    <a:pt x="50604" y="103915"/>
                    <a:pt x="50704" y="102180"/>
                  </a:cubicBezTo>
                  <a:lnTo>
                    <a:pt x="50704" y="1775"/>
                  </a:lnTo>
                  <a:cubicBezTo>
                    <a:pt x="50704" y="660"/>
                    <a:pt x="50130" y="1"/>
                    <a:pt x="4930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80"/>
            <p:cNvSpPr/>
            <p:nvPr/>
          </p:nvSpPr>
          <p:spPr>
            <a:xfrm>
              <a:off x="2039950" y="816850"/>
              <a:ext cx="1172550" cy="3206500"/>
            </a:xfrm>
            <a:custGeom>
              <a:rect b="b" l="l" r="r" t="t"/>
              <a:pathLst>
                <a:path extrusionOk="0" h="128260" w="46902">
                  <a:moveTo>
                    <a:pt x="46901" y="1"/>
                  </a:moveTo>
                  <a:lnTo>
                    <a:pt x="2469" y="25653"/>
                  </a:lnTo>
                  <a:cubicBezTo>
                    <a:pt x="1002" y="26587"/>
                    <a:pt x="101" y="28188"/>
                    <a:pt x="1" y="29922"/>
                  </a:cubicBezTo>
                  <a:lnTo>
                    <a:pt x="1" y="128259"/>
                  </a:lnTo>
                  <a:lnTo>
                    <a:pt x="44433" y="102608"/>
                  </a:lnTo>
                  <a:cubicBezTo>
                    <a:pt x="45900" y="101674"/>
                    <a:pt x="46801" y="100073"/>
                    <a:pt x="46901" y="98338"/>
                  </a:cubicBezTo>
                  <a:lnTo>
                    <a:pt x="46901" y="1"/>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80"/>
            <p:cNvSpPr/>
            <p:nvPr/>
          </p:nvSpPr>
          <p:spPr>
            <a:xfrm>
              <a:off x="2558675" y="955675"/>
              <a:ext cx="229350" cy="158750"/>
            </a:xfrm>
            <a:custGeom>
              <a:rect b="b" l="l" r="r" t="t"/>
              <a:pathLst>
                <a:path extrusionOk="0" h="6350" w="9174">
                  <a:moveTo>
                    <a:pt x="8739" y="0"/>
                  </a:moveTo>
                  <a:cubicBezTo>
                    <a:pt x="8629" y="0"/>
                    <a:pt x="8504" y="38"/>
                    <a:pt x="8373" y="119"/>
                  </a:cubicBezTo>
                  <a:lnTo>
                    <a:pt x="834" y="4488"/>
                  </a:lnTo>
                  <a:cubicBezTo>
                    <a:pt x="367" y="4755"/>
                    <a:pt x="67" y="5256"/>
                    <a:pt x="0" y="5823"/>
                  </a:cubicBezTo>
                  <a:cubicBezTo>
                    <a:pt x="0" y="6163"/>
                    <a:pt x="170" y="6349"/>
                    <a:pt x="426" y="6349"/>
                  </a:cubicBezTo>
                  <a:cubicBezTo>
                    <a:pt x="546" y="6349"/>
                    <a:pt x="685" y="6308"/>
                    <a:pt x="834" y="6223"/>
                  </a:cubicBezTo>
                  <a:lnTo>
                    <a:pt x="8373" y="1887"/>
                  </a:lnTo>
                  <a:cubicBezTo>
                    <a:pt x="8840" y="1586"/>
                    <a:pt x="9140" y="1086"/>
                    <a:pt x="9173" y="552"/>
                  </a:cubicBezTo>
                  <a:cubicBezTo>
                    <a:pt x="9173" y="203"/>
                    <a:pt x="8995" y="0"/>
                    <a:pt x="873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80"/>
            <p:cNvSpPr/>
            <p:nvPr/>
          </p:nvSpPr>
          <p:spPr>
            <a:xfrm>
              <a:off x="2883075" y="877800"/>
              <a:ext cx="38375" cy="49625"/>
            </a:xfrm>
            <a:custGeom>
              <a:rect b="b" l="l" r="r" t="t"/>
              <a:pathLst>
                <a:path extrusionOk="0" h="1985" w="1535">
                  <a:moveTo>
                    <a:pt x="1104" y="1"/>
                  </a:moveTo>
                  <a:cubicBezTo>
                    <a:pt x="1003" y="1"/>
                    <a:pt x="889" y="32"/>
                    <a:pt x="767" y="98"/>
                  </a:cubicBezTo>
                  <a:cubicBezTo>
                    <a:pt x="334" y="398"/>
                    <a:pt x="33" y="899"/>
                    <a:pt x="0" y="1432"/>
                  </a:cubicBezTo>
                  <a:cubicBezTo>
                    <a:pt x="0" y="1782"/>
                    <a:pt x="179" y="1985"/>
                    <a:pt x="423" y="1985"/>
                  </a:cubicBezTo>
                  <a:cubicBezTo>
                    <a:pt x="529" y="1985"/>
                    <a:pt x="646" y="1947"/>
                    <a:pt x="767" y="1866"/>
                  </a:cubicBezTo>
                  <a:cubicBezTo>
                    <a:pt x="1234" y="1599"/>
                    <a:pt x="1501" y="1099"/>
                    <a:pt x="1534" y="565"/>
                  </a:cubicBezTo>
                  <a:cubicBezTo>
                    <a:pt x="1534" y="206"/>
                    <a:pt x="1362" y="1"/>
                    <a:pt x="110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80"/>
            <p:cNvSpPr/>
            <p:nvPr/>
          </p:nvSpPr>
          <p:spPr>
            <a:xfrm>
              <a:off x="2959775" y="833900"/>
              <a:ext cx="38400" cy="49325"/>
            </a:xfrm>
            <a:custGeom>
              <a:rect b="b" l="l" r="r" t="t"/>
              <a:pathLst>
                <a:path extrusionOk="0" h="1973" w="1536">
                  <a:moveTo>
                    <a:pt x="1112" y="1"/>
                  </a:moveTo>
                  <a:cubicBezTo>
                    <a:pt x="1007" y="1"/>
                    <a:pt x="889" y="39"/>
                    <a:pt x="768" y="119"/>
                  </a:cubicBezTo>
                  <a:cubicBezTo>
                    <a:pt x="301" y="386"/>
                    <a:pt x="34" y="887"/>
                    <a:pt x="1" y="1420"/>
                  </a:cubicBezTo>
                  <a:cubicBezTo>
                    <a:pt x="1" y="1770"/>
                    <a:pt x="163" y="1973"/>
                    <a:pt x="409" y="1973"/>
                  </a:cubicBezTo>
                  <a:cubicBezTo>
                    <a:pt x="515" y="1973"/>
                    <a:pt x="637" y="1935"/>
                    <a:pt x="768" y="1854"/>
                  </a:cubicBezTo>
                  <a:cubicBezTo>
                    <a:pt x="1202" y="1587"/>
                    <a:pt x="1502" y="1087"/>
                    <a:pt x="1535" y="553"/>
                  </a:cubicBezTo>
                  <a:cubicBezTo>
                    <a:pt x="1535" y="204"/>
                    <a:pt x="1357" y="1"/>
                    <a:pt x="111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80"/>
            <p:cNvSpPr/>
            <p:nvPr/>
          </p:nvSpPr>
          <p:spPr>
            <a:xfrm>
              <a:off x="2349350" y="1186650"/>
              <a:ext cx="37550" cy="49325"/>
            </a:xfrm>
            <a:custGeom>
              <a:rect b="b" l="l" r="r" t="t"/>
              <a:pathLst>
                <a:path extrusionOk="0" h="1973" w="1502">
                  <a:moveTo>
                    <a:pt x="1105" y="1"/>
                  </a:moveTo>
                  <a:cubicBezTo>
                    <a:pt x="1003" y="1"/>
                    <a:pt x="889" y="39"/>
                    <a:pt x="768" y="120"/>
                  </a:cubicBezTo>
                  <a:cubicBezTo>
                    <a:pt x="301" y="386"/>
                    <a:pt x="0" y="887"/>
                    <a:pt x="0" y="1421"/>
                  </a:cubicBezTo>
                  <a:cubicBezTo>
                    <a:pt x="0" y="1770"/>
                    <a:pt x="163" y="1973"/>
                    <a:pt x="409" y="1973"/>
                  </a:cubicBezTo>
                  <a:cubicBezTo>
                    <a:pt x="515" y="1973"/>
                    <a:pt x="637" y="1935"/>
                    <a:pt x="768" y="1854"/>
                  </a:cubicBezTo>
                  <a:cubicBezTo>
                    <a:pt x="1201" y="1587"/>
                    <a:pt x="1468" y="1087"/>
                    <a:pt x="1502" y="553"/>
                  </a:cubicBezTo>
                  <a:cubicBezTo>
                    <a:pt x="1502" y="204"/>
                    <a:pt x="1339" y="1"/>
                    <a:pt x="110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80"/>
            <p:cNvSpPr/>
            <p:nvPr/>
          </p:nvSpPr>
          <p:spPr>
            <a:xfrm>
              <a:off x="2425225" y="1142475"/>
              <a:ext cx="38400" cy="49300"/>
            </a:xfrm>
            <a:custGeom>
              <a:rect b="b" l="l" r="r" t="t"/>
              <a:pathLst>
                <a:path extrusionOk="0" h="1972" w="1536">
                  <a:moveTo>
                    <a:pt x="1127" y="0"/>
                  </a:moveTo>
                  <a:cubicBezTo>
                    <a:pt x="1021" y="0"/>
                    <a:pt x="899" y="38"/>
                    <a:pt x="768" y="119"/>
                  </a:cubicBezTo>
                  <a:cubicBezTo>
                    <a:pt x="301" y="386"/>
                    <a:pt x="34" y="886"/>
                    <a:pt x="1" y="1420"/>
                  </a:cubicBezTo>
                  <a:cubicBezTo>
                    <a:pt x="1" y="1769"/>
                    <a:pt x="180" y="1972"/>
                    <a:pt x="424" y="1972"/>
                  </a:cubicBezTo>
                  <a:cubicBezTo>
                    <a:pt x="529" y="1972"/>
                    <a:pt x="647" y="1934"/>
                    <a:pt x="768" y="1853"/>
                  </a:cubicBezTo>
                  <a:cubicBezTo>
                    <a:pt x="1235" y="1586"/>
                    <a:pt x="1502" y="1086"/>
                    <a:pt x="1535" y="552"/>
                  </a:cubicBezTo>
                  <a:cubicBezTo>
                    <a:pt x="1535" y="203"/>
                    <a:pt x="1373" y="0"/>
                    <a:pt x="112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80"/>
            <p:cNvSpPr/>
            <p:nvPr/>
          </p:nvSpPr>
          <p:spPr>
            <a:xfrm>
              <a:off x="2275125" y="883875"/>
              <a:ext cx="1270100" cy="3329400"/>
            </a:xfrm>
            <a:custGeom>
              <a:rect b="b" l="l" r="r" t="t"/>
              <a:pathLst>
                <a:path extrusionOk="0" h="133176" w="50804">
                  <a:moveTo>
                    <a:pt x="48109" y="1"/>
                  </a:moveTo>
                  <a:cubicBezTo>
                    <a:pt x="47745" y="1"/>
                    <a:pt x="47377" y="84"/>
                    <a:pt x="47034" y="255"/>
                  </a:cubicBezTo>
                  <a:lnTo>
                    <a:pt x="1035" y="26774"/>
                  </a:lnTo>
                  <a:cubicBezTo>
                    <a:pt x="434" y="27175"/>
                    <a:pt x="34" y="27842"/>
                    <a:pt x="1" y="28576"/>
                  </a:cubicBezTo>
                  <a:lnTo>
                    <a:pt x="1" y="130782"/>
                  </a:lnTo>
                  <a:cubicBezTo>
                    <a:pt x="34" y="131516"/>
                    <a:pt x="434" y="132150"/>
                    <a:pt x="1035" y="132550"/>
                  </a:cubicBezTo>
                  <a:lnTo>
                    <a:pt x="1669" y="132950"/>
                  </a:lnTo>
                  <a:cubicBezTo>
                    <a:pt x="2002" y="133100"/>
                    <a:pt x="2361" y="133175"/>
                    <a:pt x="2719" y="133175"/>
                  </a:cubicBezTo>
                  <a:cubicBezTo>
                    <a:pt x="3078" y="133175"/>
                    <a:pt x="3436" y="133100"/>
                    <a:pt x="3770" y="132950"/>
                  </a:cubicBezTo>
                  <a:lnTo>
                    <a:pt x="49770" y="106365"/>
                  </a:lnTo>
                  <a:cubicBezTo>
                    <a:pt x="50370" y="105931"/>
                    <a:pt x="50770" y="105264"/>
                    <a:pt x="50804" y="104563"/>
                  </a:cubicBezTo>
                  <a:lnTo>
                    <a:pt x="50804" y="2390"/>
                  </a:lnTo>
                  <a:cubicBezTo>
                    <a:pt x="50770" y="1656"/>
                    <a:pt x="50370" y="989"/>
                    <a:pt x="49770" y="622"/>
                  </a:cubicBezTo>
                  <a:lnTo>
                    <a:pt x="49102" y="222"/>
                  </a:lnTo>
                  <a:cubicBezTo>
                    <a:pt x="48794" y="76"/>
                    <a:pt x="48454" y="1"/>
                    <a:pt x="48109"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80"/>
            <p:cNvSpPr/>
            <p:nvPr/>
          </p:nvSpPr>
          <p:spPr>
            <a:xfrm>
              <a:off x="2343500" y="930400"/>
              <a:ext cx="1201725" cy="3275625"/>
            </a:xfrm>
            <a:custGeom>
              <a:rect b="b" l="l" r="r" t="t"/>
              <a:pathLst>
                <a:path extrusionOk="0" h="131025" w="48069">
                  <a:moveTo>
                    <a:pt x="47105" y="1"/>
                  </a:moveTo>
                  <a:cubicBezTo>
                    <a:pt x="46947" y="1"/>
                    <a:pt x="46786" y="41"/>
                    <a:pt x="46634" y="129"/>
                  </a:cubicBezTo>
                  <a:lnTo>
                    <a:pt x="1402" y="26248"/>
                  </a:lnTo>
                  <a:cubicBezTo>
                    <a:pt x="535" y="26748"/>
                    <a:pt x="1" y="27715"/>
                    <a:pt x="1" y="28716"/>
                  </a:cubicBezTo>
                  <a:lnTo>
                    <a:pt x="1" y="129989"/>
                  </a:lnTo>
                  <a:cubicBezTo>
                    <a:pt x="1" y="130648"/>
                    <a:pt x="317" y="131025"/>
                    <a:pt x="785" y="131025"/>
                  </a:cubicBezTo>
                  <a:cubicBezTo>
                    <a:pt x="979" y="131025"/>
                    <a:pt x="1200" y="130960"/>
                    <a:pt x="1435" y="130822"/>
                  </a:cubicBezTo>
                  <a:lnTo>
                    <a:pt x="46634" y="104737"/>
                  </a:lnTo>
                  <a:cubicBezTo>
                    <a:pt x="47435" y="104270"/>
                    <a:pt x="48069" y="103703"/>
                    <a:pt x="48069" y="102769"/>
                  </a:cubicBezTo>
                  <a:lnTo>
                    <a:pt x="48069" y="963"/>
                  </a:lnTo>
                  <a:cubicBezTo>
                    <a:pt x="48069" y="405"/>
                    <a:pt x="47606" y="1"/>
                    <a:pt x="47105"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80"/>
            <p:cNvSpPr/>
            <p:nvPr/>
          </p:nvSpPr>
          <p:spPr>
            <a:xfrm>
              <a:off x="2342675" y="930275"/>
              <a:ext cx="1202550" cy="3275700"/>
            </a:xfrm>
            <a:custGeom>
              <a:rect b="b" l="l" r="r" t="t"/>
              <a:pathLst>
                <a:path extrusionOk="0" h="131028" w="48102">
                  <a:moveTo>
                    <a:pt x="47134" y="0"/>
                  </a:moveTo>
                  <a:cubicBezTo>
                    <a:pt x="47139" y="0"/>
                    <a:pt x="47145" y="1"/>
                    <a:pt x="47150" y="1"/>
                  </a:cubicBezTo>
                  <a:lnTo>
                    <a:pt x="47150" y="1"/>
                  </a:lnTo>
                  <a:cubicBezTo>
                    <a:pt x="47156" y="1"/>
                    <a:pt x="47162" y="0"/>
                    <a:pt x="47168" y="0"/>
                  </a:cubicBezTo>
                  <a:close/>
                  <a:moveTo>
                    <a:pt x="47153" y="401"/>
                  </a:moveTo>
                  <a:cubicBezTo>
                    <a:pt x="47478" y="409"/>
                    <a:pt x="47735" y="640"/>
                    <a:pt x="47735" y="968"/>
                  </a:cubicBezTo>
                  <a:lnTo>
                    <a:pt x="47735" y="102774"/>
                  </a:lnTo>
                  <a:cubicBezTo>
                    <a:pt x="47735" y="103408"/>
                    <a:pt x="47334" y="103908"/>
                    <a:pt x="46467" y="104375"/>
                  </a:cubicBezTo>
                  <a:lnTo>
                    <a:pt x="1268" y="130494"/>
                  </a:lnTo>
                  <a:cubicBezTo>
                    <a:pt x="1135" y="130561"/>
                    <a:pt x="1001" y="130627"/>
                    <a:pt x="835" y="130627"/>
                  </a:cubicBezTo>
                  <a:cubicBezTo>
                    <a:pt x="501" y="130627"/>
                    <a:pt x="434" y="130260"/>
                    <a:pt x="434" y="130027"/>
                  </a:cubicBezTo>
                  <a:lnTo>
                    <a:pt x="434" y="28721"/>
                  </a:lnTo>
                  <a:cubicBezTo>
                    <a:pt x="434" y="27854"/>
                    <a:pt x="901" y="27053"/>
                    <a:pt x="1635" y="26586"/>
                  </a:cubicBezTo>
                  <a:lnTo>
                    <a:pt x="46901" y="467"/>
                  </a:lnTo>
                  <a:cubicBezTo>
                    <a:pt x="46964" y="436"/>
                    <a:pt x="47058" y="404"/>
                    <a:pt x="47153" y="401"/>
                  </a:cubicBezTo>
                  <a:close/>
                  <a:moveTo>
                    <a:pt x="47150" y="1"/>
                  </a:moveTo>
                  <a:lnTo>
                    <a:pt x="47150" y="1"/>
                  </a:lnTo>
                  <a:cubicBezTo>
                    <a:pt x="46989" y="3"/>
                    <a:pt x="46829" y="36"/>
                    <a:pt x="46701" y="101"/>
                  </a:cubicBezTo>
                  <a:lnTo>
                    <a:pt x="1435" y="26253"/>
                  </a:lnTo>
                  <a:cubicBezTo>
                    <a:pt x="568" y="26753"/>
                    <a:pt x="1" y="27720"/>
                    <a:pt x="1" y="28721"/>
                  </a:cubicBezTo>
                  <a:lnTo>
                    <a:pt x="1" y="130027"/>
                  </a:lnTo>
                  <a:cubicBezTo>
                    <a:pt x="1" y="130661"/>
                    <a:pt x="334" y="131028"/>
                    <a:pt x="801" y="131028"/>
                  </a:cubicBezTo>
                  <a:cubicBezTo>
                    <a:pt x="1035" y="131028"/>
                    <a:pt x="1235" y="130961"/>
                    <a:pt x="1435" y="130827"/>
                  </a:cubicBezTo>
                  <a:lnTo>
                    <a:pt x="46667" y="104742"/>
                  </a:lnTo>
                  <a:cubicBezTo>
                    <a:pt x="47468" y="104275"/>
                    <a:pt x="48102" y="103708"/>
                    <a:pt x="48102" y="102774"/>
                  </a:cubicBezTo>
                  <a:lnTo>
                    <a:pt x="48102" y="968"/>
                  </a:lnTo>
                  <a:cubicBezTo>
                    <a:pt x="48102" y="439"/>
                    <a:pt x="47676" y="9"/>
                    <a:pt x="47150"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80"/>
            <p:cNvSpPr/>
            <p:nvPr/>
          </p:nvSpPr>
          <p:spPr>
            <a:xfrm>
              <a:off x="2282625" y="884000"/>
              <a:ext cx="1262600" cy="729300"/>
            </a:xfrm>
            <a:custGeom>
              <a:rect b="b" l="l" r="r" t="t"/>
              <a:pathLst>
                <a:path extrusionOk="0" h="29172" w="50504">
                  <a:moveTo>
                    <a:pt x="47785" y="0"/>
                  </a:moveTo>
                  <a:cubicBezTo>
                    <a:pt x="47426" y="0"/>
                    <a:pt x="47068" y="84"/>
                    <a:pt x="46734" y="250"/>
                  </a:cubicBezTo>
                  <a:lnTo>
                    <a:pt x="735" y="26769"/>
                  </a:lnTo>
                  <a:cubicBezTo>
                    <a:pt x="435" y="26969"/>
                    <a:pt x="168" y="27236"/>
                    <a:pt x="1" y="27570"/>
                  </a:cubicBezTo>
                  <a:lnTo>
                    <a:pt x="2803" y="29171"/>
                  </a:lnTo>
                  <a:cubicBezTo>
                    <a:pt x="2803" y="29171"/>
                    <a:pt x="2803" y="29171"/>
                    <a:pt x="2803" y="29138"/>
                  </a:cubicBezTo>
                  <a:cubicBezTo>
                    <a:pt x="3036" y="28704"/>
                    <a:pt x="3403" y="28370"/>
                    <a:pt x="3837" y="28104"/>
                  </a:cubicBezTo>
                  <a:lnTo>
                    <a:pt x="49069" y="1985"/>
                  </a:lnTo>
                  <a:cubicBezTo>
                    <a:pt x="49221" y="1897"/>
                    <a:pt x="49382" y="1857"/>
                    <a:pt x="49540" y="1857"/>
                  </a:cubicBezTo>
                  <a:cubicBezTo>
                    <a:pt x="50041" y="1857"/>
                    <a:pt x="50504" y="2261"/>
                    <a:pt x="50504" y="2819"/>
                  </a:cubicBezTo>
                  <a:lnTo>
                    <a:pt x="50504" y="2419"/>
                  </a:lnTo>
                  <a:cubicBezTo>
                    <a:pt x="50470" y="1685"/>
                    <a:pt x="50070" y="1018"/>
                    <a:pt x="49470" y="617"/>
                  </a:cubicBezTo>
                  <a:lnTo>
                    <a:pt x="48836" y="250"/>
                  </a:lnTo>
                  <a:cubicBezTo>
                    <a:pt x="48502" y="84"/>
                    <a:pt x="48144" y="0"/>
                    <a:pt x="47785" y="0"/>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80"/>
            <p:cNvSpPr/>
            <p:nvPr/>
          </p:nvSpPr>
          <p:spPr>
            <a:xfrm>
              <a:off x="2550325" y="1571575"/>
              <a:ext cx="22550" cy="51725"/>
            </a:xfrm>
            <a:custGeom>
              <a:rect b="b" l="l" r="r" t="t"/>
              <a:pathLst>
                <a:path extrusionOk="0" h="2069" w="902">
                  <a:moveTo>
                    <a:pt x="568" y="501"/>
                  </a:moveTo>
                  <a:lnTo>
                    <a:pt x="568" y="1334"/>
                  </a:lnTo>
                  <a:lnTo>
                    <a:pt x="167" y="1568"/>
                  </a:lnTo>
                  <a:lnTo>
                    <a:pt x="167" y="1568"/>
                  </a:lnTo>
                  <a:lnTo>
                    <a:pt x="568" y="501"/>
                  </a:lnTo>
                  <a:close/>
                  <a:moveTo>
                    <a:pt x="668" y="0"/>
                  </a:moveTo>
                  <a:lnTo>
                    <a:pt x="601" y="67"/>
                  </a:lnTo>
                  <a:lnTo>
                    <a:pt x="568" y="67"/>
                  </a:lnTo>
                  <a:cubicBezTo>
                    <a:pt x="568" y="100"/>
                    <a:pt x="534" y="134"/>
                    <a:pt x="534" y="134"/>
                  </a:cubicBezTo>
                  <a:lnTo>
                    <a:pt x="1" y="1668"/>
                  </a:lnTo>
                  <a:lnTo>
                    <a:pt x="1" y="1735"/>
                  </a:lnTo>
                  <a:cubicBezTo>
                    <a:pt x="1" y="1735"/>
                    <a:pt x="1" y="1768"/>
                    <a:pt x="1" y="1768"/>
                  </a:cubicBezTo>
                  <a:lnTo>
                    <a:pt x="1" y="1902"/>
                  </a:lnTo>
                  <a:cubicBezTo>
                    <a:pt x="1" y="1968"/>
                    <a:pt x="1" y="1968"/>
                    <a:pt x="34" y="1968"/>
                  </a:cubicBezTo>
                  <a:lnTo>
                    <a:pt x="568" y="1668"/>
                  </a:lnTo>
                  <a:lnTo>
                    <a:pt x="568" y="2002"/>
                  </a:lnTo>
                  <a:lnTo>
                    <a:pt x="568" y="2068"/>
                  </a:lnTo>
                  <a:lnTo>
                    <a:pt x="601" y="2068"/>
                  </a:lnTo>
                  <a:lnTo>
                    <a:pt x="668" y="2002"/>
                  </a:lnTo>
                  <a:cubicBezTo>
                    <a:pt x="701" y="2002"/>
                    <a:pt x="701" y="1968"/>
                    <a:pt x="734" y="1968"/>
                  </a:cubicBezTo>
                  <a:cubicBezTo>
                    <a:pt x="734" y="1935"/>
                    <a:pt x="734" y="1902"/>
                    <a:pt x="734" y="1868"/>
                  </a:cubicBezTo>
                  <a:lnTo>
                    <a:pt x="734" y="1535"/>
                  </a:lnTo>
                  <a:lnTo>
                    <a:pt x="834" y="1468"/>
                  </a:lnTo>
                  <a:cubicBezTo>
                    <a:pt x="868" y="1468"/>
                    <a:pt x="868" y="1435"/>
                    <a:pt x="901" y="1435"/>
                  </a:cubicBezTo>
                  <a:cubicBezTo>
                    <a:pt x="901" y="1401"/>
                    <a:pt x="901" y="1368"/>
                    <a:pt x="901" y="1334"/>
                  </a:cubicBezTo>
                  <a:lnTo>
                    <a:pt x="901" y="1234"/>
                  </a:lnTo>
                  <a:cubicBezTo>
                    <a:pt x="901" y="1234"/>
                    <a:pt x="901" y="1201"/>
                    <a:pt x="901" y="1168"/>
                  </a:cubicBezTo>
                  <a:lnTo>
                    <a:pt x="834" y="1168"/>
                  </a:lnTo>
                  <a:lnTo>
                    <a:pt x="734" y="1234"/>
                  </a:lnTo>
                  <a:lnTo>
                    <a:pt x="734" y="100"/>
                  </a:lnTo>
                  <a:cubicBezTo>
                    <a:pt x="734" y="67"/>
                    <a:pt x="734" y="34"/>
                    <a:pt x="73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80"/>
            <p:cNvSpPr/>
            <p:nvPr/>
          </p:nvSpPr>
          <p:spPr>
            <a:xfrm>
              <a:off x="2575350" y="1555100"/>
              <a:ext cx="25875" cy="56225"/>
            </a:xfrm>
            <a:custGeom>
              <a:rect b="b" l="l" r="r" t="t"/>
              <a:pathLst>
                <a:path extrusionOk="0" h="2249" w="1035">
                  <a:moveTo>
                    <a:pt x="872" y="0"/>
                  </a:moveTo>
                  <a:cubicBezTo>
                    <a:pt x="843" y="0"/>
                    <a:pt x="817" y="9"/>
                    <a:pt x="801" y="25"/>
                  </a:cubicBezTo>
                  <a:cubicBezTo>
                    <a:pt x="734" y="25"/>
                    <a:pt x="634" y="59"/>
                    <a:pt x="601" y="92"/>
                  </a:cubicBezTo>
                  <a:cubicBezTo>
                    <a:pt x="401" y="226"/>
                    <a:pt x="234" y="392"/>
                    <a:pt x="167" y="626"/>
                  </a:cubicBezTo>
                  <a:cubicBezTo>
                    <a:pt x="67" y="893"/>
                    <a:pt x="0" y="1160"/>
                    <a:pt x="0" y="1460"/>
                  </a:cubicBezTo>
                  <a:cubicBezTo>
                    <a:pt x="0" y="1693"/>
                    <a:pt x="34" y="1960"/>
                    <a:pt x="167" y="2160"/>
                  </a:cubicBezTo>
                  <a:cubicBezTo>
                    <a:pt x="221" y="2214"/>
                    <a:pt x="284" y="2248"/>
                    <a:pt x="356" y="2248"/>
                  </a:cubicBezTo>
                  <a:cubicBezTo>
                    <a:pt x="419" y="2248"/>
                    <a:pt x="490" y="2222"/>
                    <a:pt x="567" y="2160"/>
                  </a:cubicBezTo>
                  <a:cubicBezTo>
                    <a:pt x="767" y="2060"/>
                    <a:pt x="901" y="1927"/>
                    <a:pt x="1001" y="1760"/>
                  </a:cubicBezTo>
                  <a:cubicBezTo>
                    <a:pt x="1001" y="1727"/>
                    <a:pt x="1001" y="1727"/>
                    <a:pt x="1034" y="1693"/>
                  </a:cubicBezTo>
                  <a:cubicBezTo>
                    <a:pt x="1034" y="1660"/>
                    <a:pt x="1034" y="1660"/>
                    <a:pt x="1034" y="1627"/>
                  </a:cubicBezTo>
                  <a:lnTo>
                    <a:pt x="1034" y="859"/>
                  </a:lnTo>
                  <a:cubicBezTo>
                    <a:pt x="1034" y="826"/>
                    <a:pt x="1034" y="793"/>
                    <a:pt x="1034" y="759"/>
                  </a:cubicBezTo>
                  <a:lnTo>
                    <a:pt x="968" y="759"/>
                  </a:lnTo>
                  <a:lnTo>
                    <a:pt x="634" y="959"/>
                  </a:lnTo>
                  <a:cubicBezTo>
                    <a:pt x="601" y="993"/>
                    <a:pt x="601" y="993"/>
                    <a:pt x="567" y="1026"/>
                  </a:cubicBezTo>
                  <a:cubicBezTo>
                    <a:pt x="567" y="1059"/>
                    <a:pt x="567" y="1093"/>
                    <a:pt x="567" y="1126"/>
                  </a:cubicBezTo>
                  <a:lnTo>
                    <a:pt x="567" y="1193"/>
                  </a:lnTo>
                  <a:cubicBezTo>
                    <a:pt x="567" y="1226"/>
                    <a:pt x="567" y="1260"/>
                    <a:pt x="567" y="1260"/>
                  </a:cubicBezTo>
                  <a:lnTo>
                    <a:pt x="634" y="1260"/>
                  </a:lnTo>
                  <a:lnTo>
                    <a:pt x="834" y="1126"/>
                  </a:lnTo>
                  <a:lnTo>
                    <a:pt x="834" y="1660"/>
                  </a:lnTo>
                  <a:cubicBezTo>
                    <a:pt x="801" y="1693"/>
                    <a:pt x="767" y="1760"/>
                    <a:pt x="734" y="1793"/>
                  </a:cubicBezTo>
                  <a:cubicBezTo>
                    <a:pt x="701" y="1827"/>
                    <a:pt x="667" y="1827"/>
                    <a:pt x="601" y="1860"/>
                  </a:cubicBezTo>
                  <a:cubicBezTo>
                    <a:pt x="551" y="1893"/>
                    <a:pt x="501" y="1910"/>
                    <a:pt x="455" y="1910"/>
                  </a:cubicBezTo>
                  <a:cubicBezTo>
                    <a:pt x="409" y="1910"/>
                    <a:pt x="367" y="1893"/>
                    <a:pt x="334" y="1860"/>
                  </a:cubicBezTo>
                  <a:cubicBezTo>
                    <a:pt x="234" y="1693"/>
                    <a:pt x="200" y="1526"/>
                    <a:pt x="200" y="1326"/>
                  </a:cubicBezTo>
                  <a:cubicBezTo>
                    <a:pt x="200" y="1126"/>
                    <a:pt x="234" y="893"/>
                    <a:pt x="334" y="693"/>
                  </a:cubicBezTo>
                  <a:cubicBezTo>
                    <a:pt x="367" y="559"/>
                    <a:pt x="501" y="426"/>
                    <a:pt x="634" y="326"/>
                  </a:cubicBezTo>
                  <a:cubicBezTo>
                    <a:pt x="681" y="302"/>
                    <a:pt x="745" y="278"/>
                    <a:pt x="814" y="278"/>
                  </a:cubicBezTo>
                  <a:cubicBezTo>
                    <a:pt x="842" y="278"/>
                    <a:pt x="872" y="282"/>
                    <a:pt x="901" y="292"/>
                  </a:cubicBezTo>
                  <a:cubicBezTo>
                    <a:pt x="901" y="292"/>
                    <a:pt x="901" y="259"/>
                    <a:pt x="901" y="259"/>
                  </a:cubicBezTo>
                  <a:lnTo>
                    <a:pt x="968" y="92"/>
                  </a:lnTo>
                  <a:cubicBezTo>
                    <a:pt x="968" y="59"/>
                    <a:pt x="968" y="59"/>
                    <a:pt x="968" y="59"/>
                  </a:cubicBezTo>
                  <a:cubicBezTo>
                    <a:pt x="968" y="25"/>
                    <a:pt x="968" y="25"/>
                    <a:pt x="968" y="25"/>
                  </a:cubicBezTo>
                  <a:cubicBezTo>
                    <a:pt x="934" y="9"/>
                    <a:pt x="901" y="0"/>
                    <a:pt x="87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80"/>
            <p:cNvSpPr/>
            <p:nvPr/>
          </p:nvSpPr>
          <p:spPr>
            <a:xfrm>
              <a:off x="2674575" y="1534050"/>
              <a:ext cx="15050" cy="25025"/>
            </a:xfrm>
            <a:custGeom>
              <a:rect b="b" l="l" r="r" t="t"/>
              <a:pathLst>
                <a:path extrusionOk="0" h="1001" w="602">
                  <a:moveTo>
                    <a:pt x="407" y="0"/>
                  </a:moveTo>
                  <a:cubicBezTo>
                    <a:pt x="374" y="0"/>
                    <a:pt x="339" y="11"/>
                    <a:pt x="301" y="33"/>
                  </a:cubicBezTo>
                  <a:cubicBezTo>
                    <a:pt x="101" y="200"/>
                    <a:pt x="1" y="434"/>
                    <a:pt x="1" y="667"/>
                  </a:cubicBezTo>
                  <a:cubicBezTo>
                    <a:pt x="1" y="874"/>
                    <a:pt x="81" y="1001"/>
                    <a:pt x="195" y="1001"/>
                  </a:cubicBezTo>
                  <a:cubicBezTo>
                    <a:pt x="228" y="1001"/>
                    <a:pt x="263" y="990"/>
                    <a:pt x="301" y="967"/>
                  </a:cubicBezTo>
                  <a:cubicBezTo>
                    <a:pt x="501" y="801"/>
                    <a:pt x="601" y="567"/>
                    <a:pt x="601" y="334"/>
                  </a:cubicBezTo>
                  <a:cubicBezTo>
                    <a:pt x="601" y="127"/>
                    <a:pt x="521" y="0"/>
                    <a:pt x="40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80"/>
            <p:cNvSpPr/>
            <p:nvPr/>
          </p:nvSpPr>
          <p:spPr>
            <a:xfrm>
              <a:off x="2663750" y="1513875"/>
              <a:ext cx="36700" cy="33750"/>
            </a:xfrm>
            <a:custGeom>
              <a:rect b="b" l="l" r="r" t="t"/>
              <a:pathLst>
                <a:path extrusionOk="0" h="1350" w="1468">
                  <a:moveTo>
                    <a:pt x="982" y="1"/>
                  </a:moveTo>
                  <a:cubicBezTo>
                    <a:pt x="899" y="1"/>
                    <a:pt x="813" y="24"/>
                    <a:pt x="734" y="73"/>
                  </a:cubicBezTo>
                  <a:cubicBezTo>
                    <a:pt x="367" y="340"/>
                    <a:pt x="134" y="707"/>
                    <a:pt x="33" y="1141"/>
                  </a:cubicBezTo>
                  <a:cubicBezTo>
                    <a:pt x="0" y="1207"/>
                    <a:pt x="0" y="1307"/>
                    <a:pt x="67" y="1341"/>
                  </a:cubicBezTo>
                  <a:cubicBezTo>
                    <a:pt x="73" y="1347"/>
                    <a:pt x="81" y="1350"/>
                    <a:pt x="90" y="1350"/>
                  </a:cubicBezTo>
                  <a:cubicBezTo>
                    <a:pt x="134" y="1350"/>
                    <a:pt x="206" y="1290"/>
                    <a:pt x="234" y="1207"/>
                  </a:cubicBezTo>
                  <a:cubicBezTo>
                    <a:pt x="300" y="907"/>
                    <a:pt x="467" y="640"/>
                    <a:pt x="734" y="440"/>
                  </a:cubicBezTo>
                  <a:cubicBezTo>
                    <a:pt x="785" y="399"/>
                    <a:pt x="845" y="380"/>
                    <a:pt x="906" y="380"/>
                  </a:cubicBezTo>
                  <a:cubicBezTo>
                    <a:pt x="1045" y="380"/>
                    <a:pt x="1188" y="478"/>
                    <a:pt x="1234" y="640"/>
                  </a:cubicBezTo>
                  <a:cubicBezTo>
                    <a:pt x="1246" y="664"/>
                    <a:pt x="1262" y="675"/>
                    <a:pt x="1281" y="675"/>
                  </a:cubicBezTo>
                  <a:cubicBezTo>
                    <a:pt x="1315" y="675"/>
                    <a:pt x="1358" y="638"/>
                    <a:pt x="1401" y="574"/>
                  </a:cubicBezTo>
                  <a:cubicBezTo>
                    <a:pt x="1434" y="507"/>
                    <a:pt x="1468" y="407"/>
                    <a:pt x="1434" y="340"/>
                  </a:cubicBezTo>
                  <a:cubicBezTo>
                    <a:pt x="1364" y="129"/>
                    <a:pt x="1179" y="1"/>
                    <a:pt x="98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80"/>
            <p:cNvSpPr/>
            <p:nvPr/>
          </p:nvSpPr>
          <p:spPr>
            <a:xfrm>
              <a:off x="2653725" y="1493925"/>
              <a:ext cx="55900" cy="47850"/>
            </a:xfrm>
            <a:custGeom>
              <a:rect b="b" l="l" r="r" t="t"/>
              <a:pathLst>
                <a:path extrusionOk="0" h="1914" w="2236">
                  <a:moveTo>
                    <a:pt x="1557" y="0"/>
                  </a:moveTo>
                  <a:cubicBezTo>
                    <a:pt x="1411" y="0"/>
                    <a:pt x="1263" y="44"/>
                    <a:pt x="1135" y="137"/>
                  </a:cubicBezTo>
                  <a:cubicBezTo>
                    <a:pt x="601" y="504"/>
                    <a:pt x="234" y="1038"/>
                    <a:pt x="34" y="1672"/>
                  </a:cubicBezTo>
                  <a:cubicBezTo>
                    <a:pt x="1" y="1772"/>
                    <a:pt x="34" y="1872"/>
                    <a:pt x="68" y="1905"/>
                  </a:cubicBezTo>
                  <a:cubicBezTo>
                    <a:pt x="79" y="1911"/>
                    <a:pt x="91" y="1914"/>
                    <a:pt x="103" y="1914"/>
                  </a:cubicBezTo>
                  <a:cubicBezTo>
                    <a:pt x="157" y="1914"/>
                    <a:pt x="207" y="1854"/>
                    <a:pt x="234" y="1772"/>
                  </a:cubicBezTo>
                  <a:cubicBezTo>
                    <a:pt x="401" y="1238"/>
                    <a:pt x="701" y="805"/>
                    <a:pt x="1135" y="504"/>
                  </a:cubicBezTo>
                  <a:cubicBezTo>
                    <a:pt x="1239" y="424"/>
                    <a:pt x="1358" y="387"/>
                    <a:pt x="1476" y="387"/>
                  </a:cubicBezTo>
                  <a:cubicBezTo>
                    <a:pt x="1699" y="387"/>
                    <a:pt x="1915" y="519"/>
                    <a:pt x="2002" y="738"/>
                  </a:cubicBezTo>
                  <a:cubicBezTo>
                    <a:pt x="2017" y="768"/>
                    <a:pt x="2046" y="784"/>
                    <a:pt x="2076" y="784"/>
                  </a:cubicBezTo>
                  <a:cubicBezTo>
                    <a:pt x="2112" y="784"/>
                    <a:pt x="2151" y="760"/>
                    <a:pt x="2169" y="704"/>
                  </a:cubicBezTo>
                  <a:cubicBezTo>
                    <a:pt x="2236" y="604"/>
                    <a:pt x="2236" y="504"/>
                    <a:pt x="2202" y="438"/>
                  </a:cubicBezTo>
                  <a:cubicBezTo>
                    <a:pt x="2094" y="155"/>
                    <a:pt x="1829" y="0"/>
                    <a:pt x="155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80"/>
            <p:cNvSpPr/>
            <p:nvPr/>
          </p:nvSpPr>
          <p:spPr>
            <a:xfrm>
              <a:off x="2933100" y="1374125"/>
              <a:ext cx="6700" cy="41525"/>
            </a:xfrm>
            <a:custGeom>
              <a:rect b="b" l="l" r="r" t="t"/>
              <a:pathLst>
                <a:path extrusionOk="0" h="1661" w="268">
                  <a:moveTo>
                    <a:pt x="238" y="1"/>
                  </a:moveTo>
                  <a:cubicBezTo>
                    <a:pt x="234" y="1"/>
                    <a:pt x="234" y="9"/>
                    <a:pt x="234" y="26"/>
                  </a:cubicBezTo>
                  <a:lnTo>
                    <a:pt x="34" y="126"/>
                  </a:lnTo>
                  <a:cubicBezTo>
                    <a:pt x="0" y="126"/>
                    <a:pt x="0" y="126"/>
                    <a:pt x="0" y="159"/>
                  </a:cubicBezTo>
                  <a:cubicBezTo>
                    <a:pt x="0" y="193"/>
                    <a:pt x="0" y="193"/>
                    <a:pt x="0" y="226"/>
                  </a:cubicBezTo>
                  <a:lnTo>
                    <a:pt x="0" y="526"/>
                  </a:lnTo>
                  <a:cubicBezTo>
                    <a:pt x="0" y="560"/>
                    <a:pt x="0" y="560"/>
                    <a:pt x="0" y="593"/>
                  </a:cubicBezTo>
                  <a:lnTo>
                    <a:pt x="34" y="593"/>
                  </a:lnTo>
                  <a:lnTo>
                    <a:pt x="234" y="460"/>
                  </a:lnTo>
                  <a:cubicBezTo>
                    <a:pt x="234" y="460"/>
                    <a:pt x="234" y="460"/>
                    <a:pt x="267" y="426"/>
                  </a:cubicBezTo>
                  <a:cubicBezTo>
                    <a:pt x="267" y="393"/>
                    <a:pt x="267" y="393"/>
                    <a:pt x="267" y="359"/>
                  </a:cubicBezTo>
                  <a:lnTo>
                    <a:pt x="267" y="59"/>
                  </a:lnTo>
                  <a:cubicBezTo>
                    <a:pt x="267" y="26"/>
                    <a:pt x="267" y="26"/>
                    <a:pt x="267" y="26"/>
                  </a:cubicBezTo>
                  <a:cubicBezTo>
                    <a:pt x="251" y="9"/>
                    <a:pt x="242" y="1"/>
                    <a:pt x="238" y="1"/>
                  </a:cubicBezTo>
                  <a:close/>
                  <a:moveTo>
                    <a:pt x="234" y="1093"/>
                  </a:moveTo>
                  <a:lnTo>
                    <a:pt x="34" y="1193"/>
                  </a:lnTo>
                  <a:cubicBezTo>
                    <a:pt x="0" y="1193"/>
                    <a:pt x="0" y="1227"/>
                    <a:pt x="0" y="1227"/>
                  </a:cubicBezTo>
                  <a:cubicBezTo>
                    <a:pt x="0" y="1260"/>
                    <a:pt x="0" y="1293"/>
                    <a:pt x="0" y="1293"/>
                  </a:cubicBezTo>
                  <a:lnTo>
                    <a:pt x="0" y="1627"/>
                  </a:lnTo>
                  <a:cubicBezTo>
                    <a:pt x="0" y="1627"/>
                    <a:pt x="0" y="1660"/>
                    <a:pt x="0" y="1660"/>
                  </a:cubicBezTo>
                  <a:lnTo>
                    <a:pt x="34" y="1660"/>
                  </a:lnTo>
                  <a:lnTo>
                    <a:pt x="234" y="1560"/>
                  </a:lnTo>
                  <a:cubicBezTo>
                    <a:pt x="234" y="1527"/>
                    <a:pt x="234" y="1527"/>
                    <a:pt x="267" y="1494"/>
                  </a:cubicBezTo>
                  <a:cubicBezTo>
                    <a:pt x="267" y="1494"/>
                    <a:pt x="267" y="1460"/>
                    <a:pt x="267" y="1427"/>
                  </a:cubicBezTo>
                  <a:lnTo>
                    <a:pt x="267" y="1127"/>
                  </a:lnTo>
                  <a:cubicBezTo>
                    <a:pt x="267" y="1127"/>
                    <a:pt x="267" y="1093"/>
                    <a:pt x="267" y="1093"/>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80"/>
            <p:cNvSpPr/>
            <p:nvPr/>
          </p:nvSpPr>
          <p:spPr>
            <a:xfrm>
              <a:off x="2947275" y="1341400"/>
              <a:ext cx="29225" cy="56725"/>
            </a:xfrm>
            <a:custGeom>
              <a:rect b="b" l="l" r="r" t="t"/>
              <a:pathLst>
                <a:path extrusionOk="0" h="2269" w="1169">
                  <a:moveTo>
                    <a:pt x="668" y="801"/>
                  </a:moveTo>
                  <a:lnTo>
                    <a:pt x="668" y="1468"/>
                  </a:lnTo>
                  <a:lnTo>
                    <a:pt x="334" y="1635"/>
                  </a:lnTo>
                  <a:lnTo>
                    <a:pt x="668" y="801"/>
                  </a:lnTo>
                  <a:close/>
                  <a:moveTo>
                    <a:pt x="901" y="1"/>
                  </a:moveTo>
                  <a:lnTo>
                    <a:pt x="768" y="101"/>
                  </a:lnTo>
                  <a:cubicBezTo>
                    <a:pt x="701" y="134"/>
                    <a:pt x="668" y="167"/>
                    <a:pt x="668" y="234"/>
                  </a:cubicBezTo>
                  <a:lnTo>
                    <a:pt x="67" y="1769"/>
                  </a:lnTo>
                  <a:cubicBezTo>
                    <a:pt x="34" y="1769"/>
                    <a:pt x="34" y="1802"/>
                    <a:pt x="34" y="1835"/>
                  </a:cubicBezTo>
                  <a:cubicBezTo>
                    <a:pt x="34" y="1869"/>
                    <a:pt x="34" y="1902"/>
                    <a:pt x="34" y="1935"/>
                  </a:cubicBezTo>
                  <a:lnTo>
                    <a:pt x="34" y="2135"/>
                  </a:lnTo>
                  <a:cubicBezTo>
                    <a:pt x="1" y="2169"/>
                    <a:pt x="1" y="2169"/>
                    <a:pt x="34" y="2202"/>
                  </a:cubicBezTo>
                  <a:lnTo>
                    <a:pt x="67" y="2202"/>
                  </a:lnTo>
                  <a:lnTo>
                    <a:pt x="668" y="1835"/>
                  </a:lnTo>
                  <a:lnTo>
                    <a:pt x="668" y="2202"/>
                  </a:lnTo>
                  <a:cubicBezTo>
                    <a:pt x="668" y="2236"/>
                    <a:pt x="668" y="2236"/>
                    <a:pt x="668" y="2269"/>
                  </a:cubicBezTo>
                  <a:lnTo>
                    <a:pt x="734" y="2269"/>
                  </a:lnTo>
                  <a:lnTo>
                    <a:pt x="901" y="2169"/>
                  </a:lnTo>
                  <a:cubicBezTo>
                    <a:pt x="935" y="2169"/>
                    <a:pt x="935" y="2169"/>
                    <a:pt x="935" y="2135"/>
                  </a:cubicBezTo>
                  <a:cubicBezTo>
                    <a:pt x="935" y="2102"/>
                    <a:pt x="935" y="2102"/>
                    <a:pt x="935" y="2069"/>
                  </a:cubicBezTo>
                  <a:lnTo>
                    <a:pt x="935" y="1702"/>
                  </a:lnTo>
                  <a:lnTo>
                    <a:pt x="1101" y="1602"/>
                  </a:lnTo>
                  <a:cubicBezTo>
                    <a:pt x="1135" y="1568"/>
                    <a:pt x="1135" y="1568"/>
                    <a:pt x="1168" y="1535"/>
                  </a:cubicBezTo>
                  <a:cubicBezTo>
                    <a:pt x="1168" y="1535"/>
                    <a:pt x="1168" y="1502"/>
                    <a:pt x="1168" y="1468"/>
                  </a:cubicBezTo>
                  <a:lnTo>
                    <a:pt x="1168" y="1268"/>
                  </a:lnTo>
                  <a:cubicBezTo>
                    <a:pt x="1168" y="1235"/>
                    <a:pt x="1168" y="1235"/>
                    <a:pt x="1168" y="1201"/>
                  </a:cubicBezTo>
                  <a:lnTo>
                    <a:pt x="1101" y="1201"/>
                  </a:lnTo>
                  <a:lnTo>
                    <a:pt x="935" y="1302"/>
                  </a:lnTo>
                  <a:lnTo>
                    <a:pt x="935" y="67"/>
                  </a:lnTo>
                  <a:cubicBezTo>
                    <a:pt x="935" y="34"/>
                    <a:pt x="935" y="34"/>
                    <a:pt x="93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80"/>
            <p:cNvSpPr/>
            <p:nvPr/>
          </p:nvSpPr>
          <p:spPr>
            <a:xfrm>
              <a:off x="2896400" y="1370800"/>
              <a:ext cx="28375" cy="56525"/>
            </a:xfrm>
            <a:custGeom>
              <a:rect b="b" l="l" r="r" t="t"/>
              <a:pathLst>
                <a:path extrusionOk="0" h="2261" w="1135">
                  <a:moveTo>
                    <a:pt x="635" y="793"/>
                  </a:moveTo>
                  <a:lnTo>
                    <a:pt x="635" y="1460"/>
                  </a:lnTo>
                  <a:lnTo>
                    <a:pt x="301" y="1660"/>
                  </a:lnTo>
                  <a:lnTo>
                    <a:pt x="635" y="793"/>
                  </a:lnTo>
                  <a:close/>
                  <a:moveTo>
                    <a:pt x="897" y="0"/>
                  </a:moveTo>
                  <a:cubicBezTo>
                    <a:pt x="893" y="0"/>
                    <a:pt x="885" y="9"/>
                    <a:pt x="868" y="25"/>
                  </a:cubicBezTo>
                  <a:lnTo>
                    <a:pt x="735" y="92"/>
                  </a:lnTo>
                  <a:cubicBezTo>
                    <a:pt x="701" y="126"/>
                    <a:pt x="668" y="192"/>
                    <a:pt x="635" y="226"/>
                  </a:cubicBezTo>
                  <a:lnTo>
                    <a:pt x="34" y="1760"/>
                  </a:lnTo>
                  <a:cubicBezTo>
                    <a:pt x="1" y="1793"/>
                    <a:pt x="1" y="1827"/>
                    <a:pt x="1" y="1827"/>
                  </a:cubicBezTo>
                  <a:cubicBezTo>
                    <a:pt x="1" y="1860"/>
                    <a:pt x="1" y="1893"/>
                    <a:pt x="1" y="1927"/>
                  </a:cubicBezTo>
                  <a:lnTo>
                    <a:pt x="1" y="2160"/>
                  </a:lnTo>
                  <a:cubicBezTo>
                    <a:pt x="1" y="2160"/>
                    <a:pt x="1" y="2194"/>
                    <a:pt x="1" y="2194"/>
                  </a:cubicBezTo>
                  <a:lnTo>
                    <a:pt x="34" y="2194"/>
                  </a:lnTo>
                  <a:lnTo>
                    <a:pt x="668" y="1827"/>
                  </a:lnTo>
                  <a:lnTo>
                    <a:pt x="668" y="2227"/>
                  </a:lnTo>
                  <a:cubicBezTo>
                    <a:pt x="668" y="2227"/>
                    <a:pt x="668" y="2260"/>
                    <a:pt x="668" y="2260"/>
                  </a:cubicBezTo>
                  <a:lnTo>
                    <a:pt x="701" y="2260"/>
                  </a:lnTo>
                  <a:lnTo>
                    <a:pt x="868" y="2194"/>
                  </a:lnTo>
                  <a:cubicBezTo>
                    <a:pt x="901" y="2160"/>
                    <a:pt x="901" y="2160"/>
                    <a:pt x="901" y="2127"/>
                  </a:cubicBezTo>
                  <a:cubicBezTo>
                    <a:pt x="935" y="2127"/>
                    <a:pt x="935" y="2094"/>
                    <a:pt x="901" y="2060"/>
                  </a:cubicBezTo>
                  <a:lnTo>
                    <a:pt x="901" y="1693"/>
                  </a:lnTo>
                  <a:lnTo>
                    <a:pt x="1102" y="1593"/>
                  </a:lnTo>
                  <a:cubicBezTo>
                    <a:pt x="1102" y="1593"/>
                    <a:pt x="1135" y="1560"/>
                    <a:pt x="1135" y="1560"/>
                  </a:cubicBezTo>
                  <a:cubicBezTo>
                    <a:pt x="1135" y="1527"/>
                    <a:pt x="1135" y="1493"/>
                    <a:pt x="1135" y="1493"/>
                  </a:cubicBezTo>
                  <a:lnTo>
                    <a:pt x="1135" y="1260"/>
                  </a:lnTo>
                  <a:cubicBezTo>
                    <a:pt x="1135" y="1260"/>
                    <a:pt x="1135" y="1226"/>
                    <a:pt x="1135" y="1226"/>
                  </a:cubicBezTo>
                  <a:cubicBezTo>
                    <a:pt x="1118" y="1210"/>
                    <a:pt x="1110" y="1201"/>
                    <a:pt x="1106" y="1201"/>
                  </a:cubicBezTo>
                  <a:cubicBezTo>
                    <a:pt x="1102" y="1201"/>
                    <a:pt x="1102" y="1210"/>
                    <a:pt x="1102" y="1226"/>
                  </a:cubicBezTo>
                  <a:lnTo>
                    <a:pt x="901" y="1326"/>
                  </a:lnTo>
                  <a:lnTo>
                    <a:pt x="901" y="59"/>
                  </a:lnTo>
                  <a:cubicBezTo>
                    <a:pt x="935" y="59"/>
                    <a:pt x="935" y="25"/>
                    <a:pt x="901" y="25"/>
                  </a:cubicBezTo>
                  <a:cubicBezTo>
                    <a:pt x="901" y="9"/>
                    <a:pt x="901" y="0"/>
                    <a:pt x="89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80"/>
            <p:cNvSpPr/>
            <p:nvPr/>
          </p:nvSpPr>
          <p:spPr>
            <a:xfrm>
              <a:off x="2981475" y="1321400"/>
              <a:ext cx="26700" cy="62550"/>
            </a:xfrm>
            <a:custGeom>
              <a:rect b="b" l="l" r="r" t="t"/>
              <a:pathLst>
                <a:path extrusionOk="0" h="2502" w="1068">
                  <a:moveTo>
                    <a:pt x="934" y="0"/>
                  </a:moveTo>
                  <a:lnTo>
                    <a:pt x="200" y="400"/>
                  </a:lnTo>
                  <a:cubicBezTo>
                    <a:pt x="167" y="434"/>
                    <a:pt x="167" y="434"/>
                    <a:pt x="167" y="467"/>
                  </a:cubicBezTo>
                  <a:cubicBezTo>
                    <a:pt x="167" y="467"/>
                    <a:pt x="167" y="500"/>
                    <a:pt x="167" y="534"/>
                  </a:cubicBezTo>
                  <a:lnTo>
                    <a:pt x="100" y="1635"/>
                  </a:lnTo>
                  <a:cubicBezTo>
                    <a:pt x="67" y="1635"/>
                    <a:pt x="67" y="1668"/>
                    <a:pt x="100" y="1668"/>
                  </a:cubicBezTo>
                  <a:lnTo>
                    <a:pt x="134" y="1668"/>
                  </a:lnTo>
                  <a:lnTo>
                    <a:pt x="300" y="1568"/>
                  </a:lnTo>
                  <a:cubicBezTo>
                    <a:pt x="334" y="1568"/>
                    <a:pt x="334" y="1534"/>
                    <a:pt x="367" y="1534"/>
                  </a:cubicBezTo>
                  <a:lnTo>
                    <a:pt x="400" y="1468"/>
                  </a:lnTo>
                  <a:cubicBezTo>
                    <a:pt x="400" y="1434"/>
                    <a:pt x="434" y="1434"/>
                    <a:pt x="467" y="1401"/>
                  </a:cubicBezTo>
                  <a:cubicBezTo>
                    <a:pt x="467" y="1368"/>
                    <a:pt x="501" y="1368"/>
                    <a:pt x="534" y="1334"/>
                  </a:cubicBezTo>
                  <a:cubicBezTo>
                    <a:pt x="567" y="1318"/>
                    <a:pt x="601" y="1309"/>
                    <a:pt x="634" y="1309"/>
                  </a:cubicBezTo>
                  <a:cubicBezTo>
                    <a:pt x="667" y="1309"/>
                    <a:pt x="701" y="1318"/>
                    <a:pt x="734" y="1334"/>
                  </a:cubicBezTo>
                  <a:cubicBezTo>
                    <a:pt x="767" y="1401"/>
                    <a:pt x="801" y="1468"/>
                    <a:pt x="801" y="1534"/>
                  </a:cubicBezTo>
                  <a:cubicBezTo>
                    <a:pt x="801" y="1635"/>
                    <a:pt x="767" y="1735"/>
                    <a:pt x="734" y="1835"/>
                  </a:cubicBezTo>
                  <a:cubicBezTo>
                    <a:pt x="701" y="1901"/>
                    <a:pt x="634" y="2001"/>
                    <a:pt x="534" y="2035"/>
                  </a:cubicBezTo>
                  <a:lnTo>
                    <a:pt x="467" y="2068"/>
                  </a:lnTo>
                  <a:lnTo>
                    <a:pt x="367" y="2068"/>
                  </a:lnTo>
                  <a:cubicBezTo>
                    <a:pt x="367" y="2068"/>
                    <a:pt x="334" y="2068"/>
                    <a:pt x="334" y="2035"/>
                  </a:cubicBezTo>
                  <a:cubicBezTo>
                    <a:pt x="300" y="2001"/>
                    <a:pt x="267" y="1968"/>
                    <a:pt x="267" y="1935"/>
                  </a:cubicBezTo>
                  <a:lnTo>
                    <a:pt x="267" y="1901"/>
                  </a:lnTo>
                  <a:lnTo>
                    <a:pt x="234" y="1901"/>
                  </a:lnTo>
                  <a:lnTo>
                    <a:pt x="67" y="2001"/>
                  </a:lnTo>
                  <a:cubicBezTo>
                    <a:pt x="34" y="2001"/>
                    <a:pt x="34" y="2035"/>
                    <a:pt x="34" y="2035"/>
                  </a:cubicBezTo>
                  <a:cubicBezTo>
                    <a:pt x="0" y="2068"/>
                    <a:pt x="0" y="2102"/>
                    <a:pt x="34" y="2102"/>
                  </a:cubicBezTo>
                  <a:cubicBezTo>
                    <a:pt x="34" y="2202"/>
                    <a:pt x="34" y="2268"/>
                    <a:pt x="67" y="2335"/>
                  </a:cubicBezTo>
                  <a:cubicBezTo>
                    <a:pt x="67" y="2368"/>
                    <a:pt x="100" y="2435"/>
                    <a:pt x="167" y="2468"/>
                  </a:cubicBezTo>
                  <a:cubicBezTo>
                    <a:pt x="200" y="2502"/>
                    <a:pt x="267" y="2502"/>
                    <a:pt x="334" y="2502"/>
                  </a:cubicBezTo>
                  <a:cubicBezTo>
                    <a:pt x="400" y="2502"/>
                    <a:pt x="467" y="2468"/>
                    <a:pt x="567" y="2402"/>
                  </a:cubicBezTo>
                  <a:cubicBezTo>
                    <a:pt x="634" y="2368"/>
                    <a:pt x="701" y="2302"/>
                    <a:pt x="767" y="2268"/>
                  </a:cubicBezTo>
                  <a:cubicBezTo>
                    <a:pt x="834" y="2168"/>
                    <a:pt x="901" y="2102"/>
                    <a:pt x="934" y="2035"/>
                  </a:cubicBezTo>
                  <a:cubicBezTo>
                    <a:pt x="968" y="1935"/>
                    <a:pt x="1001" y="1835"/>
                    <a:pt x="1034" y="1735"/>
                  </a:cubicBezTo>
                  <a:cubicBezTo>
                    <a:pt x="1068" y="1601"/>
                    <a:pt x="1068" y="1501"/>
                    <a:pt x="1068" y="1368"/>
                  </a:cubicBezTo>
                  <a:cubicBezTo>
                    <a:pt x="1068" y="1268"/>
                    <a:pt x="1068" y="1168"/>
                    <a:pt x="1034" y="1101"/>
                  </a:cubicBezTo>
                  <a:cubicBezTo>
                    <a:pt x="1034" y="1034"/>
                    <a:pt x="968" y="967"/>
                    <a:pt x="934" y="934"/>
                  </a:cubicBezTo>
                  <a:cubicBezTo>
                    <a:pt x="867" y="901"/>
                    <a:pt x="834" y="867"/>
                    <a:pt x="767" y="867"/>
                  </a:cubicBezTo>
                  <a:cubicBezTo>
                    <a:pt x="701" y="901"/>
                    <a:pt x="634" y="901"/>
                    <a:pt x="567" y="967"/>
                  </a:cubicBezTo>
                  <a:lnTo>
                    <a:pt x="467" y="1001"/>
                  </a:lnTo>
                  <a:cubicBezTo>
                    <a:pt x="434" y="1034"/>
                    <a:pt x="400" y="1067"/>
                    <a:pt x="367" y="1101"/>
                  </a:cubicBezTo>
                  <a:lnTo>
                    <a:pt x="400" y="701"/>
                  </a:lnTo>
                  <a:lnTo>
                    <a:pt x="934" y="367"/>
                  </a:lnTo>
                  <a:cubicBezTo>
                    <a:pt x="968" y="367"/>
                    <a:pt x="968" y="334"/>
                    <a:pt x="1001" y="334"/>
                  </a:cubicBezTo>
                  <a:cubicBezTo>
                    <a:pt x="1001" y="300"/>
                    <a:pt x="1001" y="267"/>
                    <a:pt x="1001" y="267"/>
                  </a:cubicBezTo>
                  <a:lnTo>
                    <a:pt x="1001" y="33"/>
                  </a:lnTo>
                  <a:cubicBezTo>
                    <a:pt x="1001" y="33"/>
                    <a:pt x="1001" y="0"/>
                    <a:pt x="100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80"/>
            <p:cNvSpPr/>
            <p:nvPr/>
          </p:nvSpPr>
          <p:spPr>
            <a:xfrm>
              <a:off x="2420225" y="1688325"/>
              <a:ext cx="13375" cy="24200"/>
            </a:xfrm>
            <a:custGeom>
              <a:rect b="b" l="l" r="r" t="t"/>
              <a:pathLst>
                <a:path extrusionOk="0" h="968" w="535">
                  <a:moveTo>
                    <a:pt x="535" y="0"/>
                  </a:moveTo>
                  <a:lnTo>
                    <a:pt x="1" y="334"/>
                  </a:lnTo>
                  <a:lnTo>
                    <a:pt x="1" y="968"/>
                  </a:lnTo>
                  <a:lnTo>
                    <a:pt x="535" y="634"/>
                  </a:lnTo>
                  <a:lnTo>
                    <a:pt x="535"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80"/>
            <p:cNvSpPr/>
            <p:nvPr/>
          </p:nvSpPr>
          <p:spPr>
            <a:xfrm>
              <a:off x="2441075" y="1659975"/>
              <a:ext cx="13375" cy="40050"/>
            </a:xfrm>
            <a:custGeom>
              <a:rect b="b" l="l" r="r" t="t"/>
              <a:pathLst>
                <a:path extrusionOk="0" h="1602" w="535">
                  <a:moveTo>
                    <a:pt x="534" y="0"/>
                  </a:moveTo>
                  <a:lnTo>
                    <a:pt x="1" y="334"/>
                  </a:lnTo>
                  <a:lnTo>
                    <a:pt x="1" y="1601"/>
                  </a:lnTo>
                  <a:lnTo>
                    <a:pt x="534" y="1301"/>
                  </a:lnTo>
                  <a:lnTo>
                    <a:pt x="534"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80"/>
            <p:cNvSpPr/>
            <p:nvPr/>
          </p:nvSpPr>
          <p:spPr>
            <a:xfrm>
              <a:off x="2461925" y="1631600"/>
              <a:ext cx="13375" cy="56750"/>
            </a:xfrm>
            <a:custGeom>
              <a:rect b="b" l="l" r="r" t="t"/>
              <a:pathLst>
                <a:path extrusionOk="0" h="2270" w="535">
                  <a:moveTo>
                    <a:pt x="534" y="1"/>
                  </a:moveTo>
                  <a:lnTo>
                    <a:pt x="1" y="334"/>
                  </a:lnTo>
                  <a:lnTo>
                    <a:pt x="1" y="2269"/>
                  </a:lnTo>
                  <a:lnTo>
                    <a:pt x="534" y="1936"/>
                  </a:lnTo>
                  <a:lnTo>
                    <a:pt x="534"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80"/>
            <p:cNvSpPr/>
            <p:nvPr/>
          </p:nvSpPr>
          <p:spPr>
            <a:xfrm>
              <a:off x="2482775" y="1604100"/>
              <a:ext cx="13375" cy="71725"/>
            </a:xfrm>
            <a:custGeom>
              <a:rect b="b" l="l" r="r" t="t"/>
              <a:pathLst>
                <a:path extrusionOk="0" h="2869" w="535">
                  <a:moveTo>
                    <a:pt x="534" y="0"/>
                  </a:moveTo>
                  <a:lnTo>
                    <a:pt x="1" y="300"/>
                  </a:lnTo>
                  <a:lnTo>
                    <a:pt x="1" y="2869"/>
                  </a:lnTo>
                  <a:lnTo>
                    <a:pt x="534" y="2569"/>
                  </a:lnTo>
                  <a:lnTo>
                    <a:pt x="534"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80"/>
            <p:cNvSpPr/>
            <p:nvPr/>
          </p:nvSpPr>
          <p:spPr>
            <a:xfrm>
              <a:off x="3396775" y="1057000"/>
              <a:ext cx="66725" cy="87400"/>
            </a:xfrm>
            <a:custGeom>
              <a:rect b="b" l="l" r="r" t="t"/>
              <a:pathLst>
                <a:path extrusionOk="0" h="3496" w="2669">
                  <a:moveTo>
                    <a:pt x="2448" y="210"/>
                  </a:moveTo>
                  <a:cubicBezTo>
                    <a:pt x="2460" y="210"/>
                    <a:pt x="2468" y="219"/>
                    <a:pt x="2468" y="235"/>
                  </a:cubicBezTo>
                  <a:lnTo>
                    <a:pt x="2502" y="235"/>
                  </a:lnTo>
                  <a:cubicBezTo>
                    <a:pt x="2535" y="302"/>
                    <a:pt x="2535" y="369"/>
                    <a:pt x="2535" y="435"/>
                  </a:cubicBezTo>
                  <a:lnTo>
                    <a:pt x="2535" y="1603"/>
                  </a:lnTo>
                  <a:cubicBezTo>
                    <a:pt x="2535" y="1770"/>
                    <a:pt x="2468" y="1937"/>
                    <a:pt x="2368" y="2070"/>
                  </a:cubicBezTo>
                  <a:lnTo>
                    <a:pt x="267" y="3271"/>
                  </a:lnTo>
                  <a:cubicBezTo>
                    <a:pt x="257" y="3281"/>
                    <a:pt x="247" y="3285"/>
                    <a:pt x="238" y="3285"/>
                  </a:cubicBezTo>
                  <a:cubicBezTo>
                    <a:pt x="214" y="3285"/>
                    <a:pt x="190" y="3261"/>
                    <a:pt x="167" y="3237"/>
                  </a:cubicBezTo>
                  <a:cubicBezTo>
                    <a:pt x="133" y="3204"/>
                    <a:pt x="133" y="3137"/>
                    <a:pt x="133" y="3071"/>
                  </a:cubicBezTo>
                  <a:lnTo>
                    <a:pt x="133" y="1903"/>
                  </a:lnTo>
                  <a:cubicBezTo>
                    <a:pt x="133" y="1736"/>
                    <a:pt x="200" y="1536"/>
                    <a:pt x="334" y="1436"/>
                  </a:cubicBezTo>
                  <a:lnTo>
                    <a:pt x="2402" y="235"/>
                  </a:lnTo>
                  <a:cubicBezTo>
                    <a:pt x="2418" y="219"/>
                    <a:pt x="2435" y="210"/>
                    <a:pt x="2448" y="210"/>
                  </a:cubicBezTo>
                  <a:close/>
                  <a:moveTo>
                    <a:pt x="2438" y="0"/>
                  </a:moveTo>
                  <a:cubicBezTo>
                    <a:pt x="2406" y="0"/>
                    <a:pt x="2370" y="12"/>
                    <a:pt x="2335" y="35"/>
                  </a:cubicBezTo>
                  <a:lnTo>
                    <a:pt x="267" y="1236"/>
                  </a:lnTo>
                  <a:cubicBezTo>
                    <a:pt x="100" y="1369"/>
                    <a:pt x="0" y="1603"/>
                    <a:pt x="33" y="1836"/>
                  </a:cubicBezTo>
                  <a:lnTo>
                    <a:pt x="33" y="3037"/>
                  </a:lnTo>
                  <a:cubicBezTo>
                    <a:pt x="33" y="3137"/>
                    <a:pt x="33" y="3271"/>
                    <a:pt x="100" y="3404"/>
                  </a:cubicBezTo>
                  <a:cubicBezTo>
                    <a:pt x="133" y="3438"/>
                    <a:pt x="167" y="3438"/>
                    <a:pt x="200" y="3471"/>
                  </a:cubicBezTo>
                  <a:cubicBezTo>
                    <a:pt x="217" y="3488"/>
                    <a:pt x="234" y="3496"/>
                    <a:pt x="254" y="3496"/>
                  </a:cubicBezTo>
                  <a:cubicBezTo>
                    <a:pt x="275" y="3496"/>
                    <a:pt x="300" y="3488"/>
                    <a:pt x="334" y="3471"/>
                  </a:cubicBezTo>
                  <a:lnTo>
                    <a:pt x="2402" y="2270"/>
                  </a:lnTo>
                  <a:cubicBezTo>
                    <a:pt x="2569" y="2103"/>
                    <a:pt x="2669" y="1870"/>
                    <a:pt x="2635" y="1636"/>
                  </a:cubicBezTo>
                  <a:lnTo>
                    <a:pt x="2635" y="469"/>
                  </a:lnTo>
                  <a:cubicBezTo>
                    <a:pt x="2669" y="335"/>
                    <a:pt x="2635" y="202"/>
                    <a:pt x="2569" y="102"/>
                  </a:cubicBezTo>
                  <a:cubicBezTo>
                    <a:pt x="2547" y="37"/>
                    <a:pt x="2498" y="0"/>
                    <a:pt x="243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80"/>
            <p:cNvSpPr/>
            <p:nvPr/>
          </p:nvSpPr>
          <p:spPr>
            <a:xfrm>
              <a:off x="3405100" y="1092050"/>
              <a:ext cx="10025" cy="39225"/>
            </a:xfrm>
            <a:custGeom>
              <a:rect b="b" l="l" r="r" t="t"/>
              <a:pathLst>
                <a:path extrusionOk="0" h="1569" w="401">
                  <a:moveTo>
                    <a:pt x="401" y="1"/>
                  </a:moveTo>
                  <a:lnTo>
                    <a:pt x="134" y="134"/>
                  </a:lnTo>
                  <a:cubicBezTo>
                    <a:pt x="34" y="234"/>
                    <a:pt x="1" y="368"/>
                    <a:pt x="1" y="501"/>
                  </a:cubicBezTo>
                  <a:lnTo>
                    <a:pt x="1" y="1535"/>
                  </a:lnTo>
                  <a:cubicBezTo>
                    <a:pt x="1" y="1569"/>
                    <a:pt x="34" y="1569"/>
                    <a:pt x="67" y="1569"/>
                  </a:cubicBezTo>
                  <a:lnTo>
                    <a:pt x="401" y="1368"/>
                  </a:lnTo>
                  <a:lnTo>
                    <a:pt x="401"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80"/>
            <p:cNvSpPr/>
            <p:nvPr/>
          </p:nvSpPr>
          <p:spPr>
            <a:xfrm>
              <a:off x="3418450" y="1084550"/>
              <a:ext cx="10025" cy="40050"/>
            </a:xfrm>
            <a:custGeom>
              <a:rect b="b" l="l" r="r" t="t"/>
              <a:pathLst>
                <a:path extrusionOk="0" h="1602" w="401">
                  <a:moveTo>
                    <a:pt x="401" y="1"/>
                  </a:moveTo>
                  <a:lnTo>
                    <a:pt x="0" y="201"/>
                  </a:lnTo>
                  <a:lnTo>
                    <a:pt x="0" y="1602"/>
                  </a:lnTo>
                  <a:lnTo>
                    <a:pt x="401" y="1368"/>
                  </a:lnTo>
                  <a:lnTo>
                    <a:pt x="401"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80"/>
            <p:cNvSpPr/>
            <p:nvPr/>
          </p:nvSpPr>
          <p:spPr>
            <a:xfrm>
              <a:off x="3431800" y="1076200"/>
              <a:ext cx="10025" cy="40075"/>
            </a:xfrm>
            <a:custGeom>
              <a:rect b="b" l="l" r="r" t="t"/>
              <a:pathLst>
                <a:path extrusionOk="0" h="1603" w="401">
                  <a:moveTo>
                    <a:pt x="400" y="1"/>
                  </a:moveTo>
                  <a:lnTo>
                    <a:pt x="0" y="234"/>
                  </a:lnTo>
                  <a:lnTo>
                    <a:pt x="0" y="1602"/>
                  </a:lnTo>
                  <a:lnTo>
                    <a:pt x="400" y="1402"/>
                  </a:lnTo>
                  <a:lnTo>
                    <a:pt x="400"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80"/>
            <p:cNvSpPr/>
            <p:nvPr/>
          </p:nvSpPr>
          <p:spPr>
            <a:xfrm>
              <a:off x="3445975" y="1069550"/>
              <a:ext cx="9200" cy="39200"/>
            </a:xfrm>
            <a:custGeom>
              <a:rect b="b" l="l" r="r" t="t"/>
              <a:pathLst>
                <a:path extrusionOk="0" h="1568" w="368">
                  <a:moveTo>
                    <a:pt x="300" y="0"/>
                  </a:moveTo>
                  <a:lnTo>
                    <a:pt x="0" y="200"/>
                  </a:lnTo>
                  <a:lnTo>
                    <a:pt x="0" y="1568"/>
                  </a:lnTo>
                  <a:lnTo>
                    <a:pt x="134" y="1501"/>
                  </a:lnTo>
                  <a:cubicBezTo>
                    <a:pt x="267" y="1401"/>
                    <a:pt x="367" y="1234"/>
                    <a:pt x="367" y="1034"/>
                  </a:cubicBezTo>
                  <a:lnTo>
                    <a:pt x="367" y="67"/>
                  </a:lnTo>
                  <a:cubicBezTo>
                    <a:pt x="367" y="0"/>
                    <a:pt x="334" y="0"/>
                    <a:pt x="30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80"/>
            <p:cNvSpPr/>
            <p:nvPr/>
          </p:nvSpPr>
          <p:spPr>
            <a:xfrm>
              <a:off x="3462650" y="1067775"/>
              <a:ext cx="5025" cy="29300"/>
            </a:xfrm>
            <a:custGeom>
              <a:rect b="b" l="l" r="r" t="t"/>
              <a:pathLst>
                <a:path extrusionOk="0" h="1172" w="201">
                  <a:moveTo>
                    <a:pt x="110" y="0"/>
                  </a:moveTo>
                  <a:cubicBezTo>
                    <a:pt x="106" y="0"/>
                    <a:pt x="103" y="2"/>
                    <a:pt x="100" y="4"/>
                  </a:cubicBezTo>
                  <a:lnTo>
                    <a:pt x="0" y="71"/>
                  </a:lnTo>
                  <a:lnTo>
                    <a:pt x="0" y="1172"/>
                  </a:lnTo>
                  <a:lnTo>
                    <a:pt x="100" y="1105"/>
                  </a:lnTo>
                  <a:cubicBezTo>
                    <a:pt x="167" y="938"/>
                    <a:pt x="200" y="772"/>
                    <a:pt x="200" y="605"/>
                  </a:cubicBezTo>
                  <a:lnTo>
                    <a:pt x="200" y="371"/>
                  </a:lnTo>
                  <a:cubicBezTo>
                    <a:pt x="200" y="158"/>
                    <a:pt x="145" y="0"/>
                    <a:pt x="11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80"/>
            <p:cNvSpPr/>
            <p:nvPr/>
          </p:nvSpPr>
          <p:spPr>
            <a:xfrm>
              <a:off x="3318375" y="1111250"/>
              <a:ext cx="50900" cy="65900"/>
            </a:xfrm>
            <a:custGeom>
              <a:rect b="b" l="l" r="r" t="t"/>
              <a:pathLst>
                <a:path extrusionOk="0" h="2636" w="2036">
                  <a:moveTo>
                    <a:pt x="2035" y="0"/>
                  </a:moveTo>
                  <a:lnTo>
                    <a:pt x="0" y="1801"/>
                  </a:lnTo>
                  <a:lnTo>
                    <a:pt x="1101" y="1534"/>
                  </a:lnTo>
                  <a:lnTo>
                    <a:pt x="1401" y="2635"/>
                  </a:lnTo>
                  <a:lnTo>
                    <a:pt x="2035"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80"/>
            <p:cNvSpPr/>
            <p:nvPr/>
          </p:nvSpPr>
          <p:spPr>
            <a:xfrm>
              <a:off x="2500300" y="1333450"/>
              <a:ext cx="888150" cy="1911300"/>
            </a:xfrm>
            <a:custGeom>
              <a:rect b="b" l="l" r="r" t="t"/>
              <a:pathLst>
                <a:path extrusionOk="0" h="76452" w="35526">
                  <a:moveTo>
                    <a:pt x="35076" y="1"/>
                  </a:moveTo>
                  <a:cubicBezTo>
                    <a:pt x="34961" y="1"/>
                    <a:pt x="34831" y="39"/>
                    <a:pt x="34692" y="118"/>
                  </a:cubicBezTo>
                  <a:lnTo>
                    <a:pt x="834" y="19632"/>
                  </a:lnTo>
                  <a:cubicBezTo>
                    <a:pt x="334" y="19933"/>
                    <a:pt x="33" y="20466"/>
                    <a:pt x="0" y="21033"/>
                  </a:cubicBezTo>
                  <a:lnTo>
                    <a:pt x="0" y="75873"/>
                  </a:lnTo>
                  <a:cubicBezTo>
                    <a:pt x="0" y="76230"/>
                    <a:pt x="187" y="76451"/>
                    <a:pt x="464" y="76451"/>
                  </a:cubicBezTo>
                  <a:cubicBezTo>
                    <a:pt x="575" y="76451"/>
                    <a:pt x="701" y="76416"/>
                    <a:pt x="834" y="76340"/>
                  </a:cubicBezTo>
                  <a:lnTo>
                    <a:pt x="34692" y="56792"/>
                  </a:lnTo>
                  <a:cubicBezTo>
                    <a:pt x="35192" y="56492"/>
                    <a:pt x="35492" y="55958"/>
                    <a:pt x="35525" y="55391"/>
                  </a:cubicBezTo>
                  <a:lnTo>
                    <a:pt x="35525" y="585"/>
                  </a:lnTo>
                  <a:cubicBezTo>
                    <a:pt x="35525" y="211"/>
                    <a:pt x="35345" y="1"/>
                    <a:pt x="3507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80"/>
            <p:cNvSpPr/>
            <p:nvPr/>
          </p:nvSpPr>
          <p:spPr>
            <a:xfrm>
              <a:off x="2500300" y="1333450"/>
              <a:ext cx="888150" cy="1911300"/>
            </a:xfrm>
            <a:custGeom>
              <a:rect b="b" l="l" r="r" t="t"/>
              <a:pathLst>
                <a:path extrusionOk="0" h="76452" w="35526">
                  <a:moveTo>
                    <a:pt x="35076" y="1"/>
                  </a:moveTo>
                  <a:cubicBezTo>
                    <a:pt x="34961" y="1"/>
                    <a:pt x="34831" y="39"/>
                    <a:pt x="34692" y="118"/>
                  </a:cubicBezTo>
                  <a:lnTo>
                    <a:pt x="834" y="19632"/>
                  </a:lnTo>
                  <a:cubicBezTo>
                    <a:pt x="334" y="19933"/>
                    <a:pt x="33" y="20466"/>
                    <a:pt x="0" y="21033"/>
                  </a:cubicBezTo>
                  <a:lnTo>
                    <a:pt x="0" y="75873"/>
                  </a:lnTo>
                  <a:cubicBezTo>
                    <a:pt x="0" y="76230"/>
                    <a:pt x="187" y="76451"/>
                    <a:pt x="464" y="76451"/>
                  </a:cubicBezTo>
                  <a:cubicBezTo>
                    <a:pt x="575" y="76451"/>
                    <a:pt x="701" y="76416"/>
                    <a:pt x="834" y="76340"/>
                  </a:cubicBezTo>
                  <a:lnTo>
                    <a:pt x="34692" y="56792"/>
                  </a:lnTo>
                  <a:cubicBezTo>
                    <a:pt x="35192" y="56492"/>
                    <a:pt x="35492" y="55958"/>
                    <a:pt x="35525" y="55391"/>
                  </a:cubicBezTo>
                  <a:lnTo>
                    <a:pt x="35525" y="585"/>
                  </a:lnTo>
                  <a:cubicBezTo>
                    <a:pt x="35525" y="211"/>
                    <a:pt x="35345" y="1"/>
                    <a:pt x="350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80"/>
            <p:cNvSpPr/>
            <p:nvPr/>
          </p:nvSpPr>
          <p:spPr>
            <a:xfrm>
              <a:off x="2497800" y="3137700"/>
              <a:ext cx="423650" cy="294350"/>
            </a:xfrm>
            <a:custGeom>
              <a:rect b="b" l="l" r="r" t="t"/>
              <a:pathLst>
                <a:path extrusionOk="0" h="11774" w="16946">
                  <a:moveTo>
                    <a:pt x="16169" y="1"/>
                  </a:moveTo>
                  <a:cubicBezTo>
                    <a:pt x="15955" y="1"/>
                    <a:pt x="15708" y="75"/>
                    <a:pt x="15444" y="234"/>
                  </a:cubicBezTo>
                  <a:lnTo>
                    <a:pt x="1501" y="8273"/>
                  </a:lnTo>
                  <a:cubicBezTo>
                    <a:pt x="634" y="8806"/>
                    <a:pt x="67" y="9740"/>
                    <a:pt x="0" y="10774"/>
                  </a:cubicBezTo>
                  <a:cubicBezTo>
                    <a:pt x="0" y="11415"/>
                    <a:pt x="314" y="11774"/>
                    <a:pt x="781" y="11774"/>
                  </a:cubicBezTo>
                  <a:cubicBezTo>
                    <a:pt x="994" y="11774"/>
                    <a:pt x="1239" y="11699"/>
                    <a:pt x="1501" y="11542"/>
                  </a:cubicBezTo>
                  <a:lnTo>
                    <a:pt x="15444" y="3469"/>
                  </a:lnTo>
                  <a:cubicBezTo>
                    <a:pt x="16312" y="2935"/>
                    <a:pt x="16879" y="2001"/>
                    <a:pt x="16945" y="967"/>
                  </a:cubicBezTo>
                  <a:cubicBezTo>
                    <a:pt x="16945" y="351"/>
                    <a:pt x="16633" y="1"/>
                    <a:pt x="1616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80"/>
            <p:cNvSpPr/>
            <p:nvPr/>
          </p:nvSpPr>
          <p:spPr>
            <a:xfrm>
              <a:off x="2497800" y="3137700"/>
              <a:ext cx="423650" cy="294350"/>
            </a:xfrm>
            <a:custGeom>
              <a:rect b="b" l="l" r="r" t="t"/>
              <a:pathLst>
                <a:path extrusionOk="0" h="11774" w="16946">
                  <a:moveTo>
                    <a:pt x="16169" y="1"/>
                  </a:moveTo>
                  <a:cubicBezTo>
                    <a:pt x="15955" y="1"/>
                    <a:pt x="15708" y="75"/>
                    <a:pt x="15444" y="234"/>
                  </a:cubicBezTo>
                  <a:lnTo>
                    <a:pt x="1501" y="8273"/>
                  </a:lnTo>
                  <a:cubicBezTo>
                    <a:pt x="634" y="8806"/>
                    <a:pt x="67" y="9740"/>
                    <a:pt x="0" y="10774"/>
                  </a:cubicBezTo>
                  <a:cubicBezTo>
                    <a:pt x="0" y="11415"/>
                    <a:pt x="314" y="11774"/>
                    <a:pt x="781" y="11774"/>
                  </a:cubicBezTo>
                  <a:cubicBezTo>
                    <a:pt x="994" y="11774"/>
                    <a:pt x="1239" y="11699"/>
                    <a:pt x="1501" y="11542"/>
                  </a:cubicBezTo>
                  <a:lnTo>
                    <a:pt x="15444" y="3469"/>
                  </a:lnTo>
                  <a:cubicBezTo>
                    <a:pt x="16312" y="2935"/>
                    <a:pt x="16879" y="2001"/>
                    <a:pt x="16945" y="967"/>
                  </a:cubicBezTo>
                  <a:cubicBezTo>
                    <a:pt x="16945" y="351"/>
                    <a:pt x="16633" y="1"/>
                    <a:pt x="161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80"/>
            <p:cNvSpPr/>
            <p:nvPr/>
          </p:nvSpPr>
          <p:spPr>
            <a:xfrm>
              <a:off x="2998150" y="3268500"/>
              <a:ext cx="70900" cy="65325"/>
            </a:xfrm>
            <a:custGeom>
              <a:rect b="b" l="l" r="r" t="t"/>
              <a:pathLst>
                <a:path extrusionOk="0" h="2613" w="2836">
                  <a:moveTo>
                    <a:pt x="2429" y="0"/>
                  </a:moveTo>
                  <a:cubicBezTo>
                    <a:pt x="2322" y="0"/>
                    <a:pt x="2200" y="34"/>
                    <a:pt x="2068" y="105"/>
                  </a:cubicBezTo>
                  <a:lnTo>
                    <a:pt x="768" y="872"/>
                  </a:lnTo>
                  <a:cubicBezTo>
                    <a:pt x="334" y="1139"/>
                    <a:pt x="34" y="1606"/>
                    <a:pt x="0" y="2140"/>
                  </a:cubicBezTo>
                  <a:cubicBezTo>
                    <a:pt x="0" y="2440"/>
                    <a:pt x="160" y="2613"/>
                    <a:pt x="403" y="2613"/>
                  </a:cubicBezTo>
                  <a:cubicBezTo>
                    <a:pt x="510" y="2613"/>
                    <a:pt x="634" y="2579"/>
                    <a:pt x="768" y="2507"/>
                  </a:cubicBezTo>
                  <a:lnTo>
                    <a:pt x="2068" y="1740"/>
                  </a:lnTo>
                  <a:cubicBezTo>
                    <a:pt x="2502" y="1473"/>
                    <a:pt x="2802" y="1006"/>
                    <a:pt x="2836" y="505"/>
                  </a:cubicBezTo>
                  <a:cubicBezTo>
                    <a:pt x="2836" y="180"/>
                    <a:pt x="2674" y="0"/>
                    <a:pt x="2429"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80"/>
            <p:cNvSpPr/>
            <p:nvPr/>
          </p:nvSpPr>
          <p:spPr>
            <a:xfrm>
              <a:off x="3104050" y="3208425"/>
              <a:ext cx="70925" cy="65075"/>
            </a:xfrm>
            <a:custGeom>
              <a:rect b="b" l="l" r="r" t="t"/>
              <a:pathLst>
                <a:path extrusionOk="0" h="2603" w="2837">
                  <a:moveTo>
                    <a:pt x="2434" y="1"/>
                  </a:moveTo>
                  <a:cubicBezTo>
                    <a:pt x="2326" y="1"/>
                    <a:pt x="2202" y="35"/>
                    <a:pt x="2069" y="106"/>
                  </a:cubicBezTo>
                  <a:lnTo>
                    <a:pt x="768" y="874"/>
                  </a:lnTo>
                  <a:cubicBezTo>
                    <a:pt x="334" y="1141"/>
                    <a:pt x="34" y="1608"/>
                    <a:pt x="1" y="2108"/>
                  </a:cubicBezTo>
                  <a:cubicBezTo>
                    <a:pt x="1" y="2424"/>
                    <a:pt x="153" y="2602"/>
                    <a:pt x="386" y="2602"/>
                  </a:cubicBezTo>
                  <a:cubicBezTo>
                    <a:pt x="498" y="2602"/>
                    <a:pt x="627" y="2561"/>
                    <a:pt x="768" y="2475"/>
                  </a:cubicBezTo>
                  <a:lnTo>
                    <a:pt x="2069" y="1741"/>
                  </a:lnTo>
                  <a:cubicBezTo>
                    <a:pt x="2502" y="1441"/>
                    <a:pt x="2803" y="1007"/>
                    <a:pt x="2836" y="473"/>
                  </a:cubicBezTo>
                  <a:cubicBezTo>
                    <a:pt x="2836" y="173"/>
                    <a:pt x="2676" y="1"/>
                    <a:pt x="2434"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80"/>
            <p:cNvSpPr/>
            <p:nvPr/>
          </p:nvSpPr>
          <p:spPr>
            <a:xfrm>
              <a:off x="3209975" y="3146350"/>
              <a:ext cx="70900" cy="65250"/>
            </a:xfrm>
            <a:custGeom>
              <a:rect b="b" l="l" r="r" t="t"/>
              <a:pathLst>
                <a:path extrusionOk="0" h="2610" w="2836">
                  <a:moveTo>
                    <a:pt x="2446" y="1"/>
                  </a:moveTo>
                  <a:cubicBezTo>
                    <a:pt x="2343" y="1"/>
                    <a:pt x="2225" y="38"/>
                    <a:pt x="2102" y="121"/>
                  </a:cubicBezTo>
                  <a:lnTo>
                    <a:pt x="767" y="888"/>
                  </a:lnTo>
                  <a:cubicBezTo>
                    <a:pt x="334" y="1155"/>
                    <a:pt x="33" y="1622"/>
                    <a:pt x="0" y="2122"/>
                  </a:cubicBezTo>
                  <a:cubicBezTo>
                    <a:pt x="0" y="2422"/>
                    <a:pt x="175" y="2610"/>
                    <a:pt x="415" y="2610"/>
                  </a:cubicBezTo>
                  <a:cubicBezTo>
                    <a:pt x="523" y="2610"/>
                    <a:pt x="643" y="2572"/>
                    <a:pt x="767" y="2489"/>
                  </a:cubicBezTo>
                  <a:lnTo>
                    <a:pt x="2102" y="1756"/>
                  </a:lnTo>
                  <a:cubicBezTo>
                    <a:pt x="2535" y="1455"/>
                    <a:pt x="2802" y="988"/>
                    <a:pt x="2835" y="488"/>
                  </a:cubicBezTo>
                  <a:cubicBezTo>
                    <a:pt x="2835" y="189"/>
                    <a:pt x="2676" y="1"/>
                    <a:pt x="2446"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80"/>
            <p:cNvSpPr/>
            <p:nvPr/>
          </p:nvSpPr>
          <p:spPr>
            <a:xfrm>
              <a:off x="3316700" y="3085025"/>
              <a:ext cx="70925" cy="65350"/>
            </a:xfrm>
            <a:custGeom>
              <a:rect b="b" l="l" r="r" t="t"/>
              <a:pathLst>
                <a:path extrusionOk="0" h="2614" w="2837">
                  <a:moveTo>
                    <a:pt x="2429" y="1"/>
                  </a:moveTo>
                  <a:cubicBezTo>
                    <a:pt x="2323" y="1"/>
                    <a:pt x="2200" y="35"/>
                    <a:pt x="2069" y="106"/>
                  </a:cubicBezTo>
                  <a:lnTo>
                    <a:pt x="768" y="873"/>
                  </a:lnTo>
                  <a:cubicBezTo>
                    <a:pt x="334" y="1140"/>
                    <a:pt x="34" y="1607"/>
                    <a:pt x="1" y="2140"/>
                  </a:cubicBezTo>
                  <a:cubicBezTo>
                    <a:pt x="1" y="2441"/>
                    <a:pt x="161" y="2613"/>
                    <a:pt x="403" y="2613"/>
                  </a:cubicBezTo>
                  <a:cubicBezTo>
                    <a:pt x="511" y="2613"/>
                    <a:pt x="635" y="2579"/>
                    <a:pt x="768" y="2507"/>
                  </a:cubicBezTo>
                  <a:lnTo>
                    <a:pt x="2069" y="1740"/>
                  </a:lnTo>
                  <a:cubicBezTo>
                    <a:pt x="2503" y="1473"/>
                    <a:pt x="2803" y="1006"/>
                    <a:pt x="2836" y="506"/>
                  </a:cubicBezTo>
                  <a:cubicBezTo>
                    <a:pt x="2836" y="180"/>
                    <a:pt x="2674" y="1"/>
                    <a:pt x="2429"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80"/>
            <p:cNvSpPr/>
            <p:nvPr/>
          </p:nvSpPr>
          <p:spPr>
            <a:xfrm>
              <a:off x="2496950" y="3402925"/>
              <a:ext cx="672175" cy="534475"/>
            </a:xfrm>
            <a:custGeom>
              <a:rect b="b" l="l" r="r" t="t"/>
              <a:pathLst>
                <a:path extrusionOk="0" h="21379" w="26887">
                  <a:moveTo>
                    <a:pt x="26460" y="1"/>
                  </a:moveTo>
                  <a:cubicBezTo>
                    <a:pt x="26358" y="1"/>
                    <a:pt x="26243" y="32"/>
                    <a:pt x="26119" y="99"/>
                  </a:cubicBezTo>
                  <a:lnTo>
                    <a:pt x="768" y="14776"/>
                  </a:lnTo>
                  <a:cubicBezTo>
                    <a:pt x="334" y="15043"/>
                    <a:pt x="34" y="15543"/>
                    <a:pt x="1" y="16043"/>
                  </a:cubicBezTo>
                  <a:lnTo>
                    <a:pt x="1" y="20847"/>
                  </a:lnTo>
                  <a:cubicBezTo>
                    <a:pt x="1" y="21181"/>
                    <a:pt x="171" y="21378"/>
                    <a:pt x="427" y="21378"/>
                  </a:cubicBezTo>
                  <a:cubicBezTo>
                    <a:pt x="529" y="21378"/>
                    <a:pt x="644" y="21347"/>
                    <a:pt x="768" y="21281"/>
                  </a:cubicBezTo>
                  <a:lnTo>
                    <a:pt x="26119" y="6637"/>
                  </a:lnTo>
                  <a:cubicBezTo>
                    <a:pt x="26553" y="6336"/>
                    <a:pt x="26853" y="5869"/>
                    <a:pt x="26887" y="5336"/>
                  </a:cubicBezTo>
                  <a:lnTo>
                    <a:pt x="26887" y="532"/>
                  </a:lnTo>
                  <a:cubicBezTo>
                    <a:pt x="26887" y="198"/>
                    <a:pt x="26716" y="1"/>
                    <a:pt x="2646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80"/>
            <p:cNvSpPr/>
            <p:nvPr/>
          </p:nvSpPr>
          <p:spPr>
            <a:xfrm>
              <a:off x="2511975" y="3504625"/>
              <a:ext cx="65900" cy="164925"/>
            </a:xfrm>
            <a:custGeom>
              <a:rect b="b" l="l" r="r" t="t"/>
              <a:pathLst>
                <a:path extrusionOk="0" h="6597" w="2636">
                  <a:moveTo>
                    <a:pt x="1501" y="0"/>
                  </a:moveTo>
                  <a:lnTo>
                    <a:pt x="1101" y="234"/>
                  </a:lnTo>
                  <a:cubicBezTo>
                    <a:pt x="1068" y="267"/>
                    <a:pt x="1034" y="300"/>
                    <a:pt x="1034" y="334"/>
                  </a:cubicBezTo>
                  <a:cubicBezTo>
                    <a:pt x="1001" y="400"/>
                    <a:pt x="1001" y="434"/>
                    <a:pt x="1001" y="501"/>
                  </a:cubicBezTo>
                  <a:lnTo>
                    <a:pt x="1001" y="968"/>
                  </a:lnTo>
                  <a:cubicBezTo>
                    <a:pt x="867" y="1101"/>
                    <a:pt x="734" y="1234"/>
                    <a:pt x="634" y="1368"/>
                  </a:cubicBezTo>
                  <a:cubicBezTo>
                    <a:pt x="500" y="1501"/>
                    <a:pt x="400" y="1668"/>
                    <a:pt x="334" y="1835"/>
                  </a:cubicBezTo>
                  <a:cubicBezTo>
                    <a:pt x="234" y="2035"/>
                    <a:pt x="167" y="2202"/>
                    <a:pt x="134" y="2369"/>
                  </a:cubicBezTo>
                  <a:cubicBezTo>
                    <a:pt x="100" y="2569"/>
                    <a:pt x="67" y="2735"/>
                    <a:pt x="67" y="2936"/>
                  </a:cubicBezTo>
                  <a:cubicBezTo>
                    <a:pt x="67" y="3102"/>
                    <a:pt x="67" y="3269"/>
                    <a:pt x="134" y="3436"/>
                  </a:cubicBezTo>
                  <a:cubicBezTo>
                    <a:pt x="167" y="3569"/>
                    <a:pt x="200" y="3669"/>
                    <a:pt x="300" y="3736"/>
                  </a:cubicBezTo>
                  <a:cubicBezTo>
                    <a:pt x="367" y="3803"/>
                    <a:pt x="467" y="3870"/>
                    <a:pt x="567" y="3870"/>
                  </a:cubicBezTo>
                  <a:cubicBezTo>
                    <a:pt x="701" y="3870"/>
                    <a:pt x="867" y="3870"/>
                    <a:pt x="1001" y="3836"/>
                  </a:cubicBezTo>
                  <a:cubicBezTo>
                    <a:pt x="1168" y="3803"/>
                    <a:pt x="1301" y="3770"/>
                    <a:pt x="1434" y="3736"/>
                  </a:cubicBezTo>
                  <a:cubicBezTo>
                    <a:pt x="1535" y="3703"/>
                    <a:pt x="1668" y="3703"/>
                    <a:pt x="1768" y="3703"/>
                  </a:cubicBezTo>
                  <a:cubicBezTo>
                    <a:pt x="1788" y="3693"/>
                    <a:pt x="1807" y="3689"/>
                    <a:pt x="1827" y="3689"/>
                  </a:cubicBezTo>
                  <a:cubicBezTo>
                    <a:pt x="1874" y="3689"/>
                    <a:pt x="1921" y="3713"/>
                    <a:pt x="1968" y="3736"/>
                  </a:cubicBezTo>
                  <a:cubicBezTo>
                    <a:pt x="2002" y="3803"/>
                    <a:pt x="2035" y="3903"/>
                    <a:pt x="2035" y="3970"/>
                  </a:cubicBezTo>
                  <a:cubicBezTo>
                    <a:pt x="2035" y="4070"/>
                    <a:pt x="2002" y="4170"/>
                    <a:pt x="1968" y="4270"/>
                  </a:cubicBezTo>
                  <a:cubicBezTo>
                    <a:pt x="1935" y="4370"/>
                    <a:pt x="1868" y="4470"/>
                    <a:pt x="1801" y="4537"/>
                  </a:cubicBezTo>
                  <a:cubicBezTo>
                    <a:pt x="1735" y="4637"/>
                    <a:pt x="1668" y="4704"/>
                    <a:pt x="1568" y="4770"/>
                  </a:cubicBezTo>
                  <a:cubicBezTo>
                    <a:pt x="1501" y="4837"/>
                    <a:pt x="1401" y="4904"/>
                    <a:pt x="1301" y="4970"/>
                  </a:cubicBezTo>
                  <a:cubicBezTo>
                    <a:pt x="1234" y="5037"/>
                    <a:pt x="1134" y="5070"/>
                    <a:pt x="1034" y="5104"/>
                  </a:cubicBezTo>
                  <a:lnTo>
                    <a:pt x="834" y="5104"/>
                  </a:lnTo>
                  <a:cubicBezTo>
                    <a:pt x="767" y="5070"/>
                    <a:pt x="734" y="5037"/>
                    <a:pt x="701" y="5004"/>
                  </a:cubicBezTo>
                  <a:cubicBezTo>
                    <a:pt x="667" y="4970"/>
                    <a:pt x="634" y="4904"/>
                    <a:pt x="634" y="4870"/>
                  </a:cubicBezTo>
                  <a:cubicBezTo>
                    <a:pt x="601" y="4837"/>
                    <a:pt x="601" y="4804"/>
                    <a:pt x="567" y="4770"/>
                  </a:cubicBezTo>
                  <a:cubicBezTo>
                    <a:pt x="534" y="4770"/>
                    <a:pt x="500" y="4770"/>
                    <a:pt x="434" y="4804"/>
                  </a:cubicBezTo>
                  <a:lnTo>
                    <a:pt x="134" y="5004"/>
                  </a:lnTo>
                  <a:cubicBezTo>
                    <a:pt x="67" y="5004"/>
                    <a:pt x="33" y="5037"/>
                    <a:pt x="33" y="5104"/>
                  </a:cubicBezTo>
                  <a:cubicBezTo>
                    <a:pt x="0" y="5137"/>
                    <a:pt x="0" y="5204"/>
                    <a:pt x="0" y="5237"/>
                  </a:cubicBezTo>
                  <a:cubicBezTo>
                    <a:pt x="0" y="5404"/>
                    <a:pt x="33" y="5538"/>
                    <a:pt x="100" y="5704"/>
                  </a:cubicBezTo>
                  <a:cubicBezTo>
                    <a:pt x="134" y="5771"/>
                    <a:pt x="200" y="5871"/>
                    <a:pt x="300" y="5938"/>
                  </a:cubicBezTo>
                  <a:cubicBezTo>
                    <a:pt x="400" y="6005"/>
                    <a:pt x="500" y="6038"/>
                    <a:pt x="601" y="6038"/>
                  </a:cubicBezTo>
                  <a:cubicBezTo>
                    <a:pt x="734" y="6038"/>
                    <a:pt x="867" y="6038"/>
                    <a:pt x="1001" y="5971"/>
                  </a:cubicBezTo>
                  <a:lnTo>
                    <a:pt x="1001" y="6472"/>
                  </a:lnTo>
                  <a:cubicBezTo>
                    <a:pt x="1001" y="6505"/>
                    <a:pt x="1001" y="6538"/>
                    <a:pt x="1034" y="6572"/>
                  </a:cubicBezTo>
                  <a:cubicBezTo>
                    <a:pt x="1051" y="6588"/>
                    <a:pt x="1068" y="6597"/>
                    <a:pt x="1084" y="6597"/>
                  </a:cubicBezTo>
                  <a:cubicBezTo>
                    <a:pt x="1101" y="6597"/>
                    <a:pt x="1118" y="6588"/>
                    <a:pt x="1134" y="6572"/>
                  </a:cubicBezTo>
                  <a:lnTo>
                    <a:pt x="1501" y="6371"/>
                  </a:lnTo>
                  <a:cubicBezTo>
                    <a:pt x="1535" y="6338"/>
                    <a:pt x="1568" y="6305"/>
                    <a:pt x="1568" y="6271"/>
                  </a:cubicBezTo>
                  <a:cubicBezTo>
                    <a:pt x="1601" y="6205"/>
                    <a:pt x="1601" y="6171"/>
                    <a:pt x="1601" y="6105"/>
                  </a:cubicBezTo>
                  <a:lnTo>
                    <a:pt x="1601" y="5638"/>
                  </a:lnTo>
                  <a:cubicBezTo>
                    <a:pt x="1768" y="5504"/>
                    <a:pt x="1901" y="5371"/>
                    <a:pt x="2035" y="5204"/>
                  </a:cubicBezTo>
                  <a:cubicBezTo>
                    <a:pt x="2168" y="5037"/>
                    <a:pt x="2268" y="4870"/>
                    <a:pt x="2368" y="4704"/>
                  </a:cubicBezTo>
                  <a:cubicBezTo>
                    <a:pt x="2435" y="4537"/>
                    <a:pt x="2502" y="4337"/>
                    <a:pt x="2569" y="4170"/>
                  </a:cubicBezTo>
                  <a:cubicBezTo>
                    <a:pt x="2602" y="3970"/>
                    <a:pt x="2635" y="3803"/>
                    <a:pt x="2635" y="3603"/>
                  </a:cubicBezTo>
                  <a:cubicBezTo>
                    <a:pt x="2635" y="3436"/>
                    <a:pt x="2602" y="3269"/>
                    <a:pt x="2569" y="3102"/>
                  </a:cubicBezTo>
                  <a:cubicBezTo>
                    <a:pt x="2535" y="3002"/>
                    <a:pt x="2469" y="2902"/>
                    <a:pt x="2402" y="2802"/>
                  </a:cubicBezTo>
                  <a:cubicBezTo>
                    <a:pt x="2302" y="2735"/>
                    <a:pt x="2202" y="2702"/>
                    <a:pt x="2068" y="2702"/>
                  </a:cubicBezTo>
                  <a:cubicBezTo>
                    <a:pt x="1935" y="2702"/>
                    <a:pt x="1768" y="2702"/>
                    <a:pt x="1601" y="2735"/>
                  </a:cubicBezTo>
                  <a:lnTo>
                    <a:pt x="1201" y="2869"/>
                  </a:lnTo>
                  <a:cubicBezTo>
                    <a:pt x="1134" y="2869"/>
                    <a:pt x="1068" y="2884"/>
                    <a:pt x="1001" y="2884"/>
                  </a:cubicBezTo>
                  <a:cubicBezTo>
                    <a:pt x="967" y="2884"/>
                    <a:pt x="934" y="2880"/>
                    <a:pt x="901" y="2869"/>
                  </a:cubicBezTo>
                  <a:cubicBezTo>
                    <a:pt x="834" y="2869"/>
                    <a:pt x="767" y="2836"/>
                    <a:pt x="734" y="2802"/>
                  </a:cubicBezTo>
                  <a:cubicBezTo>
                    <a:pt x="701" y="2735"/>
                    <a:pt x="701" y="2635"/>
                    <a:pt x="701" y="2569"/>
                  </a:cubicBezTo>
                  <a:cubicBezTo>
                    <a:pt x="701" y="2469"/>
                    <a:pt x="701" y="2369"/>
                    <a:pt x="734" y="2302"/>
                  </a:cubicBezTo>
                  <a:cubicBezTo>
                    <a:pt x="767" y="2202"/>
                    <a:pt x="801" y="2135"/>
                    <a:pt x="867" y="2035"/>
                  </a:cubicBezTo>
                  <a:cubicBezTo>
                    <a:pt x="967" y="1902"/>
                    <a:pt x="1134" y="1768"/>
                    <a:pt x="1268" y="1668"/>
                  </a:cubicBezTo>
                  <a:cubicBezTo>
                    <a:pt x="1401" y="1568"/>
                    <a:pt x="1568" y="1535"/>
                    <a:pt x="1701" y="1535"/>
                  </a:cubicBezTo>
                  <a:cubicBezTo>
                    <a:pt x="1801" y="1568"/>
                    <a:pt x="1868" y="1635"/>
                    <a:pt x="1901" y="1735"/>
                  </a:cubicBezTo>
                  <a:cubicBezTo>
                    <a:pt x="1935" y="1768"/>
                    <a:pt x="1935" y="1801"/>
                    <a:pt x="1968" y="1801"/>
                  </a:cubicBezTo>
                  <a:cubicBezTo>
                    <a:pt x="1979" y="1813"/>
                    <a:pt x="1990" y="1816"/>
                    <a:pt x="2003" y="1816"/>
                  </a:cubicBezTo>
                  <a:cubicBezTo>
                    <a:pt x="2027" y="1816"/>
                    <a:pt x="2057" y="1801"/>
                    <a:pt x="2102" y="1801"/>
                  </a:cubicBezTo>
                  <a:lnTo>
                    <a:pt x="2402" y="1601"/>
                  </a:lnTo>
                  <a:cubicBezTo>
                    <a:pt x="2469" y="1568"/>
                    <a:pt x="2502" y="1535"/>
                    <a:pt x="2502" y="1501"/>
                  </a:cubicBezTo>
                  <a:cubicBezTo>
                    <a:pt x="2535" y="1435"/>
                    <a:pt x="2535" y="1401"/>
                    <a:pt x="2535" y="1334"/>
                  </a:cubicBezTo>
                  <a:cubicBezTo>
                    <a:pt x="2535" y="1234"/>
                    <a:pt x="2502" y="1134"/>
                    <a:pt x="2469" y="1034"/>
                  </a:cubicBezTo>
                  <a:cubicBezTo>
                    <a:pt x="2435" y="901"/>
                    <a:pt x="2368" y="834"/>
                    <a:pt x="2302" y="734"/>
                  </a:cubicBezTo>
                  <a:cubicBezTo>
                    <a:pt x="2235" y="667"/>
                    <a:pt x="2135" y="634"/>
                    <a:pt x="2002" y="601"/>
                  </a:cubicBezTo>
                  <a:cubicBezTo>
                    <a:pt x="1946" y="587"/>
                    <a:pt x="1891" y="579"/>
                    <a:pt x="1838" y="579"/>
                  </a:cubicBezTo>
                  <a:cubicBezTo>
                    <a:pt x="1763" y="579"/>
                    <a:pt x="1693" y="595"/>
                    <a:pt x="1635" y="634"/>
                  </a:cubicBezTo>
                  <a:lnTo>
                    <a:pt x="1601" y="134"/>
                  </a:lnTo>
                  <a:cubicBezTo>
                    <a:pt x="1601" y="100"/>
                    <a:pt x="1601" y="34"/>
                    <a:pt x="1568"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80"/>
            <p:cNvSpPr/>
            <p:nvPr/>
          </p:nvSpPr>
          <p:spPr>
            <a:xfrm>
              <a:off x="2611200" y="3457075"/>
              <a:ext cx="68400" cy="129925"/>
            </a:xfrm>
            <a:custGeom>
              <a:rect b="b" l="l" r="r" t="t"/>
              <a:pathLst>
                <a:path extrusionOk="0" h="5197" w="2736">
                  <a:moveTo>
                    <a:pt x="1568" y="1802"/>
                  </a:moveTo>
                  <a:lnTo>
                    <a:pt x="1568" y="3303"/>
                  </a:lnTo>
                  <a:lnTo>
                    <a:pt x="768" y="3770"/>
                  </a:lnTo>
                  <a:lnTo>
                    <a:pt x="1568" y="1802"/>
                  </a:lnTo>
                  <a:close/>
                  <a:moveTo>
                    <a:pt x="2069" y="1"/>
                  </a:moveTo>
                  <a:lnTo>
                    <a:pt x="1735" y="201"/>
                  </a:lnTo>
                  <a:cubicBezTo>
                    <a:pt x="1635" y="301"/>
                    <a:pt x="1568" y="401"/>
                    <a:pt x="1535" y="501"/>
                  </a:cubicBezTo>
                  <a:lnTo>
                    <a:pt x="101" y="4037"/>
                  </a:lnTo>
                  <a:lnTo>
                    <a:pt x="34" y="4237"/>
                  </a:lnTo>
                  <a:cubicBezTo>
                    <a:pt x="34" y="4271"/>
                    <a:pt x="1" y="4337"/>
                    <a:pt x="1" y="4404"/>
                  </a:cubicBezTo>
                  <a:lnTo>
                    <a:pt x="1" y="4904"/>
                  </a:lnTo>
                  <a:cubicBezTo>
                    <a:pt x="1" y="4971"/>
                    <a:pt x="34" y="5004"/>
                    <a:pt x="67" y="5038"/>
                  </a:cubicBezTo>
                  <a:lnTo>
                    <a:pt x="134" y="5038"/>
                  </a:lnTo>
                  <a:lnTo>
                    <a:pt x="1568" y="4204"/>
                  </a:lnTo>
                  <a:lnTo>
                    <a:pt x="1568" y="5071"/>
                  </a:lnTo>
                  <a:cubicBezTo>
                    <a:pt x="1568" y="5104"/>
                    <a:pt x="1568" y="5138"/>
                    <a:pt x="1602" y="5171"/>
                  </a:cubicBezTo>
                  <a:cubicBezTo>
                    <a:pt x="1618" y="5188"/>
                    <a:pt x="1635" y="5196"/>
                    <a:pt x="1652" y="5196"/>
                  </a:cubicBezTo>
                  <a:cubicBezTo>
                    <a:pt x="1668" y="5196"/>
                    <a:pt x="1685" y="5188"/>
                    <a:pt x="1702" y="5171"/>
                  </a:cubicBezTo>
                  <a:lnTo>
                    <a:pt x="2069" y="4938"/>
                  </a:lnTo>
                  <a:cubicBezTo>
                    <a:pt x="2102" y="4938"/>
                    <a:pt x="2135" y="4904"/>
                    <a:pt x="2169" y="4838"/>
                  </a:cubicBezTo>
                  <a:cubicBezTo>
                    <a:pt x="2169" y="4804"/>
                    <a:pt x="2202" y="4738"/>
                    <a:pt x="2202" y="4704"/>
                  </a:cubicBezTo>
                  <a:lnTo>
                    <a:pt x="2202" y="3837"/>
                  </a:lnTo>
                  <a:lnTo>
                    <a:pt x="2602" y="3603"/>
                  </a:lnTo>
                  <a:cubicBezTo>
                    <a:pt x="2636" y="3570"/>
                    <a:pt x="2669" y="3537"/>
                    <a:pt x="2669" y="3503"/>
                  </a:cubicBezTo>
                  <a:cubicBezTo>
                    <a:pt x="2703" y="3437"/>
                    <a:pt x="2703" y="3403"/>
                    <a:pt x="2736" y="3337"/>
                  </a:cubicBezTo>
                  <a:lnTo>
                    <a:pt x="2736" y="2836"/>
                  </a:lnTo>
                  <a:cubicBezTo>
                    <a:pt x="2736" y="2803"/>
                    <a:pt x="2703" y="2769"/>
                    <a:pt x="2669" y="2736"/>
                  </a:cubicBezTo>
                  <a:cubicBezTo>
                    <a:pt x="2669" y="2719"/>
                    <a:pt x="2652" y="2711"/>
                    <a:pt x="2636" y="2711"/>
                  </a:cubicBezTo>
                  <a:cubicBezTo>
                    <a:pt x="2619" y="2711"/>
                    <a:pt x="2602" y="2719"/>
                    <a:pt x="2602" y="2736"/>
                  </a:cubicBezTo>
                  <a:lnTo>
                    <a:pt x="2202" y="2936"/>
                  </a:lnTo>
                  <a:lnTo>
                    <a:pt x="2202" y="134"/>
                  </a:lnTo>
                  <a:cubicBezTo>
                    <a:pt x="2202" y="101"/>
                    <a:pt x="2202" y="34"/>
                    <a:pt x="2169"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80"/>
            <p:cNvSpPr/>
            <p:nvPr/>
          </p:nvSpPr>
          <p:spPr>
            <a:xfrm>
              <a:off x="2685425" y="3414550"/>
              <a:ext cx="67575" cy="129275"/>
            </a:xfrm>
            <a:custGeom>
              <a:rect b="b" l="l" r="r" t="t"/>
              <a:pathLst>
                <a:path extrusionOk="0" h="5171" w="2703">
                  <a:moveTo>
                    <a:pt x="1568" y="1802"/>
                  </a:moveTo>
                  <a:lnTo>
                    <a:pt x="1568" y="3303"/>
                  </a:lnTo>
                  <a:lnTo>
                    <a:pt x="768" y="3737"/>
                  </a:lnTo>
                  <a:lnTo>
                    <a:pt x="1568" y="1802"/>
                  </a:lnTo>
                  <a:close/>
                  <a:moveTo>
                    <a:pt x="2069" y="1"/>
                  </a:moveTo>
                  <a:lnTo>
                    <a:pt x="1702" y="234"/>
                  </a:lnTo>
                  <a:cubicBezTo>
                    <a:pt x="1635" y="301"/>
                    <a:pt x="1568" y="401"/>
                    <a:pt x="1535" y="501"/>
                  </a:cubicBezTo>
                  <a:lnTo>
                    <a:pt x="100" y="4003"/>
                  </a:lnTo>
                  <a:lnTo>
                    <a:pt x="34" y="4204"/>
                  </a:lnTo>
                  <a:cubicBezTo>
                    <a:pt x="34" y="4270"/>
                    <a:pt x="0" y="4337"/>
                    <a:pt x="0" y="4404"/>
                  </a:cubicBezTo>
                  <a:lnTo>
                    <a:pt x="0" y="4904"/>
                  </a:lnTo>
                  <a:cubicBezTo>
                    <a:pt x="0" y="4937"/>
                    <a:pt x="34" y="5004"/>
                    <a:pt x="67" y="5038"/>
                  </a:cubicBezTo>
                  <a:lnTo>
                    <a:pt x="134" y="5038"/>
                  </a:lnTo>
                  <a:lnTo>
                    <a:pt x="1568" y="4204"/>
                  </a:lnTo>
                  <a:lnTo>
                    <a:pt x="1568" y="5038"/>
                  </a:lnTo>
                  <a:cubicBezTo>
                    <a:pt x="1568" y="5071"/>
                    <a:pt x="1568" y="5138"/>
                    <a:pt x="1602" y="5171"/>
                  </a:cubicBezTo>
                  <a:lnTo>
                    <a:pt x="1702" y="5171"/>
                  </a:lnTo>
                  <a:lnTo>
                    <a:pt x="2069" y="4937"/>
                  </a:lnTo>
                  <a:cubicBezTo>
                    <a:pt x="2102" y="4937"/>
                    <a:pt x="2135" y="4904"/>
                    <a:pt x="2135" y="4837"/>
                  </a:cubicBezTo>
                  <a:cubicBezTo>
                    <a:pt x="2169" y="4804"/>
                    <a:pt x="2169" y="4737"/>
                    <a:pt x="2202" y="4704"/>
                  </a:cubicBezTo>
                  <a:lnTo>
                    <a:pt x="2202" y="3837"/>
                  </a:lnTo>
                  <a:lnTo>
                    <a:pt x="2569" y="3603"/>
                  </a:lnTo>
                  <a:cubicBezTo>
                    <a:pt x="2636" y="3570"/>
                    <a:pt x="2636" y="3536"/>
                    <a:pt x="2669" y="3503"/>
                  </a:cubicBezTo>
                  <a:cubicBezTo>
                    <a:pt x="2702" y="3436"/>
                    <a:pt x="2702" y="3403"/>
                    <a:pt x="2702" y="3336"/>
                  </a:cubicBezTo>
                  <a:lnTo>
                    <a:pt x="2702" y="2836"/>
                  </a:lnTo>
                  <a:cubicBezTo>
                    <a:pt x="2702" y="2803"/>
                    <a:pt x="2702" y="2769"/>
                    <a:pt x="2669" y="2736"/>
                  </a:cubicBezTo>
                  <a:cubicBezTo>
                    <a:pt x="2652" y="2719"/>
                    <a:pt x="2636" y="2711"/>
                    <a:pt x="2619" y="2711"/>
                  </a:cubicBezTo>
                  <a:cubicBezTo>
                    <a:pt x="2602" y="2711"/>
                    <a:pt x="2586" y="2719"/>
                    <a:pt x="2569" y="2736"/>
                  </a:cubicBezTo>
                  <a:lnTo>
                    <a:pt x="2202" y="2969"/>
                  </a:lnTo>
                  <a:lnTo>
                    <a:pt x="2202" y="134"/>
                  </a:lnTo>
                  <a:cubicBezTo>
                    <a:pt x="2202" y="101"/>
                    <a:pt x="2169" y="34"/>
                    <a:pt x="2135"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80"/>
            <p:cNvSpPr/>
            <p:nvPr/>
          </p:nvSpPr>
          <p:spPr>
            <a:xfrm>
              <a:off x="2757975" y="3377650"/>
              <a:ext cx="61725" cy="137825"/>
            </a:xfrm>
            <a:custGeom>
              <a:rect b="b" l="l" r="r" t="t"/>
              <a:pathLst>
                <a:path extrusionOk="0" h="5513" w="2469">
                  <a:moveTo>
                    <a:pt x="1506" y="973"/>
                  </a:moveTo>
                  <a:cubicBezTo>
                    <a:pt x="1562" y="973"/>
                    <a:pt x="1617" y="984"/>
                    <a:pt x="1668" y="1010"/>
                  </a:cubicBezTo>
                  <a:cubicBezTo>
                    <a:pt x="1802" y="1143"/>
                    <a:pt x="1868" y="1343"/>
                    <a:pt x="1835" y="1543"/>
                  </a:cubicBezTo>
                  <a:cubicBezTo>
                    <a:pt x="1835" y="1777"/>
                    <a:pt x="1802" y="2010"/>
                    <a:pt x="1668" y="2244"/>
                  </a:cubicBezTo>
                  <a:cubicBezTo>
                    <a:pt x="1568" y="2411"/>
                    <a:pt x="1435" y="2577"/>
                    <a:pt x="1268" y="2677"/>
                  </a:cubicBezTo>
                  <a:cubicBezTo>
                    <a:pt x="1182" y="2742"/>
                    <a:pt x="1082" y="2779"/>
                    <a:pt x="986" y="2779"/>
                  </a:cubicBezTo>
                  <a:cubicBezTo>
                    <a:pt x="933" y="2779"/>
                    <a:pt x="882" y="2768"/>
                    <a:pt x="834" y="2744"/>
                  </a:cubicBezTo>
                  <a:cubicBezTo>
                    <a:pt x="734" y="2644"/>
                    <a:pt x="668" y="2477"/>
                    <a:pt x="668" y="2244"/>
                  </a:cubicBezTo>
                  <a:cubicBezTo>
                    <a:pt x="668" y="1977"/>
                    <a:pt x="734" y="1743"/>
                    <a:pt x="834" y="1510"/>
                  </a:cubicBezTo>
                  <a:cubicBezTo>
                    <a:pt x="934" y="1343"/>
                    <a:pt x="1068" y="1176"/>
                    <a:pt x="1268" y="1043"/>
                  </a:cubicBezTo>
                  <a:cubicBezTo>
                    <a:pt x="1330" y="1002"/>
                    <a:pt x="1417" y="973"/>
                    <a:pt x="1506" y="973"/>
                  </a:cubicBezTo>
                  <a:close/>
                  <a:moveTo>
                    <a:pt x="1808" y="0"/>
                  </a:moveTo>
                  <a:cubicBezTo>
                    <a:pt x="1784" y="0"/>
                    <a:pt x="1760" y="3"/>
                    <a:pt x="1735" y="9"/>
                  </a:cubicBezTo>
                  <a:cubicBezTo>
                    <a:pt x="1568" y="9"/>
                    <a:pt x="1401" y="76"/>
                    <a:pt x="1235" y="142"/>
                  </a:cubicBezTo>
                  <a:cubicBezTo>
                    <a:pt x="1068" y="276"/>
                    <a:pt x="901" y="409"/>
                    <a:pt x="768" y="576"/>
                  </a:cubicBezTo>
                  <a:cubicBezTo>
                    <a:pt x="601" y="743"/>
                    <a:pt x="467" y="943"/>
                    <a:pt x="367" y="1143"/>
                  </a:cubicBezTo>
                  <a:cubicBezTo>
                    <a:pt x="267" y="1343"/>
                    <a:pt x="167" y="1577"/>
                    <a:pt x="101" y="1810"/>
                  </a:cubicBezTo>
                  <a:cubicBezTo>
                    <a:pt x="67" y="2077"/>
                    <a:pt x="34" y="2344"/>
                    <a:pt x="34" y="2577"/>
                  </a:cubicBezTo>
                  <a:cubicBezTo>
                    <a:pt x="0" y="2811"/>
                    <a:pt x="34" y="3011"/>
                    <a:pt x="101" y="3211"/>
                  </a:cubicBezTo>
                  <a:cubicBezTo>
                    <a:pt x="167" y="3378"/>
                    <a:pt x="267" y="3511"/>
                    <a:pt x="367" y="3611"/>
                  </a:cubicBezTo>
                  <a:cubicBezTo>
                    <a:pt x="467" y="3712"/>
                    <a:pt x="601" y="3745"/>
                    <a:pt x="734" y="3745"/>
                  </a:cubicBezTo>
                  <a:cubicBezTo>
                    <a:pt x="934" y="3745"/>
                    <a:pt x="1101" y="3678"/>
                    <a:pt x="1235" y="3578"/>
                  </a:cubicBezTo>
                  <a:lnTo>
                    <a:pt x="1235" y="3578"/>
                  </a:lnTo>
                  <a:lnTo>
                    <a:pt x="634" y="5279"/>
                  </a:lnTo>
                  <a:cubicBezTo>
                    <a:pt x="634" y="5279"/>
                    <a:pt x="634" y="5313"/>
                    <a:pt x="634" y="5313"/>
                  </a:cubicBezTo>
                  <a:cubicBezTo>
                    <a:pt x="634" y="5346"/>
                    <a:pt x="634" y="5346"/>
                    <a:pt x="634" y="5379"/>
                  </a:cubicBezTo>
                  <a:cubicBezTo>
                    <a:pt x="601" y="5413"/>
                    <a:pt x="601" y="5446"/>
                    <a:pt x="634" y="5513"/>
                  </a:cubicBezTo>
                  <a:lnTo>
                    <a:pt x="734" y="5513"/>
                  </a:lnTo>
                  <a:lnTo>
                    <a:pt x="1135" y="5246"/>
                  </a:lnTo>
                  <a:cubicBezTo>
                    <a:pt x="1168" y="5246"/>
                    <a:pt x="1201" y="5213"/>
                    <a:pt x="1235" y="5146"/>
                  </a:cubicBezTo>
                  <a:cubicBezTo>
                    <a:pt x="1235" y="5113"/>
                    <a:pt x="1268" y="5079"/>
                    <a:pt x="1268" y="5046"/>
                  </a:cubicBezTo>
                  <a:lnTo>
                    <a:pt x="2135" y="2644"/>
                  </a:lnTo>
                  <a:cubicBezTo>
                    <a:pt x="2169" y="2544"/>
                    <a:pt x="2235" y="2411"/>
                    <a:pt x="2269" y="2311"/>
                  </a:cubicBezTo>
                  <a:cubicBezTo>
                    <a:pt x="2302" y="2177"/>
                    <a:pt x="2335" y="2077"/>
                    <a:pt x="2369" y="1944"/>
                  </a:cubicBezTo>
                  <a:cubicBezTo>
                    <a:pt x="2402" y="1810"/>
                    <a:pt x="2436" y="1710"/>
                    <a:pt x="2436" y="1577"/>
                  </a:cubicBezTo>
                  <a:cubicBezTo>
                    <a:pt x="2469" y="1443"/>
                    <a:pt x="2469" y="1276"/>
                    <a:pt x="2469" y="1143"/>
                  </a:cubicBezTo>
                  <a:cubicBezTo>
                    <a:pt x="2469" y="943"/>
                    <a:pt x="2436" y="709"/>
                    <a:pt x="2369" y="509"/>
                  </a:cubicBezTo>
                  <a:cubicBezTo>
                    <a:pt x="2335" y="342"/>
                    <a:pt x="2235" y="209"/>
                    <a:pt x="2102" y="109"/>
                  </a:cubicBezTo>
                  <a:cubicBezTo>
                    <a:pt x="2020" y="55"/>
                    <a:pt x="1916" y="0"/>
                    <a:pt x="1808"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80"/>
            <p:cNvSpPr/>
            <p:nvPr/>
          </p:nvSpPr>
          <p:spPr>
            <a:xfrm>
              <a:off x="2824700" y="3452925"/>
              <a:ext cx="16700" cy="33150"/>
            </a:xfrm>
            <a:custGeom>
              <a:rect b="b" l="l" r="r" t="t"/>
              <a:pathLst>
                <a:path extrusionOk="0" h="1326" w="668">
                  <a:moveTo>
                    <a:pt x="534" y="0"/>
                  </a:moveTo>
                  <a:lnTo>
                    <a:pt x="133" y="234"/>
                  </a:lnTo>
                  <a:cubicBezTo>
                    <a:pt x="100" y="267"/>
                    <a:pt x="67" y="300"/>
                    <a:pt x="33" y="334"/>
                  </a:cubicBezTo>
                  <a:cubicBezTo>
                    <a:pt x="33" y="367"/>
                    <a:pt x="0" y="434"/>
                    <a:pt x="0" y="500"/>
                  </a:cubicBezTo>
                  <a:lnTo>
                    <a:pt x="0" y="1201"/>
                  </a:lnTo>
                  <a:cubicBezTo>
                    <a:pt x="0" y="1234"/>
                    <a:pt x="0" y="1268"/>
                    <a:pt x="33" y="1301"/>
                  </a:cubicBezTo>
                  <a:cubicBezTo>
                    <a:pt x="50" y="1318"/>
                    <a:pt x="67" y="1326"/>
                    <a:pt x="83" y="1326"/>
                  </a:cubicBezTo>
                  <a:cubicBezTo>
                    <a:pt x="100" y="1326"/>
                    <a:pt x="117" y="1318"/>
                    <a:pt x="133" y="1301"/>
                  </a:cubicBezTo>
                  <a:lnTo>
                    <a:pt x="534" y="1067"/>
                  </a:lnTo>
                  <a:cubicBezTo>
                    <a:pt x="600" y="1034"/>
                    <a:pt x="634" y="1001"/>
                    <a:pt x="634" y="934"/>
                  </a:cubicBezTo>
                  <a:cubicBezTo>
                    <a:pt x="667" y="901"/>
                    <a:pt x="667" y="834"/>
                    <a:pt x="667" y="801"/>
                  </a:cubicBezTo>
                  <a:lnTo>
                    <a:pt x="667" y="100"/>
                  </a:lnTo>
                  <a:cubicBezTo>
                    <a:pt x="667" y="67"/>
                    <a:pt x="667" y="0"/>
                    <a:pt x="634"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80"/>
            <p:cNvSpPr/>
            <p:nvPr/>
          </p:nvSpPr>
          <p:spPr>
            <a:xfrm>
              <a:off x="2846375" y="3327825"/>
              <a:ext cx="61725" cy="136800"/>
            </a:xfrm>
            <a:custGeom>
              <a:rect b="b" l="l" r="r" t="t"/>
              <a:pathLst>
                <a:path extrusionOk="0" h="5472" w="2469">
                  <a:moveTo>
                    <a:pt x="1457" y="941"/>
                  </a:moveTo>
                  <a:cubicBezTo>
                    <a:pt x="1517" y="941"/>
                    <a:pt x="1579" y="959"/>
                    <a:pt x="1635" y="1001"/>
                  </a:cubicBezTo>
                  <a:cubicBezTo>
                    <a:pt x="1768" y="1135"/>
                    <a:pt x="1835" y="1301"/>
                    <a:pt x="1835" y="1502"/>
                  </a:cubicBezTo>
                  <a:cubicBezTo>
                    <a:pt x="1835" y="1735"/>
                    <a:pt x="1768" y="1969"/>
                    <a:pt x="1635" y="2202"/>
                  </a:cubicBezTo>
                  <a:cubicBezTo>
                    <a:pt x="1568" y="2369"/>
                    <a:pt x="1401" y="2536"/>
                    <a:pt x="1235" y="2669"/>
                  </a:cubicBezTo>
                  <a:cubicBezTo>
                    <a:pt x="1152" y="2710"/>
                    <a:pt x="1057" y="2739"/>
                    <a:pt x="965" y="2739"/>
                  </a:cubicBezTo>
                  <a:cubicBezTo>
                    <a:pt x="908" y="2739"/>
                    <a:pt x="852" y="2728"/>
                    <a:pt x="801" y="2702"/>
                  </a:cubicBezTo>
                  <a:cubicBezTo>
                    <a:pt x="701" y="2602"/>
                    <a:pt x="634" y="2436"/>
                    <a:pt x="634" y="2202"/>
                  </a:cubicBezTo>
                  <a:cubicBezTo>
                    <a:pt x="634" y="1935"/>
                    <a:pt x="701" y="1702"/>
                    <a:pt x="801" y="1468"/>
                  </a:cubicBezTo>
                  <a:cubicBezTo>
                    <a:pt x="901" y="1301"/>
                    <a:pt x="1068" y="1135"/>
                    <a:pt x="1235" y="1035"/>
                  </a:cubicBezTo>
                  <a:cubicBezTo>
                    <a:pt x="1293" y="976"/>
                    <a:pt x="1373" y="941"/>
                    <a:pt x="1457" y="941"/>
                  </a:cubicBezTo>
                  <a:close/>
                  <a:moveTo>
                    <a:pt x="1702" y="0"/>
                  </a:moveTo>
                  <a:cubicBezTo>
                    <a:pt x="1535" y="0"/>
                    <a:pt x="1368" y="67"/>
                    <a:pt x="1235" y="167"/>
                  </a:cubicBezTo>
                  <a:cubicBezTo>
                    <a:pt x="1034" y="267"/>
                    <a:pt x="868" y="401"/>
                    <a:pt x="734" y="568"/>
                  </a:cubicBezTo>
                  <a:cubicBezTo>
                    <a:pt x="601" y="734"/>
                    <a:pt x="467" y="934"/>
                    <a:pt x="367" y="1135"/>
                  </a:cubicBezTo>
                  <a:cubicBezTo>
                    <a:pt x="234" y="1335"/>
                    <a:pt x="167" y="1568"/>
                    <a:pt x="100" y="1802"/>
                  </a:cubicBezTo>
                  <a:cubicBezTo>
                    <a:pt x="34" y="2069"/>
                    <a:pt x="0" y="2302"/>
                    <a:pt x="0" y="2569"/>
                  </a:cubicBezTo>
                  <a:cubicBezTo>
                    <a:pt x="0" y="2802"/>
                    <a:pt x="34" y="3003"/>
                    <a:pt x="100" y="3203"/>
                  </a:cubicBezTo>
                  <a:cubicBezTo>
                    <a:pt x="134" y="3370"/>
                    <a:pt x="234" y="3503"/>
                    <a:pt x="367" y="3603"/>
                  </a:cubicBezTo>
                  <a:cubicBezTo>
                    <a:pt x="467" y="3670"/>
                    <a:pt x="601" y="3736"/>
                    <a:pt x="734" y="3736"/>
                  </a:cubicBezTo>
                  <a:cubicBezTo>
                    <a:pt x="901" y="3703"/>
                    <a:pt x="1068" y="3670"/>
                    <a:pt x="1201" y="3570"/>
                  </a:cubicBezTo>
                  <a:lnTo>
                    <a:pt x="1201" y="3570"/>
                  </a:lnTo>
                  <a:lnTo>
                    <a:pt x="601" y="5238"/>
                  </a:lnTo>
                  <a:lnTo>
                    <a:pt x="601" y="5271"/>
                  </a:lnTo>
                  <a:cubicBezTo>
                    <a:pt x="601" y="5304"/>
                    <a:pt x="601" y="5338"/>
                    <a:pt x="601" y="5338"/>
                  </a:cubicBezTo>
                  <a:cubicBezTo>
                    <a:pt x="601" y="5404"/>
                    <a:pt x="634" y="5438"/>
                    <a:pt x="667" y="5471"/>
                  </a:cubicBezTo>
                  <a:lnTo>
                    <a:pt x="734" y="5471"/>
                  </a:lnTo>
                  <a:lnTo>
                    <a:pt x="1168" y="5238"/>
                  </a:lnTo>
                  <a:cubicBezTo>
                    <a:pt x="1201" y="5204"/>
                    <a:pt x="1235" y="5171"/>
                    <a:pt x="1268" y="5137"/>
                  </a:cubicBezTo>
                  <a:cubicBezTo>
                    <a:pt x="1268" y="5071"/>
                    <a:pt x="1301" y="5037"/>
                    <a:pt x="1301" y="5004"/>
                  </a:cubicBezTo>
                  <a:lnTo>
                    <a:pt x="2135" y="2636"/>
                  </a:lnTo>
                  <a:cubicBezTo>
                    <a:pt x="2169" y="2536"/>
                    <a:pt x="2202" y="2402"/>
                    <a:pt x="2235" y="2302"/>
                  </a:cubicBezTo>
                  <a:cubicBezTo>
                    <a:pt x="2269" y="2169"/>
                    <a:pt x="2302" y="2069"/>
                    <a:pt x="2335" y="1935"/>
                  </a:cubicBezTo>
                  <a:cubicBezTo>
                    <a:pt x="2369" y="1802"/>
                    <a:pt x="2402" y="1668"/>
                    <a:pt x="2435" y="1535"/>
                  </a:cubicBezTo>
                  <a:cubicBezTo>
                    <a:pt x="2435" y="1435"/>
                    <a:pt x="2469" y="1301"/>
                    <a:pt x="2469" y="1168"/>
                  </a:cubicBezTo>
                  <a:cubicBezTo>
                    <a:pt x="2469" y="934"/>
                    <a:pt x="2435" y="701"/>
                    <a:pt x="2369" y="501"/>
                  </a:cubicBezTo>
                  <a:cubicBezTo>
                    <a:pt x="2302" y="367"/>
                    <a:pt x="2235" y="234"/>
                    <a:pt x="2102" y="101"/>
                  </a:cubicBezTo>
                  <a:cubicBezTo>
                    <a:pt x="2002" y="34"/>
                    <a:pt x="1835" y="0"/>
                    <a:pt x="1702"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80"/>
            <p:cNvSpPr/>
            <p:nvPr/>
          </p:nvSpPr>
          <p:spPr>
            <a:xfrm>
              <a:off x="2915575" y="3286950"/>
              <a:ext cx="61750" cy="138250"/>
            </a:xfrm>
            <a:custGeom>
              <a:rect b="b" l="l" r="r" t="t"/>
              <a:pathLst>
                <a:path extrusionOk="0" h="5530" w="2470">
                  <a:moveTo>
                    <a:pt x="1491" y="975"/>
                  </a:moveTo>
                  <a:cubicBezTo>
                    <a:pt x="1551" y="975"/>
                    <a:pt x="1613" y="993"/>
                    <a:pt x="1669" y="1035"/>
                  </a:cubicBezTo>
                  <a:cubicBezTo>
                    <a:pt x="1769" y="1102"/>
                    <a:pt x="1836" y="1269"/>
                    <a:pt x="1836" y="1535"/>
                  </a:cubicBezTo>
                  <a:cubicBezTo>
                    <a:pt x="1836" y="1769"/>
                    <a:pt x="1769" y="2002"/>
                    <a:pt x="1669" y="2236"/>
                  </a:cubicBezTo>
                  <a:cubicBezTo>
                    <a:pt x="1569" y="2403"/>
                    <a:pt x="1435" y="2569"/>
                    <a:pt x="1269" y="2670"/>
                  </a:cubicBezTo>
                  <a:cubicBezTo>
                    <a:pt x="1182" y="2734"/>
                    <a:pt x="1082" y="2771"/>
                    <a:pt x="986" y="2771"/>
                  </a:cubicBezTo>
                  <a:cubicBezTo>
                    <a:pt x="934" y="2771"/>
                    <a:pt x="882" y="2760"/>
                    <a:pt x="835" y="2736"/>
                  </a:cubicBezTo>
                  <a:cubicBezTo>
                    <a:pt x="735" y="2636"/>
                    <a:pt x="668" y="2503"/>
                    <a:pt x="668" y="2236"/>
                  </a:cubicBezTo>
                  <a:cubicBezTo>
                    <a:pt x="668" y="1969"/>
                    <a:pt x="701" y="1736"/>
                    <a:pt x="835" y="1502"/>
                  </a:cubicBezTo>
                  <a:cubicBezTo>
                    <a:pt x="935" y="1335"/>
                    <a:pt x="1068" y="1168"/>
                    <a:pt x="1269" y="1068"/>
                  </a:cubicBezTo>
                  <a:cubicBezTo>
                    <a:pt x="1327" y="1010"/>
                    <a:pt x="1407" y="975"/>
                    <a:pt x="1491" y="975"/>
                  </a:cubicBezTo>
                  <a:close/>
                  <a:moveTo>
                    <a:pt x="1736" y="1"/>
                  </a:moveTo>
                  <a:cubicBezTo>
                    <a:pt x="1569" y="34"/>
                    <a:pt x="1402" y="68"/>
                    <a:pt x="1235" y="168"/>
                  </a:cubicBezTo>
                  <a:cubicBezTo>
                    <a:pt x="1068" y="268"/>
                    <a:pt x="902" y="401"/>
                    <a:pt x="768" y="568"/>
                  </a:cubicBezTo>
                  <a:cubicBezTo>
                    <a:pt x="601" y="735"/>
                    <a:pt x="468" y="935"/>
                    <a:pt x="368" y="1135"/>
                  </a:cubicBezTo>
                  <a:cubicBezTo>
                    <a:pt x="268" y="1369"/>
                    <a:pt x="168" y="1602"/>
                    <a:pt x="101" y="1836"/>
                  </a:cubicBezTo>
                  <a:cubicBezTo>
                    <a:pt x="34" y="2069"/>
                    <a:pt x="1" y="2336"/>
                    <a:pt x="1" y="2569"/>
                  </a:cubicBezTo>
                  <a:cubicBezTo>
                    <a:pt x="1" y="2803"/>
                    <a:pt x="34" y="3003"/>
                    <a:pt x="101" y="3237"/>
                  </a:cubicBezTo>
                  <a:cubicBezTo>
                    <a:pt x="168" y="3370"/>
                    <a:pt x="234" y="3503"/>
                    <a:pt x="368" y="3604"/>
                  </a:cubicBezTo>
                  <a:cubicBezTo>
                    <a:pt x="468" y="3704"/>
                    <a:pt x="601" y="3737"/>
                    <a:pt x="735" y="3737"/>
                  </a:cubicBezTo>
                  <a:cubicBezTo>
                    <a:pt x="902" y="3737"/>
                    <a:pt x="1068" y="3670"/>
                    <a:pt x="1235" y="3570"/>
                  </a:cubicBezTo>
                  <a:lnTo>
                    <a:pt x="1235" y="3570"/>
                  </a:lnTo>
                  <a:lnTo>
                    <a:pt x="635" y="5271"/>
                  </a:lnTo>
                  <a:cubicBezTo>
                    <a:pt x="601" y="5271"/>
                    <a:pt x="601" y="5305"/>
                    <a:pt x="635" y="5305"/>
                  </a:cubicBezTo>
                  <a:cubicBezTo>
                    <a:pt x="601" y="5338"/>
                    <a:pt x="601" y="5371"/>
                    <a:pt x="635" y="5371"/>
                  </a:cubicBezTo>
                  <a:cubicBezTo>
                    <a:pt x="601" y="5405"/>
                    <a:pt x="601" y="5472"/>
                    <a:pt x="635" y="5505"/>
                  </a:cubicBezTo>
                  <a:cubicBezTo>
                    <a:pt x="651" y="5522"/>
                    <a:pt x="668" y="5530"/>
                    <a:pt x="681" y="5530"/>
                  </a:cubicBezTo>
                  <a:cubicBezTo>
                    <a:pt x="693" y="5530"/>
                    <a:pt x="701" y="5522"/>
                    <a:pt x="701" y="5505"/>
                  </a:cubicBezTo>
                  <a:lnTo>
                    <a:pt x="1135" y="5271"/>
                  </a:lnTo>
                  <a:cubicBezTo>
                    <a:pt x="1168" y="5238"/>
                    <a:pt x="1202" y="5205"/>
                    <a:pt x="1235" y="5171"/>
                  </a:cubicBezTo>
                  <a:cubicBezTo>
                    <a:pt x="1235" y="5138"/>
                    <a:pt x="1269" y="5105"/>
                    <a:pt x="1269" y="5038"/>
                  </a:cubicBezTo>
                  <a:lnTo>
                    <a:pt x="2136" y="2670"/>
                  </a:lnTo>
                  <a:cubicBezTo>
                    <a:pt x="2169" y="2536"/>
                    <a:pt x="2236" y="2436"/>
                    <a:pt x="2269" y="2336"/>
                  </a:cubicBezTo>
                  <a:cubicBezTo>
                    <a:pt x="2303" y="2203"/>
                    <a:pt x="2336" y="2069"/>
                    <a:pt x="2369" y="1969"/>
                  </a:cubicBezTo>
                  <a:cubicBezTo>
                    <a:pt x="2403" y="1836"/>
                    <a:pt x="2436" y="1702"/>
                    <a:pt x="2436" y="1569"/>
                  </a:cubicBezTo>
                  <a:cubicBezTo>
                    <a:pt x="2469" y="1435"/>
                    <a:pt x="2469" y="1302"/>
                    <a:pt x="2469" y="1168"/>
                  </a:cubicBezTo>
                  <a:cubicBezTo>
                    <a:pt x="2469" y="935"/>
                    <a:pt x="2436" y="735"/>
                    <a:pt x="2369" y="501"/>
                  </a:cubicBezTo>
                  <a:cubicBezTo>
                    <a:pt x="2336" y="368"/>
                    <a:pt x="2236" y="234"/>
                    <a:pt x="2102" y="134"/>
                  </a:cubicBezTo>
                  <a:cubicBezTo>
                    <a:pt x="2002" y="34"/>
                    <a:pt x="1869" y="1"/>
                    <a:pt x="1736"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80"/>
            <p:cNvSpPr/>
            <p:nvPr/>
          </p:nvSpPr>
          <p:spPr>
            <a:xfrm>
              <a:off x="2616200" y="3731225"/>
              <a:ext cx="52575" cy="104500"/>
            </a:xfrm>
            <a:custGeom>
              <a:rect b="b" l="l" r="r" t="t"/>
              <a:pathLst>
                <a:path extrusionOk="0" h="4180" w="2103">
                  <a:moveTo>
                    <a:pt x="1560" y="0"/>
                  </a:moveTo>
                  <a:cubicBezTo>
                    <a:pt x="1540" y="0"/>
                    <a:pt x="1520" y="3"/>
                    <a:pt x="1502" y="9"/>
                  </a:cubicBezTo>
                  <a:cubicBezTo>
                    <a:pt x="1335" y="9"/>
                    <a:pt x="1168" y="43"/>
                    <a:pt x="1035" y="143"/>
                  </a:cubicBezTo>
                  <a:cubicBezTo>
                    <a:pt x="868" y="243"/>
                    <a:pt x="735" y="376"/>
                    <a:pt x="601" y="510"/>
                  </a:cubicBezTo>
                  <a:cubicBezTo>
                    <a:pt x="468" y="643"/>
                    <a:pt x="368" y="810"/>
                    <a:pt x="301" y="1010"/>
                  </a:cubicBezTo>
                  <a:cubicBezTo>
                    <a:pt x="201" y="1177"/>
                    <a:pt x="134" y="1377"/>
                    <a:pt x="101" y="1611"/>
                  </a:cubicBezTo>
                  <a:cubicBezTo>
                    <a:pt x="34" y="1811"/>
                    <a:pt x="1" y="2044"/>
                    <a:pt x="1" y="2244"/>
                  </a:cubicBezTo>
                  <a:lnTo>
                    <a:pt x="1" y="2711"/>
                  </a:lnTo>
                  <a:lnTo>
                    <a:pt x="1" y="3178"/>
                  </a:lnTo>
                  <a:cubicBezTo>
                    <a:pt x="1" y="3345"/>
                    <a:pt x="34" y="3545"/>
                    <a:pt x="101" y="3712"/>
                  </a:cubicBezTo>
                  <a:cubicBezTo>
                    <a:pt x="134" y="3845"/>
                    <a:pt x="201" y="3979"/>
                    <a:pt x="301" y="4079"/>
                  </a:cubicBezTo>
                  <a:cubicBezTo>
                    <a:pt x="401" y="4146"/>
                    <a:pt x="501" y="4179"/>
                    <a:pt x="635" y="4179"/>
                  </a:cubicBezTo>
                  <a:cubicBezTo>
                    <a:pt x="768" y="4179"/>
                    <a:pt x="935" y="4146"/>
                    <a:pt x="1035" y="4046"/>
                  </a:cubicBezTo>
                  <a:cubicBezTo>
                    <a:pt x="1235" y="3946"/>
                    <a:pt x="1368" y="3812"/>
                    <a:pt x="1535" y="3679"/>
                  </a:cubicBezTo>
                  <a:cubicBezTo>
                    <a:pt x="1635" y="3512"/>
                    <a:pt x="1769" y="3345"/>
                    <a:pt x="1835" y="3178"/>
                  </a:cubicBezTo>
                  <a:cubicBezTo>
                    <a:pt x="1935" y="3012"/>
                    <a:pt x="1969" y="2845"/>
                    <a:pt x="2036" y="2678"/>
                  </a:cubicBezTo>
                  <a:cubicBezTo>
                    <a:pt x="2069" y="2511"/>
                    <a:pt x="2102" y="2344"/>
                    <a:pt x="2102" y="2178"/>
                  </a:cubicBezTo>
                  <a:cubicBezTo>
                    <a:pt x="2102" y="2144"/>
                    <a:pt x="2102" y="2111"/>
                    <a:pt x="2069" y="2111"/>
                  </a:cubicBezTo>
                  <a:cubicBezTo>
                    <a:pt x="2069" y="2094"/>
                    <a:pt x="2061" y="2086"/>
                    <a:pt x="2048" y="2086"/>
                  </a:cubicBezTo>
                  <a:cubicBezTo>
                    <a:pt x="2036" y="2086"/>
                    <a:pt x="2019" y="2094"/>
                    <a:pt x="2002" y="2111"/>
                  </a:cubicBezTo>
                  <a:lnTo>
                    <a:pt x="1735" y="2278"/>
                  </a:lnTo>
                  <a:cubicBezTo>
                    <a:pt x="1702" y="2278"/>
                    <a:pt x="1669" y="2311"/>
                    <a:pt x="1669" y="2344"/>
                  </a:cubicBezTo>
                  <a:cubicBezTo>
                    <a:pt x="1635" y="2378"/>
                    <a:pt x="1635" y="2411"/>
                    <a:pt x="1635" y="2478"/>
                  </a:cubicBezTo>
                  <a:cubicBezTo>
                    <a:pt x="1602" y="2545"/>
                    <a:pt x="1569" y="2645"/>
                    <a:pt x="1535" y="2711"/>
                  </a:cubicBezTo>
                  <a:cubicBezTo>
                    <a:pt x="1502" y="2811"/>
                    <a:pt x="1468" y="2878"/>
                    <a:pt x="1435" y="2978"/>
                  </a:cubicBezTo>
                  <a:cubicBezTo>
                    <a:pt x="1402" y="3045"/>
                    <a:pt x="1335" y="3145"/>
                    <a:pt x="1268" y="3212"/>
                  </a:cubicBezTo>
                  <a:cubicBezTo>
                    <a:pt x="1202" y="3278"/>
                    <a:pt x="1102" y="3345"/>
                    <a:pt x="1035" y="3378"/>
                  </a:cubicBezTo>
                  <a:cubicBezTo>
                    <a:pt x="935" y="3445"/>
                    <a:pt x="868" y="3479"/>
                    <a:pt x="801" y="3479"/>
                  </a:cubicBezTo>
                  <a:cubicBezTo>
                    <a:pt x="735" y="3479"/>
                    <a:pt x="668" y="3445"/>
                    <a:pt x="601" y="3378"/>
                  </a:cubicBezTo>
                  <a:cubicBezTo>
                    <a:pt x="568" y="3345"/>
                    <a:pt x="534" y="3278"/>
                    <a:pt x="501" y="3178"/>
                  </a:cubicBezTo>
                  <a:cubicBezTo>
                    <a:pt x="468" y="3112"/>
                    <a:pt x="468" y="3012"/>
                    <a:pt x="468" y="2911"/>
                  </a:cubicBezTo>
                  <a:lnTo>
                    <a:pt x="468" y="2444"/>
                  </a:lnTo>
                  <a:lnTo>
                    <a:pt x="468" y="1977"/>
                  </a:lnTo>
                  <a:cubicBezTo>
                    <a:pt x="468" y="1877"/>
                    <a:pt x="468" y="1744"/>
                    <a:pt x="501" y="1644"/>
                  </a:cubicBezTo>
                  <a:cubicBezTo>
                    <a:pt x="534" y="1544"/>
                    <a:pt x="568" y="1410"/>
                    <a:pt x="601" y="1310"/>
                  </a:cubicBezTo>
                  <a:cubicBezTo>
                    <a:pt x="668" y="1210"/>
                    <a:pt x="701" y="1110"/>
                    <a:pt x="801" y="1043"/>
                  </a:cubicBezTo>
                  <a:cubicBezTo>
                    <a:pt x="835" y="977"/>
                    <a:pt x="935" y="877"/>
                    <a:pt x="1035" y="843"/>
                  </a:cubicBezTo>
                  <a:cubicBezTo>
                    <a:pt x="1102" y="810"/>
                    <a:pt x="1168" y="777"/>
                    <a:pt x="1268" y="743"/>
                  </a:cubicBezTo>
                  <a:cubicBezTo>
                    <a:pt x="1335" y="743"/>
                    <a:pt x="1368" y="743"/>
                    <a:pt x="1435" y="777"/>
                  </a:cubicBezTo>
                  <a:cubicBezTo>
                    <a:pt x="1468" y="810"/>
                    <a:pt x="1502" y="877"/>
                    <a:pt x="1535" y="910"/>
                  </a:cubicBezTo>
                  <a:cubicBezTo>
                    <a:pt x="1569" y="977"/>
                    <a:pt x="1569" y="1043"/>
                    <a:pt x="1602" y="1110"/>
                  </a:cubicBezTo>
                  <a:cubicBezTo>
                    <a:pt x="1602" y="1144"/>
                    <a:pt x="1635" y="1177"/>
                    <a:pt x="1635" y="1177"/>
                  </a:cubicBezTo>
                  <a:lnTo>
                    <a:pt x="1702" y="1177"/>
                  </a:lnTo>
                  <a:lnTo>
                    <a:pt x="1969" y="1010"/>
                  </a:lnTo>
                  <a:cubicBezTo>
                    <a:pt x="2002" y="977"/>
                    <a:pt x="2036" y="977"/>
                    <a:pt x="2036" y="943"/>
                  </a:cubicBezTo>
                  <a:cubicBezTo>
                    <a:pt x="2069" y="910"/>
                    <a:pt x="2069" y="843"/>
                    <a:pt x="2069" y="810"/>
                  </a:cubicBezTo>
                  <a:cubicBezTo>
                    <a:pt x="2069" y="677"/>
                    <a:pt x="2036" y="543"/>
                    <a:pt x="2002" y="410"/>
                  </a:cubicBezTo>
                  <a:cubicBezTo>
                    <a:pt x="1969" y="276"/>
                    <a:pt x="1902" y="176"/>
                    <a:pt x="1802" y="109"/>
                  </a:cubicBezTo>
                  <a:cubicBezTo>
                    <a:pt x="1748" y="55"/>
                    <a:pt x="1649" y="0"/>
                    <a:pt x="1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80"/>
            <p:cNvSpPr/>
            <p:nvPr/>
          </p:nvSpPr>
          <p:spPr>
            <a:xfrm>
              <a:off x="2682925" y="3706425"/>
              <a:ext cx="42550" cy="100925"/>
            </a:xfrm>
            <a:custGeom>
              <a:rect b="b" l="l" r="r" t="t"/>
              <a:pathLst>
                <a:path extrusionOk="0" h="4037" w="1702">
                  <a:moveTo>
                    <a:pt x="367" y="1"/>
                  </a:moveTo>
                  <a:lnTo>
                    <a:pt x="100" y="167"/>
                  </a:lnTo>
                  <a:cubicBezTo>
                    <a:pt x="67" y="201"/>
                    <a:pt x="34" y="234"/>
                    <a:pt x="34" y="268"/>
                  </a:cubicBezTo>
                  <a:cubicBezTo>
                    <a:pt x="0" y="301"/>
                    <a:pt x="0" y="334"/>
                    <a:pt x="0" y="368"/>
                  </a:cubicBezTo>
                  <a:lnTo>
                    <a:pt x="0" y="3937"/>
                  </a:lnTo>
                  <a:cubicBezTo>
                    <a:pt x="0" y="3970"/>
                    <a:pt x="0" y="4004"/>
                    <a:pt x="34" y="4037"/>
                  </a:cubicBezTo>
                  <a:lnTo>
                    <a:pt x="100" y="4037"/>
                  </a:lnTo>
                  <a:lnTo>
                    <a:pt x="367" y="3870"/>
                  </a:lnTo>
                  <a:cubicBezTo>
                    <a:pt x="367" y="3837"/>
                    <a:pt x="401" y="3803"/>
                    <a:pt x="434" y="3770"/>
                  </a:cubicBezTo>
                  <a:cubicBezTo>
                    <a:pt x="434" y="3737"/>
                    <a:pt x="434" y="3703"/>
                    <a:pt x="434" y="3670"/>
                  </a:cubicBezTo>
                  <a:lnTo>
                    <a:pt x="434" y="2269"/>
                  </a:lnTo>
                  <a:cubicBezTo>
                    <a:pt x="434" y="2069"/>
                    <a:pt x="467" y="1869"/>
                    <a:pt x="567" y="1702"/>
                  </a:cubicBezTo>
                  <a:cubicBezTo>
                    <a:pt x="601" y="1535"/>
                    <a:pt x="701" y="1402"/>
                    <a:pt x="868" y="1335"/>
                  </a:cubicBezTo>
                  <a:cubicBezTo>
                    <a:pt x="928" y="1305"/>
                    <a:pt x="981" y="1288"/>
                    <a:pt x="1027" y="1288"/>
                  </a:cubicBezTo>
                  <a:cubicBezTo>
                    <a:pt x="1084" y="1288"/>
                    <a:pt x="1131" y="1313"/>
                    <a:pt x="1168" y="1368"/>
                  </a:cubicBezTo>
                  <a:cubicBezTo>
                    <a:pt x="1235" y="1502"/>
                    <a:pt x="1268" y="1669"/>
                    <a:pt x="1268" y="1802"/>
                  </a:cubicBezTo>
                  <a:lnTo>
                    <a:pt x="1268" y="3203"/>
                  </a:lnTo>
                  <a:cubicBezTo>
                    <a:pt x="1235" y="3236"/>
                    <a:pt x="1268" y="3270"/>
                    <a:pt x="1268" y="3270"/>
                  </a:cubicBezTo>
                  <a:cubicBezTo>
                    <a:pt x="1285" y="3286"/>
                    <a:pt x="1301" y="3295"/>
                    <a:pt x="1314" y="3295"/>
                  </a:cubicBezTo>
                  <a:cubicBezTo>
                    <a:pt x="1326" y="3295"/>
                    <a:pt x="1335" y="3286"/>
                    <a:pt x="1335" y="3270"/>
                  </a:cubicBezTo>
                  <a:lnTo>
                    <a:pt x="1601" y="3136"/>
                  </a:lnTo>
                  <a:cubicBezTo>
                    <a:pt x="1635" y="3103"/>
                    <a:pt x="1668" y="3070"/>
                    <a:pt x="1702" y="3036"/>
                  </a:cubicBezTo>
                  <a:cubicBezTo>
                    <a:pt x="1702" y="3003"/>
                    <a:pt x="1702" y="2969"/>
                    <a:pt x="1702" y="2936"/>
                  </a:cubicBezTo>
                  <a:lnTo>
                    <a:pt x="1702" y="1468"/>
                  </a:lnTo>
                  <a:cubicBezTo>
                    <a:pt x="1702" y="1302"/>
                    <a:pt x="1702" y="1168"/>
                    <a:pt x="1668" y="1001"/>
                  </a:cubicBezTo>
                  <a:cubicBezTo>
                    <a:pt x="1668" y="901"/>
                    <a:pt x="1601" y="768"/>
                    <a:pt x="1535" y="668"/>
                  </a:cubicBezTo>
                  <a:cubicBezTo>
                    <a:pt x="1501" y="601"/>
                    <a:pt x="1401" y="534"/>
                    <a:pt x="1335" y="534"/>
                  </a:cubicBezTo>
                  <a:cubicBezTo>
                    <a:pt x="1201" y="534"/>
                    <a:pt x="1068" y="568"/>
                    <a:pt x="968" y="634"/>
                  </a:cubicBezTo>
                  <a:cubicBezTo>
                    <a:pt x="834" y="701"/>
                    <a:pt x="734" y="801"/>
                    <a:pt x="667" y="901"/>
                  </a:cubicBezTo>
                  <a:cubicBezTo>
                    <a:pt x="567" y="1001"/>
                    <a:pt x="501" y="1135"/>
                    <a:pt x="434" y="1268"/>
                  </a:cubicBezTo>
                  <a:lnTo>
                    <a:pt x="434" y="101"/>
                  </a:lnTo>
                  <a:cubicBezTo>
                    <a:pt x="434" y="67"/>
                    <a:pt x="434" y="34"/>
                    <a:pt x="4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80"/>
            <p:cNvSpPr/>
            <p:nvPr/>
          </p:nvSpPr>
          <p:spPr>
            <a:xfrm>
              <a:off x="2739625" y="3688075"/>
              <a:ext cx="43400" cy="78425"/>
            </a:xfrm>
            <a:custGeom>
              <a:rect b="b" l="l" r="r" t="t"/>
              <a:pathLst>
                <a:path extrusionOk="0" h="3137" w="1736">
                  <a:moveTo>
                    <a:pt x="1035" y="701"/>
                  </a:moveTo>
                  <a:cubicBezTo>
                    <a:pt x="1101" y="701"/>
                    <a:pt x="1135" y="701"/>
                    <a:pt x="1168" y="735"/>
                  </a:cubicBezTo>
                  <a:cubicBezTo>
                    <a:pt x="1201" y="768"/>
                    <a:pt x="1201" y="835"/>
                    <a:pt x="1235" y="868"/>
                  </a:cubicBezTo>
                  <a:cubicBezTo>
                    <a:pt x="1235" y="935"/>
                    <a:pt x="1235" y="968"/>
                    <a:pt x="1268" y="1035"/>
                  </a:cubicBezTo>
                  <a:lnTo>
                    <a:pt x="468" y="1502"/>
                  </a:lnTo>
                  <a:cubicBezTo>
                    <a:pt x="468" y="1435"/>
                    <a:pt x="468" y="1368"/>
                    <a:pt x="501" y="1302"/>
                  </a:cubicBezTo>
                  <a:cubicBezTo>
                    <a:pt x="501" y="1235"/>
                    <a:pt x="534" y="1168"/>
                    <a:pt x="568" y="1102"/>
                  </a:cubicBezTo>
                  <a:cubicBezTo>
                    <a:pt x="601" y="1035"/>
                    <a:pt x="634" y="968"/>
                    <a:pt x="701" y="901"/>
                  </a:cubicBezTo>
                  <a:cubicBezTo>
                    <a:pt x="734" y="835"/>
                    <a:pt x="801" y="801"/>
                    <a:pt x="868" y="768"/>
                  </a:cubicBezTo>
                  <a:cubicBezTo>
                    <a:pt x="935" y="735"/>
                    <a:pt x="968" y="701"/>
                    <a:pt x="1035" y="701"/>
                  </a:cubicBezTo>
                  <a:close/>
                  <a:moveTo>
                    <a:pt x="1235" y="1"/>
                  </a:moveTo>
                  <a:cubicBezTo>
                    <a:pt x="1101" y="1"/>
                    <a:pt x="968" y="34"/>
                    <a:pt x="868" y="101"/>
                  </a:cubicBezTo>
                  <a:cubicBezTo>
                    <a:pt x="734" y="201"/>
                    <a:pt x="601" y="301"/>
                    <a:pt x="501" y="434"/>
                  </a:cubicBezTo>
                  <a:cubicBezTo>
                    <a:pt x="401" y="568"/>
                    <a:pt x="301" y="735"/>
                    <a:pt x="234" y="901"/>
                  </a:cubicBezTo>
                  <a:cubicBezTo>
                    <a:pt x="167" y="1068"/>
                    <a:pt x="101" y="1268"/>
                    <a:pt x="67" y="1469"/>
                  </a:cubicBezTo>
                  <a:cubicBezTo>
                    <a:pt x="34" y="1669"/>
                    <a:pt x="1" y="1869"/>
                    <a:pt x="1" y="2069"/>
                  </a:cubicBezTo>
                  <a:cubicBezTo>
                    <a:pt x="1" y="2269"/>
                    <a:pt x="1" y="2436"/>
                    <a:pt x="67" y="2636"/>
                  </a:cubicBezTo>
                  <a:cubicBezTo>
                    <a:pt x="101" y="2736"/>
                    <a:pt x="134" y="2870"/>
                    <a:pt x="234" y="2970"/>
                  </a:cubicBezTo>
                  <a:cubicBezTo>
                    <a:pt x="301" y="3070"/>
                    <a:pt x="401" y="3103"/>
                    <a:pt x="501" y="3136"/>
                  </a:cubicBezTo>
                  <a:cubicBezTo>
                    <a:pt x="634" y="3136"/>
                    <a:pt x="768" y="3103"/>
                    <a:pt x="868" y="3036"/>
                  </a:cubicBezTo>
                  <a:cubicBezTo>
                    <a:pt x="1001" y="2936"/>
                    <a:pt x="1101" y="2870"/>
                    <a:pt x="1201" y="2736"/>
                  </a:cubicBezTo>
                  <a:cubicBezTo>
                    <a:pt x="1302" y="2636"/>
                    <a:pt x="1402" y="2536"/>
                    <a:pt x="1468" y="2403"/>
                  </a:cubicBezTo>
                  <a:cubicBezTo>
                    <a:pt x="1535" y="2302"/>
                    <a:pt x="1568" y="2202"/>
                    <a:pt x="1635" y="2069"/>
                  </a:cubicBezTo>
                  <a:cubicBezTo>
                    <a:pt x="1635" y="2002"/>
                    <a:pt x="1668" y="1936"/>
                    <a:pt x="1668" y="1869"/>
                  </a:cubicBezTo>
                  <a:cubicBezTo>
                    <a:pt x="1668" y="1835"/>
                    <a:pt x="1668" y="1802"/>
                    <a:pt x="1635" y="1769"/>
                  </a:cubicBezTo>
                  <a:cubicBezTo>
                    <a:pt x="1635" y="1752"/>
                    <a:pt x="1627" y="1744"/>
                    <a:pt x="1614" y="1744"/>
                  </a:cubicBezTo>
                  <a:cubicBezTo>
                    <a:pt x="1602" y="1744"/>
                    <a:pt x="1585" y="1752"/>
                    <a:pt x="1568" y="1769"/>
                  </a:cubicBezTo>
                  <a:lnTo>
                    <a:pt x="1302" y="1936"/>
                  </a:lnTo>
                  <a:cubicBezTo>
                    <a:pt x="1268" y="1936"/>
                    <a:pt x="1235" y="1969"/>
                    <a:pt x="1235" y="2002"/>
                  </a:cubicBezTo>
                  <a:cubicBezTo>
                    <a:pt x="1201" y="2002"/>
                    <a:pt x="1168" y="2036"/>
                    <a:pt x="1168" y="2069"/>
                  </a:cubicBezTo>
                  <a:cubicBezTo>
                    <a:pt x="1135" y="2136"/>
                    <a:pt x="1101" y="2202"/>
                    <a:pt x="1035" y="2236"/>
                  </a:cubicBezTo>
                  <a:cubicBezTo>
                    <a:pt x="1001" y="2302"/>
                    <a:pt x="935" y="2336"/>
                    <a:pt x="868" y="2369"/>
                  </a:cubicBezTo>
                  <a:cubicBezTo>
                    <a:pt x="801" y="2403"/>
                    <a:pt x="768" y="2436"/>
                    <a:pt x="701" y="2436"/>
                  </a:cubicBezTo>
                  <a:cubicBezTo>
                    <a:pt x="668" y="2436"/>
                    <a:pt x="634" y="2436"/>
                    <a:pt x="568" y="2403"/>
                  </a:cubicBezTo>
                  <a:cubicBezTo>
                    <a:pt x="534" y="2369"/>
                    <a:pt x="501" y="2336"/>
                    <a:pt x="501" y="2302"/>
                  </a:cubicBezTo>
                  <a:cubicBezTo>
                    <a:pt x="468" y="2236"/>
                    <a:pt x="468" y="2169"/>
                    <a:pt x="468" y="2102"/>
                  </a:cubicBezTo>
                  <a:lnTo>
                    <a:pt x="1635" y="1435"/>
                  </a:lnTo>
                  <a:cubicBezTo>
                    <a:pt x="1668" y="1402"/>
                    <a:pt x="1702" y="1368"/>
                    <a:pt x="1702" y="1335"/>
                  </a:cubicBezTo>
                  <a:cubicBezTo>
                    <a:pt x="1735" y="1302"/>
                    <a:pt x="1735" y="1268"/>
                    <a:pt x="1735" y="1235"/>
                  </a:cubicBezTo>
                  <a:lnTo>
                    <a:pt x="1735" y="1002"/>
                  </a:lnTo>
                  <a:cubicBezTo>
                    <a:pt x="1735" y="801"/>
                    <a:pt x="1702" y="635"/>
                    <a:pt x="1668" y="501"/>
                  </a:cubicBezTo>
                  <a:cubicBezTo>
                    <a:pt x="1635" y="368"/>
                    <a:pt x="1568" y="234"/>
                    <a:pt x="1502" y="168"/>
                  </a:cubicBezTo>
                  <a:cubicBezTo>
                    <a:pt x="1435" y="68"/>
                    <a:pt x="1335" y="34"/>
                    <a:pt x="12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80"/>
            <p:cNvSpPr/>
            <p:nvPr/>
          </p:nvSpPr>
          <p:spPr>
            <a:xfrm>
              <a:off x="2794675" y="3656400"/>
              <a:ext cx="43375" cy="78400"/>
            </a:xfrm>
            <a:custGeom>
              <a:rect b="b" l="l" r="r" t="t"/>
              <a:pathLst>
                <a:path extrusionOk="0" h="3136" w="1735">
                  <a:moveTo>
                    <a:pt x="1268" y="0"/>
                  </a:moveTo>
                  <a:cubicBezTo>
                    <a:pt x="1134" y="34"/>
                    <a:pt x="1001" y="67"/>
                    <a:pt x="867" y="134"/>
                  </a:cubicBezTo>
                  <a:cubicBezTo>
                    <a:pt x="734" y="200"/>
                    <a:pt x="634" y="300"/>
                    <a:pt x="534" y="434"/>
                  </a:cubicBezTo>
                  <a:cubicBezTo>
                    <a:pt x="400" y="567"/>
                    <a:pt x="334" y="701"/>
                    <a:pt x="267" y="868"/>
                  </a:cubicBezTo>
                  <a:cubicBezTo>
                    <a:pt x="167" y="1001"/>
                    <a:pt x="100" y="1201"/>
                    <a:pt x="67" y="1368"/>
                  </a:cubicBezTo>
                  <a:cubicBezTo>
                    <a:pt x="34" y="1535"/>
                    <a:pt x="0" y="1701"/>
                    <a:pt x="0" y="1868"/>
                  </a:cubicBezTo>
                  <a:lnTo>
                    <a:pt x="0" y="2102"/>
                  </a:lnTo>
                  <a:lnTo>
                    <a:pt x="0" y="2335"/>
                  </a:lnTo>
                  <a:cubicBezTo>
                    <a:pt x="0" y="2469"/>
                    <a:pt x="34" y="2602"/>
                    <a:pt x="67" y="2736"/>
                  </a:cubicBezTo>
                  <a:cubicBezTo>
                    <a:pt x="100" y="2836"/>
                    <a:pt x="167" y="2936"/>
                    <a:pt x="267" y="3036"/>
                  </a:cubicBezTo>
                  <a:cubicBezTo>
                    <a:pt x="334" y="3102"/>
                    <a:pt x="434" y="3136"/>
                    <a:pt x="534" y="3136"/>
                  </a:cubicBezTo>
                  <a:cubicBezTo>
                    <a:pt x="634" y="3136"/>
                    <a:pt x="767" y="3102"/>
                    <a:pt x="867" y="3036"/>
                  </a:cubicBezTo>
                  <a:cubicBezTo>
                    <a:pt x="1034" y="2969"/>
                    <a:pt x="1168" y="2836"/>
                    <a:pt x="1268" y="2702"/>
                  </a:cubicBezTo>
                  <a:cubicBezTo>
                    <a:pt x="1368" y="2602"/>
                    <a:pt x="1468" y="2435"/>
                    <a:pt x="1535" y="2302"/>
                  </a:cubicBezTo>
                  <a:cubicBezTo>
                    <a:pt x="1601" y="2168"/>
                    <a:pt x="1635" y="2035"/>
                    <a:pt x="1668" y="1868"/>
                  </a:cubicBezTo>
                  <a:cubicBezTo>
                    <a:pt x="1701" y="1768"/>
                    <a:pt x="1735" y="1668"/>
                    <a:pt x="1735" y="1568"/>
                  </a:cubicBezTo>
                  <a:cubicBezTo>
                    <a:pt x="1735" y="1535"/>
                    <a:pt x="1735" y="1501"/>
                    <a:pt x="1701" y="1501"/>
                  </a:cubicBezTo>
                  <a:cubicBezTo>
                    <a:pt x="1701" y="1485"/>
                    <a:pt x="1693" y="1476"/>
                    <a:pt x="1681" y="1476"/>
                  </a:cubicBezTo>
                  <a:cubicBezTo>
                    <a:pt x="1668" y="1476"/>
                    <a:pt x="1651" y="1485"/>
                    <a:pt x="1635" y="1501"/>
                  </a:cubicBezTo>
                  <a:lnTo>
                    <a:pt x="1368" y="1635"/>
                  </a:lnTo>
                  <a:cubicBezTo>
                    <a:pt x="1334" y="1668"/>
                    <a:pt x="1301" y="1701"/>
                    <a:pt x="1301" y="1735"/>
                  </a:cubicBezTo>
                  <a:cubicBezTo>
                    <a:pt x="1301" y="1768"/>
                    <a:pt x="1268" y="1802"/>
                    <a:pt x="1268" y="1868"/>
                  </a:cubicBezTo>
                  <a:lnTo>
                    <a:pt x="1201" y="2002"/>
                  </a:lnTo>
                  <a:cubicBezTo>
                    <a:pt x="1168" y="2068"/>
                    <a:pt x="1134" y="2102"/>
                    <a:pt x="1134" y="2135"/>
                  </a:cubicBezTo>
                  <a:cubicBezTo>
                    <a:pt x="1101" y="2202"/>
                    <a:pt x="1068" y="2235"/>
                    <a:pt x="1034" y="2269"/>
                  </a:cubicBezTo>
                  <a:cubicBezTo>
                    <a:pt x="968" y="2302"/>
                    <a:pt x="934" y="2335"/>
                    <a:pt x="867" y="2369"/>
                  </a:cubicBezTo>
                  <a:cubicBezTo>
                    <a:pt x="834" y="2402"/>
                    <a:pt x="767" y="2402"/>
                    <a:pt x="734" y="2435"/>
                  </a:cubicBezTo>
                  <a:cubicBezTo>
                    <a:pt x="667" y="2435"/>
                    <a:pt x="634" y="2402"/>
                    <a:pt x="601" y="2402"/>
                  </a:cubicBezTo>
                  <a:cubicBezTo>
                    <a:pt x="567" y="2369"/>
                    <a:pt x="534" y="2302"/>
                    <a:pt x="501" y="2235"/>
                  </a:cubicBezTo>
                  <a:cubicBezTo>
                    <a:pt x="467" y="2168"/>
                    <a:pt x="467" y="2068"/>
                    <a:pt x="467" y="2002"/>
                  </a:cubicBezTo>
                  <a:lnTo>
                    <a:pt x="467" y="1802"/>
                  </a:lnTo>
                  <a:lnTo>
                    <a:pt x="467" y="1601"/>
                  </a:lnTo>
                  <a:cubicBezTo>
                    <a:pt x="467" y="1535"/>
                    <a:pt x="467" y="1435"/>
                    <a:pt x="501" y="1335"/>
                  </a:cubicBezTo>
                  <a:cubicBezTo>
                    <a:pt x="534" y="1268"/>
                    <a:pt x="567" y="1168"/>
                    <a:pt x="601" y="1101"/>
                  </a:cubicBezTo>
                  <a:cubicBezTo>
                    <a:pt x="634" y="1034"/>
                    <a:pt x="667" y="968"/>
                    <a:pt x="734" y="901"/>
                  </a:cubicBezTo>
                  <a:cubicBezTo>
                    <a:pt x="767" y="868"/>
                    <a:pt x="834" y="834"/>
                    <a:pt x="867" y="801"/>
                  </a:cubicBezTo>
                  <a:cubicBezTo>
                    <a:pt x="934" y="767"/>
                    <a:pt x="968" y="767"/>
                    <a:pt x="1034" y="734"/>
                  </a:cubicBezTo>
                  <a:lnTo>
                    <a:pt x="1134" y="734"/>
                  </a:lnTo>
                  <a:cubicBezTo>
                    <a:pt x="1134" y="734"/>
                    <a:pt x="1168" y="767"/>
                    <a:pt x="1201" y="801"/>
                  </a:cubicBezTo>
                  <a:lnTo>
                    <a:pt x="1268" y="868"/>
                  </a:lnTo>
                  <a:lnTo>
                    <a:pt x="1301" y="934"/>
                  </a:lnTo>
                  <a:cubicBezTo>
                    <a:pt x="1318" y="951"/>
                    <a:pt x="1326" y="959"/>
                    <a:pt x="1334" y="959"/>
                  </a:cubicBezTo>
                  <a:cubicBezTo>
                    <a:pt x="1343" y="959"/>
                    <a:pt x="1351" y="951"/>
                    <a:pt x="1368" y="934"/>
                  </a:cubicBezTo>
                  <a:lnTo>
                    <a:pt x="1635" y="767"/>
                  </a:lnTo>
                  <a:cubicBezTo>
                    <a:pt x="1668" y="767"/>
                    <a:pt x="1701" y="734"/>
                    <a:pt x="1701" y="701"/>
                  </a:cubicBezTo>
                  <a:cubicBezTo>
                    <a:pt x="1735" y="667"/>
                    <a:pt x="1735" y="634"/>
                    <a:pt x="1735" y="567"/>
                  </a:cubicBezTo>
                  <a:cubicBezTo>
                    <a:pt x="1735" y="501"/>
                    <a:pt x="1701" y="401"/>
                    <a:pt x="1668" y="334"/>
                  </a:cubicBezTo>
                  <a:cubicBezTo>
                    <a:pt x="1635" y="267"/>
                    <a:pt x="1601" y="167"/>
                    <a:pt x="1535" y="100"/>
                  </a:cubicBezTo>
                  <a:cubicBezTo>
                    <a:pt x="1468" y="67"/>
                    <a:pt x="1368" y="0"/>
                    <a:pt x="1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80"/>
            <p:cNvSpPr/>
            <p:nvPr/>
          </p:nvSpPr>
          <p:spPr>
            <a:xfrm>
              <a:off x="2852200" y="3608225"/>
              <a:ext cx="42575" cy="100725"/>
            </a:xfrm>
            <a:custGeom>
              <a:rect b="b" l="l" r="r" t="t"/>
              <a:pathLst>
                <a:path extrusionOk="0" h="4029" w="1703">
                  <a:moveTo>
                    <a:pt x="401" y="1"/>
                  </a:moveTo>
                  <a:cubicBezTo>
                    <a:pt x="393" y="1"/>
                    <a:pt x="384" y="9"/>
                    <a:pt x="368" y="26"/>
                  </a:cubicBezTo>
                  <a:lnTo>
                    <a:pt x="101" y="159"/>
                  </a:lnTo>
                  <a:cubicBezTo>
                    <a:pt x="68" y="193"/>
                    <a:pt x="34" y="226"/>
                    <a:pt x="34" y="259"/>
                  </a:cubicBezTo>
                  <a:cubicBezTo>
                    <a:pt x="1" y="293"/>
                    <a:pt x="1" y="326"/>
                    <a:pt x="1" y="359"/>
                  </a:cubicBezTo>
                  <a:lnTo>
                    <a:pt x="1" y="3929"/>
                  </a:lnTo>
                  <a:cubicBezTo>
                    <a:pt x="1" y="3962"/>
                    <a:pt x="1" y="3995"/>
                    <a:pt x="34" y="4029"/>
                  </a:cubicBezTo>
                  <a:lnTo>
                    <a:pt x="101" y="4029"/>
                  </a:lnTo>
                  <a:lnTo>
                    <a:pt x="368" y="3862"/>
                  </a:lnTo>
                  <a:cubicBezTo>
                    <a:pt x="401" y="3829"/>
                    <a:pt x="434" y="3829"/>
                    <a:pt x="434" y="3795"/>
                  </a:cubicBezTo>
                  <a:cubicBezTo>
                    <a:pt x="434" y="3762"/>
                    <a:pt x="468" y="3695"/>
                    <a:pt x="468" y="3662"/>
                  </a:cubicBezTo>
                  <a:lnTo>
                    <a:pt x="468" y="2728"/>
                  </a:lnTo>
                  <a:lnTo>
                    <a:pt x="1102" y="3328"/>
                  </a:lnTo>
                  <a:cubicBezTo>
                    <a:pt x="1135" y="3328"/>
                    <a:pt x="1168" y="3362"/>
                    <a:pt x="1168" y="3362"/>
                  </a:cubicBezTo>
                  <a:cubicBezTo>
                    <a:pt x="1202" y="3362"/>
                    <a:pt x="1235" y="3362"/>
                    <a:pt x="1268" y="3328"/>
                  </a:cubicBezTo>
                  <a:lnTo>
                    <a:pt x="1602" y="3128"/>
                  </a:lnTo>
                  <a:cubicBezTo>
                    <a:pt x="1635" y="3128"/>
                    <a:pt x="1669" y="3095"/>
                    <a:pt x="1669" y="3061"/>
                  </a:cubicBezTo>
                  <a:cubicBezTo>
                    <a:pt x="1669" y="3028"/>
                    <a:pt x="1702" y="2995"/>
                    <a:pt x="1702" y="2961"/>
                  </a:cubicBezTo>
                  <a:cubicBezTo>
                    <a:pt x="1702" y="2961"/>
                    <a:pt x="1702" y="2928"/>
                    <a:pt x="1702" y="2928"/>
                  </a:cubicBezTo>
                  <a:cubicBezTo>
                    <a:pt x="1669" y="2895"/>
                    <a:pt x="1669" y="2895"/>
                    <a:pt x="1669" y="2861"/>
                  </a:cubicBezTo>
                  <a:lnTo>
                    <a:pt x="768" y="2061"/>
                  </a:lnTo>
                  <a:lnTo>
                    <a:pt x="1602" y="560"/>
                  </a:lnTo>
                  <a:cubicBezTo>
                    <a:pt x="1602" y="560"/>
                    <a:pt x="1635" y="526"/>
                    <a:pt x="1635" y="493"/>
                  </a:cubicBezTo>
                  <a:cubicBezTo>
                    <a:pt x="1635" y="459"/>
                    <a:pt x="1635" y="459"/>
                    <a:pt x="1635" y="426"/>
                  </a:cubicBezTo>
                  <a:cubicBezTo>
                    <a:pt x="1635" y="426"/>
                    <a:pt x="1635" y="393"/>
                    <a:pt x="1602" y="359"/>
                  </a:cubicBezTo>
                  <a:lnTo>
                    <a:pt x="1535" y="359"/>
                  </a:lnTo>
                  <a:lnTo>
                    <a:pt x="1202" y="560"/>
                  </a:lnTo>
                  <a:cubicBezTo>
                    <a:pt x="1168" y="593"/>
                    <a:pt x="1135" y="626"/>
                    <a:pt x="1102" y="660"/>
                  </a:cubicBezTo>
                  <a:cubicBezTo>
                    <a:pt x="1068" y="660"/>
                    <a:pt x="1068" y="693"/>
                    <a:pt x="1035" y="726"/>
                  </a:cubicBezTo>
                  <a:lnTo>
                    <a:pt x="468" y="1827"/>
                  </a:lnTo>
                  <a:lnTo>
                    <a:pt x="468" y="93"/>
                  </a:lnTo>
                  <a:cubicBezTo>
                    <a:pt x="468" y="59"/>
                    <a:pt x="468" y="26"/>
                    <a:pt x="434" y="26"/>
                  </a:cubicBezTo>
                  <a:cubicBezTo>
                    <a:pt x="418" y="9"/>
                    <a:pt x="409" y="1"/>
                    <a:pt x="4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80"/>
            <p:cNvSpPr/>
            <p:nvPr/>
          </p:nvSpPr>
          <p:spPr>
            <a:xfrm>
              <a:off x="2901400" y="3594350"/>
              <a:ext cx="44225" cy="78750"/>
            </a:xfrm>
            <a:custGeom>
              <a:rect b="b" l="l" r="r" t="t"/>
              <a:pathLst>
                <a:path extrusionOk="0" h="3150" w="1769">
                  <a:moveTo>
                    <a:pt x="1135" y="714"/>
                  </a:moveTo>
                  <a:cubicBezTo>
                    <a:pt x="1202" y="748"/>
                    <a:pt x="1235" y="781"/>
                    <a:pt x="1235" y="814"/>
                  </a:cubicBezTo>
                  <a:cubicBezTo>
                    <a:pt x="1268" y="914"/>
                    <a:pt x="1302" y="981"/>
                    <a:pt x="1302" y="1081"/>
                  </a:cubicBezTo>
                  <a:cubicBezTo>
                    <a:pt x="1302" y="1115"/>
                    <a:pt x="1302" y="1148"/>
                    <a:pt x="1302" y="1181"/>
                  </a:cubicBezTo>
                  <a:lnTo>
                    <a:pt x="1302" y="1448"/>
                  </a:lnTo>
                  <a:lnTo>
                    <a:pt x="1302" y="1582"/>
                  </a:lnTo>
                  <a:cubicBezTo>
                    <a:pt x="1302" y="1682"/>
                    <a:pt x="1268" y="1782"/>
                    <a:pt x="1235" y="1882"/>
                  </a:cubicBezTo>
                  <a:cubicBezTo>
                    <a:pt x="1235" y="1949"/>
                    <a:pt x="1202" y="2049"/>
                    <a:pt x="1135" y="2115"/>
                  </a:cubicBezTo>
                  <a:cubicBezTo>
                    <a:pt x="1102" y="2182"/>
                    <a:pt x="1068" y="2215"/>
                    <a:pt x="1002" y="2282"/>
                  </a:cubicBezTo>
                  <a:cubicBezTo>
                    <a:pt x="968" y="2315"/>
                    <a:pt x="935" y="2349"/>
                    <a:pt x="868" y="2382"/>
                  </a:cubicBezTo>
                  <a:cubicBezTo>
                    <a:pt x="835" y="2416"/>
                    <a:pt x="768" y="2449"/>
                    <a:pt x="735" y="2449"/>
                  </a:cubicBezTo>
                  <a:lnTo>
                    <a:pt x="601" y="2449"/>
                  </a:lnTo>
                  <a:cubicBezTo>
                    <a:pt x="535" y="2416"/>
                    <a:pt x="501" y="2382"/>
                    <a:pt x="501" y="2315"/>
                  </a:cubicBezTo>
                  <a:cubicBezTo>
                    <a:pt x="468" y="2249"/>
                    <a:pt x="435" y="2182"/>
                    <a:pt x="435" y="2082"/>
                  </a:cubicBezTo>
                  <a:cubicBezTo>
                    <a:pt x="435" y="2049"/>
                    <a:pt x="435" y="2015"/>
                    <a:pt x="435" y="1982"/>
                  </a:cubicBezTo>
                  <a:lnTo>
                    <a:pt x="435" y="1848"/>
                  </a:lnTo>
                  <a:lnTo>
                    <a:pt x="435" y="1715"/>
                  </a:lnTo>
                  <a:cubicBezTo>
                    <a:pt x="435" y="1682"/>
                    <a:pt x="435" y="1615"/>
                    <a:pt x="435" y="1582"/>
                  </a:cubicBezTo>
                  <a:cubicBezTo>
                    <a:pt x="435" y="1481"/>
                    <a:pt x="468" y="1381"/>
                    <a:pt x="501" y="1281"/>
                  </a:cubicBezTo>
                  <a:cubicBezTo>
                    <a:pt x="535" y="1215"/>
                    <a:pt x="568" y="1115"/>
                    <a:pt x="601" y="1048"/>
                  </a:cubicBezTo>
                  <a:cubicBezTo>
                    <a:pt x="635" y="981"/>
                    <a:pt x="668" y="948"/>
                    <a:pt x="735" y="881"/>
                  </a:cubicBezTo>
                  <a:cubicBezTo>
                    <a:pt x="768" y="848"/>
                    <a:pt x="801" y="814"/>
                    <a:pt x="868" y="781"/>
                  </a:cubicBezTo>
                  <a:cubicBezTo>
                    <a:pt x="902" y="748"/>
                    <a:pt x="968" y="714"/>
                    <a:pt x="1002" y="714"/>
                  </a:cubicBezTo>
                  <a:close/>
                  <a:moveTo>
                    <a:pt x="1315" y="1"/>
                  </a:moveTo>
                  <a:cubicBezTo>
                    <a:pt x="1289" y="1"/>
                    <a:pt x="1262" y="5"/>
                    <a:pt x="1235" y="14"/>
                  </a:cubicBezTo>
                  <a:cubicBezTo>
                    <a:pt x="1102" y="14"/>
                    <a:pt x="1002" y="47"/>
                    <a:pt x="868" y="114"/>
                  </a:cubicBezTo>
                  <a:cubicBezTo>
                    <a:pt x="735" y="181"/>
                    <a:pt x="635" y="281"/>
                    <a:pt x="535" y="414"/>
                  </a:cubicBezTo>
                  <a:cubicBezTo>
                    <a:pt x="435" y="547"/>
                    <a:pt x="334" y="681"/>
                    <a:pt x="268" y="814"/>
                  </a:cubicBezTo>
                  <a:cubicBezTo>
                    <a:pt x="168" y="981"/>
                    <a:pt x="134" y="1148"/>
                    <a:pt x="68" y="1315"/>
                  </a:cubicBezTo>
                  <a:cubicBezTo>
                    <a:pt x="34" y="1481"/>
                    <a:pt x="1" y="1648"/>
                    <a:pt x="1" y="1815"/>
                  </a:cubicBezTo>
                  <a:cubicBezTo>
                    <a:pt x="1" y="1848"/>
                    <a:pt x="1" y="1915"/>
                    <a:pt x="1" y="1949"/>
                  </a:cubicBezTo>
                  <a:lnTo>
                    <a:pt x="1" y="2115"/>
                  </a:lnTo>
                  <a:lnTo>
                    <a:pt x="1" y="2249"/>
                  </a:lnTo>
                  <a:cubicBezTo>
                    <a:pt x="1" y="2282"/>
                    <a:pt x="1" y="2315"/>
                    <a:pt x="1" y="2382"/>
                  </a:cubicBezTo>
                  <a:cubicBezTo>
                    <a:pt x="1" y="2516"/>
                    <a:pt x="34" y="2649"/>
                    <a:pt x="68" y="2782"/>
                  </a:cubicBezTo>
                  <a:cubicBezTo>
                    <a:pt x="101" y="2883"/>
                    <a:pt x="168" y="2983"/>
                    <a:pt x="268" y="3049"/>
                  </a:cubicBezTo>
                  <a:cubicBezTo>
                    <a:pt x="334" y="3116"/>
                    <a:pt x="435" y="3149"/>
                    <a:pt x="535" y="3149"/>
                  </a:cubicBezTo>
                  <a:cubicBezTo>
                    <a:pt x="668" y="3149"/>
                    <a:pt x="768" y="3116"/>
                    <a:pt x="868" y="3049"/>
                  </a:cubicBezTo>
                  <a:cubicBezTo>
                    <a:pt x="1002" y="2983"/>
                    <a:pt x="1135" y="2883"/>
                    <a:pt x="1235" y="2749"/>
                  </a:cubicBezTo>
                  <a:cubicBezTo>
                    <a:pt x="1335" y="2616"/>
                    <a:pt x="1435" y="2482"/>
                    <a:pt x="1502" y="2349"/>
                  </a:cubicBezTo>
                  <a:cubicBezTo>
                    <a:pt x="1569" y="2182"/>
                    <a:pt x="1635" y="2015"/>
                    <a:pt x="1702" y="1848"/>
                  </a:cubicBezTo>
                  <a:cubicBezTo>
                    <a:pt x="1735" y="1682"/>
                    <a:pt x="1769" y="1515"/>
                    <a:pt x="1769" y="1348"/>
                  </a:cubicBezTo>
                  <a:cubicBezTo>
                    <a:pt x="1769" y="1281"/>
                    <a:pt x="1769" y="1248"/>
                    <a:pt x="1769" y="1215"/>
                  </a:cubicBezTo>
                  <a:lnTo>
                    <a:pt x="1769" y="914"/>
                  </a:lnTo>
                  <a:cubicBezTo>
                    <a:pt x="1769" y="881"/>
                    <a:pt x="1769" y="814"/>
                    <a:pt x="1769" y="781"/>
                  </a:cubicBezTo>
                  <a:cubicBezTo>
                    <a:pt x="1769" y="648"/>
                    <a:pt x="1735" y="514"/>
                    <a:pt x="1702" y="381"/>
                  </a:cubicBezTo>
                  <a:cubicBezTo>
                    <a:pt x="1635" y="247"/>
                    <a:pt x="1602" y="181"/>
                    <a:pt x="1502" y="80"/>
                  </a:cubicBezTo>
                  <a:cubicBezTo>
                    <a:pt x="1453" y="32"/>
                    <a:pt x="1386" y="1"/>
                    <a:pt x="13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80"/>
            <p:cNvSpPr/>
            <p:nvPr/>
          </p:nvSpPr>
          <p:spPr>
            <a:xfrm>
              <a:off x="2959775" y="3554025"/>
              <a:ext cx="42575" cy="87375"/>
            </a:xfrm>
            <a:custGeom>
              <a:rect b="b" l="l" r="r" t="t"/>
              <a:pathLst>
                <a:path extrusionOk="0" h="3495" w="1703">
                  <a:moveTo>
                    <a:pt x="1623" y="1"/>
                  </a:moveTo>
                  <a:cubicBezTo>
                    <a:pt x="1610" y="1"/>
                    <a:pt x="1602" y="9"/>
                    <a:pt x="1602" y="26"/>
                  </a:cubicBezTo>
                  <a:lnTo>
                    <a:pt x="1335" y="192"/>
                  </a:lnTo>
                  <a:cubicBezTo>
                    <a:pt x="1302" y="192"/>
                    <a:pt x="1268" y="226"/>
                    <a:pt x="1268" y="259"/>
                  </a:cubicBezTo>
                  <a:cubicBezTo>
                    <a:pt x="1235" y="292"/>
                    <a:pt x="1235" y="326"/>
                    <a:pt x="1235" y="393"/>
                  </a:cubicBezTo>
                  <a:lnTo>
                    <a:pt x="1235" y="1760"/>
                  </a:lnTo>
                  <a:cubicBezTo>
                    <a:pt x="1235" y="1960"/>
                    <a:pt x="1202" y="2127"/>
                    <a:pt x="1135" y="2327"/>
                  </a:cubicBezTo>
                  <a:cubicBezTo>
                    <a:pt x="1068" y="2461"/>
                    <a:pt x="968" y="2594"/>
                    <a:pt x="835" y="2694"/>
                  </a:cubicBezTo>
                  <a:cubicBezTo>
                    <a:pt x="775" y="2724"/>
                    <a:pt x="722" y="2741"/>
                    <a:pt x="675" y="2741"/>
                  </a:cubicBezTo>
                  <a:cubicBezTo>
                    <a:pt x="618" y="2741"/>
                    <a:pt x="571" y="2716"/>
                    <a:pt x="535" y="2661"/>
                  </a:cubicBezTo>
                  <a:cubicBezTo>
                    <a:pt x="468" y="2527"/>
                    <a:pt x="435" y="2361"/>
                    <a:pt x="468" y="2194"/>
                  </a:cubicBezTo>
                  <a:lnTo>
                    <a:pt x="468" y="826"/>
                  </a:lnTo>
                  <a:cubicBezTo>
                    <a:pt x="468" y="793"/>
                    <a:pt x="435" y="759"/>
                    <a:pt x="435" y="726"/>
                  </a:cubicBezTo>
                  <a:cubicBezTo>
                    <a:pt x="418" y="709"/>
                    <a:pt x="401" y="701"/>
                    <a:pt x="389" y="701"/>
                  </a:cubicBezTo>
                  <a:cubicBezTo>
                    <a:pt x="376" y="701"/>
                    <a:pt x="368" y="709"/>
                    <a:pt x="368" y="726"/>
                  </a:cubicBezTo>
                  <a:lnTo>
                    <a:pt x="101" y="893"/>
                  </a:lnTo>
                  <a:cubicBezTo>
                    <a:pt x="68" y="893"/>
                    <a:pt x="34" y="926"/>
                    <a:pt x="34" y="960"/>
                  </a:cubicBezTo>
                  <a:cubicBezTo>
                    <a:pt x="1" y="993"/>
                    <a:pt x="1" y="1026"/>
                    <a:pt x="1" y="1093"/>
                  </a:cubicBezTo>
                  <a:lnTo>
                    <a:pt x="1" y="2561"/>
                  </a:lnTo>
                  <a:cubicBezTo>
                    <a:pt x="1" y="2694"/>
                    <a:pt x="1" y="2861"/>
                    <a:pt x="34" y="3028"/>
                  </a:cubicBezTo>
                  <a:cubicBezTo>
                    <a:pt x="34" y="3128"/>
                    <a:pt x="101" y="3261"/>
                    <a:pt x="168" y="3361"/>
                  </a:cubicBezTo>
                  <a:cubicBezTo>
                    <a:pt x="201" y="3428"/>
                    <a:pt x="301" y="3495"/>
                    <a:pt x="368" y="3495"/>
                  </a:cubicBezTo>
                  <a:cubicBezTo>
                    <a:pt x="501" y="3495"/>
                    <a:pt x="635" y="3461"/>
                    <a:pt x="735" y="3395"/>
                  </a:cubicBezTo>
                  <a:cubicBezTo>
                    <a:pt x="835" y="3328"/>
                    <a:pt x="935" y="3228"/>
                    <a:pt x="1035" y="3128"/>
                  </a:cubicBezTo>
                  <a:cubicBezTo>
                    <a:pt x="1102" y="3028"/>
                    <a:pt x="1168" y="2894"/>
                    <a:pt x="1235" y="2794"/>
                  </a:cubicBezTo>
                  <a:lnTo>
                    <a:pt x="1235" y="2928"/>
                  </a:lnTo>
                  <a:cubicBezTo>
                    <a:pt x="1235" y="2928"/>
                    <a:pt x="1235" y="2961"/>
                    <a:pt x="1268" y="2994"/>
                  </a:cubicBezTo>
                  <a:cubicBezTo>
                    <a:pt x="1268" y="3011"/>
                    <a:pt x="1277" y="3019"/>
                    <a:pt x="1289" y="3019"/>
                  </a:cubicBezTo>
                  <a:cubicBezTo>
                    <a:pt x="1302" y="3019"/>
                    <a:pt x="1318" y="3011"/>
                    <a:pt x="1335" y="2994"/>
                  </a:cubicBezTo>
                  <a:lnTo>
                    <a:pt x="1602" y="2861"/>
                  </a:lnTo>
                  <a:cubicBezTo>
                    <a:pt x="1635" y="2828"/>
                    <a:pt x="1635" y="2794"/>
                    <a:pt x="1669" y="2761"/>
                  </a:cubicBezTo>
                  <a:cubicBezTo>
                    <a:pt x="1669" y="2728"/>
                    <a:pt x="1702" y="2694"/>
                    <a:pt x="1702" y="2627"/>
                  </a:cubicBezTo>
                  <a:lnTo>
                    <a:pt x="1702" y="126"/>
                  </a:lnTo>
                  <a:cubicBezTo>
                    <a:pt x="1702" y="92"/>
                    <a:pt x="1669" y="59"/>
                    <a:pt x="1669" y="26"/>
                  </a:cubicBezTo>
                  <a:cubicBezTo>
                    <a:pt x="1652" y="9"/>
                    <a:pt x="1635" y="1"/>
                    <a:pt x="16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80"/>
            <p:cNvSpPr/>
            <p:nvPr/>
          </p:nvSpPr>
          <p:spPr>
            <a:xfrm>
              <a:off x="3014000" y="3509825"/>
              <a:ext cx="35050" cy="94675"/>
            </a:xfrm>
            <a:custGeom>
              <a:rect b="b" l="l" r="r" t="t"/>
              <a:pathLst>
                <a:path extrusionOk="0" h="3787" w="1402">
                  <a:moveTo>
                    <a:pt x="734" y="1"/>
                  </a:moveTo>
                  <a:cubicBezTo>
                    <a:pt x="726" y="1"/>
                    <a:pt x="717" y="9"/>
                    <a:pt x="701" y="26"/>
                  </a:cubicBezTo>
                  <a:lnTo>
                    <a:pt x="434" y="159"/>
                  </a:lnTo>
                  <a:cubicBezTo>
                    <a:pt x="400" y="192"/>
                    <a:pt x="367" y="226"/>
                    <a:pt x="367" y="259"/>
                  </a:cubicBezTo>
                  <a:cubicBezTo>
                    <a:pt x="334" y="293"/>
                    <a:pt x="334" y="326"/>
                    <a:pt x="334" y="359"/>
                  </a:cubicBezTo>
                  <a:lnTo>
                    <a:pt x="334" y="1260"/>
                  </a:lnTo>
                  <a:lnTo>
                    <a:pt x="100" y="1393"/>
                  </a:lnTo>
                  <a:cubicBezTo>
                    <a:pt x="67" y="1427"/>
                    <a:pt x="67" y="1460"/>
                    <a:pt x="33" y="1460"/>
                  </a:cubicBezTo>
                  <a:cubicBezTo>
                    <a:pt x="33" y="1527"/>
                    <a:pt x="0" y="1560"/>
                    <a:pt x="0" y="1593"/>
                  </a:cubicBezTo>
                  <a:lnTo>
                    <a:pt x="0" y="1960"/>
                  </a:lnTo>
                  <a:cubicBezTo>
                    <a:pt x="0" y="1994"/>
                    <a:pt x="33" y="2027"/>
                    <a:pt x="33" y="2027"/>
                  </a:cubicBezTo>
                  <a:cubicBezTo>
                    <a:pt x="50" y="2044"/>
                    <a:pt x="67" y="2052"/>
                    <a:pt x="79" y="2052"/>
                  </a:cubicBezTo>
                  <a:cubicBezTo>
                    <a:pt x="92" y="2052"/>
                    <a:pt x="100" y="2044"/>
                    <a:pt x="100" y="2027"/>
                  </a:cubicBezTo>
                  <a:lnTo>
                    <a:pt x="334" y="1894"/>
                  </a:lnTo>
                  <a:lnTo>
                    <a:pt x="334" y="3061"/>
                  </a:lnTo>
                  <a:cubicBezTo>
                    <a:pt x="334" y="3395"/>
                    <a:pt x="400" y="3628"/>
                    <a:pt x="534" y="3728"/>
                  </a:cubicBezTo>
                  <a:cubicBezTo>
                    <a:pt x="573" y="3768"/>
                    <a:pt x="623" y="3787"/>
                    <a:pt x="683" y="3787"/>
                  </a:cubicBezTo>
                  <a:cubicBezTo>
                    <a:pt x="776" y="3787"/>
                    <a:pt x="893" y="3742"/>
                    <a:pt x="1034" y="3662"/>
                  </a:cubicBezTo>
                  <a:lnTo>
                    <a:pt x="1301" y="3528"/>
                  </a:lnTo>
                  <a:cubicBezTo>
                    <a:pt x="1334" y="3495"/>
                    <a:pt x="1334" y="3495"/>
                    <a:pt x="1368" y="3428"/>
                  </a:cubicBezTo>
                  <a:cubicBezTo>
                    <a:pt x="1368" y="3395"/>
                    <a:pt x="1368" y="3361"/>
                    <a:pt x="1401" y="3328"/>
                  </a:cubicBezTo>
                  <a:lnTo>
                    <a:pt x="1401" y="2961"/>
                  </a:lnTo>
                  <a:cubicBezTo>
                    <a:pt x="1401" y="2928"/>
                    <a:pt x="1368" y="2894"/>
                    <a:pt x="1368" y="2894"/>
                  </a:cubicBezTo>
                  <a:cubicBezTo>
                    <a:pt x="1351" y="2878"/>
                    <a:pt x="1334" y="2869"/>
                    <a:pt x="1322" y="2869"/>
                  </a:cubicBezTo>
                  <a:cubicBezTo>
                    <a:pt x="1309" y="2869"/>
                    <a:pt x="1301" y="2878"/>
                    <a:pt x="1301" y="2894"/>
                  </a:cubicBezTo>
                  <a:lnTo>
                    <a:pt x="1068" y="2994"/>
                  </a:lnTo>
                  <a:cubicBezTo>
                    <a:pt x="1009" y="3034"/>
                    <a:pt x="962" y="3050"/>
                    <a:pt x="926" y="3050"/>
                  </a:cubicBezTo>
                  <a:cubicBezTo>
                    <a:pt x="901" y="3050"/>
                    <a:pt x="881" y="3042"/>
                    <a:pt x="867" y="3028"/>
                  </a:cubicBezTo>
                  <a:cubicBezTo>
                    <a:pt x="801" y="2961"/>
                    <a:pt x="801" y="2894"/>
                    <a:pt x="801" y="2794"/>
                  </a:cubicBezTo>
                  <a:lnTo>
                    <a:pt x="801" y="1627"/>
                  </a:lnTo>
                  <a:lnTo>
                    <a:pt x="1234" y="1360"/>
                  </a:lnTo>
                  <a:cubicBezTo>
                    <a:pt x="1268" y="1360"/>
                    <a:pt x="1301" y="1327"/>
                    <a:pt x="1334" y="1293"/>
                  </a:cubicBezTo>
                  <a:cubicBezTo>
                    <a:pt x="1334" y="1260"/>
                    <a:pt x="1334" y="1227"/>
                    <a:pt x="1334" y="1160"/>
                  </a:cubicBezTo>
                  <a:lnTo>
                    <a:pt x="1334" y="826"/>
                  </a:lnTo>
                  <a:cubicBezTo>
                    <a:pt x="1334" y="793"/>
                    <a:pt x="1334" y="760"/>
                    <a:pt x="1334" y="726"/>
                  </a:cubicBezTo>
                  <a:lnTo>
                    <a:pt x="1234" y="726"/>
                  </a:lnTo>
                  <a:lnTo>
                    <a:pt x="801" y="993"/>
                  </a:lnTo>
                  <a:lnTo>
                    <a:pt x="801" y="92"/>
                  </a:lnTo>
                  <a:cubicBezTo>
                    <a:pt x="801" y="59"/>
                    <a:pt x="801" y="26"/>
                    <a:pt x="767" y="26"/>
                  </a:cubicBezTo>
                  <a:cubicBezTo>
                    <a:pt x="751" y="9"/>
                    <a:pt x="742" y="1"/>
                    <a:pt x="7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80"/>
            <p:cNvSpPr/>
            <p:nvPr/>
          </p:nvSpPr>
          <p:spPr>
            <a:xfrm>
              <a:off x="3024825" y="2870675"/>
              <a:ext cx="361950" cy="301375"/>
            </a:xfrm>
            <a:custGeom>
              <a:rect b="b" l="l" r="r" t="t"/>
              <a:pathLst>
                <a:path extrusionOk="0" h="12055" w="14478">
                  <a:moveTo>
                    <a:pt x="14239" y="1"/>
                  </a:moveTo>
                  <a:cubicBezTo>
                    <a:pt x="14180" y="1"/>
                    <a:pt x="14114" y="24"/>
                    <a:pt x="14044" y="73"/>
                  </a:cubicBezTo>
                  <a:lnTo>
                    <a:pt x="468" y="7912"/>
                  </a:lnTo>
                  <a:cubicBezTo>
                    <a:pt x="201" y="8079"/>
                    <a:pt x="34" y="8379"/>
                    <a:pt x="1" y="8680"/>
                  </a:cubicBezTo>
                  <a:lnTo>
                    <a:pt x="1" y="11715"/>
                  </a:lnTo>
                  <a:cubicBezTo>
                    <a:pt x="1" y="11926"/>
                    <a:pt x="100" y="12055"/>
                    <a:pt x="251" y="12055"/>
                  </a:cubicBezTo>
                  <a:cubicBezTo>
                    <a:pt x="315" y="12055"/>
                    <a:pt x="388" y="12032"/>
                    <a:pt x="468" y="11982"/>
                  </a:cubicBezTo>
                  <a:lnTo>
                    <a:pt x="14044" y="4143"/>
                  </a:lnTo>
                  <a:cubicBezTo>
                    <a:pt x="14311" y="3976"/>
                    <a:pt x="14478" y="3676"/>
                    <a:pt x="14478" y="3376"/>
                  </a:cubicBezTo>
                  <a:lnTo>
                    <a:pt x="14478" y="340"/>
                  </a:lnTo>
                  <a:cubicBezTo>
                    <a:pt x="14478" y="129"/>
                    <a:pt x="14379" y="1"/>
                    <a:pt x="14239"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80"/>
            <p:cNvSpPr/>
            <p:nvPr/>
          </p:nvSpPr>
          <p:spPr>
            <a:xfrm>
              <a:off x="3055675" y="3062775"/>
              <a:ext cx="49125" cy="68950"/>
            </a:xfrm>
            <a:custGeom>
              <a:rect b="b" l="l" r="r" t="t"/>
              <a:pathLst>
                <a:path extrusionOk="0" h="2758" w="1965">
                  <a:moveTo>
                    <a:pt x="1025" y="1"/>
                  </a:moveTo>
                  <a:cubicBezTo>
                    <a:pt x="982" y="1"/>
                    <a:pt x="925" y="48"/>
                    <a:pt x="902" y="95"/>
                  </a:cubicBezTo>
                  <a:lnTo>
                    <a:pt x="668" y="829"/>
                  </a:lnTo>
                  <a:cubicBezTo>
                    <a:pt x="668" y="896"/>
                    <a:pt x="635" y="929"/>
                    <a:pt x="601" y="962"/>
                  </a:cubicBezTo>
                  <a:lnTo>
                    <a:pt x="101" y="1329"/>
                  </a:lnTo>
                  <a:cubicBezTo>
                    <a:pt x="34" y="1396"/>
                    <a:pt x="1" y="1529"/>
                    <a:pt x="68" y="1596"/>
                  </a:cubicBezTo>
                  <a:lnTo>
                    <a:pt x="435" y="1830"/>
                  </a:lnTo>
                  <a:cubicBezTo>
                    <a:pt x="435" y="1863"/>
                    <a:pt x="435" y="1896"/>
                    <a:pt x="435" y="1930"/>
                  </a:cubicBezTo>
                  <a:lnTo>
                    <a:pt x="368" y="2663"/>
                  </a:lnTo>
                  <a:cubicBezTo>
                    <a:pt x="349" y="2722"/>
                    <a:pt x="374" y="2757"/>
                    <a:pt x="412" y="2757"/>
                  </a:cubicBezTo>
                  <a:cubicBezTo>
                    <a:pt x="440" y="2757"/>
                    <a:pt x="473" y="2739"/>
                    <a:pt x="501" y="2697"/>
                  </a:cubicBezTo>
                  <a:lnTo>
                    <a:pt x="935" y="2130"/>
                  </a:lnTo>
                  <a:cubicBezTo>
                    <a:pt x="968" y="2096"/>
                    <a:pt x="1002" y="2096"/>
                    <a:pt x="1035" y="2063"/>
                  </a:cubicBezTo>
                  <a:lnTo>
                    <a:pt x="1469" y="2130"/>
                  </a:lnTo>
                  <a:cubicBezTo>
                    <a:pt x="1476" y="2133"/>
                    <a:pt x="1483" y="2135"/>
                    <a:pt x="1490" y="2135"/>
                  </a:cubicBezTo>
                  <a:cubicBezTo>
                    <a:pt x="1549" y="2135"/>
                    <a:pt x="1602" y="2019"/>
                    <a:pt x="1602" y="1930"/>
                  </a:cubicBezTo>
                  <a:lnTo>
                    <a:pt x="1535" y="1329"/>
                  </a:lnTo>
                  <a:cubicBezTo>
                    <a:pt x="1535" y="1262"/>
                    <a:pt x="1535" y="1229"/>
                    <a:pt x="1569" y="1196"/>
                  </a:cubicBezTo>
                  <a:lnTo>
                    <a:pt x="1936" y="495"/>
                  </a:lnTo>
                  <a:cubicBezTo>
                    <a:pt x="1965" y="409"/>
                    <a:pt x="1943" y="322"/>
                    <a:pt x="1894" y="322"/>
                  </a:cubicBezTo>
                  <a:cubicBezTo>
                    <a:pt x="1886" y="322"/>
                    <a:pt x="1878" y="324"/>
                    <a:pt x="1869" y="328"/>
                  </a:cubicBezTo>
                  <a:lnTo>
                    <a:pt x="1369" y="529"/>
                  </a:lnTo>
                  <a:cubicBezTo>
                    <a:pt x="1335" y="529"/>
                    <a:pt x="1302" y="529"/>
                    <a:pt x="1302" y="495"/>
                  </a:cubicBezTo>
                  <a:lnTo>
                    <a:pt x="1068" y="28"/>
                  </a:lnTo>
                  <a:cubicBezTo>
                    <a:pt x="1059" y="9"/>
                    <a:pt x="1043" y="1"/>
                    <a:pt x="102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80"/>
            <p:cNvSpPr/>
            <p:nvPr/>
          </p:nvSpPr>
          <p:spPr>
            <a:xfrm>
              <a:off x="3119075" y="3026775"/>
              <a:ext cx="48375" cy="69025"/>
            </a:xfrm>
            <a:custGeom>
              <a:rect b="b" l="l" r="r" t="t"/>
              <a:pathLst>
                <a:path extrusionOk="0" h="2761" w="1935">
                  <a:moveTo>
                    <a:pt x="1016" y="1"/>
                  </a:moveTo>
                  <a:cubicBezTo>
                    <a:pt x="971" y="1"/>
                    <a:pt x="912" y="45"/>
                    <a:pt x="867" y="134"/>
                  </a:cubicBezTo>
                  <a:lnTo>
                    <a:pt x="667" y="868"/>
                  </a:lnTo>
                  <a:cubicBezTo>
                    <a:pt x="667" y="901"/>
                    <a:pt x="634" y="935"/>
                    <a:pt x="601" y="968"/>
                  </a:cubicBezTo>
                  <a:lnTo>
                    <a:pt x="100" y="1368"/>
                  </a:lnTo>
                  <a:cubicBezTo>
                    <a:pt x="33" y="1435"/>
                    <a:pt x="0" y="1568"/>
                    <a:pt x="33" y="1602"/>
                  </a:cubicBezTo>
                  <a:lnTo>
                    <a:pt x="400" y="1869"/>
                  </a:lnTo>
                  <a:cubicBezTo>
                    <a:pt x="434" y="1902"/>
                    <a:pt x="434" y="1902"/>
                    <a:pt x="434" y="1935"/>
                  </a:cubicBezTo>
                  <a:lnTo>
                    <a:pt x="334" y="2636"/>
                  </a:lnTo>
                  <a:cubicBezTo>
                    <a:pt x="334" y="2717"/>
                    <a:pt x="358" y="2761"/>
                    <a:pt x="392" y="2761"/>
                  </a:cubicBezTo>
                  <a:cubicBezTo>
                    <a:pt x="414" y="2761"/>
                    <a:pt x="441" y="2742"/>
                    <a:pt x="467" y="2702"/>
                  </a:cubicBezTo>
                  <a:lnTo>
                    <a:pt x="934" y="2135"/>
                  </a:lnTo>
                  <a:cubicBezTo>
                    <a:pt x="934" y="2102"/>
                    <a:pt x="967" y="2102"/>
                    <a:pt x="1001" y="2102"/>
                  </a:cubicBezTo>
                  <a:lnTo>
                    <a:pt x="1468" y="2135"/>
                  </a:lnTo>
                  <a:cubicBezTo>
                    <a:pt x="1475" y="2139"/>
                    <a:pt x="1482" y="2141"/>
                    <a:pt x="1489" y="2141"/>
                  </a:cubicBezTo>
                  <a:cubicBezTo>
                    <a:pt x="1548" y="2141"/>
                    <a:pt x="1601" y="2025"/>
                    <a:pt x="1601" y="1935"/>
                  </a:cubicBezTo>
                  <a:lnTo>
                    <a:pt x="1501" y="1335"/>
                  </a:lnTo>
                  <a:cubicBezTo>
                    <a:pt x="1501" y="1268"/>
                    <a:pt x="1501" y="1235"/>
                    <a:pt x="1535" y="1201"/>
                  </a:cubicBezTo>
                  <a:lnTo>
                    <a:pt x="1901" y="534"/>
                  </a:lnTo>
                  <a:cubicBezTo>
                    <a:pt x="1931" y="445"/>
                    <a:pt x="1934" y="329"/>
                    <a:pt x="1863" y="329"/>
                  </a:cubicBezTo>
                  <a:cubicBezTo>
                    <a:pt x="1855" y="329"/>
                    <a:pt x="1845" y="331"/>
                    <a:pt x="1835" y="334"/>
                  </a:cubicBezTo>
                  <a:lnTo>
                    <a:pt x="1334" y="534"/>
                  </a:lnTo>
                  <a:cubicBezTo>
                    <a:pt x="1334" y="534"/>
                    <a:pt x="1301" y="534"/>
                    <a:pt x="1268" y="501"/>
                  </a:cubicBezTo>
                  <a:lnTo>
                    <a:pt x="1068" y="34"/>
                  </a:lnTo>
                  <a:cubicBezTo>
                    <a:pt x="1056" y="12"/>
                    <a:pt x="1038" y="1"/>
                    <a:pt x="101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80"/>
            <p:cNvSpPr/>
            <p:nvPr/>
          </p:nvSpPr>
          <p:spPr>
            <a:xfrm>
              <a:off x="3181600" y="2990925"/>
              <a:ext cx="49025" cy="69075"/>
            </a:xfrm>
            <a:custGeom>
              <a:rect b="b" l="l" r="r" t="t"/>
              <a:pathLst>
                <a:path extrusionOk="0" h="2763" w="1961">
                  <a:moveTo>
                    <a:pt x="1018" y="0"/>
                  </a:moveTo>
                  <a:cubicBezTo>
                    <a:pt x="976" y="0"/>
                    <a:pt x="924" y="45"/>
                    <a:pt x="902" y="134"/>
                  </a:cubicBezTo>
                  <a:lnTo>
                    <a:pt x="668" y="867"/>
                  </a:lnTo>
                  <a:cubicBezTo>
                    <a:pt x="668" y="901"/>
                    <a:pt x="635" y="934"/>
                    <a:pt x="601" y="968"/>
                  </a:cubicBezTo>
                  <a:lnTo>
                    <a:pt x="101" y="1334"/>
                  </a:lnTo>
                  <a:cubicBezTo>
                    <a:pt x="34" y="1401"/>
                    <a:pt x="1" y="1568"/>
                    <a:pt x="34" y="1601"/>
                  </a:cubicBezTo>
                  <a:lnTo>
                    <a:pt x="401" y="1868"/>
                  </a:lnTo>
                  <a:cubicBezTo>
                    <a:pt x="435" y="1868"/>
                    <a:pt x="435" y="1902"/>
                    <a:pt x="435" y="1968"/>
                  </a:cubicBezTo>
                  <a:lnTo>
                    <a:pt x="334" y="2669"/>
                  </a:lnTo>
                  <a:cubicBezTo>
                    <a:pt x="334" y="2727"/>
                    <a:pt x="357" y="2763"/>
                    <a:pt x="396" y="2763"/>
                  </a:cubicBezTo>
                  <a:cubicBezTo>
                    <a:pt x="423" y="2763"/>
                    <a:pt x="459" y="2744"/>
                    <a:pt x="501" y="2702"/>
                  </a:cubicBezTo>
                  <a:lnTo>
                    <a:pt x="935" y="2135"/>
                  </a:lnTo>
                  <a:cubicBezTo>
                    <a:pt x="968" y="2102"/>
                    <a:pt x="1002" y="2102"/>
                    <a:pt x="1002" y="2102"/>
                  </a:cubicBezTo>
                  <a:lnTo>
                    <a:pt x="1469" y="2135"/>
                  </a:lnTo>
                  <a:cubicBezTo>
                    <a:pt x="1476" y="2139"/>
                    <a:pt x="1483" y="2140"/>
                    <a:pt x="1490" y="2140"/>
                  </a:cubicBezTo>
                  <a:cubicBezTo>
                    <a:pt x="1549" y="2140"/>
                    <a:pt x="1602" y="2024"/>
                    <a:pt x="1602" y="1935"/>
                  </a:cubicBezTo>
                  <a:lnTo>
                    <a:pt x="1502" y="1334"/>
                  </a:lnTo>
                  <a:cubicBezTo>
                    <a:pt x="1502" y="1268"/>
                    <a:pt x="1535" y="1234"/>
                    <a:pt x="1535" y="1201"/>
                  </a:cubicBezTo>
                  <a:lnTo>
                    <a:pt x="1902" y="534"/>
                  </a:lnTo>
                  <a:cubicBezTo>
                    <a:pt x="1960" y="418"/>
                    <a:pt x="1943" y="327"/>
                    <a:pt x="1893" y="327"/>
                  </a:cubicBezTo>
                  <a:cubicBezTo>
                    <a:pt x="1886" y="327"/>
                    <a:pt x="1878" y="329"/>
                    <a:pt x="1869" y="334"/>
                  </a:cubicBezTo>
                  <a:lnTo>
                    <a:pt x="1369" y="534"/>
                  </a:lnTo>
                  <a:cubicBezTo>
                    <a:pt x="1335" y="534"/>
                    <a:pt x="1302" y="534"/>
                    <a:pt x="1302" y="501"/>
                  </a:cubicBezTo>
                  <a:lnTo>
                    <a:pt x="1068" y="34"/>
                  </a:lnTo>
                  <a:cubicBezTo>
                    <a:pt x="1057" y="11"/>
                    <a:pt x="1039" y="0"/>
                    <a:pt x="101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80"/>
            <p:cNvSpPr/>
            <p:nvPr/>
          </p:nvSpPr>
          <p:spPr>
            <a:xfrm>
              <a:off x="3244150" y="2954675"/>
              <a:ext cx="49000" cy="69475"/>
            </a:xfrm>
            <a:custGeom>
              <a:rect b="b" l="l" r="r" t="t"/>
              <a:pathLst>
                <a:path extrusionOk="0" h="2779" w="1960">
                  <a:moveTo>
                    <a:pt x="1017" y="1"/>
                  </a:moveTo>
                  <a:cubicBezTo>
                    <a:pt x="975" y="1"/>
                    <a:pt x="924" y="60"/>
                    <a:pt x="901" y="149"/>
                  </a:cubicBezTo>
                  <a:lnTo>
                    <a:pt x="668" y="850"/>
                  </a:lnTo>
                  <a:cubicBezTo>
                    <a:pt x="668" y="916"/>
                    <a:pt x="634" y="950"/>
                    <a:pt x="601" y="983"/>
                  </a:cubicBezTo>
                  <a:lnTo>
                    <a:pt x="101" y="1350"/>
                  </a:lnTo>
                  <a:cubicBezTo>
                    <a:pt x="34" y="1417"/>
                    <a:pt x="1" y="1550"/>
                    <a:pt x="67" y="1617"/>
                  </a:cubicBezTo>
                  <a:lnTo>
                    <a:pt x="401" y="1884"/>
                  </a:lnTo>
                  <a:cubicBezTo>
                    <a:pt x="434" y="1884"/>
                    <a:pt x="434" y="1917"/>
                    <a:pt x="434" y="1951"/>
                  </a:cubicBezTo>
                  <a:lnTo>
                    <a:pt x="368" y="2684"/>
                  </a:lnTo>
                  <a:cubicBezTo>
                    <a:pt x="348" y="2743"/>
                    <a:pt x="374" y="2778"/>
                    <a:pt x="412" y="2778"/>
                  </a:cubicBezTo>
                  <a:cubicBezTo>
                    <a:pt x="439" y="2778"/>
                    <a:pt x="473" y="2760"/>
                    <a:pt x="501" y="2718"/>
                  </a:cubicBezTo>
                  <a:lnTo>
                    <a:pt x="935" y="2151"/>
                  </a:lnTo>
                  <a:cubicBezTo>
                    <a:pt x="968" y="2117"/>
                    <a:pt x="1001" y="2117"/>
                    <a:pt x="1035" y="2117"/>
                  </a:cubicBezTo>
                  <a:lnTo>
                    <a:pt x="1468" y="2151"/>
                  </a:lnTo>
                  <a:cubicBezTo>
                    <a:pt x="1476" y="2154"/>
                    <a:pt x="1483" y="2156"/>
                    <a:pt x="1490" y="2156"/>
                  </a:cubicBezTo>
                  <a:cubicBezTo>
                    <a:pt x="1549" y="2156"/>
                    <a:pt x="1602" y="2040"/>
                    <a:pt x="1602" y="1951"/>
                  </a:cubicBezTo>
                  <a:lnTo>
                    <a:pt x="1535" y="1350"/>
                  </a:lnTo>
                  <a:cubicBezTo>
                    <a:pt x="1535" y="1283"/>
                    <a:pt x="1535" y="1250"/>
                    <a:pt x="1568" y="1217"/>
                  </a:cubicBezTo>
                  <a:lnTo>
                    <a:pt x="1902" y="550"/>
                  </a:lnTo>
                  <a:cubicBezTo>
                    <a:pt x="1960" y="434"/>
                    <a:pt x="1942" y="343"/>
                    <a:pt x="1893" y="343"/>
                  </a:cubicBezTo>
                  <a:cubicBezTo>
                    <a:pt x="1886" y="343"/>
                    <a:pt x="1877" y="345"/>
                    <a:pt x="1869" y="349"/>
                  </a:cubicBezTo>
                  <a:lnTo>
                    <a:pt x="1368" y="550"/>
                  </a:lnTo>
                  <a:cubicBezTo>
                    <a:pt x="1335" y="550"/>
                    <a:pt x="1302" y="550"/>
                    <a:pt x="1302" y="516"/>
                  </a:cubicBezTo>
                  <a:lnTo>
                    <a:pt x="1068" y="49"/>
                  </a:lnTo>
                  <a:cubicBezTo>
                    <a:pt x="1057" y="16"/>
                    <a:pt x="1038" y="1"/>
                    <a:pt x="1017"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80"/>
            <p:cNvSpPr/>
            <p:nvPr/>
          </p:nvSpPr>
          <p:spPr>
            <a:xfrm>
              <a:off x="3306700" y="2918825"/>
              <a:ext cx="49125" cy="69450"/>
            </a:xfrm>
            <a:custGeom>
              <a:rect b="b" l="l" r="r" t="t"/>
              <a:pathLst>
                <a:path extrusionOk="0" h="2778" w="1965">
                  <a:moveTo>
                    <a:pt x="1017" y="1"/>
                  </a:moveTo>
                  <a:cubicBezTo>
                    <a:pt x="975" y="1"/>
                    <a:pt x="923" y="60"/>
                    <a:pt x="901" y="149"/>
                  </a:cubicBezTo>
                  <a:lnTo>
                    <a:pt x="668" y="849"/>
                  </a:lnTo>
                  <a:cubicBezTo>
                    <a:pt x="668" y="916"/>
                    <a:pt x="634" y="949"/>
                    <a:pt x="601" y="983"/>
                  </a:cubicBezTo>
                  <a:lnTo>
                    <a:pt x="101" y="1350"/>
                  </a:lnTo>
                  <a:cubicBezTo>
                    <a:pt x="34" y="1416"/>
                    <a:pt x="0" y="1550"/>
                    <a:pt x="67" y="1617"/>
                  </a:cubicBezTo>
                  <a:lnTo>
                    <a:pt x="434" y="1850"/>
                  </a:lnTo>
                  <a:cubicBezTo>
                    <a:pt x="434" y="1883"/>
                    <a:pt x="467" y="1917"/>
                    <a:pt x="434" y="1950"/>
                  </a:cubicBezTo>
                  <a:lnTo>
                    <a:pt x="367" y="2684"/>
                  </a:lnTo>
                  <a:cubicBezTo>
                    <a:pt x="348" y="2742"/>
                    <a:pt x="374" y="2778"/>
                    <a:pt x="412" y="2778"/>
                  </a:cubicBezTo>
                  <a:cubicBezTo>
                    <a:pt x="439" y="2778"/>
                    <a:pt x="473" y="2759"/>
                    <a:pt x="501" y="2717"/>
                  </a:cubicBezTo>
                  <a:lnTo>
                    <a:pt x="934" y="2150"/>
                  </a:lnTo>
                  <a:cubicBezTo>
                    <a:pt x="968" y="2117"/>
                    <a:pt x="1001" y="2117"/>
                    <a:pt x="1035" y="2117"/>
                  </a:cubicBezTo>
                  <a:lnTo>
                    <a:pt x="1468" y="2150"/>
                  </a:lnTo>
                  <a:cubicBezTo>
                    <a:pt x="1475" y="2154"/>
                    <a:pt x="1483" y="2156"/>
                    <a:pt x="1491" y="2156"/>
                  </a:cubicBezTo>
                  <a:cubicBezTo>
                    <a:pt x="1555" y="2156"/>
                    <a:pt x="1635" y="2040"/>
                    <a:pt x="1635" y="1950"/>
                  </a:cubicBezTo>
                  <a:lnTo>
                    <a:pt x="1535" y="1350"/>
                  </a:lnTo>
                  <a:cubicBezTo>
                    <a:pt x="1535" y="1283"/>
                    <a:pt x="1535" y="1250"/>
                    <a:pt x="1568" y="1216"/>
                  </a:cubicBezTo>
                  <a:lnTo>
                    <a:pt x="1935" y="549"/>
                  </a:lnTo>
                  <a:cubicBezTo>
                    <a:pt x="1964" y="433"/>
                    <a:pt x="1943" y="343"/>
                    <a:pt x="1893" y="343"/>
                  </a:cubicBezTo>
                  <a:cubicBezTo>
                    <a:pt x="1885" y="343"/>
                    <a:pt x="1877" y="345"/>
                    <a:pt x="1868" y="349"/>
                  </a:cubicBezTo>
                  <a:lnTo>
                    <a:pt x="1368" y="549"/>
                  </a:lnTo>
                  <a:cubicBezTo>
                    <a:pt x="1335" y="549"/>
                    <a:pt x="1301" y="549"/>
                    <a:pt x="1301" y="516"/>
                  </a:cubicBezTo>
                  <a:lnTo>
                    <a:pt x="1068" y="49"/>
                  </a:lnTo>
                  <a:cubicBezTo>
                    <a:pt x="1057" y="15"/>
                    <a:pt x="1038" y="1"/>
                    <a:pt x="1017"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80"/>
            <p:cNvSpPr/>
            <p:nvPr/>
          </p:nvSpPr>
          <p:spPr>
            <a:xfrm>
              <a:off x="3242475" y="3270350"/>
              <a:ext cx="144300" cy="233075"/>
            </a:xfrm>
            <a:custGeom>
              <a:rect b="b" l="l" r="r" t="t"/>
              <a:pathLst>
                <a:path extrusionOk="0" h="9323" w="5772">
                  <a:moveTo>
                    <a:pt x="5342" y="1"/>
                  </a:moveTo>
                  <a:cubicBezTo>
                    <a:pt x="5241" y="1"/>
                    <a:pt x="5127" y="32"/>
                    <a:pt x="5005" y="98"/>
                  </a:cubicBezTo>
                  <a:lnTo>
                    <a:pt x="768" y="2566"/>
                  </a:lnTo>
                  <a:cubicBezTo>
                    <a:pt x="335" y="2833"/>
                    <a:pt x="34" y="3334"/>
                    <a:pt x="1" y="3867"/>
                  </a:cubicBezTo>
                  <a:lnTo>
                    <a:pt x="1" y="8771"/>
                  </a:lnTo>
                  <a:cubicBezTo>
                    <a:pt x="1" y="9120"/>
                    <a:pt x="180" y="9323"/>
                    <a:pt x="424" y="9323"/>
                  </a:cubicBezTo>
                  <a:cubicBezTo>
                    <a:pt x="529" y="9323"/>
                    <a:pt x="647" y="9285"/>
                    <a:pt x="768" y="9204"/>
                  </a:cubicBezTo>
                  <a:lnTo>
                    <a:pt x="5005" y="6769"/>
                  </a:lnTo>
                  <a:cubicBezTo>
                    <a:pt x="5472" y="6469"/>
                    <a:pt x="5772" y="5969"/>
                    <a:pt x="5772" y="5435"/>
                  </a:cubicBezTo>
                  <a:lnTo>
                    <a:pt x="5772" y="565"/>
                  </a:lnTo>
                  <a:cubicBezTo>
                    <a:pt x="5772" y="205"/>
                    <a:pt x="5600" y="1"/>
                    <a:pt x="53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80"/>
            <p:cNvSpPr/>
            <p:nvPr/>
          </p:nvSpPr>
          <p:spPr>
            <a:xfrm>
              <a:off x="3265825" y="3316875"/>
              <a:ext cx="98450" cy="138575"/>
            </a:xfrm>
            <a:custGeom>
              <a:rect b="b" l="l" r="r" t="t"/>
              <a:pathLst>
                <a:path extrusionOk="0" h="5543" w="3938">
                  <a:moveTo>
                    <a:pt x="3251" y="1"/>
                  </a:moveTo>
                  <a:cubicBezTo>
                    <a:pt x="3143" y="1"/>
                    <a:pt x="3034" y="35"/>
                    <a:pt x="2936" y="105"/>
                  </a:cubicBezTo>
                  <a:cubicBezTo>
                    <a:pt x="2436" y="405"/>
                    <a:pt x="2036" y="1506"/>
                    <a:pt x="1969" y="2273"/>
                  </a:cubicBezTo>
                  <a:cubicBezTo>
                    <a:pt x="1914" y="1700"/>
                    <a:pt x="1614" y="1193"/>
                    <a:pt x="1232" y="1193"/>
                  </a:cubicBezTo>
                  <a:cubicBezTo>
                    <a:pt x="1148" y="1193"/>
                    <a:pt x="1059" y="1218"/>
                    <a:pt x="968" y="1272"/>
                  </a:cubicBezTo>
                  <a:cubicBezTo>
                    <a:pt x="635" y="1506"/>
                    <a:pt x="401" y="1806"/>
                    <a:pt x="234" y="2206"/>
                  </a:cubicBezTo>
                  <a:cubicBezTo>
                    <a:pt x="101" y="2573"/>
                    <a:pt x="1" y="2940"/>
                    <a:pt x="1" y="3341"/>
                  </a:cubicBezTo>
                  <a:cubicBezTo>
                    <a:pt x="1" y="4541"/>
                    <a:pt x="735" y="4775"/>
                    <a:pt x="1335" y="5209"/>
                  </a:cubicBezTo>
                  <a:lnTo>
                    <a:pt x="1969" y="5542"/>
                  </a:lnTo>
                  <a:lnTo>
                    <a:pt x="2603" y="4441"/>
                  </a:lnTo>
                  <a:cubicBezTo>
                    <a:pt x="3203" y="3307"/>
                    <a:pt x="3937" y="2206"/>
                    <a:pt x="3937" y="1039"/>
                  </a:cubicBezTo>
                  <a:cubicBezTo>
                    <a:pt x="3937" y="739"/>
                    <a:pt x="3837" y="438"/>
                    <a:pt x="3670" y="205"/>
                  </a:cubicBezTo>
                  <a:cubicBezTo>
                    <a:pt x="3554" y="69"/>
                    <a:pt x="3403" y="1"/>
                    <a:pt x="3251"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80"/>
            <p:cNvSpPr/>
            <p:nvPr/>
          </p:nvSpPr>
          <p:spPr>
            <a:xfrm>
              <a:off x="2555325" y="2382150"/>
              <a:ext cx="44225" cy="460350"/>
            </a:xfrm>
            <a:custGeom>
              <a:rect b="b" l="l" r="r" t="t"/>
              <a:pathLst>
                <a:path extrusionOk="0" h="18414" w="1769">
                  <a:moveTo>
                    <a:pt x="1702" y="0"/>
                  </a:moveTo>
                  <a:cubicBezTo>
                    <a:pt x="1702" y="1"/>
                    <a:pt x="734" y="3437"/>
                    <a:pt x="234" y="12176"/>
                  </a:cubicBezTo>
                  <a:cubicBezTo>
                    <a:pt x="1" y="16179"/>
                    <a:pt x="668" y="17580"/>
                    <a:pt x="1302" y="18414"/>
                  </a:cubicBezTo>
                  <a:cubicBezTo>
                    <a:pt x="1769" y="18280"/>
                    <a:pt x="1535" y="14477"/>
                    <a:pt x="1468" y="10308"/>
                  </a:cubicBezTo>
                  <a:cubicBezTo>
                    <a:pt x="1435" y="6138"/>
                    <a:pt x="1702" y="1"/>
                    <a:pt x="1702"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80"/>
            <p:cNvSpPr/>
            <p:nvPr/>
          </p:nvSpPr>
          <p:spPr>
            <a:xfrm>
              <a:off x="2530300" y="2377150"/>
              <a:ext cx="68425" cy="474525"/>
            </a:xfrm>
            <a:custGeom>
              <a:rect b="b" l="l" r="r" t="t"/>
              <a:pathLst>
                <a:path extrusionOk="0" h="18981" w="2737">
                  <a:moveTo>
                    <a:pt x="2736" y="0"/>
                  </a:moveTo>
                  <a:lnTo>
                    <a:pt x="1802" y="200"/>
                  </a:lnTo>
                  <a:cubicBezTo>
                    <a:pt x="1035" y="3636"/>
                    <a:pt x="1" y="16212"/>
                    <a:pt x="601" y="18981"/>
                  </a:cubicBezTo>
                  <a:lnTo>
                    <a:pt x="2303" y="18614"/>
                  </a:lnTo>
                  <a:cubicBezTo>
                    <a:pt x="2303" y="18614"/>
                    <a:pt x="1635" y="17813"/>
                    <a:pt x="1669" y="13310"/>
                  </a:cubicBezTo>
                  <a:cubicBezTo>
                    <a:pt x="1635" y="8873"/>
                    <a:pt x="2002" y="4403"/>
                    <a:pt x="2736"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80"/>
            <p:cNvSpPr/>
            <p:nvPr/>
          </p:nvSpPr>
          <p:spPr>
            <a:xfrm>
              <a:off x="2576175" y="2155325"/>
              <a:ext cx="110100" cy="232675"/>
            </a:xfrm>
            <a:custGeom>
              <a:rect b="b" l="l" r="r" t="t"/>
              <a:pathLst>
                <a:path extrusionOk="0" h="9307" w="4404">
                  <a:moveTo>
                    <a:pt x="3937" y="0"/>
                  </a:moveTo>
                  <a:cubicBezTo>
                    <a:pt x="3837" y="200"/>
                    <a:pt x="1402" y="2702"/>
                    <a:pt x="1" y="9307"/>
                  </a:cubicBezTo>
                  <a:lnTo>
                    <a:pt x="701" y="9240"/>
                  </a:lnTo>
                  <a:cubicBezTo>
                    <a:pt x="1802" y="3569"/>
                    <a:pt x="4370" y="534"/>
                    <a:pt x="4404" y="501"/>
                  </a:cubicBezTo>
                  <a:lnTo>
                    <a:pt x="3937"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80"/>
            <p:cNvSpPr/>
            <p:nvPr/>
          </p:nvSpPr>
          <p:spPr>
            <a:xfrm>
              <a:off x="2565325" y="2348800"/>
              <a:ext cx="47575" cy="55900"/>
            </a:xfrm>
            <a:custGeom>
              <a:rect b="b" l="l" r="r" t="t"/>
              <a:pathLst>
                <a:path extrusionOk="0" h="2236" w="1903">
                  <a:moveTo>
                    <a:pt x="802" y="0"/>
                  </a:moveTo>
                  <a:cubicBezTo>
                    <a:pt x="635" y="0"/>
                    <a:pt x="468" y="200"/>
                    <a:pt x="401" y="434"/>
                  </a:cubicBezTo>
                  <a:lnTo>
                    <a:pt x="101" y="1701"/>
                  </a:lnTo>
                  <a:cubicBezTo>
                    <a:pt x="1" y="1968"/>
                    <a:pt x="68" y="2168"/>
                    <a:pt x="234" y="2168"/>
                  </a:cubicBezTo>
                  <a:lnTo>
                    <a:pt x="1102" y="2235"/>
                  </a:lnTo>
                  <a:cubicBezTo>
                    <a:pt x="1235" y="2235"/>
                    <a:pt x="1435" y="2035"/>
                    <a:pt x="1502" y="1801"/>
                  </a:cubicBezTo>
                  <a:lnTo>
                    <a:pt x="1802" y="534"/>
                  </a:lnTo>
                  <a:cubicBezTo>
                    <a:pt x="1902" y="267"/>
                    <a:pt x="1836" y="67"/>
                    <a:pt x="1669" y="67"/>
                  </a:cubicBezTo>
                  <a:lnTo>
                    <a:pt x="802"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80"/>
            <p:cNvSpPr/>
            <p:nvPr/>
          </p:nvSpPr>
          <p:spPr>
            <a:xfrm>
              <a:off x="2565325" y="2348800"/>
              <a:ext cx="47575" cy="55900"/>
            </a:xfrm>
            <a:custGeom>
              <a:rect b="b" l="l" r="r" t="t"/>
              <a:pathLst>
                <a:path extrusionOk="0" h="2236" w="1903">
                  <a:moveTo>
                    <a:pt x="802" y="0"/>
                  </a:moveTo>
                  <a:cubicBezTo>
                    <a:pt x="635" y="0"/>
                    <a:pt x="468" y="200"/>
                    <a:pt x="401" y="434"/>
                  </a:cubicBezTo>
                  <a:lnTo>
                    <a:pt x="101" y="1701"/>
                  </a:lnTo>
                  <a:cubicBezTo>
                    <a:pt x="1" y="1968"/>
                    <a:pt x="68" y="2168"/>
                    <a:pt x="234" y="2168"/>
                  </a:cubicBezTo>
                  <a:lnTo>
                    <a:pt x="1102" y="2235"/>
                  </a:lnTo>
                  <a:cubicBezTo>
                    <a:pt x="1235" y="2235"/>
                    <a:pt x="1435" y="2035"/>
                    <a:pt x="1502" y="1801"/>
                  </a:cubicBezTo>
                  <a:lnTo>
                    <a:pt x="1802" y="534"/>
                  </a:lnTo>
                  <a:cubicBezTo>
                    <a:pt x="1902" y="267"/>
                    <a:pt x="1836" y="67"/>
                    <a:pt x="1669" y="67"/>
                  </a:cubicBezTo>
                  <a:lnTo>
                    <a:pt x="80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80"/>
            <p:cNvSpPr/>
            <p:nvPr/>
          </p:nvSpPr>
          <p:spPr>
            <a:xfrm>
              <a:off x="2803000" y="1823925"/>
              <a:ext cx="514575" cy="905150"/>
            </a:xfrm>
            <a:custGeom>
              <a:rect b="b" l="l" r="r" t="t"/>
              <a:pathLst>
                <a:path extrusionOk="0" h="36206" w="20583">
                  <a:moveTo>
                    <a:pt x="19082" y="1"/>
                  </a:moveTo>
                  <a:cubicBezTo>
                    <a:pt x="18776" y="1"/>
                    <a:pt x="18438" y="101"/>
                    <a:pt x="18080" y="314"/>
                  </a:cubicBezTo>
                  <a:lnTo>
                    <a:pt x="1" y="10721"/>
                  </a:lnTo>
                  <a:lnTo>
                    <a:pt x="1" y="36206"/>
                  </a:lnTo>
                  <a:lnTo>
                    <a:pt x="18080" y="25799"/>
                  </a:lnTo>
                  <a:cubicBezTo>
                    <a:pt x="19481" y="24998"/>
                    <a:pt x="20582" y="22830"/>
                    <a:pt x="20582" y="20962"/>
                  </a:cubicBezTo>
                  <a:lnTo>
                    <a:pt x="20582" y="2215"/>
                  </a:lnTo>
                  <a:cubicBezTo>
                    <a:pt x="20582" y="849"/>
                    <a:pt x="19972" y="1"/>
                    <a:pt x="1908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80"/>
            <p:cNvSpPr/>
            <p:nvPr/>
          </p:nvSpPr>
          <p:spPr>
            <a:xfrm>
              <a:off x="3149075" y="1809300"/>
              <a:ext cx="88425" cy="83350"/>
            </a:xfrm>
            <a:custGeom>
              <a:rect b="b" l="l" r="r" t="t"/>
              <a:pathLst>
                <a:path extrusionOk="0" h="3334" w="3537">
                  <a:moveTo>
                    <a:pt x="3221" y="1"/>
                  </a:moveTo>
                  <a:cubicBezTo>
                    <a:pt x="3155" y="1"/>
                    <a:pt x="3081" y="21"/>
                    <a:pt x="3003" y="65"/>
                  </a:cubicBezTo>
                  <a:lnTo>
                    <a:pt x="535" y="1466"/>
                  </a:lnTo>
                  <a:cubicBezTo>
                    <a:pt x="201" y="1733"/>
                    <a:pt x="1" y="2099"/>
                    <a:pt x="1" y="2500"/>
                  </a:cubicBezTo>
                  <a:lnTo>
                    <a:pt x="1" y="3334"/>
                  </a:lnTo>
                  <a:lnTo>
                    <a:pt x="3537" y="1299"/>
                  </a:lnTo>
                  <a:lnTo>
                    <a:pt x="3537" y="465"/>
                  </a:lnTo>
                  <a:cubicBezTo>
                    <a:pt x="3537" y="169"/>
                    <a:pt x="3409" y="1"/>
                    <a:pt x="3221"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80"/>
            <p:cNvSpPr/>
            <p:nvPr/>
          </p:nvSpPr>
          <p:spPr>
            <a:xfrm>
              <a:off x="2803000" y="2037725"/>
              <a:ext cx="146800" cy="692200"/>
            </a:xfrm>
            <a:custGeom>
              <a:rect b="b" l="l" r="r" t="t"/>
              <a:pathLst>
                <a:path extrusionOk="0" h="27688" w="5872">
                  <a:moveTo>
                    <a:pt x="3770" y="1"/>
                  </a:moveTo>
                  <a:lnTo>
                    <a:pt x="1" y="2169"/>
                  </a:lnTo>
                  <a:lnTo>
                    <a:pt x="1" y="27687"/>
                  </a:lnTo>
                  <a:lnTo>
                    <a:pt x="3236" y="25819"/>
                  </a:lnTo>
                  <a:cubicBezTo>
                    <a:pt x="4904" y="23785"/>
                    <a:pt x="5838" y="21283"/>
                    <a:pt x="5872" y="18681"/>
                  </a:cubicBezTo>
                  <a:lnTo>
                    <a:pt x="5405" y="3503"/>
                  </a:lnTo>
                  <a:cubicBezTo>
                    <a:pt x="5371" y="1702"/>
                    <a:pt x="4737" y="501"/>
                    <a:pt x="3770"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80"/>
            <p:cNvSpPr/>
            <p:nvPr/>
          </p:nvSpPr>
          <p:spPr>
            <a:xfrm>
              <a:off x="2604325" y="2048000"/>
              <a:ext cx="319625" cy="757625"/>
            </a:xfrm>
            <a:custGeom>
              <a:rect b="b" l="l" r="r" t="t"/>
              <a:pathLst>
                <a:path extrusionOk="0" h="30305" w="12785">
                  <a:moveTo>
                    <a:pt x="9555" y="1"/>
                  </a:moveTo>
                  <a:cubicBezTo>
                    <a:pt x="9012" y="1"/>
                    <a:pt x="8412" y="169"/>
                    <a:pt x="7781" y="524"/>
                  </a:cubicBezTo>
                  <a:lnTo>
                    <a:pt x="4979" y="2158"/>
                  </a:lnTo>
                  <a:cubicBezTo>
                    <a:pt x="2577" y="3526"/>
                    <a:pt x="609" y="7229"/>
                    <a:pt x="509" y="10498"/>
                  </a:cubicBezTo>
                  <a:lnTo>
                    <a:pt x="75" y="26209"/>
                  </a:lnTo>
                  <a:cubicBezTo>
                    <a:pt x="0" y="28765"/>
                    <a:pt x="1130" y="30304"/>
                    <a:pt x="2757" y="30304"/>
                  </a:cubicBezTo>
                  <a:cubicBezTo>
                    <a:pt x="3296" y="30304"/>
                    <a:pt x="3889" y="30135"/>
                    <a:pt x="4512" y="29778"/>
                  </a:cubicBezTo>
                  <a:lnTo>
                    <a:pt x="8248" y="27610"/>
                  </a:lnTo>
                  <a:cubicBezTo>
                    <a:pt x="10750" y="26142"/>
                    <a:pt x="12785" y="22206"/>
                    <a:pt x="12718" y="18904"/>
                  </a:cubicBezTo>
                  <a:lnTo>
                    <a:pt x="12251" y="3726"/>
                  </a:lnTo>
                  <a:cubicBezTo>
                    <a:pt x="12201" y="1378"/>
                    <a:pt x="11108" y="1"/>
                    <a:pt x="955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80"/>
            <p:cNvSpPr/>
            <p:nvPr/>
          </p:nvSpPr>
          <p:spPr>
            <a:xfrm>
              <a:off x="2604325" y="2096100"/>
              <a:ext cx="304625" cy="709525"/>
            </a:xfrm>
            <a:custGeom>
              <a:rect b="b" l="l" r="r" t="t"/>
              <a:pathLst>
                <a:path extrusionOk="0" h="28381" w="12185">
                  <a:moveTo>
                    <a:pt x="5413" y="1"/>
                  </a:moveTo>
                  <a:lnTo>
                    <a:pt x="4979" y="234"/>
                  </a:lnTo>
                  <a:cubicBezTo>
                    <a:pt x="2577" y="1602"/>
                    <a:pt x="609" y="5305"/>
                    <a:pt x="509" y="8574"/>
                  </a:cubicBezTo>
                  <a:lnTo>
                    <a:pt x="75" y="24285"/>
                  </a:lnTo>
                  <a:cubicBezTo>
                    <a:pt x="0" y="26841"/>
                    <a:pt x="1130" y="28380"/>
                    <a:pt x="2757" y="28380"/>
                  </a:cubicBezTo>
                  <a:cubicBezTo>
                    <a:pt x="3296" y="28380"/>
                    <a:pt x="3889" y="28211"/>
                    <a:pt x="4512" y="27854"/>
                  </a:cubicBezTo>
                  <a:lnTo>
                    <a:pt x="8248" y="25686"/>
                  </a:lnTo>
                  <a:cubicBezTo>
                    <a:pt x="9949" y="24685"/>
                    <a:pt x="11450" y="22550"/>
                    <a:pt x="12184" y="20249"/>
                  </a:cubicBezTo>
                  <a:lnTo>
                    <a:pt x="12184" y="20249"/>
                  </a:lnTo>
                  <a:cubicBezTo>
                    <a:pt x="11484" y="21950"/>
                    <a:pt x="10216" y="23351"/>
                    <a:pt x="8582" y="24218"/>
                  </a:cubicBezTo>
                  <a:cubicBezTo>
                    <a:pt x="7426" y="24839"/>
                    <a:pt x="6147" y="25404"/>
                    <a:pt x="5097" y="25404"/>
                  </a:cubicBezTo>
                  <a:cubicBezTo>
                    <a:pt x="4510" y="25404"/>
                    <a:pt x="3994" y="25228"/>
                    <a:pt x="3611" y="24785"/>
                  </a:cubicBezTo>
                  <a:cubicBezTo>
                    <a:pt x="2244" y="23284"/>
                    <a:pt x="2544" y="19682"/>
                    <a:pt x="2544" y="16679"/>
                  </a:cubicBezTo>
                  <a:cubicBezTo>
                    <a:pt x="2544" y="7406"/>
                    <a:pt x="2677" y="1569"/>
                    <a:pt x="5413"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80"/>
            <p:cNvSpPr/>
            <p:nvPr/>
          </p:nvSpPr>
          <p:spPr>
            <a:xfrm>
              <a:off x="2656225" y="2202100"/>
              <a:ext cx="55075" cy="151650"/>
            </a:xfrm>
            <a:custGeom>
              <a:rect b="b" l="l" r="r" t="t"/>
              <a:pathLst>
                <a:path extrusionOk="0" h="6066" w="2203">
                  <a:moveTo>
                    <a:pt x="1870" y="0"/>
                  </a:moveTo>
                  <a:cubicBezTo>
                    <a:pt x="1806" y="0"/>
                    <a:pt x="1737" y="21"/>
                    <a:pt x="1669" y="64"/>
                  </a:cubicBezTo>
                  <a:lnTo>
                    <a:pt x="535" y="731"/>
                  </a:lnTo>
                  <a:cubicBezTo>
                    <a:pt x="201" y="965"/>
                    <a:pt x="1" y="1332"/>
                    <a:pt x="1" y="1732"/>
                  </a:cubicBezTo>
                  <a:lnTo>
                    <a:pt x="1" y="5601"/>
                  </a:lnTo>
                  <a:cubicBezTo>
                    <a:pt x="1" y="5897"/>
                    <a:pt x="129" y="6066"/>
                    <a:pt x="317" y="6066"/>
                  </a:cubicBezTo>
                  <a:cubicBezTo>
                    <a:pt x="383" y="6066"/>
                    <a:pt x="456" y="6045"/>
                    <a:pt x="535" y="6002"/>
                  </a:cubicBezTo>
                  <a:lnTo>
                    <a:pt x="1669" y="5368"/>
                  </a:lnTo>
                  <a:cubicBezTo>
                    <a:pt x="1969" y="5134"/>
                    <a:pt x="2169" y="4734"/>
                    <a:pt x="2202" y="4334"/>
                  </a:cubicBezTo>
                  <a:lnTo>
                    <a:pt x="2202" y="498"/>
                  </a:lnTo>
                  <a:cubicBezTo>
                    <a:pt x="2202" y="175"/>
                    <a:pt x="2055" y="0"/>
                    <a:pt x="187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80"/>
            <p:cNvSpPr/>
            <p:nvPr/>
          </p:nvSpPr>
          <p:spPr>
            <a:xfrm>
              <a:off x="2662900" y="2217725"/>
              <a:ext cx="35050" cy="96175"/>
            </a:xfrm>
            <a:custGeom>
              <a:rect b="b" l="l" r="r" t="t"/>
              <a:pathLst>
                <a:path extrusionOk="0" h="3847" w="1402">
                  <a:moveTo>
                    <a:pt x="1177" y="1"/>
                  </a:moveTo>
                  <a:cubicBezTo>
                    <a:pt x="1135" y="1"/>
                    <a:pt x="1087" y="13"/>
                    <a:pt x="1035" y="39"/>
                  </a:cubicBezTo>
                  <a:lnTo>
                    <a:pt x="334" y="440"/>
                  </a:lnTo>
                  <a:cubicBezTo>
                    <a:pt x="134" y="606"/>
                    <a:pt x="1" y="840"/>
                    <a:pt x="1" y="1073"/>
                  </a:cubicBezTo>
                  <a:lnTo>
                    <a:pt x="1" y="3542"/>
                  </a:lnTo>
                  <a:cubicBezTo>
                    <a:pt x="1" y="3741"/>
                    <a:pt x="75" y="3847"/>
                    <a:pt x="195" y="3847"/>
                  </a:cubicBezTo>
                  <a:cubicBezTo>
                    <a:pt x="236" y="3847"/>
                    <a:pt x="283" y="3834"/>
                    <a:pt x="334" y="3809"/>
                  </a:cubicBezTo>
                  <a:lnTo>
                    <a:pt x="1035" y="3375"/>
                  </a:lnTo>
                  <a:cubicBezTo>
                    <a:pt x="1268" y="3208"/>
                    <a:pt x="1402" y="2975"/>
                    <a:pt x="1368" y="2708"/>
                  </a:cubicBezTo>
                  <a:lnTo>
                    <a:pt x="1368" y="273"/>
                  </a:lnTo>
                  <a:cubicBezTo>
                    <a:pt x="1368" y="100"/>
                    <a:pt x="1296" y="1"/>
                    <a:pt x="1177"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80"/>
            <p:cNvSpPr/>
            <p:nvPr/>
          </p:nvSpPr>
          <p:spPr>
            <a:xfrm>
              <a:off x="2656225" y="2359000"/>
              <a:ext cx="55075" cy="59300"/>
            </a:xfrm>
            <a:custGeom>
              <a:rect b="b" l="l" r="r" t="t"/>
              <a:pathLst>
                <a:path extrusionOk="0" h="2372" w="2203">
                  <a:moveTo>
                    <a:pt x="1811" y="1"/>
                  </a:moveTo>
                  <a:cubicBezTo>
                    <a:pt x="1727" y="1"/>
                    <a:pt x="1634" y="30"/>
                    <a:pt x="1535" y="92"/>
                  </a:cubicBezTo>
                  <a:lnTo>
                    <a:pt x="635" y="626"/>
                  </a:lnTo>
                  <a:cubicBezTo>
                    <a:pt x="234" y="893"/>
                    <a:pt x="1" y="1327"/>
                    <a:pt x="1" y="1827"/>
                  </a:cubicBezTo>
                  <a:cubicBezTo>
                    <a:pt x="1" y="2172"/>
                    <a:pt x="165" y="2371"/>
                    <a:pt x="385" y="2371"/>
                  </a:cubicBezTo>
                  <a:cubicBezTo>
                    <a:pt x="463" y="2371"/>
                    <a:pt x="547" y="2346"/>
                    <a:pt x="635" y="2294"/>
                  </a:cubicBezTo>
                  <a:lnTo>
                    <a:pt x="1535" y="1760"/>
                  </a:lnTo>
                  <a:cubicBezTo>
                    <a:pt x="1936" y="1493"/>
                    <a:pt x="2169" y="1026"/>
                    <a:pt x="2202" y="559"/>
                  </a:cubicBezTo>
                  <a:cubicBezTo>
                    <a:pt x="2202" y="218"/>
                    <a:pt x="2042" y="1"/>
                    <a:pt x="1811"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80"/>
            <p:cNvSpPr/>
            <p:nvPr/>
          </p:nvSpPr>
          <p:spPr>
            <a:xfrm>
              <a:off x="2904750" y="1969150"/>
              <a:ext cx="437000" cy="561150"/>
            </a:xfrm>
            <a:custGeom>
              <a:rect b="b" l="l" r="r" t="t"/>
              <a:pathLst>
                <a:path extrusionOk="0" h="22446" w="17480">
                  <a:moveTo>
                    <a:pt x="11813" y="0"/>
                  </a:moveTo>
                  <a:cubicBezTo>
                    <a:pt x="8616" y="0"/>
                    <a:pt x="4764" y="3455"/>
                    <a:pt x="2569" y="8615"/>
                  </a:cubicBezTo>
                  <a:cubicBezTo>
                    <a:pt x="0" y="14619"/>
                    <a:pt x="667" y="20690"/>
                    <a:pt x="4103" y="22124"/>
                  </a:cubicBezTo>
                  <a:cubicBezTo>
                    <a:pt x="4607" y="22342"/>
                    <a:pt x="5141" y="22446"/>
                    <a:pt x="5695" y="22446"/>
                  </a:cubicBezTo>
                  <a:cubicBezTo>
                    <a:pt x="8887" y="22446"/>
                    <a:pt x="12722" y="18996"/>
                    <a:pt x="14911" y="13852"/>
                  </a:cubicBezTo>
                  <a:cubicBezTo>
                    <a:pt x="17479" y="7848"/>
                    <a:pt x="16779" y="1777"/>
                    <a:pt x="13377" y="309"/>
                  </a:cubicBezTo>
                  <a:cubicBezTo>
                    <a:pt x="12882" y="100"/>
                    <a:pt x="12357" y="0"/>
                    <a:pt x="1181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80"/>
            <p:cNvSpPr/>
            <p:nvPr/>
          </p:nvSpPr>
          <p:spPr>
            <a:xfrm>
              <a:off x="2916425" y="1985025"/>
              <a:ext cx="412825" cy="529625"/>
            </a:xfrm>
            <a:custGeom>
              <a:rect b="b" l="l" r="r" t="t"/>
              <a:pathLst>
                <a:path extrusionOk="0" h="21185" w="16513">
                  <a:moveTo>
                    <a:pt x="11141" y="1"/>
                  </a:moveTo>
                  <a:cubicBezTo>
                    <a:pt x="8133" y="1"/>
                    <a:pt x="4510" y="3282"/>
                    <a:pt x="2435" y="8113"/>
                  </a:cubicBezTo>
                  <a:cubicBezTo>
                    <a:pt x="0" y="13817"/>
                    <a:pt x="667" y="19521"/>
                    <a:pt x="3870" y="20889"/>
                  </a:cubicBezTo>
                  <a:cubicBezTo>
                    <a:pt x="4343" y="21089"/>
                    <a:pt x="4845" y="21185"/>
                    <a:pt x="5365" y="21185"/>
                  </a:cubicBezTo>
                  <a:cubicBezTo>
                    <a:pt x="8397" y="21185"/>
                    <a:pt x="12027" y="17924"/>
                    <a:pt x="14077" y="13083"/>
                  </a:cubicBezTo>
                  <a:cubicBezTo>
                    <a:pt x="16512" y="7379"/>
                    <a:pt x="15878" y="1675"/>
                    <a:pt x="12643" y="308"/>
                  </a:cubicBezTo>
                  <a:cubicBezTo>
                    <a:pt x="12168" y="100"/>
                    <a:pt x="11664" y="1"/>
                    <a:pt x="1114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80"/>
            <p:cNvSpPr/>
            <p:nvPr/>
          </p:nvSpPr>
          <p:spPr>
            <a:xfrm>
              <a:off x="2999825" y="2082375"/>
              <a:ext cx="246850" cy="316875"/>
            </a:xfrm>
            <a:custGeom>
              <a:rect b="b" l="l" r="r" t="t"/>
              <a:pathLst>
                <a:path extrusionOk="0" h="12675" w="9874">
                  <a:moveTo>
                    <a:pt x="6646" y="0"/>
                  </a:moveTo>
                  <a:cubicBezTo>
                    <a:pt x="4855" y="0"/>
                    <a:pt x="2685" y="1955"/>
                    <a:pt x="1434" y="4853"/>
                  </a:cubicBezTo>
                  <a:cubicBezTo>
                    <a:pt x="0" y="8255"/>
                    <a:pt x="367" y="11691"/>
                    <a:pt x="2302" y="12492"/>
                  </a:cubicBezTo>
                  <a:cubicBezTo>
                    <a:pt x="2588" y="12615"/>
                    <a:pt x="2893" y="12674"/>
                    <a:pt x="3207" y="12674"/>
                  </a:cubicBezTo>
                  <a:cubicBezTo>
                    <a:pt x="5018" y="12674"/>
                    <a:pt x="7184" y="10720"/>
                    <a:pt x="8406" y="7822"/>
                  </a:cubicBezTo>
                  <a:cubicBezTo>
                    <a:pt x="9874" y="4419"/>
                    <a:pt x="9473" y="984"/>
                    <a:pt x="7539" y="183"/>
                  </a:cubicBezTo>
                  <a:cubicBezTo>
                    <a:pt x="7257" y="59"/>
                    <a:pt x="6957" y="0"/>
                    <a:pt x="664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80"/>
            <p:cNvSpPr/>
            <p:nvPr/>
          </p:nvSpPr>
          <p:spPr>
            <a:xfrm>
              <a:off x="3024825" y="2114950"/>
              <a:ext cx="196000" cy="252225"/>
            </a:xfrm>
            <a:custGeom>
              <a:rect b="b" l="l" r="r" t="t"/>
              <a:pathLst>
                <a:path extrusionOk="0" h="10089" w="7840">
                  <a:moveTo>
                    <a:pt x="5282" y="1"/>
                  </a:moveTo>
                  <a:cubicBezTo>
                    <a:pt x="3847" y="1"/>
                    <a:pt x="2133" y="1551"/>
                    <a:pt x="1168" y="3850"/>
                  </a:cubicBezTo>
                  <a:cubicBezTo>
                    <a:pt x="1" y="6552"/>
                    <a:pt x="301" y="9287"/>
                    <a:pt x="1835" y="9955"/>
                  </a:cubicBezTo>
                  <a:cubicBezTo>
                    <a:pt x="2055" y="10045"/>
                    <a:pt x="2288" y="10089"/>
                    <a:pt x="2529" y="10089"/>
                  </a:cubicBezTo>
                  <a:cubicBezTo>
                    <a:pt x="3971" y="10089"/>
                    <a:pt x="5705" y="8533"/>
                    <a:pt x="6706" y="6219"/>
                  </a:cubicBezTo>
                  <a:cubicBezTo>
                    <a:pt x="7840" y="3517"/>
                    <a:pt x="7539" y="781"/>
                    <a:pt x="6005" y="148"/>
                  </a:cubicBezTo>
                  <a:cubicBezTo>
                    <a:pt x="5776" y="48"/>
                    <a:pt x="5534" y="1"/>
                    <a:pt x="5282"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80"/>
            <p:cNvSpPr/>
            <p:nvPr/>
          </p:nvSpPr>
          <p:spPr>
            <a:xfrm>
              <a:off x="3134075" y="2140050"/>
              <a:ext cx="49225" cy="71900"/>
            </a:xfrm>
            <a:custGeom>
              <a:rect b="b" l="l" r="r" t="t"/>
              <a:pathLst>
                <a:path extrusionOk="0" h="2876" w="1969">
                  <a:moveTo>
                    <a:pt x="1361" y="1"/>
                  </a:moveTo>
                  <a:cubicBezTo>
                    <a:pt x="1241" y="1"/>
                    <a:pt x="1109" y="36"/>
                    <a:pt x="968" y="111"/>
                  </a:cubicBezTo>
                  <a:cubicBezTo>
                    <a:pt x="367" y="545"/>
                    <a:pt x="1" y="1245"/>
                    <a:pt x="1" y="2012"/>
                  </a:cubicBezTo>
                  <a:cubicBezTo>
                    <a:pt x="1" y="2552"/>
                    <a:pt x="235" y="2876"/>
                    <a:pt x="572" y="2876"/>
                  </a:cubicBezTo>
                  <a:cubicBezTo>
                    <a:pt x="693" y="2876"/>
                    <a:pt x="827" y="2834"/>
                    <a:pt x="968" y="2746"/>
                  </a:cubicBezTo>
                  <a:cubicBezTo>
                    <a:pt x="1568" y="2312"/>
                    <a:pt x="1935" y="1612"/>
                    <a:pt x="1969" y="878"/>
                  </a:cubicBezTo>
                  <a:cubicBezTo>
                    <a:pt x="1969" y="326"/>
                    <a:pt x="1723" y="1"/>
                    <a:pt x="1361"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80"/>
            <p:cNvSpPr/>
            <p:nvPr/>
          </p:nvSpPr>
          <p:spPr>
            <a:xfrm>
              <a:off x="3172425" y="2199900"/>
              <a:ext cx="20875" cy="30950"/>
            </a:xfrm>
            <a:custGeom>
              <a:rect b="b" l="l" r="r" t="t"/>
              <a:pathLst>
                <a:path extrusionOk="0" h="1238" w="835">
                  <a:moveTo>
                    <a:pt x="600" y="1"/>
                  </a:moveTo>
                  <a:cubicBezTo>
                    <a:pt x="551" y="1"/>
                    <a:pt x="495" y="17"/>
                    <a:pt x="435" y="52"/>
                  </a:cubicBezTo>
                  <a:cubicBezTo>
                    <a:pt x="168" y="252"/>
                    <a:pt x="1" y="552"/>
                    <a:pt x="1" y="852"/>
                  </a:cubicBezTo>
                  <a:cubicBezTo>
                    <a:pt x="1" y="1100"/>
                    <a:pt x="111" y="1237"/>
                    <a:pt x="263" y="1237"/>
                  </a:cubicBezTo>
                  <a:cubicBezTo>
                    <a:pt x="316" y="1237"/>
                    <a:pt x="374" y="1220"/>
                    <a:pt x="435" y="1186"/>
                  </a:cubicBezTo>
                  <a:cubicBezTo>
                    <a:pt x="668" y="986"/>
                    <a:pt x="835" y="686"/>
                    <a:pt x="835" y="385"/>
                  </a:cubicBezTo>
                  <a:cubicBezTo>
                    <a:pt x="835" y="138"/>
                    <a:pt x="743" y="1"/>
                    <a:pt x="600"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80"/>
            <p:cNvSpPr/>
            <p:nvPr/>
          </p:nvSpPr>
          <p:spPr>
            <a:xfrm>
              <a:off x="3216625" y="1867025"/>
              <a:ext cx="73425" cy="73400"/>
            </a:xfrm>
            <a:custGeom>
              <a:rect b="b" l="l" r="r" t="t"/>
              <a:pathLst>
                <a:path extrusionOk="0" h="2936" w="2937">
                  <a:moveTo>
                    <a:pt x="2527" y="0"/>
                  </a:moveTo>
                  <a:cubicBezTo>
                    <a:pt x="2439" y="0"/>
                    <a:pt x="2341" y="29"/>
                    <a:pt x="2236" y="91"/>
                  </a:cubicBezTo>
                  <a:lnTo>
                    <a:pt x="701" y="991"/>
                  </a:lnTo>
                  <a:cubicBezTo>
                    <a:pt x="268" y="1292"/>
                    <a:pt x="1" y="1792"/>
                    <a:pt x="1" y="2326"/>
                  </a:cubicBezTo>
                  <a:cubicBezTo>
                    <a:pt x="1" y="2723"/>
                    <a:pt x="186" y="2935"/>
                    <a:pt x="432" y="2935"/>
                  </a:cubicBezTo>
                  <a:cubicBezTo>
                    <a:pt x="516" y="2935"/>
                    <a:pt x="608" y="2910"/>
                    <a:pt x="701" y="2859"/>
                  </a:cubicBezTo>
                  <a:lnTo>
                    <a:pt x="2236" y="1992"/>
                  </a:lnTo>
                  <a:cubicBezTo>
                    <a:pt x="2669" y="1658"/>
                    <a:pt x="2936" y="1158"/>
                    <a:pt x="2936" y="624"/>
                  </a:cubicBezTo>
                  <a:cubicBezTo>
                    <a:pt x="2936" y="231"/>
                    <a:pt x="2773" y="0"/>
                    <a:pt x="2527"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80"/>
            <p:cNvSpPr/>
            <p:nvPr/>
          </p:nvSpPr>
          <p:spPr>
            <a:xfrm>
              <a:off x="3140750" y="2001875"/>
              <a:ext cx="160125" cy="201375"/>
            </a:xfrm>
            <a:custGeom>
              <a:rect b="b" l="l" r="r" t="t"/>
              <a:pathLst>
                <a:path extrusionOk="0" h="8055" w="6405">
                  <a:moveTo>
                    <a:pt x="2435" y="1"/>
                  </a:moveTo>
                  <a:cubicBezTo>
                    <a:pt x="2169" y="1"/>
                    <a:pt x="0" y="234"/>
                    <a:pt x="401" y="1402"/>
                  </a:cubicBezTo>
                  <a:cubicBezTo>
                    <a:pt x="434" y="1502"/>
                    <a:pt x="534" y="1568"/>
                    <a:pt x="668" y="1602"/>
                  </a:cubicBezTo>
                  <a:cubicBezTo>
                    <a:pt x="1101" y="1702"/>
                    <a:pt x="1535" y="1835"/>
                    <a:pt x="1968" y="1969"/>
                  </a:cubicBezTo>
                  <a:cubicBezTo>
                    <a:pt x="3436" y="2602"/>
                    <a:pt x="4404" y="4437"/>
                    <a:pt x="4470" y="6839"/>
                  </a:cubicBezTo>
                  <a:cubicBezTo>
                    <a:pt x="4470" y="7172"/>
                    <a:pt x="4504" y="7473"/>
                    <a:pt x="4570" y="7773"/>
                  </a:cubicBezTo>
                  <a:cubicBezTo>
                    <a:pt x="4615" y="7951"/>
                    <a:pt x="4778" y="8054"/>
                    <a:pt x="4941" y="8054"/>
                  </a:cubicBezTo>
                  <a:cubicBezTo>
                    <a:pt x="5022" y="8054"/>
                    <a:pt x="5104" y="8028"/>
                    <a:pt x="5171" y="7973"/>
                  </a:cubicBezTo>
                  <a:cubicBezTo>
                    <a:pt x="5438" y="7673"/>
                    <a:pt x="5604" y="7339"/>
                    <a:pt x="5704" y="6939"/>
                  </a:cubicBezTo>
                  <a:cubicBezTo>
                    <a:pt x="6405" y="4504"/>
                    <a:pt x="5638" y="2135"/>
                    <a:pt x="4670" y="1035"/>
                  </a:cubicBezTo>
                  <a:cubicBezTo>
                    <a:pt x="4103" y="401"/>
                    <a:pt x="3303" y="1"/>
                    <a:pt x="24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80"/>
            <p:cNvSpPr/>
            <p:nvPr/>
          </p:nvSpPr>
          <p:spPr>
            <a:xfrm>
              <a:off x="3237475" y="2222300"/>
              <a:ext cx="36725" cy="53575"/>
            </a:xfrm>
            <a:custGeom>
              <a:rect b="b" l="l" r="r" t="t"/>
              <a:pathLst>
                <a:path extrusionOk="0" h="2143" w="1469">
                  <a:moveTo>
                    <a:pt x="1043" y="0"/>
                  </a:moveTo>
                  <a:cubicBezTo>
                    <a:pt x="951" y="0"/>
                    <a:pt x="847" y="29"/>
                    <a:pt x="735" y="90"/>
                  </a:cubicBezTo>
                  <a:cubicBezTo>
                    <a:pt x="301" y="423"/>
                    <a:pt x="34" y="957"/>
                    <a:pt x="1" y="1491"/>
                  </a:cubicBezTo>
                  <a:cubicBezTo>
                    <a:pt x="1" y="1892"/>
                    <a:pt x="190" y="2143"/>
                    <a:pt x="454" y="2143"/>
                  </a:cubicBezTo>
                  <a:cubicBezTo>
                    <a:pt x="541" y="2143"/>
                    <a:pt x="636" y="2116"/>
                    <a:pt x="735" y="2058"/>
                  </a:cubicBezTo>
                  <a:cubicBezTo>
                    <a:pt x="1202" y="1724"/>
                    <a:pt x="1469" y="1191"/>
                    <a:pt x="1469" y="657"/>
                  </a:cubicBezTo>
                  <a:cubicBezTo>
                    <a:pt x="1469" y="237"/>
                    <a:pt x="1304" y="0"/>
                    <a:pt x="10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80"/>
            <p:cNvSpPr/>
            <p:nvPr/>
          </p:nvSpPr>
          <p:spPr>
            <a:xfrm>
              <a:off x="3206625" y="834800"/>
              <a:ext cx="1270100" cy="3329900"/>
            </a:xfrm>
            <a:custGeom>
              <a:rect b="b" l="l" r="r" t="t"/>
              <a:pathLst>
                <a:path extrusionOk="0" h="133196" w="50804">
                  <a:moveTo>
                    <a:pt x="48085" y="0"/>
                  </a:moveTo>
                  <a:cubicBezTo>
                    <a:pt x="47726" y="0"/>
                    <a:pt x="47368" y="83"/>
                    <a:pt x="47034" y="250"/>
                  </a:cubicBezTo>
                  <a:lnTo>
                    <a:pt x="1035" y="26803"/>
                  </a:lnTo>
                  <a:cubicBezTo>
                    <a:pt x="434" y="27203"/>
                    <a:pt x="34" y="27870"/>
                    <a:pt x="1" y="28571"/>
                  </a:cubicBezTo>
                  <a:lnTo>
                    <a:pt x="1" y="130777"/>
                  </a:lnTo>
                  <a:cubicBezTo>
                    <a:pt x="34" y="131511"/>
                    <a:pt x="434" y="132178"/>
                    <a:pt x="1035" y="132578"/>
                  </a:cubicBezTo>
                  <a:lnTo>
                    <a:pt x="1702" y="132945"/>
                  </a:lnTo>
                  <a:cubicBezTo>
                    <a:pt x="2019" y="133112"/>
                    <a:pt x="2369" y="133195"/>
                    <a:pt x="2723" y="133195"/>
                  </a:cubicBezTo>
                  <a:cubicBezTo>
                    <a:pt x="3078" y="133195"/>
                    <a:pt x="3436" y="133112"/>
                    <a:pt x="3770" y="132945"/>
                  </a:cubicBezTo>
                  <a:lnTo>
                    <a:pt x="49769" y="106360"/>
                  </a:lnTo>
                  <a:cubicBezTo>
                    <a:pt x="50370" y="105959"/>
                    <a:pt x="50770" y="105292"/>
                    <a:pt x="50804" y="104558"/>
                  </a:cubicBezTo>
                  <a:lnTo>
                    <a:pt x="50804" y="2418"/>
                  </a:lnTo>
                  <a:cubicBezTo>
                    <a:pt x="50770" y="1685"/>
                    <a:pt x="50370" y="1017"/>
                    <a:pt x="49769" y="617"/>
                  </a:cubicBezTo>
                  <a:lnTo>
                    <a:pt x="49136" y="250"/>
                  </a:lnTo>
                  <a:cubicBezTo>
                    <a:pt x="48802" y="83"/>
                    <a:pt x="48444" y="0"/>
                    <a:pt x="4808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80"/>
            <p:cNvSpPr/>
            <p:nvPr/>
          </p:nvSpPr>
          <p:spPr>
            <a:xfrm>
              <a:off x="3275000" y="881200"/>
              <a:ext cx="1201725" cy="3275950"/>
            </a:xfrm>
            <a:custGeom>
              <a:rect b="b" l="l" r="r" t="t"/>
              <a:pathLst>
                <a:path extrusionOk="0" h="131038" w="48069">
                  <a:moveTo>
                    <a:pt x="47105" y="1"/>
                  </a:moveTo>
                  <a:cubicBezTo>
                    <a:pt x="46947" y="1"/>
                    <a:pt x="46786" y="41"/>
                    <a:pt x="46634" y="129"/>
                  </a:cubicBezTo>
                  <a:lnTo>
                    <a:pt x="1402" y="26281"/>
                  </a:lnTo>
                  <a:cubicBezTo>
                    <a:pt x="535" y="26781"/>
                    <a:pt x="1" y="27715"/>
                    <a:pt x="1" y="28749"/>
                  </a:cubicBezTo>
                  <a:lnTo>
                    <a:pt x="1" y="130022"/>
                  </a:lnTo>
                  <a:cubicBezTo>
                    <a:pt x="1" y="130666"/>
                    <a:pt x="326" y="131038"/>
                    <a:pt x="804" y="131038"/>
                  </a:cubicBezTo>
                  <a:cubicBezTo>
                    <a:pt x="994" y="131038"/>
                    <a:pt x="1208" y="130979"/>
                    <a:pt x="1435" y="130856"/>
                  </a:cubicBezTo>
                  <a:lnTo>
                    <a:pt x="46634" y="104737"/>
                  </a:lnTo>
                  <a:cubicBezTo>
                    <a:pt x="47435" y="104270"/>
                    <a:pt x="48069" y="103703"/>
                    <a:pt x="48069" y="102802"/>
                  </a:cubicBezTo>
                  <a:lnTo>
                    <a:pt x="48069" y="963"/>
                  </a:lnTo>
                  <a:cubicBezTo>
                    <a:pt x="48069" y="405"/>
                    <a:pt x="47606" y="1"/>
                    <a:pt x="47105"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80"/>
            <p:cNvSpPr/>
            <p:nvPr/>
          </p:nvSpPr>
          <p:spPr>
            <a:xfrm>
              <a:off x="3275000" y="881075"/>
              <a:ext cx="1201725" cy="3276525"/>
            </a:xfrm>
            <a:custGeom>
              <a:rect b="b" l="l" r="r" t="t"/>
              <a:pathLst>
                <a:path extrusionOk="0" h="131061" w="48069">
                  <a:moveTo>
                    <a:pt x="47135" y="434"/>
                  </a:moveTo>
                  <a:cubicBezTo>
                    <a:pt x="47435" y="434"/>
                    <a:pt x="47668" y="668"/>
                    <a:pt x="47668" y="968"/>
                  </a:cubicBezTo>
                  <a:lnTo>
                    <a:pt x="47668" y="102807"/>
                  </a:lnTo>
                  <a:cubicBezTo>
                    <a:pt x="47668" y="103408"/>
                    <a:pt x="47301" y="103908"/>
                    <a:pt x="46434" y="104408"/>
                  </a:cubicBezTo>
                  <a:lnTo>
                    <a:pt x="1235" y="130494"/>
                  </a:lnTo>
                  <a:cubicBezTo>
                    <a:pt x="1102" y="130594"/>
                    <a:pt x="935" y="130627"/>
                    <a:pt x="801" y="130661"/>
                  </a:cubicBezTo>
                  <a:cubicBezTo>
                    <a:pt x="435" y="130661"/>
                    <a:pt x="401" y="130260"/>
                    <a:pt x="401" y="130027"/>
                  </a:cubicBezTo>
                  <a:lnTo>
                    <a:pt x="401" y="28754"/>
                  </a:lnTo>
                  <a:cubicBezTo>
                    <a:pt x="401" y="27854"/>
                    <a:pt x="868" y="27053"/>
                    <a:pt x="1635" y="26619"/>
                  </a:cubicBezTo>
                  <a:lnTo>
                    <a:pt x="46834" y="501"/>
                  </a:lnTo>
                  <a:cubicBezTo>
                    <a:pt x="46934" y="434"/>
                    <a:pt x="47001" y="434"/>
                    <a:pt x="47101" y="434"/>
                  </a:cubicBezTo>
                  <a:close/>
                  <a:moveTo>
                    <a:pt x="47101" y="0"/>
                  </a:moveTo>
                  <a:cubicBezTo>
                    <a:pt x="46934" y="0"/>
                    <a:pt x="46768" y="34"/>
                    <a:pt x="46634" y="134"/>
                  </a:cubicBezTo>
                  <a:lnTo>
                    <a:pt x="1435" y="26286"/>
                  </a:lnTo>
                  <a:cubicBezTo>
                    <a:pt x="535" y="26786"/>
                    <a:pt x="1" y="27720"/>
                    <a:pt x="1" y="28754"/>
                  </a:cubicBezTo>
                  <a:lnTo>
                    <a:pt x="1" y="130027"/>
                  </a:lnTo>
                  <a:cubicBezTo>
                    <a:pt x="1" y="130661"/>
                    <a:pt x="334" y="131061"/>
                    <a:pt x="801" y="131061"/>
                  </a:cubicBezTo>
                  <a:cubicBezTo>
                    <a:pt x="1035" y="131028"/>
                    <a:pt x="1235" y="130961"/>
                    <a:pt x="1435" y="130861"/>
                  </a:cubicBezTo>
                  <a:lnTo>
                    <a:pt x="46634" y="104742"/>
                  </a:lnTo>
                  <a:cubicBezTo>
                    <a:pt x="47435" y="104275"/>
                    <a:pt x="48069" y="103708"/>
                    <a:pt x="48069" y="102807"/>
                  </a:cubicBezTo>
                  <a:lnTo>
                    <a:pt x="48069" y="968"/>
                  </a:lnTo>
                  <a:cubicBezTo>
                    <a:pt x="48069" y="434"/>
                    <a:pt x="47635" y="0"/>
                    <a:pt x="4713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80"/>
            <p:cNvSpPr/>
            <p:nvPr/>
          </p:nvSpPr>
          <p:spPr>
            <a:xfrm>
              <a:off x="3214125" y="834800"/>
              <a:ext cx="1262600" cy="730125"/>
            </a:xfrm>
            <a:custGeom>
              <a:rect b="b" l="l" r="r" t="t"/>
              <a:pathLst>
                <a:path extrusionOk="0" h="29205" w="50504">
                  <a:moveTo>
                    <a:pt x="47785" y="0"/>
                  </a:moveTo>
                  <a:cubicBezTo>
                    <a:pt x="47426" y="0"/>
                    <a:pt x="47068" y="83"/>
                    <a:pt x="46734" y="250"/>
                  </a:cubicBezTo>
                  <a:lnTo>
                    <a:pt x="768" y="26803"/>
                  </a:lnTo>
                  <a:cubicBezTo>
                    <a:pt x="434" y="26969"/>
                    <a:pt x="201" y="27270"/>
                    <a:pt x="1" y="27570"/>
                  </a:cubicBezTo>
                  <a:lnTo>
                    <a:pt x="2803" y="29204"/>
                  </a:lnTo>
                  <a:cubicBezTo>
                    <a:pt x="2803" y="29171"/>
                    <a:pt x="2803" y="29171"/>
                    <a:pt x="2803" y="29171"/>
                  </a:cubicBezTo>
                  <a:cubicBezTo>
                    <a:pt x="3070" y="28737"/>
                    <a:pt x="3403" y="28370"/>
                    <a:pt x="3870" y="28137"/>
                  </a:cubicBezTo>
                  <a:lnTo>
                    <a:pt x="49069" y="1985"/>
                  </a:lnTo>
                  <a:cubicBezTo>
                    <a:pt x="49221" y="1897"/>
                    <a:pt x="49382" y="1857"/>
                    <a:pt x="49540" y="1857"/>
                  </a:cubicBezTo>
                  <a:cubicBezTo>
                    <a:pt x="50041" y="1857"/>
                    <a:pt x="50504" y="2261"/>
                    <a:pt x="50504" y="2819"/>
                  </a:cubicBezTo>
                  <a:lnTo>
                    <a:pt x="50504" y="2418"/>
                  </a:lnTo>
                  <a:cubicBezTo>
                    <a:pt x="50470" y="1685"/>
                    <a:pt x="50070" y="1017"/>
                    <a:pt x="49469" y="651"/>
                  </a:cubicBezTo>
                  <a:lnTo>
                    <a:pt x="48836" y="250"/>
                  </a:lnTo>
                  <a:cubicBezTo>
                    <a:pt x="48502" y="83"/>
                    <a:pt x="48144" y="0"/>
                    <a:pt x="47785" y="0"/>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80"/>
            <p:cNvSpPr/>
            <p:nvPr/>
          </p:nvSpPr>
          <p:spPr>
            <a:xfrm>
              <a:off x="3481825" y="1523200"/>
              <a:ext cx="22550" cy="50900"/>
            </a:xfrm>
            <a:custGeom>
              <a:rect b="b" l="l" r="r" t="t"/>
              <a:pathLst>
                <a:path extrusionOk="0" h="2036" w="902">
                  <a:moveTo>
                    <a:pt x="568" y="501"/>
                  </a:moveTo>
                  <a:lnTo>
                    <a:pt x="568" y="1335"/>
                  </a:lnTo>
                  <a:lnTo>
                    <a:pt x="201" y="1568"/>
                  </a:lnTo>
                  <a:lnTo>
                    <a:pt x="568" y="501"/>
                  </a:lnTo>
                  <a:close/>
                  <a:moveTo>
                    <a:pt x="701" y="0"/>
                  </a:moveTo>
                  <a:lnTo>
                    <a:pt x="634" y="34"/>
                  </a:lnTo>
                  <a:cubicBezTo>
                    <a:pt x="601" y="34"/>
                    <a:pt x="601" y="34"/>
                    <a:pt x="601" y="67"/>
                  </a:cubicBezTo>
                  <a:cubicBezTo>
                    <a:pt x="568" y="67"/>
                    <a:pt x="568" y="101"/>
                    <a:pt x="568" y="134"/>
                  </a:cubicBezTo>
                  <a:lnTo>
                    <a:pt x="0" y="1635"/>
                  </a:lnTo>
                  <a:lnTo>
                    <a:pt x="0" y="1702"/>
                  </a:lnTo>
                  <a:lnTo>
                    <a:pt x="0" y="1768"/>
                  </a:lnTo>
                  <a:lnTo>
                    <a:pt x="0" y="1902"/>
                  </a:lnTo>
                  <a:cubicBezTo>
                    <a:pt x="0" y="1935"/>
                    <a:pt x="0" y="1935"/>
                    <a:pt x="34" y="1935"/>
                  </a:cubicBezTo>
                  <a:lnTo>
                    <a:pt x="568" y="1635"/>
                  </a:lnTo>
                  <a:lnTo>
                    <a:pt x="568" y="1969"/>
                  </a:lnTo>
                  <a:cubicBezTo>
                    <a:pt x="534" y="2002"/>
                    <a:pt x="534" y="2002"/>
                    <a:pt x="568" y="2035"/>
                  </a:cubicBezTo>
                  <a:lnTo>
                    <a:pt x="601" y="2035"/>
                  </a:lnTo>
                  <a:lnTo>
                    <a:pt x="701" y="1969"/>
                  </a:lnTo>
                  <a:cubicBezTo>
                    <a:pt x="701" y="1969"/>
                    <a:pt x="734" y="1969"/>
                    <a:pt x="734" y="1935"/>
                  </a:cubicBezTo>
                  <a:cubicBezTo>
                    <a:pt x="734" y="1902"/>
                    <a:pt x="734" y="1868"/>
                    <a:pt x="734" y="1835"/>
                  </a:cubicBezTo>
                  <a:lnTo>
                    <a:pt x="734" y="1502"/>
                  </a:lnTo>
                  <a:lnTo>
                    <a:pt x="868" y="1435"/>
                  </a:lnTo>
                  <a:cubicBezTo>
                    <a:pt x="868" y="1435"/>
                    <a:pt x="901" y="1401"/>
                    <a:pt x="901" y="1401"/>
                  </a:cubicBezTo>
                  <a:cubicBezTo>
                    <a:pt x="901" y="1368"/>
                    <a:pt x="901" y="1335"/>
                    <a:pt x="901" y="1301"/>
                  </a:cubicBezTo>
                  <a:lnTo>
                    <a:pt x="901" y="1235"/>
                  </a:lnTo>
                  <a:cubicBezTo>
                    <a:pt x="901" y="1201"/>
                    <a:pt x="901" y="1168"/>
                    <a:pt x="901" y="1168"/>
                  </a:cubicBezTo>
                  <a:lnTo>
                    <a:pt x="868" y="1168"/>
                  </a:lnTo>
                  <a:lnTo>
                    <a:pt x="734" y="1235"/>
                  </a:lnTo>
                  <a:lnTo>
                    <a:pt x="734" y="67"/>
                  </a:lnTo>
                  <a:cubicBezTo>
                    <a:pt x="734" y="34"/>
                    <a:pt x="734" y="0"/>
                    <a:pt x="73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80"/>
            <p:cNvSpPr/>
            <p:nvPr/>
          </p:nvSpPr>
          <p:spPr>
            <a:xfrm>
              <a:off x="3506850" y="1506725"/>
              <a:ext cx="25875" cy="55800"/>
            </a:xfrm>
            <a:custGeom>
              <a:rect b="b" l="l" r="r" t="t"/>
              <a:pathLst>
                <a:path extrusionOk="0" h="2232" w="1035">
                  <a:moveTo>
                    <a:pt x="872" y="1"/>
                  </a:moveTo>
                  <a:cubicBezTo>
                    <a:pt x="842" y="1"/>
                    <a:pt x="817" y="9"/>
                    <a:pt x="801" y="26"/>
                  </a:cubicBezTo>
                  <a:cubicBezTo>
                    <a:pt x="734" y="26"/>
                    <a:pt x="667" y="59"/>
                    <a:pt x="601" y="92"/>
                  </a:cubicBezTo>
                  <a:cubicBezTo>
                    <a:pt x="400" y="226"/>
                    <a:pt x="234" y="393"/>
                    <a:pt x="167" y="626"/>
                  </a:cubicBezTo>
                  <a:cubicBezTo>
                    <a:pt x="67" y="893"/>
                    <a:pt x="0" y="1160"/>
                    <a:pt x="34" y="1460"/>
                  </a:cubicBezTo>
                  <a:cubicBezTo>
                    <a:pt x="0" y="1694"/>
                    <a:pt x="34" y="1927"/>
                    <a:pt x="167" y="2127"/>
                  </a:cubicBezTo>
                  <a:cubicBezTo>
                    <a:pt x="221" y="2199"/>
                    <a:pt x="293" y="2232"/>
                    <a:pt x="370" y="2232"/>
                  </a:cubicBezTo>
                  <a:cubicBezTo>
                    <a:pt x="436" y="2232"/>
                    <a:pt x="505" y="2207"/>
                    <a:pt x="567" y="2161"/>
                  </a:cubicBezTo>
                  <a:cubicBezTo>
                    <a:pt x="734" y="2094"/>
                    <a:pt x="901" y="1927"/>
                    <a:pt x="1001" y="1760"/>
                  </a:cubicBezTo>
                  <a:cubicBezTo>
                    <a:pt x="1001" y="1727"/>
                    <a:pt x="1001" y="1727"/>
                    <a:pt x="1034" y="1694"/>
                  </a:cubicBezTo>
                  <a:lnTo>
                    <a:pt x="1034" y="1627"/>
                  </a:lnTo>
                  <a:lnTo>
                    <a:pt x="1034" y="860"/>
                  </a:lnTo>
                  <a:cubicBezTo>
                    <a:pt x="1034" y="826"/>
                    <a:pt x="1034" y="793"/>
                    <a:pt x="1034" y="793"/>
                  </a:cubicBezTo>
                  <a:lnTo>
                    <a:pt x="968" y="793"/>
                  </a:lnTo>
                  <a:lnTo>
                    <a:pt x="634" y="993"/>
                  </a:lnTo>
                  <a:cubicBezTo>
                    <a:pt x="601" y="993"/>
                    <a:pt x="567" y="1026"/>
                    <a:pt x="567" y="1026"/>
                  </a:cubicBezTo>
                  <a:cubicBezTo>
                    <a:pt x="567" y="1060"/>
                    <a:pt x="567" y="1093"/>
                    <a:pt x="567" y="1126"/>
                  </a:cubicBezTo>
                  <a:lnTo>
                    <a:pt x="567" y="1193"/>
                  </a:lnTo>
                  <a:cubicBezTo>
                    <a:pt x="567" y="1227"/>
                    <a:pt x="567" y="1227"/>
                    <a:pt x="567" y="1260"/>
                  </a:cubicBezTo>
                  <a:lnTo>
                    <a:pt x="634" y="1260"/>
                  </a:lnTo>
                  <a:lnTo>
                    <a:pt x="834" y="1126"/>
                  </a:lnTo>
                  <a:lnTo>
                    <a:pt x="834" y="1694"/>
                  </a:lnTo>
                  <a:cubicBezTo>
                    <a:pt x="801" y="1727"/>
                    <a:pt x="767" y="1760"/>
                    <a:pt x="734" y="1794"/>
                  </a:cubicBezTo>
                  <a:cubicBezTo>
                    <a:pt x="701" y="1827"/>
                    <a:pt x="667" y="1827"/>
                    <a:pt x="601" y="1860"/>
                  </a:cubicBezTo>
                  <a:cubicBezTo>
                    <a:pt x="551" y="1894"/>
                    <a:pt x="501" y="1910"/>
                    <a:pt x="455" y="1910"/>
                  </a:cubicBezTo>
                  <a:cubicBezTo>
                    <a:pt x="409" y="1910"/>
                    <a:pt x="367" y="1894"/>
                    <a:pt x="334" y="1860"/>
                  </a:cubicBezTo>
                  <a:cubicBezTo>
                    <a:pt x="234" y="1694"/>
                    <a:pt x="200" y="1493"/>
                    <a:pt x="234" y="1327"/>
                  </a:cubicBezTo>
                  <a:cubicBezTo>
                    <a:pt x="200" y="1126"/>
                    <a:pt x="234" y="893"/>
                    <a:pt x="334" y="693"/>
                  </a:cubicBezTo>
                  <a:cubicBezTo>
                    <a:pt x="400" y="559"/>
                    <a:pt x="501" y="426"/>
                    <a:pt x="634" y="326"/>
                  </a:cubicBezTo>
                  <a:cubicBezTo>
                    <a:pt x="681" y="302"/>
                    <a:pt x="745" y="279"/>
                    <a:pt x="814" y="279"/>
                  </a:cubicBezTo>
                  <a:cubicBezTo>
                    <a:pt x="842" y="279"/>
                    <a:pt x="872" y="283"/>
                    <a:pt x="901" y="293"/>
                  </a:cubicBezTo>
                  <a:lnTo>
                    <a:pt x="901" y="259"/>
                  </a:lnTo>
                  <a:lnTo>
                    <a:pt x="968" y="92"/>
                  </a:lnTo>
                  <a:cubicBezTo>
                    <a:pt x="968" y="59"/>
                    <a:pt x="968" y="59"/>
                    <a:pt x="968" y="59"/>
                  </a:cubicBezTo>
                  <a:cubicBezTo>
                    <a:pt x="968" y="26"/>
                    <a:pt x="968" y="26"/>
                    <a:pt x="968" y="26"/>
                  </a:cubicBezTo>
                  <a:cubicBezTo>
                    <a:pt x="934" y="9"/>
                    <a:pt x="901" y="1"/>
                    <a:pt x="87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80"/>
            <p:cNvSpPr/>
            <p:nvPr/>
          </p:nvSpPr>
          <p:spPr>
            <a:xfrm>
              <a:off x="3606075" y="1485675"/>
              <a:ext cx="15050" cy="24700"/>
            </a:xfrm>
            <a:custGeom>
              <a:rect b="b" l="l" r="r" t="t"/>
              <a:pathLst>
                <a:path extrusionOk="0" h="988" w="602">
                  <a:moveTo>
                    <a:pt x="409" y="0"/>
                  </a:moveTo>
                  <a:cubicBezTo>
                    <a:pt x="376" y="0"/>
                    <a:pt x="339" y="11"/>
                    <a:pt x="301" y="34"/>
                  </a:cubicBezTo>
                  <a:cubicBezTo>
                    <a:pt x="101" y="167"/>
                    <a:pt x="1" y="401"/>
                    <a:pt x="1" y="668"/>
                  </a:cubicBezTo>
                  <a:cubicBezTo>
                    <a:pt x="1" y="881"/>
                    <a:pt x="86" y="988"/>
                    <a:pt x="206" y="988"/>
                  </a:cubicBezTo>
                  <a:cubicBezTo>
                    <a:pt x="236" y="988"/>
                    <a:pt x="268" y="981"/>
                    <a:pt x="301" y="968"/>
                  </a:cubicBezTo>
                  <a:cubicBezTo>
                    <a:pt x="501" y="801"/>
                    <a:pt x="601" y="567"/>
                    <a:pt x="601" y="301"/>
                  </a:cubicBezTo>
                  <a:cubicBezTo>
                    <a:pt x="601" y="121"/>
                    <a:pt x="522" y="0"/>
                    <a:pt x="409"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80"/>
            <p:cNvSpPr/>
            <p:nvPr/>
          </p:nvSpPr>
          <p:spPr>
            <a:xfrm>
              <a:off x="3595250" y="1464950"/>
              <a:ext cx="36700" cy="34300"/>
            </a:xfrm>
            <a:custGeom>
              <a:rect b="b" l="l" r="r" t="t"/>
              <a:pathLst>
                <a:path extrusionOk="0" h="1372" w="1468">
                  <a:moveTo>
                    <a:pt x="1014" y="0"/>
                  </a:moveTo>
                  <a:cubicBezTo>
                    <a:pt x="919" y="0"/>
                    <a:pt x="821" y="30"/>
                    <a:pt x="734" y="96"/>
                  </a:cubicBezTo>
                  <a:cubicBezTo>
                    <a:pt x="367" y="329"/>
                    <a:pt x="133" y="729"/>
                    <a:pt x="33" y="1130"/>
                  </a:cubicBezTo>
                  <a:cubicBezTo>
                    <a:pt x="0" y="1230"/>
                    <a:pt x="33" y="1330"/>
                    <a:pt x="67" y="1363"/>
                  </a:cubicBezTo>
                  <a:cubicBezTo>
                    <a:pt x="78" y="1369"/>
                    <a:pt x="90" y="1372"/>
                    <a:pt x="101" y="1372"/>
                  </a:cubicBezTo>
                  <a:cubicBezTo>
                    <a:pt x="155" y="1372"/>
                    <a:pt x="206" y="1307"/>
                    <a:pt x="234" y="1196"/>
                  </a:cubicBezTo>
                  <a:cubicBezTo>
                    <a:pt x="300" y="896"/>
                    <a:pt x="467" y="629"/>
                    <a:pt x="734" y="462"/>
                  </a:cubicBezTo>
                  <a:cubicBezTo>
                    <a:pt x="791" y="417"/>
                    <a:pt x="860" y="394"/>
                    <a:pt x="929" y="394"/>
                  </a:cubicBezTo>
                  <a:cubicBezTo>
                    <a:pt x="1060" y="394"/>
                    <a:pt x="1190" y="476"/>
                    <a:pt x="1234" y="629"/>
                  </a:cubicBezTo>
                  <a:cubicBezTo>
                    <a:pt x="1249" y="659"/>
                    <a:pt x="1271" y="676"/>
                    <a:pt x="1296" y="676"/>
                  </a:cubicBezTo>
                  <a:cubicBezTo>
                    <a:pt x="1328" y="676"/>
                    <a:pt x="1364" y="651"/>
                    <a:pt x="1401" y="596"/>
                  </a:cubicBezTo>
                  <a:cubicBezTo>
                    <a:pt x="1434" y="496"/>
                    <a:pt x="1468" y="429"/>
                    <a:pt x="1434" y="329"/>
                  </a:cubicBezTo>
                  <a:cubicBezTo>
                    <a:pt x="1389" y="127"/>
                    <a:pt x="1208" y="0"/>
                    <a:pt x="101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80"/>
            <p:cNvSpPr/>
            <p:nvPr/>
          </p:nvSpPr>
          <p:spPr>
            <a:xfrm>
              <a:off x="3586075" y="1444900"/>
              <a:ext cx="55050" cy="48000"/>
            </a:xfrm>
            <a:custGeom>
              <a:rect b="b" l="l" r="r" t="t"/>
              <a:pathLst>
                <a:path extrusionOk="0" h="1920" w="2202">
                  <a:moveTo>
                    <a:pt x="1504" y="1"/>
                  </a:moveTo>
                  <a:cubicBezTo>
                    <a:pt x="1364" y="1"/>
                    <a:pt x="1223" y="41"/>
                    <a:pt x="1101" y="130"/>
                  </a:cubicBezTo>
                  <a:cubicBezTo>
                    <a:pt x="567" y="531"/>
                    <a:pt x="200" y="1064"/>
                    <a:pt x="33" y="1665"/>
                  </a:cubicBezTo>
                  <a:cubicBezTo>
                    <a:pt x="0" y="1765"/>
                    <a:pt x="0" y="1865"/>
                    <a:pt x="33" y="1898"/>
                  </a:cubicBezTo>
                  <a:cubicBezTo>
                    <a:pt x="49" y="1913"/>
                    <a:pt x="64" y="1920"/>
                    <a:pt x="79" y="1920"/>
                  </a:cubicBezTo>
                  <a:cubicBezTo>
                    <a:pt x="130" y="1920"/>
                    <a:pt x="182" y="1842"/>
                    <a:pt x="234" y="1765"/>
                  </a:cubicBezTo>
                  <a:cubicBezTo>
                    <a:pt x="367" y="1264"/>
                    <a:pt x="667" y="831"/>
                    <a:pt x="1101" y="531"/>
                  </a:cubicBezTo>
                  <a:cubicBezTo>
                    <a:pt x="1210" y="446"/>
                    <a:pt x="1337" y="405"/>
                    <a:pt x="1460" y="405"/>
                  </a:cubicBezTo>
                  <a:cubicBezTo>
                    <a:pt x="1677" y="405"/>
                    <a:pt x="1883" y="530"/>
                    <a:pt x="1968" y="764"/>
                  </a:cubicBezTo>
                  <a:cubicBezTo>
                    <a:pt x="1992" y="788"/>
                    <a:pt x="2015" y="799"/>
                    <a:pt x="2039" y="799"/>
                  </a:cubicBezTo>
                  <a:cubicBezTo>
                    <a:pt x="2082" y="799"/>
                    <a:pt x="2125" y="762"/>
                    <a:pt x="2168" y="697"/>
                  </a:cubicBezTo>
                  <a:cubicBezTo>
                    <a:pt x="2202" y="631"/>
                    <a:pt x="2202" y="531"/>
                    <a:pt x="2168" y="431"/>
                  </a:cubicBezTo>
                  <a:cubicBezTo>
                    <a:pt x="2057" y="164"/>
                    <a:pt x="1783" y="1"/>
                    <a:pt x="150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80"/>
            <p:cNvSpPr/>
            <p:nvPr/>
          </p:nvSpPr>
          <p:spPr>
            <a:xfrm>
              <a:off x="3864600" y="1325550"/>
              <a:ext cx="6700" cy="41725"/>
            </a:xfrm>
            <a:custGeom>
              <a:rect b="b" l="l" r="r" t="t"/>
              <a:pathLst>
                <a:path extrusionOk="0" h="1669" w="268">
                  <a:moveTo>
                    <a:pt x="234" y="1"/>
                  </a:moveTo>
                  <a:lnTo>
                    <a:pt x="34" y="101"/>
                  </a:lnTo>
                  <a:cubicBezTo>
                    <a:pt x="0" y="134"/>
                    <a:pt x="0" y="134"/>
                    <a:pt x="0" y="168"/>
                  </a:cubicBezTo>
                  <a:cubicBezTo>
                    <a:pt x="0" y="168"/>
                    <a:pt x="0" y="201"/>
                    <a:pt x="0" y="234"/>
                  </a:cubicBezTo>
                  <a:lnTo>
                    <a:pt x="0" y="535"/>
                  </a:lnTo>
                  <a:cubicBezTo>
                    <a:pt x="0" y="535"/>
                    <a:pt x="0" y="568"/>
                    <a:pt x="0" y="568"/>
                  </a:cubicBezTo>
                  <a:cubicBezTo>
                    <a:pt x="0" y="585"/>
                    <a:pt x="9" y="593"/>
                    <a:pt x="17" y="593"/>
                  </a:cubicBezTo>
                  <a:cubicBezTo>
                    <a:pt x="25" y="593"/>
                    <a:pt x="34" y="585"/>
                    <a:pt x="34" y="568"/>
                  </a:cubicBezTo>
                  <a:lnTo>
                    <a:pt x="234" y="468"/>
                  </a:lnTo>
                  <a:cubicBezTo>
                    <a:pt x="234" y="468"/>
                    <a:pt x="234" y="434"/>
                    <a:pt x="267" y="434"/>
                  </a:cubicBezTo>
                  <a:cubicBezTo>
                    <a:pt x="267" y="401"/>
                    <a:pt x="267" y="368"/>
                    <a:pt x="267" y="368"/>
                  </a:cubicBezTo>
                  <a:lnTo>
                    <a:pt x="267" y="68"/>
                  </a:lnTo>
                  <a:cubicBezTo>
                    <a:pt x="267" y="34"/>
                    <a:pt x="267" y="34"/>
                    <a:pt x="267" y="1"/>
                  </a:cubicBezTo>
                  <a:close/>
                  <a:moveTo>
                    <a:pt x="234" y="1102"/>
                  </a:moveTo>
                  <a:lnTo>
                    <a:pt x="34" y="1202"/>
                  </a:lnTo>
                  <a:cubicBezTo>
                    <a:pt x="0" y="1202"/>
                    <a:pt x="0" y="1235"/>
                    <a:pt x="0" y="1235"/>
                  </a:cubicBezTo>
                  <a:cubicBezTo>
                    <a:pt x="0" y="1268"/>
                    <a:pt x="0" y="1268"/>
                    <a:pt x="0" y="1302"/>
                  </a:cubicBezTo>
                  <a:lnTo>
                    <a:pt x="0" y="1602"/>
                  </a:lnTo>
                  <a:cubicBezTo>
                    <a:pt x="0" y="1635"/>
                    <a:pt x="0" y="1635"/>
                    <a:pt x="0" y="1669"/>
                  </a:cubicBezTo>
                  <a:lnTo>
                    <a:pt x="34" y="1669"/>
                  </a:lnTo>
                  <a:lnTo>
                    <a:pt x="234" y="1569"/>
                  </a:lnTo>
                  <a:cubicBezTo>
                    <a:pt x="234" y="1535"/>
                    <a:pt x="234" y="1535"/>
                    <a:pt x="267" y="1502"/>
                  </a:cubicBezTo>
                  <a:cubicBezTo>
                    <a:pt x="267" y="1469"/>
                    <a:pt x="267" y="1469"/>
                    <a:pt x="267" y="1435"/>
                  </a:cubicBezTo>
                  <a:lnTo>
                    <a:pt x="267" y="1135"/>
                  </a:lnTo>
                  <a:cubicBezTo>
                    <a:pt x="267" y="1135"/>
                    <a:pt x="267" y="1102"/>
                    <a:pt x="267" y="1102"/>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80"/>
            <p:cNvSpPr/>
            <p:nvPr/>
          </p:nvSpPr>
          <p:spPr>
            <a:xfrm>
              <a:off x="3879600" y="1292400"/>
              <a:ext cx="28375" cy="56525"/>
            </a:xfrm>
            <a:custGeom>
              <a:rect b="b" l="l" r="r" t="t"/>
              <a:pathLst>
                <a:path extrusionOk="0" h="2261" w="1135">
                  <a:moveTo>
                    <a:pt x="635" y="793"/>
                  </a:moveTo>
                  <a:lnTo>
                    <a:pt x="635" y="1460"/>
                  </a:lnTo>
                  <a:lnTo>
                    <a:pt x="301" y="1627"/>
                  </a:lnTo>
                  <a:lnTo>
                    <a:pt x="635" y="793"/>
                  </a:lnTo>
                  <a:close/>
                  <a:moveTo>
                    <a:pt x="885" y="1"/>
                  </a:moveTo>
                  <a:cubicBezTo>
                    <a:pt x="876" y="1"/>
                    <a:pt x="868" y="9"/>
                    <a:pt x="868" y="26"/>
                  </a:cubicBezTo>
                  <a:lnTo>
                    <a:pt x="735" y="93"/>
                  </a:lnTo>
                  <a:cubicBezTo>
                    <a:pt x="668" y="126"/>
                    <a:pt x="635" y="193"/>
                    <a:pt x="635" y="226"/>
                  </a:cubicBezTo>
                  <a:lnTo>
                    <a:pt x="34" y="1760"/>
                  </a:lnTo>
                  <a:lnTo>
                    <a:pt x="1" y="1827"/>
                  </a:lnTo>
                  <a:cubicBezTo>
                    <a:pt x="1" y="1861"/>
                    <a:pt x="1" y="1894"/>
                    <a:pt x="1" y="1927"/>
                  </a:cubicBezTo>
                  <a:lnTo>
                    <a:pt x="1" y="2161"/>
                  </a:lnTo>
                  <a:cubicBezTo>
                    <a:pt x="1" y="2161"/>
                    <a:pt x="1" y="2194"/>
                    <a:pt x="1" y="2194"/>
                  </a:cubicBezTo>
                  <a:lnTo>
                    <a:pt x="34" y="2194"/>
                  </a:lnTo>
                  <a:lnTo>
                    <a:pt x="668" y="1827"/>
                  </a:lnTo>
                  <a:lnTo>
                    <a:pt x="668" y="2227"/>
                  </a:lnTo>
                  <a:cubicBezTo>
                    <a:pt x="635" y="2227"/>
                    <a:pt x="635" y="2261"/>
                    <a:pt x="668" y="2261"/>
                  </a:cubicBezTo>
                  <a:lnTo>
                    <a:pt x="701" y="2261"/>
                  </a:lnTo>
                  <a:lnTo>
                    <a:pt x="868" y="2194"/>
                  </a:lnTo>
                  <a:cubicBezTo>
                    <a:pt x="901" y="2161"/>
                    <a:pt x="901" y="2161"/>
                    <a:pt x="901" y="2127"/>
                  </a:cubicBezTo>
                  <a:cubicBezTo>
                    <a:pt x="901" y="2127"/>
                    <a:pt x="901" y="2094"/>
                    <a:pt x="901" y="2061"/>
                  </a:cubicBezTo>
                  <a:lnTo>
                    <a:pt x="901" y="1694"/>
                  </a:lnTo>
                  <a:lnTo>
                    <a:pt x="1068" y="1594"/>
                  </a:lnTo>
                  <a:cubicBezTo>
                    <a:pt x="1102" y="1594"/>
                    <a:pt x="1102" y="1560"/>
                    <a:pt x="1135" y="1560"/>
                  </a:cubicBezTo>
                  <a:cubicBezTo>
                    <a:pt x="1135" y="1527"/>
                    <a:pt x="1135" y="1494"/>
                    <a:pt x="1135" y="1494"/>
                  </a:cubicBezTo>
                  <a:lnTo>
                    <a:pt x="1135" y="1260"/>
                  </a:lnTo>
                  <a:lnTo>
                    <a:pt x="1135" y="1227"/>
                  </a:lnTo>
                  <a:cubicBezTo>
                    <a:pt x="1118" y="1210"/>
                    <a:pt x="1110" y="1202"/>
                    <a:pt x="1102" y="1202"/>
                  </a:cubicBezTo>
                  <a:cubicBezTo>
                    <a:pt x="1093" y="1202"/>
                    <a:pt x="1085" y="1210"/>
                    <a:pt x="1068" y="1227"/>
                  </a:cubicBezTo>
                  <a:lnTo>
                    <a:pt x="901" y="1327"/>
                  </a:lnTo>
                  <a:lnTo>
                    <a:pt x="901" y="59"/>
                  </a:lnTo>
                  <a:cubicBezTo>
                    <a:pt x="901" y="59"/>
                    <a:pt x="901" y="26"/>
                    <a:pt x="901" y="26"/>
                  </a:cubicBezTo>
                  <a:cubicBezTo>
                    <a:pt x="901" y="9"/>
                    <a:pt x="893" y="1"/>
                    <a:pt x="88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80"/>
            <p:cNvSpPr/>
            <p:nvPr/>
          </p:nvSpPr>
          <p:spPr>
            <a:xfrm>
              <a:off x="3827900" y="1322225"/>
              <a:ext cx="28375" cy="56725"/>
            </a:xfrm>
            <a:custGeom>
              <a:rect b="b" l="l" r="r" t="t"/>
              <a:pathLst>
                <a:path extrusionOk="0" h="2269" w="1135">
                  <a:moveTo>
                    <a:pt x="634" y="768"/>
                  </a:moveTo>
                  <a:lnTo>
                    <a:pt x="634" y="1435"/>
                  </a:lnTo>
                  <a:lnTo>
                    <a:pt x="301" y="1635"/>
                  </a:lnTo>
                  <a:lnTo>
                    <a:pt x="634" y="768"/>
                  </a:lnTo>
                  <a:close/>
                  <a:moveTo>
                    <a:pt x="868" y="0"/>
                  </a:moveTo>
                  <a:lnTo>
                    <a:pt x="735" y="100"/>
                  </a:lnTo>
                  <a:cubicBezTo>
                    <a:pt x="701" y="134"/>
                    <a:pt x="668" y="167"/>
                    <a:pt x="634" y="201"/>
                  </a:cubicBezTo>
                  <a:lnTo>
                    <a:pt x="34" y="1735"/>
                  </a:lnTo>
                  <a:cubicBezTo>
                    <a:pt x="1" y="1768"/>
                    <a:pt x="1" y="1802"/>
                    <a:pt x="1" y="1835"/>
                  </a:cubicBezTo>
                  <a:cubicBezTo>
                    <a:pt x="1" y="1868"/>
                    <a:pt x="1" y="1902"/>
                    <a:pt x="1" y="1902"/>
                  </a:cubicBezTo>
                  <a:lnTo>
                    <a:pt x="1" y="2135"/>
                  </a:lnTo>
                  <a:cubicBezTo>
                    <a:pt x="1" y="2135"/>
                    <a:pt x="1" y="2169"/>
                    <a:pt x="1" y="2202"/>
                  </a:cubicBezTo>
                  <a:lnTo>
                    <a:pt x="34" y="2202"/>
                  </a:lnTo>
                  <a:lnTo>
                    <a:pt x="668" y="1835"/>
                  </a:lnTo>
                  <a:lnTo>
                    <a:pt x="668" y="2202"/>
                  </a:lnTo>
                  <a:cubicBezTo>
                    <a:pt x="668" y="2202"/>
                    <a:pt x="668" y="2235"/>
                    <a:pt x="668" y="2269"/>
                  </a:cubicBezTo>
                  <a:lnTo>
                    <a:pt x="701" y="2269"/>
                  </a:lnTo>
                  <a:lnTo>
                    <a:pt x="868" y="2169"/>
                  </a:lnTo>
                  <a:cubicBezTo>
                    <a:pt x="901" y="2169"/>
                    <a:pt x="901" y="2135"/>
                    <a:pt x="935" y="2135"/>
                  </a:cubicBezTo>
                  <a:cubicBezTo>
                    <a:pt x="935" y="2102"/>
                    <a:pt x="935" y="2069"/>
                    <a:pt x="935" y="2069"/>
                  </a:cubicBezTo>
                  <a:lnTo>
                    <a:pt x="935" y="1702"/>
                  </a:lnTo>
                  <a:lnTo>
                    <a:pt x="1101" y="1602"/>
                  </a:lnTo>
                  <a:cubicBezTo>
                    <a:pt x="1101" y="1568"/>
                    <a:pt x="1135" y="1568"/>
                    <a:pt x="1135" y="1535"/>
                  </a:cubicBezTo>
                  <a:cubicBezTo>
                    <a:pt x="1135" y="1501"/>
                    <a:pt x="1135" y="1501"/>
                    <a:pt x="1135" y="1468"/>
                  </a:cubicBezTo>
                  <a:lnTo>
                    <a:pt x="1135" y="1268"/>
                  </a:lnTo>
                  <a:cubicBezTo>
                    <a:pt x="1135" y="1235"/>
                    <a:pt x="1135" y="1201"/>
                    <a:pt x="1135" y="1201"/>
                  </a:cubicBezTo>
                  <a:lnTo>
                    <a:pt x="1101" y="1201"/>
                  </a:lnTo>
                  <a:lnTo>
                    <a:pt x="935" y="1301"/>
                  </a:lnTo>
                  <a:lnTo>
                    <a:pt x="935" y="67"/>
                  </a:lnTo>
                  <a:cubicBezTo>
                    <a:pt x="935" y="34"/>
                    <a:pt x="935" y="0"/>
                    <a:pt x="935"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80"/>
            <p:cNvSpPr/>
            <p:nvPr/>
          </p:nvSpPr>
          <p:spPr>
            <a:xfrm>
              <a:off x="3912975" y="1272175"/>
              <a:ext cx="27525" cy="62925"/>
            </a:xfrm>
            <a:custGeom>
              <a:rect b="b" l="l" r="r" t="t"/>
              <a:pathLst>
                <a:path extrusionOk="0" h="2517" w="1101">
                  <a:moveTo>
                    <a:pt x="934" y="1"/>
                  </a:moveTo>
                  <a:lnTo>
                    <a:pt x="200" y="435"/>
                  </a:lnTo>
                  <a:cubicBezTo>
                    <a:pt x="167" y="435"/>
                    <a:pt x="167" y="435"/>
                    <a:pt x="167" y="468"/>
                  </a:cubicBezTo>
                  <a:cubicBezTo>
                    <a:pt x="167" y="501"/>
                    <a:pt x="167" y="501"/>
                    <a:pt x="167" y="535"/>
                  </a:cubicBezTo>
                  <a:lnTo>
                    <a:pt x="67" y="1635"/>
                  </a:lnTo>
                  <a:cubicBezTo>
                    <a:pt x="67" y="1635"/>
                    <a:pt x="67" y="1669"/>
                    <a:pt x="67" y="1669"/>
                  </a:cubicBezTo>
                  <a:cubicBezTo>
                    <a:pt x="84" y="1685"/>
                    <a:pt x="92" y="1694"/>
                    <a:pt x="96" y="1694"/>
                  </a:cubicBezTo>
                  <a:cubicBezTo>
                    <a:pt x="100" y="1694"/>
                    <a:pt x="100" y="1685"/>
                    <a:pt x="100" y="1669"/>
                  </a:cubicBezTo>
                  <a:lnTo>
                    <a:pt x="300" y="1569"/>
                  </a:lnTo>
                  <a:cubicBezTo>
                    <a:pt x="334" y="1569"/>
                    <a:pt x="334" y="1569"/>
                    <a:pt x="334" y="1535"/>
                  </a:cubicBezTo>
                  <a:lnTo>
                    <a:pt x="400" y="1502"/>
                  </a:lnTo>
                  <a:lnTo>
                    <a:pt x="434" y="1435"/>
                  </a:lnTo>
                  <a:cubicBezTo>
                    <a:pt x="467" y="1402"/>
                    <a:pt x="500" y="1369"/>
                    <a:pt x="534" y="1369"/>
                  </a:cubicBezTo>
                  <a:cubicBezTo>
                    <a:pt x="567" y="1335"/>
                    <a:pt x="601" y="1319"/>
                    <a:pt x="634" y="1319"/>
                  </a:cubicBezTo>
                  <a:cubicBezTo>
                    <a:pt x="667" y="1319"/>
                    <a:pt x="701" y="1335"/>
                    <a:pt x="734" y="1369"/>
                  </a:cubicBezTo>
                  <a:cubicBezTo>
                    <a:pt x="767" y="1402"/>
                    <a:pt x="801" y="1469"/>
                    <a:pt x="801" y="1535"/>
                  </a:cubicBezTo>
                  <a:cubicBezTo>
                    <a:pt x="801" y="1635"/>
                    <a:pt x="767" y="1736"/>
                    <a:pt x="734" y="1836"/>
                  </a:cubicBezTo>
                  <a:cubicBezTo>
                    <a:pt x="701" y="1936"/>
                    <a:pt x="634" y="2002"/>
                    <a:pt x="534" y="2036"/>
                  </a:cubicBezTo>
                  <a:lnTo>
                    <a:pt x="467" y="2102"/>
                  </a:lnTo>
                  <a:lnTo>
                    <a:pt x="367" y="2102"/>
                  </a:lnTo>
                  <a:cubicBezTo>
                    <a:pt x="367" y="2069"/>
                    <a:pt x="334" y="2069"/>
                    <a:pt x="300" y="2036"/>
                  </a:cubicBezTo>
                  <a:cubicBezTo>
                    <a:pt x="300" y="2036"/>
                    <a:pt x="267" y="2002"/>
                    <a:pt x="267" y="1969"/>
                  </a:cubicBezTo>
                  <a:cubicBezTo>
                    <a:pt x="267" y="1936"/>
                    <a:pt x="267" y="1936"/>
                    <a:pt x="267" y="1902"/>
                  </a:cubicBezTo>
                  <a:lnTo>
                    <a:pt x="234" y="1902"/>
                  </a:lnTo>
                  <a:lnTo>
                    <a:pt x="67" y="2002"/>
                  </a:lnTo>
                  <a:cubicBezTo>
                    <a:pt x="33" y="2036"/>
                    <a:pt x="33" y="2036"/>
                    <a:pt x="33" y="2069"/>
                  </a:cubicBezTo>
                  <a:cubicBezTo>
                    <a:pt x="0" y="2069"/>
                    <a:pt x="0" y="2102"/>
                    <a:pt x="33" y="2136"/>
                  </a:cubicBezTo>
                  <a:cubicBezTo>
                    <a:pt x="33" y="2203"/>
                    <a:pt x="33" y="2269"/>
                    <a:pt x="67" y="2336"/>
                  </a:cubicBezTo>
                  <a:cubicBezTo>
                    <a:pt x="67" y="2403"/>
                    <a:pt x="100" y="2436"/>
                    <a:pt x="167" y="2469"/>
                  </a:cubicBezTo>
                  <a:cubicBezTo>
                    <a:pt x="190" y="2493"/>
                    <a:pt x="231" y="2517"/>
                    <a:pt x="276" y="2517"/>
                  </a:cubicBezTo>
                  <a:cubicBezTo>
                    <a:pt x="295" y="2517"/>
                    <a:pt x="314" y="2513"/>
                    <a:pt x="334" y="2503"/>
                  </a:cubicBezTo>
                  <a:cubicBezTo>
                    <a:pt x="400" y="2503"/>
                    <a:pt x="500" y="2469"/>
                    <a:pt x="567" y="2436"/>
                  </a:cubicBezTo>
                  <a:cubicBezTo>
                    <a:pt x="634" y="2369"/>
                    <a:pt x="701" y="2336"/>
                    <a:pt x="767" y="2269"/>
                  </a:cubicBezTo>
                  <a:cubicBezTo>
                    <a:pt x="834" y="2203"/>
                    <a:pt x="901" y="2136"/>
                    <a:pt x="934" y="2036"/>
                  </a:cubicBezTo>
                  <a:cubicBezTo>
                    <a:pt x="967" y="1936"/>
                    <a:pt x="1001" y="1836"/>
                    <a:pt x="1034" y="1736"/>
                  </a:cubicBezTo>
                  <a:cubicBezTo>
                    <a:pt x="1068" y="1635"/>
                    <a:pt x="1101" y="1502"/>
                    <a:pt x="1068" y="1369"/>
                  </a:cubicBezTo>
                  <a:cubicBezTo>
                    <a:pt x="1101" y="1269"/>
                    <a:pt x="1068" y="1202"/>
                    <a:pt x="1034" y="1102"/>
                  </a:cubicBezTo>
                  <a:cubicBezTo>
                    <a:pt x="1034" y="1035"/>
                    <a:pt x="1001" y="968"/>
                    <a:pt x="934" y="935"/>
                  </a:cubicBezTo>
                  <a:cubicBezTo>
                    <a:pt x="901" y="902"/>
                    <a:pt x="834" y="902"/>
                    <a:pt x="767" y="902"/>
                  </a:cubicBezTo>
                  <a:cubicBezTo>
                    <a:pt x="701" y="902"/>
                    <a:pt x="634" y="935"/>
                    <a:pt x="567" y="968"/>
                  </a:cubicBezTo>
                  <a:cubicBezTo>
                    <a:pt x="534" y="1002"/>
                    <a:pt x="500" y="1002"/>
                    <a:pt x="467" y="1035"/>
                  </a:cubicBezTo>
                  <a:cubicBezTo>
                    <a:pt x="434" y="1068"/>
                    <a:pt x="400" y="1102"/>
                    <a:pt x="367" y="1135"/>
                  </a:cubicBezTo>
                  <a:lnTo>
                    <a:pt x="400" y="701"/>
                  </a:lnTo>
                  <a:lnTo>
                    <a:pt x="934" y="401"/>
                  </a:lnTo>
                  <a:cubicBezTo>
                    <a:pt x="967" y="368"/>
                    <a:pt x="967" y="368"/>
                    <a:pt x="1001" y="335"/>
                  </a:cubicBezTo>
                  <a:cubicBezTo>
                    <a:pt x="1001" y="301"/>
                    <a:pt x="1001" y="301"/>
                    <a:pt x="1001" y="268"/>
                  </a:cubicBezTo>
                  <a:lnTo>
                    <a:pt x="1001" y="68"/>
                  </a:lnTo>
                  <a:cubicBezTo>
                    <a:pt x="1001" y="34"/>
                    <a:pt x="1001" y="1"/>
                    <a:pt x="100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80"/>
            <p:cNvSpPr/>
            <p:nvPr/>
          </p:nvSpPr>
          <p:spPr>
            <a:xfrm>
              <a:off x="3351725" y="1639125"/>
              <a:ext cx="13375" cy="24200"/>
            </a:xfrm>
            <a:custGeom>
              <a:rect b="b" l="l" r="r" t="t"/>
              <a:pathLst>
                <a:path extrusionOk="0" h="968" w="535">
                  <a:moveTo>
                    <a:pt x="534" y="0"/>
                  </a:moveTo>
                  <a:lnTo>
                    <a:pt x="1" y="334"/>
                  </a:lnTo>
                  <a:lnTo>
                    <a:pt x="1" y="967"/>
                  </a:lnTo>
                  <a:lnTo>
                    <a:pt x="534" y="667"/>
                  </a:lnTo>
                  <a:lnTo>
                    <a:pt x="534"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80"/>
            <p:cNvSpPr/>
            <p:nvPr/>
          </p:nvSpPr>
          <p:spPr>
            <a:xfrm>
              <a:off x="3372575" y="1611600"/>
              <a:ext cx="13375" cy="40050"/>
            </a:xfrm>
            <a:custGeom>
              <a:rect b="b" l="l" r="r" t="t"/>
              <a:pathLst>
                <a:path extrusionOk="0" h="1602" w="535">
                  <a:moveTo>
                    <a:pt x="534" y="0"/>
                  </a:moveTo>
                  <a:lnTo>
                    <a:pt x="1" y="301"/>
                  </a:lnTo>
                  <a:lnTo>
                    <a:pt x="1" y="1601"/>
                  </a:lnTo>
                  <a:lnTo>
                    <a:pt x="534" y="1268"/>
                  </a:lnTo>
                  <a:lnTo>
                    <a:pt x="534"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80"/>
            <p:cNvSpPr/>
            <p:nvPr/>
          </p:nvSpPr>
          <p:spPr>
            <a:xfrm>
              <a:off x="3393425" y="1583250"/>
              <a:ext cx="13375" cy="55900"/>
            </a:xfrm>
            <a:custGeom>
              <a:rect b="b" l="l" r="r" t="t"/>
              <a:pathLst>
                <a:path extrusionOk="0" h="2236" w="535">
                  <a:moveTo>
                    <a:pt x="534" y="0"/>
                  </a:moveTo>
                  <a:lnTo>
                    <a:pt x="1" y="300"/>
                  </a:lnTo>
                  <a:lnTo>
                    <a:pt x="1" y="2235"/>
                  </a:lnTo>
                  <a:lnTo>
                    <a:pt x="534" y="1935"/>
                  </a:lnTo>
                  <a:lnTo>
                    <a:pt x="534"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80"/>
            <p:cNvSpPr/>
            <p:nvPr/>
          </p:nvSpPr>
          <p:spPr>
            <a:xfrm>
              <a:off x="3414275" y="1554900"/>
              <a:ext cx="14200" cy="72575"/>
            </a:xfrm>
            <a:custGeom>
              <a:rect b="b" l="l" r="r" t="t"/>
              <a:pathLst>
                <a:path extrusionOk="0" h="2903" w="568">
                  <a:moveTo>
                    <a:pt x="568" y="0"/>
                  </a:moveTo>
                  <a:lnTo>
                    <a:pt x="1" y="334"/>
                  </a:lnTo>
                  <a:lnTo>
                    <a:pt x="1" y="2902"/>
                  </a:lnTo>
                  <a:lnTo>
                    <a:pt x="568" y="2569"/>
                  </a:lnTo>
                  <a:lnTo>
                    <a:pt x="568"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80"/>
            <p:cNvSpPr/>
            <p:nvPr/>
          </p:nvSpPr>
          <p:spPr>
            <a:xfrm>
              <a:off x="4328250" y="1008175"/>
              <a:ext cx="66750" cy="87025"/>
            </a:xfrm>
            <a:custGeom>
              <a:rect b="b" l="l" r="r" t="t"/>
              <a:pathLst>
                <a:path extrusionOk="0" h="3481" w="2670">
                  <a:moveTo>
                    <a:pt x="2469" y="220"/>
                  </a:moveTo>
                  <a:cubicBezTo>
                    <a:pt x="2503" y="220"/>
                    <a:pt x="2503" y="220"/>
                    <a:pt x="2503" y="254"/>
                  </a:cubicBezTo>
                  <a:cubicBezTo>
                    <a:pt x="2536" y="287"/>
                    <a:pt x="2536" y="354"/>
                    <a:pt x="2536" y="420"/>
                  </a:cubicBezTo>
                  <a:lnTo>
                    <a:pt x="2536" y="1588"/>
                  </a:lnTo>
                  <a:cubicBezTo>
                    <a:pt x="2536" y="1755"/>
                    <a:pt x="2469" y="1955"/>
                    <a:pt x="2369" y="2055"/>
                  </a:cubicBezTo>
                  <a:lnTo>
                    <a:pt x="268" y="3256"/>
                  </a:lnTo>
                  <a:cubicBezTo>
                    <a:pt x="251" y="3272"/>
                    <a:pt x="234" y="3281"/>
                    <a:pt x="218" y="3281"/>
                  </a:cubicBezTo>
                  <a:cubicBezTo>
                    <a:pt x="201" y="3281"/>
                    <a:pt x="184" y="3272"/>
                    <a:pt x="168" y="3256"/>
                  </a:cubicBezTo>
                  <a:cubicBezTo>
                    <a:pt x="168" y="3189"/>
                    <a:pt x="134" y="3122"/>
                    <a:pt x="134" y="3056"/>
                  </a:cubicBezTo>
                  <a:lnTo>
                    <a:pt x="134" y="1888"/>
                  </a:lnTo>
                  <a:cubicBezTo>
                    <a:pt x="134" y="1721"/>
                    <a:pt x="201" y="1554"/>
                    <a:pt x="335" y="1421"/>
                  </a:cubicBezTo>
                  <a:lnTo>
                    <a:pt x="2403" y="220"/>
                  </a:lnTo>
                  <a:close/>
                  <a:moveTo>
                    <a:pt x="2443" y="0"/>
                  </a:moveTo>
                  <a:cubicBezTo>
                    <a:pt x="2418" y="0"/>
                    <a:pt x="2394" y="8"/>
                    <a:pt x="2369" y="20"/>
                  </a:cubicBezTo>
                  <a:lnTo>
                    <a:pt x="268" y="1221"/>
                  </a:lnTo>
                  <a:cubicBezTo>
                    <a:pt x="101" y="1388"/>
                    <a:pt x="1" y="1621"/>
                    <a:pt x="34" y="1855"/>
                  </a:cubicBezTo>
                  <a:lnTo>
                    <a:pt x="34" y="3022"/>
                  </a:lnTo>
                  <a:cubicBezTo>
                    <a:pt x="34" y="3156"/>
                    <a:pt x="68" y="3289"/>
                    <a:pt x="134" y="3389"/>
                  </a:cubicBezTo>
                  <a:cubicBezTo>
                    <a:pt x="134" y="3423"/>
                    <a:pt x="168" y="3456"/>
                    <a:pt x="201" y="3456"/>
                  </a:cubicBezTo>
                  <a:cubicBezTo>
                    <a:pt x="218" y="3473"/>
                    <a:pt x="243" y="3481"/>
                    <a:pt x="268" y="3481"/>
                  </a:cubicBezTo>
                  <a:cubicBezTo>
                    <a:pt x="293" y="3481"/>
                    <a:pt x="318" y="3473"/>
                    <a:pt x="335" y="3456"/>
                  </a:cubicBezTo>
                  <a:lnTo>
                    <a:pt x="2403" y="2255"/>
                  </a:lnTo>
                  <a:cubicBezTo>
                    <a:pt x="2569" y="2088"/>
                    <a:pt x="2670" y="1888"/>
                    <a:pt x="2636" y="1655"/>
                  </a:cubicBezTo>
                  <a:lnTo>
                    <a:pt x="2636" y="487"/>
                  </a:lnTo>
                  <a:cubicBezTo>
                    <a:pt x="2670" y="320"/>
                    <a:pt x="2636" y="187"/>
                    <a:pt x="2569" y="87"/>
                  </a:cubicBezTo>
                  <a:cubicBezTo>
                    <a:pt x="2527" y="23"/>
                    <a:pt x="2485" y="0"/>
                    <a:pt x="244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80"/>
            <p:cNvSpPr/>
            <p:nvPr/>
          </p:nvSpPr>
          <p:spPr>
            <a:xfrm>
              <a:off x="4336600" y="1042850"/>
              <a:ext cx="10025" cy="40050"/>
            </a:xfrm>
            <a:custGeom>
              <a:rect b="b" l="l" r="r" t="t"/>
              <a:pathLst>
                <a:path extrusionOk="0" h="1602" w="401">
                  <a:moveTo>
                    <a:pt x="401" y="1"/>
                  </a:moveTo>
                  <a:lnTo>
                    <a:pt x="134" y="167"/>
                  </a:lnTo>
                  <a:cubicBezTo>
                    <a:pt x="34" y="234"/>
                    <a:pt x="1" y="368"/>
                    <a:pt x="1" y="501"/>
                  </a:cubicBezTo>
                  <a:lnTo>
                    <a:pt x="1" y="1535"/>
                  </a:lnTo>
                  <a:cubicBezTo>
                    <a:pt x="1" y="1568"/>
                    <a:pt x="34" y="1602"/>
                    <a:pt x="67" y="1602"/>
                  </a:cubicBezTo>
                  <a:lnTo>
                    <a:pt x="401" y="1402"/>
                  </a:lnTo>
                  <a:lnTo>
                    <a:pt x="401"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80"/>
            <p:cNvSpPr/>
            <p:nvPr/>
          </p:nvSpPr>
          <p:spPr>
            <a:xfrm>
              <a:off x="4349950" y="1035350"/>
              <a:ext cx="10025" cy="40050"/>
            </a:xfrm>
            <a:custGeom>
              <a:rect b="b" l="l" r="r" t="t"/>
              <a:pathLst>
                <a:path extrusionOk="0" h="1602" w="401">
                  <a:moveTo>
                    <a:pt x="401" y="0"/>
                  </a:moveTo>
                  <a:lnTo>
                    <a:pt x="0" y="234"/>
                  </a:lnTo>
                  <a:lnTo>
                    <a:pt x="0" y="1602"/>
                  </a:lnTo>
                  <a:lnTo>
                    <a:pt x="401" y="1368"/>
                  </a:lnTo>
                  <a:lnTo>
                    <a:pt x="401"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80"/>
            <p:cNvSpPr/>
            <p:nvPr/>
          </p:nvSpPr>
          <p:spPr>
            <a:xfrm>
              <a:off x="4364125" y="1027850"/>
              <a:ext cx="9200" cy="40050"/>
            </a:xfrm>
            <a:custGeom>
              <a:rect b="b" l="l" r="r" t="t"/>
              <a:pathLst>
                <a:path extrusionOk="0" h="1602" w="368">
                  <a:moveTo>
                    <a:pt x="367" y="0"/>
                  </a:moveTo>
                  <a:lnTo>
                    <a:pt x="0" y="200"/>
                  </a:lnTo>
                  <a:lnTo>
                    <a:pt x="0" y="1601"/>
                  </a:lnTo>
                  <a:lnTo>
                    <a:pt x="367" y="1368"/>
                  </a:lnTo>
                  <a:lnTo>
                    <a:pt x="367"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80"/>
            <p:cNvSpPr/>
            <p:nvPr/>
          </p:nvSpPr>
          <p:spPr>
            <a:xfrm>
              <a:off x="4377475" y="1020825"/>
              <a:ext cx="9175" cy="39575"/>
            </a:xfrm>
            <a:custGeom>
              <a:rect b="b" l="l" r="r" t="t"/>
              <a:pathLst>
                <a:path extrusionOk="0" h="1583" w="367">
                  <a:moveTo>
                    <a:pt x="329" y="1"/>
                  </a:moveTo>
                  <a:cubicBezTo>
                    <a:pt x="320" y="1"/>
                    <a:pt x="310" y="5"/>
                    <a:pt x="300" y="14"/>
                  </a:cubicBezTo>
                  <a:lnTo>
                    <a:pt x="0" y="181"/>
                  </a:lnTo>
                  <a:lnTo>
                    <a:pt x="0" y="1582"/>
                  </a:lnTo>
                  <a:lnTo>
                    <a:pt x="133" y="1482"/>
                  </a:lnTo>
                  <a:cubicBezTo>
                    <a:pt x="267" y="1382"/>
                    <a:pt x="367" y="1215"/>
                    <a:pt x="367" y="1048"/>
                  </a:cubicBezTo>
                  <a:lnTo>
                    <a:pt x="367" y="48"/>
                  </a:lnTo>
                  <a:cubicBezTo>
                    <a:pt x="367" y="24"/>
                    <a:pt x="350" y="1"/>
                    <a:pt x="32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80"/>
            <p:cNvSpPr/>
            <p:nvPr/>
          </p:nvSpPr>
          <p:spPr>
            <a:xfrm>
              <a:off x="4394150" y="1018575"/>
              <a:ext cx="5025" cy="29300"/>
            </a:xfrm>
            <a:custGeom>
              <a:rect b="b" l="l" r="r" t="t"/>
              <a:pathLst>
                <a:path extrusionOk="0" h="1172" w="201">
                  <a:moveTo>
                    <a:pt x="110" y="0"/>
                  </a:moveTo>
                  <a:cubicBezTo>
                    <a:pt x="106" y="0"/>
                    <a:pt x="103" y="1"/>
                    <a:pt x="100" y="4"/>
                  </a:cubicBezTo>
                  <a:lnTo>
                    <a:pt x="0" y="71"/>
                  </a:lnTo>
                  <a:lnTo>
                    <a:pt x="0" y="1172"/>
                  </a:lnTo>
                  <a:lnTo>
                    <a:pt x="100" y="1105"/>
                  </a:lnTo>
                  <a:cubicBezTo>
                    <a:pt x="167" y="938"/>
                    <a:pt x="200" y="772"/>
                    <a:pt x="200" y="605"/>
                  </a:cubicBezTo>
                  <a:lnTo>
                    <a:pt x="200" y="371"/>
                  </a:lnTo>
                  <a:cubicBezTo>
                    <a:pt x="200" y="158"/>
                    <a:pt x="145" y="0"/>
                    <a:pt x="11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80"/>
            <p:cNvSpPr/>
            <p:nvPr/>
          </p:nvSpPr>
          <p:spPr>
            <a:xfrm>
              <a:off x="4249875" y="1062025"/>
              <a:ext cx="50900" cy="65925"/>
            </a:xfrm>
            <a:custGeom>
              <a:rect b="b" l="l" r="r" t="t"/>
              <a:pathLst>
                <a:path extrusionOk="0" h="2637" w="2036">
                  <a:moveTo>
                    <a:pt x="2035" y="1"/>
                  </a:moveTo>
                  <a:lnTo>
                    <a:pt x="0" y="1802"/>
                  </a:lnTo>
                  <a:lnTo>
                    <a:pt x="1101" y="1535"/>
                  </a:lnTo>
                  <a:lnTo>
                    <a:pt x="1401" y="2636"/>
                  </a:lnTo>
                  <a:lnTo>
                    <a:pt x="2035"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80"/>
            <p:cNvSpPr/>
            <p:nvPr/>
          </p:nvSpPr>
          <p:spPr>
            <a:xfrm>
              <a:off x="3670300" y="1910350"/>
              <a:ext cx="44225" cy="102175"/>
            </a:xfrm>
            <a:custGeom>
              <a:rect b="b" l="l" r="r" t="t"/>
              <a:pathLst>
                <a:path extrusionOk="0" h="4087" w="1769">
                  <a:moveTo>
                    <a:pt x="1234" y="693"/>
                  </a:moveTo>
                  <a:cubicBezTo>
                    <a:pt x="1301" y="726"/>
                    <a:pt x="1334" y="826"/>
                    <a:pt x="1334" y="1026"/>
                  </a:cubicBezTo>
                  <a:cubicBezTo>
                    <a:pt x="1368" y="1160"/>
                    <a:pt x="1301" y="1327"/>
                    <a:pt x="1234" y="1460"/>
                  </a:cubicBezTo>
                  <a:cubicBezTo>
                    <a:pt x="1168" y="1593"/>
                    <a:pt x="1068" y="1660"/>
                    <a:pt x="934" y="1760"/>
                  </a:cubicBezTo>
                  <a:lnTo>
                    <a:pt x="467" y="2027"/>
                  </a:lnTo>
                  <a:lnTo>
                    <a:pt x="467" y="1060"/>
                  </a:lnTo>
                  <a:lnTo>
                    <a:pt x="934" y="759"/>
                  </a:lnTo>
                  <a:cubicBezTo>
                    <a:pt x="1034" y="693"/>
                    <a:pt x="1134" y="693"/>
                    <a:pt x="1234" y="693"/>
                  </a:cubicBezTo>
                  <a:close/>
                  <a:moveTo>
                    <a:pt x="1346" y="1"/>
                  </a:moveTo>
                  <a:cubicBezTo>
                    <a:pt x="1233" y="1"/>
                    <a:pt x="1096" y="45"/>
                    <a:pt x="934" y="126"/>
                  </a:cubicBezTo>
                  <a:lnTo>
                    <a:pt x="100" y="626"/>
                  </a:lnTo>
                  <a:cubicBezTo>
                    <a:pt x="67" y="659"/>
                    <a:pt x="34" y="693"/>
                    <a:pt x="34" y="726"/>
                  </a:cubicBezTo>
                  <a:cubicBezTo>
                    <a:pt x="0" y="759"/>
                    <a:pt x="0" y="793"/>
                    <a:pt x="0" y="826"/>
                  </a:cubicBezTo>
                  <a:lnTo>
                    <a:pt x="0" y="3995"/>
                  </a:lnTo>
                  <a:cubicBezTo>
                    <a:pt x="0" y="4028"/>
                    <a:pt x="0" y="4062"/>
                    <a:pt x="34" y="4062"/>
                  </a:cubicBezTo>
                  <a:cubicBezTo>
                    <a:pt x="34" y="4078"/>
                    <a:pt x="42" y="4087"/>
                    <a:pt x="54" y="4087"/>
                  </a:cubicBezTo>
                  <a:cubicBezTo>
                    <a:pt x="67" y="4087"/>
                    <a:pt x="84" y="4078"/>
                    <a:pt x="100" y="4062"/>
                  </a:cubicBezTo>
                  <a:lnTo>
                    <a:pt x="367" y="3928"/>
                  </a:lnTo>
                  <a:cubicBezTo>
                    <a:pt x="367" y="3895"/>
                    <a:pt x="400" y="3862"/>
                    <a:pt x="400" y="3862"/>
                  </a:cubicBezTo>
                  <a:cubicBezTo>
                    <a:pt x="434" y="3795"/>
                    <a:pt x="434" y="3762"/>
                    <a:pt x="434" y="3728"/>
                  </a:cubicBezTo>
                  <a:lnTo>
                    <a:pt x="434" y="2661"/>
                  </a:lnTo>
                  <a:lnTo>
                    <a:pt x="934" y="2361"/>
                  </a:lnTo>
                  <a:cubicBezTo>
                    <a:pt x="1201" y="2194"/>
                    <a:pt x="1401" y="1994"/>
                    <a:pt x="1535" y="1727"/>
                  </a:cubicBezTo>
                  <a:cubicBezTo>
                    <a:pt x="1701" y="1427"/>
                    <a:pt x="1768" y="1093"/>
                    <a:pt x="1768" y="759"/>
                  </a:cubicBezTo>
                  <a:cubicBezTo>
                    <a:pt x="1768" y="426"/>
                    <a:pt x="1701" y="192"/>
                    <a:pt x="1535" y="59"/>
                  </a:cubicBezTo>
                  <a:cubicBezTo>
                    <a:pt x="1482" y="19"/>
                    <a:pt x="1419" y="1"/>
                    <a:pt x="134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80"/>
            <p:cNvSpPr/>
            <p:nvPr/>
          </p:nvSpPr>
          <p:spPr>
            <a:xfrm>
              <a:off x="3714500" y="1883450"/>
              <a:ext cx="54225" cy="102600"/>
            </a:xfrm>
            <a:custGeom>
              <a:rect b="b" l="l" r="r" t="t"/>
              <a:pathLst>
                <a:path extrusionOk="0" h="4104" w="2169">
                  <a:moveTo>
                    <a:pt x="1101" y="868"/>
                  </a:moveTo>
                  <a:lnTo>
                    <a:pt x="1434" y="2069"/>
                  </a:lnTo>
                  <a:lnTo>
                    <a:pt x="734" y="2469"/>
                  </a:lnTo>
                  <a:lnTo>
                    <a:pt x="1101" y="868"/>
                  </a:lnTo>
                  <a:close/>
                  <a:moveTo>
                    <a:pt x="1268" y="1"/>
                  </a:moveTo>
                  <a:lnTo>
                    <a:pt x="901" y="201"/>
                  </a:lnTo>
                  <a:cubicBezTo>
                    <a:pt x="867" y="201"/>
                    <a:pt x="867" y="234"/>
                    <a:pt x="834" y="268"/>
                  </a:cubicBezTo>
                  <a:cubicBezTo>
                    <a:pt x="834" y="334"/>
                    <a:pt x="801" y="368"/>
                    <a:pt x="801" y="434"/>
                  </a:cubicBezTo>
                  <a:lnTo>
                    <a:pt x="0" y="4004"/>
                  </a:lnTo>
                  <a:lnTo>
                    <a:pt x="0" y="4037"/>
                  </a:lnTo>
                  <a:cubicBezTo>
                    <a:pt x="0" y="4037"/>
                    <a:pt x="33" y="4070"/>
                    <a:pt x="33" y="4104"/>
                  </a:cubicBezTo>
                  <a:lnTo>
                    <a:pt x="100" y="4104"/>
                  </a:lnTo>
                  <a:lnTo>
                    <a:pt x="334" y="3970"/>
                  </a:lnTo>
                  <a:cubicBezTo>
                    <a:pt x="367" y="3937"/>
                    <a:pt x="400" y="3904"/>
                    <a:pt x="434" y="3870"/>
                  </a:cubicBezTo>
                  <a:cubicBezTo>
                    <a:pt x="434" y="3837"/>
                    <a:pt x="434" y="3804"/>
                    <a:pt x="467" y="3770"/>
                  </a:cubicBezTo>
                  <a:lnTo>
                    <a:pt x="601" y="3170"/>
                  </a:lnTo>
                  <a:lnTo>
                    <a:pt x="1601" y="2569"/>
                  </a:lnTo>
                  <a:lnTo>
                    <a:pt x="1735" y="3036"/>
                  </a:lnTo>
                  <a:cubicBezTo>
                    <a:pt x="1735" y="3070"/>
                    <a:pt x="1768" y="3103"/>
                    <a:pt x="1768" y="3103"/>
                  </a:cubicBezTo>
                  <a:cubicBezTo>
                    <a:pt x="1785" y="3120"/>
                    <a:pt x="1793" y="3128"/>
                    <a:pt x="1806" y="3128"/>
                  </a:cubicBezTo>
                  <a:cubicBezTo>
                    <a:pt x="1818" y="3128"/>
                    <a:pt x="1835" y="3120"/>
                    <a:pt x="1868" y="3103"/>
                  </a:cubicBezTo>
                  <a:lnTo>
                    <a:pt x="2102" y="2970"/>
                  </a:lnTo>
                  <a:cubicBezTo>
                    <a:pt x="2102" y="2970"/>
                    <a:pt x="2135" y="2936"/>
                    <a:pt x="2135" y="2903"/>
                  </a:cubicBezTo>
                  <a:cubicBezTo>
                    <a:pt x="2168" y="2870"/>
                    <a:pt x="2168" y="2836"/>
                    <a:pt x="2168" y="2803"/>
                  </a:cubicBezTo>
                  <a:cubicBezTo>
                    <a:pt x="2168" y="2769"/>
                    <a:pt x="2168" y="2769"/>
                    <a:pt x="2168" y="2769"/>
                  </a:cubicBezTo>
                  <a:lnTo>
                    <a:pt x="1401" y="101"/>
                  </a:lnTo>
                  <a:cubicBezTo>
                    <a:pt x="1368" y="67"/>
                    <a:pt x="1368" y="34"/>
                    <a:pt x="133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80"/>
            <p:cNvSpPr/>
            <p:nvPr/>
          </p:nvSpPr>
          <p:spPr>
            <a:xfrm>
              <a:off x="3766200" y="1845100"/>
              <a:ext cx="49225" cy="100725"/>
            </a:xfrm>
            <a:custGeom>
              <a:rect b="b" l="l" r="r" t="t"/>
              <a:pathLst>
                <a:path extrusionOk="0" h="4029" w="1969">
                  <a:moveTo>
                    <a:pt x="1868" y="0"/>
                  </a:moveTo>
                  <a:lnTo>
                    <a:pt x="1635" y="167"/>
                  </a:lnTo>
                  <a:cubicBezTo>
                    <a:pt x="1601" y="167"/>
                    <a:pt x="1568" y="200"/>
                    <a:pt x="1535" y="267"/>
                  </a:cubicBezTo>
                  <a:cubicBezTo>
                    <a:pt x="1501" y="301"/>
                    <a:pt x="1501" y="334"/>
                    <a:pt x="1501" y="367"/>
                  </a:cubicBezTo>
                  <a:lnTo>
                    <a:pt x="1001" y="2035"/>
                  </a:lnTo>
                  <a:lnTo>
                    <a:pt x="467" y="934"/>
                  </a:lnTo>
                  <a:cubicBezTo>
                    <a:pt x="467" y="901"/>
                    <a:pt x="467" y="901"/>
                    <a:pt x="434" y="868"/>
                  </a:cubicBezTo>
                  <a:cubicBezTo>
                    <a:pt x="423" y="857"/>
                    <a:pt x="412" y="853"/>
                    <a:pt x="401" y="853"/>
                  </a:cubicBezTo>
                  <a:cubicBezTo>
                    <a:pt x="378" y="853"/>
                    <a:pt x="356" y="868"/>
                    <a:pt x="334" y="868"/>
                  </a:cubicBezTo>
                  <a:lnTo>
                    <a:pt x="100" y="1034"/>
                  </a:lnTo>
                  <a:cubicBezTo>
                    <a:pt x="67" y="1034"/>
                    <a:pt x="34" y="1068"/>
                    <a:pt x="34" y="1101"/>
                  </a:cubicBezTo>
                  <a:cubicBezTo>
                    <a:pt x="34" y="1134"/>
                    <a:pt x="0" y="1168"/>
                    <a:pt x="0" y="1201"/>
                  </a:cubicBezTo>
                  <a:cubicBezTo>
                    <a:pt x="0" y="1201"/>
                    <a:pt x="0" y="1235"/>
                    <a:pt x="0" y="1235"/>
                  </a:cubicBezTo>
                  <a:lnTo>
                    <a:pt x="767" y="2869"/>
                  </a:lnTo>
                  <a:lnTo>
                    <a:pt x="767" y="3937"/>
                  </a:lnTo>
                  <a:cubicBezTo>
                    <a:pt x="767" y="3970"/>
                    <a:pt x="767" y="4003"/>
                    <a:pt x="801" y="4003"/>
                  </a:cubicBezTo>
                  <a:cubicBezTo>
                    <a:pt x="801" y="4020"/>
                    <a:pt x="809" y="4028"/>
                    <a:pt x="822" y="4028"/>
                  </a:cubicBezTo>
                  <a:cubicBezTo>
                    <a:pt x="834" y="4028"/>
                    <a:pt x="851" y="4020"/>
                    <a:pt x="868" y="4003"/>
                  </a:cubicBezTo>
                  <a:lnTo>
                    <a:pt x="1101" y="3870"/>
                  </a:lnTo>
                  <a:cubicBezTo>
                    <a:pt x="1134" y="3836"/>
                    <a:pt x="1168" y="3836"/>
                    <a:pt x="1168" y="3803"/>
                  </a:cubicBezTo>
                  <a:cubicBezTo>
                    <a:pt x="1168" y="3770"/>
                    <a:pt x="1201" y="3736"/>
                    <a:pt x="1201" y="3703"/>
                  </a:cubicBezTo>
                  <a:lnTo>
                    <a:pt x="1201" y="2636"/>
                  </a:lnTo>
                  <a:lnTo>
                    <a:pt x="1968" y="134"/>
                  </a:lnTo>
                  <a:cubicBezTo>
                    <a:pt x="1968" y="100"/>
                    <a:pt x="1968" y="100"/>
                    <a:pt x="1968" y="67"/>
                  </a:cubicBezTo>
                  <a:cubicBezTo>
                    <a:pt x="1968" y="67"/>
                    <a:pt x="1935" y="34"/>
                    <a:pt x="1935"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80"/>
            <p:cNvSpPr/>
            <p:nvPr/>
          </p:nvSpPr>
          <p:spPr>
            <a:xfrm>
              <a:off x="3823725" y="1809450"/>
              <a:ext cx="52575" cy="114675"/>
            </a:xfrm>
            <a:custGeom>
              <a:rect b="b" l="l" r="r" t="t"/>
              <a:pathLst>
                <a:path extrusionOk="0" h="4587" w="2103">
                  <a:moveTo>
                    <a:pt x="2036" y="0"/>
                  </a:moveTo>
                  <a:cubicBezTo>
                    <a:pt x="2027" y="0"/>
                    <a:pt x="2019" y="9"/>
                    <a:pt x="2002" y="25"/>
                  </a:cubicBezTo>
                  <a:lnTo>
                    <a:pt x="1802" y="159"/>
                  </a:lnTo>
                  <a:cubicBezTo>
                    <a:pt x="1735" y="159"/>
                    <a:pt x="1702" y="225"/>
                    <a:pt x="1702" y="259"/>
                  </a:cubicBezTo>
                  <a:lnTo>
                    <a:pt x="1635" y="359"/>
                  </a:lnTo>
                  <a:lnTo>
                    <a:pt x="1035" y="2327"/>
                  </a:lnTo>
                  <a:lnTo>
                    <a:pt x="435" y="1059"/>
                  </a:lnTo>
                  <a:lnTo>
                    <a:pt x="401" y="993"/>
                  </a:lnTo>
                  <a:lnTo>
                    <a:pt x="301" y="993"/>
                  </a:lnTo>
                  <a:lnTo>
                    <a:pt x="101" y="1126"/>
                  </a:lnTo>
                  <a:cubicBezTo>
                    <a:pt x="68" y="1159"/>
                    <a:pt x="34" y="1193"/>
                    <a:pt x="34" y="1193"/>
                  </a:cubicBezTo>
                  <a:cubicBezTo>
                    <a:pt x="1" y="1226"/>
                    <a:pt x="1" y="1293"/>
                    <a:pt x="1" y="1326"/>
                  </a:cubicBezTo>
                  <a:lnTo>
                    <a:pt x="1" y="4495"/>
                  </a:lnTo>
                  <a:cubicBezTo>
                    <a:pt x="1" y="4529"/>
                    <a:pt x="1" y="4529"/>
                    <a:pt x="34" y="4562"/>
                  </a:cubicBezTo>
                  <a:cubicBezTo>
                    <a:pt x="34" y="4579"/>
                    <a:pt x="43" y="4587"/>
                    <a:pt x="55" y="4587"/>
                  </a:cubicBezTo>
                  <a:cubicBezTo>
                    <a:pt x="68" y="4587"/>
                    <a:pt x="84" y="4579"/>
                    <a:pt x="101" y="4562"/>
                  </a:cubicBezTo>
                  <a:lnTo>
                    <a:pt x="334" y="4428"/>
                  </a:lnTo>
                  <a:cubicBezTo>
                    <a:pt x="368" y="4395"/>
                    <a:pt x="401" y="4362"/>
                    <a:pt x="401" y="4362"/>
                  </a:cubicBezTo>
                  <a:cubicBezTo>
                    <a:pt x="401" y="4295"/>
                    <a:pt x="435" y="4262"/>
                    <a:pt x="435" y="4228"/>
                  </a:cubicBezTo>
                  <a:lnTo>
                    <a:pt x="435" y="2327"/>
                  </a:lnTo>
                  <a:lnTo>
                    <a:pt x="835" y="3194"/>
                  </a:lnTo>
                  <a:cubicBezTo>
                    <a:pt x="868" y="3194"/>
                    <a:pt x="868" y="3228"/>
                    <a:pt x="902" y="3228"/>
                  </a:cubicBezTo>
                  <a:cubicBezTo>
                    <a:pt x="902" y="3244"/>
                    <a:pt x="910" y="3253"/>
                    <a:pt x="922" y="3253"/>
                  </a:cubicBezTo>
                  <a:cubicBezTo>
                    <a:pt x="935" y="3253"/>
                    <a:pt x="952" y="3244"/>
                    <a:pt x="968" y="3228"/>
                  </a:cubicBezTo>
                  <a:lnTo>
                    <a:pt x="1135" y="3128"/>
                  </a:lnTo>
                  <a:cubicBezTo>
                    <a:pt x="1168" y="3128"/>
                    <a:pt x="1168" y="3094"/>
                    <a:pt x="1202" y="3061"/>
                  </a:cubicBezTo>
                  <a:cubicBezTo>
                    <a:pt x="1235" y="3027"/>
                    <a:pt x="1235" y="2994"/>
                    <a:pt x="1235" y="2961"/>
                  </a:cubicBezTo>
                  <a:lnTo>
                    <a:pt x="1669" y="1593"/>
                  </a:lnTo>
                  <a:lnTo>
                    <a:pt x="1669" y="3528"/>
                  </a:lnTo>
                  <a:cubicBezTo>
                    <a:pt x="1669" y="3561"/>
                    <a:pt x="1669" y="3595"/>
                    <a:pt x="1702" y="3595"/>
                  </a:cubicBezTo>
                  <a:cubicBezTo>
                    <a:pt x="1702" y="3611"/>
                    <a:pt x="1710" y="3620"/>
                    <a:pt x="1719" y="3620"/>
                  </a:cubicBezTo>
                  <a:cubicBezTo>
                    <a:pt x="1727" y="3620"/>
                    <a:pt x="1735" y="3611"/>
                    <a:pt x="1735" y="3595"/>
                  </a:cubicBezTo>
                  <a:lnTo>
                    <a:pt x="2002" y="3461"/>
                  </a:lnTo>
                  <a:cubicBezTo>
                    <a:pt x="2036" y="3428"/>
                    <a:pt x="2069" y="3394"/>
                    <a:pt x="2069" y="3394"/>
                  </a:cubicBezTo>
                  <a:cubicBezTo>
                    <a:pt x="2069" y="3361"/>
                    <a:pt x="2102" y="3294"/>
                    <a:pt x="2102" y="3261"/>
                  </a:cubicBezTo>
                  <a:lnTo>
                    <a:pt x="2102" y="92"/>
                  </a:lnTo>
                  <a:cubicBezTo>
                    <a:pt x="2102" y="59"/>
                    <a:pt x="2069" y="59"/>
                    <a:pt x="2069" y="25"/>
                  </a:cubicBezTo>
                  <a:cubicBezTo>
                    <a:pt x="2052" y="9"/>
                    <a:pt x="2044" y="0"/>
                    <a:pt x="2036"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80"/>
            <p:cNvSpPr/>
            <p:nvPr/>
          </p:nvSpPr>
          <p:spPr>
            <a:xfrm>
              <a:off x="3888775" y="1780050"/>
              <a:ext cx="39225" cy="105925"/>
            </a:xfrm>
            <a:custGeom>
              <a:rect b="b" l="l" r="r" t="t"/>
              <a:pathLst>
                <a:path extrusionOk="0" h="4237" w="1569">
                  <a:moveTo>
                    <a:pt x="1468" y="0"/>
                  </a:moveTo>
                  <a:lnTo>
                    <a:pt x="101" y="801"/>
                  </a:lnTo>
                  <a:cubicBezTo>
                    <a:pt x="67" y="834"/>
                    <a:pt x="34" y="834"/>
                    <a:pt x="34" y="868"/>
                  </a:cubicBezTo>
                  <a:cubicBezTo>
                    <a:pt x="1" y="901"/>
                    <a:pt x="1" y="934"/>
                    <a:pt x="1" y="968"/>
                  </a:cubicBezTo>
                  <a:lnTo>
                    <a:pt x="1" y="4170"/>
                  </a:lnTo>
                  <a:cubicBezTo>
                    <a:pt x="1" y="4170"/>
                    <a:pt x="1" y="4203"/>
                    <a:pt x="34" y="4237"/>
                  </a:cubicBezTo>
                  <a:lnTo>
                    <a:pt x="101" y="4237"/>
                  </a:lnTo>
                  <a:lnTo>
                    <a:pt x="1502" y="3436"/>
                  </a:lnTo>
                  <a:cubicBezTo>
                    <a:pt x="1502" y="3403"/>
                    <a:pt x="1535" y="3370"/>
                    <a:pt x="1535" y="3336"/>
                  </a:cubicBezTo>
                  <a:cubicBezTo>
                    <a:pt x="1569" y="3303"/>
                    <a:pt x="1569" y="3269"/>
                    <a:pt x="1569" y="3236"/>
                  </a:cubicBezTo>
                  <a:lnTo>
                    <a:pt x="1569" y="2903"/>
                  </a:lnTo>
                  <a:cubicBezTo>
                    <a:pt x="1569" y="2869"/>
                    <a:pt x="1569" y="2836"/>
                    <a:pt x="1535" y="2802"/>
                  </a:cubicBezTo>
                  <a:lnTo>
                    <a:pt x="1502" y="2802"/>
                  </a:lnTo>
                  <a:lnTo>
                    <a:pt x="434" y="3436"/>
                  </a:lnTo>
                  <a:lnTo>
                    <a:pt x="434" y="2602"/>
                  </a:lnTo>
                  <a:lnTo>
                    <a:pt x="1402" y="2069"/>
                  </a:lnTo>
                  <a:cubicBezTo>
                    <a:pt x="1435" y="2035"/>
                    <a:pt x="1435" y="2035"/>
                    <a:pt x="1435" y="2002"/>
                  </a:cubicBezTo>
                  <a:cubicBezTo>
                    <a:pt x="1468" y="1969"/>
                    <a:pt x="1468" y="1935"/>
                    <a:pt x="1468" y="1868"/>
                  </a:cubicBezTo>
                  <a:lnTo>
                    <a:pt x="1468" y="1535"/>
                  </a:lnTo>
                  <a:cubicBezTo>
                    <a:pt x="1468" y="1502"/>
                    <a:pt x="1468" y="1468"/>
                    <a:pt x="1435" y="1468"/>
                  </a:cubicBezTo>
                  <a:cubicBezTo>
                    <a:pt x="1435" y="1452"/>
                    <a:pt x="1427" y="1443"/>
                    <a:pt x="1418" y="1443"/>
                  </a:cubicBezTo>
                  <a:cubicBezTo>
                    <a:pt x="1410" y="1443"/>
                    <a:pt x="1402" y="1452"/>
                    <a:pt x="1402" y="1468"/>
                  </a:cubicBezTo>
                  <a:lnTo>
                    <a:pt x="434" y="2002"/>
                  </a:lnTo>
                  <a:lnTo>
                    <a:pt x="434" y="1235"/>
                  </a:lnTo>
                  <a:lnTo>
                    <a:pt x="1468" y="634"/>
                  </a:lnTo>
                  <a:cubicBezTo>
                    <a:pt x="1502" y="601"/>
                    <a:pt x="1502" y="601"/>
                    <a:pt x="1535" y="568"/>
                  </a:cubicBezTo>
                  <a:cubicBezTo>
                    <a:pt x="1535" y="534"/>
                    <a:pt x="1535" y="501"/>
                    <a:pt x="1535" y="467"/>
                  </a:cubicBezTo>
                  <a:lnTo>
                    <a:pt x="1535" y="67"/>
                  </a:lnTo>
                  <a:cubicBezTo>
                    <a:pt x="1535" y="67"/>
                    <a:pt x="1535" y="34"/>
                    <a:pt x="1535"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80"/>
            <p:cNvSpPr/>
            <p:nvPr/>
          </p:nvSpPr>
          <p:spPr>
            <a:xfrm>
              <a:off x="3937975" y="1748350"/>
              <a:ext cx="44225" cy="109275"/>
            </a:xfrm>
            <a:custGeom>
              <a:rect b="b" l="l" r="r" t="t"/>
              <a:pathLst>
                <a:path extrusionOk="0" h="4371" w="1769">
                  <a:moveTo>
                    <a:pt x="1702" y="1"/>
                  </a:moveTo>
                  <a:lnTo>
                    <a:pt x="1435" y="168"/>
                  </a:lnTo>
                  <a:cubicBezTo>
                    <a:pt x="1402" y="168"/>
                    <a:pt x="1368" y="201"/>
                    <a:pt x="1368" y="234"/>
                  </a:cubicBezTo>
                  <a:cubicBezTo>
                    <a:pt x="1368" y="268"/>
                    <a:pt x="1335" y="301"/>
                    <a:pt x="1335" y="334"/>
                  </a:cubicBezTo>
                  <a:lnTo>
                    <a:pt x="1335" y="2369"/>
                  </a:lnTo>
                  <a:lnTo>
                    <a:pt x="468" y="835"/>
                  </a:lnTo>
                  <a:lnTo>
                    <a:pt x="401" y="801"/>
                  </a:lnTo>
                  <a:cubicBezTo>
                    <a:pt x="401" y="785"/>
                    <a:pt x="393" y="776"/>
                    <a:pt x="380" y="776"/>
                  </a:cubicBezTo>
                  <a:cubicBezTo>
                    <a:pt x="368" y="776"/>
                    <a:pt x="351" y="785"/>
                    <a:pt x="334" y="801"/>
                  </a:cubicBezTo>
                  <a:lnTo>
                    <a:pt x="101" y="935"/>
                  </a:lnTo>
                  <a:cubicBezTo>
                    <a:pt x="68" y="935"/>
                    <a:pt x="68" y="968"/>
                    <a:pt x="34" y="1002"/>
                  </a:cubicBezTo>
                  <a:cubicBezTo>
                    <a:pt x="34" y="1035"/>
                    <a:pt x="1" y="1068"/>
                    <a:pt x="34" y="1102"/>
                  </a:cubicBezTo>
                  <a:lnTo>
                    <a:pt x="34" y="4271"/>
                  </a:lnTo>
                  <a:cubicBezTo>
                    <a:pt x="1" y="4304"/>
                    <a:pt x="34" y="4337"/>
                    <a:pt x="34" y="4371"/>
                  </a:cubicBezTo>
                  <a:lnTo>
                    <a:pt x="101" y="4371"/>
                  </a:lnTo>
                  <a:lnTo>
                    <a:pt x="368" y="4204"/>
                  </a:lnTo>
                  <a:cubicBezTo>
                    <a:pt x="401" y="4204"/>
                    <a:pt x="401" y="4171"/>
                    <a:pt x="434" y="4137"/>
                  </a:cubicBezTo>
                  <a:cubicBezTo>
                    <a:pt x="434" y="4104"/>
                    <a:pt x="434" y="4070"/>
                    <a:pt x="434" y="4037"/>
                  </a:cubicBezTo>
                  <a:lnTo>
                    <a:pt x="434" y="2002"/>
                  </a:lnTo>
                  <a:lnTo>
                    <a:pt x="1335" y="3537"/>
                  </a:lnTo>
                  <a:cubicBezTo>
                    <a:pt x="1368" y="3537"/>
                    <a:pt x="1368" y="3570"/>
                    <a:pt x="1402" y="3570"/>
                  </a:cubicBezTo>
                  <a:cubicBezTo>
                    <a:pt x="1402" y="3587"/>
                    <a:pt x="1410" y="3595"/>
                    <a:pt x="1423" y="3595"/>
                  </a:cubicBezTo>
                  <a:cubicBezTo>
                    <a:pt x="1435" y="3595"/>
                    <a:pt x="1452" y="3587"/>
                    <a:pt x="1469" y="3570"/>
                  </a:cubicBezTo>
                  <a:lnTo>
                    <a:pt x="1702" y="3437"/>
                  </a:lnTo>
                  <a:cubicBezTo>
                    <a:pt x="1702" y="3437"/>
                    <a:pt x="1735" y="3403"/>
                    <a:pt x="1735" y="3370"/>
                  </a:cubicBezTo>
                  <a:cubicBezTo>
                    <a:pt x="1769" y="3337"/>
                    <a:pt x="1769" y="3303"/>
                    <a:pt x="1769" y="3270"/>
                  </a:cubicBezTo>
                  <a:lnTo>
                    <a:pt x="1769" y="101"/>
                  </a:lnTo>
                  <a:cubicBezTo>
                    <a:pt x="1769" y="68"/>
                    <a:pt x="1769" y="34"/>
                    <a:pt x="173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80"/>
            <p:cNvSpPr/>
            <p:nvPr/>
          </p:nvSpPr>
          <p:spPr>
            <a:xfrm>
              <a:off x="3990525" y="1718350"/>
              <a:ext cx="44225" cy="99050"/>
            </a:xfrm>
            <a:custGeom>
              <a:rect b="b" l="l" r="r" t="t"/>
              <a:pathLst>
                <a:path extrusionOk="0" h="3962" w="1769">
                  <a:moveTo>
                    <a:pt x="1668" y="0"/>
                  </a:moveTo>
                  <a:lnTo>
                    <a:pt x="100" y="901"/>
                  </a:lnTo>
                  <a:cubicBezTo>
                    <a:pt x="67" y="934"/>
                    <a:pt x="34" y="934"/>
                    <a:pt x="34" y="967"/>
                  </a:cubicBezTo>
                  <a:cubicBezTo>
                    <a:pt x="34" y="1001"/>
                    <a:pt x="0" y="1067"/>
                    <a:pt x="0" y="1101"/>
                  </a:cubicBezTo>
                  <a:lnTo>
                    <a:pt x="0" y="1434"/>
                  </a:lnTo>
                  <a:cubicBezTo>
                    <a:pt x="0" y="1468"/>
                    <a:pt x="0" y="1501"/>
                    <a:pt x="34" y="1501"/>
                  </a:cubicBezTo>
                  <a:cubicBezTo>
                    <a:pt x="50" y="1518"/>
                    <a:pt x="59" y="1526"/>
                    <a:pt x="67" y="1526"/>
                  </a:cubicBezTo>
                  <a:cubicBezTo>
                    <a:pt x="75" y="1526"/>
                    <a:pt x="84" y="1518"/>
                    <a:pt x="100" y="1501"/>
                  </a:cubicBezTo>
                  <a:lnTo>
                    <a:pt x="667" y="1168"/>
                  </a:lnTo>
                  <a:lnTo>
                    <a:pt x="667" y="3869"/>
                  </a:lnTo>
                  <a:cubicBezTo>
                    <a:pt x="667" y="3903"/>
                    <a:pt x="667" y="3936"/>
                    <a:pt x="701" y="3936"/>
                  </a:cubicBezTo>
                  <a:cubicBezTo>
                    <a:pt x="701" y="3953"/>
                    <a:pt x="709" y="3961"/>
                    <a:pt x="722" y="3961"/>
                  </a:cubicBezTo>
                  <a:cubicBezTo>
                    <a:pt x="734" y="3961"/>
                    <a:pt x="751" y="3953"/>
                    <a:pt x="768" y="3936"/>
                  </a:cubicBezTo>
                  <a:lnTo>
                    <a:pt x="1001" y="3803"/>
                  </a:lnTo>
                  <a:cubicBezTo>
                    <a:pt x="1034" y="3803"/>
                    <a:pt x="1068" y="3769"/>
                    <a:pt x="1068" y="3736"/>
                  </a:cubicBezTo>
                  <a:cubicBezTo>
                    <a:pt x="1101" y="3703"/>
                    <a:pt x="1101" y="3669"/>
                    <a:pt x="1101" y="3636"/>
                  </a:cubicBezTo>
                  <a:lnTo>
                    <a:pt x="1101" y="934"/>
                  </a:lnTo>
                  <a:lnTo>
                    <a:pt x="1668" y="600"/>
                  </a:lnTo>
                  <a:cubicBezTo>
                    <a:pt x="1702" y="567"/>
                    <a:pt x="1735" y="567"/>
                    <a:pt x="1735" y="534"/>
                  </a:cubicBezTo>
                  <a:cubicBezTo>
                    <a:pt x="1735" y="500"/>
                    <a:pt x="1768" y="467"/>
                    <a:pt x="1768" y="434"/>
                  </a:cubicBezTo>
                  <a:lnTo>
                    <a:pt x="1768" y="67"/>
                  </a:lnTo>
                  <a:cubicBezTo>
                    <a:pt x="1768" y="67"/>
                    <a:pt x="1768" y="33"/>
                    <a:pt x="1735"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80"/>
            <p:cNvSpPr/>
            <p:nvPr/>
          </p:nvSpPr>
          <p:spPr>
            <a:xfrm>
              <a:off x="4038900" y="1697150"/>
              <a:ext cx="45875" cy="94600"/>
            </a:xfrm>
            <a:custGeom>
              <a:rect b="b" l="l" r="r" t="t"/>
              <a:pathLst>
                <a:path extrusionOk="0" h="3784" w="1835">
                  <a:moveTo>
                    <a:pt x="1367" y="0"/>
                  </a:moveTo>
                  <a:cubicBezTo>
                    <a:pt x="1343" y="0"/>
                    <a:pt x="1321" y="4"/>
                    <a:pt x="1301" y="14"/>
                  </a:cubicBezTo>
                  <a:cubicBezTo>
                    <a:pt x="1168" y="14"/>
                    <a:pt x="1034" y="47"/>
                    <a:pt x="901" y="114"/>
                  </a:cubicBezTo>
                  <a:cubicBezTo>
                    <a:pt x="767" y="181"/>
                    <a:pt x="667" y="281"/>
                    <a:pt x="567" y="381"/>
                  </a:cubicBezTo>
                  <a:cubicBezTo>
                    <a:pt x="467" y="481"/>
                    <a:pt x="367" y="615"/>
                    <a:pt x="300" y="748"/>
                  </a:cubicBezTo>
                  <a:cubicBezTo>
                    <a:pt x="234" y="881"/>
                    <a:pt x="167" y="1015"/>
                    <a:pt x="100" y="1182"/>
                  </a:cubicBezTo>
                  <a:cubicBezTo>
                    <a:pt x="67" y="1315"/>
                    <a:pt x="67" y="1448"/>
                    <a:pt x="67" y="1615"/>
                  </a:cubicBezTo>
                  <a:cubicBezTo>
                    <a:pt x="67" y="1715"/>
                    <a:pt x="67" y="1849"/>
                    <a:pt x="100" y="1982"/>
                  </a:cubicBezTo>
                  <a:cubicBezTo>
                    <a:pt x="100" y="2049"/>
                    <a:pt x="167" y="2116"/>
                    <a:pt x="200" y="2182"/>
                  </a:cubicBezTo>
                  <a:cubicBezTo>
                    <a:pt x="267" y="2216"/>
                    <a:pt x="334" y="2249"/>
                    <a:pt x="400" y="2249"/>
                  </a:cubicBezTo>
                  <a:cubicBezTo>
                    <a:pt x="450" y="2266"/>
                    <a:pt x="500" y="2274"/>
                    <a:pt x="550" y="2274"/>
                  </a:cubicBezTo>
                  <a:cubicBezTo>
                    <a:pt x="600" y="2274"/>
                    <a:pt x="651" y="2266"/>
                    <a:pt x="701" y="2249"/>
                  </a:cubicBezTo>
                  <a:cubicBezTo>
                    <a:pt x="801" y="2249"/>
                    <a:pt x="901" y="2216"/>
                    <a:pt x="1001" y="2182"/>
                  </a:cubicBezTo>
                  <a:cubicBezTo>
                    <a:pt x="1067" y="2182"/>
                    <a:pt x="1134" y="2149"/>
                    <a:pt x="1234" y="2149"/>
                  </a:cubicBezTo>
                  <a:cubicBezTo>
                    <a:pt x="1268" y="2149"/>
                    <a:pt x="1334" y="2182"/>
                    <a:pt x="1368" y="2182"/>
                  </a:cubicBezTo>
                  <a:cubicBezTo>
                    <a:pt x="1401" y="2249"/>
                    <a:pt x="1401" y="2282"/>
                    <a:pt x="1401" y="2349"/>
                  </a:cubicBezTo>
                  <a:cubicBezTo>
                    <a:pt x="1401" y="2416"/>
                    <a:pt x="1401" y="2483"/>
                    <a:pt x="1368" y="2549"/>
                  </a:cubicBezTo>
                  <a:cubicBezTo>
                    <a:pt x="1334" y="2616"/>
                    <a:pt x="1301" y="2683"/>
                    <a:pt x="1234" y="2749"/>
                  </a:cubicBezTo>
                  <a:cubicBezTo>
                    <a:pt x="1201" y="2816"/>
                    <a:pt x="1168" y="2883"/>
                    <a:pt x="1101" y="2916"/>
                  </a:cubicBezTo>
                  <a:cubicBezTo>
                    <a:pt x="1034" y="2950"/>
                    <a:pt x="967" y="3016"/>
                    <a:pt x="901" y="3050"/>
                  </a:cubicBezTo>
                  <a:cubicBezTo>
                    <a:pt x="834" y="3083"/>
                    <a:pt x="767" y="3116"/>
                    <a:pt x="701" y="3116"/>
                  </a:cubicBezTo>
                  <a:cubicBezTo>
                    <a:pt x="684" y="3133"/>
                    <a:pt x="659" y="3141"/>
                    <a:pt x="634" y="3141"/>
                  </a:cubicBezTo>
                  <a:cubicBezTo>
                    <a:pt x="609" y="3141"/>
                    <a:pt x="584" y="3133"/>
                    <a:pt x="567" y="3116"/>
                  </a:cubicBezTo>
                  <a:cubicBezTo>
                    <a:pt x="534" y="3116"/>
                    <a:pt x="500" y="3116"/>
                    <a:pt x="500" y="3083"/>
                  </a:cubicBezTo>
                  <a:cubicBezTo>
                    <a:pt x="467" y="3050"/>
                    <a:pt x="434" y="3016"/>
                    <a:pt x="434" y="2983"/>
                  </a:cubicBezTo>
                  <a:cubicBezTo>
                    <a:pt x="434" y="2950"/>
                    <a:pt x="400" y="2916"/>
                    <a:pt x="400" y="2916"/>
                  </a:cubicBezTo>
                  <a:cubicBezTo>
                    <a:pt x="367" y="2916"/>
                    <a:pt x="334" y="2916"/>
                    <a:pt x="300" y="2950"/>
                  </a:cubicBezTo>
                  <a:lnTo>
                    <a:pt x="100" y="3050"/>
                  </a:lnTo>
                  <a:cubicBezTo>
                    <a:pt x="67" y="3083"/>
                    <a:pt x="67" y="3116"/>
                    <a:pt x="33" y="3116"/>
                  </a:cubicBezTo>
                  <a:cubicBezTo>
                    <a:pt x="33" y="3150"/>
                    <a:pt x="0" y="3183"/>
                    <a:pt x="0" y="3250"/>
                  </a:cubicBezTo>
                  <a:cubicBezTo>
                    <a:pt x="0" y="3350"/>
                    <a:pt x="33" y="3483"/>
                    <a:pt x="100" y="3583"/>
                  </a:cubicBezTo>
                  <a:cubicBezTo>
                    <a:pt x="133" y="3650"/>
                    <a:pt x="200" y="3717"/>
                    <a:pt x="300" y="3783"/>
                  </a:cubicBezTo>
                  <a:lnTo>
                    <a:pt x="600" y="3783"/>
                  </a:lnTo>
                  <a:cubicBezTo>
                    <a:pt x="701" y="3750"/>
                    <a:pt x="834" y="3717"/>
                    <a:pt x="934" y="3650"/>
                  </a:cubicBezTo>
                  <a:cubicBezTo>
                    <a:pt x="1067" y="3550"/>
                    <a:pt x="1201" y="3450"/>
                    <a:pt x="1301" y="3350"/>
                  </a:cubicBezTo>
                  <a:cubicBezTo>
                    <a:pt x="1434" y="3216"/>
                    <a:pt x="1534" y="3083"/>
                    <a:pt x="1601" y="2950"/>
                  </a:cubicBezTo>
                  <a:cubicBezTo>
                    <a:pt x="1668" y="2816"/>
                    <a:pt x="1735" y="2683"/>
                    <a:pt x="1801" y="2549"/>
                  </a:cubicBezTo>
                  <a:cubicBezTo>
                    <a:pt x="1835" y="2382"/>
                    <a:pt x="1835" y="2249"/>
                    <a:pt x="1835" y="2082"/>
                  </a:cubicBezTo>
                  <a:cubicBezTo>
                    <a:pt x="1835" y="1982"/>
                    <a:pt x="1835" y="1849"/>
                    <a:pt x="1801" y="1749"/>
                  </a:cubicBezTo>
                  <a:cubicBezTo>
                    <a:pt x="1768" y="1682"/>
                    <a:pt x="1735" y="1615"/>
                    <a:pt x="1668" y="1549"/>
                  </a:cubicBezTo>
                  <a:cubicBezTo>
                    <a:pt x="1601" y="1515"/>
                    <a:pt x="1534" y="1482"/>
                    <a:pt x="1434" y="1482"/>
                  </a:cubicBezTo>
                  <a:cubicBezTo>
                    <a:pt x="1334" y="1482"/>
                    <a:pt x="1234" y="1482"/>
                    <a:pt x="1134" y="1515"/>
                  </a:cubicBezTo>
                  <a:lnTo>
                    <a:pt x="834" y="1582"/>
                  </a:lnTo>
                  <a:lnTo>
                    <a:pt x="634" y="1582"/>
                  </a:lnTo>
                  <a:cubicBezTo>
                    <a:pt x="600" y="1582"/>
                    <a:pt x="567" y="1549"/>
                    <a:pt x="534" y="1515"/>
                  </a:cubicBezTo>
                  <a:cubicBezTo>
                    <a:pt x="500" y="1482"/>
                    <a:pt x="500" y="1415"/>
                    <a:pt x="500" y="1348"/>
                  </a:cubicBezTo>
                  <a:cubicBezTo>
                    <a:pt x="500" y="1282"/>
                    <a:pt x="500" y="1215"/>
                    <a:pt x="534" y="1182"/>
                  </a:cubicBezTo>
                  <a:cubicBezTo>
                    <a:pt x="567" y="1115"/>
                    <a:pt x="600" y="1048"/>
                    <a:pt x="634" y="981"/>
                  </a:cubicBezTo>
                  <a:cubicBezTo>
                    <a:pt x="667" y="948"/>
                    <a:pt x="701" y="881"/>
                    <a:pt x="767" y="848"/>
                  </a:cubicBezTo>
                  <a:cubicBezTo>
                    <a:pt x="801" y="781"/>
                    <a:pt x="867" y="748"/>
                    <a:pt x="901" y="715"/>
                  </a:cubicBezTo>
                  <a:cubicBezTo>
                    <a:pt x="974" y="666"/>
                    <a:pt x="1047" y="635"/>
                    <a:pt x="1120" y="635"/>
                  </a:cubicBezTo>
                  <a:cubicBezTo>
                    <a:pt x="1147" y="635"/>
                    <a:pt x="1174" y="639"/>
                    <a:pt x="1201" y="648"/>
                  </a:cubicBezTo>
                  <a:cubicBezTo>
                    <a:pt x="1268" y="681"/>
                    <a:pt x="1301" y="715"/>
                    <a:pt x="1334" y="781"/>
                  </a:cubicBezTo>
                  <a:cubicBezTo>
                    <a:pt x="1368" y="815"/>
                    <a:pt x="1368" y="815"/>
                    <a:pt x="1401" y="848"/>
                  </a:cubicBezTo>
                  <a:lnTo>
                    <a:pt x="1468" y="848"/>
                  </a:lnTo>
                  <a:lnTo>
                    <a:pt x="1701" y="715"/>
                  </a:lnTo>
                  <a:cubicBezTo>
                    <a:pt x="1735" y="681"/>
                    <a:pt x="1735" y="681"/>
                    <a:pt x="1768" y="648"/>
                  </a:cubicBezTo>
                  <a:cubicBezTo>
                    <a:pt x="1768" y="615"/>
                    <a:pt x="1801" y="548"/>
                    <a:pt x="1768" y="514"/>
                  </a:cubicBezTo>
                  <a:cubicBezTo>
                    <a:pt x="1768" y="448"/>
                    <a:pt x="1768" y="348"/>
                    <a:pt x="1735" y="248"/>
                  </a:cubicBezTo>
                  <a:cubicBezTo>
                    <a:pt x="1701" y="181"/>
                    <a:pt x="1635" y="114"/>
                    <a:pt x="1568" y="47"/>
                  </a:cubicBezTo>
                  <a:cubicBezTo>
                    <a:pt x="1497" y="24"/>
                    <a:pt x="1426" y="0"/>
                    <a:pt x="136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80"/>
            <p:cNvSpPr/>
            <p:nvPr/>
          </p:nvSpPr>
          <p:spPr>
            <a:xfrm>
              <a:off x="3345900" y="1766700"/>
              <a:ext cx="17525" cy="41725"/>
            </a:xfrm>
            <a:custGeom>
              <a:rect b="b" l="l" r="r" t="t"/>
              <a:pathLst>
                <a:path extrusionOk="0" h="1669" w="701">
                  <a:moveTo>
                    <a:pt x="667" y="1"/>
                  </a:moveTo>
                  <a:lnTo>
                    <a:pt x="34" y="1035"/>
                  </a:lnTo>
                  <a:cubicBezTo>
                    <a:pt x="34" y="1035"/>
                    <a:pt x="0" y="1068"/>
                    <a:pt x="0" y="1102"/>
                  </a:cubicBezTo>
                  <a:cubicBezTo>
                    <a:pt x="0" y="1135"/>
                    <a:pt x="0" y="1168"/>
                    <a:pt x="0" y="1168"/>
                  </a:cubicBezTo>
                  <a:lnTo>
                    <a:pt x="0" y="1302"/>
                  </a:lnTo>
                  <a:cubicBezTo>
                    <a:pt x="0" y="1302"/>
                    <a:pt x="0" y="1335"/>
                    <a:pt x="0" y="1335"/>
                  </a:cubicBezTo>
                  <a:cubicBezTo>
                    <a:pt x="0" y="1368"/>
                    <a:pt x="34" y="1368"/>
                    <a:pt x="34" y="1368"/>
                  </a:cubicBezTo>
                  <a:lnTo>
                    <a:pt x="667" y="1669"/>
                  </a:lnTo>
                  <a:cubicBezTo>
                    <a:pt x="667" y="1669"/>
                    <a:pt x="701" y="1635"/>
                    <a:pt x="701" y="1635"/>
                  </a:cubicBezTo>
                  <a:cubicBezTo>
                    <a:pt x="701" y="1602"/>
                    <a:pt x="701" y="1602"/>
                    <a:pt x="701" y="1569"/>
                  </a:cubicBezTo>
                  <a:lnTo>
                    <a:pt x="701" y="1435"/>
                  </a:lnTo>
                  <a:cubicBezTo>
                    <a:pt x="701" y="1435"/>
                    <a:pt x="701" y="1402"/>
                    <a:pt x="667" y="1368"/>
                  </a:cubicBezTo>
                  <a:lnTo>
                    <a:pt x="634" y="1368"/>
                  </a:lnTo>
                  <a:lnTo>
                    <a:pt x="134" y="1135"/>
                  </a:lnTo>
                  <a:lnTo>
                    <a:pt x="634" y="301"/>
                  </a:lnTo>
                  <a:cubicBezTo>
                    <a:pt x="634" y="301"/>
                    <a:pt x="667" y="268"/>
                    <a:pt x="667" y="234"/>
                  </a:cubicBezTo>
                  <a:cubicBezTo>
                    <a:pt x="701" y="201"/>
                    <a:pt x="701" y="168"/>
                    <a:pt x="701" y="168"/>
                  </a:cubicBezTo>
                  <a:lnTo>
                    <a:pt x="701" y="67"/>
                  </a:lnTo>
                  <a:cubicBezTo>
                    <a:pt x="701" y="34"/>
                    <a:pt x="701" y="34"/>
                    <a:pt x="70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80"/>
            <p:cNvSpPr/>
            <p:nvPr/>
          </p:nvSpPr>
          <p:spPr>
            <a:xfrm>
              <a:off x="3384250" y="1741325"/>
              <a:ext cx="24225" cy="59600"/>
            </a:xfrm>
            <a:custGeom>
              <a:rect b="b" l="l" r="r" t="t"/>
              <a:pathLst>
                <a:path extrusionOk="0" h="2384" w="969">
                  <a:moveTo>
                    <a:pt x="668" y="282"/>
                  </a:moveTo>
                  <a:cubicBezTo>
                    <a:pt x="735" y="315"/>
                    <a:pt x="768" y="382"/>
                    <a:pt x="768" y="515"/>
                  </a:cubicBezTo>
                  <a:cubicBezTo>
                    <a:pt x="768" y="615"/>
                    <a:pt x="735" y="749"/>
                    <a:pt x="668" y="816"/>
                  </a:cubicBezTo>
                  <a:cubicBezTo>
                    <a:pt x="634" y="916"/>
                    <a:pt x="568" y="982"/>
                    <a:pt x="468" y="1049"/>
                  </a:cubicBezTo>
                  <a:lnTo>
                    <a:pt x="167" y="1216"/>
                  </a:lnTo>
                  <a:lnTo>
                    <a:pt x="167" y="515"/>
                  </a:lnTo>
                  <a:lnTo>
                    <a:pt x="468" y="349"/>
                  </a:lnTo>
                  <a:cubicBezTo>
                    <a:pt x="568" y="282"/>
                    <a:pt x="634" y="282"/>
                    <a:pt x="668" y="282"/>
                  </a:cubicBezTo>
                  <a:close/>
                  <a:moveTo>
                    <a:pt x="710" y="0"/>
                  </a:moveTo>
                  <a:cubicBezTo>
                    <a:pt x="694" y="0"/>
                    <a:pt x="679" y="4"/>
                    <a:pt x="668" y="15"/>
                  </a:cubicBezTo>
                  <a:cubicBezTo>
                    <a:pt x="601" y="15"/>
                    <a:pt x="534" y="48"/>
                    <a:pt x="501" y="82"/>
                  </a:cubicBezTo>
                  <a:lnTo>
                    <a:pt x="34" y="349"/>
                  </a:lnTo>
                  <a:cubicBezTo>
                    <a:pt x="34" y="349"/>
                    <a:pt x="1" y="349"/>
                    <a:pt x="1" y="382"/>
                  </a:cubicBezTo>
                  <a:cubicBezTo>
                    <a:pt x="1" y="382"/>
                    <a:pt x="1" y="415"/>
                    <a:pt x="1" y="449"/>
                  </a:cubicBezTo>
                  <a:lnTo>
                    <a:pt x="1" y="2317"/>
                  </a:lnTo>
                  <a:cubicBezTo>
                    <a:pt x="1" y="2350"/>
                    <a:pt x="1" y="2350"/>
                    <a:pt x="1" y="2383"/>
                  </a:cubicBezTo>
                  <a:lnTo>
                    <a:pt x="34" y="2383"/>
                  </a:lnTo>
                  <a:lnTo>
                    <a:pt x="134" y="2317"/>
                  </a:lnTo>
                  <a:cubicBezTo>
                    <a:pt x="134" y="2317"/>
                    <a:pt x="167" y="2283"/>
                    <a:pt x="167" y="2283"/>
                  </a:cubicBezTo>
                  <a:cubicBezTo>
                    <a:pt x="167" y="2250"/>
                    <a:pt x="167" y="2250"/>
                    <a:pt x="167" y="2217"/>
                  </a:cubicBezTo>
                  <a:lnTo>
                    <a:pt x="167" y="1483"/>
                  </a:lnTo>
                  <a:lnTo>
                    <a:pt x="501" y="1283"/>
                  </a:lnTo>
                  <a:lnTo>
                    <a:pt x="768" y="1883"/>
                  </a:lnTo>
                  <a:lnTo>
                    <a:pt x="801" y="1916"/>
                  </a:lnTo>
                  <a:lnTo>
                    <a:pt x="835" y="1916"/>
                  </a:lnTo>
                  <a:lnTo>
                    <a:pt x="935" y="1850"/>
                  </a:lnTo>
                  <a:cubicBezTo>
                    <a:pt x="935" y="1850"/>
                    <a:pt x="935" y="1850"/>
                    <a:pt x="935" y="1816"/>
                  </a:cubicBezTo>
                  <a:cubicBezTo>
                    <a:pt x="968" y="1816"/>
                    <a:pt x="968" y="1783"/>
                    <a:pt x="935" y="1783"/>
                  </a:cubicBezTo>
                  <a:cubicBezTo>
                    <a:pt x="968" y="1750"/>
                    <a:pt x="968" y="1750"/>
                    <a:pt x="935" y="1750"/>
                  </a:cubicBezTo>
                  <a:lnTo>
                    <a:pt x="668" y="1149"/>
                  </a:lnTo>
                  <a:cubicBezTo>
                    <a:pt x="735" y="1049"/>
                    <a:pt x="801" y="949"/>
                    <a:pt x="868" y="816"/>
                  </a:cubicBezTo>
                  <a:cubicBezTo>
                    <a:pt x="901" y="682"/>
                    <a:pt x="935" y="549"/>
                    <a:pt x="935" y="415"/>
                  </a:cubicBezTo>
                  <a:cubicBezTo>
                    <a:pt x="935" y="315"/>
                    <a:pt x="935" y="249"/>
                    <a:pt x="901" y="148"/>
                  </a:cubicBezTo>
                  <a:cubicBezTo>
                    <a:pt x="868" y="115"/>
                    <a:pt x="835" y="48"/>
                    <a:pt x="801" y="15"/>
                  </a:cubicBezTo>
                  <a:cubicBezTo>
                    <a:pt x="779" y="15"/>
                    <a:pt x="742" y="0"/>
                    <a:pt x="71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80"/>
            <p:cNvSpPr/>
            <p:nvPr/>
          </p:nvSpPr>
          <p:spPr>
            <a:xfrm>
              <a:off x="3415100" y="1721050"/>
              <a:ext cx="20875" cy="61525"/>
            </a:xfrm>
            <a:custGeom>
              <a:rect b="b" l="l" r="r" t="t"/>
              <a:pathLst>
                <a:path extrusionOk="0" h="2461" w="835">
                  <a:moveTo>
                    <a:pt x="806" y="0"/>
                  </a:moveTo>
                  <a:cubicBezTo>
                    <a:pt x="801" y="0"/>
                    <a:pt x="801" y="9"/>
                    <a:pt x="801" y="25"/>
                  </a:cubicBezTo>
                  <a:lnTo>
                    <a:pt x="34" y="426"/>
                  </a:lnTo>
                  <a:cubicBezTo>
                    <a:pt x="34" y="426"/>
                    <a:pt x="1" y="459"/>
                    <a:pt x="1" y="459"/>
                  </a:cubicBezTo>
                  <a:cubicBezTo>
                    <a:pt x="1" y="492"/>
                    <a:pt x="1" y="526"/>
                    <a:pt x="1" y="526"/>
                  </a:cubicBezTo>
                  <a:lnTo>
                    <a:pt x="1" y="2427"/>
                  </a:lnTo>
                  <a:cubicBezTo>
                    <a:pt x="1" y="2427"/>
                    <a:pt x="1" y="2461"/>
                    <a:pt x="1" y="2461"/>
                  </a:cubicBezTo>
                  <a:lnTo>
                    <a:pt x="34" y="2461"/>
                  </a:lnTo>
                  <a:lnTo>
                    <a:pt x="801" y="2027"/>
                  </a:lnTo>
                  <a:cubicBezTo>
                    <a:pt x="801" y="2027"/>
                    <a:pt x="835" y="1994"/>
                    <a:pt x="835" y="1994"/>
                  </a:cubicBezTo>
                  <a:cubicBezTo>
                    <a:pt x="835" y="1960"/>
                    <a:pt x="835" y="1927"/>
                    <a:pt x="835" y="1927"/>
                  </a:cubicBezTo>
                  <a:lnTo>
                    <a:pt x="835" y="1827"/>
                  </a:lnTo>
                  <a:cubicBezTo>
                    <a:pt x="835" y="1793"/>
                    <a:pt x="835" y="1793"/>
                    <a:pt x="835" y="1760"/>
                  </a:cubicBezTo>
                  <a:lnTo>
                    <a:pt x="801" y="1760"/>
                  </a:lnTo>
                  <a:lnTo>
                    <a:pt x="168" y="2160"/>
                  </a:lnTo>
                  <a:lnTo>
                    <a:pt x="168" y="1493"/>
                  </a:lnTo>
                  <a:lnTo>
                    <a:pt x="735" y="1160"/>
                  </a:lnTo>
                  <a:cubicBezTo>
                    <a:pt x="768" y="1160"/>
                    <a:pt x="768" y="1160"/>
                    <a:pt x="768" y="1126"/>
                  </a:cubicBezTo>
                  <a:cubicBezTo>
                    <a:pt x="768" y="1093"/>
                    <a:pt x="768" y="1093"/>
                    <a:pt x="768" y="1060"/>
                  </a:cubicBezTo>
                  <a:lnTo>
                    <a:pt x="768" y="959"/>
                  </a:lnTo>
                  <a:cubicBezTo>
                    <a:pt x="801" y="959"/>
                    <a:pt x="801" y="926"/>
                    <a:pt x="768" y="926"/>
                  </a:cubicBezTo>
                  <a:cubicBezTo>
                    <a:pt x="768" y="909"/>
                    <a:pt x="768" y="901"/>
                    <a:pt x="764" y="901"/>
                  </a:cubicBezTo>
                  <a:cubicBezTo>
                    <a:pt x="760" y="901"/>
                    <a:pt x="751" y="909"/>
                    <a:pt x="735" y="926"/>
                  </a:cubicBezTo>
                  <a:lnTo>
                    <a:pt x="168" y="1260"/>
                  </a:lnTo>
                  <a:lnTo>
                    <a:pt x="168" y="626"/>
                  </a:lnTo>
                  <a:lnTo>
                    <a:pt x="801" y="292"/>
                  </a:lnTo>
                  <a:cubicBezTo>
                    <a:pt x="801" y="259"/>
                    <a:pt x="801" y="259"/>
                    <a:pt x="835" y="226"/>
                  </a:cubicBezTo>
                  <a:cubicBezTo>
                    <a:pt x="835" y="226"/>
                    <a:pt x="835" y="192"/>
                    <a:pt x="835" y="159"/>
                  </a:cubicBezTo>
                  <a:lnTo>
                    <a:pt x="835" y="59"/>
                  </a:lnTo>
                  <a:cubicBezTo>
                    <a:pt x="835" y="59"/>
                    <a:pt x="835" y="25"/>
                    <a:pt x="835" y="25"/>
                  </a:cubicBezTo>
                  <a:cubicBezTo>
                    <a:pt x="818" y="9"/>
                    <a:pt x="810" y="0"/>
                    <a:pt x="806"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80"/>
            <p:cNvSpPr/>
            <p:nvPr/>
          </p:nvSpPr>
          <p:spPr>
            <a:xfrm>
              <a:off x="3440950" y="1704150"/>
              <a:ext cx="23375" cy="58400"/>
            </a:xfrm>
            <a:custGeom>
              <a:rect b="b" l="l" r="r" t="t"/>
              <a:pathLst>
                <a:path extrusionOk="0" h="2336" w="935">
                  <a:moveTo>
                    <a:pt x="902" y="1"/>
                  </a:moveTo>
                  <a:lnTo>
                    <a:pt x="34" y="501"/>
                  </a:lnTo>
                  <a:cubicBezTo>
                    <a:pt x="34" y="535"/>
                    <a:pt x="1" y="535"/>
                    <a:pt x="1" y="568"/>
                  </a:cubicBezTo>
                  <a:cubicBezTo>
                    <a:pt x="1" y="568"/>
                    <a:pt x="1" y="601"/>
                    <a:pt x="1" y="635"/>
                  </a:cubicBezTo>
                  <a:lnTo>
                    <a:pt x="1" y="735"/>
                  </a:lnTo>
                  <a:cubicBezTo>
                    <a:pt x="1" y="735"/>
                    <a:pt x="1" y="768"/>
                    <a:pt x="1" y="768"/>
                  </a:cubicBezTo>
                  <a:lnTo>
                    <a:pt x="34" y="768"/>
                  </a:lnTo>
                  <a:lnTo>
                    <a:pt x="401" y="568"/>
                  </a:lnTo>
                  <a:lnTo>
                    <a:pt x="401" y="2269"/>
                  </a:lnTo>
                  <a:cubicBezTo>
                    <a:pt x="401" y="2269"/>
                    <a:pt x="401" y="2303"/>
                    <a:pt x="401" y="2336"/>
                  </a:cubicBezTo>
                  <a:lnTo>
                    <a:pt x="435" y="2336"/>
                  </a:lnTo>
                  <a:lnTo>
                    <a:pt x="501" y="2269"/>
                  </a:lnTo>
                  <a:cubicBezTo>
                    <a:pt x="535" y="2269"/>
                    <a:pt x="535" y="2236"/>
                    <a:pt x="535" y="2236"/>
                  </a:cubicBezTo>
                  <a:cubicBezTo>
                    <a:pt x="568" y="2203"/>
                    <a:pt x="568" y="2203"/>
                    <a:pt x="535" y="2169"/>
                  </a:cubicBezTo>
                  <a:lnTo>
                    <a:pt x="535" y="468"/>
                  </a:lnTo>
                  <a:lnTo>
                    <a:pt x="902" y="268"/>
                  </a:lnTo>
                  <a:cubicBezTo>
                    <a:pt x="902" y="234"/>
                    <a:pt x="935" y="234"/>
                    <a:pt x="935" y="234"/>
                  </a:cubicBezTo>
                  <a:cubicBezTo>
                    <a:pt x="935" y="201"/>
                    <a:pt x="935" y="168"/>
                    <a:pt x="935" y="168"/>
                  </a:cubicBezTo>
                  <a:lnTo>
                    <a:pt x="935" y="68"/>
                  </a:lnTo>
                  <a:cubicBezTo>
                    <a:pt x="935" y="34"/>
                    <a:pt x="935" y="34"/>
                    <a:pt x="93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80"/>
            <p:cNvSpPr/>
            <p:nvPr/>
          </p:nvSpPr>
          <p:spPr>
            <a:xfrm>
              <a:off x="3469325" y="1686850"/>
              <a:ext cx="25875" cy="60700"/>
            </a:xfrm>
            <a:custGeom>
              <a:rect b="b" l="l" r="r" t="t"/>
              <a:pathLst>
                <a:path extrusionOk="0" h="2428" w="1035">
                  <a:moveTo>
                    <a:pt x="1005" y="1"/>
                  </a:moveTo>
                  <a:cubicBezTo>
                    <a:pt x="1001" y="1"/>
                    <a:pt x="1001" y="9"/>
                    <a:pt x="1001" y="26"/>
                  </a:cubicBezTo>
                  <a:lnTo>
                    <a:pt x="834" y="59"/>
                  </a:lnTo>
                  <a:cubicBezTo>
                    <a:pt x="834" y="59"/>
                    <a:pt x="801" y="59"/>
                    <a:pt x="801" y="93"/>
                  </a:cubicBezTo>
                  <a:cubicBezTo>
                    <a:pt x="801" y="126"/>
                    <a:pt x="801" y="126"/>
                    <a:pt x="801" y="159"/>
                  </a:cubicBezTo>
                  <a:lnTo>
                    <a:pt x="801" y="1327"/>
                  </a:lnTo>
                  <a:cubicBezTo>
                    <a:pt x="801" y="1494"/>
                    <a:pt x="767" y="1660"/>
                    <a:pt x="734" y="1827"/>
                  </a:cubicBezTo>
                  <a:cubicBezTo>
                    <a:pt x="667" y="1927"/>
                    <a:pt x="601" y="2027"/>
                    <a:pt x="467" y="2094"/>
                  </a:cubicBezTo>
                  <a:cubicBezTo>
                    <a:pt x="417" y="2127"/>
                    <a:pt x="375" y="2144"/>
                    <a:pt x="338" y="2144"/>
                  </a:cubicBezTo>
                  <a:cubicBezTo>
                    <a:pt x="300" y="2144"/>
                    <a:pt x="267" y="2127"/>
                    <a:pt x="234" y="2094"/>
                  </a:cubicBezTo>
                  <a:cubicBezTo>
                    <a:pt x="167" y="1994"/>
                    <a:pt x="134" y="1860"/>
                    <a:pt x="134" y="1727"/>
                  </a:cubicBezTo>
                  <a:lnTo>
                    <a:pt x="134" y="526"/>
                  </a:lnTo>
                  <a:cubicBezTo>
                    <a:pt x="167" y="526"/>
                    <a:pt x="167" y="493"/>
                    <a:pt x="134" y="493"/>
                  </a:cubicBezTo>
                  <a:lnTo>
                    <a:pt x="100" y="493"/>
                  </a:lnTo>
                  <a:lnTo>
                    <a:pt x="33" y="526"/>
                  </a:lnTo>
                  <a:cubicBezTo>
                    <a:pt x="0" y="560"/>
                    <a:pt x="0" y="560"/>
                    <a:pt x="0" y="593"/>
                  </a:cubicBezTo>
                  <a:cubicBezTo>
                    <a:pt x="0" y="593"/>
                    <a:pt x="0" y="626"/>
                    <a:pt x="0" y="660"/>
                  </a:cubicBezTo>
                  <a:lnTo>
                    <a:pt x="0" y="1827"/>
                  </a:lnTo>
                  <a:cubicBezTo>
                    <a:pt x="0" y="1927"/>
                    <a:pt x="0" y="2027"/>
                    <a:pt x="33" y="2127"/>
                  </a:cubicBezTo>
                  <a:cubicBezTo>
                    <a:pt x="33" y="2194"/>
                    <a:pt x="67" y="2261"/>
                    <a:pt x="134" y="2327"/>
                  </a:cubicBezTo>
                  <a:cubicBezTo>
                    <a:pt x="167" y="2394"/>
                    <a:pt x="200" y="2428"/>
                    <a:pt x="267" y="2428"/>
                  </a:cubicBezTo>
                  <a:cubicBezTo>
                    <a:pt x="367" y="2428"/>
                    <a:pt x="434" y="2394"/>
                    <a:pt x="500" y="2361"/>
                  </a:cubicBezTo>
                  <a:cubicBezTo>
                    <a:pt x="601" y="2294"/>
                    <a:pt x="667" y="2227"/>
                    <a:pt x="734" y="2161"/>
                  </a:cubicBezTo>
                  <a:cubicBezTo>
                    <a:pt x="801" y="2061"/>
                    <a:pt x="867" y="1994"/>
                    <a:pt x="901" y="1894"/>
                  </a:cubicBezTo>
                  <a:cubicBezTo>
                    <a:pt x="934" y="1794"/>
                    <a:pt x="967" y="1694"/>
                    <a:pt x="1001" y="1560"/>
                  </a:cubicBezTo>
                  <a:cubicBezTo>
                    <a:pt x="1001" y="1460"/>
                    <a:pt x="1034" y="1327"/>
                    <a:pt x="1034" y="1227"/>
                  </a:cubicBezTo>
                  <a:lnTo>
                    <a:pt x="1034" y="59"/>
                  </a:lnTo>
                  <a:cubicBezTo>
                    <a:pt x="1034" y="26"/>
                    <a:pt x="1034" y="26"/>
                    <a:pt x="1034" y="26"/>
                  </a:cubicBezTo>
                  <a:cubicBezTo>
                    <a:pt x="1018" y="9"/>
                    <a:pt x="1009" y="1"/>
                    <a:pt x="100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80"/>
            <p:cNvSpPr/>
            <p:nvPr/>
          </p:nvSpPr>
          <p:spPr>
            <a:xfrm>
              <a:off x="3504350" y="1672100"/>
              <a:ext cx="23375" cy="59600"/>
            </a:xfrm>
            <a:custGeom>
              <a:rect b="b" l="l" r="r" t="t"/>
              <a:pathLst>
                <a:path extrusionOk="0" h="2384" w="935">
                  <a:moveTo>
                    <a:pt x="667" y="282"/>
                  </a:moveTo>
                  <a:cubicBezTo>
                    <a:pt x="734" y="316"/>
                    <a:pt x="767" y="382"/>
                    <a:pt x="767" y="516"/>
                  </a:cubicBezTo>
                  <a:cubicBezTo>
                    <a:pt x="767" y="616"/>
                    <a:pt x="734" y="749"/>
                    <a:pt x="667" y="816"/>
                  </a:cubicBezTo>
                  <a:cubicBezTo>
                    <a:pt x="634" y="916"/>
                    <a:pt x="567" y="983"/>
                    <a:pt x="467" y="1049"/>
                  </a:cubicBezTo>
                  <a:lnTo>
                    <a:pt x="134" y="1216"/>
                  </a:lnTo>
                  <a:lnTo>
                    <a:pt x="134" y="516"/>
                  </a:lnTo>
                  <a:lnTo>
                    <a:pt x="467" y="349"/>
                  </a:lnTo>
                  <a:cubicBezTo>
                    <a:pt x="567" y="282"/>
                    <a:pt x="634" y="282"/>
                    <a:pt x="667" y="282"/>
                  </a:cubicBezTo>
                  <a:close/>
                  <a:moveTo>
                    <a:pt x="699" y="1"/>
                  </a:moveTo>
                  <a:cubicBezTo>
                    <a:pt x="678" y="1"/>
                    <a:pt x="656" y="4"/>
                    <a:pt x="634" y="15"/>
                  </a:cubicBezTo>
                  <a:cubicBezTo>
                    <a:pt x="601" y="15"/>
                    <a:pt x="534" y="49"/>
                    <a:pt x="467" y="82"/>
                  </a:cubicBezTo>
                  <a:lnTo>
                    <a:pt x="33" y="349"/>
                  </a:lnTo>
                  <a:cubicBezTo>
                    <a:pt x="33" y="349"/>
                    <a:pt x="0" y="349"/>
                    <a:pt x="0" y="382"/>
                  </a:cubicBezTo>
                  <a:cubicBezTo>
                    <a:pt x="0" y="382"/>
                    <a:pt x="0" y="416"/>
                    <a:pt x="0" y="449"/>
                  </a:cubicBezTo>
                  <a:lnTo>
                    <a:pt x="0" y="2317"/>
                  </a:lnTo>
                  <a:cubicBezTo>
                    <a:pt x="0" y="2350"/>
                    <a:pt x="0" y="2350"/>
                    <a:pt x="0" y="2384"/>
                  </a:cubicBezTo>
                  <a:lnTo>
                    <a:pt x="33" y="2384"/>
                  </a:lnTo>
                  <a:lnTo>
                    <a:pt x="134" y="2317"/>
                  </a:lnTo>
                  <a:cubicBezTo>
                    <a:pt x="134" y="2317"/>
                    <a:pt x="134" y="2284"/>
                    <a:pt x="167" y="2284"/>
                  </a:cubicBezTo>
                  <a:cubicBezTo>
                    <a:pt x="167" y="2250"/>
                    <a:pt x="167" y="2250"/>
                    <a:pt x="167" y="2217"/>
                  </a:cubicBezTo>
                  <a:lnTo>
                    <a:pt x="167" y="1483"/>
                  </a:lnTo>
                  <a:lnTo>
                    <a:pt x="467" y="1283"/>
                  </a:lnTo>
                  <a:lnTo>
                    <a:pt x="767" y="1883"/>
                  </a:lnTo>
                  <a:lnTo>
                    <a:pt x="767" y="1917"/>
                  </a:lnTo>
                  <a:lnTo>
                    <a:pt x="834" y="1917"/>
                  </a:lnTo>
                  <a:lnTo>
                    <a:pt x="934" y="1850"/>
                  </a:lnTo>
                  <a:cubicBezTo>
                    <a:pt x="934" y="1850"/>
                    <a:pt x="934" y="1850"/>
                    <a:pt x="934" y="1817"/>
                  </a:cubicBezTo>
                  <a:cubicBezTo>
                    <a:pt x="934" y="1817"/>
                    <a:pt x="934" y="1783"/>
                    <a:pt x="934" y="1783"/>
                  </a:cubicBezTo>
                  <a:cubicBezTo>
                    <a:pt x="934" y="1750"/>
                    <a:pt x="934" y="1750"/>
                    <a:pt x="934" y="1750"/>
                  </a:cubicBezTo>
                  <a:lnTo>
                    <a:pt x="667" y="1150"/>
                  </a:lnTo>
                  <a:cubicBezTo>
                    <a:pt x="734" y="1049"/>
                    <a:pt x="801" y="949"/>
                    <a:pt x="867" y="816"/>
                  </a:cubicBezTo>
                  <a:cubicBezTo>
                    <a:pt x="901" y="683"/>
                    <a:pt x="934" y="549"/>
                    <a:pt x="934" y="416"/>
                  </a:cubicBezTo>
                  <a:cubicBezTo>
                    <a:pt x="934" y="316"/>
                    <a:pt x="934" y="249"/>
                    <a:pt x="901" y="149"/>
                  </a:cubicBezTo>
                  <a:cubicBezTo>
                    <a:pt x="867" y="115"/>
                    <a:pt x="834" y="49"/>
                    <a:pt x="801" y="15"/>
                  </a:cubicBezTo>
                  <a:cubicBezTo>
                    <a:pt x="778" y="15"/>
                    <a:pt x="741" y="1"/>
                    <a:pt x="69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80"/>
            <p:cNvSpPr/>
            <p:nvPr/>
          </p:nvSpPr>
          <p:spPr>
            <a:xfrm>
              <a:off x="3535200" y="1649325"/>
              <a:ext cx="24200" cy="64650"/>
            </a:xfrm>
            <a:custGeom>
              <a:rect b="b" l="l" r="r" t="t"/>
              <a:pathLst>
                <a:path extrusionOk="0" h="2586" w="968">
                  <a:moveTo>
                    <a:pt x="938" y="1"/>
                  </a:moveTo>
                  <a:cubicBezTo>
                    <a:pt x="934" y="1"/>
                    <a:pt x="934" y="9"/>
                    <a:pt x="934" y="26"/>
                  </a:cubicBezTo>
                  <a:lnTo>
                    <a:pt x="834" y="59"/>
                  </a:lnTo>
                  <a:cubicBezTo>
                    <a:pt x="834" y="59"/>
                    <a:pt x="801" y="92"/>
                    <a:pt x="801" y="92"/>
                  </a:cubicBezTo>
                  <a:cubicBezTo>
                    <a:pt x="801" y="126"/>
                    <a:pt x="801" y="159"/>
                    <a:pt x="801" y="159"/>
                  </a:cubicBezTo>
                  <a:lnTo>
                    <a:pt x="801" y="1594"/>
                  </a:lnTo>
                  <a:lnTo>
                    <a:pt x="200" y="526"/>
                  </a:lnTo>
                  <a:cubicBezTo>
                    <a:pt x="167" y="526"/>
                    <a:pt x="167" y="493"/>
                    <a:pt x="167" y="493"/>
                  </a:cubicBezTo>
                  <a:lnTo>
                    <a:pt x="100" y="493"/>
                  </a:lnTo>
                  <a:lnTo>
                    <a:pt x="34" y="526"/>
                  </a:lnTo>
                  <a:cubicBezTo>
                    <a:pt x="34" y="526"/>
                    <a:pt x="34" y="559"/>
                    <a:pt x="0" y="559"/>
                  </a:cubicBezTo>
                  <a:cubicBezTo>
                    <a:pt x="0" y="593"/>
                    <a:pt x="0" y="626"/>
                    <a:pt x="0" y="626"/>
                  </a:cubicBezTo>
                  <a:lnTo>
                    <a:pt x="0" y="2528"/>
                  </a:lnTo>
                  <a:cubicBezTo>
                    <a:pt x="0" y="2528"/>
                    <a:pt x="0" y="2561"/>
                    <a:pt x="0" y="2561"/>
                  </a:cubicBezTo>
                  <a:cubicBezTo>
                    <a:pt x="17" y="2578"/>
                    <a:pt x="25" y="2586"/>
                    <a:pt x="30" y="2586"/>
                  </a:cubicBezTo>
                  <a:cubicBezTo>
                    <a:pt x="34" y="2586"/>
                    <a:pt x="34" y="2578"/>
                    <a:pt x="34" y="2561"/>
                  </a:cubicBezTo>
                  <a:lnTo>
                    <a:pt x="134" y="2528"/>
                  </a:lnTo>
                  <a:cubicBezTo>
                    <a:pt x="134" y="2528"/>
                    <a:pt x="167" y="2494"/>
                    <a:pt x="167" y="2494"/>
                  </a:cubicBezTo>
                  <a:cubicBezTo>
                    <a:pt x="167" y="2461"/>
                    <a:pt x="167" y="2427"/>
                    <a:pt x="167" y="2427"/>
                  </a:cubicBezTo>
                  <a:lnTo>
                    <a:pt x="167" y="993"/>
                  </a:lnTo>
                  <a:lnTo>
                    <a:pt x="768" y="2061"/>
                  </a:lnTo>
                  <a:cubicBezTo>
                    <a:pt x="768" y="2061"/>
                    <a:pt x="801" y="2094"/>
                    <a:pt x="801" y="2094"/>
                  </a:cubicBezTo>
                  <a:lnTo>
                    <a:pt x="868" y="2094"/>
                  </a:lnTo>
                  <a:lnTo>
                    <a:pt x="934" y="2061"/>
                  </a:lnTo>
                  <a:cubicBezTo>
                    <a:pt x="934" y="2027"/>
                    <a:pt x="934" y="2027"/>
                    <a:pt x="968" y="1994"/>
                  </a:cubicBezTo>
                  <a:cubicBezTo>
                    <a:pt x="968" y="1994"/>
                    <a:pt x="968" y="1960"/>
                    <a:pt x="968" y="1960"/>
                  </a:cubicBezTo>
                  <a:lnTo>
                    <a:pt x="968" y="59"/>
                  </a:lnTo>
                  <a:cubicBezTo>
                    <a:pt x="968" y="59"/>
                    <a:pt x="968" y="26"/>
                    <a:pt x="968" y="26"/>
                  </a:cubicBezTo>
                  <a:cubicBezTo>
                    <a:pt x="951" y="9"/>
                    <a:pt x="943" y="1"/>
                    <a:pt x="93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80"/>
            <p:cNvSpPr/>
            <p:nvPr/>
          </p:nvSpPr>
          <p:spPr>
            <a:xfrm>
              <a:off x="3803725" y="1540925"/>
              <a:ext cx="87575" cy="129900"/>
            </a:xfrm>
            <a:custGeom>
              <a:rect b="b" l="l" r="r" t="t"/>
              <a:pathLst>
                <a:path extrusionOk="0" h="5196" w="3503">
                  <a:moveTo>
                    <a:pt x="3303" y="159"/>
                  </a:moveTo>
                  <a:lnTo>
                    <a:pt x="3303" y="192"/>
                  </a:lnTo>
                  <a:cubicBezTo>
                    <a:pt x="3303" y="192"/>
                    <a:pt x="3303" y="192"/>
                    <a:pt x="3303" y="259"/>
                  </a:cubicBezTo>
                  <a:lnTo>
                    <a:pt x="3303" y="3061"/>
                  </a:lnTo>
                  <a:cubicBezTo>
                    <a:pt x="3303" y="3161"/>
                    <a:pt x="3269" y="3261"/>
                    <a:pt x="3169" y="3328"/>
                  </a:cubicBezTo>
                  <a:lnTo>
                    <a:pt x="234" y="5029"/>
                  </a:lnTo>
                  <a:lnTo>
                    <a:pt x="200" y="5029"/>
                  </a:lnTo>
                  <a:cubicBezTo>
                    <a:pt x="167" y="4996"/>
                    <a:pt x="167" y="4962"/>
                    <a:pt x="167" y="4962"/>
                  </a:cubicBezTo>
                  <a:lnTo>
                    <a:pt x="167" y="2160"/>
                  </a:lnTo>
                  <a:cubicBezTo>
                    <a:pt x="167" y="2027"/>
                    <a:pt x="234" y="1927"/>
                    <a:pt x="301" y="1860"/>
                  </a:cubicBezTo>
                  <a:lnTo>
                    <a:pt x="3269" y="159"/>
                  </a:lnTo>
                  <a:close/>
                  <a:moveTo>
                    <a:pt x="3269" y="0"/>
                  </a:moveTo>
                  <a:cubicBezTo>
                    <a:pt x="3236" y="0"/>
                    <a:pt x="3203" y="9"/>
                    <a:pt x="3169" y="25"/>
                  </a:cubicBezTo>
                  <a:lnTo>
                    <a:pt x="234" y="1727"/>
                  </a:lnTo>
                  <a:cubicBezTo>
                    <a:pt x="100" y="1827"/>
                    <a:pt x="0" y="1993"/>
                    <a:pt x="0" y="2160"/>
                  </a:cubicBezTo>
                  <a:lnTo>
                    <a:pt x="0" y="4962"/>
                  </a:lnTo>
                  <a:cubicBezTo>
                    <a:pt x="0" y="5029"/>
                    <a:pt x="34" y="5129"/>
                    <a:pt x="100" y="5162"/>
                  </a:cubicBezTo>
                  <a:cubicBezTo>
                    <a:pt x="134" y="5196"/>
                    <a:pt x="167" y="5196"/>
                    <a:pt x="200" y="5196"/>
                  </a:cubicBezTo>
                  <a:cubicBezTo>
                    <a:pt x="234" y="5196"/>
                    <a:pt x="267" y="5196"/>
                    <a:pt x="301" y="5162"/>
                  </a:cubicBezTo>
                  <a:lnTo>
                    <a:pt x="3269" y="3461"/>
                  </a:lnTo>
                  <a:cubicBezTo>
                    <a:pt x="3403" y="3361"/>
                    <a:pt x="3469" y="3228"/>
                    <a:pt x="3469" y="3061"/>
                  </a:cubicBezTo>
                  <a:lnTo>
                    <a:pt x="3469" y="259"/>
                  </a:lnTo>
                  <a:cubicBezTo>
                    <a:pt x="3503" y="159"/>
                    <a:pt x="3436" y="92"/>
                    <a:pt x="3369" y="25"/>
                  </a:cubicBezTo>
                  <a:cubicBezTo>
                    <a:pt x="3336" y="9"/>
                    <a:pt x="3303" y="0"/>
                    <a:pt x="326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80"/>
            <p:cNvSpPr/>
            <p:nvPr/>
          </p:nvSpPr>
          <p:spPr>
            <a:xfrm>
              <a:off x="3806225" y="1562400"/>
              <a:ext cx="82575" cy="60050"/>
            </a:xfrm>
            <a:custGeom>
              <a:rect b="b" l="l" r="r" t="t"/>
              <a:pathLst>
                <a:path extrusionOk="0" h="2402" w="3303">
                  <a:moveTo>
                    <a:pt x="3303" y="0"/>
                  </a:moveTo>
                  <a:lnTo>
                    <a:pt x="0" y="1935"/>
                  </a:lnTo>
                  <a:lnTo>
                    <a:pt x="0" y="2402"/>
                  </a:lnTo>
                  <a:lnTo>
                    <a:pt x="3303" y="501"/>
                  </a:lnTo>
                  <a:lnTo>
                    <a:pt x="3303"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80"/>
            <p:cNvSpPr/>
            <p:nvPr/>
          </p:nvSpPr>
          <p:spPr>
            <a:xfrm>
              <a:off x="3832900" y="1559275"/>
              <a:ext cx="115125" cy="153250"/>
            </a:xfrm>
            <a:custGeom>
              <a:rect b="b" l="l" r="r" t="t"/>
              <a:pathLst>
                <a:path extrusionOk="0" h="6130" w="4605">
                  <a:moveTo>
                    <a:pt x="4521" y="0"/>
                  </a:moveTo>
                  <a:cubicBezTo>
                    <a:pt x="4504" y="0"/>
                    <a:pt x="4487" y="9"/>
                    <a:pt x="4471" y="25"/>
                  </a:cubicBezTo>
                  <a:lnTo>
                    <a:pt x="2403" y="1226"/>
                  </a:lnTo>
                  <a:cubicBezTo>
                    <a:pt x="2319" y="1254"/>
                    <a:pt x="2352" y="1375"/>
                    <a:pt x="2423" y="1375"/>
                  </a:cubicBezTo>
                  <a:cubicBezTo>
                    <a:pt x="2437" y="1375"/>
                    <a:pt x="2453" y="1370"/>
                    <a:pt x="2469" y="1359"/>
                  </a:cubicBezTo>
                  <a:lnTo>
                    <a:pt x="4437" y="225"/>
                  </a:lnTo>
                  <a:lnTo>
                    <a:pt x="4437" y="3461"/>
                  </a:lnTo>
                  <a:lnTo>
                    <a:pt x="168" y="5929"/>
                  </a:lnTo>
                  <a:lnTo>
                    <a:pt x="168" y="4095"/>
                  </a:lnTo>
                  <a:cubicBezTo>
                    <a:pt x="168" y="4061"/>
                    <a:pt x="134" y="4028"/>
                    <a:pt x="101" y="4028"/>
                  </a:cubicBezTo>
                  <a:cubicBezTo>
                    <a:pt x="34" y="4028"/>
                    <a:pt x="1" y="4061"/>
                    <a:pt x="1" y="4095"/>
                  </a:cubicBezTo>
                  <a:lnTo>
                    <a:pt x="1" y="6063"/>
                  </a:lnTo>
                  <a:cubicBezTo>
                    <a:pt x="1" y="6096"/>
                    <a:pt x="34" y="6130"/>
                    <a:pt x="68" y="6130"/>
                  </a:cubicBezTo>
                  <a:lnTo>
                    <a:pt x="134" y="6130"/>
                  </a:lnTo>
                  <a:lnTo>
                    <a:pt x="4571" y="3561"/>
                  </a:lnTo>
                  <a:cubicBezTo>
                    <a:pt x="4571" y="3561"/>
                    <a:pt x="4604" y="3528"/>
                    <a:pt x="4604" y="3494"/>
                  </a:cubicBezTo>
                  <a:lnTo>
                    <a:pt x="4604" y="92"/>
                  </a:lnTo>
                  <a:cubicBezTo>
                    <a:pt x="4604" y="59"/>
                    <a:pt x="4571" y="25"/>
                    <a:pt x="4571" y="25"/>
                  </a:cubicBezTo>
                  <a:cubicBezTo>
                    <a:pt x="4554" y="9"/>
                    <a:pt x="4537" y="0"/>
                    <a:pt x="452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80"/>
            <p:cNvSpPr/>
            <p:nvPr/>
          </p:nvSpPr>
          <p:spPr>
            <a:xfrm>
              <a:off x="3839575" y="1579900"/>
              <a:ext cx="101775" cy="113450"/>
            </a:xfrm>
            <a:custGeom>
              <a:rect b="b" l="l" r="r" t="t"/>
              <a:pathLst>
                <a:path extrusionOk="0" h="4538" w="4071">
                  <a:moveTo>
                    <a:pt x="3537" y="1"/>
                  </a:moveTo>
                  <a:lnTo>
                    <a:pt x="2136" y="835"/>
                  </a:lnTo>
                  <a:cubicBezTo>
                    <a:pt x="2102" y="835"/>
                    <a:pt x="2069" y="901"/>
                    <a:pt x="2102" y="935"/>
                  </a:cubicBezTo>
                  <a:cubicBezTo>
                    <a:pt x="2126" y="958"/>
                    <a:pt x="2149" y="982"/>
                    <a:pt x="2185" y="982"/>
                  </a:cubicBezTo>
                  <a:cubicBezTo>
                    <a:pt x="2199" y="982"/>
                    <a:pt x="2216" y="978"/>
                    <a:pt x="2236" y="968"/>
                  </a:cubicBezTo>
                  <a:lnTo>
                    <a:pt x="3503" y="234"/>
                  </a:lnTo>
                  <a:cubicBezTo>
                    <a:pt x="3537" y="368"/>
                    <a:pt x="3603" y="468"/>
                    <a:pt x="3703" y="568"/>
                  </a:cubicBezTo>
                  <a:cubicBezTo>
                    <a:pt x="3770" y="601"/>
                    <a:pt x="3837" y="601"/>
                    <a:pt x="3903" y="601"/>
                  </a:cubicBezTo>
                  <a:lnTo>
                    <a:pt x="3903" y="1769"/>
                  </a:lnTo>
                  <a:cubicBezTo>
                    <a:pt x="3670" y="1969"/>
                    <a:pt x="3503" y="2269"/>
                    <a:pt x="3503" y="2603"/>
                  </a:cubicBezTo>
                  <a:lnTo>
                    <a:pt x="568" y="4304"/>
                  </a:lnTo>
                  <a:cubicBezTo>
                    <a:pt x="568" y="4137"/>
                    <a:pt x="501" y="4037"/>
                    <a:pt x="368" y="3970"/>
                  </a:cubicBezTo>
                  <a:cubicBezTo>
                    <a:pt x="329" y="3931"/>
                    <a:pt x="289" y="3915"/>
                    <a:pt x="250" y="3915"/>
                  </a:cubicBezTo>
                  <a:cubicBezTo>
                    <a:pt x="223" y="3915"/>
                    <a:pt x="195" y="3923"/>
                    <a:pt x="167" y="3937"/>
                  </a:cubicBezTo>
                  <a:lnTo>
                    <a:pt x="167" y="3103"/>
                  </a:lnTo>
                  <a:cubicBezTo>
                    <a:pt x="167" y="3053"/>
                    <a:pt x="126" y="3028"/>
                    <a:pt x="84" y="3028"/>
                  </a:cubicBezTo>
                  <a:cubicBezTo>
                    <a:pt x="42" y="3028"/>
                    <a:pt x="1" y="3053"/>
                    <a:pt x="1" y="3103"/>
                  </a:cubicBezTo>
                  <a:lnTo>
                    <a:pt x="1" y="4037"/>
                  </a:lnTo>
                  <a:cubicBezTo>
                    <a:pt x="1" y="4070"/>
                    <a:pt x="34" y="4104"/>
                    <a:pt x="67" y="4104"/>
                  </a:cubicBezTo>
                  <a:cubicBezTo>
                    <a:pt x="67" y="4120"/>
                    <a:pt x="76" y="4129"/>
                    <a:pt x="88" y="4129"/>
                  </a:cubicBezTo>
                  <a:cubicBezTo>
                    <a:pt x="101" y="4129"/>
                    <a:pt x="117" y="4120"/>
                    <a:pt x="134" y="4104"/>
                  </a:cubicBezTo>
                  <a:cubicBezTo>
                    <a:pt x="167" y="4087"/>
                    <a:pt x="192" y="4079"/>
                    <a:pt x="218" y="4079"/>
                  </a:cubicBezTo>
                  <a:cubicBezTo>
                    <a:pt x="243" y="4079"/>
                    <a:pt x="268" y="4087"/>
                    <a:pt x="301" y="4104"/>
                  </a:cubicBezTo>
                  <a:cubicBezTo>
                    <a:pt x="368" y="4204"/>
                    <a:pt x="434" y="4304"/>
                    <a:pt x="401" y="4437"/>
                  </a:cubicBezTo>
                  <a:cubicBezTo>
                    <a:pt x="401" y="4471"/>
                    <a:pt x="434" y="4504"/>
                    <a:pt x="468" y="4504"/>
                  </a:cubicBezTo>
                  <a:lnTo>
                    <a:pt x="501" y="4504"/>
                  </a:lnTo>
                  <a:cubicBezTo>
                    <a:pt x="501" y="4537"/>
                    <a:pt x="534" y="4537"/>
                    <a:pt x="534" y="4537"/>
                  </a:cubicBezTo>
                  <a:lnTo>
                    <a:pt x="3637" y="2736"/>
                  </a:lnTo>
                  <a:cubicBezTo>
                    <a:pt x="3670" y="2736"/>
                    <a:pt x="3670" y="2703"/>
                    <a:pt x="3670" y="2669"/>
                  </a:cubicBezTo>
                  <a:cubicBezTo>
                    <a:pt x="3670" y="2369"/>
                    <a:pt x="3803" y="2102"/>
                    <a:pt x="4037" y="1902"/>
                  </a:cubicBezTo>
                  <a:cubicBezTo>
                    <a:pt x="4070" y="1869"/>
                    <a:pt x="4070" y="1869"/>
                    <a:pt x="4070" y="1835"/>
                  </a:cubicBezTo>
                  <a:lnTo>
                    <a:pt x="4070" y="501"/>
                  </a:lnTo>
                  <a:cubicBezTo>
                    <a:pt x="4070" y="468"/>
                    <a:pt x="4070" y="434"/>
                    <a:pt x="4037" y="401"/>
                  </a:cubicBezTo>
                  <a:lnTo>
                    <a:pt x="3937" y="401"/>
                  </a:lnTo>
                  <a:cubicBezTo>
                    <a:pt x="3920" y="418"/>
                    <a:pt x="3895" y="426"/>
                    <a:pt x="3870" y="426"/>
                  </a:cubicBezTo>
                  <a:cubicBezTo>
                    <a:pt x="3845" y="426"/>
                    <a:pt x="3820" y="418"/>
                    <a:pt x="3803" y="401"/>
                  </a:cubicBezTo>
                  <a:cubicBezTo>
                    <a:pt x="3703" y="334"/>
                    <a:pt x="3670" y="201"/>
                    <a:pt x="3670" y="101"/>
                  </a:cubicBezTo>
                  <a:cubicBezTo>
                    <a:pt x="3670" y="67"/>
                    <a:pt x="3670" y="34"/>
                    <a:pt x="3637"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80"/>
            <p:cNvSpPr/>
            <p:nvPr/>
          </p:nvSpPr>
          <p:spPr>
            <a:xfrm>
              <a:off x="3872100" y="1608775"/>
              <a:ext cx="36725" cy="55375"/>
            </a:xfrm>
            <a:custGeom>
              <a:rect b="b" l="l" r="r" t="t"/>
              <a:pathLst>
                <a:path extrusionOk="0" h="2215" w="1469">
                  <a:moveTo>
                    <a:pt x="941" y="0"/>
                  </a:moveTo>
                  <a:cubicBezTo>
                    <a:pt x="906" y="0"/>
                    <a:pt x="870" y="4"/>
                    <a:pt x="835" y="13"/>
                  </a:cubicBezTo>
                  <a:cubicBezTo>
                    <a:pt x="801" y="13"/>
                    <a:pt x="768" y="80"/>
                    <a:pt x="768" y="113"/>
                  </a:cubicBezTo>
                  <a:cubicBezTo>
                    <a:pt x="801" y="147"/>
                    <a:pt x="835" y="180"/>
                    <a:pt x="868" y="180"/>
                  </a:cubicBezTo>
                  <a:cubicBezTo>
                    <a:pt x="909" y="166"/>
                    <a:pt x="945" y="158"/>
                    <a:pt x="977" y="158"/>
                  </a:cubicBezTo>
                  <a:cubicBezTo>
                    <a:pt x="1023" y="158"/>
                    <a:pt x="1062" y="174"/>
                    <a:pt x="1101" y="213"/>
                  </a:cubicBezTo>
                  <a:cubicBezTo>
                    <a:pt x="1235" y="347"/>
                    <a:pt x="1302" y="547"/>
                    <a:pt x="1268" y="747"/>
                  </a:cubicBezTo>
                  <a:cubicBezTo>
                    <a:pt x="1302" y="1214"/>
                    <a:pt x="1068" y="1681"/>
                    <a:pt x="701" y="1981"/>
                  </a:cubicBezTo>
                  <a:cubicBezTo>
                    <a:pt x="642" y="2020"/>
                    <a:pt x="584" y="2037"/>
                    <a:pt x="525" y="2037"/>
                  </a:cubicBezTo>
                  <a:cubicBezTo>
                    <a:pt x="484" y="2037"/>
                    <a:pt x="442" y="2029"/>
                    <a:pt x="401" y="2015"/>
                  </a:cubicBezTo>
                  <a:cubicBezTo>
                    <a:pt x="234" y="1881"/>
                    <a:pt x="167" y="1681"/>
                    <a:pt x="201" y="1448"/>
                  </a:cubicBezTo>
                  <a:cubicBezTo>
                    <a:pt x="201" y="1381"/>
                    <a:pt x="201" y="1281"/>
                    <a:pt x="234" y="1214"/>
                  </a:cubicBezTo>
                  <a:cubicBezTo>
                    <a:pt x="234" y="1147"/>
                    <a:pt x="201" y="1114"/>
                    <a:pt x="167" y="1114"/>
                  </a:cubicBezTo>
                  <a:cubicBezTo>
                    <a:pt x="150" y="1105"/>
                    <a:pt x="134" y="1101"/>
                    <a:pt x="121" y="1101"/>
                  </a:cubicBezTo>
                  <a:cubicBezTo>
                    <a:pt x="85" y="1101"/>
                    <a:pt x="67" y="1132"/>
                    <a:pt x="67" y="1181"/>
                  </a:cubicBezTo>
                  <a:cubicBezTo>
                    <a:pt x="34" y="1281"/>
                    <a:pt x="34" y="1348"/>
                    <a:pt x="34" y="1448"/>
                  </a:cubicBezTo>
                  <a:cubicBezTo>
                    <a:pt x="1" y="1714"/>
                    <a:pt x="101" y="1981"/>
                    <a:pt x="334" y="2148"/>
                  </a:cubicBezTo>
                  <a:cubicBezTo>
                    <a:pt x="368" y="2181"/>
                    <a:pt x="434" y="2215"/>
                    <a:pt x="534" y="2215"/>
                  </a:cubicBezTo>
                  <a:cubicBezTo>
                    <a:pt x="601" y="2215"/>
                    <a:pt x="701" y="2181"/>
                    <a:pt x="768" y="2115"/>
                  </a:cubicBezTo>
                  <a:cubicBezTo>
                    <a:pt x="1201" y="1781"/>
                    <a:pt x="1435" y="1281"/>
                    <a:pt x="1435" y="747"/>
                  </a:cubicBezTo>
                  <a:cubicBezTo>
                    <a:pt x="1468" y="480"/>
                    <a:pt x="1368" y="247"/>
                    <a:pt x="1201" y="80"/>
                  </a:cubicBezTo>
                  <a:cubicBezTo>
                    <a:pt x="1128" y="31"/>
                    <a:pt x="1037" y="0"/>
                    <a:pt x="94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80"/>
            <p:cNvSpPr/>
            <p:nvPr/>
          </p:nvSpPr>
          <p:spPr>
            <a:xfrm>
              <a:off x="3782050" y="1465750"/>
              <a:ext cx="186825" cy="305150"/>
            </a:xfrm>
            <a:custGeom>
              <a:rect b="b" l="l" r="r" t="t"/>
              <a:pathLst>
                <a:path extrusionOk="0" h="12206" w="7473">
                  <a:moveTo>
                    <a:pt x="5037" y="164"/>
                  </a:moveTo>
                  <a:cubicBezTo>
                    <a:pt x="5337" y="164"/>
                    <a:pt x="5604" y="264"/>
                    <a:pt x="5871" y="397"/>
                  </a:cubicBezTo>
                  <a:cubicBezTo>
                    <a:pt x="6738" y="931"/>
                    <a:pt x="7272" y="2265"/>
                    <a:pt x="7272" y="4000"/>
                  </a:cubicBezTo>
                  <a:cubicBezTo>
                    <a:pt x="7272" y="7069"/>
                    <a:pt x="5671" y="10504"/>
                    <a:pt x="3669" y="11638"/>
                  </a:cubicBezTo>
                  <a:cubicBezTo>
                    <a:pt x="3324" y="11888"/>
                    <a:pt x="2911" y="12016"/>
                    <a:pt x="2497" y="12016"/>
                  </a:cubicBezTo>
                  <a:cubicBezTo>
                    <a:pt x="2191" y="12016"/>
                    <a:pt x="1884" y="11947"/>
                    <a:pt x="1601" y="11805"/>
                  </a:cubicBezTo>
                  <a:cubicBezTo>
                    <a:pt x="701" y="11272"/>
                    <a:pt x="167" y="9937"/>
                    <a:pt x="167" y="8203"/>
                  </a:cubicBezTo>
                  <a:cubicBezTo>
                    <a:pt x="167" y="5134"/>
                    <a:pt x="1801" y="1698"/>
                    <a:pt x="3769" y="564"/>
                  </a:cubicBezTo>
                  <a:cubicBezTo>
                    <a:pt x="4170" y="330"/>
                    <a:pt x="4603" y="197"/>
                    <a:pt x="5037" y="197"/>
                  </a:cubicBezTo>
                  <a:lnTo>
                    <a:pt x="5037" y="164"/>
                  </a:lnTo>
                  <a:close/>
                  <a:moveTo>
                    <a:pt x="5029" y="1"/>
                  </a:moveTo>
                  <a:cubicBezTo>
                    <a:pt x="4612" y="1"/>
                    <a:pt x="4168" y="137"/>
                    <a:pt x="3703" y="397"/>
                  </a:cubicBezTo>
                  <a:cubicBezTo>
                    <a:pt x="1668" y="1565"/>
                    <a:pt x="0" y="5067"/>
                    <a:pt x="0" y="8203"/>
                  </a:cubicBezTo>
                  <a:cubicBezTo>
                    <a:pt x="0" y="10037"/>
                    <a:pt x="567" y="11372"/>
                    <a:pt x="1534" y="11939"/>
                  </a:cubicBezTo>
                  <a:cubicBezTo>
                    <a:pt x="1801" y="12105"/>
                    <a:pt x="2135" y="12206"/>
                    <a:pt x="2468" y="12206"/>
                  </a:cubicBezTo>
                  <a:cubicBezTo>
                    <a:pt x="2935" y="12172"/>
                    <a:pt x="3402" y="12039"/>
                    <a:pt x="3803" y="11805"/>
                  </a:cubicBezTo>
                  <a:cubicBezTo>
                    <a:pt x="5804" y="10604"/>
                    <a:pt x="7472" y="7102"/>
                    <a:pt x="7472" y="4000"/>
                  </a:cubicBezTo>
                  <a:cubicBezTo>
                    <a:pt x="7472" y="2165"/>
                    <a:pt x="6938" y="797"/>
                    <a:pt x="5971" y="264"/>
                  </a:cubicBezTo>
                  <a:cubicBezTo>
                    <a:pt x="5676" y="87"/>
                    <a:pt x="5361" y="1"/>
                    <a:pt x="502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80"/>
            <p:cNvSpPr/>
            <p:nvPr/>
          </p:nvSpPr>
          <p:spPr>
            <a:xfrm>
              <a:off x="4312425" y="1183100"/>
              <a:ext cx="80250" cy="47425"/>
            </a:xfrm>
            <a:custGeom>
              <a:rect b="b" l="l" r="r" t="t"/>
              <a:pathLst>
                <a:path extrusionOk="0" h="1897" w="3210">
                  <a:moveTo>
                    <a:pt x="3075" y="1"/>
                  </a:moveTo>
                  <a:cubicBezTo>
                    <a:pt x="3053" y="1"/>
                    <a:pt x="3028" y="9"/>
                    <a:pt x="3002" y="28"/>
                  </a:cubicBezTo>
                  <a:lnTo>
                    <a:pt x="67" y="1729"/>
                  </a:lnTo>
                  <a:cubicBezTo>
                    <a:pt x="0" y="1729"/>
                    <a:pt x="0" y="1796"/>
                    <a:pt x="34" y="1863"/>
                  </a:cubicBezTo>
                  <a:cubicBezTo>
                    <a:pt x="34" y="1896"/>
                    <a:pt x="67" y="1896"/>
                    <a:pt x="100" y="1896"/>
                  </a:cubicBezTo>
                  <a:lnTo>
                    <a:pt x="167" y="1896"/>
                  </a:lnTo>
                  <a:lnTo>
                    <a:pt x="3102" y="195"/>
                  </a:lnTo>
                  <a:cubicBezTo>
                    <a:pt x="3210" y="141"/>
                    <a:pt x="3166" y="1"/>
                    <a:pt x="307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80"/>
            <p:cNvSpPr/>
            <p:nvPr/>
          </p:nvSpPr>
          <p:spPr>
            <a:xfrm>
              <a:off x="4312425" y="1207275"/>
              <a:ext cx="80250" cy="48250"/>
            </a:xfrm>
            <a:custGeom>
              <a:rect b="b" l="l" r="r" t="t"/>
              <a:pathLst>
                <a:path extrusionOk="0" h="1930" w="3210">
                  <a:moveTo>
                    <a:pt x="3075" y="1"/>
                  </a:moveTo>
                  <a:cubicBezTo>
                    <a:pt x="3053" y="1"/>
                    <a:pt x="3028" y="9"/>
                    <a:pt x="3002" y="28"/>
                  </a:cubicBezTo>
                  <a:lnTo>
                    <a:pt x="67" y="1730"/>
                  </a:lnTo>
                  <a:cubicBezTo>
                    <a:pt x="0" y="1763"/>
                    <a:pt x="0" y="1830"/>
                    <a:pt x="34" y="1863"/>
                  </a:cubicBezTo>
                  <a:cubicBezTo>
                    <a:pt x="34" y="1896"/>
                    <a:pt x="67" y="1930"/>
                    <a:pt x="100" y="1930"/>
                  </a:cubicBezTo>
                  <a:cubicBezTo>
                    <a:pt x="134" y="1930"/>
                    <a:pt x="167" y="1896"/>
                    <a:pt x="167" y="1896"/>
                  </a:cubicBezTo>
                  <a:lnTo>
                    <a:pt x="3102" y="195"/>
                  </a:lnTo>
                  <a:cubicBezTo>
                    <a:pt x="3210" y="141"/>
                    <a:pt x="3166" y="1"/>
                    <a:pt x="307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80"/>
            <p:cNvSpPr/>
            <p:nvPr/>
          </p:nvSpPr>
          <p:spPr>
            <a:xfrm>
              <a:off x="4311575" y="1231550"/>
              <a:ext cx="81175" cy="48175"/>
            </a:xfrm>
            <a:custGeom>
              <a:rect b="b" l="l" r="r" t="t"/>
              <a:pathLst>
                <a:path extrusionOk="0" h="1927" w="3247">
                  <a:moveTo>
                    <a:pt x="3101" y="0"/>
                  </a:moveTo>
                  <a:cubicBezTo>
                    <a:pt x="3081" y="0"/>
                    <a:pt x="3059" y="8"/>
                    <a:pt x="3036" y="25"/>
                  </a:cubicBezTo>
                  <a:lnTo>
                    <a:pt x="101" y="1726"/>
                  </a:lnTo>
                  <a:cubicBezTo>
                    <a:pt x="1" y="1793"/>
                    <a:pt x="34" y="1926"/>
                    <a:pt x="134" y="1926"/>
                  </a:cubicBezTo>
                  <a:lnTo>
                    <a:pt x="201" y="1926"/>
                  </a:lnTo>
                  <a:lnTo>
                    <a:pt x="3136" y="225"/>
                  </a:lnTo>
                  <a:cubicBezTo>
                    <a:pt x="3247" y="170"/>
                    <a:pt x="3197" y="0"/>
                    <a:pt x="310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80"/>
            <p:cNvSpPr/>
            <p:nvPr/>
          </p:nvSpPr>
          <p:spPr>
            <a:xfrm>
              <a:off x="3370075" y="1648425"/>
              <a:ext cx="1022600" cy="591975"/>
            </a:xfrm>
            <a:custGeom>
              <a:rect b="b" l="l" r="r" t="t"/>
              <a:pathLst>
                <a:path extrusionOk="0" h="23679" w="40904">
                  <a:moveTo>
                    <a:pt x="40769" y="1"/>
                  </a:moveTo>
                  <a:cubicBezTo>
                    <a:pt x="40747" y="1"/>
                    <a:pt x="40722" y="9"/>
                    <a:pt x="40696" y="28"/>
                  </a:cubicBezTo>
                  <a:lnTo>
                    <a:pt x="67" y="23479"/>
                  </a:lnTo>
                  <a:cubicBezTo>
                    <a:pt x="1" y="23512"/>
                    <a:pt x="1" y="23579"/>
                    <a:pt x="1" y="23645"/>
                  </a:cubicBezTo>
                  <a:cubicBezTo>
                    <a:pt x="34" y="23645"/>
                    <a:pt x="67" y="23679"/>
                    <a:pt x="101" y="23679"/>
                  </a:cubicBezTo>
                  <a:lnTo>
                    <a:pt x="167" y="23679"/>
                  </a:lnTo>
                  <a:lnTo>
                    <a:pt x="40796" y="195"/>
                  </a:lnTo>
                  <a:cubicBezTo>
                    <a:pt x="40904" y="141"/>
                    <a:pt x="40860" y="1"/>
                    <a:pt x="4076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80"/>
            <p:cNvSpPr/>
            <p:nvPr/>
          </p:nvSpPr>
          <p:spPr>
            <a:xfrm>
              <a:off x="3370075" y="2234200"/>
              <a:ext cx="1021600" cy="592450"/>
            </a:xfrm>
            <a:custGeom>
              <a:rect b="b" l="l" r="r" t="t"/>
              <a:pathLst>
                <a:path extrusionOk="0" h="23698" w="40864">
                  <a:moveTo>
                    <a:pt x="40754" y="0"/>
                  </a:moveTo>
                  <a:cubicBezTo>
                    <a:pt x="40735" y="0"/>
                    <a:pt x="40716" y="4"/>
                    <a:pt x="40696" y="14"/>
                  </a:cubicBezTo>
                  <a:lnTo>
                    <a:pt x="67" y="23498"/>
                  </a:lnTo>
                  <a:cubicBezTo>
                    <a:pt x="1" y="23531"/>
                    <a:pt x="1" y="23564"/>
                    <a:pt x="1" y="23631"/>
                  </a:cubicBezTo>
                  <a:cubicBezTo>
                    <a:pt x="34" y="23664"/>
                    <a:pt x="67" y="23664"/>
                    <a:pt x="101" y="23698"/>
                  </a:cubicBezTo>
                  <a:cubicBezTo>
                    <a:pt x="134" y="23664"/>
                    <a:pt x="134" y="23664"/>
                    <a:pt x="167" y="23664"/>
                  </a:cubicBezTo>
                  <a:lnTo>
                    <a:pt x="40796" y="214"/>
                  </a:lnTo>
                  <a:cubicBezTo>
                    <a:pt x="40863" y="181"/>
                    <a:pt x="40863" y="114"/>
                    <a:pt x="40863" y="48"/>
                  </a:cubicBezTo>
                  <a:cubicBezTo>
                    <a:pt x="40840" y="24"/>
                    <a:pt x="40799" y="0"/>
                    <a:pt x="4075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80"/>
            <p:cNvSpPr/>
            <p:nvPr/>
          </p:nvSpPr>
          <p:spPr>
            <a:xfrm>
              <a:off x="3372575" y="2319675"/>
              <a:ext cx="1016600" cy="664850"/>
            </a:xfrm>
            <a:custGeom>
              <a:rect b="b" l="l" r="r" t="t"/>
              <a:pathLst>
                <a:path extrusionOk="0" h="26594" w="40664">
                  <a:moveTo>
                    <a:pt x="40171" y="0"/>
                  </a:moveTo>
                  <a:cubicBezTo>
                    <a:pt x="40049" y="0"/>
                    <a:pt x="39910" y="43"/>
                    <a:pt x="39762" y="131"/>
                  </a:cubicBezTo>
                  <a:lnTo>
                    <a:pt x="901" y="22580"/>
                  </a:lnTo>
                  <a:cubicBezTo>
                    <a:pt x="368" y="22914"/>
                    <a:pt x="34" y="23481"/>
                    <a:pt x="1" y="24115"/>
                  </a:cubicBezTo>
                  <a:lnTo>
                    <a:pt x="1" y="25950"/>
                  </a:lnTo>
                  <a:cubicBezTo>
                    <a:pt x="1" y="26358"/>
                    <a:pt x="208" y="26593"/>
                    <a:pt x="512" y="26593"/>
                  </a:cubicBezTo>
                  <a:cubicBezTo>
                    <a:pt x="629" y="26593"/>
                    <a:pt x="761" y="26558"/>
                    <a:pt x="901" y="26483"/>
                  </a:cubicBezTo>
                  <a:lnTo>
                    <a:pt x="39762" y="4034"/>
                  </a:lnTo>
                  <a:cubicBezTo>
                    <a:pt x="40296" y="3700"/>
                    <a:pt x="40630" y="3100"/>
                    <a:pt x="40663" y="2466"/>
                  </a:cubicBezTo>
                  <a:lnTo>
                    <a:pt x="40663" y="665"/>
                  </a:lnTo>
                  <a:cubicBezTo>
                    <a:pt x="40663" y="241"/>
                    <a:pt x="40464" y="0"/>
                    <a:pt x="4017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80"/>
            <p:cNvSpPr/>
            <p:nvPr/>
          </p:nvSpPr>
          <p:spPr>
            <a:xfrm>
              <a:off x="3433450" y="2839750"/>
              <a:ext cx="72575" cy="56950"/>
            </a:xfrm>
            <a:custGeom>
              <a:rect b="b" l="l" r="r" t="t"/>
              <a:pathLst>
                <a:path extrusionOk="0" h="2278" w="2903">
                  <a:moveTo>
                    <a:pt x="2804" y="1"/>
                  </a:moveTo>
                  <a:cubicBezTo>
                    <a:pt x="2793" y="1"/>
                    <a:pt x="2781" y="4"/>
                    <a:pt x="2769" y="10"/>
                  </a:cubicBezTo>
                  <a:lnTo>
                    <a:pt x="134" y="1544"/>
                  </a:lnTo>
                  <a:cubicBezTo>
                    <a:pt x="34" y="1611"/>
                    <a:pt x="1" y="1711"/>
                    <a:pt x="1" y="1811"/>
                  </a:cubicBezTo>
                  <a:lnTo>
                    <a:pt x="1" y="2278"/>
                  </a:lnTo>
                  <a:lnTo>
                    <a:pt x="2903" y="610"/>
                  </a:lnTo>
                  <a:lnTo>
                    <a:pt x="2903" y="143"/>
                  </a:lnTo>
                  <a:cubicBezTo>
                    <a:pt x="2903" y="61"/>
                    <a:pt x="2858" y="1"/>
                    <a:pt x="280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80"/>
            <p:cNvSpPr/>
            <p:nvPr/>
          </p:nvSpPr>
          <p:spPr>
            <a:xfrm>
              <a:off x="3433450" y="2865000"/>
              <a:ext cx="73425" cy="77875"/>
            </a:xfrm>
            <a:custGeom>
              <a:rect b="b" l="l" r="r" t="t"/>
              <a:pathLst>
                <a:path extrusionOk="0" h="3115" w="2937">
                  <a:moveTo>
                    <a:pt x="2936" y="0"/>
                  </a:moveTo>
                  <a:lnTo>
                    <a:pt x="1" y="1668"/>
                  </a:lnTo>
                  <a:lnTo>
                    <a:pt x="1" y="2969"/>
                  </a:lnTo>
                  <a:cubicBezTo>
                    <a:pt x="1" y="3071"/>
                    <a:pt x="40" y="3114"/>
                    <a:pt x="103" y="3114"/>
                  </a:cubicBezTo>
                  <a:cubicBezTo>
                    <a:pt x="122" y="3114"/>
                    <a:pt x="144" y="3110"/>
                    <a:pt x="168" y="3102"/>
                  </a:cubicBezTo>
                  <a:lnTo>
                    <a:pt x="2769" y="1568"/>
                  </a:lnTo>
                  <a:cubicBezTo>
                    <a:pt x="2869" y="1501"/>
                    <a:pt x="2903" y="1401"/>
                    <a:pt x="2936" y="1301"/>
                  </a:cubicBezTo>
                  <a:lnTo>
                    <a:pt x="2936"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80"/>
            <p:cNvSpPr/>
            <p:nvPr/>
          </p:nvSpPr>
          <p:spPr>
            <a:xfrm>
              <a:off x="3542700" y="2809125"/>
              <a:ext cx="26700" cy="56725"/>
            </a:xfrm>
            <a:custGeom>
              <a:rect b="b" l="l" r="r" t="t"/>
              <a:pathLst>
                <a:path extrusionOk="0" h="2269" w="1068">
                  <a:moveTo>
                    <a:pt x="801" y="0"/>
                  </a:moveTo>
                  <a:cubicBezTo>
                    <a:pt x="701" y="0"/>
                    <a:pt x="601" y="34"/>
                    <a:pt x="534" y="100"/>
                  </a:cubicBezTo>
                  <a:cubicBezTo>
                    <a:pt x="468" y="134"/>
                    <a:pt x="367" y="200"/>
                    <a:pt x="334" y="267"/>
                  </a:cubicBezTo>
                  <a:cubicBezTo>
                    <a:pt x="267" y="334"/>
                    <a:pt x="201" y="434"/>
                    <a:pt x="167" y="534"/>
                  </a:cubicBezTo>
                  <a:cubicBezTo>
                    <a:pt x="101" y="634"/>
                    <a:pt x="67" y="734"/>
                    <a:pt x="34" y="834"/>
                  </a:cubicBezTo>
                  <a:cubicBezTo>
                    <a:pt x="34" y="968"/>
                    <a:pt x="1" y="1068"/>
                    <a:pt x="1" y="1201"/>
                  </a:cubicBezTo>
                  <a:lnTo>
                    <a:pt x="1" y="1702"/>
                  </a:lnTo>
                  <a:cubicBezTo>
                    <a:pt x="1" y="1802"/>
                    <a:pt x="34" y="1902"/>
                    <a:pt x="34" y="2002"/>
                  </a:cubicBezTo>
                  <a:cubicBezTo>
                    <a:pt x="67" y="2068"/>
                    <a:pt x="101" y="2135"/>
                    <a:pt x="167" y="2169"/>
                  </a:cubicBezTo>
                  <a:cubicBezTo>
                    <a:pt x="201" y="2235"/>
                    <a:pt x="267" y="2235"/>
                    <a:pt x="334" y="2269"/>
                  </a:cubicBezTo>
                  <a:cubicBezTo>
                    <a:pt x="401" y="2235"/>
                    <a:pt x="468" y="2235"/>
                    <a:pt x="534" y="2202"/>
                  </a:cubicBezTo>
                  <a:cubicBezTo>
                    <a:pt x="634" y="2135"/>
                    <a:pt x="701" y="2068"/>
                    <a:pt x="801" y="1968"/>
                  </a:cubicBezTo>
                  <a:cubicBezTo>
                    <a:pt x="834" y="1902"/>
                    <a:pt x="901" y="1802"/>
                    <a:pt x="935" y="1702"/>
                  </a:cubicBezTo>
                  <a:cubicBezTo>
                    <a:pt x="1001" y="1635"/>
                    <a:pt x="1001" y="1535"/>
                    <a:pt x="1035" y="1435"/>
                  </a:cubicBezTo>
                  <a:cubicBezTo>
                    <a:pt x="1068" y="1368"/>
                    <a:pt x="1068" y="1301"/>
                    <a:pt x="1068" y="1235"/>
                  </a:cubicBezTo>
                  <a:cubicBezTo>
                    <a:pt x="1068" y="1201"/>
                    <a:pt x="1068" y="1201"/>
                    <a:pt x="1068" y="1168"/>
                  </a:cubicBezTo>
                  <a:lnTo>
                    <a:pt x="1035" y="1168"/>
                  </a:lnTo>
                  <a:lnTo>
                    <a:pt x="968" y="1235"/>
                  </a:lnTo>
                  <a:cubicBezTo>
                    <a:pt x="935" y="1235"/>
                    <a:pt x="935" y="1268"/>
                    <a:pt x="935" y="1268"/>
                  </a:cubicBezTo>
                  <a:cubicBezTo>
                    <a:pt x="935" y="1301"/>
                    <a:pt x="935" y="1301"/>
                    <a:pt x="935" y="1335"/>
                  </a:cubicBezTo>
                  <a:cubicBezTo>
                    <a:pt x="935" y="1368"/>
                    <a:pt x="901" y="1435"/>
                    <a:pt x="901" y="1501"/>
                  </a:cubicBezTo>
                  <a:cubicBezTo>
                    <a:pt x="868" y="1535"/>
                    <a:pt x="868" y="1601"/>
                    <a:pt x="834" y="1668"/>
                  </a:cubicBezTo>
                  <a:cubicBezTo>
                    <a:pt x="801" y="1702"/>
                    <a:pt x="768" y="1768"/>
                    <a:pt x="734" y="1802"/>
                  </a:cubicBezTo>
                  <a:cubicBezTo>
                    <a:pt x="668" y="1868"/>
                    <a:pt x="634" y="1902"/>
                    <a:pt x="568" y="1935"/>
                  </a:cubicBezTo>
                  <a:cubicBezTo>
                    <a:pt x="518" y="1968"/>
                    <a:pt x="468" y="1985"/>
                    <a:pt x="426" y="1985"/>
                  </a:cubicBezTo>
                  <a:cubicBezTo>
                    <a:pt x="384" y="1985"/>
                    <a:pt x="351" y="1968"/>
                    <a:pt x="334" y="1935"/>
                  </a:cubicBezTo>
                  <a:cubicBezTo>
                    <a:pt x="234" y="1835"/>
                    <a:pt x="201" y="1702"/>
                    <a:pt x="234" y="1601"/>
                  </a:cubicBezTo>
                  <a:lnTo>
                    <a:pt x="234" y="1335"/>
                  </a:lnTo>
                  <a:lnTo>
                    <a:pt x="234" y="1101"/>
                  </a:lnTo>
                  <a:cubicBezTo>
                    <a:pt x="234" y="934"/>
                    <a:pt x="267" y="768"/>
                    <a:pt x="367" y="634"/>
                  </a:cubicBezTo>
                  <a:cubicBezTo>
                    <a:pt x="401" y="501"/>
                    <a:pt x="501" y="401"/>
                    <a:pt x="601" y="334"/>
                  </a:cubicBezTo>
                  <a:cubicBezTo>
                    <a:pt x="668" y="301"/>
                    <a:pt x="701" y="301"/>
                    <a:pt x="768" y="301"/>
                  </a:cubicBezTo>
                  <a:cubicBezTo>
                    <a:pt x="779" y="289"/>
                    <a:pt x="790" y="286"/>
                    <a:pt x="801" y="286"/>
                  </a:cubicBezTo>
                  <a:cubicBezTo>
                    <a:pt x="823" y="286"/>
                    <a:pt x="846" y="301"/>
                    <a:pt x="868" y="301"/>
                  </a:cubicBezTo>
                  <a:cubicBezTo>
                    <a:pt x="901" y="334"/>
                    <a:pt x="935" y="367"/>
                    <a:pt x="935" y="401"/>
                  </a:cubicBezTo>
                  <a:cubicBezTo>
                    <a:pt x="935" y="434"/>
                    <a:pt x="968" y="501"/>
                    <a:pt x="968" y="534"/>
                  </a:cubicBezTo>
                  <a:lnTo>
                    <a:pt x="968" y="567"/>
                  </a:lnTo>
                  <a:lnTo>
                    <a:pt x="1035" y="534"/>
                  </a:lnTo>
                  <a:cubicBezTo>
                    <a:pt x="1068" y="501"/>
                    <a:pt x="1068" y="501"/>
                    <a:pt x="1068" y="501"/>
                  </a:cubicBezTo>
                  <a:cubicBezTo>
                    <a:pt x="1068" y="467"/>
                    <a:pt x="1068" y="467"/>
                    <a:pt x="1068" y="434"/>
                  </a:cubicBezTo>
                  <a:cubicBezTo>
                    <a:pt x="1068" y="367"/>
                    <a:pt x="1068" y="301"/>
                    <a:pt x="1035" y="234"/>
                  </a:cubicBezTo>
                  <a:cubicBezTo>
                    <a:pt x="1035" y="200"/>
                    <a:pt x="1001" y="134"/>
                    <a:pt x="935" y="100"/>
                  </a:cubicBezTo>
                  <a:cubicBezTo>
                    <a:pt x="901" y="34"/>
                    <a:pt x="834" y="0"/>
                    <a:pt x="80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80"/>
            <p:cNvSpPr/>
            <p:nvPr/>
          </p:nvSpPr>
          <p:spPr>
            <a:xfrm>
              <a:off x="3574400" y="2806625"/>
              <a:ext cx="21700" cy="43375"/>
            </a:xfrm>
            <a:custGeom>
              <a:rect b="b" l="l" r="r" t="t"/>
              <a:pathLst>
                <a:path extrusionOk="0" h="1735" w="868">
                  <a:moveTo>
                    <a:pt x="667" y="767"/>
                  </a:moveTo>
                  <a:lnTo>
                    <a:pt x="667" y="834"/>
                  </a:lnTo>
                  <a:cubicBezTo>
                    <a:pt x="667" y="901"/>
                    <a:pt x="667" y="968"/>
                    <a:pt x="634" y="1001"/>
                  </a:cubicBezTo>
                  <a:cubicBezTo>
                    <a:pt x="634" y="1068"/>
                    <a:pt x="601" y="1134"/>
                    <a:pt x="567" y="1201"/>
                  </a:cubicBezTo>
                  <a:cubicBezTo>
                    <a:pt x="534" y="1234"/>
                    <a:pt x="500" y="1301"/>
                    <a:pt x="467" y="1335"/>
                  </a:cubicBezTo>
                  <a:cubicBezTo>
                    <a:pt x="434" y="1368"/>
                    <a:pt x="400" y="1401"/>
                    <a:pt x="367" y="1435"/>
                  </a:cubicBezTo>
                  <a:lnTo>
                    <a:pt x="267" y="1435"/>
                  </a:lnTo>
                  <a:cubicBezTo>
                    <a:pt x="250" y="1451"/>
                    <a:pt x="242" y="1460"/>
                    <a:pt x="234" y="1460"/>
                  </a:cubicBezTo>
                  <a:cubicBezTo>
                    <a:pt x="225" y="1460"/>
                    <a:pt x="217" y="1451"/>
                    <a:pt x="200" y="1435"/>
                  </a:cubicBezTo>
                  <a:cubicBezTo>
                    <a:pt x="200" y="1435"/>
                    <a:pt x="167" y="1435"/>
                    <a:pt x="167" y="1401"/>
                  </a:cubicBezTo>
                  <a:cubicBezTo>
                    <a:pt x="167" y="1401"/>
                    <a:pt x="167" y="1368"/>
                    <a:pt x="167" y="1335"/>
                  </a:cubicBezTo>
                  <a:cubicBezTo>
                    <a:pt x="167" y="1268"/>
                    <a:pt x="200" y="1201"/>
                    <a:pt x="234" y="1134"/>
                  </a:cubicBezTo>
                  <a:cubicBezTo>
                    <a:pt x="300" y="1068"/>
                    <a:pt x="367" y="1001"/>
                    <a:pt x="434" y="934"/>
                  </a:cubicBezTo>
                  <a:lnTo>
                    <a:pt x="667" y="767"/>
                  </a:lnTo>
                  <a:close/>
                  <a:moveTo>
                    <a:pt x="601" y="0"/>
                  </a:moveTo>
                  <a:cubicBezTo>
                    <a:pt x="567" y="0"/>
                    <a:pt x="500" y="0"/>
                    <a:pt x="467" y="34"/>
                  </a:cubicBezTo>
                  <a:cubicBezTo>
                    <a:pt x="400" y="67"/>
                    <a:pt x="367" y="100"/>
                    <a:pt x="300" y="167"/>
                  </a:cubicBezTo>
                  <a:cubicBezTo>
                    <a:pt x="267" y="200"/>
                    <a:pt x="234" y="267"/>
                    <a:pt x="200" y="300"/>
                  </a:cubicBezTo>
                  <a:cubicBezTo>
                    <a:pt x="167" y="367"/>
                    <a:pt x="134" y="434"/>
                    <a:pt x="100" y="467"/>
                  </a:cubicBezTo>
                  <a:cubicBezTo>
                    <a:pt x="100" y="534"/>
                    <a:pt x="100" y="567"/>
                    <a:pt x="67" y="634"/>
                  </a:cubicBezTo>
                  <a:cubicBezTo>
                    <a:pt x="67" y="634"/>
                    <a:pt x="67" y="667"/>
                    <a:pt x="67" y="667"/>
                  </a:cubicBezTo>
                  <a:cubicBezTo>
                    <a:pt x="84" y="684"/>
                    <a:pt x="92" y="692"/>
                    <a:pt x="100" y="692"/>
                  </a:cubicBezTo>
                  <a:cubicBezTo>
                    <a:pt x="109" y="692"/>
                    <a:pt x="117" y="684"/>
                    <a:pt x="134" y="667"/>
                  </a:cubicBezTo>
                  <a:lnTo>
                    <a:pt x="167" y="634"/>
                  </a:lnTo>
                  <a:lnTo>
                    <a:pt x="200" y="601"/>
                  </a:lnTo>
                  <a:cubicBezTo>
                    <a:pt x="234" y="601"/>
                    <a:pt x="234" y="601"/>
                    <a:pt x="234" y="567"/>
                  </a:cubicBezTo>
                  <a:cubicBezTo>
                    <a:pt x="267" y="501"/>
                    <a:pt x="267" y="467"/>
                    <a:pt x="300" y="401"/>
                  </a:cubicBezTo>
                  <a:cubicBezTo>
                    <a:pt x="334" y="367"/>
                    <a:pt x="400" y="334"/>
                    <a:pt x="434" y="300"/>
                  </a:cubicBezTo>
                  <a:cubicBezTo>
                    <a:pt x="467" y="284"/>
                    <a:pt x="492" y="275"/>
                    <a:pt x="517" y="275"/>
                  </a:cubicBezTo>
                  <a:cubicBezTo>
                    <a:pt x="542" y="275"/>
                    <a:pt x="567" y="284"/>
                    <a:pt x="601" y="300"/>
                  </a:cubicBezTo>
                  <a:cubicBezTo>
                    <a:pt x="634" y="334"/>
                    <a:pt x="667" y="367"/>
                    <a:pt x="667" y="467"/>
                  </a:cubicBezTo>
                  <a:lnTo>
                    <a:pt x="667" y="534"/>
                  </a:lnTo>
                  <a:lnTo>
                    <a:pt x="400" y="734"/>
                  </a:lnTo>
                  <a:cubicBezTo>
                    <a:pt x="334" y="767"/>
                    <a:pt x="300" y="834"/>
                    <a:pt x="234" y="901"/>
                  </a:cubicBezTo>
                  <a:cubicBezTo>
                    <a:pt x="200" y="934"/>
                    <a:pt x="167" y="1001"/>
                    <a:pt x="100" y="1068"/>
                  </a:cubicBezTo>
                  <a:cubicBezTo>
                    <a:pt x="67" y="1134"/>
                    <a:pt x="67" y="1168"/>
                    <a:pt x="33" y="1268"/>
                  </a:cubicBezTo>
                  <a:cubicBezTo>
                    <a:pt x="0" y="1335"/>
                    <a:pt x="0" y="1401"/>
                    <a:pt x="0" y="1468"/>
                  </a:cubicBezTo>
                  <a:cubicBezTo>
                    <a:pt x="33" y="1535"/>
                    <a:pt x="33" y="1568"/>
                    <a:pt x="67" y="1601"/>
                  </a:cubicBezTo>
                  <a:cubicBezTo>
                    <a:pt x="100" y="1635"/>
                    <a:pt x="100" y="1668"/>
                    <a:pt x="134" y="1701"/>
                  </a:cubicBezTo>
                  <a:cubicBezTo>
                    <a:pt x="167" y="1735"/>
                    <a:pt x="200" y="1735"/>
                    <a:pt x="234" y="1735"/>
                  </a:cubicBezTo>
                  <a:cubicBezTo>
                    <a:pt x="300" y="1735"/>
                    <a:pt x="334" y="1701"/>
                    <a:pt x="367" y="1701"/>
                  </a:cubicBezTo>
                  <a:cubicBezTo>
                    <a:pt x="400" y="1668"/>
                    <a:pt x="434" y="1635"/>
                    <a:pt x="467" y="1601"/>
                  </a:cubicBezTo>
                  <a:cubicBezTo>
                    <a:pt x="500" y="1568"/>
                    <a:pt x="534" y="1535"/>
                    <a:pt x="567" y="1501"/>
                  </a:cubicBezTo>
                  <a:cubicBezTo>
                    <a:pt x="601" y="1468"/>
                    <a:pt x="634" y="1435"/>
                    <a:pt x="667" y="1401"/>
                  </a:cubicBezTo>
                  <a:cubicBezTo>
                    <a:pt x="667" y="1368"/>
                    <a:pt x="701" y="1301"/>
                    <a:pt x="701" y="1268"/>
                  </a:cubicBezTo>
                  <a:lnTo>
                    <a:pt x="701" y="1401"/>
                  </a:lnTo>
                  <a:cubicBezTo>
                    <a:pt x="701" y="1401"/>
                    <a:pt x="701" y="1435"/>
                    <a:pt x="701" y="1435"/>
                  </a:cubicBezTo>
                  <a:lnTo>
                    <a:pt x="734" y="1435"/>
                  </a:lnTo>
                  <a:lnTo>
                    <a:pt x="801" y="1401"/>
                  </a:lnTo>
                  <a:cubicBezTo>
                    <a:pt x="834" y="1401"/>
                    <a:pt x="834" y="1368"/>
                    <a:pt x="834" y="1368"/>
                  </a:cubicBezTo>
                  <a:cubicBezTo>
                    <a:pt x="867" y="1335"/>
                    <a:pt x="867" y="1301"/>
                    <a:pt x="834" y="1301"/>
                  </a:cubicBezTo>
                  <a:lnTo>
                    <a:pt x="834" y="401"/>
                  </a:lnTo>
                  <a:cubicBezTo>
                    <a:pt x="834" y="334"/>
                    <a:pt x="834" y="234"/>
                    <a:pt x="801" y="167"/>
                  </a:cubicBezTo>
                  <a:cubicBezTo>
                    <a:pt x="801" y="100"/>
                    <a:pt x="767" y="67"/>
                    <a:pt x="734" y="34"/>
                  </a:cubicBezTo>
                  <a:cubicBezTo>
                    <a:pt x="701" y="0"/>
                    <a:pt x="667" y="0"/>
                    <a:pt x="60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80"/>
            <p:cNvSpPr/>
            <p:nvPr/>
          </p:nvSpPr>
          <p:spPr>
            <a:xfrm>
              <a:off x="3602750" y="2792450"/>
              <a:ext cx="13350" cy="43375"/>
            </a:xfrm>
            <a:custGeom>
              <a:rect b="b" l="l" r="r" t="t"/>
              <a:pathLst>
                <a:path extrusionOk="0" h="1735" w="534">
                  <a:moveTo>
                    <a:pt x="501" y="0"/>
                  </a:moveTo>
                  <a:lnTo>
                    <a:pt x="401" y="33"/>
                  </a:lnTo>
                  <a:cubicBezTo>
                    <a:pt x="334" y="67"/>
                    <a:pt x="300" y="100"/>
                    <a:pt x="234" y="134"/>
                  </a:cubicBezTo>
                  <a:cubicBezTo>
                    <a:pt x="200" y="200"/>
                    <a:pt x="167" y="267"/>
                    <a:pt x="167" y="334"/>
                  </a:cubicBezTo>
                  <a:lnTo>
                    <a:pt x="167" y="234"/>
                  </a:lnTo>
                  <a:cubicBezTo>
                    <a:pt x="167" y="234"/>
                    <a:pt x="167" y="200"/>
                    <a:pt x="167" y="200"/>
                  </a:cubicBezTo>
                  <a:lnTo>
                    <a:pt x="134" y="200"/>
                  </a:lnTo>
                  <a:lnTo>
                    <a:pt x="67" y="234"/>
                  </a:lnTo>
                  <a:cubicBezTo>
                    <a:pt x="34" y="234"/>
                    <a:pt x="34" y="267"/>
                    <a:pt x="34" y="267"/>
                  </a:cubicBezTo>
                  <a:cubicBezTo>
                    <a:pt x="0" y="300"/>
                    <a:pt x="0" y="300"/>
                    <a:pt x="34" y="334"/>
                  </a:cubicBezTo>
                  <a:lnTo>
                    <a:pt x="34" y="1701"/>
                  </a:lnTo>
                  <a:cubicBezTo>
                    <a:pt x="0" y="1701"/>
                    <a:pt x="0" y="1735"/>
                    <a:pt x="34" y="1735"/>
                  </a:cubicBezTo>
                  <a:lnTo>
                    <a:pt x="67" y="1735"/>
                  </a:lnTo>
                  <a:lnTo>
                    <a:pt x="134" y="1701"/>
                  </a:lnTo>
                  <a:cubicBezTo>
                    <a:pt x="134" y="1701"/>
                    <a:pt x="167" y="1668"/>
                    <a:pt x="167" y="1668"/>
                  </a:cubicBezTo>
                  <a:cubicBezTo>
                    <a:pt x="167" y="1635"/>
                    <a:pt x="167" y="1601"/>
                    <a:pt x="167" y="1601"/>
                  </a:cubicBezTo>
                  <a:lnTo>
                    <a:pt x="167" y="767"/>
                  </a:lnTo>
                  <a:cubicBezTo>
                    <a:pt x="134" y="567"/>
                    <a:pt x="234" y="400"/>
                    <a:pt x="367" y="300"/>
                  </a:cubicBezTo>
                  <a:lnTo>
                    <a:pt x="501" y="234"/>
                  </a:lnTo>
                  <a:cubicBezTo>
                    <a:pt x="501" y="234"/>
                    <a:pt x="501" y="200"/>
                    <a:pt x="534" y="200"/>
                  </a:cubicBezTo>
                  <a:cubicBezTo>
                    <a:pt x="534" y="167"/>
                    <a:pt x="534" y="134"/>
                    <a:pt x="534" y="134"/>
                  </a:cubicBezTo>
                  <a:lnTo>
                    <a:pt x="534" y="33"/>
                  </a:lnTo>
                  <a:cubicBezTo>
                    <a:pt x="534" y="0"/>
                    <a:pt x="534" y="0"/>
                    <a:pt x="53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80"/>
            <p:cNvSpPr/>
            <p:nvPr/>
          </p:nvSpPr>
          <p:spPr>
            <a:xfrm>
              <a:off x="3618600" y="2763250"/>
              <a:ext cx="21700" cy="60075"/>
            </a:xfrm>
            <a:custGeom>
              <a:rect b="b" l="l" r="r" t="t"/>
              <a:pathLst>
                <a:path extrusionOk="0" h="2403" w="868">
                  <a:moveTo>
                    <a:pt x="550" y="976"/>
                  </a:moveTo>
                  <a:cubicBezTo>
                    <a:pt x="584" y="976"/>
                    <a:pt x="617" y="985"/>
                    <a:pt x="634" y="1001"/>
                  </a:cubicBezTo>
                  <a:cubicBezTo>
                    <a:pt x="701" y="1101"/>
                    <a:pt x="734" y="1201"/>
                    <a:pt x="734" y="1302"/>
                  </a:cubicBezTo>
                  <a:cubicBezTo>
                    <a:pt x="734" y="1335"/>
                    <a:pt x="734" y="1368"/>
                    <a:pt x="734" y="1402"/>
                  </a:cubicBezTo>
                  <a:cubicBezTo>
                    <a:pt x="734" y="1435"/>
                    <a:pt x="734" y="1468"/>
                    <a:pt x="734" y="1535"/>
                  </a:cubicBezTo>
                  <a:cubicBezTo>
                    <a:pt x="734" y="1635"/>
                    <a:pt x="701" y="1735"/>
                    <a:pt x="634" y="1835"/>
                  </a:cubicBezTo>
                  <a:cubicBezTo>
                    <a:pt x="600" y="1935"/>
                    <a:pt x="534" y="2035"/>
                    <a:pt x="467" y="2069"/>
                  </a:cubicBezTo>
                  <a:cubicBezTo>
                    <a:pt x="417" y="2102"/>
                    <a:pt x="375" y="2119"/>
                    <a:pt x="342" y="2119"/>
                  </a:cubicBezTo>
                  <a:cubicBezTo>
                    <a:pt x="309" y="2119"/>
                    <a:pt x="284" y="2102"/>
                    <a:pt x="267" y="2069"/>
                  </a:cubicBezTo>
                  <a:cubicBezTo>
                    <a:pt x="200" y="2002"/>
                    <a:pt x="167" y="1902"/>
                    <a:pt x="167" y="1802"/>
                  </a:cubicBezTo>
                  <a:lnTo>
                    <a:pt x="167" y="1635"/>
                  </a:lnTo>
                  <a:cubicBezTo>
                    <a:pt x="167" y="1502"/>
                    <a:pt x="200" y="1368"/>
                    <a:pt x="267" y="1235"/>
                  </a:cubicBezTo>
                  <a:cubicBezTo>
                    <a:pt x="300" y="1168"/>
                    <a:pt x="367" y="1068"/>
                    <a:pt x="467" y="1001"/>
                  </a:cubicBezTo>
                  <a:cubicBezTo>
                    <a:pt x="484" y="985"/>
                    <a:pt x="517" y="976"/>
                    <a:pt x="550" y="976"/>
                  </a:cubicBezTo>
                  <a:close/>
                  <a:moveTo>
                    <a:pt x="834" y="1"/>
                  </a:moveTo>
                  <a:lnTo>
                    <a:pt x="767" y="67"/>
                  </a:lnTo>
                  <a:cubicBezTo>
                    <a:pt x="734" y="67"/>
                    <a:pt x="734" y="67"/>
                    <a:pt x="734" y="101"/>
                  </a:cubicBezTo>
                  <a:cubicBezTo>
                    <a:pt x="734" y="101"/>
                    <a:pt x="734" y="134"/>
                    <a:pt x="734" y="167"/>
                  </a:cubicBezTo>
                  <a:lnTo>
                    <a:pt x="734" y="801"/>
                  </a:lnTo>
                  <a:cubicBezTo>
                    <a:pt x="701" y="768"/>
                    <a:pt x="667" y="734"/>
                    <a:pt x="634" y="734"/>
                  </a:cubicBezTo>
                  <a:cubicBezTo>
                    <a:pt x="567" y="734"/>
                    <a:pt x="500" y="734"/>
                    <a:pt x="434" y="768"/>
                  </a:cubicBezTo>
                  <a:cubicBezTo>
                    <a:pt x="367" y="801"/>
                    <a:pt x="300" y="868"/>
                    <a:pt x="267" y="935"/>
                  </a:cubicBezTo>
                  <a:cubicBezTo>
                    <a:pt x="200" y="1001"/>
                    <a:pt x="167" y="1068"/>
                    <a:pt x="133" y="1135"/>
                  </a:cubicBezTo>
                  <a:cubicBezTo>
                    <a:pt x="100" y="1235"/>
                    <a:pt x="67" y="1302"/>
                    <a:pt x="33" y="1402"/>
                  </a:cubicBezTo>
                  <a:cubicBezTo>
                    <a:pt x="33" y="1502"/>
                    <a:pt x="0" y="1602"/>
                    <a:pt x="0" y="1735"/>
                  </a:cubicBezTo>
                  <a:cubicBezTo>
                    <a:pt x="0" y="1735"/>
                    <a:pt x="0" y="1769"/>
                    <a:pt x="0" y="1802"/>
                  </a:cubicBezTo>
                  <a:cubicBezTo>
                    <a:pt x="0" y="1835"/>
                    <a:pt x="0" y="1869"/>
                    <a:pt x="0" y="1902"/>
                  </a:cubicBezTo>
                  <a:cubicBezTo>
                    <a:pt x="0" y="2002"/>
                    <a:pt x="33" y="2102"/>
                    <a:pt x="33" y="2169"/>
                  </a:cubicBezTo>
                  <a:cubicBezTo>
                    <a:pt x="67" y="2236"/>
                    <a:pt x="100" y="2302"/>
                    <a:pt x="133" y="2336"/>
                  </a:cubicBezTo>
                  <a:cubicBezTo>
                    <a:pt x="167" y="2369"/>
                    <a:pt x="200" y="2402"/>
                    <a:pt x="267" y="2402"/>
                  </a:cubicBezTo>
                  <a:cubicBezTo>
                    <a:pt x="334" y="2402"/>
                    <a:pt x="400" y="2369"/>
                    <a:pt x="434" y="2369"/>
                  </a:cubicBezTo>
                  <a:cubicBezTo>
                    <a:pt x="500" y="2302"/>
                    <a:pt x="567" y="2269"/>
                    <a:pt x="634" y="2202"/>
                  </a:cubicBezTo>
                  <a:cubicBezTo>
                    <a:pt x="667" y="2136"/>
                    <a:pt x="701" y="2069"/>
                    <a:pt x="734" y="2002"/>
                  </a:cubicBezTo>
                  <a:lnTo>
                    <a:pt x="734" y="2102"/>
                  </a:lnTo>
                  <a:cubicBezTo>
                    <a:pt x="734" y="2102"/>
                    <a:pt x="734" y="2136"/>
                    <a:pt x="734" y="2136"/>
                  </a:cubicBezTo>
                  <a:lnTo>
                    <a:pt x="767" y="2136"/>
                  </a:lnTo>
                  <a:lnTo>
                    <a:pt x="834" y="2102"/>
                  </a:lnTo>
                  <a:cubicBezTo>
                    <a:pt x="834" y="2069"/>
                    <a:pt x="867" y="2069"/>
                    <a:pt x="867" y="2035"/>
                  </a:cubicBezTo>
                  <a:cubicBezTo>
                    <a:pt x="867" y="2035"/>
                    <a:pt x="867" y="2002"/>
                    <a:pt x="867" y="2002"/>
                  </a:cubicBezTo>
                  <a:lnTo>
                    <a:pt x="867" y="67"/>
                  </a:lnTo>
                  <a:cubicBezTo>
                    <a:pt x="867" y="34"/>
                    <a:pt x="867" y="34"/>
                    <a:pt x="86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80"/>
            <p:cNvSpPr/>
            <p:nvPr/>
          </p:nvSpPr>
          <p:spPr>
            <a:xfrm>
              <a:off x="3713650" y="2710725"/>
              <a:ext cx="27550" cy="52550"/>
            </a:xfrm>
            <a:custGeom>
              <a:rect b="b" l="l" r="r" t="t"/>
              <a:pathLst>
                <a:path extrusionOk="0" h="2102" w="1102">
                  <a:moveTo>
                    <a:pt x="635" y="734"/>
                  </a:moveTo>
                  <a:lnTo>
                    <a:pt x="635" y="1334"/>
                  </a:lnTo>
                  <a:lnTo>
                    <a:pt x="301" y="1568"/>
                  </a:lnTo>
                  <a:lnTo>
                    <a:pt x="635" y="734"/>
                  </a:lnTo>
                  <a:close/>
                  <a:moveTo>
                    <a:pt x="835" y="0"/>
                  </a:moveTo>
                  <a:lnTo>
                    <a:pt x="701" y="67"/>
                  </a:lnTo>
                  <a:cubicBezTo>
                    <a:pt x="668" y="100"/>
                    <a:pt x="635" y="134"/>
                    <a:pt x="635" y="200"/>
                  </a:cubicBezTo>
                  <a:lnTo>
                    <a:pt x="67" y="1635"/>
                  </a:lnTo>
                  <a:cubicBezTo>
                    <a:pt x="34" y="1668"/>
                    <a:pt x="34" y="1701"/>
                    <a:pt x="34" y="1701"/>
                  </a:cubicBezTo>
                  <a:cubicBezTo>
                    <a:pt x="34" y="1735"/>
                    <a:pt x="34" y="1768"/>
                    <a:pt x="34" y="1801"/>
                  </a:cubicBezTo>
                  <a:lnTo>
                    <a:pt x="34" y="2002"/>
                  </a:lnTo>
                  <a:cubicBezTo>
                    <a:pt x="1" y="2002"/>
                    <a:pt x="1" y="2035"/>
                    <a:pt x="34" y="2035"/>
                  </a:cubicBezTo>
                  <a:cubicBezTo>
                    <a:pt x="34" y="2052"/>
                    <a:pt x="34" y="2060"/>
                    <a:pt x="38" y="2060"/>
                  </a:cubicBezTo>
                  <a:cubicBezTo>
                    <a:pt x="42" y="2060"/>
                    <a:pt x="51" y="2052"/>
                    <a:pt x="67" y="2035"/>
                  </a:cubicBezTo>
                  <a:lnTo>
                    <a:pt x="635" y="1701"/>
                  </a:lnTo>
                  <a:lnTo>
                    <a:pt x="635" y="2068"/>
                  </a:lnTo>
                  <a:cubicBezTo>
                    <a:pt x="635" y="2068"/>
                    <a:pt x="635" y="2102"/>
                    <a:pt x="635" y="2102"/>
                  </a:cubicBezTo>
                  <a:lnTo>
                    <a:pt x="668" y="2102"/>
                  </a:lnTo>
                  <a:lnTo>
                    <a:pt x="835" y="2035"/>
                  </a:lnTo>
                  <a:cubicBezTo>
                    <a:pt x="868" y="2002"/>
                    <a:pt x="868" y="2002"/>
                    <a:pt x="901" y="1968"/>
                  </a:cubicBezTo>
                  <a:cubicBezTo>
                    <a:pt x="901" y="1968"/>
                    <a:pt x="901" y="1935"/>
                    <a:pt x="901" y="1901"/>
                  </a:cubicBezTo>
                  <a:lnTo>
                    <a:pt x="901" y="1568"/>
                  </a:lnTo>
                  <a:lnTo>
                    <a:pt x="1035" y="1468"/>
                  </a:lnTo>
                  <a:cubicBezTo>
                    <a:pt x="1068" y="1468"/>
                    <a:pt x="1068" y="1434"/>
                    <a:pt x="1068" y="1434"/>
                  </a:cubicBezTo>
                  <a:cubicBezTo>
                    <a:pt x="1102" y="1401"/>
                    <a:pt x="1102" y="1368"/>
                    <a:pt x="1068" y="1368"/>
                  </a:cubicBezTo>
                  <a:lnTo>
                    <a:pt x="1068" y="1168"/>
                  </a:lnTo>
                  <a:cubicBezTo>
                    <a:pt x="1102" y="1134"/>
                    <a:pt x="1102" y="1134"/>
                    <a:pt x="1068" y="1101"/>
                  </a:cubicBezTo>
                  <a:lnTo>
                    <a:pt x="1035" y="1101"/>
                  </a:lnTo>
                  <a:lnTo>
                    <a:pt x="901" y="1201"/>
                  </a:lnTo>
                  <a:lnTo>
                    <a:pt x="901" y="33"/>
                  </a:lnTo>
                  <a:cubicBezTo>
                    <a:pt x="901" y="33"/>
                    <a:pt x="901" y="0"/>
                    <a:pt x="901"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80"/>
            <p:cNvSpPr/>
            <p:nvPr/>
          </p:nvSpPr>
          <p:spPr>
            <a:xfrm>
              <a:off x="3744500" y="2692375"/>
              <a:ext cx="27550" cy="53400"/>
            </a:xfrm>
            <a:custGeom>
              <a:rect b="b" l="l" r="r" t="t"/>
              <a:pathLst>
                <a:path extrusionOk="0" h="2136" w="1102">
                  <a:moveTo>
                    <a:pt x="635" y="734"/>
                  </a:moveTo>
                  <a:lnTo>
                    <a:pt x="635" y="1368"/>
                  </a:lnTo>
                  <a:lnTo>
                    <a:pt x="301" y="1568"/>
                  </a:lnTo>
                  <a:lnTo>
                    <a:pt x="635" y="734"/>
                  </a:lnTo>
                  <a:close/>
                  <a:moveTo>
                    <a:pt x="835" y="0"/>
                  </a:moveTo>
                  <a:lnTo>
                    <a:pt x="701" y="100"/>
                  </a:lnTo>
                  <a:cubicBezTo>
                    <a:pt x="668" y="134"/>
                    <a:pt x="635" y="167"/>
                    <a:pt x="635" y="200"/>
                  </a:cubicBezTo>
                  <a:lnTo>
                    <a:pt x="34" y="1668"/>
                  </a:lnTo>
                  <a:cubicBezTo>
                    <a:pt x="34" y="1701"/>
                    <a:pt x="34" y="1701"/>
                    <a:pt x="34" y="1735"/>
                  </a:cubicBezTo>
                  <a:cubicBezTo>
                    <a:pt x="1" y="1768"/>
                    <a:pt x="1" y="1802"/>
                    <a:pt x="34" y="1835"/>
                  </a:cubicBezTo>
                  <a:lnTo>
                    <a:pt x="34" y="2035"/>
                  </a:lnTo>
                  <a:cubicBezTo>
                    <a:pt x="1" y="2035"/>
                    <a:pt x="1" y="2068"/>
                    <a:pt x="34" y="2068"/>
                  </a:cubicBezTo>
                  <a:lnTo>
                    <a:pt x="68" y="2068"/>
                  </a:lnTo>
                  <a:lnTo>
                    <a:pt x="635" y="1735"/>
                  </a:lnTo>
                  <a:lnTo>
                    <a:pt x="635" y="2102"/>
                  </a:lnTo>
                  <a:cubicBezTo>
                    <a:pt x="635" y="2102"/>
                    <a:pt x="635" y="2102"/>
                    <a:pt x="635" y="2135"/>
                  </a:cubicBezTo>
                  <a:lnTo>
                    <a:pt x="668" y="2135"/>
                  </a:lnTo>
                  <a:lnTo>
                    <a:pt x="835" y="2035"/>
                  </a:lnTo>
                  <a:cubicBezTo>
                    <a:pt x="868" y="2035"/>
                    <a:pt x="868" y="2035"/>
                    <a:pt x="868" y="2002"/>
                  </a:cubicBezTo>
                  <a:cubicBezTo>
                    <a:pt x="902" y="1968"/>
                    <a:pt x="902" y="1968"/>
                    <a:pt x="868" y="1935"/>
                  </a:cubicBezTo>
                  <a:lnTo>
                    <a:pt x="868" y="1601"/>
                  </a:lnTo>
                  <a:lnTo>
                    <a:pt x="1035" y="1501"/>
                  </a:lnTo>
                  <a:cubicBezTo>
                    <a:pt x="1068" y="1468"/>
                    <a:pt x="1068" y="1468"/>
                    <a:pt x="1068" y="1435"/>
                  </a:cubicBezTo>
                  <a:cubicBezTo>
                    <a:pt x="1102" y="1435"/>
                    <a:pt x="1102" y="1401"/>
                    <a:pt x="1068" y="1368"/>
                  </a:cubicBezTo>
                  <a:lnTo>
                    <a:pt x="1068" y="1168"/>
                  </a:lnTo>
                  <a:cubicBezTo>
                    <a:pt x="1102" y="1168"/>
                    <a:pt x="1102" y="1134"/>
                    <a:pt x="1068" y="1134"/>
                  </a:cubicBezTo>
                  <a:lnTo>
                    <a:pt x="1035" y="1134"/>
                  </a:lnTo>
                  <a:lnTo>
                    <a:pt x="868" y="1234"/>
                  </a:lnTo>
                  <a:lnTo>
                    <a:pt x="868" y="67"/>
                  </a:lnTo>
                  <a:cubicBezTo>
                    <a:pt x="902" y="34"/>
                    <a:pt x="902" y="34"/>
                    <a:pt x="868"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80"/>
            <p:cNvSpPr/>
            <p:nvPr/>
          </p:nvSpPr>
          <p:spPr>
            <a:xfrm>
              <a:off x="3776200" y="2674850"/>
              <a:ext cx="26700" cy="53400"/>
            </a:xfrm>
            <a:custGeom>
              <a:rect b="b" l="l" r="r" t="t"/>
              <a:pathLst>
                <a:path extrusionOk="0" h="2136" w="1068">
                  <a:moveTo>
                    <a:pt x="601" y="735"/>
                  </a:moveTo>
                  <a:lnTo>
                    <a:pt x="601" y="1368"/>
                  </a:lnTo>
                  <a:lnTo>
                    <a:pt x="267" y="1535"/>
                  </a:lnTo>
                  <a:lnTo>
                    <a:pt x="601" y="735"/>
                  </a:lnTo>
                  <a:close/>
                  <a:moveTo>
                    <a:pt x="834" y="1"/>
                  </a:moveTo>
                  <a:lnTo>
                    <a:pt x="668" y="67"/>
                  </a:lnTo>
                  <a:cubicBezTo>
                    <a:pt x="634" y="101"/>
                    <a:pt x="601" y="134"/>
                    <a:pt x="601" y="201"/>
                  </a:cubicBezTo>
                  <a:lnTo>
                    <a:pt x="34" y="1635"/>
                  </a:lnTo>
                  <a:lnTo>
                    <a:pt x="1" y="1735"/>
                  </a:lnTo>
                  <a:cubicBezTo>
                    <a:pt x="1" y="1769"/>
                    <a:pt x="1" y="1769"/>
                    <a:pt x="1" y="1802"/>
                  </a:cubicBezTo>
                  <a:lnTo>
                    <a:pt x="1" y="2002"/>
                  </a:lnTo>
                  <a:cubicBezTo>
                    <a:pt x="1" y="2036"/>
                    <a:pt x="1" y="2036"/>
                    <a:pt x="1" y="2069"/>
                  </a:cubicBezTo>
                  <a:lnTo>
                    <a:pt x="34" y="2069"/>
                  </a:lnTo>
                  <a:lnTo>
                    <a:pt x="601" y="1735"/>
                  </a:lnTo>
                  <a:lnTo>
                    <a:pt x="601" y="2069"/>
                  </a:lnTo>
                  <a:cubicBezTo>
                    <a:pt x="601" y="2102"/>
                    <a:pt x="601" y="2102"/>
                    <a:pt x="601" y="2136"/>
                  </a:cubicBezTo>
                  <a:lnTo>
                    <a:pt x="668" y="2136"/>
                  </a:lnTo>
                  <a:lnTo>
                    <a:pt x="834" y="2036"/>
                  </a:lnTo>
                  <a:cubicBezTo>
                    <a:pt x="834" y="2002"/>
                    <a:pt x="868" y="2002"/>
                    <a:pt x="868" y="1969"/>
                  </a:cubicBezTo>
                  <a:cubicBezTo>
                    <a:pt x="868" y="1969"/>
                    <a:pt x="868" y="1935"/>
                    <a:pt x="868" y="1902"/>
                  </a:cubicBezTo>
                  <a:lnTo>
                    <a:pt x="868" y="1569"/>
                  </a:lnTo>
                  <a:lnTo>
                    <a:pt x="1035" y="1468"/>
                  </a:lnTo>
                  <a:cubicBezTo>
                    <a:pt x="1035" y="1435"/>
                    <a:pt x="1035" y="1435"/>
                    <a:pt x="1068" y="1435"/>
                  </a:cubicBezTo>
                  <a:cubicBezTo>
                    <a:pt x="1068" y="1402"/>
                    <a:pt x="1068" y="1368"/>
                    <a:pt x="1068" y="1368"/>
                  </a:cubicBezTo>
                  <a:lnTo>
                    <a:pt x="1068" y="1168"/>
                  </a:lnTo>
                  <a:cubicBezTo>
                    <a:pt x="1068" y="1135"/>
                    <a:pt x="1068" y="1135"/>
                    <a:pt x="1068" y="1102"/>
                  </a:cubicBezTo>
                  <a:lnTo>
                    <a:pt x="1035" y="1102"/>
                  </a:lnTo>
                  <a:lnTo>
                    <a:pt x="868" y="1202"/>
                  </a:lnTo>
                  <a:lnTo>
                    <a:pt x="868" y="34"/>
                  </a:lnTo>
                  <a:cubicBezTo>
                    <a:pt x="868" y="34"/>
                    <a:pt x="868" y="1"/>
                    <a:pt x="868"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80"/>
            <p:cNvSpPr/>
            <p:nvPr/>
          </p:nvSpPr>
          <p:spPr>
            <a:xfrm>
              <a:off x="3806225" y="2656500"/>
              <a:ext cx="27550" cy="53400"/>
            </a:xfrm>
            <a:custGeom>
              <a:rect b="b" l="l" r="r" t="t"/>
              <a:pathLst>
                <a:path extrusionOk="0" h="2136" w="1102">
                  <a:moveTo>
                    <a:pt x="634" y="735"/>
                  </a:moveTo>
                  <a:lnTo>
                    <a:pt x="634" y="1369"/>
                  </a:lnTo>
                  <a:lnTo>
                    <a:pt x="301" y="1569"/>
                  </a:lnTo>
                  <a:lnTo>
                    <a:pt x="634" y="735"/>
                  </a:lnTo>
                  <a:close/>
                  <a:moveTo>
                    <a:pt x="868" y="1"/>
                  </a:moveTo>
                  <a:lnTo>
                    <a:pt x="701" y="101"/>
                  </a:lnTo>
                  <a:cubicBezTo>
                    <a:pt x="668" y="134"/>
                    <a:pt x="634" y="168"/>
                    <a:pt x="634" y="201"/>
                  </a:cubicBezTo>
                  <a:lnTo>
                    <a:pt x="67" y="1669"/>
                  </a:lnTo>
                  <a:cubicBezTo>
                    <a:pt x="34" y="1702"/>
                    <a:pt x="34" y="1702"/>
                    <a:pt x="34" y="1735"/>
                  </a:cubicBezTo>
                  <a:cubicBezTo>
                    <a:pt x="34" y="1769"/>
                    <a:pt x="34" y="1802"/>
                    <a:pt x="34" y="1836"/>
                  </a:cubicBezTo>
                  <a:lnTo>
                    <a:pt x="34" y="2036"/>
                  </a:lnTo>
                  <a:cubicBezTo>
                    <a:pt x="0" y="2036"/>
                    <a:pt x="0" y="2069"/>
                    <a:pt x="34" y="2069"/>
                  </a:cubicBezTo>
                  <a:lnTo>
                    <a:pt x="67" y="2069"/>
                  </a:lnTo>
                  <a:lnTo>
                    <a:pt x="634" y="1735"/>
                  </a:lnTo>
                  <a:lnTo>
                    <a:pt x="634" y="2102"/>
                  </a:lnTo>
                  <a:cubicBezTo>
                    <a:pt x="634" y="2102"/>
                    <a:pt x="634" y="2136"/>
                    <a:pt x="634" y="2136"/>
                  </a:cubicBezTo>
                  <a:lnTo>
                    <a:pt x="701" y="2136"/>
                  </a:lnTo>
                  <a:lnTo>
                    <a:pt x="868" y="2036"/>
                  </a:lnTo>
                  <a:cubicBezTo>
                    <a:pt x="868" y="2036"/>
                    <a:pt x="868" y="2036"/>
                    <a:pt x="901" y="2002"/>
                  </a:cubicBezTo>
                  <a:cubicBezTo>
                    <a:pt x="901" y="1969"/>
                    <a:pt x="901" y="1969"/>
                    <a:pt x="901" y="1936"/>
                  </a:cubicBezTo>
                  <a:lnTo>
                    <a:pt x="901" y="1602"/>
                  </a:lnTo>
                  <a:lnTo>
                    <a:pt x="1068" y="1502"/>
                  </a:lnTo>
                  <a:cubicBezTo>
                    <a:pt x="1068" y="1469"/>
                    <a:pt x="1068" y="1469"/>
                    <a:pt x="1101" y="1469"/>
                  </a:cubicBezTo>
                  <a:cubicBezTo>
                    <a:pt x="1101" y="1435"/>
                    <a:pt x="1101" y="1402"/>
                    <a:pt x="1101" y="1402"/>
                  </a:cubicBezTo>
                  <a:lnTo>
                    <a:pt x="1101" y="1168"/>
                  </a:lnTo>
                  <a:cubicBezTo>
                    <a:pt x="1101" y="1168"/>
                    <a:pt x="1101" y="1135"/>
                    <a:pt x="1101" y="1135"/>
                  </a:cubicBezTo>
                  <a:lnTo>
                    <a:pt x="1068" y="1135"/>
                  </a:lnTo>
                  <a:lnTo>
                    <a:pt x="901" y="1235"/>
                  </a:lnTo>
                  <a:lnTo>
                    <a:pt x="901" y="68"/>
                  </a:lnTo>
                  <a:cubicBezTo>
                    <a:pt x="901" y="34"/>
                    <a:pt x="901" y="34"/>
                    <a:pt x="901"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80"/>
            <p:cNvSpPr/>
            <p:nvPr/>
          </p:nvSpPr>
          <p:spPr>
            <a:xfrm>
              <a:off x="3874600" y="2619825"/>
              <a:ext cx="25875" cy="55900"/>
            </a:xfrm>
            <a:custGeom>
              <a:rect b="b" l="l" r="r" t="t"/>
              <a:pathLst>
                <a:path extrusionOk="0" h="2236" w="1035">
                  <a:moveTo>
                    <a:pt x="630" y="384"/>
                  </a:moveTo>
                  <a:cubicBezTo>
                    <a:pt x="659" y="384"/>
                    <a:pt x="685" y="400"/>
                    <a:pt x="701" y="434"/>
                  </a:cubicBezTo>
                  <a:cubicBezTo>
                    <a:pt x="768" y="501"/>
                    <a:pt x="768" y="601"/>
                    <a:pt x="768" y="701"/>
                  </a:cubicBezTo>
                  <a:lnTo>
                    <a:pt x="768" y="968"/>
                  </a:lnTo>
                  <a:lnTo>
                    <a:pt x="768" y="1201"/>
                  </a:lnTo>
                  <a:cubicBezTo>
                    <a:pt x="768" y="1334"/>
                    <a:pt x="768" y="1435"/>
                    <a:pt x="701" y="1568"/>
                  </a:cubicBezTo>
                  <a:cubicBezTo>
                    <a:pt x="668" y="1668"/>
                    <a:pt x="601" y="1735"/>
                    <a:pt x="534" y="1801"/>
                  </a:cubicBezTo>
                  <a:cubicBezTo>
                    <a:pt x="484" y="1818"/>
                    <a:pt x="443" y="1827"/>
                    <a:pt x="409" y="1827"/>
                  </a:cubicBezTo>
                  <a:cubicBezTo>
                    <a:pt x="376" y="1827"/>
                    <a:pt x="351" y="1818"/>
                    <a:pt x="334" y="1801"/>
                  </a:cubicBezTo>
                  <a:cubicBezTo>
                    <a:pt x="301" y="1701"/>
                    <a:pt x="268" y="1601"/>
                    <a:pt x="268" y="1501"/>
                  </a:cubicBezTo>
                  <a:lnTo>
                    <a:pt x="234" y="1501"/>
                  </a:lnTo>
                  <a:cubicBezTo>
                    <a:pt x="234" y="1435"/>
                    <a:pt x="268" y="1334"/>
                    <a:pt x="268" y="1268"/>
                  </a:cubicBezTo>
                  <a:lnTo>
                    <a:pt x="268" y="1001"/>
                  </a:lnTo>
                  <a:cubicBezTo>
                    <a:pt x="268" y="867"/>
                    <a:pt x="301" y="767"/>
                    <a:pt x="334" y="634"/>
                  </a:cubicBezTo>
                  <a:cubicBezTo>
                    <a:pt x="368" y="534"/>
                    <a:pt x="434" y="467"/>
                    <a:pt x="534" y="434"/>
                  </a:cubicBezTo>
                  <a:cubicBezTo>
                    <a:pt x="568" y="400"/>
                    <a:pt x="601" y="384"/>
                    <a:pt x="630" y="384"/>
                  </a:cubicBezTo>
                  <a:close/>
                  <a:moveTo>
                    <a:pt x="768" y="0"/>
                  </a:moveTo>
                  <a:cubicBezTo>
                    <a:pt x="668" y="0"/>
                    <a:pt x="601" y="0"/>
                    <a:pt x="534" y="67"/>
                  </a:cubicBezTo>
                  <a:cubicBezTo>
                    <a:pt x="434" y="100"/>
                    <a:pt x="368" y="167"/>
                    <a:pt x="301" y="267"/>
                  </a:cubicBezTo>
                  <a:cubicBezTo>
                    <a:pt x="234" y="334"/>
                    <a:pt x="167" y="434"/>
                    <a:pt x="134" y="534"/>
                  </a:cubicBezTo>
                  <a:cubicBezTo>
                    <a:pt x="101" y="601"/>
                    <a:pt x="67" y="701"/>
                    <a:pt x="34" y="834"/>
                  </a:cubicBezTo>
                  <a:cubicBezTo>
                    <a:pt x="34" y="934"/>
                    <a:pt x="34" y="1034"/>
                    <a:pt x="1" y="1168"/>
                  </a:cubicBezTo>
                  <a:lnTo>
                    <a:pt x="1" y="1401"/>
                  </a:lnTo>
                  <a:lnTo>
                    <a:pt x="1" y="1668"/>
                  </a:lnTo>
                  <a:cubicBezTo>
                    <a:pt x="1" y="1768"/>
                    <a:pt x="34" y="1868"/>
                    <a:pt x="34" y="1968"/>
                  </a:cubicBezTo>
                  <a:cubicBezTo>
                    <a:pt x="67" y="2035"/>
                    <a:pt x="101" y="2102"/>
                    <a:pt x="134" y="2168"/>
                  </a:cubicBezTo>
                  <a:cubicBezTo>
                    <a:pt x="167" y="2202"/>
                    <a:pt x="234" y="2235"/>
                    <a:pt x="301" y="2235"/>
                  </a:cubicBezTo>
                  <a:cubicBezTo>
                    <a:pt x="368" y="2235"/>
                    <a:pt x="468" y="2202"/>
                    <a:pt x="534" y="2168"/>
                  </a:cubicBezTo>
                  <a:cubicBezTo>
                    <a:pt x="601" y="2102"/>
                    <a:pt x="701" y="2035"/>
                    <a:pt x="768" y="1968"/>
                  </a:cubicBezTo>
                  <a:cubicBezTo>
                    <a:pt x="835" y="1902"/>
                    <a:pt x="868" y="1801"/>
                    <a:pt x="901" y="1701"/>
                  </a:cubicBezTo>
                  <a:cubicBezTo>
                    <a:pt x="968" y="1601"/>
                    <a:pt x="968" y="1501"/>
                    <a:pt x="1001" y="1401"/>
                  </a:cubicBezTo>
                  <a:cubicBezTo>
                    <a:pt x="1035" y="1301"/>
                    <a:pt x="1035" y="1201"/>
                    <a:pt x="1035" y="1068"/>
                  </a:cubicBezTo>
                  <a:lnTo>
                    <a:pt x="1035" y="567"/>
                  </a:lnTo>
                  <a:cubicBezTo>
                    <a:pt x="1035" y="467"/>
                    <a:pt x="1035" y="367"/>
                    <a:pt x="1001" y="267"/>
                  </a:cubicBezTo>
                  <a:cubicBezTo>
                    <a:pt x="1001" y="200"/>
                    <a:pt x="968" y="134"/>
                    <a:pt x="901" y="67"/>
                  </a:cubicBezTo>
                  <a:cubicBezTo>
                    <a:pt x="868" y="0"/>
                    <a:pt x="801" y="0"/>
                    <a:pt x="768"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80"/>
            <p:cNvSpPr/>
            <p:nvPr/>
          </p:nvSpPr>
          <p:spPr>
            <a:xfrm>
              <a:off x="3905450" y="2601150"/>
              <a:ext cx="25875" cy="56225"/>
            </a:xfrm>
            <a:custGeom>
              <a:rect b="b" l="l" r="r" t="t"/>
              <a:pathLst>
                <a:path extrusionOk="0" h="2249" w="1035">
                  <a:moveTo>
                    <a:pt x="626" y="422"/>
                  </a:moveTo>
                  <a:cubicBezTo>
                    <a:pt x="660" y="422"/>
                    <a:pt x="685" y="430"/>
                    <a:pt x="701" y="447"/>
                  </a:cubicBezTo>
                  <a:cubicBezTo>
                    <a:pt x="735" y="547"/>
                    <a:pt x="768" y="647"/>
                    <a:pt x="768" y="747"/>
                  </a:cubicBezTo>
                  <a:lnTo>
                    <a:pt x="768" y="981"/>
                  </a:lnTo>
                  <a:lnTo>
                    <a:pt x="768" y="1248"/>
                  </a:lnTo>
                  <a:cubicBezTo>
                    <a:pt x="768" y="1348"/>
                    <a:pt x="735" y="1481"/>
                    <a:pt x="701" y="1581"/>
                  </a:cubicBezTo>
                  <a:cubicBezTo>
                    <a:pt x="668" y="1681"/>
                    <a:pt x="601" y="1781"/>
                    <a:pt x="501" y="1815"/>
                  </a:cubicBezTo>
                  <a:cubicBezTo>
                    <a:pt x="468" y="1848"/>
                    <a:pt x="435" y="1865"/>
                    <a:pt x="405" y="1865"/>
                  </a:cubicBezTo>
                  <a:cubicBezTo>
                    <a:pt x="376" y="1865"/>
                    <a:pt x="351" y="1848"/>
                    <a:pt x="334" y="1815"/>
                  </a:cubicBezTo>
                  <a:cubicBezTo>
                    <a:pt x="268" y="1715"/>
                    <a:pt x="268" y="1614"/>
                    <a:pt x="268" y="1548"/>
                  </a:cubicBezTo>
                  <a:cubicBezTo>
                    <a:pt x="268" y="1448"/>
                    <a:pt x="268" y="1381"/>
                    <a:pt x="268" y="1281"/>
                  </a:cubicBezTo>
                  <a:lnTo>
                    <a:pt x="268" y="1047"/>
                  </a:lnTo>
                  <a:cubicBezTo>
                    <a:pt x="268" y="914"/>
                    <a:pt x="301" y="814"/>
                    <a:pt x="334" y="680"/>
                  </a:cubicBezTo>
                  <a:cubicBezTo>
                    <a:pt x="368" y="580"/>
                    <a:pt x="435" y="514"/>
                    <a:pt x="501" y="447"/>
                  </a:cubicBezTo>
                  <a:cubicBezTo>
                    <a:pt x="551" y="430"/>
                    <a:pt x="593" y="422"/>
                    <a:pt x="626" y="422"/>
                  </a:cubicBezTo>
                  <a:close/>
                  <a:moveTo>
                    <a:pt x="788" y="0"/>
                  </a:moveTo>
                  <a:cubicBezTo>
                    <a:pt x="771" y="0"/>
                    <a:pt x="753" y="4"/>
                    <a:pt x="735" y="13"/>
                  </a:cubicBezTo>
                  <a:cubicBezTo>
                    <a:pt x="668" y="13"/>
                    <a:pt x="568" y="13"/>
                    <a:pt x="501" y="80"/>
                  </a:cubicBezTo>
                  <a:cubicBezTo>
                    <a:pt x="435" y="113"/>
                    <a:pt x="334" y="180"/>
                    <a:pt x="268" y="280"/>
                  </a:cubicBezTo>
                  <a:cubicBezTo>
                    <a:pt x="201" y="347"/>
                    <a:pt x="168" y="447"/>
                    <a:pt x="134" y="547"/>
                  </a:cubicBezTo>
                  <a:cubicBezTo>
                    <a:pt x="68" y="614"/>
                    <a:pt x="68" y="714"/>
                    <a:pt x="34" y="847"/>
                  </a:cubicBezTo>
                  <a:cubicBezTo>
                    <a:pt x="34" y="947"/>
                    <a:pt x="1" y="1047"/>
                    <a:pt x="1" y="1181"/>
                  </a:cubicBezTo>
                  <a:lnTo>
                    <a:pt x="1" y="1414"/>
                  </a:lnTo>
                  <a:lnTo>
                    <a:pt x="1" y="1681"/>
                  </a:lnTo>
                  <a:cubicBezTo>
                    <a:pt x="1" y="1781"/>
                    <a:pt x="34" y="1881"/>
                    <a:pt x="34" y="1981"/>
                  </a:cubicBezTo>
                  <a:cubicBezTo>
                    <a:pt x="34" y="2048"/>
                    <a:pt x="68" y="2115"/>
                    <a:pt x="134" y="2182"/>
                  </a:cubicBezTo>
                  <a:cubicBezTo>
                    <a:pt x="168" y="2215"/>
                    <a:pt x="234" y="2248"/>
                    <a:pt x="268" y="2248"/>
                  </a:cubicBezTo>
                  <a:cubicBezTo>
                    <a:pt x="368" y="2248"/>
                    <a:pt x="435" y="2215"/>
                    <a:pt x="501" y="2182"/>
                  </a:cubicBezTo>
                  <a:cubicBezTo>
                    <a:pt x="601" y="2115"/>
                    <a:pt x="668" y="2048"/>
                    <a:pt x="735" y="1981"/>
                  </a:cubicBezTo>
                  <a:cubicBezTo>
                    <a:pt x="801" y="1915"/>
                    <a:pt x="868" y="1815"/>
                    <a:pt x="902" y="1715"/>
                  </a:cubicBezTo>
                  <a:cubicBezTo>
                    <a:pt x="935" y="1614"/>
                    <a:pt x="968" y="1514"/>
                    <a:pt x="1002" y="1414"/>
                  </a:cubicBezTo>
                  <a:cubicBezTo>
                    <a:pt x="1002" y="1314"/>
                    <a:pt x="1035" y="1181"/>
                    <a:pt x="1035" y="1081"/>
                  </a:cubicBezTo>
                  <a:cubicBezTo>
                    <a:pt x="1035" y="1047"/>
                    <a:pt x="1035" y="1014"/>
                    <a:pt x="1035" y="981"/>
                  </a:cubicBezTo>
                  <a:lnTo>
                    <a:pt x="1035" y="714"/>
                  </a:lnTo>
                  <a:cubicBezTo>
                    <a:pt x="1035" y="680"/>
                    <a:pt x="1035" y="614"/>
                    <a:pt x="1035" y="580"/>
                  </a:cubicBezTo>
                  <a:cubicBezTo>
                    <a:pt x="1035" y="480"/>
                    <a:pt x="1002" y="380"/>
                    <a:pt x="1002" y="280"/>
                  </a:cubicBezTo>
                  <a:cubicBezTo>
                    <a:pt x="968" y="213"/>
                    <a:pt x="935" y="113"/>
                    <a:pt x="902" y="80"/>
                  </a:cubicBezTo>
                  <a:cubicBezTo>
                    <a:pt x="877" y="31"/>
                    <a:pt x="835" y="0"/>
                    <a:pt x="788"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80"/>
            <p:cNvSpPr/>
            <p:nvPr/>
          </p:nvSpPr>
          <p:spPr>
            <a:xfrm>
              <a:off x="3936325" y="2583125"/>
              <a:ext cx="25875" cy="56725"/>
            </a:xfrm>
            <a:custGeom>
              <a:rect b="b" l="l" r="r" t="t"/>
              <a:pathLst>
                <a:path extrusionOk="0" h="2269" w="1035">
                  <a:moveTo>
                    <a:pt x="630" y="417"/>
                  </a:moveTo>
                  <a:cubicBezTo>
                    <a:pt x="659" y="417"/>
                    <a:pt x="684" y="434"/>
                    <a:pt x="701" y="467"/>
                  </a:cubicBezTo>
                  <a:cubicBezTo>
                    <a:pt x="767" y="534"/>
                    <a:pt x="767" y="634"/>
                    <a:pt x="767" y="734"/>
                  </a:cubicBezTo>
                  <a:lnTo>
                    <a:pt x="767" y="968"/>
                  </a:lnTo>
                  <a:lnTo>
                    <a:pt x="767" y="1235"/>
                  </a:lnTo>
                  <a:cubicBezTo>
                    <a:pt x="767" y="1368"/>
                    <a:pt x="767" y="1468"/>
                    <a:pt x="701" y="1602"/>
                  </a:cubicBezTo>
                  <a:cubicBezTo>
                    <a:pt x="667" y="1702"/>
                    <a:pt x="601" y="1768"/>
                    <a:pt x="534" y="1835"/>
                  </a:cubicBezTo>
                  <a:cubicBezTo>
                    <a:pt x="484" y="1852"/>
                    <a:pt x="442" y="1860"/>
                    <a:pt x="409" y="1860"/>
                  </a:cubicBezTo>
                  <a:cubicBezTo>
                    <a:pt x="375" y="1860"/>
                    <a:pt x="350" y="1852"/>
                    <a:pt x="334" y="1835"/>
                  </a:cubicBezTo>
                  <a:cubicBezTo>
                    <a:pt x="300" y="1735"/>
                    <a:pt x="267" y="1635"/>
                    <a:pt x="267" y="1535"/>
                  </a:cubicBezTo>
                  <a:cubicBezTo>
                    <a:pt x="267" y="1468"/>
                    <a:pt x="267" y="1368"/>
                    <a:pt x="267" y="1301"/>
                  </a:cubicBezTo>
                  <a:lnTo>
                    <a:pt x="267" y="1035"/>
                  </a:lnTo>
                  <a:cubicBezTo>
                    <a:pt x="267" y="901"/>
                    <a:pt x="300" y="801"/>
                    <a:pt x="334" y="668"/>
                  </a:cubicBezTo>
                  <a:cubicBezTo>
                    <a:pt x="367" y="568"/>
                    <a:pt x="434" y="501"/>
                    <a:pt x="534" y="467"/>
                  </a:cubicBezTo>
                  <a:cubicBezTo>
                    <a:pt x="567" y="434"/>
                    <a:pt x="601" y="417"/>
                    <a:pt x="630" y="417"/>
                  </a:cubicBezTo>
                  <a:close/>
                  <a:moveTo>
                    <a:pt x="767" y="0"/>
                  </a:moveTo>
                  <a:cubicBezTo>
                    <a:pt x="667" y="0"/>
                    <a:pt x="601" y="34"/>
                    <a:pt x="534" y="101"/>
                  </a:cubicBezTo>
                  <a:cubicBezTo>
                    <a:pt x="434" y="134"/>
                    <a:pt x="367" y="201"/>
                    <a:pt x="300" y="301"/>
                  </a:cubicBezTo>
                  <a:cubicBezTo>
                    <a:pt x="234" y="367"/>
                    <a:pt x="167" y="467"/>
                    <a:pt x="134" y="534"/>
                  </a:cubicBezTo>
                  <a:cubicBezTo>
                    <a:pt x="100" y="634"/>
                    <a:pt x="67" y="734"/>
                    <a:pt x="33" y="868"/>
                  </a:cubicBezTo>
                  <a:cubicBezTo>
                    <a:pt x="33" y="968"/>
                    <a:pt x="33" y="1068"/>
                    <a:pt x="0" y="1201"/>
                  </a:cubicBezTo>
                  <a:lnTo>
                    <a:pt x="0" y="1702"/>
                  </a:lnTo>
                  <a:cubicBezTo>
                    <a:pt x="0" y="1802"/>
                    <a:pt x="33" y="1902"/>
                    <a:pt x="33" y="2002"/>
                  </a:cubicBezTo>
                  <a:cubicBezTo>
                    <a:pt x="67" y="2069"/>
                    <a:pt x="100" y="2135"/>
                    <a:pt x="134" y="2202"/>
                  </a:cubicBezTo>
                  <a:cubicBezTo>
                    <a:pt x="167" y="2235"/>
                    <a:pt x="234" y="2269"/>
                    <a:pt x="300" y="2269"/>
                  </a:cubicBezTo>
                  <a:cubicBezTo>
                    <a:pt x="367" y="2269"/>
                    <a:pt x="467" y="2235"/>
                    <a:pt x="534" y="2202"/>
                  </a:cubicBezTo>
                  <a:cubicBezTo>
                    <a:pt x="601" y="2135"/>
                    <a:pt x="701" y="2069"/>
                    <a:pt x="767" y="2002"/>
                  </a:cubicBezTo>
                  <a:cubicBezTo>
                    <a:pt x="834" y="1902"/>
                    <a:pt x="867" y="1835"/>
                    <a:pt x="901" y="1735"/>
                  </a:cubicBezTo>
                  <a:cubicBezTo>
                    <a:pt x="967" y="1635"/>
                    <a:pt x="1001" y="1535"/>
                    <a:pt x="1001" y="1435"/>
                  </a:cubicBezTo>
                  <a:cubicBezTo>
                    <a:pt x="1034" y="1335"/>
                    <a:pt x="1034" y="1201"/>
                    <a:pt x="1034" y="1101"/>
                  </a:cubicBezTo>
                  <a:lnTo>
                    <a:pt x="1034" y="601"/>
                  </a:lnTo>
                  <a:cubicBezTo>
                    <a:pt x="1034" y="501"/>
                    <a:pt x="1034" y="401"/>
                    <a:pt x="1001" y="301"/>
                  </a:cubicBezTo>
                  <a:cubicBezTo>
                    <a:pt x="1001" y="234"/>
                    <a:pt x="967" y="134"/>
                    <a:pt x="901" y="101"/>
                  </a:cubicBezTo>
                  <a:cubicBezTo>
                    <a:pt x="867" y="34"/>
                    <a:pt x="834" y="0"/>
                    <a:pt x="767"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80"/>
            <p:cNvSpPr/>
            <p:nvPr/>
          </p:nvSpPr>
          <p:spPr>
            <a:xfrm>
              <a:off x="3968000" y="2565600"/>
              <a:ext cx="25050" cy="55900"/>
            </a:xfrm>
            <a:custGeom>
              <a:rect b="b" l="l" r="r" t="t"/>
              <a:pathLst>
                <a:path extrusionOk="0" h="2236" w="1002">
                  <a:moveTo>
                    <a:pt x="610" y="396"/>
                  </a:moveTo>
                  <a:cubicBezTo>
                    <a:pt x="652" y="396"/>
                    <a:pt x="682" y="415"/>
                    <a:pt x="701" y="435"/>
                  </a:cubicBezTo>
                  <a:cubicBezTo>
                    <a:pt x="735" y="535"/>
                    <a:pt x="768" y="635"/>
                    <a:pt x="768" y="735"/>
                  </a:cubicBezTo>
                  <a:lnTo>
                    <a:pt x="768" y="968"/>
                  </a:lnTo>
                  <a:lnTo>
                    <a:pt x="768" y="1202"/>
                  </a:lnTo>
                  <a:cubicBezTo>
                    <a:pt x="768" y="1335"/>
                    <a:pt x="735" y="1469"/>
                    <a:pt x="701" y="1569"/>
                  </a:cubicBezTo>
                  <a:cubicBezTo>
                    <a:pt x="668" y="1669"/>
                    <a:pt x="601" y="1769"/>
                    <a:pt x="501" y="1802"/>
                  </a:cubicBezTo>
                  <a:cubicBezTo>
                    <a:pt x="451" y="1836"/>
                    <a:pt x="418" y="1852"/>
                    <a:pt x="388" y="1852"/>
                  </a:cubicBezTo>
                  <a:cubicBezTo>
                    <a:pt x="359" y="1852"/>
                    <a:pt x="334" y="1836"/>
                    <a:pt x="301" y="1802"/>
                  </a:cubicBezTo>
                  <a:cubicBezTo>
                    <a:pt x="268" y="1702"/>
                    <a:pt x="234" y="1602"/>
                    <a:pt x="268" y="1502"/>
                  </a:cubicBezTo>
                  <a:cubicBezTo>
                    <a:pt x="234" y="1435"/>
                    <a:pt x="268" y="1369"/>
                    <a:pt x="268" y="1269"/>
                  </a:cubicBezTo>
                  <a:lnTo>
                    <a:pt x="268" y="1035"/>
                  </a:lnTo>
                  <a:cubicBezTo>
                    <a:pt x="268" y="902"/>
                    <a:pt x="268" y="768"/>
                    <a:pt x="301" y="668"/>
                  </a:cubicBezTo>
                  <a:cubicBezTo>
                    <a:pt x="334" y="568"/>
                    <a:pt x="401" y="501"/>
                    <a:pt x="501" y="435"/>
                  </a:cubicBezTo>
                  <a:cubicBezTo>
                    <a:pt x="543" y="406"/>
                    <a:pt x="580" y="396"/>
                    <a:pt x="610" y="396"/>
                  </a:cubicBezTo>
                  <a:close/>
                  <a:moveTo>
                    <a:pt x="735" y="1"/>
                  </a:moveTo>
                  <a:cubicBezTo>
                    <a:pt x="668" y="1"/>
                    <a:pt x="568" y="34"/>
                    <a:pt x="501" y="68"/>
                  </a:cubicBezTo>
                  <a:cubicBezTo>
                    <a:pt x="401" y="134"/>
                    <a:pt x="334" y="201"/>
                    <a:pt x="268" y="268"/>
                  </a:cubicBezTo>
                  <a:cubicBezTo>
                    <a:pt x="134" y="435"/>
                    <a:pt x="67" y="635"/>
                    <a:pt x="34" y="835"/>
                  </a:cubicBezTo>
                  <a:cubicBezTo>
                    <a:pt x="1" y="935"/>
                    <a:pt x="1" y="1068"/>
                    <a:pt x="1" y="1168"/>
                  </a:cubicBezTo>
                  <a:lnTo>
                    <a:pt x="1" y="1435"/>
                  </a:lnTo>
                  <a:lnTo>
                    <a:pt x="1" y="1669"/>
                  </a:lnTo>
                  <a:cubicBezTo>
                    <a:pt x="1" y="1769"/>
                    <a:pt x="1" y="1869"/>
                    <a:pt x="34" y="1969"/>
                  </a:cubicBezTo>
                  <a:cubicBezTo>
                    <a:pt x="34" y="2036"/>
                    <a:pt x="67" y="2102"/>
                    <a:pt x="101" y="2169"/>
                  </a:cubicBezTo>
                  <a:cubicBezTo>
                    <a:pt x="134" y="2203"/>
                    <a:pt x="201" y="2236"/>
                    <a:pt x="268" y="2236"/>
                  </a:cubicBezTo>
                  <a:cubicBezTo>
                    <a:pt x="368" y="2236"/>
                    <a:pt x="434" y="2236"/>
                    <a:pt x="501" y="2169"/>
                  </a:cubicBezTo>
                  <a:cubicBezTo>
                    <a:pt x="601" y="2136"/>
                    <a:pt x="668" y="2069"/>
                    <a:pt x="735" y="1969"/>
                  </a:cubicBezTo>
                  <a:cubicBezTo>
                    <a:pt x="801" y="1902"/>
                    <a:pt x="868" y="1802"/>
                    <a:pt x="901" y="1736"/>
                  </a:cubicBezTo>
                  <a:cubicBezTo>
                    <a:pt x="935" y="1635"/>
                    <a:pt x="968" y="1535"/>
                    <a:pt x="968" y="1435"/>
                  </a:cubicBezTo>
                  <a:cubicBezTo>
                    <a:pt x="1001" y="1302"/>
                    <a:pt x="1001" y="1202"/>
                    <a:pt x="1001" y="1102"/>
                  </a:cubicBezTo>
                  <a:lnTo>
                    <a:pt x="1001" y="568"/>
                  </a:lnTo>
                  <a:cubicBezTo>
                    <a:pt x="1001" y="468"/>
                    <a:pt x="1001" y="368"/>
                    <a:pt x="968" y="268"/>
                  </a:cubicBezTo>
                  <a:cubicBezTo>
                    <a:pt x="968" y="201"/>
                    <a:pt x="935" y="134"/>
                    <a:pt x="901" y="68"/>
                  </a:cubicBezTo>
                  <a:cubicBezTo>
                    <a:pt x="868" y="34"/>
                    <a:pt x="801" y="1"/>
                    <a:pt x="735"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80"/>
            <p:cNvSpPr/>
            <p:nvPr/>
          </p:nvSpPr>
          <p:spPr>
            <a:xfrm>
              <a:off x="4033050" y="2527250"/>
              <a:ext cx="26700" cy="56100"/>
            </a:xfrm>
            <a:custGeom>
              <a:rect b="b" l="l" r="r" t="t"/>
              <a:pathLst>
                <a:path extrusionOk="0" h="2244" w="1068">
                  <a:moveTo>
                    <a:pt x="668" y="401"/>
                  </a:moveTo>
                  <a:cubicBezTo>
                    <a:pt x="701" y="401"/>
                    <a:pt x="701" y="434"/>
                    <a:pt x="701" y="434"/>
                  </a:cubicBezTo>
                  <a:cubicBezTo>
                    <a:pt x="734" y="468"/>
                    <a:pt x="734" y="501"/>
                    <a:pt x="701" y="534"/>
                  </a:cubicBezTo>
                  <a:cubicBezTo>
                    <a:pt x="734" y="568"/>
                    <a:pt x="734" y="601"/>
                    <a:pt x="701" y="634"/>
                  </a:cubicBezTo>
                  <a:cubicBezTo>
                    <a:pt x="701" y="668"/>
                    <a:pt x="701" y="701"/>
                    <a:pt x="668" y="734"/>
                  </a:cubicBezTo>
                  <a:cubicBezTo>
                    <a:pt x="634" y="768"/>
                    <a:pt x="634" y="801"/>
                    <a:pt x="601" y="834"/>
                  </a:cubicBezTo>
                  <a:cubicBezTo>
                    <a:pt x="568" y="868"/>
                    <a:pt x="534" y="868"/>
                    <a:pt x="501" y="901"/>
                  </a:cubicBezTo>
                  <a:cubicBezTo>
                    <a:pt x="501" y="901"/>
                    <a:pt x="468" y="935"/>
                    <a:pt x="434" y="935"/>
                  </a:cubicBezTo>
                  <a:lnTo>
                    <a:pt x="367" y="935"/>
                  </a:lnTo>
                  <a:cubicBezTo>
                    <a:pt x="334" y="935"/>
                    <a:pt x="334" y="901"/>
                    <a:pt x="301" y="901"/>
                  </a:cubicBezTo>
                  <a:cubicBezTo>
                    <a:pt x="301" y="868"/>
                    <a:pt x="301" y="834"/>
                    <a:pt x="301" y="801"/>
                  </a:cubicBezTo>
                  <a:cubicBezTo>
                    <a:pt x="301" y="768"/>
                    <a:pt x="301" y="734"/>
                    <a:pt x="301" y="668"/>
                  </a:cubicBezTo>
                  <a:cubicBezTo>
                    <a:pt x="334" y="634"/>
                    <a:pt x="334" y="601"/>
                    <a:pt x="367" y="568"/>
                  </a:cubicBezTo>
                  <a:cubicBezTo>
                    <a:pt x="367" y="534"/>
                    <a:pt x="401" y="501"/>
                    <a:pt x="434" y="501"/>
                  </a:cubicBezTo>
                  <a:cubicBezTo>
                    <a:pt x="468" y="468"/>
                    <a:pt x="468" y="434"/>
                    <a:pt x="501" y="434"/>
                  </a:cubicBezTo>
                  <a:cubicBezTo>
                    <a:pt x="534" y="401"/>
                    <a:pt x="568" y="401"/>
                    <a:pt x="601" y="401"/>
                  </a:cubicBezTo>
                  <a:close/>
                  <a:moveTo>
                    <a:pt x="684" y="1243"/>
                  </a:moveTo>
                  <a:cubicBezTo>
                    <a:pt x="701" y="1243"/>
                    <a:pt x="718" y="1251"/>
                    <a:pt x="734" y="1268"/>
                  </a:cubicBezTo>
                  <a:cubicBezTo>
                    <a:pt x="734" y="1268"/>
                    <a:pt x="768" y="1268"/>
                    <a:pt x="768" y="1301"/>
                  </a:cubicBezTo>
                  <a:cubicBezTo>
                    <a:pt x="801" y="1335"/>
                    <a:pt x="801" y="1368"/>
                    <a:pt x="801" y="1402"/>
                  </a:cubicBezTo>
                  <a:cubicBezTo>
                    <a:pt x="801" y="1468"/>
                    <a:pt x="801" y="1502"/>
                    <a:pt x="768" y="1535"/>
                  </a:cubicBezTo>
                  <a:cubicBezTo>
                    <a:pt x="768" y="1568"/>
                    <a:pt x="734" y="1635"/>
                    <a:pt x="734" y="1668"/>
                  </a:cubicBezTo>
                  <a:cubicBezTo>
                    <a:pt x="701" y="1702"/>
                    <a:pt x="668" y="1735"/>
                    <a:pt x="634" y="1768"/>
                  </a:cubicBezTo>
                  <a:cubicBezTo>
                    <a:pt x="601" y="1802"/>
                    <a:pt x="568" y="1802"/>
                    <a:pt x="534" y="1835"/>
                  </a:cubicBezTo>
                  <a:lnTo>
                    <a:pt x="434" y="1835"/>
                  </a:lnTo>
                  <a:cubicBezTo>
                    <a:pt x="418" y="1852"/>
                    <a:pt x="401" y="1860"/>
                    <a:pt x="388" y="1860"/>
                  </a:cubicBezTo>
                  <a:cubicBezTo>
                    <a:pt x="376" y="1860"/>
                    <a:pt x="367" y="1852"/>
                    <a:pt x="367" y="1835"/>
                  </a:cubicBezTo>
                  <a:cubicBezTo>
                    <a:pt x="334" y="1835"/>
                    <a:pt x="301" y="1802"/>
                    <a:pt x="301" y="1802"/>
                  </a:cubicBezTo>
                  <a:cubicBezTo>
                    <a:pt x="267" y="1768"/>
                    <a:pt x="267" y="1735"/>
                    <a:pt x="267" y="1702"/>
                  </a:cubicBezTo>
                  <a:cubicBezTo>
                    <a:pt x="267" y="1668"/>
                    <a:pt x="267" y="1635"/>
                    <a:pt x="301" y="1602"/>
                  </a:cubicBezTo>
                  <a:cubicBezTo>
                    <a:pt x="301" y="1535"/>
                    <a:pt x="334" y="1502"/>
                    <a:pt x="367" y="1468"/>
                  </a:cubicBezTo>
                  <a:cubicBezTo>
                    <a:pt x="367" y="1435"/>
                    <a:pt x="401" y="1402"/>
                    <a:pt x="434" y="1368"/>
                  </a:cubicBezTo>
                  <a:cubicBezTo>
                    <a:pt x="468" y="1335"/>
                    <a:pt x="501" y="1301"/>
                    <a:pt x="534" y="1301"/>
                  </a:cubicBezTo>
                  <a:cubicBezTo>
                    <a:pt x="568" y="1268"/>
                    <a:pt x="601" y="1268"/>
                    <a:pt x="634" y="1268"/>
                  </a:cubicBezTo>
                  <a:cubicBezTo>
                    <a:pt x="651" y="1251"/>
                    <a:pt x="668" y="1243"/>
                    <a:pt x="684" y="1243"/>
                  </a:cubicBezTo>
                  <a:close/>
                  <a:moveTo>
                    <a:pt x="734" y="1"/>
                  </a:moveTo>
                  <a:cubicBezTo>
                    <a:pt x="668" y="1"/>
                    <a:pt x="601" y="34"/>
                    <a:pt x="534" y="67"/>
                  </a:cubicBezTo>
                  <a:cubicBezTo>
                    <a:pt x="468" y="101"/>
                    <a:pt x="401" y="167"/>
                    <a:pt x="334" y="234"/>
                  </a:cubicBezTo>
                  <a:cubicBezTo>
                    <a:pt x="301" y="267"/>
                    <a:pt x="234" y="367"/>
                    <a:pt x="201" y="434"/>
                  </a:cubicBezTo>
                  <a:cubicBezTo>
                    <a:pt x="134" y="501"/>
                    <a:pt x="134" y="601"/>
                    <a:pt x="101" y="668"/>
                  </a:cubicBezTo>
                  <a:cubicBezTo>
                    <a:pt x="67" y="768"/>
                    <a:pt x="67" y="834"/>
                    <a:pt x="67" y="935"/>
                  </a:cubicBezTo>
                  <a:cubicBezTo>
                    <a:pt x="34" y="1068"/>
                    <a:pt x="101" y="1168"/>
                    <a:pt x="167" y="1268"/>
                  </a:cubicBezTo>
                  <a:cubicBezTo>
                    <a:pt x="134" y="1368"/>
                    <a:pt x="67" y="1435"/>
                    <a:pt x="67" y="1535"/>
                  </a:cubicBezTo>
                  <a:cubicBezTo>
                    <a:pt x="34" y="1635"/>
                    <a:pt x="1" y="1735"/>
                    <a:pt x="1" y="1835"/>
                  </a:cubicBezTo>
                  <a:cubicBezTo>
                    <a:pt x="1" y="1902"/>
                    <a:pt x="34" y="2002"/>
                    <a:pt x="34" y="2069"/>
                  </a:cubicBezTo>
                  <a:cubicBezTo>
                    <a:pt x="62" y="2179"/>
                    <a:pt x="158" y="2244"/>
                    <a:pt x="266" y="2244"/>
                  </a:cubicBezTo>
                  <a:cubicBezTo>
                    <a:pt x="288" y="2244"/>
                    <a:pt x="311" y="2241"/>
                    <a:pt x="334" y="2235"/>
                  </a:cubicBezTo>
                  <a:cubicBezTo>
                    <a:pt x="401" y="2235"/>
                    <a:pt x="468" y="2202"/>
                    <a:pt x="534" y="2169"/>
                  </a:cubicBezTo>
                  <a:cubicBezTo>
                    <a:pt x="601" y="2135"/>
                    <a:pt x="701" y="2069"/>
                    <a:pt x="768" y="2002"/>
                  </a:cubicBezTo>
                  <a:cubicBezTo>
                    <a:pt x="801" y="1935"/>
                    <a:pt x="868" y="1869"/>
                    <a:pt x="901" y="1768"/>
                  </a:cubicBezTo>
                  <a:cubicBezTo>
                    <a:pt x="968" y="1702"/>
                    <a:pt x="1001" y="1602"/>
                    <a:pt x="1035" y="1502"/>
                  </a:cubicBezTo>
                  <a:cubicBezTo>
                    <a:pt x="1035" y="1435"/>
                    <a:pt x="1068" y="1335"/>
                    <a:pt x="1068" y="1235"/>
                  </a:cubicBezTo>
                  <a:cubicBezTo>
                    <a:pt x="1068" y="1135"/>
                    <a:pt x="1035" y="1068"/>
                    <a:pt x="1035" y="968"/>
                  </a:cubicBezTo>
                  <a:cubicBezTo>
                    <a:pt x="1001" y="935"/>
                    <a:pt x="968" y="868"/>
                    <a:pt x="901" y="868"/>
                  </a:cubicBezTo>
                  <a:cubicBezTo>
                    <a:pt x="935" y="768"/>
                    <a:pt x="968" y="701"/>
                    <a:pt x="968" y="634"/>
                  </a:cubicBezTo>
                  <a:cubicBezTo>
                    <a:pt x="1001" y="568"/>
                    <a:pt x="1001" y="468"/>
                    <a:pt x="1001" y="401"/>
                  </a:cubicBezTo>
                  <a:cubicBezTo>
                    <a:pt x="1001" y="301"/>
                    <a:pt x="1001" y="234"/>
                    <a:pt x="968" y="167"/>
                  </a:cubicBezTo>
                  <a:cubicBezTo>
                    <a:pt x="968" y="101"/>
                    <a:pt x="935" y="67"/>
                    <a:pt x="868" y="34"/>
                  </a:cubicBezTo>
                  <a:cubicBezTo>
                    <a:pt x="834" y="1"/>
                    <a:pt x="768" y="1"/>
                    <a:pt x="734"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80"/>
            <p:cNvSpPr/>
            <p:nvPr/>
          </p:nvSpPr>
          <p:spPr>
            <a:xfrm>
              <a:off x="4063900" y="2509750"/>
              <a:ext cx="26725" cy="56100"/>
            </a:xfrm>
            <a:custGeom>
              <a:rect b="b" l="l" r="r" t="t"/>
              <a:pathLst>
                <a:path extrusionOk="0" h="2244" w="1069">
                  <a:moveTo>
                    <a:pt x="668" y="400"/>
                  </a:moveTo>
                  <a:cubicBezTo>
                    <a:pt x="701" y="400"/>
                    <a:pt x="701" y="434"/>
                    <a:pt x="735" y="434"/>
                  </a:cubicBezTo>
                  <a:cubicBezTo>
                    <a:pt x="735" y="467"/>
                    <a:pt x="735" y="500"/>
                    <a:pt x="735" y="534"/>
                  </a:cubicBezTo>
                  <a:cubicBezTo>
                    <a:pt x="735" y="567"/>
                    <a:pt x="735" y="600"/>
                    <a:pt x="735" y="634"/>
                  </a:cubicBezTo>
                  <a:cubicBezTo>
                    <a:pt x="701" y="667"/>
                    <a:pt x="701" y="734"/>
                    <a:pt x="668" y="767"/>
                  </a:cubicBezTo>
                  <a:cubicBezTo>
                    <a:pt x="668" y="767"/>
                    <a:pt x="635" y="801"/>
                    <a:pt x="601" y="834"/>
                  </a:cubicBezTo>
                  <a:cubicBezTo>
                    <a:pt x="568" y="867"/>
                    <a:pt x="568" y="867"/>
                    <a:pt x="534" y="901"/>
                  </a:cubicBezTo>
                  <a:cubicBezTo>
                    <a:pt x="501" y="901"/>
                    <a:pt x="468" y="934"/>
                    <a:pt x="434" y="934"/>
                  </a:cubicBezTo>
                  <a:lnTo>
                    <a:pt x="368" y="934"/>
                  </a:lnTo>
                  <a:cubicBezTo>
                    <a:pt x="334" y="934"/>
                    <a:pt x="334" y="901"/>
                    <a:pt x="334" y="901"/>
                  </a:cubicBezTo>
                  <a:cubicBezTo>
                    <a:pt x="301" y="867"/>
                    <a:pt x="301" y="834"/>
                    <a:pt x="334" y="801"/>
                  </a:cubicBezTo>
                  <a:cubicBezTo>
                    <a:pt x="301" y="767"/>
                    <a:pt x="301" y="701"/>
                    <a:pt x="334" y="667"/>
                  </a:cubicBezTo>
                  <a:cubicBezTo>
                    <a:pt x="334" y="634"/>
                    <a:pt x="368" y="600"/>
                    <a:pt x="368" y="567"/>
                  </a:cubicBezTo>
                  <a:cubicBezTo>
                    <a:pt x="401" y="534"/>
                    <a:pt x="401" y="534"/>
                    <a:pt x="434" y="500"/>
                  </a:cubicBezTo>
                  <a:cubicBezTo>
                    <a:pt x="468" y="467"/>
                    <a:pt x="501" y="467"/>
                    <a:pt x="534" y="434"/>
                  </a:cubicBezTo>
                  <a:cubicBezTo>
                    <a:pt x="534" y="434"/>
                    <a:pt x="568" y="400"/>
                    <a:pt x="601" y="400"/>
                  </a:cubicBezTo>
                  <a:close/>
                  <a:moveTo>
                    <a:pt x="685" y="1209"/>
                  </a:moveTo>
                  <a:cubicBezTo>
                    <a:pt x="701" y="1209"/>
                    <a:pt x="718" y="1218"/>
                    <a:pt x="735" y="1234"/>
                  </a:cubicBezTo>
                  <a:cubicBezTo>
                    <a:pt x="768" y="1234"/>
                    <a:pt x="768" y="1268"/>
                    <a:pt x="801" y="1268"/>
                  </a:cubicBezTo>
                  <a:cubicBezTo>
                    <a:pt x="801" y="1301"/>
                    <a:pt x="801" y="1334"/>
                    <a:pt x="801" y="1368"/>
                  </a:cubicBezTo>
                  <a:cubicBezTo>
                    <a:pt x="801" y="1434"/>
                    <a:pt x="801" y="1468"/>
                    <a:pt x="801" y="1501"/>
                  </a:cubicBezTo>
                  <a:cubicBezTo>
                    <a:pt x="768" y="1568"/>
                    <a:pt x="768" y="1601"/>
                    <a:pt x="735" y="1635"/>
                  </a:cubicBezTo>
                  <a:lnTo>
                    <a:pt x="635" y="1735"/>
                  </a:lnTo>
                  <a:lnTo>
                    <a:pt x="534" y="1801"/>
                  </a:lnTo>
                  <a:cubicBezTo>
                    <a:pt x="501" y="1835"/>
                    <a:pt x="468" y="1835"/>
                    <a:pt x="434" y="1835"/>
                  </a:cubicBezTo>
                  <a:cubicBezTo>
                    <a:pt x="418" y="1851"/>
                    <a:pt x="401" y="1860"/>
                    <a:pt x="389" y="1860"/>
                  </a:cubicBezTo>
                  <a:cubicBezTo>
                    <a:pt x="376" y="1860"/>
                    <a:pt x="368" y="1851"/>
                    <a:pt x="368" y="1835"/>
                  </a:cubicBezTo>
                  <a:cubicBezTo>
                    <a:pt x="334" y="1835"/>
                    <a:pt x="301" y="1801"/>
                    <a:pt x="301" y="1801"/>
                  </a:cubicBezTo>
                  <a:cubicBezTo>
                    <a:pt x="268" y="1768"/>
                    <a:pt x="268" y="1735"/>
                    <a:pt x="268" y="1701"/>
                  </a:cubicBezTo>
                  <a:cubicBezTo>
                    <a:pt x="268" y="1668"/>
                    <a:pt x="268" y="1601"/>
                    <a:pt x="301" y="1568"/>
                  </a:cubicBezTo>
                  <a:cubicBezTo>
                    <a:pt x="301" y="1501"/>
                    <a:pt x="334" y="1468"/>
                    <a:pt x="368" y="1434"/>
                  </a:cubicBezTo>
                  <a:cubicBezTo>
                    <a:pt x="368" y="1401"/>
                    <a:pt x="401" y="1368"/>
                    <a:pt x="434" y="1334"/>
                  </a:cubicBezTo>
                  <a:cubicBezTo>
                    <a:pt x="468" y="1301"/>
                    <a:pt x="501" y="1301"/>
                    <a:pt x="534" y="1268"/>
                  </a:cubicBezTo>
                  <a:cubicBezTo>
                    <a:pt x="568" y="1234"/>
                    <a:pt x="601" y="1234"/>
                    <a:pt x="635" y="1234"/>
                  </a:cubicBezTo>
                  <a:cubicBezTo>
                    <a:pt x="651" y="1218"/>
                    <a:pt x="668" y="1209"/>
                    <a:pt x="685" y="1209"/>
                  </a:cubicBezTo>
                  <a:close/>
                  <a:moveTo>
                    <a:pt x="735" y="0"/>
                  </a:moveTo>
                  <a:cubicBezTo>
                    <a:pt x="668" y="0"/>
                    <a:pt x="601" y="33"/>
                    <a:pt x="534" y="67"/>
                  </a:cubicBezTo>
                  <a:cubicBezTo>
                    <a:pt x="468" y="100"/>
                    <a:pt x="401" y="167"/>
                    <a:pt x="368" y="234"/>
                  </a:cubicBezTo>
                  <a:cubicBezTo>
                    <a:pt x="301" y="267"/>
                    <a:pt x="234" y="367"/>
                    <a:pt x="201" y="434"/>
                  </a:cubicBezTo>
                  <a:cubicBezTo>
                    <a:pt x="168" y="500"/>
                    <a:pt x="134" y="600"/>
                    <a:pt x="101" y="667"/>
                  </a:cubicBezTo>
                  <a:cubicBezTo>
                    <a:pt x="67" y="767"/>
                    <a:pt x="67" y="867"/>
                    <a:pt x="67" y="934"/>
                  </a:cubicBezTo>
                  <a:cubicBezTo>
                    <a:pt x="67" y="1067"/>
                    <a:pt x="101" y="1168"/>
                    <a:pt x="168" y="1268"/>
                  </a:cubicBezTo>
                  <a:cubicBezTo>
                    <a:pt x="134" y="1368"/>
                    <a:pt x="101" y="1434"/>
                    <a:pt x="67" y="1534"/>
                  </a:cubicBezTo>
                  <a:cubicBezTo>
                    <a:pt x="34" y="1635"/>
                    <a:pt x="1" y="1735"/>
                    <a:pt x="34" y="1835"/>
                  </a:cubicBezTo>
                  <a:cubicBezTo>
                    <a:pt x="1" y="1901"/>
                    <a:pt x="34" y="2001"/>
                    <a:pt x="67" y="2068"/>
                  </a:cubicBezTo>
                  <a:cubicBezTo>
                    <a:pt x="95" y="2179"/>
                    <a:pt x="169" y="2243"/>
                    <a:pt x="269" y="2243"/>
                  </a:cubicBezTo>
                  <a:cubicBezTo>
                    <a:pt x="290" y="2243"/>
                    <a:pt x="311" y="2241"/>
                    <a:pt x="334" y="2235"/>
                  </a:cubicBezTo>
                  <a:cubicBezTo>
                    <a:pt x="401" y="2235"/>
                    <a:pt x="468" y="2202"/>
                    <a:pt x="534" y="2168"/>
                  </a:cubicBezTo>
                  <a:cubicBezTo>
                    <a:pt x="635" y="2135"/>
                    <a:pt x="701" y="2068"/>
                    <a:pt x="768" y="2001"/>
                  </a:cubicBezTo>
                  <a:cubicBezTo>
                    <a:pt x="835" y="1935"/>
                    <a:pt x="868" y="1868"/>
                    <a:pt x="935" y="1768"/>
                  </a:cubicBezTo>
                  <a:cubicBezTo>
                    <a:pt x="968" y="1701"/>
                    <a:pt x="1001" y="1601"/>
                    <a:pt x="1035" y="1501"/>
                  </a:cubicBezTo>
                  <a:cubicBezTo>
                    <a:pt x="1068" y="1434"/>
                    <a:pt x="1068" y="1334"/>
                    <a:pt x="1068" y="1234"/>
                  </a:cubicBezTo>
                  <a:cubicBezTo>
                    <a:pt x="1068" y="1134"/>
                    <a:pt x="1068" y="1067"/>
                    <a:pt x="1035" y="1001"/>
                  </a:cubicBezTo>
                  <a:cubicBezTo>
                    <a:pt x="1001" y="934"/>
                    <a:pt x="968" y="867"/>
                    <a:pt x="901" y="867"/>
                  </a:cubicBezTo>
                  <a:cubicBezTo>
                    <a:pt x="935" y="767"/>
                    <a:pt x="968" y="701"/>
                    <a:pt x="1001" y="634"/>
                  </a:cubicBezTo>
                  <a:cubicBezTo>
                    <a:pt x="1001" y="567"/>
                    <a:pt x="1001" y="467"/>
                    <a:pt x="1035" y="400"/>
                  </a:cubicBezTo>
                  <a:cubicBezTo>
                    <a:pt x="1035" y="300"/>
                    <a:pt x="1001" y="234"/>
                    <a:pt x="968" y="167"/>
                  </a:cubicBezTo>
                  <a:cubicBezTo>
                    <a:pt x="968" y="100"/>
                    <a:pt x="935" y="67"/>
                    <a:pt x="868" y="33"/>
                  </a:cubicBezTo>
                  <a:cubicBezTo>
                    <a:pt x="835" y="0"/>
                    <a:pt x="768" y="0"/>
                    <a:pt x="735"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80"/>
            <p:cNvSpPr/>
            <p:nvPr/>
          </p:nvSpPr>
          <p:spPr>
            <a:xfrm>
              <a:off x="4095600" y="2491875"/>
              <a:ext cx="25875" cy="56250"/>
            </a:xfrm>
            <a:custGeom>
              <a:rect b="b" l="l" r="r" t="t"/>
              <a:pathLst>
                <a:path extrusionOk="0" h="2250" w="1035">
                  <a:moveTo>
                    <a:pt x="617" y="390"/>
                  </a:moveTo>
                  <a:cubicBezTo>
                    <a:pt x="634" y="390"/>
                    <a:pt x="651" y="398"/>
                    <a:pt x="667" y="415"/>
                  </a:cubicBezTo>
                  <a:cubicBezTo>
                    <a:pt x="667" y="415"/>
                    <a:pt x="701" y="415"/>
                    <a:pt x="701" y="448"/>
                  </a:cubicBezTo>
                  <a:cubicBezTo>
                    <a:pt x="701" y="482"/>
                    <a:pt x="701" y="515"/>
                    <a:pt x="701" y="548"/>
                  </a:cubicBezTo>
                  <a:cubicBezTo>
                    <a:pt x="701" y="582"/>
                    <a:pt x="701" y="615"/>
                    <a:pt x="701" y="648"/>
                  </a:cubicBezTo>
                  <a:cubicBezTo>
                    <a:pt x="701" y="682"/>
                    <a:pt x="667" y="715"/>
                    <a:pt x="667" y="748"/>
                  </a:cubicBezTo>
                  <a:cubicBezTo>
                    <a:pt x="634" y="782"/>
                    <a:pt x="601" y="815"/>
                    <a:pt x="567" y="848"/>
                  </a:cubicBezTo>
                  <a:cubicBezTo>
                    <a:pt x="567" y="848"/>
                    <a:pt x="534" y="882"/>
                    <a:pt x="501" y="882"/>
                  </a:cubicBezTo>
                  <a:cubicBezTo>
                    <a:pt x="467" y="915"/>
                    <a:pt x="434" y="915"/>
                    <a:pt x="434" y="915"/>
                  </a:cubicBezTo>
                  <a:cubicBezTo>
                    <a:pt x="417" y="932"/>
                    <a:pt x="401" y="940"/>
                    <a:pt x="384" y="940"/>
                  </a:cubicBezTo>
                  <a:cubicBezTo>
                    <a:pt x="367" y="940"/>
                    <a:pt x="351" y="932"/>
                    <a:pt x="334" y="915"/>
                  </a:cubicBezTo>
                  <a:cubicBezTo>
                    <a:pt x="334" y="915"/>
                    <a:pt x="301" y="915"/>
                    <a:pt x="301" y="882"/>
                  </a:cubicBezTo>
                  <a:cubicBezTo>
                    <a:pt x="301" y="848"/>
                    <a:pt x="301" y="815"/>
                    <a:pt x="301" y="782"/>
                  </a:cubicBezTo>
                  <a:cubicBezTo>
                    <a:pt x="301" y="748"/>
                    <a:pt x="301" y="715"/>
                    <a:pt x="301" y="682"/>
                  </a:cubicBezTo>
                  <a:cubicBezTo>
                    <a:pt x="301" y="648"/>
                    <a:pt x="334" y="615"/>
                    <a:pt x="334" y="582"/>
                  </a:cubicBezTo>
                  <a:cubicBezTo>
                    <a:pt x="367" y="548"/>
                    <a:pt x="401" y="515"/>
                    <a:pt x="434" y="482"/>
                  </a:cubicBezTo>
                  <a:cubicBezTo>
                    <a:pt x="434" y="482"/>
                    <a:pt x="467" y="448"/>
                    <a:pt x="501" y="448"/>
                  </a:cubicBezTo>
                  <a:cubicBezTo>
                    <a:pt x="534" y="415"/>
                    <a:pt x="534" y="415"/>
                    <a:pt x="567" y="415"/>
                  </a:cubicBezTo>
                  <a:cubicBezTo>
                    <a:pt x="584" y="398"/>
                    <a:pt x="601" y="390"/>
                    <a:pt x="617" y="390"/>
                  </a:cubicBezTo>
                  <a:close/>
                  <a:moveTo>
                    <a:pt x="701" y="1215"/>
                  </a:moveTo>
                  <a:cubicBezTo>
                    <a:pt x="734" y="1249"/>
                    <a:pt x="734" y="1249"/>
                    <a:pt x="768" y="1282"/>
                  </a:cubicBezTo>
                  <a:cubicBezTo>
                    <a:pt x="768" y="1315"/>
                    <a:pt x="801" y="1349"/>
                    <a:pt x="768" y="1382"/>
                  </a:cubicBezTo>
                  <a:cubicBezTo>
                    <a:pt x="768" y="1416"/>
                    <a:pt x="768" y="1482"/>
                    <a:pt x="768" y="1516"/>
                  </a:cubicBezTo>
                  <a:cubicBezTo>
                    <a:pt x="734" y="1549"/>
                    <a:pt x="734" y="1582"/>
                    <a:pt x="701" y="1616"/>
                  </a:cubicBezTo>
                  <a:cubicBezTo>
                    <a:pt x="667" y="1649"/>
                    <a:pt x="634" y="1682"/>
                    <a:pt x="601" y="1716"/>
                  </a:cubicBezTo>
                  <a:cubicBezTo>
                    <a:pt x="567" y="1749"/>
                    <a:pt x="534" y="1782"/>
                    <a:pt x="501" y="1816"/>
                  </a:cubicBezTo>
                  <a:cubicBezTo>
                    <a:pt x="501" y="1816"/>
                    <a:pt x="467" y="1849"/>
                    <a:pt x="401" y="1849"/>
                  </a:cubicBezTo>
                  <a:lnTo>
                    <a:pt x="334" y="1849"/>
                  </a:lnTo>
                  <a:cubicBezTo>
                    <a:pt x="301" y="1816"/>
                    <a:pt x="301" y="1816"/>
                    <a:pt x="267" y="1782"/>
                  </a:cubicBezTo>
                  <a:cubicBezTo>
                    <a:pt x="267" y="1749"/>
                    <a:pt x="234" y="1716"/>
                    <a:pt x="234" y="1682"/>
                  </a:cubicBezTo>
                  <a:cubicBezTo>
                    <a:pt x="234" y="1649"/>
                    <a:pt x="267" y="1582"/>
                    <a:pt x="267" y="1549"/>
                  </a:cubicBezTo>
                  <a:cubicBezTo>
                    <a:pt x="301" y="1516"/>
                    <a:pt x="301" y="1482"/>
                    <a:pt x="334" y="1449"/>
                  </a:cubicBezTo>
                  <a:cubicBezTo>
                    <a:pt x="367" y="1416"/>
                    <a:pt x="401" y="1382"/>
                    <a:pt x="401" y="1349"/>
                  </a:cubicBezTo>
                  <a:cubicBezTo>
                    <a:pt x="434" y="1315"/>
                    <a:pt x="467" y="1282"/>
                    <a:pt x="501" y="1249"/>
                  </a:cubicBezTo>
                  <a:cubicBezTo>
                    <a:pt x="534" y="1249"/>
                    <a:pt x="567" y="1215"/>
                    <a:pt x="601" y="1215"/>
                  </a:cubicBezTo>
                  <a:close/>
                  <a:moveTo>
                    <a:pt x="753" y="1"/>
                  </a:moveTo>
                  <a:cubicBezTo>
                    <a:pt x="737" y="1"/>
                    <a:pt x="720" y="5"/>
                    <a:pt x="701" y="15"/>
                  </a:cubicBezTo>
                  <a:cubicBezTo>
                    <a:pt x="634" y="15"/>
                    <a:pt x="567" y="48"/>
                    <a:pt x="501" y="81"/>
                  </a:cubicBezTo>
                  <a:cubicBezTo>
                    <a:pt x="434" y="115"/>
                    <a:pt x="367" y="148"/>
                    <a:pt x="334" y="215"/>
                  </a:cubicBezTo>
                  <a:cubicBezTo>
                    <a:pt x="267" y="281"/>
                    <a:pt x="200" y="348"/>
                    <a:pt x="167" y="415"/>
                  </a:cubicBezTo>
                  <a:cubicBezTo>
                    <a:pt x="134" y="515"/>
                    <a:pt x="100" y="582"/>
                    <a:pt x="67" y="682"/>
                  </a:cubicBezTo>
                  <a:cubicBezTo>
                    <a:pt x="67" y="748"/>
                    <a:pt x="34" y="848"/>
                    <a:pt x="34" y="949"/>
                  </a:cubicBezTo>
                  <a:cubicBezTo>
                    <a:pt x="34" y="1049"/>
                    <a:pt x="67" y="1182"/>
                    <a:pt x="167" y="1282"/>
                  </a:cubicBezTo>
                  <a:cubicBezTo>
                    <a:pt x="100" y="1349"/>
                    <a:pt x="67" y="1449"/>
                    <a:pt x="34" y="1549"/>
                  </a:cubicBezTo>
                  <a:cubicBezTo>
                    <a:pt x="0" y="1649"/>
                    <a:pt x="0" y="1749"/>
                    <a:pt x="0" y="1849"/>
                  </a:cubicBezTo>
                  <a:cubicBezTo>
                    <a:pt x="0" y="1916"/>
                    <a:pt x="0" y="1983"/>
                    <a:pt x="34" y="2083"/>
                  </a:cubicBezTo>
                  <a:cubicBezTo>
                    <a:pt x="34" y="2116"/>
                    <a:pt x="100" y="2183"/>
                    <a:pt x="134" y="2216"/>
                  </a:cubicBezTo>
                  <a:cubicBezTo>
                    <a:pt x="167" y="2249"/>
                    <a:pt x="234" y="2249"/>
                    <a:pt x="301" y="2249"/>
                  </a:cubicBezTo>
                  <a:cubicBezTo>
                    <a:pt x="367" y="2249"/>
                    <a:pt x="434" y="2216"/>
                    <a:pt x="501" y="2183"/>
                  </a:cubicBezTo>
                  <a:cubicBezTo>
                    <a:pt x="601" y="2116"/>
                    <a:pt x="667" y="2049"/>
                    <a:pt x="734" y="1983"/>
                  </a:cubicBezTo>
                  <a:cubicBezTo>
                    <a:pt x="801" y="1916"/>
                    <a:pt x="868" y="1849"/>
                    <a:pt x="901" y="1782"/>
                  </a:cubicBezTo>
                  <a:cubicBezTo>
                    <a:pt x="1001" y="1616"/>
                    <a:pt x="1034" y="1416"/>
                    <a:pt x="1034" y="1215"/>
                  </a:cubicBezTo>
                  <a:cubicBezTo>
                    <a:pt x="1034" y="1149"/>
                    <a:pt x="1034" y="1049"/>
                    <a:pt x="1001" y="982"/>
                  </a:cubicBezTo>
                  <a:cubicBezTo>
                    <a:pt x="968" y="915"/>
                    <a:pt x="934" y="882"/>
                    <a:pt x="868" y="848"/>
                  </a:cubicBezTo>
                  <a:cubicBezTo>
                    <a:pt x="901" y="782"/>
                    <a:pt x="934" y="715"/>
                    <a:pt x="968" y="615"/>
                  </a:cubicBezTo>
                  <a:cubicBezTo>
                    <a:pt x="968" y="548"/>
                    <a:pt x="1001" y="482"/>
                    <a:pt x="1001" y="381"/>
                  </a:cubicBezTo>
                  <a:cubicBezTo>
                    <a:pt x="1001" y="315"/>
                    <a:pt x="968" y="248"/>
                    <a:pt x="968" y="181"/>
                  </a:cubicBezTo>
                  <a:cubicBezTo>
                    <a:pt x="934" y="115"/>
                    <a:pt x="901" y="81"/>
                    <a:pt x="868" y="48"/>
                  </a:cubicBezTo>
                  <a:cubicBezTo>
                    <a:pt x="820" y="24"/>
                    <a:pt x="790" y="1"/>
                    <a:pt x="753"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80"/>
            <p:cNvSpPr/>
            <p:nvPr/>
          </p:nvSpPr>
          <p:spPr>
            <a:xfrm>
              <a:off x="4126450" y="2473875"/>
              <a:ext cx="25875" cy="56250"/>
            </a:xfrm>
            <a:custGeom>
              <a:rect b="b" l="l" r="r" t="t"/>
              <a:pathLst>
                <a:path extrusionOk="0" h="2250" w="1035">
                  <a:moveTo>
                    <a:pt x="668" y="401"/>
                  </a:moveTo>
                  <a:cubicBezTo>
                    <a:pt x="668" y="401"/>
                    <a:pt x="701" y="434"/>
                    <a:pt x="701" y="434"/>
                  </a:cubicBezTo>
                  <a:cubicBezTo>
                    <a:pt x="701" y="468"/>
                    <a:pt x="701" y="501"/>
                    <a:pt x="701" y="534"/>
                  </a:cubicBezTo>
                  <a:cubicBezTo>
                    <a:pt x="701" y="568"/>
                    <a:pt x="701" y="601"/>
                    <a:pt x="701" y="634"/>
                  </a:cubicBezTo>
                  <a:cubicBezTo>
                    <a:pt x="701" y="668"/>
                    <a:pt x="668" y="735"/>
                    <a:pt x="668" y="768"/>
                  </a:cubicBezTo>
                  <a:cubicBezTo>
                    <a:pt x="634" y="768"/>
                    <a:pt x="601" y="801"/>
                    <a:pt x="601" y="835"/>
                  </a:cubicBezTo>
                  <a:cubicBezTo>
                    <a:pt x="568" y="868"/>
                    <a:pt x="534" y="868"/>
                    <a:pt x="501" y="901"/>
                  </a:cubicBezTo>
                  <a:cubicBezTo>
                    <a:pt x="468" y="901"/>
                    <a:pt x="468" y="935"/>
                    <a:pt x="434" y="935"/>
                  </a:cubicBezTo>
                  <a:lnTo>
                    <a:pt x="367" y="935"/>
                  </a:lnTo>
                  <a:cubicBezTo>
                    <a:pt x="334" y="935"/>
                    <a:pt x="301" y="901"/>
                    <a:pt x="301" y="901"/>
                  </a:cubicBezTo>
                  <a:cubicBezTo>
                    <a:pt x="301" y="868"/>
                    <a:pt x="301" y="835"/>
                    <a:pt x="301" y="801"/>
                  </a:cubicBezTo>
                  <a:cubicBezTo>
                    <a:pt x="301" y="768"/>
                    <a:pt x="301" y="701"/>
                    <a:pt x="301" y="668"/>
                  </a:cubicBezTo>
                  <a:cubicBezTo>
                    <a:pt x="334" y="634"/>
                    <a:pt x="334" y="601"/>
                    <a:pt x="367" y="568"/>
                  </a:cubicBezTo>
                  <a:cubicBezTo>
                    <a:pt x="367" y="534"/>
                    <a:pt x="401" y="534"/>
                    <a:pt x="434" y="501"/>
                  </a:cubicBezTo>
                  <a:cubicBezTo>
                    <a:pt x="434" y="468"/>
                    <a:pt x="468" y="468"/>
                    <a:pt x="501" y="434"/>
                  </a:cubicBezTo>
                  <a:cubicBezTo>
                    <a:pt x="534" y="434"/>
                    <a:pt x="568" y="401"/>
                    <a:pt x="601" y="401"/>
                  </a:cubicBezTo>
                  <a:close/>
                  <a:moveTo>
                    <a:pt x="655" y="1210"/>
                  </a:moveTo>
                  <a:cubicBezTo>
                    <a:pt x="668" y="1210"/>
                    <a:pt x="684" y="1218"/>
                    <a:pt x="701" y="1235"/>
                  </a:cubicBezTo>
                  <a:cubicBezTo>
                    <a:pt x="734" y="1235"/>
                    <a:pt x="768" y="1268"/>
                    <a:pt x="768" y="1268"/>
                  </a:cubicBezTo>
                  <a:cubicBezTo>
                    <a:pt x="801" y="1302"/>
                    <a:pt x="801" y="1335"/>
                    <a:pt x="801" y="1368"/>
                  </a:cubicBezTo>
                  <a:cubicBezTo>
                    <a:pt x="801" y="1435"/>
                    <a:pt x="768" y="1468"/>
                    <a:pt x="768" y="1502"/>
                  </a:cubicBezTo>
                  <a:cubicBezTo>
                    <a:pt x="768" y="1568"/>
                    <a:pt x="734" y="1602"/>
                    <a:pt x="701" y="1635"/>
                  </a:cubicBezTo>
                  <a:cubicBezTo>
                    <a:pt x="701" y="1669"/>
                    <a:pt x="668" y="1702"/>
                    <a:pt x="634" y="1735"/>
                  </a:cubicBezTo>
                  <a:lnTo>
                    <a:pt x="534" y="1802"/>
                  </a:lnTo>
                  <a:cubicBezTo>
                    <a:pt x="501" y="1835"/>
                    <a:pt x="468" y="1835"/>
                    <a:pt x="434" y="1835"/>
                  </a:cubicBezTo>
                  <a:cubicBezTo>
                    <a:pt x="418" y="1852"/>
                    <a:pt x="401" y="1860"/>
                    <a:pt x="384" y="1860"/>
                  </a:cubicBezTo>
                  <a:cubicBezTo>
                    <a:pt x="367" y="1860"/>
                    <a:pt x="351" y="1852"/>
                    <a:pt x="334" y="1835"/>
                  </a:cubicBezTo>
                  <a:cubicBezTo>
                    <a:pt x="301" y="1835"/>
                    <a:pt x="301" y="1802"/>
                    <a:pt x="267" y="1802"/>
                  </a:cubicBezTo>
                  <a:cubicBezTo>
                    <a:pt x="267" y="1769"/>
                    <a:pt x="267" y="1735"/>
                    <a:pt x="267" y="1702"/>
                  </a:cubicBezTo>
                  <a:cubicBezTo>
                    <a:pt x="267" y="1635"/>
                    <a:pt x="267" y="1602"/>
                    <a:pt x="267" y="1568"/>
                  </a:cubicBezTo>
                  <a:cubicBezTo>
                    <a:pt x="301" y="1502"/>
                    <a:pt x="301" y="1468"/>
                    <a:pt x="334" y="1435"/>
                  </a:cubicBezTo>
                  <a:lnTo>
                    <a:pt x="434" y="1335"/>
                  </a:lnTo>
                  <a:lnTo>
                    <a:pt x="534" y="1268"/>
                  </a:lnTo>
                  <a:cubicBezTo>
                    <a:pt x="568" y="1235"/>
                    <a:pt x="601" y="1235"/>
                    <a:pt x="634" y="1235"/>
                  </a:cubicBezTo>
                  <a:cubicBezTo>
                    <a:pt x="634" y="1218"/>
                    <a:pt x="643" y="1210"/>
                    <a:pt x="655" y="1210"/>
                  </a:cubicBezTo>
                  <a:close/>
                  <a:moveTo>
                    <a:pt x="701" y="1"/>
                  </a:moveTo>
                  <a:cubicBezTo>
                    <a:pt x="634" y="1"/>
                    <a:pt x="568" y="34"/>
                    <a:pt x="534" y="67"/>
                  </a:cubicBezTo>
                  <a:cubicBezTo>
                    <a:pt x="468" y="101"/>
                    <a:pt x="401" y="167"/>
                    <a:pt x="334" y="234"/>
                  </a:cubicBezTo>
                  <a:cubicBezTo>
                    <a:pt x="267" y="268"/>
                    <a:pt x="234" y="368"/>
                    <a:pt x="201" y="434"/>
                  </a:cubicBezTo>
                  <a:cubicBezTo>
                    <a:pt x="134" y="501"/>
                    <a:pt x="101" y="601"/>
                    <a:pt x="101" y="668"/>
                  </a:cubicBezTo>
                  <a:cubicBezTo>
                    <a:pt x="67" y="768"/>
                    <a:pt x="34" y="868"/>
                    <a:pt x="34" y="935"/>
                  </a:cubicBezTo>
                  <a:cubicBezTo>
                    <a:pt x="34" y="1068"/>
                    <a:pt x="67" y="1202"/>
                    <a:pt x="167" y="1268"/>
                  </a:cubicBezTo>
                  <a:cubicBezTo>
                    <a:pt x="101" y="1368"/>
                    <a:pt x="67" y="1435"/>
                    <a:pt x="34" y="1535"/>
                  </a:cubicBezTo>
                  <a:cubicBezTo>
                    <a:pt x="1" y="1635"/>
                    <a:pt x="1" y="1735"/>
                    <a:pt x="1" y="1835"/>
                  </a:cubicBezTo>
                  <a:cubicBezTo>
                    <a:pt x="1" y="1902"/>
                    <a:pt x="1" y="2002"/>
                    <a:pt x="34" y="2069"/>
                  </a:cubicBezTo>
                  <a:cubicBezTo>
                    <a:pt x="67" y="2136"/>
                    <a:pt x="101" y="2169"/>
                    <a:pt x="134" y="2202"/>
                  </a:cubicBezTo>
                  <a:cubicBezTo>
                    <a:pt x="181" y="2226"/>
                    <a:pt x="212" y="2249"/>
                    <a:pt x="249" y="2249"/>
                  </a:cubicBezTo>
                  <a:cubicBezTo>
                    <a:pt x="265" y="2249"/>
                    <a:pt x="281" y="2245"/>
                    <a:pt x="301" y="2236"/>
                  </a:cubicBezTo>
                  <a:cubicBezTo>
                    <a:pt x="367" y="2236"/>
                    <a:pt x="468" y="2202"/>
                    <a:pt x="534" y="2169"/>
                  </a:cubicBezTo>
                  <a:cubicBezTo>
                    <a:pt x="601" y="2136"/>
                    <a:pt x="668" y="2069"/>
                    <a:pt x="734" y="2002"/>
                  </a:cubicBezTo>
                  <a:cubicBezTo>
                    <a:pt x="801" y="1935"/>
                    <a:pt x="868" y="1869"/>
                    <a:pt x="901" y="1769"/>
                  </a:cubicBezTo>
                  <a:cubicBezTo>
                    <a:pt x="1001" y="1602"/>
                    <a:pt x="1035" y="1435"/>
                    <a:pt x="1035" y="1235"/>
                  </a:cubicBezTo>
                  <a:cubicBezTo>
                    <a:pt x="1035" y="1135"/>
                    <a:pt x="1035" y="1068"/>
                    <a:pt x="1001" y="1001"/>
                  </a:cubicBezTo>
                  <a:cubicBezTo>
                    <a:pt x="968" y="935"/>
                    <a:pt x="935" y="868"/>
                    <a:pt x="901" y="868"/>
                  </a:cubicBezTo>
                  <a:cubicBezTo>
                    <a:pt x="935" y="768"/>
                    <a:pt x="935" y="701"/>
                    <a:pt x="968" y="634"/>
                  </a:cubicBezTo>
                  <a:cubicBezTo>
                    <a:pt x="1001" y="568"/>
                    <a:pt x="1001" y="468"/>
                    <a:pt x="1001" y="401"/>
                  </a:cubicBezTo>
                  <a:cubicBezTo>
                    <a:pt x="1001" y="301"/>
                    <a:pt x="1001" y="234"/>
                    <a:pt x="968" y="167"/>
                  </a:cubicBezTo>
                  <a:cubicBezTo>
                    <a:pt x="935" y="101"/>
                    <a:pt x="901" y="67"/>
                    <a:pt x="868" y="34"/>
                  </a:cubicBezTo>
                  <a:cubicBezTo>
                    <a:pt x="834" y="1"/>
                    <a:pt x="768" y="1"/>
                    <a:pt x="701"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80"/>
            <p:cNvSpPr/>
            <p:nvPr/>
          </p:nvSpPr>
          <p:spPr>
            <a:xfrm>
              <a:off x="4192325" y="2434900"/>
              <a:ext cx="25875" cy="56525"/>
            </a:xfrm>
            <a:custGeom>
              <a:rect b="b" l="l" r="r" t="t"/>
              <a:pathLst>
                <a:path extrusionOk="0" h="2261" w="1035">
                  <a:moveTo>
                    <a:pt x="630" y="1101"/>
                  </a:moveTo>
                  <a:cubicBezTo>
                    <a:pt x="660" y="1101"/>
                    <a:pt x="685" y="1109"/>
                    <a:pt x="701" y="1126"/>
                  </a:cubicBezTo>
                  <a:cubicBezTo>
                    <a:pt x="768" y="1193"/>
                    <a:pt x="768" y="1259"/>
                    <a:pt x="768" y="1326"/>
                  </a:cubicBezTo>
                  <a:lnTo>
                    <a:pt x="801" y="1326"/>
                  </a:lnTo>
                  <a:cubicBezTo>
                    <a:pt x="768" y="1426"/>
                    <a:pt x="768" y="1526"/>
                    <a:pt x="701" y="1626"/>
                  </a:cubicBezTo>
                  <a:cubicBezTo>
                    <a:pt x="668" y="1693"/>
                    <a:pt x="601" y="1793"/>
                    <a:pt x="534" y="1827"/>
                  </a:cubicBezTo>
                  <a:cubicBezTo>
                    <a:pt x="484" y="1843"/>
                    <a:pt x="443" y="1852"/>
                    <a:pt x="409" y="1852"/>
                  </a:cubicBezTo>
                  <a:cubicBezTo>
                    <a:pt x="376" y="1852"/>
                    <a:pt x="351" y="1843"/>
                    <a:pt x="334" y="1827"/>
                  </a:cubicBezTo>
                  <a:cubicBezTo>
                    <a:pt x="268" y="1760"/>
                    <a:pt x="268" y="1693"/>
                    <a:pt x="268" y="1626"/>
                  </a:cubicBezTo>
                  <a:cubicBezTo>
                    <a:pt x="268" y="1526"/>
                    <a:pt x="268" y="1426"/>
                    <a:pt x="334" y="1326"/>
                  </a:cubicBezTo>
                  <a:cubicBezTo>
                    <a:pt x="368" y="1259"/>
                    <a:pt x="434" y="1159"/>
                    <a:pt x="534" y="1126"/>
                  </a:cubicBezTo>
                  <a:cubicBezTo>
                    <a:pt x="568" y="1109"/>
                    <a:pt x="601" y="1101"/>
                    <a:pt x="630" y="1101"/>
                  </a:cubicBezTo>
                  <a:close/>
                  <a:moveTo>
                    <a:pt x="739" y="0"/>
                  </a:moveTo>
                  <a:cubicBezTo>
                    <a:pt x="735" y="0"/>
                    <a:pt x="735" y="9"/>
                    <a:pt x="735" y="25"/>
                  </a:cubicBezTo>
                  <a:lnTo>
                    <a:pt x="534" y="125"/>
                  </a:lnTo>
                  <a:cubicBezTo>
                    <a:pt x="534" y="125"/>
                    <a:pt x="501" y="125"/>
                    <a:pt x="501" y="159"/>
                  </a:cubicBezTo>
                  <a:lnTo>
                    <a:pt x="501" y="192"/>
                  </a:lnTo>
                  <a:lnTo>
                    <a:pt x="134" y="1193"/>
                  </a:lnTo>
                  <a:cubicBezTo>
                    <a:pt x="101" y="1293"/>
                    <a:pt x="67" y="1360"/>
                    <a:pt x="34" y="1460"/>
                  </a:cubicBezTo>
                  <a:cubicBezTo>
                    <a:pt x="1" y="1560"/>
                    <a:pt x="1" y="1660"/>
                    <a:pt x="1" y="1793"/>
                  </a:cubicBezTo>
                  <a:cubicBezTo>
                    <a:pt x="1" y="1860"/>
                    <a:pt x="1" y="1960"/>
                    <a:pt x="34" y="2027"/>
                  </a:cubicBezTo>
                  <a:cubicBezTo>
                    <a:pt x="67" y="2093"/>
                    <a:pt x="101" y="2160"/>
                    <a:pt x="134" y="2193"/>
                  </a:cubicBezTo>
                  <a:cubicBezTo>
                    <a:pt x="201" y="2227"/>
                    <a:pt x="234" y="2260"/>
                    <a:pt x="301" y="2260"/>
                  </a:cubicBezTo>
                  <a:cubicBezTo>
                    <a:pt x="368" y="2260"/>
                    <a:pt x="468" y="2227"/>
                    <a:pt x="501" y="2193"/>
                  </a:cubicBezTo>
                  <a:cubicBezTo>
                    <a:pt x="601" y="2127"/>
                    <a:pt x="668" y="2093"/>
                    <a:pt x="735" y="2027"/>
                  </a:cubicBezTo>
                  <a:cubicBezTo>
                    <a:pt x="868" y="1860"/>
                    <a:pt x="935" y="1660"/>
                    <a:pt x="1001" y="1493"/>
                  </a:cubicBezTo>
                  <a:cubicBezTo>
                    <a:pt x="1035" y="1360"/>
                    <a:pt x="1035" y="1259"/>
                    <a:pt x="1035" y="1159"/>
                  </a:cubicBezTo>
                  <a:cubicBezTo>
                    <a:pt x="1035" y="1059"/>
                    <a:pt x="1035" y="993"/>
                    <a:pt x="1001" y="893"/>
                  </a:cubicBezTo>
                  <a:cubicBezTo>
                    <a:pt x="968" y="826"/>
                    <a:pt x="935" y="759"/>
                    <a:pt x="901" y="726"/>
                  </a:cubicBezTo>
                  <a:cubicBezTo>
                    <a:pt x="854" y="702"/>
                    <a:pt x="824" y="679"/>
                    <a:pt x="786" y="679"/>
                  </a:cubicBezTo>
                  <a:cubicBezTo>
                    <a:pt x="771" y="679"/>
                    <a:pt x="754" y="683"/>
                    <a:pt x="735" y="692"/>
                  </a:cubicBezTo>
                  <a:cubicBezTo>
                    <a:pt x="668" y="692"/>
                    <a:pt x="568" y="692"/>
                    <a:pt x="534" y="759"/>
                  </a:cubicBezTo>
                  <a:lnTo>
                    <a:pt x="768" y="92"/>
                  </a:lnTo>
                  <a:lnTo>
                    <a:pt x="768" y="59"/>
                  </a:lnTo>
                  <a:cubicBezTo>
                    <a:pt x="768" y="59"/>
                    <a:pt x="768" y="25"/>
                    <a:pt x="768" y="25"/>
                  </a:cubicBezTo>
                  <a:cubicBezTo>
                    <a:pt x="751" y="9"/>
                    <a:pt x="743" y="0"/>
                    <a:pt x="739"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80"/>
            <p:cNvSpPr/>
            <p:nvPr/>
          </p:nvSpPr>
          <p:spPr>
            <a:xfrm>
              <a:off x="4222350" y="2418000"/>
              <a:ext cx="25875" cy="55900"/>
            </a:xfrm>
            <a:custGeom>
              <a:rect b="b" l="l" r="r" t="t"/>
              <a:pathLst>
                <a:path extrusionOk="0" h="2236" w="1035">
                  <a:moveTo>
                    <a:pt x="626" y="1085"/>
                  </a:moveTo>
                  <a:cubicBezTo>
                    <a:pt x="659" y="1085"/>
                    <a:pt x="684" y="1102"/>
                    <a:pt x="701" y="1135"/>
                  </a:cubicBezTo>
                  <a:cubicBezTo>
                    <a:pt x="768" y="1168"/>
                    <a:pt x="768" y="1235"/>
                    <a:pt x="768" y="1335"/>
                  </a:cubicBezTo>
                  <a:cubicBezTo>
                    <a:pt x="768" y="1435"/>
                    <a:pt x="734" y="1535"/>
                    <a:pt x="701" y="1635"/>
                  </a:cubicBezTo>
                  <a:cubicBezTo>
                    <a:pt x="668" y="1702"/>
                    <a:pt x="601" y="1769"/>
                    <a:pt x="501" y="1835"/>
                  </a:cubicBezTo>
                  <a:cubicBezTo>
                    <a:pt x="468" y="1852"/>
                    <a:pt x="434" y="1860"/>
                    <a:pt x="405" y="1860"/>
                  </a:cubicBezTo>
                  <a:cubicBezTo>
                    <a:pt x="376" y="1860"/>
                    <a:pt x="351" y="1852"/>
                    <a:pt x="334" y="1835"/>
                  </a:cubicBezTo>
                  <a:cubicBezTo>
                    <a:pt x="267" y="1769"/>
                    <a:pt x="234" y="1702"/>
                    <a:pt x="267" y="1635"/>
                  </a:cubicBezTo>
                  <a:cubicBezTo>
                    <a:pt x="267" y="1502"/>
                    <a:pt x="267" y="1435"/>
                    <a:pt x="334" y="1335"/>
                  </a:cubicBezTo>
                  <a:cubicBezTo>
                    <a:pt x="368" y="1235"/>
                    <a:pt x="434" y="1168"/>
                    <a:pt x="501" y="1135"/>
                  </a:cubicBezTo>
                  <a:cubicBezTo>
                    <a:pt x="551" y="1102"/>
                    <a:pt x="593" y="1085"/>
                    <a:pt x="626" y="1085"/>
                  </a:cubicBezTo>
                  <a:close/>
                  <a:moveTo>
                    <a:pt x="701" y="1"/>
                  </a:moveTo>
                  <a:lnTo>
                    <a:pt x="534" y="101"/>
                  </a:lnTo>
                  <a:cubicBezTo>
                    <a:pt x="534" y="101"/>
                    <a:pt x="501" y="134"/>
                    <a:pt x="501" y="168"/>
                  </a:cubicBezTo>
                  <a:lnTo>
                    <a:pt x="468" y="201"/>
                  </a:lnTo>
                  <a:lnTo>
                    <a:pt x="134" y="1202"/>
                  </a:lnTo>
                  <a:cubicBezTo>
                    <a:pt x="101" y="1268"/>
                    <a:pt x="67" y="1368"/>
                    <a:pt x="34" y="1468"/>
                  </a:cubicBezTo>
                  <a:cubicBezTo>
                    <a:pt x="1" y="1569"/>
                    <a:pt x="1" y="1669"/>
                    <a:pt x="1" y="1769"/>
                  </a:cubicBezTo>
                  <a:cubicBezTo>
                    <a:pt x="1" y="1869"/>
                    <a:pt x="1" y="1935"/>
                    <a:pt x="34" y="2036"/>
                  </a:cubicBezTo>
                  <a:cubicBezTo>
                    <a:pt x="34" y="2102"/>
                    <a:pt x="101" y="2136"/>
                    <a:pt x="134" y="2202"/>
                  </a:cubicBezTo>
                  <a:cubicBezTo>
                    <a:pt x="167" y="2236"/>
                    <a:pt x="234" y="2236"/>
                    <a:pt x="301" y="2236"/>
                  </a:cubicBezTo>
                  <a:cubicBezTo>
                    <a:pt x="368" y="2236"/>
                    <a:pt x="434" y="2202"/>
                    <a:pt x="501" y="2169"/>
                  </a:cubicBezTo>
                  <a:cubicBezTo>
                    <a:pt x="601" y="2136"/>
                    <a:pt x="668" y="2069"/>
                    <a:pt x="701" y="2002"/>
                  </a:cubicBezTo>
                  <a:cubicBezTo>
                    <a:pt x="768" y="1935"/>
                    <a:pt x="835" y="1835"/>
                    <a:pt x="868" y="1769"/>
                  </a:cubicBezTo>
                  <a:cubicBezTo>
                    <a:pt x="935" y="1669"/>
                    <a:pt x="968" y="1569"/>
                    <a:pt x="968" y="1468"/>
                  </a:cubicBezTo>
                  <a:cubicBezTo>
                    <a:pt x="1001" y="1368"/>
                    <a:pt x="1035" y="1268"/>
                    <a:pt x="1035" y="1168"/>
                  </a:cubicBezTo>
                  <a:cubicBezTo>
                    <a:pt x="1035" y="1068"/>
                    <a:pt x="1001" y="968"/>
                    <a:pt x="968" y="901"/>
                  </a:cubicBezTo>
                  <a:cubicBezTo>
                    <a:pt x="968" y="835"/>
                    <a:pt x="935" y="768"/>
                    <a:pt x="868" y="735"/>
                  </a:cubicBezTo>
                  <a:cubicBezTo>
                    <a:pt x="835" y="701"/>
                    <a:pt x="768" y="668"/>
                    <a:pt x="701" y="668"/>
                  </a:cubicBezTo>
                  <a:cubicBezTo>
                    <a:pt x="634" y="668"/>
                    <a:pt x="568" y="701"/>
                    <a:pt x="501" y="735"/>
                  </a:cubicBezTo>
                  <a:lnTo>
                    <a:pt x="734" y="67"/>
                  </a:lnTo>
                  <a:cubicBezTo>
                    <a:pt x="768" y="34"/>
                    <a:pt x="768" y="34"/>
                    <a:pt x="734"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80"/>
            <p:cNvSpPr/>
            <p:nvPr/>
          </p:nvSpPr>
          <p:spPr>
            <a:xfrm>
              <a:off x="4251550" y="2400700"/>
              <a:ext cx="26700" cy="56525"/>
            </a:xfrm>
            <a:custGeom>
              <a:rect b="b" l="l" r="r" t="t"/>
              <a:pathLst>
                <a:path extrusionOk="0" h="2261" w="1068">
                  <a:moveTo>
                    <a:pt x="630" y="1101"/>
                  </a:moveTo>
                  <a:cubicBezTo>
                    <a:pt x="659" y="1101"/>
                    <a:pt x="684" y="1110"/>
                    <a:pt x="701" y="1126"/>
                  </a:cubicBezTo>
                  <a:cubicBezTo>
                    <a:pt x="767" y="1193"/>
                    <a:pt x="801" y="1260"/>
                    <a:pt x="801" y="1327"/>
                  </a:cubicBezTo>
                  <a:cubicBezTo>
                    <a:pt x="801" y="1427"/>
                    <a:pt x="767" y="1527"/>
                    <a:pt x="701" y="1627"/>
                  </a:cubicBezTo>
                  <a:cubicBezTo>
                    <a:pt x="667" y="1727"/>
                    <a:pt x="601" y="1794"/>
                    <a:pt x="534" y="1827"/>
                  </a:cubicBezTo>
                  <a:cubicBezTo>
                    <a:pt x="484" y="1860"/>
                    <a:pt x="450" y="1877"/>
                    <a:pt x="421" y="1877"/>
                  </a:cubicBezTo>
                  <a:cubicBezTo>
                    <a:pt x="392" y="1877"/>
                    <a:pt x="367" y="1860"/>
                    <a:pt x="334" y="1827"/>
                  </a:cubicBezTo>
                  <a:cubicBezTo>
                    <a:pt x="300" y="1794"/>
                    <a:pt x="267" y="1693"/>
                    <a:pt x="267" y="1627"/>
                  </a:cubicBezTo>
                  <a:cubicBezTo>
                    <a:pt x="267" y="1527"/>
                    <a:pt x="300" y="1427"/>
                    <a:pt x="334" y="1327"/>
                  </a:cubicBezTo>
                  <a:cubicBezTo>
                    <a:pt x="367" y="1260"/>
                    <a:pt x="434" y="1160"/>
                    <a:pt x="534" y="1126"/>
                  </a:cubicBezTo>
                  <a:cubicBezTo>
                    <a:pt x="567" y="1110"/>
                    <a:pt x="601" y="1101"/>
                    <a:pt x="630" y="1101"/>
                  </a:cubicBezTo>
                  <a:close/>
                  <a:moveTo>
                    <a:pt x="730" y="1"/>
                  </a:moveTo>
                  <a:cubicBezTo>
                    <a:pt x="726" y="1"/>
                    <a:pt x="717" y="9"/>
                    <a:pt x="701" y="26"/>
                  </a:cubicBezTo>
                  <a:lnTo>
                    <a:pt x="534" y="126"/>
                  </a:lnTo>
                  <a:cubicBezTo>
                    <a:pt x="534" y="126"/>
                    <a:pt x="500" y="126"/>
                    <a:pt x="500" y="159"/>
                  </a:cubicBezTo>
                  <a:cubicBezTo>
                    <a:pt x="500" y="159"/>
                    <a:pt x="500" y="192"/>
                    <a:pt x="500" y="192"/>
                  </a:cubicBezTo>
                  <a:lnTo>
                    <a:pt x="134" y="1193"/>
                  </a:lnTo>
                  <a:cubicBezTo>
                    <a:pt x="100" y="1293"/>
                    <a:pt x="67" y="1393"/>
                    <a:pt x="33" y="1460"/>
                  </a:cubicBezTo>
                  <a:cubicBezTo>
                    <a:pt x="33" y="1560"/>
                    <a:pt x="0" y="1693"/>
                    <a:pt x="0" y="1794"/>
                  </a:cubicBezTo>
                  <a:cubicBezTo>
                    <a:pt x="0" y="1860"/>
                    <a:pt x="33" y="1960"/>
                    <a:pt x="67" y="2060"/>
                  </a:cubicBezTo>
                  <a:cubicBezTo>
                    <a:pt x="100" y="2127"/>
                    <a:pt x="134" y="2160"/>
                    <a:pt x="167" y="2227"/>
                  </a:cubicBezTo>
                  <a:cubicBezTo>
                    <a:pt x="200" y="2261"/>
                    <a:pt x="267" y="2261"/>
                    <a:pt x="334" y="2261"/>
                  </a:cubicBezTo>
                  <a:cubicBezTo>
                    <a:pt x="400" y="2261"/>
                    <a:pt x="467" y="2261"/>
                    <a:pt x="534" y="2194"/>
                  </a:cubicBezTo>
                  <a:cubicBezTo>
                    <a:pt x="634" y="2160"/>
                    <a:pt x="701" y="2094"/>
                    <a:pt x="767" y="2027"/>
                  </a:cubicBezTo>
                  <a:cubicBezTo>
                    <a:pt x="801" y="1960"/>
                    <a:pt x="867" y="1894"/>
                    <a:pt x="934" y="1794"/>
                  </a:cubicBezTo>
                  <a:cubicBezTo>
                    <a:pt x="1001" y="1593"/>
                    <a:pt x="1068" y="1393"/>
                    <a:pt x="1068" y="1193"/>
                  </a:cubicBezTo>
                  <a:cubicBezTo>
                    <a:pt x="1068" y="1093"/>
                    <a:pt x="1034" y="993"/>
                    <a:pt x="1034" y="926"/>
                  </a:cubicBezTo>
                  <a:cubicBezTo>
                    <a:pt x="1001" y="860"/>
                    <a:pt x="967" y="793"/>
                    <a:pt x="934" y="759"/>
                  </a:cubicBezTo>
                  <a:cubicBezTo>
                    <a:pt x="867" y="726"/>
                    <a:pt x="801" y="693"/>
                    <a:pt x="767" y="693"/>
                  </a:cubicBezTo>
                  <a:cubicBezTo>
                    <a:pt x="701" y="693"/>
                    <a:pt x="601" y="726"/>
                    <a:pt x="567" y="759"/>
                  </a:cubicBezTo>
                  <a:lnTo>
                    <a:pt x="734" y="92"/>
                  </a:lnTo>
                  <a:cubicBezTo>
                    <a:pt x="734" y="92"/>
                    <a:pt x="734" y="59"/>
                    <a:pt x="734" y="59"/>
                  </a:cubicBezTo>
                  <a:cubicBezTo>
                    <a:pt x="767" y="59"/>
                    <a:pt x="767" y="26"/>
                    <a:pt x="734" y="26"/>
                  </a:cubicBezTo>
                  <a:cubicBezTo>
                    <a:pt x="734" y="9"/>
                    <a:pt x="734" y="1"/>
                    <a:pt x="730"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80"/>
            <p:cNvSpPr/>
            <p:nvPr/>
          </p:nvSpPr>
          <p:spPr>
            <a:xfrm>
              <a:off x="4281550" y="2383825"/>
              <a:ext cx="25050" cy="55900"/>
            </a:xfrm>
            <a:custGeom>
              <a:rect b="b" l="l" r="r" t="t"/>
              <a:pathLst>
                <a:path extrusionOk="0" h="2236" w="1002">
                  <a:moveTo>
                    <a:pt x="626" y="1076"/>
                  </a:moveTo>
                  <a:cubicBezTo>
                    <a:pt x="660" y="1076"/>
                    <a:pt x="685" y="1084"/>
                    <a:pt x="701" y="1101"/>
                  </a:cubicBezTo>
                  <a:cubicBezTo>
                    <a:pt x="768" y="1168"/>
                    <a:pt x="768" y="1234"/>
                    <a:pt x="768" y="1334"/>
                  </a:cubicBezTo>
                  <a:cubicBezTo>
                    <a:pt x="768" y="1434"/>
                    <a:pt x="735" y="1535"/>
                    <a:pt x="701" y="1601"/>
                  </a:cubicBezTo>
                  <a:cubicBezTo>
                    <a:pt x="668" y="1701"/>
                    <a:pt x="601" y="1768"/>
                    <a:pt x="501" y="1835"/>
                  </a:cubicBezTo>
                  <a:cubicBezTo>
                    <a:pt x="468" y="1851"/>
                    <a:pt x="435" y="1860"/>
                    <a:pt x="405" y="1860"/>
                  </a:cubicBezTo>
                  <a:cubicBezTo>
                    <a:pt x="376" y="1860"/>
                    <a:pt x="351" y="1851"/>
                    <a:pt x="335" y="1835"/>
                  </a:cubicBezTo>
                  <a:cubicBezTo>
                    <a:pt x="268" y="1768"/>
                    <a:pt x="234" y="1701"/>
                    <a:pt x="268" y="1601"/>
                  </a:cubicBezTo>
                  <a:cubicBezTo>
                    <a:pt x="268" y="1501"/>
                    <a:pt x="268" y="1401"/>
                    <a:pt x="335" y="1334"/>
                  </a:cubicBezTo>
                  <a:cubicBezTo>
                    <a:pt x="368" y="1234"/>
                    <a:pt x="435" y="1168"/>
                    <a:pt x="501" y="1101"/>
                  </a:cubicBezTo>
                  <a:cubicBezTo>
                    <a:pt x="551" y="1084"/>
                    <a:pt x="593" y="1076"/>
                    <a:pt x="626" y="1076"/>
                  </a:cubicBezTo>
                  <a:close/>
                  <a:moveTo>
                    <a:pt x="701" y="0"/>
                  </a:moveTo>
                  <a:lnTo>
                    <a:pt x="535" y="100"/>
                  </a:lnTo>
                  <a:cubicBezTo>
                    <a:pt x="501" y="100"/>
                    <a:pt x="501" y="134"/>
                    <a:pt x="468" y="167"/>
                  </a:cubicBezTo>
                  <a:cubicBezTo>
                    <a:pt x="468" y="167"/>
                    <a:pt x="468" y="200"/>
                    <a:pt x="468" y="200"/>
                  </a:cubicBezTo>
                  <a:lnTo>
                    <a:pt x="134" y="1201"/>
                  </a:lnTo>
                  <a:cubicBezTo>
                    <a:pt x="101" y="1268"/>
                    <a:pt x="68" y="1368"/>
                    <a:pt x="34" y="1468"/>
                  </a:cubicBezTo>
                  <a:cubicBezTo>
                    <a:pt x="1" y="1568"/>
                    <a:pt x="1" y="1668"/>
                    <a:pt x="1" y="1768"/>
                  </a:cubicBezTo>
                  <a:cubicBezTo>
                    <a:pt x="1" y="1868"/>
                    <a:pt x="1" y="1935"/>
                    <a:pt x="1" y="2035"/>
                  </a:cubicBezTo>
                  <a:cubicBezTo>
                    <a:pt x="34" y="2102"/>
                    <a:pt x="68" y="2135"/>
                    <a:pt x="101" y="2202"/>
                  </a:cubicBezTo>
                  <a:cubicBezTo>
                    <a:pt x="168" y="2235"/>
                    <a:pt x="201" y="2235"/>
                    <a:pt x="268" y="2235"/>
                  </a:cubicBezTo>
                  <a:cubicBezTo>
                    <a:pt x="335" y="2235"/>
                    <a:pt x="435" y="2202"/>
                    <a:pt x="468" y="2168"/>
                  </a:cubicBezTo>
                  <a:cubicBezTo>
                    <a:pt x="568" y="2135"/>
                    <a:pt x="635" y="2068"/>
                    <a:pt x="701" y="2002"/>
                  </a:cubicBezTo>
                  <a:cubicBezTo>
                    <a:pt x="768" y="1935"/>
                    <a:pt x="802" y="1835"/>
                    <a:pt x="868" y="1768"/>
                  </a:cubicBezTo>
                  <a:cubicBezTo>
                    <a:pt x="902" y="1668"/>
                    <a:pt x="935" y="1568"/>
                    <a:pt x="968" y="1468"/>
                  </a:cubicBezTo>
                  <a:cubicBezTo>
                    <a:pt x="968" y="1368"/>
                    <a:pt x="1002" y="1268"/>
                    <a:pt x="1002" y="1168"/>
                  </a:cubicBezTo>
                  <a:cubicBezTo>
                    <a:pt x="1002" y="1068"/>
                    <a:pt x="1002" y="967"/>
                    <a:pt x="968" y="901"/>
                  </a:cubicBezTo>
                  <a:cubicBezTo>
                    <a:pt x="935" y="834"/>
                    <a:pt x="902" y="767"/>
                    <a:pt x="868" y="734"/>
                  </a:cubicBezTo>
                  <a:cubicBezTo>
                    <a:pt x="802" y="701"/>
                    <a:pt x="768" y="667"/>
                    <a:pt x="701" y="667"/>
                  </a:cubicBezTo>
                  <a:cubicBezTo>
                    <a:pt x="635" y="667"/>
                    <a:pt x="568" y="701"/>
                    <a:pt x="501" y="734"/>
                  </a:cubicBezTo>
                  <a:lnTo>
                    <a:pt x="735" y="67"/>
                  </a:lnTo>
                  <a:cubicBezTo>
                    <a:pt x="735" y="33"/>
                    <a:pt x="735" y="33"/>
                    <a:pt x="735"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80"/>
            <p:cNvSpPr/>
            <p:nvPr/>
          </p:nvSpPr>
          <p:spPr>
            <a:xfrm>
              <a:off x="3377575" y="2294575"/>
              <a:ext cx="20875" cy="61750"/>
            </a:xfrm>
            <a:custGeom>
              <a:rect b="b" l="l" r="r" t="t"/>
              <a:pathLst>
                <a:path extrusionOk="0" h="2470" w="835">
                  <a:moveTo>
                    <a:pt x="801" y="1"/>
                  </a:moveTo>
                  <a:lnTo>
                    <a:pt x="34" y="401"/>
                  </a:lnTo>
                  <a:cubicBezTo>
                    <a:pt x="34" y="435"/>
                    <a:pt x="1" y="435"/>
                    <a:pt x="1" y="468"/>
                  </a:cubicBezTo>
                  <a:cubicBezTo>
                    <a:pt x="1" y="468"/>
                    <a:pt x="1" y="501"/>
                    <a:pt x="1" y="535"/>
                  </a:cubicBezTo>
                  <a:lnTo>
                    <a:pt x="1" y="2403"/>
                  </a:lnTo>
                  <a:cubicBezTo>
                    <a:pt x="1" y="2436"/>
                    <a:pt x="1" y="2436"/>
                    <a:pt x="1" y="2469"/>
                  </a:cubicBezTo>
                  <a:lnTo>
                    <a:pt x="34" y="2469"/>
                  </a:lnTo>
                  <a:lnTo>
                    <a:pt x="801" y="2002"/>
                  </a:lnTo>
                  <a:cubicBezTo>
                    <a:pt x="835" y="2002"/>
                    <a:pt x="835" y="2002"/>
                    <a:pt x="835" y="1969"/>
                  </a:cubicBezTo>
                  <a:cubicBezTo>
                    <a:pt x="835" y="1936"/>
                    <a:pt x="835" y="1936"/>
                    <a:pt x="835" y="1902"/>
                  </a:cubicBezTo>
                  <a:lnTo>
                    <a:pt x="835" y="1802"/>
                  </a:lnTo>
                  <a:cubicBezTo>
                    <a:pt x="835" y="1802"/>
                    <a:pt x="835" y="1769"/>
                    <a:pt x="835" y="1769"/>
                  </a:cubicBezTo>
                  <a:cubicBezTo>
                    <a:pt x="835" y="1752"/>
                    <a:pt x="826" y="1744"/>
                    <a:pt x="818" y="1744"/>
                  </a:cubicBezTo>
                  <a:cubicBezTo>
                    <a:pt x="810" y="1744"/>
                    <a:pt x="801" y="1752"/>
                    <a:pt x="801" y="1769"/>
                  </a:cubicBezTo>
                  <a:lnTo>
                    <a:pt x="168" y="2136"/>
                  </a:lnTo>
                  <a:lnTo>
                    <a:pt x="168" y="1502"/>
                  </a:lnTo>
                  <a:lnTo>
                    <a:pt x="735" y="1168"/>
                  </a:lnTo>
                  <a:cubicBezTo>
                    <a:pt x="768" y="1135"/>
                    <a:pt x="768" y="1135"/>
                    <a:pt x="801" y="1102"/>
                  </a:cubicBezTo>
                  <a:cubicBezTo>
                    <a:pt x="801" y="1102"/>
                    <a:pt x="801" y="1068"/>
                    <a:pt x="801" y="1035"/>
                  </a:cubicBezTo>
                  <a:lnTo>
                    <a:pt x="801" y="935"/>
                  </a:lnTo>
                  <a:cubicBezTo>
                    <a:pt x="801" y="935"/>
                    <a:pt x="801" y="902"/>
                    <a:pt x="801" y="902"/>
                  </a:cubicBezTo>
                  <a:lnTo>
                    <a:pt x="735" y="902"/>
                  </a:lnTo>
                  <a:lnTo>
                    <a:pt x="168" y="1235"/>
                  </a:lnTo>
                  <a:lnTo>
                    <a:pt x="168" y="635"/>
                  </a:lnTo>
                  <a:lnTo>
                    <a:pt x="801" y="268"/>
                  </a:lnTo>
                  <a:cubicBezTo>
                    <a:pt x="801" y="234"/>
                    <a:pt x="835" y="234"/>
                    <a:pt x="835" y="201"/>
                  </a:cubicBezTo>
                  <a:cubicBezTo>
                    <a:pt x="835" y="201"/>
                    <a:pt x="835" y="168"/>
                    <a:pt x="835" y="168"/>
                  </a:cubicBezTo>
                  <a:lnTo>
                    <a:pt x="835" y="34"/>
                  </a:lnTo>
                  <a:cubicBezTo>
                    <a:pt x="835" y="34"/>
                    <a:pt x="835" y="1"/>
                    <a:pt x="83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80"/>
            <p:cNvSpPr/>
            <p:nvPr/>
          </p:nvSpPr>
          <p:spPr>
            <a:xfrm>
              <a:off x="3407600" y="2285825"/>
              <a:ext cx="33375" cy="53825"/>
            </a:xfrm>
            <a:custGeom>
              <a:rect b="b" l="l" r="r" t="t"/>
              <a:pathLst>
                <a:path extrusionOk="0" h="2153" w="1335">
                  <a:moveTo>
                    <a:pt x="1114" y="1"/>
                  </a:moveTo>
                  <a:cubicBezTo>
                    <a:pt x="1068" y="1"/>
                    <a:pt x="1018" y="17"/>
                    <a:pt x="968" y="51"/>
                  </a:cubicBezTo>
                  <a:cubicBezTo>
                    <a:pt x="901" y="51"/>
                    <a:pt x="868" y="84"/>
                    <a:pt x="835" y="117"/>
                  </a:cubicBezTo>
                  <a:cubicBezTo>
                    <a:pt x="801" y="151"/>
                    <a:pt x="768" y="184"/>
                    <a:pt x="768" y="217"/>
                  </a:cubicBezTo>
                  <a:cubicBezTo>
                    <a:pt x="735" y="251"/>
                    <a:pt x="701" y="318"/>
                    <a:pt x="701" y="351"/>
                  </a:cubicBezTo>
                  <a:cubicBezTo>
                    <a:pt x="668" y="384"/>
                    <a:pt x="668" y="418"/>
                    <a:pt x="634" y="484"/>
                  </a:cubicBezTo>
                  <a:cubicBezTo>
                    <a:pt x="634" y="418"/>
                    <a:pt x="568" y="384"/>
                    <a:pt x="534" y="351"/>
                  </a:cubicBezTo>
                  <a:cubicBezTo>
                    <a:pt x="468" y="351"/>
                    <a:pt x="401" y="351"/>
                    <a:pt x="334" y="418"/>
                  </a:cubicBezTo>
                  <a:cubicBezTo>
                    <a:pt x="301" y="418"/>
                    <a:pt x="268" y="451"/>
                    <a:pt x="234" y="484"/>
                  </a:cubicBezTo>
                  <a:cubicBezTo>
                    <a:pt x="201" y="484"/>
                    <a:pt x="201" y="518"/>
                    <a:pt x="167" y="551"/>
                  </a:cubicBezTo>
                  <a:cubicBezTo>
                    <a:pt x="167" y="584"/>
                    <a:pt x="134" y="618"/>
                    <a:pt x="134" y="651"/>
                  </a:cubicBezTo>
                  <a:cubicBezTo>
                    <a:pt x="134" y="618"/>
                    <a:pt x="134" y="618"/>
                    <a:pt x="134" y="584"/>
                  </a:cubicBezTo>
                  <a:lnTo>
                    <a:pt x="101" y="584"/>
                  </a:lnTo>
                  <a:lnTo>
                    <a:pt x="34" y="618"/>
                  </a:lnTo>
                  <a:cubicBezTo>
                    <a:pt x="34" y="651"/>
                    <a:pt x="1" y="684"/>
                    <a:pt x="1" y="684"/>
                  </a:cubicBezTo>
                  <a:cubicBezTo>
                    <a:pt x="1" y="684"/>
                    <a:pt x="1" y="718"/>
                    <a:pt x="1" y="751"/>
                  </a:cubicBezTo>
                  <a:lnTo>
                    <a:pt x="1" y="2085"/>
                  </a:lnTo>
                  <a:cubicBezTo>
                    <a:pt x="1" y="2119"/>
                    <a:pt x="1" y="2152"/>
                    <a:pt x="1" y="2152"/>
                  </a:cubicBezTo>
                  <a:lnTo>
                    <a:pt x="34" y="2152"/>
                  </a:lnTo>
                  <a:lnTo>
                    <a:pt x="101" y="2119"/>
                  </a:lnTo>
                  <a:cubicBezTo>
                    <a:pt x="134" y="2085"/>
                    <a:pt x="134" y="2085"/>
                    <a:pt x="134" y="2052"/>
                  </a:cubicBezTo>
                  <a:cubicBezTo>
                    <a:pt x="134" y="2052"/>
                    <a:pt x="134" y="2019"/>
                    <a:pt x="134" y="1985"/>
                  </a:cubicBezTo>
                  <a:lnTo>
                    <a:pt x="134" y="1218"/>
                  </a:lnTo>
                  <a:cubicBezTo>
                    <a:pt x="134" y="1085"/>
                    <a:pt x="167" y="951"/>
                    <a:pt x="201" y="851"/>
                  </a:cubicBezTo>
                  <a:cubicBezTo>
                    <a:pt x="234" y="785"/>
                    <a:pt x="301" y="718"/>
                    <a:pt x="368" y="651"/>
                  </a:cubicBezTo>
                  <a:cubicBezTo>
                    <a:pt x="401" y="634"/>
                    <a:pt x="434" y="626"/>
                    <a:pt x="464" y="626"/>
                  </a:cubicBezTo>
                  <a:cubicBezTo>
                    <a:pt x="493" y="626"/>
                    <a:pt x="518" y="634"/>
                    <a:pt x="534" y="651"/>
                  </a:cubicBezTo>
                  <a:cubicBezTo>
                    <a:pt x="568" y="751"/>
                    <a:pt x="601" y="851"/>
                    <a:pt x="601" y="951"/>
                  </a:cubicBezTo>
                  <a:lnTo>
                    <a:pt x="601" y="1719"/>
                  </a:lnTo>
                  <a:cubicBezTo>
                    <a:pt x="568" y="1752"/>
                    <a:pt x="568" y="1752"/>
                    <a:pt x="601" y="1785"/>
                  </a:cubicBezTo>
                  <a:lnTo>
                    <a:pt x="634" y="1785"/>
                  </a:lnTo>
                  <a:lnTo>
                    <a:pt x="701" y="1752"/>
                  </a:lnTo>
                  <a:cubicBezTo>
                    <a:pt x="701" y="1719"/>
                    <a:pt x="735" y="1719"/>
                    <a:pt x="735" y="1685"/>
                  </a:cubicBezTo>
                  <a:cubicBezTo>
                    <a:pt x="735" y="1685"/>
                    <a:pt x="735" y="1652"/>
                    <a:pt x="735" y="1652"/>
                  </a:cubicBezTo>
                  <a:lnTo>
                    <a:pt x="735" y="851"/>
                  </a:lnTo>
                  <a:cubicBezTo>
                    <a:pt x="735" y="718"/>
                    <a:pt x="735" y="584"/>
                    <a:pt x="801" y="484"/>
                  </a:cubicBezTo>
                  <a:cubicBezTo>
                    <a:pt x="835" y="418"/>
                    <a:pt x="868" y="351"/>
                    <a:pt x="968" y="284"/>
                  </a:cubicBezTo>
                  <a:cubicBezTo>
                    <a:pt x="1001" y="267"/>
                    <a:pt x="1026" y="259"/>
                    <a:pt x="1051" y="259"/>
                  </a:cubicBezTo>
                  <a:cubicBezTo>
                    <a:pt x="1076" y="259"/>
                    <a:pt x="1101" y="267"/>
                    <a:pt x="1135" y="284"/>
                  </a:cubicBezTo>
                  <a:cubicBezTo>
                    <a:pt x="1168" y="384"/>
                    <a:pt x="1202" y="484"/>
                    <a:pt x="1168" y="584"/>
                  </a:cubicBezTo>
                  <a:lnTo>
                    <a:pt x="1168" y="1385"/>
                  </a:lnTo>
                  <a:cubicBezTo>
                    <a:pt x="1168" y="1385"/>
                    <a:pt x="1168" y="1385"/>
                    <a:pt x="1168" y="1418"/>
                  </a:cubicBezTo>
                  <a:lnTo>
                    <a:pt x="1202" y="1418"/>
                  </a:lnTo>
                  <a:lnTo>
                    <a:pt x="1268" y="1385"/>
                  </a:lnTo>
                  <a:cubicBezTo>
                    <a:pt x="1302" y="1352"/>
                    <a:pt x="1302" y="1352"/>
                    <a:pt x="1335" y="1318"/>
                  </a:cubicBezTo>
                  <a:cubicBezTo>
                    <a:pt x="1335" y="1318"/>
                    <a:pt x="1335" y="1285"/>
                    <a:pt x="1335" y="1285"/>
                  </a:cubicBezTo>
                  <a:lnTo>
                    <a:pt x="1335" y="451"/>
                  </a:lnTo>
                  <a:cubicBezTo>
                    <a:pt x="1335" y="318"/>
                    <a:pt x="1302" y="184"/>
                    <a:pt x="1235" y="51"/>
                  </a:cubicBezTo>
                  <a:cubicBezTo>
                    <a:pt x="1202" y="17"/>
                    <a:pt x="1160" y="1"/>
                    <a:pt x="111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80"/>
            <p:cNvSpPr/>
            <p:nvPr/>
          </p:nvSpPr>
          <p:spPr>
            <a:xfrm>
              <a:off x="3445975" y="2270400"/>
              <a:ext cx="20875" cy="43400"/>
            </a:xfrm>
            <a:custGeom>
              <a:rect b="b" l="l" r="r" t="t"/>
              <a:pathLst>
                <a:path extrusionOk="0" h="1736" w="835">
                  <a:moveTo>
                    <a:pt x="634" y="768"/>
                  </a:moveTo>
                  <a:lnTo>
                    <a:pt x="634" y="834"/>
                  </a:lnTo>
                  <a:cubicBezTo>
                    <a:pt x="634" y="901"/>
                    <a:pt x="634" y="968"/>
                    <a:pt x="634" y="1035"/>
                  </a:cubicBezTo>
                  <a:cubicBezTo>
                    <a:pt x="601" y="1101"/>
                    <a:pt x="601" y="1135"/>
                    <a:pt x="567" y="1201"/>
                  </a:cubicBezTo>
                  <a:cubicBezTo>
                    <a:pt x="534" y="1268"/>
                    <a:pt x="500" y="1301"/>
                    <a:pt x="467" y="1335"/>
                  </a:cubicBezTo>
                  <a:cubicBezTo>
                    <a:pt x="434" y="1402"/>
                    <a:pt x="400" y="1435"/>
                    <a:pt x="334" y="1435"/>
                  </a:cubicBezTo>
                  <a:cubicBezTo>
                    <a:pt x="300" y="1468"/>
                    <a:pt x="267" y="1468"/>
                    <a:pt x="234" y="1468"/>
                  </a:cubicBezTo>
                  <a:lnTo>
                    <a:pt x="167" y="1468"/>
                  </a:lnTo>
                  <a:cubicBezTo>
                    <a:pt x="167" y="1468"/>
                    <a:pt x="134" y="1435"/>
                    <a:pt x="134" y="1435"/>
                  </a:cubicBezTo>
                  <a:cubicBezTo>
                    <a:pt x="134" y="1402"/>
                    <a:pt x="134" y="1368"/>
                    <a:pt x="134" y="1368"/>
                  </a:cubicBezTo>
                  <a:cubicBezTo>
                    <a:pt x="134" y="1301"/>
                    <a:pt x="167" y="1201"/>
                    <a:pt x="200" y="1168"/>
                  </a:cubicBezTo>
                  <a:cubicBezTo>
                    <a:pt x="267" y="1068"/>
                    <a:pt x="334" y="1001"/>
                    <a:pt x="400" y="968"/>
                  </a:cubicBezTo>
                  <a:lnTo>
                    <a:pt x="634" y="768"/>
                  </a:lnTo>
                  <a:close/>
                  <a:moveTo>
                    <a:pt x="601" y="1"/>
                  </a:moveTo>
                  <a:cubicBezTo>
                    <a:pt x="534" y="1"/>
                    <a:pt x="500" y="34"/>
                    <a:pt x="434" y="67"/>
                  </a:cubicBezTo>
                  <a:cubicBezTo>
                    <a:pt x="400" y="101"/>
                    <a:pt x="334" y="134"/>
                    <a:pt x="300" y="167"/>
                  </a:cubicBezTo>
                  <a:cubicBezTo>
                    <a:pt x="267" y="234"/>
                    <a:pt x="234" y="267"/>
                    <a:pt x="200" y="334"/>
                  </a:cubicBezTo>
                  <a:cubicBezTo>
                    <a:pt x="167" y="367"/>
                    <a:pt x="134" y="434"/>
                    <a:pt x="100" y="501"/>
                  </a:cubicBezTo>
                  <a:cubicBezTo>
                    <a:pt x="100" y="534"/>
                    <a:pt x="67" y="601"/>
                    <a:pt x="67" y="634"/>
                  </a:cubicBezTo>
                  <a:cubicBezTo>
                    <a:pt x="67" y="668"/>
                    <a:pt x="67" y="668"/>
                    <a:pt x="67" y="701"/>
                  </a:cubicBezTo>
                  <a:lnTo>
                    <a:pt x="100" y="701"/>
                  </a:lnTo>
                  <a:lnTo>
                    <a:pt x="167" y="668"/>
                  </a:lnTo>
                  <a:lnTo>
                    <a:pt x="200" y="634"/>
                  </a:lnTo>
                  <a:cubicBezTo>
                    <a:pt x="200" y="601"/>
                    <a:pt x="234" y="601"/>
                    <a:pt x="234" y="568"/>
                  </a:cubicBezTo>
                  <a:cubicBezTo>
                    <a:pt x="234" y="534"/>
                    <a:pt x="267" y="468"/>
                    <a:pt x="300" y="434"/>
                  </a:cubicBezTo>
                  <a:cubicBezTo>
                    <a:pt x="334" y="367"/>
                    <a:pt x="367" y="334"/>
                    <a:pt x="434" y="301"/>
                  </a:cubicBezTo>
                  <a:cubicBezTo>
                    <a:pt x="450" y="284"/>
                    <a:pt x="475" y="276"/>
                    <a:pt x="505" y="276"/>
                  </a:cubicBezTo>
                  <a:cubicBezTo>
                    <a:pt x="534" y="276"/>
                    <a:pt x="567" y="284"/>
                    <a:pt x="601" y="301"/>
                  </a:cubicBezTo>
                  <a:cubicBezTo>
                    <a:pt x="634" y="334"/>
                    <a:pt x="634" y="401"/>
                    <a:pt x="634" y="501"/>
                  </a:cubicBezTo>
                  <a:lnTo>
                    <a:pt x="634" y="534"/>
                  </a:lnTo>
                  <a:lnTo>
                    <a:pt x="367" y="768"/>
                  </a:lnTo>
                  <a:cubicBezTo>
                    <a:pt x="334" y="801"/>
                    <a:pt x="267" y="834"/>
                    <a:pt x="234" y="901"/>
                  </a:cubicBezTo>
                  <a:cubicBezTo>
                    <a:pt x="167" y="968"/>
                    <a:pt x="134" y="1001"/>
                    <a:pt x="100" y="1068"/>
                  </a:cubicBezTo>
                  <a:cubicBezTo>
                    <a:pt x="67" y="1135"/>
                    <a:pt x="33" y="1201"/>
                    <a:pt x="33" y="1268"/>
                  </a:cubicBezTo>
                  <a:cubicBezTo>
                    <a:pt x="0" y="1335"/>
                    <a:pt x="0" y="1402"/>
                    <a:pt x="0" y="1502"/>
                  </a:cubicBezTo>
                  <a:cubicBezTo>
                    <a:pt x="0" y="1535"/>
                    <a:pt x="33" y="1568"/>
                    <a:pt x="67" y="1635"/>
                  </a:cubicBezTo>
                  <a:cubicBezTo>
                    <a:pt x="67" y="1668"/>
                    <a:pt x="100" y="1702"/>
                    <a:pt x="134" y="1702"/>
                  </a:cubicBezTo>
                  <a:cubicBezTo>
                    <a:pt x="167" y="1735"/>
                    <a:pt x="200" y="1735"/>
                    <a:pt x="234" y="1735"/>
                  </a:cubicBezTo>
                  <a:cubicBezTo>
                    <a:pt x="267" y="1735"/>
                    <a:pt x="334" y="1735"/>
                    <a:pt x="367" y="1702"/>
                  </a:cubicBezTo>
                  <a:cubicBezTo>
                    <a:pt x="400" y="1668"/>
                    <a:pt x="434" y="1668"/>
                    <a:pt x="467" y="1635"/>
                  </a:cubicBezTo>
                  <a:cubicBezTo>
                    <a:pt x="500" y="1602"/>
                    <a:pt x="534" y="1568"/>
                    <a:pt x="567" y="1535"/>
                  </a:cubicBezTo>
                  <a:cubicBezTo>
                    <a:pt x="601" y="1502"/>
                    <a:pt x="601" y="1468"/>
                    <a:pt x="634" y="1402"/>
                  </a:cubicBezTo>
                  <a:cubicBezTo>
                    <a:pt x="667" y="1368"/>
                    <a:pt x="667" y="1335"/>
                    <a:pt x="701" y="1268"/>
                  </a:cubicBezTo>
                  <a:lnTo>
                    <a:pt x="701" y="1402"/>
                  </a:lnTo>
                  <a:cubicBezTo>
                    <a:pt x="701" y="1402"/>
                    <a:pt x="701" y="1435"/>
                    <a:pt x="701" y="1435"/>
                  </a:cubicBezTo>
                  <a:cubicBezTo>
                    <a:pt x="701" y="1452"/>
                    <a:pt x="709" y="1460"/>
                    <a:pt x="717" y="1460"/>
                  </a:cubicBezTo>
                  <a:cubicBezTo>
                    <a:pt x="726" y="1460"/>
                    <a:pt x="734" y="1452"/>
                    <a:pt x="734" y="1435"/>
                  </a:cubicBezTo>
                  <a:lnTo>
                    <a:pt x="801" y="1402"/>
                  </a:lnTo>
                  <a:cubicBezTo>
                    <a:pt x="801" y="1402"/>
                    <a:pt x="834" y="1368"/>
                    <a:pt x="834" y="1368"/>
                  </a:cubicBezTo>
                  <a:cubicBezTo>
                    <a:pt x="834" y="1335"/>
                    <a:pt x="834" y="1335"/>
                    <a:pt x="834" y="1301"/>
                  </a:cubicBezTo>
                  <a:lnTo>
                    <a:pt x="834" y="401"/>
                  </a:lnTo>
                  <a:cubicBezTo>
                    <a:pt x="834" y="334"/>
                    <a:pt x="834" y="267"/>
                    <a:pt x="801" y="167"/>
                  </a:cubicBezTo>
                  <a:cubicBezTo>
                    <a:pt x="801" y="134"/>
                    <a:pt x="767" y="67"/>
                    <a:pt x="734" y="34"/>
                  </a:cubicBezTo>
                  <a:cubicBezTo>
                    <a:pt x="701" y="1"/>
                    <a:pt x="634" y="1"/>
                    <a:pt x="60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80"/>
            <p:cNvSpPr/>
            <p:nvPr/>
          </p:nvSpPr>
          <p:spPr>
            <a:xfrm>
              <a:off x="3473475" y="2247050"/>
              <a:ext cx="5050" cy="53400"/>
            </a:xfrm>
            <a:custGeom>
              <a:rect b="b" l="l" r="r" t="t"/>
              <a:pathLst>
                <a:path extrusionOk="0" h="2136" w="202">
                  <a:moveTo>
                    <a:pt x="168" y="1"/>
                  </a:moveTo>
                  <a:lnTo>
                    <a:pt x="68" y="67"/>
                  </a:lnTo>
                  <a:cubicBezTo>
                    <a:pt x="34" y="101"/>
                    <a:pt x="34" y="101"/>
                    <a:pt x="34" y="134"/>
                  </a:cubicBezTo>
                  <a:cubicBezTo>
                    <a:pt x="1" y="134"/>
                    <a:pt x="1" y="167"/>
                    <a:pt x="34" y="201"/>
                  </a:cubicBezTo>
                  <a:lnTo>
                    <a:pt x="34" y="367"/>
                  </a:lnTo>
                  <a:cubicBezTo>
                    <a:pt x="1" y="367"/>
                    <a:pt x="1" y="367"/>
                    <a:pt x="34" y="401"/>
                  </a:cubicBezTo>
                  <a:lnTo>
                    <a:pt x="68" y="401"/>
                  </a:lnTo>
                  <a:lnTo>
                    <a:pt x="168" y="334"/>
                  </a:lnTo>
                  <a:cubicBezTo>
                    <a:pt x="168" y="334"/>
                    <a:pt x="201" y="301"/>
                    <a:pt x="201" y="301"/>
                  </a:cubicBezTo>
                  <a:cubicBezTo>
                    <a:pt x="201" y="267"/>
                    <a:pt x="201" y="234"/>
                    <a:pt x="201" y="234"/>
                  </a:cubicBezTo>
                  <a:lnTo>
                    <a:pt x="201" y="67"/>
                  </a:lnTo>
                  <a:cubicBezTo>
                    <a:pt x="201" y="34"/>
                    <a:pt x="201" y="34"/>
                    <a:pt x="201" y="1"/>
                  </a:cubicBezTo>
                  <a:close/>
                  <a:moveTo>
                    <a:pt x="168" y="568"/>
                  </a:moveTo>
                  <a:lnTo>
                    <a:pt x="101" y="634"/>
                  </a:lnTo>
                  <a:cubicBezTo>
                    <a:pt x="68" y="634"/>
                    <a:pt x="68" y="634"/>
                    <a:pt x="68" y="668"/>
                  </a:cubicBezTo>
                  <a:cubicBezTo>
                    <a:pt x="34" y="668"/>
                    <a:pt x="34" y="701"/>
                    <a:pt x="68" y="734"/>
                  </a:cubicBezTo>
                  <a:lnTo>
                    <a:pt x="68" y="2102"/>
                  </a:lnTo>
                  <a:cubicBezTo>
                    <a:pt x="34" y="2102"/>
                    <a:pt x="34" y="2135"/>
                    <a:pt x="68" y="2135"/>
                  </a:cubicBezTo>
                  <a:lnTo>
                    <a:pt x="101" y="2135"/>
                  </a:lnTo>
                  <a:lnTo>
                    <a:pt x="168" y="2102"/>
                  </a:lnTo>
                  <a:cubicBezTo>
                    <a:pt x="168" y="2069"/>
                    <a:pt x="201" y="2069"/>
                    <a:pt x="201" y="2035"/>
                  </a:cubicBezTo>
                  <a:cubicBezTo>
                    <a:pt x="201" y="2035"/>
                    <a:pt x="201" y="2002"/>
                    <a:pt x="201" y="2002"/>
                  </a:cubicBezTo>
                  <a:lnTo>
                    <a:pt x="201" y="634"/>
                  </a:lnTo>
                  <a:cubicBezTo>
                    <a:pt x="201" y="601"/>
                    <a:pt x="201" y="601"/>
                    <a:pt x="201" y="568"/>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80"/>
            <p:cNvSpPr/>
            <p:nvPr/>
          </p:nvSpPr>
          <p:spPr>
            <a:xfrm>
              <a:off x="3486000" y="2240600"/>
              <a:ext cx="3350" cy="53175"/>
            </a:xfrm>
            <a:custGeom>
              <a:rect b="b" l="l" r="r" t="t"/>
              <a:pathLst>
                <a:path extrusionOk="0" h="2127" w="134">
                  <a:moveTo>
                    <a:pt x="117" y="0"/>
                  </a:moveTo>
                  <a:cubicBezTo>
                    <a:pt x="109" y="0"/>
                    <a:pt x="100" y="8"/>
                    <a:pt x="100" y="25"/>
                  </a:cubicBezTo>
                  <a:lnTo>
                    <a:pt x="34" y="58"/>
                  </a:lnTo>
                  <a:cubicBezTo>
                    <a:pt x="34" y="58"/>
                    <a:pt x="0" y="92"/>
                    <a:pt x="0" y="92"/>
                  </a:cubicBezTo>
                  <a:cubicBezTo>
                    <a:pt x="0" y="125"/>
                    <a:pt x="0" y="158"/>
                    <a:pt x="0" y="158"/>
                  </a:cubicBezTo>
                  <a:lnTo>
                    <a:pt x="0" y="2093"/>
                  </a:lnTo>
                  <a:cubicBezTo>
                    <a:pt x="0" y="2093"/>
                    <a:pt x="0" y="2093"/>
                    <a:pt x="0" y="2127"/>
                  </a:cubicBezTo>
                  <a:lnTo>
                    <a:pt x="34" y="2127"/>
                  </a:lnTo>
                  <a:lnTo>
                    <a:pt x="100" y="2093"/>
                  </a:lnTo>
                  <a:cubicBezTo>
                    <a:pt x="134" y="2060"/>
                    <a:pt x="134" y="2060"/>
                    <a:pt x="134" y="2026"/>
                  </a:cubicBezTo>
                  <a:cubicBezTo>
                    <a:pt x="134" y="2026"/>
                    <a:pt x="134" y="1993"/>
                    <a:pt x="134" y="1960"/>
                  </a:cubicBezTo>
                  <a:lnTo>
                    <a:pt x="134" y="58"/>
                  </a:lnTo>
                  <a:cubicBezTo>
                    <a:pt x="134" y="58"/>
                    <a:pt x="134" y="25"/>
                    <a:pt x="134" y="25"/>
                  </a:cubicBezTo>
                  <a:cubicBezTo>
                    <a:pt x="134" y="8"/>
                    <a:pt x="125" y="0"/>
                    <a:pt x="11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80"/>
            <p:cNvSpPr/>
            <p:nvPr/>
          </p:nvSpPr>
          <p:spPr>
            <a:xfrm>
              <a:off x="3372575" y="1831000"/>
              <a:ext cx="1016600" cy="664850"/>
            </a:xfrm>
            <a:custGeom>
              <a:rect b="b" l="l" r="r" t="t"/>
              <a:pathLst>
                <a:path extrusionOk="0" h="26594" w="40664">
                  <a:moveTo>
                    <a:pt x="40171" y="0"/>
                  </a:moveTo>
                  <a:cubicBezTo>
                    <a:pt x="40049" y="0"/>
                    <a:pt x="39910" y="42"/>
                    <a:pt x="39762" y="131"/>
                  </a:cubicBezTo>
                  <a:lnTo>
                    <a:pt x="901" y="22547"/>
                  </a:lnTo>
                  <a:cubicBezTo>
                    <a:pt x="368" y="22914"/>
                    <a:pt x="34" y="23481"/>
                    <a:pt x="1" y="24115"/>
                  </a:cubicBezTo>
                  <a:lnTo>
                    <a:pt x="1" y="25949"/>
                  </a:lnTo>
                  <a:cubicBezTo>
                    <a:pt x="1" y="26358"/>
                    <a:pt x="208" y="26593"/>
                    <a:pt x="512" y="26593"/>
                  </a:cubicBezTo>
                  <a:cubicBezTo>
                    <a:pt x="629" y="26593"/>
                    <a:pt x="761" y="26558"/>
                    <a:pt x="901" y="26483"/>
                  </a:cubicBezTo>
                  <a:lnTo>
                    <a:pt x="39762" y="4033"/>
                  </a:lnTo>
                  <a:cubicBezTo>
                    <a:pt x="40296" y="3700"/>
                    <a:pt x="40630" y="3099"/>
                    <a:pt x="40663" y="2466"/>
                  </a:cubicBezTo>
                  <a:lnTo>
                    <a:pt x="40663" y="664"/>
                  </a:lnTo>
                  <a:cubicBezTo>
                    <a:pt x="40663" y="241"/>
                    <a:pt x="40464" y="0"/>
                    <a:pt x="4017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80"/>
            <p:cNvSpPr/>
            <p:nvPr/>
          </p:nvSpPr>
          <p:spPr>
            <a:xfrm>
              <a:off x="3377575" y="2540600"/>
              <a:ext cx="24225" cy="60050"/>
            </a:xfrm>
            <a:custGeom>
              <a:rect b="b" l="l" r="r" t="t"/>
              <a:pathLst>
                <a:path extrusionOk="0" h="2402" w="969">
                  <a:moveTo>
                    <a:pt x="654" y="287"/>
                  </a:moveTo>
                  <a:cubicBezTo>
                    <a:pt x="679" y="287"/>
                    <a:pt x="705" y="291"/>
                    <a:pt x="735" y="300"/>
                  </a:cubicBezTo>
                  <a:cubicBezTo>
                    <a:pt x="768" y="334"/>
                    <a:pt x="801" y="401"/>
                    <a:pt x="801" y="534"/>
                  </a:cubicBezTo>
                  <a:cubicBezTo>
                    <a:pt x="801" y="634"/>
                    <a:pt x="768" y="767"/>
                    <a:pt x="735" y="868"/>
                  </a:cubicBezTo>
                  <a:cubicBezTo>
                    <a:pt x="668" y="934"/>
                    <a:pt x="601" y="1001"/>
                    <a:pt x="501" y="1068"/>
                  </a:cubicBezTo>
                  <a:lnTo>
                    <a:pt x="168" y="1268"/>
                  </a:lnTo>
                  <a:lnTo>
                    <a:pt x="168" y="534"/>
                  </a:lnTo>
                  <a:lnTo>
                    <a:pt x="501" y="334"/>
                  </a:lnTo>
                  <a:cubicBezTo>
                    <a:pt x="548" y="310"/>
                    <a:pt x="596" y="287"/>
                    <a:pt x="654" y="287"/>
                  </a:cubicBezTo>
                  <a:close/>
                  <a:moveTo>
                    <a:pt x="701" y="0"/>
                  </a:moveTo>
                  <a:cubicBezTo>
                    <a:pt x="635" y="34"/>
                    <a:pt x="568" y="34"/>
                    <a:pt x="535" y="67"/>
                  </a:cubicBezTo>
                  <a:lnTo>
                    <a:pt x="68" y="367"/>
                  </a:lnTo>
                  <a:cubicBezTo>
                    <a:pt x="34" y="367"/>
                    <a:pt x="34" y="401"/>
                    <a:pt x="34" y="401"/>
                  </a:cubicBezTo>
                  <a:cubicBezTo>
                    <a:pt x="1" y="434"/>
                    <a:pt x="1" y="434"/>
                    <a:pt x="34" y="467"/>
                  </a:cubicBezTo>
                  <a:lnTo>
                    <a:pt x="34" y="2335"/>
                  </a:lnTo>
                  <a:cubicBezTo>
                    <a:pt x="1" y="2369"/>
                    <a:pt x="1" y="2369"/>
                    <a:pt x="34" y="2402"/>
                  </a:cubicBezTo>
                  <a:lnTo>
                    <a:pt x="68" y="2402"/>
                  </a:lnTo>
                  <a:lnTo>
                    <a:pt x="134" y="2335"/>
                  </a:lnTo>
                  <a:cubicBezTo>
                    <a:pt x="134" y="2335"/>
                    <a:pt x="168" y="2335"/>
                    <a:pt x="168" y="2302"/>
                  </a:cubicBezTo>
                  <a:cubicBezTo>
                    <a:pt x="168" y="2269"/>
                    <a:pt x="168" y="2269"/>
                    <a:pt x="168" y="2235"/>
                  </a:cubicBezTo>
                  <a:lnTo>
                    <a:pt x="168" y="1535"/>
                  </a:lnTo>
                  <a:lnTo>
                    <a:pt x="535" y="1335"/>
                  </a:lnTo>
                  <a:cubicBezTo>
                    <a:pt x="568" y="1301"/>
                    <a:pt x="635" y="1234"/>
                    <a:pt x="701" y="1201"/>
                  </a:cubicBezTo>
                  <a:cubicBezTo>
                    <a:pt x="735" y="1134"/>
                    <a:pt x="801" y="1068"/>
                    <a:pt x="835" y="1001"/>
                  </a:cubicBezTo>
                  <a:cubicBezTo>
                    <a:pt x="868" y="901"/>
                    <a:pt x="901" y="834"/>
                    <a:pt x="935" y="734"/>
                  </a:cubicBezTo>
                  <a:cubicBezTo>
                    <a:pt x="968" y="634"/>
                    <a:pt x="968" y="534"/>
                    <a:pt x="968" y="434"/>
                  </a:cubicBezTo>
                  <a:cubicBezTo>
                    <a:pt x="968" y="334"/>
                    <a:pt x="968" y="267"/>
                    <a:pt x="935" y="167"/>
                  </a:cubicBezTo>
                  <a:cubicBezTo>
                    <a:pt x="935" y="134"/>
                    <a:pt x="901" y="67"/>
                    <a:pt x="835" y="34"/>
                  </a:cubicBezTo>
                  <a:cubicBezTo>
                    <a:pt x="801" y="0"/>
                    <a:pt x="735" y="0"/>
                    <a:pt x="70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80"/>
            <p:cNvSpPr/>
            <p:nvPr/>
          </p:nvSpPr>
          <p:spPr>
            <a:xfrm>
              <a:off x="3405100" y="2538100"/>
              <a:ext cx="20875" cy="44225"/>
            </a:xfrm>
            <a:custGeom>
              <a:rect b="b" l="l" r="r" t="t"/>
              <a:pathLst>
                <a:path extrusionOk="0" h="1769" w="835">
                  <a:moveTo>
                    <a:pt x="668" y="767"/>
                  </a:moveTo>
                  <a:lnTo>
                    <a:pt x="668" y="867"/>
                  </a:lnTo>
                  <a:cubicBezTo>
                    <a:pt x="668" y="901"/>
                    <a:pt x="634" y="968"/>
                    <a:pt x="634" y="1034"/>
                  </a:cubicBezTo>
                  <a:cubicBezTo>
                    <a:pt x="634" y="1101"/>
                    <a:pt x="601" y="1168"/>
                    <a:pt x="568" y="1201"/>
                  </a:cubicBezTo>
                  <a:cubicBezTo>
                    <a:pt x="534" y="1268"/>
                    <a:pt x="501" y="1301"/>
                    <a:pt x="468" y="1368"/>
                  </a:cubicBezTo>
                  <a:cubicBezTo>
                    <a:pt x="434" y="1401"/>
                    <a:pt x="401" y="1435"/>
                    <a:pt x="368" y="1468"/>
                  </a:cubicBezTo>
                  <a:lnTo>
                    <a:pt x="201" y="1468"/>
                  </a:lnTo>
                  <a:cubicBezTo>
                    <a:pt x="201" y="1468"/>
                    <a:pt x="167" y="1435"/>
                    <a:pt x="167" y="1435"/>
                  </a:cubicBezTo>
                  <a:cubicBezTo>
                    <a:pt x="167" y="1401"/>
                    <a:pt x="167" y="1401"/>
                    <a:pt x="167" y="1368"/>
                  </a:cubicBezTo>
                  <a:cubicBezTo>
                    <a:pt x="167" y="1301"/>
                    <a:pt x="201" y="1234"/>
                    <a:pt x="234" y="1168"/>
                  </a:cubicBezTo>
                  <a:cubicBezTo>
                    <a:pt x="301" y="1101"/>
                    <a:pt x="368" y="1001"/>
                    <a:pt x="434" y="968"/>
                  </a:cubicBezTo>
                  <a:lnTo>
                    <a:pt x="668" y="767"/>
                  </a:lnTo>
                  <a:close/>
                  <a:moveTo>
                    <a:pt x="601" y="0"/>
                  </a:moveTo>
                  <a:cubicBezTo>
                    <a:pt x="534" y="34"/>
                    <a:pt x="501" y="34"/>
                    <a:pt x="434" y="67"/>
                  </a:cubicBezTo>
                  <a:cubicBezTo>
                    <a:pt x="401" y="100"/>
                    <a:pt x="334" y="134"/>
                    <a:pt x="301" y="200"/>
                  </a:cubicBezTo>
                  <a:cubicBezTo>
                    <a:pt x="267" y="234"/>
                    <a:pt x="234" y="267"/>
                    <a:pt x="201" y="334"/>
                  </a:cubicBezTo>
                  <a:cubicBezTo>
                    <a:pt x="167" y="400"/>
                    <a:pt x="134" y="434"/>
                    <a:pt x="101" y="501"/>
                  </a:cubicBezTo>
                  <a:cubicBezTo>
                    <a:pt x="101" y="567"/>
                    <a:pt x="67" y="601"/>
                    <a:pt x="67" y="667"/>
                  </a:cubicBezTo>
                  <a:cubicBezTo>
                    <a:pt x="67" y="667"/>
                    <a:pt x="67" y="701"/>
                    <a:pt x="67" y="701"/>
                  </a:cubicBezTo>
                  <a:lnTo>
                    <a:pt x="101" y="701"/>
                  </a:lnTo>
                  <a:lnTo>
                    <a:pt x="167" y="667"/>
                  </a:lnTo>
                  <a:lnTo>
                    <a:pt x="201" y="634"/>
                  </a:lnTo>
                  <a:lnTo>
                    <a:pt x="234" y="601"/>
                  </a:lnTo>
                  <a:cubicBezTo>
                    <a:pt x="267" y="534"/>
                    <a:pt x="267" y="501"/>
                    <a:pt x="301" y="434"/>
                  </a:cubicBezTo>
                  <a:cubicBezTo>
                    <a:pt x="334" y="400"/>
                    <a:pt x="368" y="334"/>
                    <a:pt x="434" y="334"/>
                  </a:cubicBezTo>
                  <a:cubicBezTo>
                    <a:pt x="451" y="317"/>
                    <a:pt x="476" y="309"/>
                    <a:pt x="505" y="309"/>
                  </a:cubicBezTo>
                  <a:cubicBezTo>
                    <a:pt x="534" y="309"/>
                    <a:pt x="568" y="317"/>
                    <a:pt x="601" y="334"/>
                  </a:cubicBezTo>
                  <a:cubicBezTo>
                    <a:pt x="634" y="334"/>
                    <a:pt x="668" y="400"/>
                    <a:pt x="668" y="501"/>
                  </a:cubicBezTo>
                  <a:lnTo>
                    <a:pt x="668" y="534"/>
                  </a:lnTo>
                  <a:lnTo>
                    <a:pt x="401" y="767"/>
                  </a:lnTo>
                  <a:cubicBezTo>
                    <a:pt x="334" y="801"/>
                    <a:pt x="301" y="867"/>
                    <a:pt x="234" y="901"/>
                  </a:cubicBezTo>
                  <a:cubicBezTo>
                    <a:pt x="201" y="968"/>
                    <a:pt x="134" y="1034"/>
                    <a:pt x="101" y="1068"/>
                  </a:cubicBezTo>
                  <a:cubicBezTo>
                    <a:pt x="67" y="1134"/>
                    <a:pt x="67" y="1201"/>
                    <a:pt x="34" y="1268"/>
                  </a:cubicBezTo>
                  <a:cubicBezTo>
                    <a:pt x="1" y="1334"/>
                    <a:pt x="1" y="1435"/>
                    <a:pt x="1" y="1501"/>
                  </a:cubicBezTo>
                  <a:cubicBezTo>
                    <a:pt x="1" y="1535"/>
                    <a:pt x="34" y="1601"/>
                    <a:pt x="67" y="1635"/>
                  </a:cubicBezTo>
                  <a:cubicBezTo>
                    <a:pt x="67" y="1668"/>
                    <a:pt x="101" y="1701"/>
                    <a:pt x="134" y="1735"/>
                  </a:cubicBezTo>
                  <a:cubicBezTo>
                    <a:pt x="167" y="1735"/>
                    <a:pt x="201" y="1768"/>
                    <a:pt x="234" y="1768"/>
                  </a:cubicBezTo>
                  <a:cubicBezTo>
                    <a:pt x="301" y="1735"/>
                    <a:pt x="334" y="1735"/>
                    <a:pt x="368" y="1701"/>
                  </a:cubicBezTo>
                  <a:lnTo>
                    <a:pt x="468" y="1635"/>
                  </a:lnTo>
                  <a:cubicBezTo>
                    <a:pt x="501" y="1601"/>
                    <a:pt x="534" y="1568"/>
                    <a:pt x="568" y="1535"/>
                  </a:cubicBezTo>
                  <a:cubicBezTo>
                    <a:pt x="601" y="1501"/>
                    <a:pt x="634" y="1468"/>
                    <a:pt x="634" y="1435"/>
                  </a:cubicBezTo>
                  <a:cubicBezTo>
                    <a:pt x="668" y="1368"/>
                    <a:pt x="701" y="1334"/>
                    <a:pt x="701" y="1301"/>
                  </a:cubicBezTo>
                  <a:lnTo>
                    <a:pt x="701" y="1401"/>
                  </a:lnTo>
                  <a:cubicBezTo>
                    <a:pt x="701" y="1435"/>
                    <a:pt x="701" y="1435"/>
                    <a:pt x="701" y="1468"/>
                  </a:cubicBezTo>
                  <a:lnTo>
                    <a:pt x="734" y="1468"/>
                  </a:lnTo>
                  <a:lnTo>
                    <a:pt x="801" y="1435"/>
                  </a:lnTo>
                  <a:cubicBezTo>
                    <a:pt x="835" y="1401"/>
                    <a:pt x="835" y="1401"/>
                    <a:pt x="835" y="1368"/>
                  </a:cubicBezTo>
                  <a:cubicBezTo>
                    <a:pt x="835" y="1368"/>
                    <a:pt x="835" y="1334"/>
                    <a:pt x="835" y="1301"/>
                  </a:cubicBezTo>
                  <a:lnTo>
                    <a:pt x="835" y="434"/>
                  </a:lnTo>
                  <a:cubicBezTo>
                    <a:pt x="835" y="334"/>
                    <a:pt x="835" y="267"/>
                    <a:pt x="801" y="200"/>
                  </a:cubicBezTo>
                  <a:cubicBezTo>
                    <a:pt x="801" y="134"/>
                    <a:pt x="768" y="100"/>
                    <a:pt x="734" y="67"/>
                  </a:cubicBezTo>
                  <a:cubicBezTo>
                    <a:pt x="701" y="34"/>
                    <a:pt x="634" y="0"/>
                    <a:pt x="60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80"/>
            <p:cNvSpPr/>
            <p:nvPr/>
          </p:nvSpPr>
          <p:spPr>
            <a:xfrm>
              <a:off x="3430950" y="2523925"/>
              <a:ext cx="20050" cy="43175"/>
            </a:xfrm>
            <a:custGeom>
              <a:rect b="b" l="l" r="r" t="t"/>
              <a:pathLst>
                <a:path extrusionOk="0" h="1727" w="802">
                  <a:moveTo>
                    <a:pt x="568" y="0"/>
                  </a:moveTo>
                  <a:cubicBezTo>
                    <a:pt x="501" y="0"/>
                    <a:pt x="468" y="33"/>
                    <a:pt x="401" y="67"/>
                  </a:cubicBezTo>
                  <a:cubicBezTo>
                    <a:pt x="301" y="134"/>
                    <a:pt x="201" y="234"/>
                    <a:pt x="134" y="367"/>
                  </a:cubicBezTo>
                  <a:cubicBezTo>
                    <a:pt x="101" y="400"/>
                    <a:pt x="67" y="467"/>
                    <a:pt x="67" y="534"/>
                  </a:cubicBezTo>
                  <a:cubicBezTo>
                    <a:pt x="34" y="601"/>
                    <a:pt x="34" y="634"/>
                    <a:pt x="34" y="701"/>
                  </a:cubicBezTo>
                  <a:cubicBezTo>
                    <a:pt x="34" y="801"/>
                    <a:pt x="67" y="867"/>
                    <a:pt x="101" y="934"/>
                  </a:cubicBezTo>
                  <a:cubicBezTo>
                    <a:pt x="134" y="1001"/>
                    <a:pt x="234" y="1001"/>
                    <a:pt x="334" y="1001"/>
                  </a:cubicBezTo>
                  <a:lnTo>
                    <a:pt x="468" y="967"/>
                  </a:lnTo>
                  <a:cubicBezTo>
                    <a:pt x="484" y="951"/>
                    <a:pt x="501" y="942"/>
                    <a:pt x="518" y="942"/>
                  </a:cubicBezTo>
                  <a:cubicBezTo>
                    <a:pt x="534" y="942"/>
                    <a:pt x="551" y="951"/>
                    <a:pt x="568" y="967"/>
                  </a:cubicBezTo>
                  <a:lnTo>
                    <a:pt x="634" y="967"/>
                  </a:lnTo>
                  <a:cubicBezTo>
                    <a:pt x="634" y="1001"/>
                    <a:pt x="634" y="1034"/>
                    <a:pt x="634" y="1068"/>
                  </a:cubicBezTo>
                  <a:cubicBezTo>
                    <a:pt x="634" y="1101"/>
                    <a:pt x="634" y="1134"/>
                    <a:pt x="601" y="1168"/>
                  </a:cubicBezTo>
                  <a:cubicBezTo>
                    <a:pt x="568" y="1201"/>
                    <a:pt x="568" y="1234"/>
                    <a:pt x="534" y="1268"/>
                  </a:cubicBezTo>
                  <a:cubicBezTo>
                    <a:pt x="534" y="1301"/>
                    <a:pt x="501" y="1334"/>
                    <a:pt x="468" y="1334"/>
                  </a:cubicBezTo>
                  <a:cubicBezTo>
                    <a:pt x="434" y="1368"/>
                    <a:pt x="434" y="1401"/>
                    <a:pt x="401" y="1401"/>
                  </a:cubicBezTo>
                  <a:cubicBezTo>
                    <a:pt x="334" y="1434"/>
                    <a:pt x="301" y="1468"/>
                    <a:pt x="234" y="1468"/>
                  </a:cubicBezTo>
                  <a:cubicBezTo>
                    <a:pt x="201" y="1468"/>
                    <a:pt x="201" y="1434"/>
                    <a:pt x="167" y="1401"/>
                  </a:cubicBezTo>
                  <a:lnTo>
                    <a:pt x="101" y="1401"/>
                  </a:lnTo>
                  <a:lnTo>
                    <a:pt x="34" y="1434"/>
                  </a:lnTo>
                  <a:cubicBezTo>
                    <a:pt x="34" y="1468"/>
                    <a:pt x="1" y="1468"/>
                    <a:pt x="1" y="1501"/>
                  </a:cubicBezTo>
                  <a:cubicBezTo>
                    <a:pt x="1" y="1501"/>
                    <a:pt x="1" y="1535"/>
                    <a:pt x="1" y="1535"/>
                  </a:cubicBezTo>
                  <a:cubicBezTo>
                    <a:pt x="1" y="1568"/>
                    <a:pt x="1" y="1601"/>
                    <a:pt x="34" y="1635"/>
                  </a:cubicBezTo>
                  <a:cubicBezTo>
                    <a:pt x="67" y="1668"/>
                    <a:pt x="67" y="1701"/>
                    <a:pt x="101" y="1701"/>
                  </a:cubicBezTo>
                  <a:cubicBezTo>
                    <a:pt x="134" y="1718"/>
                    <a:pt x="159" y="1726"/>
                    <a:pt x="180" y="1726"/>
                  </a:cubicBezTo>
                  <a:cubicBezTo>
                    <a:pt x="201" y="1726"/>
                    <a:pt x="218" y="1718"/>
                    <a:pt x="234" y="1701"/>
                  </a:cubicBezTo>
                  <a:cubicBezTo>
                    <a:pt x="301" y="1701"/>
                    <a:pt x="368" y="1668"/>
                    <a:pt x="401" y="1635"/>
                  </a:cubicBezTo>
                  <a:cubicBezTo>
                    <a:pt x="468" y="1601"/>
                    <a:pt x="534" y="1568"/>
                    <a:pt x="568" y="1501"/>
                  </a:cubicBezTo>
                  <a:cubicBezTo>
                    <a:pt x="601" y="1468"/>
                    <a:pt x="668" y="1401"/>
                    <a:pt x="701" y="1334"/>
                  </a:cubicBezTo>
                  <a:cubicBezTo>
                    <a:pt x="735" y="1268"/>
                    <a:pt x="735" y="1234"/>
                    <a:pt x="768" y="1168"/>
                  </a:cubicBezTo>
                  <a:cubicBezTo>
                    <a:pt x="801" y="1101"/>
                    <a:pt x="801" y="1034"/>
                    <a:pt x="801" y="967"/>
                  </a:cubicBezTo>
                  <a:cubicBezTo>
                    <a:pt x="801" y="934"/>
                    <a:pt x="801" y="867"/>
                    <a:pt x="801" y="834"/>
                  </a:cubicBezTo>
                  <a:cubicBezTo>
                    <a:pt x="801" y="801"/>
                    <a:pt x="768" y="767"/>
                    <a:pt x="735" y="734"/>
                  </a:cubicBezTo>
                  <a:cubicBezTo>
                    <a:pt x="735" y="701"/>
                    <a:pt x="701" y="701"/>
                    <a:pt x="668" y="701"/>
                  </a:cubicBezTo>
                  <a:cubicBezTo>
                    <a:pt x="634" y="684"/>
                    <a:pt x="609" y="676"/>
                    <a:pt x="584" y="676"/>
                  </a:cubicBezTo>
                  <a:cubicBezTo>
                    <a:pt x="559" y="676"/>
                    <a:pt x="534" y="684"/>
                    <a:pt x="501" y="701"/>
                  </a:cubicBezTo>
                  <a:lnTo>
                    <a:pt x="368" y="734"/>
                  </a:lnTo>
                  <a:lnTo>
                    <a:pt x="268" y="734"/>
                  </a:lnTo>
                  <a:cubicBezTo>
                    <a:pt x="268" y="701"/>
                    <a:pt x="234" y="701"/>
                    <a:pt x="234" y="701"/>
                  </a:cubicBezTo>
                  <a:cubicBezTo>
                    <a:pt x="234" y="667"/>
                    <a:pt x="234" y="634"/>
                    <a:pt x="234" y="601"/>
                  </a:cubicBezTo>
                  <a:cubicBezTo>
                    <a:pt x="234" y="534"/>
                    <a:pt x="234" y="500"/>
                    <a:pt x="268" y="434"/>
                  </a:cubicBezTo>
                  <a:cubicBezTo>
                    <a:pt x="301" y="400"/>
                    <a:pt x="368" y="334"/>
                    <a:pt x="434" y="300"/>
                  </a:cubicBezTo>
                  <a:cubicBezTo>
                    <a:pt x="468" y="267"/>
                    <a:pt x="501" y="267"/>
                    <a:pt x="568" y="267"/>
                  </a:cubicBezTo>
                  <a:cubicBezTo>
                    <a:pt x="601" y="267"/>
                    <a:pt x="601" y="267"/>
                    <a:pt x="634" y="300"/>
                  </a:cubicBezTo>
                  <a:lnTo>
                    <a:pt x="668" y="300"/>
                  </a:lnTo>
                  <a:lnTo>
                    <a:pt x="735" y="267"/>
                  </a:lnTo>
                  <a:cubicBezTo>
                    <a:pt x="768" y="267"/>
                    <a:pt x="768" y="234"/>
                    <a:pt x="768" y="234"/>
                  </a:cubicBezTo>
                  <a:cubicBezTo>
                    <a:pt x="801" y="200"/>
                    <a:pt x="801" y="167"/>
                    <a:pt x="768" y="167"/>
                  </a:cubicBezTo>
                  <a:cubicBezTo>
                    <a:pt x="801" y="134"/>
                    <a:pt x="768" y="100"/>
                    <a:pt x="768" y="67"/>
                  </a:cubicBezTo>
                  <a:cubicBezTo>
                    <a:pt x="735" y="33"/>
                    <a:pt x="735" y="0"/>
                    <a:pt x="70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80"/>
            <p:cNvSpPr/>
            <p:nvPr/>
          </p:nvSpPr>
          <p:spPr>
            <a:xfrm>
              <a:off x="3455975" y="2509750"/>
              <a:ext cx="20025" cy="43375"/>
            </a:xfrm>
            <a:custGeom>
              <a:rect b="b" l="l" r="r" t="t"/>
              <a:pathLst>
                <a:path extrusionOk="0" h="1735" w="801">
                  <a:moveTo>
                    <a:pt x="567" y="0"/>
                  </a:moveTo>
                  <a:cubicBezTo>
                    <a:pt x="501" y="33"/>
                    <a:pt x="434" y="33"/>
                    <a:pt x="401" y="67"/>
                  </a:cubicBezTo>
                  <a:cubicBezTo>
                    <a:pt x="267" y="133"/>
                    <a:pt x="167" y="234"/>
                    <a:pt x="134" y="367"/>
                  </a:cubicBezTo>
                  <a:cubicBezTo>
                    <a:pt x="100" y="400"/>
                    <a:pt x="67" y="467"/>
                    <a:pt x="67" y="534"/>
                  </a:cubicBezTo>
                  <a:cubicBezTo>
                    <a:pt x="34" y="600"/>
                    <a:pt x="34" y="667"/>
                    <a:pt x="34" y="734"/>
                  </a:cubicBezTo>
                  <a:cubicBezTo>
                    <a:pt x="34" y="801"/>
                    <a:pt x="34" y="867"/>
                    <a:pt x="100" y="967"/>
                  </a:cubicBezTo>
                  <a:cubicBezTo>
                    <a:pt x="124" y="991"/>
                    <a:pt x="164" y="1015"/>
                    <a:pt x="221" y="1015"/>
                  </a:cubicBezTo>
                  <a:cubicBezTo>
                    <a:pt x="245" y="1015"/>
                    <a:pt x="271" y="1011"/>
                    <a:pt x="301" y="1001"/>
                  </a:cubicBezTo>
                  <a:lnTo>
                    <a:pt x="467" y="967"/>
                  </a:lnTo>
                  <a:lnTo>
                    <a:pt x="567" y="967"/>
                  </a:lnTo>
                  <a:cubicBezTo>
                    <a:pt x="567" y="967"/>
                    <a:pt x="601" y="967"/>
                    <a:pt x="601" y="1001"/>
                  </a:cubicBezTo>
                  <a:cubicBezTo>
                    <a:pt x="634" y="1001"/>
                    <a:pt x="634" y="1034"/>
                    <a:pt x="601" y="1067"/>
                  </a:cubicBezTo>
                  <a:cubicBezTo>
                    <a:pt x="601" y="1101"/>
                    <a:pt x="601" y="1168"/>
                    <a:pt x="567" y="1201"/>
                  </a:cubicBezTo>
                  <a:cubicBezTo>
                    <a:pt x="567" y="1234"/>
                    <a:pt x="534" y="1268"/>
                    <a:pt x="534" y="1268"/>
                  </a:cubicBezTo>
                  <a:cubicBezTo>
                    <a:pt x="501" y="1301"/>
                    <a:pt x="467" y="1334"/>
                    <a:pt x="467" y="1368"/>
                  </a:cubicBezTo>
                  <a:cubicBezTo>
                    <a:pt x="434" y="1401"/>
                    <a:pt x="401" y="1401"/>
                    <a:pt x="367" y="1434"/>
                  </a:cubicBezTo>
                  <a:cubicBezTo>
                    <a:pt x="334" y="1468"/>
                    <a:pt x="267" y="1468"/>
                    <a:pt x="234" y="1468"/>
                  </a:cubicBezTo>
                  <a:cubicBezTo>
                    <a:pt x="201" y="1468"/>
                    <a:pt x="167" y="1434"/>
                    <a:pt x="134" y="1401"/>
                  </a:cubicBezTo>
                  <a:lnTo>
                    <a:pt x="100" y="1401"/>
                  </a:lnTo>
                  <a:lnTo>
                    <a:pt x="34" y="1468"/>
                  </a:lnTo>
                  <a:cubicBezTo>
                    <a:pt x="0" y="1468"/>
                    <a:pt x="0" y="1468"/>
                    <a:pt x="0" y="1501"/>
                  </a:cubicBezTo>
                  <a:cubicBezTo>
                    <a:pt x="0" y="1534"/>
                    <a:pt x="0" y="1534"/>
                    <a:pt x="0" y="1568"/>
                  </a:cubicBezTo>
                  <a:cubicBezTo>
                    <a:pt x="0" y="1601"/>
                    <a:pt x="0" y="1635"/>
                    <a:pt x="34" y="1668"/>
                  </a:cubicBezTo>
                  <a:cubicBezTo>
                    <a:pt x="34" y="1701"/>
                    <a:pt x="67" y="1701"/>
                    <a:pt x="100" y="1735"/>
                  </a:cubicBezTo>
                  <a:lnTo>
                    <a:pt x="234" y="1735"/>
                  </a:lnTo>
                  <a:cubicBezTo>
                    <a:pt x="267" y="1735"/>
                    <a:pt x="334" y="1701"/>
                    <a:pt x="401" y="1668"/>
                  </a:cubicBezTo>
                  <a:cubicBezTo>
                    <a:pt x="434" y="1635"/>
                    <a:pt x="501" y="1601"/>
                    <a:pt x="567" y="1534"/>
                  </a:cubicBezTo>
                  <a:cubicBezTo>
                    <a:pt x="601" y="1468"/>
                    <a:pt x="634" y="1434"/>
                    <a:pt x="668" y="1368"/>
                  </a:cubicBezTo>
                  <a:cubicBezTo>
                    <a:pt x="701" y="1301"/>
                    <a:pt x="734" y="1234"/>
                    <a:pt x="768" y="1168"/>
                  </a:cubicBezTo>
                  <a:cubicBezTo>
                    <a:pt x="768" y="1101"/>
                    <a:pt x="801" y="1067"/>
                    <a:pt x="801" y="1001"/>
                  </a:cubicBezTo>
                  <a:cubicBezTo>
                    <a:pt x="801" y="934"/>
                    <a:pt x="801" y="901"/>
                    <a:pt x="801" y="867"/>
                  </a:cubicBezTo>
                  <a:cubicBezTo>
                    <a:pt x="768" y="834"/>
                    <a:pt x="768" y="801"/>
                    <a:pt x="734" y="767"/>
                  </a:cubicBezTo>
                  <a:cubicBezTo>
                    <a:pt x="701" y="734"/>
                    <a:pt x="668" y="701"/>
                    <a:pt x="634" y="701"/>
                  </a:cubicBezTo>
                  <a:lnTo>
                    <a:pt x="501" y="701"/>
                  </a:lnTo>
                  <a:lnTo>
                    <a:pt x="367" y="734"/>
                  </a:lnTo>
                  <a:lnTo>
                    <a:pt x="267" y="734"/>
                  </a:lnTo>
                  <a:cubicBezTo>
                    <a:pt x="234" y="734"/>
                    <a:pt x="234" y="734"/>
                    <a:pt x="201" y="701"/>
                  </a:cubicBezTo>
                  <a:cubicBezTo>
                    <a:pt x="201" y="667"/>
                    <a:pt x="201" y="667"/>
                    <a:pt x="201" y="634"/>
                  </a:cubicBezTo>
                  <a:cubicBezTo>
                    <a:pt x="234" y="567"/>
                    <a:pt x="234" y="500"/>
                    <a:pt x="267" y="467"/>
                  </a:cubicBezTo>
                  <a:cubicBezTo>
                    <a:pt x="301" y="400"/>
                    <a:pt x="367" y="367"/>
                    <a:pt x="401" y="334"/>
                  </a:cubicBezTo>
                  <a:cubicBezTo>
                    <a:pt x="467" y="300"/>
                    <a:pt x="501" y="300"/>
                    <a:pt x="534" y="300"/>
                  </a:cubicBezTo>
                  <a:cubicBezTo>
                    <a:pt x="567" y="300"/>
                    <a:pt x="601" y="300"/>
                    <a:pt x="634" y="334"/>
                  </a:cubicBezTo>
                  <a:lnTo>
                    <a:pt x="668" y="334"/>
                  </a:lnTo>
                  <a:lnTo>
                    <a:pt x="734" y="300"/>
                  </a:lnTo>
                  <a:cubicBezTo>
                    <a:pt x="768" y="267"/>
                    <a:pt x="768" y="267"/>
                    <a:pt x="768" y="234"/>
                  </a:cubicBezTo>
                  <a:cubicBezTo>
                    <a:pt x="768" y="234"/>
                    <a:pt x="768" y="200"/>
                    <a:pt x="768" y="167"/>
                  </a:cubicBezTo>
                  <a:cubicBezTo>
                    <a:pt x="768" y="133"/>
                    <a:pt x="768" y="100"/>
                    <a:pt x="734" y="100"/>
                  </a:cubicBezTo>
                  <a:cubicBezTo>
                    <a:pt x="701" y="33"/>
                    <a:pt x="634" y="0"/>
                    <a:pt x="56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80"/>
            <p:cNvSpPr/>
            <p:nvPr/>
          </p:nvSpPr>
          <p:spPr>
            <a:xfrm>
              <a:off x="3479325" y="2484925"/>
              <a:ext cx="34225" cy="53200"/>
            </a:xfrm>
            <a:custGeom>
              <a:rect b="b" l="l" r="r" t="t"/>
              <a:pathLst>
                <a:path extrusionOk="0" h="2128" w="1369">
                  <a:moveTo>
                    <a:pt x="1351" y="1"/>
                  </a:moveTo>
                  <a:cubicBezTo>
                    <a:pt x="1343" y="1"/>
                    <a:pt x="1335" y="9"/>
                    <a:pt x="1335" y="26"/>
                  </a:cubicBezTo>
                  <a:lnTo>
                    <a:pt x="1268" y="59"/>
                  </a:lnTo>
                  <a:cubicBezTo>
                    <a:pt x="1268" y="59"/>
                    <a:pt x="1235" y="92"/>
                    <a:pt x="1235" y="92"/>
                  </a:cubicBezTo>
                  <a:cubicBezTo>
                    <a:pt x="1235" y="126"/>
                    <a:pt x="1201" y="126"/>
                    <a:pt x="1201" y="159"/>
                  </a:cubicBezTo>
                  <a:lnTo>
                    <a:pt x="1001" y="1260"/>
                  </a:lnTo>
                  <a:lnTo>
                    <a:pt x="701" y="426"/>
                  </a:lnTo>
                  <a:cubicBezTo>
                    <a:pt x="701" y="426"/>
                    <a:pt x="701" y="393"/>
                    <a:pt x="701" y="393"/>
                  </a:cubicBezTo>
                  <a:lnTo>
                    <a:pt x="668" y="393"/>
                  </a:lnTo>
                  <a:lnTo>
                    <a:pt x="601" y="426"/>
                  </a:lnTo>
                  <a:cubicBezTo>
                    <a:pt x="601" y="426"/>
                    <a:pt x="567" y="459"/>
                    <a:pt x="567" y="459"/>
                  </a:cubicBezTo>
                  <a:cubicBezTo>
                    <a:pt x="567" y="493"/>
                    <a:pt x="567" y="493"/>
                    <a:pt x="567" y="526"/>
                  </a:cubicBezTo>
                  <a:lnTo>
                    <a:pt x="334" y="1627"/>
                  </a:lnTo>
                  <a:lnTo>
                    <a:pt x="134" y="793"/>
                  </a:lnTo>
                  <a:cubicBezTo>
                    <a:pt x="134" y="793"/>
                    <a:pt x="134" y="760"/>
                    <a:pt x="134" y="760"/>
                  </a:cubicBezTo>
                  <a:lnTo>
                    <a:pt x="100" y="760"/>
                  </a:lnTo>
                  <a:lnTo>
                    <a:pt x="34" y="793"/>
                  </a:lnTo>
                  <a:cubicBezTo>
                    <a:pt x="0" y="793"/>
                    <a:pt x="0" y="826"/>
                    <a:pt x="0" y="826"/>
                  </a:cubicBezTo>
                  <a:cubicBezTo>
                    <a:pt x="0" y="860"/>
                    <a:pt x="0" y="860"/>
                    <a:pt x="0" y="893"/>
                  </a:cubicBezTo>
                  <a:lnTo>
                    <a:pt x="267" y="2060"/>
                  </a:lnTo>
                  <a:cubicBezTo>
                    <a:pt x="301" y="2094"/>
                    <a:pt x="301" y="2094"/>
                    <a:pt x="301" y="2127"/>
                  </a:cubicBezTo>
                  <a:lnTo>
                    <a:pt x="334" y="2127"/>
                  </a:lnTo>
                  <a:lnTo>
                    <a:pt x="401" y="2094"/>
                  </a:lnTo>
                  <a:cubicBezTo>
                    <a:pt x="401" y="2060"/>
                    <a:pt x="434" y="2060"/>
                    <a:pt x="434" y="2027"/>
                  </a:cubicBezTo>
                  <a:cubicBezTo>
                    <a:pt x="434" y="1994"/>
                    <a:pt x="434" y="1994"/>
                    <a:pt x="467" y="1960"/>
                  </a:cubicBezTo>
                  <a:lnTo>
                    <a:pt x="668" y="860"/>
                  </a:lnTo>
                  <a:lnTo>
                    <a:pt x="901" y="1694"/>
                  </a:lnTo>
                  <a:cubicBezTo>
                    <a:pt x="901" y="1694"/>
                    <a:pt x="934" y="1727"/>
                    <a:pt x="934" y="1727"/>
                  </a:cubicBezTo>
                  <a:lnTo>
                    <a:pt x="968" y="1727"/>
                  </a:lnTo>
                  <a:lnTo>
                    <a:pt x="1034" y="1694"/>
                  </a:lnTo>
                  <a:cubicBezTo>
                    <a:pt x="1034" y="1694"/>
                    <a:pt x="1068" y="1694"/>
                    <a:pt x="1068" y="1660"/>
                  </a:cubicBezTo>
                  <a:cubicBezTo>
                    <a:pt x="1068" y="1627"/>
                    <a:pt x="1068" y="1627"/>
                    <a:pt x="1068" y="1593"/>
                  </a:cubicBezTo>
                  <a:lnTo>
                    <a:pt x="1368" y="92"/>
                  </a:lnTo>
                  <a:lnTo>
                    <a:pt x="1368" y="59"/>
                  </a:lnTo>
                  <a:cubicBezTo>
                    <a:pt x="1368" y="26"/>
                    <a:pt x="1368" y="26"/>
                    <a:pt x="1368" y="26"/>
                  </a:cubicBezTo>
                  <a:cubicBezTo>
                    <a:pt x="1368" y="9"/>
                    <a:pt x="1360" y="1"/>
                    <a:pt x="135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80"/>
            <p:cNvSpPr/>
            <p:nvPr/>
          </p:nvSpPr>
          <p:spPr>
            <a:xfrm>
              <a:off x="3516850" y="2473875"/>
              <a:ext cx="22550" cy="42550"/>
            </a:xfrm>
            <a:custGeom>
              <a:rect b="b" l="l" r="r" t="t"/>
              <a:pathLst>
                <a:path extrusionOk="0" h="1702" w="902">
                  <a:moveTo>
                    <a:pt x="568" y="268"/>
                  </a:moveTo>
                  <a:cubicBezTo>
                    <a:pt x="601" y="268"/>
                    <a:pt x="634" y="301"/>
                    <a:pt x="668" y="301"/>
                  </a:cubicBezTo>
                  <a:cubicBezTo>
                    <a:pt x="701" y="334"/>
                    <a:pt x="701" y="368"/>
                    <a:pt x="734" y="401"/>
                  </a:cubicBezTo>
                  <a:cubicBezTo>
                    <a:pt x="734" y="468"/>
                    <a:pt x="734" y="501"/>
                    <a:pt x="734" y="568"/>
                  </a:cubicBezTo>
                  <a:lnTo>
                    <a:pt x="734" y="668"/>
                  </a:lnTo>
                  <a:lnTo>
                    <a:pt x="734" y="801"/>
                  </a:lnTo>
                  <a:lnTo>
                    <a:pt x="768" y="801"/>
                  </a:lnTo>
                  <a:cubicBezTo>
                    <a:pt x="734" y="868"/>
                    <a:pt x="734" y="935"/>
                    <a:pt x="734" y="1001"/>
                  </a:cubicBezTo>
                  <a:cubicBezTo>
                    <a:pt x="701" y="1035"/>
                    <a:pt x="701" y="1101"/>
                    <a:pt x="668" y="1135"/>
                  </a:cubicBezTo>
                  <a:cubicBezTo>
                    <a:pt x="634" y="1202"/>
                    <a:pt x="601" y="1235"/>
                    <a:pt x="568" y="1268"/>
                  </a:cubicBezTo>
                  <a:cubicBezTo>
                    <a:pt x="534" y="1335"/>
                    <a:pt x="501" y="1368"/>
                    <a:pt x="467" y="1368"/>
                  </a:cubicBezTo>
                  <a:cubicBezTo>
                    <a:pt x="434" y="1402"/>
                    <a:pt x="401" y="1402"/>
                    <a:pt x="334" y="1402"/>
                  </a:cubicBezTo>
                  <a:cubicBezTo>
                    <a:pt x="301" y="1402"/>
                    <a:pt x="301" y="1402"/>
                    <a:pt x="267" y="1368"/>
                  </a:cubicBezTo>
                  <a:cubicBezTo>
                    <a:pt x="234" y="1335"/>
                    <a:pt x="234" y="1302"/>
                    <a:pt x="201" y="1268"/>
                  </a:cubicBezTo>
                  <a:cubicBezTo>
                    <a:pt x="201" y="1235"/>
                    <a:pt x="201" y="1168"/>
                    <a:pt x="201" y="1135"/>
                  </a:cubicBezTo>
                  <a:cubicBezTo>
                    <a:pt x="201" y="1101"/>
                    <a:pt x="201" y="1035"/>
                    <a:pt x="201" y="1001"/>
                  </a:cubicBezTo>
                  <a:cubicBezTo>
                    <a:pt x="201" y="968"/>
                    <a:pt x="201" y="935"/>
                    <a:pt x="201" y="868"/>
                  </a:cubicBezTo>
                  <a:cubicBezTo>
                    <a:pt x="201" y="835"/>
                    <a:pt x="201" y="768"/>
                    <a:pt x="201" y="701"/>
                  </a:cubicBezTo>
                  <a:cubicBezTo>
                    <a:pt x="234" y="634"/>
                    <a:pt x="234" y="601"/>
                    <a:pt x="267" y="534"/>
                  </a:cubicBezTo>
                  <a:cubicBezTo>
                    <a:pt x="301" y="501"/>
                    <a:pt x="301" y="434"/>
                    <a:pt x="334" y="401"/>
                  </a:cubicBezTo>
                  <a:cubicBezTo>
                    <a:pt x="367" y="368"/>
                    <a:pt x="434" y="334"/>
                    <a:pt x="467" y="301"/>
                  </a:cubicBezTo>
                  <a:cubicBezTo>
                    <a:pt x="501" y="268"/>
                    <a:pt x="534" y="268"/>
                    <a:pt x="568" y="268"/>
                  </a:cubicBezTo>
                  <a:close/>
                  <a:moveTo>
                    <a:pt x="634" y="1"/>
                  </a:moveTo>
                  <a:cubicBezTo>
                    <a:pt x="568" y="1"/>
                    <a:pt x="534" y="34"/>
                    <a:pt x="467" y="67"/>
                  </a:cubicBezTo>
                  <a:cubicBezTo>
                    <a:pt x="401" y="101"/>
                    <a:pt x="334" y="167"/>
                    <a:pt x="301" y="234"/>
                  </a:cubicBezTo>
                  <a:cubicBezTo>
                    <a:pt x="234" y="301"/>
                    <a:pt x="167" y="368"/>
                    <a:pt x="134" y="434"/>
                  </a:cubicBezTo>
                  <a:cubicBezTo>
                    <a:pt x="101" y="534"/>
                    <a:pt x="67" y="601"/>
                    <a:pt x="67" y="701"/>
                  </a:cubicBezTo>
                  <a:cubicBezTo>
                    <a:pt x="34" y="801"/>
                    <a:pt x="34" y="901"/>
                    <a:pt x="0" y="1001"/>
                  </a:cubicBezTo>
                  <a:cubicBezTo>
                    <a:pt x="0" y="1001"/>
                    <a:pt x="0" y="1035"/>
                    <a:pt x="0" y="1068"/>
                  </a:cubicBezTo>
                  <a:lnTo>
                    <a:pt x="0" y="1168"/>
                  </a:lnTo>
                  <a:cubicBezTo>
                    <a:pt x="0" y="1202"/>
                    <a:pt x="0" y="1235"/>
                    <a:pt x="0" y="1235"/>
                  </a:cubicBezTo>
                  <a:cubicBezTo>
                    <a:pt x="34" y="1335"/>
                    <a:pt x="34" y="1402"/>
                    <a:pt x="67" y="1468"/>
                  </a:cubicBezTo>
                  <a:cubicBezTo>
                    <a:pt x="67" y="1535"/>
                    <a:pt x="101" y="1602"/>
                    <a:pt x="134" y="1635"/>
                  </a:cubicBezTo>
                  <a:cubicBezTo>
                    <a:pt x="201" y="1669"/>
                    <a:pt x="234" y="1702"/>
                    <a:pt x="301" y="1702"/>
                  </a:cubicBezTo>
                  <a:cubicBezTo>
                    <a:pt x="334" y="1669"/>
                    <a:pt x="401" y="1669"/>
                    <a:pt x="467" y="1635"/>
                  </a:cubicBezTo>
                  <a:cubicBezTo>
                    <a:pt x="534" y="1602"/>
                    <a:pt x="601" y="1535"/>
                    <a:pt x="634" y="1468"/>
                  </a:cubicBezTo>
                  <a:cubicBezTo>
                    <a:pt x="701" y="1402"/>
                    <a:pt x="734" y="1335"/>
                    <a:pt x="801" y="1268"/>
                  </a:cubicBezTo>
                  <a:cubicBezTo>
                    <a:pt x="834" y="1168"/>
                    <a:pt x="868" y="1101"/>
                    <a:pt x="868" y="1001"/>
                  </a:cubicBezTo>
                  <a:cubicBezTo>
                    <a:pt x="901" y="901"/>
                    <a:pt x="901" y="835"/>
                    <a:pt x="901" y="735"/>
                  </a:cubicBezTo>
                  <a:lnTo>
                    <a:pt x="901" y="668"/>
                  </a:lnTo>
                  <a:lnTo>
                    <a:pt x="901" y="501"/>
                  </a:lnTo>
                  <a:lnTo>
                    <a:pt x="901" y="434"/>
                  </a:lnTo>
                  <a:cubicBezTo>
                    <a:pt x="901" y="368"/>
                    <a:pt x="901" y="268"/>
                    <a:pt x="868" y="201"/>
                  </a:cubicBezTo>
                  <a:cubicBezTo>
                    <a:pt x="868" y="134"/>
                    <a:pt x="834" y="101"/>
                    <a:pt x="801" y="67"/>
                  </a:cubicBezTo>
                  <a:cubicBezTo>
                    <a:pt x="734" y="34"/>
                    <a:pt x="701" y="1"/>
                    <a:pt x="63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80"/>
            <p:cNvSpPr/>
            <p:nvPr/>
          </p:nvSpPr>
          <p:spPr>
            <a:xfrm>
              <a:off x="3546875" y="2458250"/>
              <a:ext cx="12525" cy="44625"/>
            </a:xfrm>
            <a:custGeom>
              <a:rect b="b" l="l" r="r" t="t"/>
              <a:pathLst>
                <a:path extrusionOk="0" h="1785" w="501">
                  <a:moveTo>
                    <a:pt x="484" y="0"/>
                  </a:moveTo>
                  <a:cubicBezTo>
                    <a:pt x="476" y="0"/>
                    <a:pt x="467" y="9"/>
                    <a:pt x="467" y="25"/>
                  </a:cubicBezTo>
                  <a:lnTo>
                    <a:pt x="367" y="59"/>
                  </a:lnTo>
                  <a:cubicBezTo>
                    <a:pt x="301" y="92"/>
                    <a:pt x="267" y="125"/>
                    <a:pt x="234" y="192"/>
                  </a:cubicBezTo>
                  <a:cubicBezTo>
                    <a:pt x="200" y="259"/>
                    <a:pt x="167" y="292"/>
                    <a:pt x="134" y="359"/>
                  </a:cubicBezTo>
                  <a:lnTo>
                    <a:pt x="134" y="292"/>
                  </a:lnTo>
                  <a:cubicBezTo>
                    <a:pt x="134" y="259"/>
                    <a:pt x="134" y="259"/>
                    <a:pt x="134" y="225"/>
                  </a:cubicBezTo>
                  <a:lnTo>
                    <a:pt x="100" y="225"/>
                  </a:lnTo>
                  <a:lnTo>
                    <a:pt x="34" y="292"/>
                  </a:lnTo>
                  <a:cubicBezTo>
                    <a:pt x="0" y="292"/>
                    <a:pt x="0" y="292"/>
                    <a:pt x="0" y="325"/>
                  </a:cubicBezTo>
                  <a:cubicBezTo>
                    <a:pt x="0" y="325"/>
                    <a:pt x="0" y="359"/>
                    <a:pt x="0" y="392"/>
                  </a:cubicBezTo>
                  <a:lnTo>
                    <a:pt x="0" y="1726"/>
                  </a:lnTo>
                  <a:cubicBezTo>
                    <a:pt x="0" y="1726"/>
                    <a:pt x="0" y="1760"/>
                    <a:pt x="0" y="1760"/>
                  </a:cubicBezTo>
                  <a:cubicBezTo>
                    <a:pt x="0" y="1777"/>
                    <a:pt x="9" y="1785"/>
                    <a:pt x="17" y="1785"/>
                  </a:cubicBezTo>
                  <a:cubicBezTo>
                    <a:pt x="25" y="1785"/>
                    <a:pt x="34" y="1777"/>
                    <a:pt x="34" y="1760"/>
                  </a:cubicBezTo>
                  <a:lnTo>
                    <a:pt x="100" y="1726"/>
                  </a:lnTo>
                  <a:cubicBezTo>
                    <a:pt x="100" y="1726"/>
                    <a:pt x="134" y="1693"/>
                    <a:pt x="134" y="1693"/>
                  </a:cubicBezTo>
                  <a:cubicBezTo>
                    <a:pt x="134" y="1660"/>
                    <a:pt x="134" y="1626"/>
                    <a:pt x="134" y="1626"/>
                  </a:cubicBezTo>
                  <a:lnTo>
                    <a:pt x="134" y="792"/>
                  </a:lnTo>
                  <a:cubicBezTo>
                    <a:pt x="100" y="592"/>
                    <a:pt x="200" y="426"/>
                    <a:pt x="367" y="325"/>
                  </a:cubicBezTo>
                  <a:lnTo>
                    <a:pt x="467" y="259"/>
                  </a:lnTo>
                  <a:cubicBezTo>
                    <a:pt x="467" y="259"/>
                    <a:pt x="501" y="225"/>
                    <a:pt x="501" y="225"/>
                  </a:cubicBezTo>
                  <a:cubicBezTo>
                    <a:pt x="501" y="192"/>
                    <a:pt x="501" y="159"/>
                    <a:pt x="501" y="159"/>
                  </a:cubicBezTo>
                  <a:lnTo>
                    <a:pt x="501" y="59"/>
                  </a:lnTo>
                  <a:cubicBezTo>
                    <a:pt x="501" y="59"/>
                    <a:pt x="501" y="25"/>
                    <a:pt x="501" y="25"/>
                  </a:cubicBezTo>
                  <a:cubicBezTo>
                    <a:pt x="501" y="9"/>
                    <a:pt x="492" y="0"/>
                    <a:pt x="48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80"/>
            <p:cNvSpPr/>
            <p:nvPr/>
          </p:nvSpPr>
          <p:spPr>
            <a:xfrm>
              <a:off x="3562725" y="2430525"/>
              <a:ext cx="21700" cy="59225"/>
            </a:xfrm>
            <a:custGeom>
              <a:rect b="b" l="l" r="r" t="t"/>
              <a:pathLst>
                <a:path extrusionOk="0" h="2369" w="868">
                  <a:moveTo>
                    <a:pt x="534" y="951"/>
                  </a:moveTo>
                  <a:cubicBezTo>
                    <a:pt x="567" y="951"/>
                    <a:pt x="601" y="967"/>
                    <a:pt x="634" y="1001"/>
                  </a:cubicBezTo>
                  <a:cubicBezTo>
                    <a:pt x="701" y="1068"/>
                    <a:pt x="734" y="1168"/>
                    <a:pt x="701" y="1268"/>
                  </a:cubicBezTo>
                  <a:lnTo>
                    <a:pt x="701" y="1401"/>
                  </a:lnTo>
                  <a:lnTo>
                    <a:pt x="701" y="1501"/>
                  </a:lnTo>
                  <a:cubicBezTo>
                    <a:pt x="701" y="1635"/>
                    <a:pt x="667" y="1735"/>
                    <a:pt x="634" y="1835"/>
                  </a:cubicBezTo>
                  <a:cubicBezTo>
                    <a:pt x="601" y="1935"/>
                    <a:pt x="534" y="2002"/>
                    <a:pt x="434" y="2068"/>
                  </a:cubicBezTo>
                  <a:cubicBezTo>
                    <a:pt x="400" y="2085"/>
                    <a:pt x="367" y="2093"/>
                    <a:pt x="334" y="2093"/>
                  </a:cubicBezTo>
                  <a:cubicBezTo>
                    <a:pt x="300" y="2093"/>
                    <a:pt x="267" y="2085"/>
                    <a:pt x="234" y="2068"/>
                  </a:cubicBezTo>
                  <a:cubicBezTo>
                    <a:pt x="167" y="1968"/>
                    <a:pt x="167" y="1868"/>
                    <a:pt x="167" y="1768"/>
                  </a:cubicBezTo>
                  <a:cubicBezTo>
                    <a:pt x="167" y="1735"/>
                    <a:pt x="167" y="1668"/>
                    <a:pt x="167" y="1601"/>
                  </a:cubicBezTo>
                  <a:cubicBezTo>
                    <a:pt x="167" y="1468"/>
                    <a:pt x="200" y="1368"/>
                    <a:pt x="234" y="1234"/>
                  </a:cubicBezTo>
                  <a:cubicBezTo>
                    <a:pt x="267" y="1134"/>
                    <a:pt x="334" y="1068"/>
                    <a:pt x="434" y="1001"/>
                  </a:cubicBezTo>
                  <a:cubicBezTo>
                    <a:pt x="467" y="967"/>
                    <a:pt x="500" y="951"/>
                    <a:pt x="534" y="951"/>
                  </a:cubicBezTo>
                  <a:close/>
                  <a:moveTo>
                    <a:pt x="801" y="0"/>
                  </a:moveTo>
                  <a:lnTo>
                    <a:pt x="734" y="33"/>
                  </a:lnTo>
                  <a:cubicBezTo>
                    <a:pt x="734" y="33"/>
                    <a:pt x="701" y="67"/>
                    <a:pt x="701" y="67"/>
                  </a:cubicBezTo>
                  <a:cubicBezTo>
                    <a:pt x="701" y="100"/>
                    <a:pt x="701" y="134"/>
                    <a:pt x="701" y="134"/>
                  </a:cubicBezTo>
                  <a:lnTo>
                    <a:pt x="701" y="801"/>
                  </a:lnTo>
                  <a:cubicBezTo>
                    <a:pt x="701" y="767"/>
                    <a:pt x="634" y="734"/>
                    <a:pt x="601" y="701"/>
                  </a:cubicBezTo>
                  <a:cubicBezTo>
                    <a:pt x="534" y="701"/>
                    <a:pt x="467" y="734"/>
                    <a:pt x="434" y="767"/>
                  </a:cubicBezTo>
                  <a:cubicBezTo>
                    <a:pt x="367" y="801"/>
                    <a:pt x="300" y="834"/>
                    <a:pt x="267" y="901"/>
                  </a:cubicBezTo>
                  <a:cubicBezTo>
                    <a:pt x="200" y="967"/>
                    <a:pt x="167" y="1034"/>
                    <a:pt x="134" y="1101"/>
                  </a:cubicBezTo>
                  <a:cubicBezTo>
                    <a:pt x="67" y="1201"/>
                    <a:pt x="33" y="1268"/>
                    <a:pt x="33" y="1368"/>
                  </a:cubicBezTo>
                  <a:cubicBezTo>
                    <a:pt x="0" y="1468"/>
                    <a:pt x="0" y="1568"/>
                    <a:pt x="0" y="1701"/>
                  </a:cubicBezTo>
                  <a:lnTo>
                    <a:pt x="0" y="1868"/>
                  </a:lnTo>
                  <a:cubicBezTo>
                    <a:pt x="0" y="1968"/>
                    <a:pt x="0" y="2068"/>
                    <a:pt x="33" y="2135"/>
                  </a:cubicBezTo>
                  <a:cubicBezTo>
                    <a:pt x="33" y="2202"/>
                    <a:pt x="67" y="2268"/>
                    <a:pt x="134" y="2302"/>
                  </a:cubicBezTo>
                  <a:cubicBezTo>
                    <a:pt x="167" y="2335"/>
                    <a:pt x="200" y="2368"/>
                    <a:pt x="267" y="2368"/>
                  </a:cubicBezTo>
                  <a:cubicBezTo>
                    <a:pt x="300" y="2368"/>
                    <a:pt x="367" y="2368"/>
                    <a:pt x="434" y="2335"/>
                  </a:cubicBezTo>
                  <a:cubicBezTo>
                    <a:pt x="500" y="2268"/>
                    <a:pt x="567" y="2235"/>
                    <a:pt x="601" y="2168"/>
                  </a:cubicBezTo>
                  <a:cubicBezTo>
                    <a:pt x="634" y="2102"/>
                    <a:pt x="667" y="2035"/>
                    <a:pt x="701" y="1968"/>
                  </a:cubicBezTo>
                  <a:lnTo>
                    <a:pt x="701" y="2068"/>
                  </a:lnTo>
                  <a:cubicBezTo>
                    <a:pt x="701" y="2068"/>
                    <a:pt x="701" y="2102"/>
                    <a:pt x="701" y="2102"/>
                  </a:cubicBezTo>
                  <a:lnTo>
                    <a:pt x="734" y="2102"/>
                  </a:lnTo>
                  <a:lnTo>
                    <a:pt x="801" y="2068"/>
                  </a:lnTo>
                  <a:cubicBezTo>
                    <a:pt x="834" y="2035"/>
                    <a:pt x="834" y="2035"/>
                    <a:pt x="867" y="2035"/>
                  </a:cubicBezTo>
                  <a:cubicBezTo>
                    <a:pt x="867" y="2002"/>
                    <a:pt x="867" y="1968"/>
                    <a:pt x="867" y="1968"/>
                  </a:cubicBezTo>
                  <a:lnTo>
                    <a:pt x="867" y="33"/>
                  </a:lnTo>
                  <a:cubicBezTo>
                    <a:pt x="867" y="33"/>
                    <a:pt x="867" y="0"/>
                    <a:pt x="86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80"/>
            <p:cNvSpPr/>
            <p:nvPr/>
          </p:nvSpPr>
          <p:spPr>
            <a:xfrm>
              <a:off x="3372575" y="2075850"/>
              <a:ext cx="1016600" cy="664325"/>
            </a:xfrm>
            <a:custGeom>
              <a:rect b="b" l="l" r="r" t="t"/>
              <a:pathLst>
                <a:path extrusionOk="0" h="26573" w="40664">
                  <a:moveTo>
                    <a:pt x="40152" y="0"/>
                  </a:moveTo>
                  <a:cubicBezTo>
                    <a:pt x="40034" y="0"/>
                    <a:pt x="39902" y="36"/>
                    <a:pt x="39762" y="110"/>
                  </a:cubicBezTo>
                  <a:lnTo>
                    <a:pt x="901" y="22560"/>
                  </a:lnTo>
                  <a:cubicBezTo>
                    <a:pt x="368" y="22893"/>
                    <a:pt x="34" y="23460"/>
                    <a:pt x="1" y="24094"/>
                  </a:cubicBezTo>
                  <a:lnTo>
                    <a:pt x="1" y="25929"/>
                  </a:lnTo>
                  <a:cubicBezTo>
                    <a:pt x="1" y="26337"/>
                    <a:pt x="208" y="26573"/>
                    <a:pt x="512" y="26573"/>
                  </a:cubicBezTo>
                  <a:cubicBezTo>
                    <a:pt x="629" y="26573"/>
                    <a:pt x="761" y="26537"/>
                    <a:pt x="901" y="26463"/>
                  </a:cubicBezTo>
                  <a:lnTo>
                    <a:pt x="39762" y="4013"/>
                  </a:lnTo>
                  <a:cubicBezTo>
                    <a:pt x="40296" y="3680"/>
                    <a:pt x="40630" y="3113"/>
                    <a:pt x="40663" y="2479"/>
                  </a:cubicBezTo>
                  <a:lnTo>
                    <a:pt x="40663" y="644"/>
                  </a:lnTo>
                  <a:cubicBezTo>
                    <a:pt x="40663" y="236"/>
                    <a:pt x="40455" y="0"/>
                    <a:pt x="40152"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80"/>
            <p:cNvSpPr/>
            <p:nvPr/>
          </p:nvSpPr>
          <p:spPr>
            <a:xfrm>
              <a:off x="3416775" y="2404675"/>
              <a:ext cx="25050" cy="61725"/>
            </a:xfrm>
            <a:custGeom>
              <a:rect b="b" l="l" r="r" t="t"/>
              <a:pathLst>
                <a:path extrusionOk="0" h="2469" w="1002">
                  <a:moveTo>
                    <a:pt x="968" y="0"/>
                  </a:moveTo>
                  <a:lnTo>
                    <a:pt x="801" y="67"/>
                  </a:lnTo>
                  <a:cubicBezTo>
                    <a:pt x="801" y="67"/>
                    <a:pt x="768" y="100"/>
                    <a:pt x="768" y="100"/>
                  </a:cubicBezTo>
                  <a:cubicBezTo>
                    <a:pt x="768" y="133"/>
                    <a:pt x="768" y="133"/>
                    <a:pt x="734" y="167"/>
                  </a:cubicBezTo>
                  <a:lnTo>
                    <a:pt x="501" y="1234"/>
                  </a:lnTo>
                  <a:lnTo>
                    <a:pt x="234" y="467"/>
                  </a:lnTo>
                  <a:cubicBezTo>
                    <a:pt x="234" y="434"/>
                    <a:pt x="234" y="434"/>
                    <a:pt x="234" y="434"/>
                  </a:cubicBezTo>
                  <a:lnTo>
                    <a:pt x="167" y="434"/>
                  </a:lnTo>
                  <a:lnTo>
                    <a:pt x="34" y="500"/>
                  </a:lnTo>
                  <a:cubicBezTo>
                    <a:pt x="34" y="534"/>
                    <a:pt x="1" y="534"/>
                    <a:pt x="1" y="567"/>
                  </a:cubicBezTo>
                  <a:cubicBezTo>
                    <a:pt x="1" y="567"/>
                    <a:pt x="1" y="600"/>
                    <a:pt x="1" y="634"/>
                  </a:cubicBezTo>
                  <a:lnTo>
                    <a:pt x="368" y="1768"/>
                  </a:lnTo>
                  <a:lnTo>
                    <a:pt x="234" y="2402"/>
                  </a:lnTo>
                  <a:cubicBezTo>
                    <a:pt x="234" y="2435"/>
                    <a:pt x="234" y="2435"/>
                    <a:pt x="234" y="2468"/>
                  </a:cubicBezTo>
                  <a:lnTo>
                    <a:pt x="267" y="2468"/>
                  </a:lnTo>
                  <a:lnTo>
                    <a:pt x="401" y="2368"/>
                  </a:lnTo>
                  <a:cubicBezTo>
                    <a:pt x="434" y="2368"/>
                    <a:pt x="434" y="2335"/>
                    <a:pt x="468" y="2335"/>
                  </a:cubicBezTo>
                  <a:cubicBezTo>
                    <a:pt x="468" y="2302"/>
                    <a:pt x="468" y="2268"/>
                    <a:pt x="468" y="2268"/>
                  </a:cubicBezTo>
                  <a:lnTo>
                    <a:pt x="1001" y="67"/>
                  </a:lnTo>
                  <a:cubicBezTo>
                    <a:pt x="1001" y="33"/>
                    <a:pt x="1001" y="33"/>
                    <a:pt x="1001" y="33"/>
                  </a:cubicBezTo>
                  <a:cubicBezTo>
                    <a:pt x="1001" y="33"/>
                    <a:pt x="1001" y="0"/>
                    <a:pt x="1001"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80"/>
            <p:cNvSpPr/>
            <p:nvPr/>
          </p:nvSpPr>
          <p:spPr>
            <a:xfrm>
              <a:off x="3445125" y="2393000"/>
              <a:ext cx="23375" cy="42550"/>
            </a:xfrm>
            <a:custGeom>
              <a:rect b="b" l="l" r="r" t="t"/>
              <a:pathLst>
                <a:path extrusionOk="0" h="1702" w="935">
                  <a:moveTo>
                    <a:pt x="580" y="375"/>
                  </a:moveTo>
                  <a:cubicBezTo>
                    <a:pt x="593" y="375"/>
                    <a:pt x="601" y="384"/>
                    <a:pt x="601" y="400"/>
                  </a:cubicBezTo>
                  <a:cubicBezTo>
                    <a:pt x="635" y="400"/>
                    <a:pt x="668" y="434"/>
                    <a:pt x="668" y="434"/>
                  </a:cubicBezTo>
                  <a:cubicBezTo>
                    <a:pt x="701" y="500"/>
                    <a:pt x="701" y="534"/>
                    <a:pt x="701" y="567"/>
                  </a:cubicBezTo>
                  <a:lnTo>
                    <a:pt x="701" y="834"/>
                  </a:lnTo>
                  <a:cubicBezTo>
                    <a:pt x="701" y="901"/>
                    <a:pt x="701" y="967"/>
                    <a:pt x="668" y="1001"/>
                  </a:cubicBezTo>
                  <a:cubicBezTo>
                    <a:pt x="668" y="1067"/>
                    <a:pt x="635" y="1101"/>
                    <a:pt x="601" y="1134"/>
                  </a:cubicBezTo>
                  <a:cubicBezTo>
                    <a:pt x="601" y="1168"/>
                    <a:pt x="568" y="1201"/>
                    <a:pt x="534" y="1234"/>
                  </a:cubicBezTo>
                  <a:cubicBezTo>
                    <a:pt x="534" y="1234"/>
                    <a:pt x="501" y="1268"/>
                    <a:pt x="468" y="1268"/>
                  </a:cubicBezTo>
                  <a:cubicBezTo>
                    <a:pt x="434" y="1301"/>
                    <a:pt x="401" y="1301"/>
                    <a:pt x="401" y="1301"/>
                  </a:cubicBezTo>
                  <a:cubicBezTo>
                    <a:pt x="384" y="1318"/>
                    <a:pt x="368" y="1326"/>
                    <a:pt x="355" y="1326"/>
                  </a:cubicBezTo>
                  <a:cubicBezTo>
                    <a:pt x="343" y="1326"/>
                    <a:pt x="334" y="1318"/>
                    <a:pt x="334" y="1301"/>
                  </a:cubicBezTo>
                  <a:cubicBezTo>
                    <a:pt x="301" y="1301"/>
                    <a:pt x="268" y="1268"/>
                    <a:pt x="268" y="1234"/>
                  </a:cubicBezTo>
                  <a:cubicBezTo>
                    <a:pt x="234" y="1201"/>
                    <a:pt x="234" y="1168"/>
                    <a:pt x="234" y="1101"/>
                  </a:cubicBezTo>
                  <a:cubicBezTo>
                    <a:pt x="234" y="1101"/>
                    <a:pt x="234" y="1067"/>
                    <a:pt x="234" y="1067"/>
                  </a:cubicBezTo>
                  <a:lnTo>
                    <a:pt x="234" y="901"/>
                  </a:lnTo>
                  <a:cubicBezTo>
                    <a:pt x="234" y="901"/>
                    <a:pt x="234" y="867"/>
                    <a:pt x="234" y="867"/>
                  </a:cubicBezTo>
                  <a:cubicBezTo>
                    <a:pt x="234" y="801"/>
                    <a:pt x="234" y="734"/>
                    <a:pt x="268" y="701"/>
                  </a:cubicBezTo>
                  <a:cubicBezTo>
                    <a:pt x="268" y="634"/>
                    <a:pt x="301" y="600"/>
                    <a:pt x="334" y="567"/>
                  </a:cubicBezTo>
                  <a:cubicBezTo>
                    <a:pt x="334" y="534"/>
                    <a:pt x="368" y="500"/>
                    <a:pt x="401" y="467"/>
                  </a:cubicBezTo>
                  <a:cubicBezTo>
                    <a:pt x="401" y="434"/>
                    <a:pt x="434" y="434"/>
                    <a:pt x="468" y="400"/>
                  </a:cubicBezTo>
                  <a:lnTo>
                    <a:pt x="534" y="400"/>
                  </a:lnTo>
                  <a:cubicBezTo>
                    <a:pt x="551" y="384"/>
                    <a:pt x="568" y="375"/>
                    <a:pt x="580" y="375"/>
                  </a:cubicBezTo>
                  <a:close/>
                  <a:moveTo>
                    <a:pt x="668" y="0"/>
                  </a:moveTo>
                  <a:cubicBezTo>
                    <a:pt x="601" y="0"/>
                    <a:pt x="534" y="33"/>
                    <a:pt x="468" y="67"/>
                  </a:cubicBezTo>
                  <a:cubicBezTo>
                    <a:pt x="401" y="100"/>
                    <a:pt x="334" y="167"/>
                    <a:pt x="268" y="200"/>
                  </a:cubicBezTo>
                  <a:cubicBezTo>
                    <a:pt x="234" y="267"/>
                    <a:pt x="168" y="367"/>
                    <a:pt x="134" y="434"/>
                  </a:cubicBezTo>
                  <a:cubicBezTo>
                    <a:pt x="101" y="534"/>
                    <a:pt x="67" y="600"/>
                    <a:pt x="34" y="701"/>
                  </a:cubicBezTo>
                  <a:cubicBezTo>
                    <a:pt x="1" y="801"/>
                    <a:pt x="1" y="867"/>
                    <a:pt x="1" y="967"/>
                  </a:cubicBezTo>
                  <a:cubicBezTo>
                    <a:pt x="1" y="1001"/>
                    <a:pt x="1" y="1034"/>
                    <a:pt x="1" y="1034"/>
                  </a:cubicBezTo>
                  <a:lnTo>
                    <a:pt x="1" y="1201"/>
                  </a:lnTo>
                  <a:cubicBezTo>
                    <a:pt x="1" y="1234"/>
                    <a:pt x="1" y="1234"/>
                    <a:pt x="1" y="1268"/>
                  </a:cubicBezTo>
                  <a:cubicBezTo>
                    <a:pt x="1" y="1334"/>
                    <a:pt x="1" y="1434"/>
                    <a:pt x="34" y="1501"/>
                  </a:cubicBezTo>
                  <a:cubicBezTo>
                    <a:pt x="67" y="1534"/>
                    <a:pt x="101" y="1601"/>
                    <a:pt x="134" y="1635"/>
                  </a:cubicBezTo>
                  <a:cubicBezTo>
                    <a:pt x="168" y="1668"/>
                    <a:pt x="234" y="1701"/>
                    <a:pt x="268" y="1701"/>
                  </a:cubicBezTo>
                  <a:cubicBezTo>
                    <a:pt x="334" y="1701"/>
                    <a:pt x="401" y="1668"/>
                    <a:pt x="468" y="1635"/>
                  </a:cubicBezTo>
                  <a:cubicBezTo>
                    <a:pt x="534" y="1601"/>
                    <a:pt x="601" y="1534"/>
                    <a:pt x="668" y="1468"/>
                  </a:cubicBezTo>
                  <a:cubicBezTo>
                    <a:pt x="768" y="1334"/>
                    <a:pt x="868" y="1168"/>
                    <a:pt x="901" y="1001"/>
                  </a:cubicBezTo>
                  <a:cubicBezTo>
                    <a:pt x="935" y="901"/>
                    <a:pt x="935" y="801"/>
                    <a:pt x="935" y="734"/>
                  </a:cubicBezTo>
                  <a:lnTo>
                    <a:pt x="935" y="434"/>
                  </a:lnTo>
                  <a:cubicBezTo>
                    <a:pt x="935" y="334"/>
                    <a:pt x="935" y="267"/>
                    <a:pt x="901" y="200"/>
                  </a:cubicBezTo>
                  <a:cubicBezTo>
                    <a:pt x="868" y="133"/>
                    <a:pt x="835" y="100"/>
                    <a:pt x="801" y="67"/>
                  </a:cubicBezTo>
                  <a:cubicBezTo>
                    <a:pt x="768" y="0"/>
                    <a:pt x="701" y="0"/>
                    <a:pt x="668"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80"/>
            <p:cNvSpPr/>
            <p:nvPr/>
          </p:nvSpPr>
          <p:spPr>
            <a:xfrm>
              <a:off x="3473475" y="2372150"/>
              <a:ext cx="21725" cy="46725"/>
            </a:xfrm>
            <a:custGeom>
              <a:rect b="b" l="l" r="r" t="t"/>
              <a:pathLst>
                <a:path extrusionOk="0" h="1869" w="869">
                  <a:moveTo>
                    <a:pt x="835" y="0"/>
                  </a:moveTo>
                  <a:lnTo>
                    <a:pt x="701" y="100"/>
                  </a:lnTo>
                  <a:cubicBezTo>
                    <a:pt x="668" y="100"/>
                    <a:pt x="668" y="100"/>
                    <a:pt x="668" y="134"/>
                  </a:cubicBezTo>
                  <a:cubicBezTo>
                    <a:pt x="668" y="167"/>
                    <a:pt x="668" y="167"/>
                    <a:pt x="668" y="200"/>
                  </a:cubicBezTo>
                  <a:lnTo>
                    <a:pt x="668" y="934"/>
                  </a:lnTo>
                  <a:cubicBezTo>
                    <a:pt x="668" y="1034"/>
                    <a:pt x="635" y="1134"/>
                    <a:pt x="601" y="1234"/>
                  </a:cubicBezTo>
                  <a:cubicBezTo>
                    <a:pt x="568" y="1334"/>
                    <a:pt x="535" y="1401"/>
                    <a:pt x="468" y="1434"/>
                  </a:cubicBezTo>
                  <a:cubicBezTo>
                    <a:pt x="418" y="1468"/>
                    <a:pt x="385" y="1485"/>
                    <a:pt x="359" y="1485"/>
                  </a:cubicBezTo>
                  <a:cubicBezTo>
                    <a:pt x="334" y="1485"/>
                    <a:pt x="318" y="1468"/>
                    <a:pt x="301" y="1434"/>
                  </a:cubicBezTo>
                  <a:cubicBezTo>
                    <a:pt x="268" y="1368"/>
                    <a:pt x="234" y="1268"/>
                    <a:pt x="234" y="1201"/>
                  </a:cubicBezTo>
                  <a:lnTo>
                    <a:pt x="234" y="467"/>
                  </a:lnTo>
                  <a:cubicBezTo>
                    <a:pt x="234" y="434"/>
                    <a:pt x="234" y="434"/>
                    <a:pt x="234" y="400"/>
                  </a:cubicBezTo>
                  <a:lnTo>
                    <a:pt x="201" y="400"/>
                  </a:lnTo>
                  <a:lnTo>
                    <a:pt x="68" y="500"/>
                  </a:lnTo>
                  <a:cubicBezTo>
                    <a:pt x="34" y="500"/>
                    <a:pt x="34" y="500"/>
                    <a:pt x="34" y="534"/>
                  </a:cubicBezTo>
                  <a:cubicBezTo>
                    <a:pt x="34" y="567"/>
                    <a:pt x="34" y="567"/>
                    <a:pt x="34" y="601"/>
                  </a:cubicBezTo>
                  <a:lnTo>
                    <a:pt x="1" y="1368"/>
                  </a:lnTo>
                  <a:cubicBezTo>
                    <a:pt x="1" y="1434"/>
                    <a:pt x="1" y="1535"/>
                    <a:pt x="34" y="1601"/>
                  </a:cubicBezTo>
                  <a:cubicBezTo>
                    <a:pt x="34" y="1668"/>
                    <a:pt x="34" y="1735"/>
                    <a:pt x="68" y="1801"/>
                  </a:cubicBezTo>
                  <a:cubicBezTo>
                    <a:pt x="101" y="1835"/>
                    <a:pt x="168" y="1868"/>
                    <a:pt x="201" y="1868"/>
                  </a:cubicBezTo>
                  <a:cubicBezTo>
                    <a:pt x="268" y="1868"/>
                    <a:pt x="334" y="1868"/>
                    <a:pt x="401" y="1835"/>
                  </a:cubicBezTo>
                  <a:cubicBezTo>
                    <a:pt x="468" y="1768"/>
                    <a:pt x="501" y="1735"/>
                    <a:pt x="535" y="1668"/>
                  </a:cubicBezTo>
                  <a:cubicBezTo>
                    <a:pt x="601" y="1635"/>
                    <a:pt x="635" y="1568"/>
                    <a:pt x="668" y="1501"/>
                  </a:cubicBezTo>
                  <a:lnTo>
                    <a:pt x="668" y="1568"/>
                  </a:lnTo>
                  <a:cubicBezTo>
                    <a:pt x="635" y="1568"/>
                    <a:pt x="635" y="1601"/>
                    <a:pt x="668" y="1601"/>
                  </a:cubicBezTo>
                  <a:lnTo>
                    <a:pt x="701" y="1601"/>
                  </a:lnTo>
                  <a:lnTo>
                    <a:pt x="835" y="1535"/>
                  </a:lnTo>
                  <a:cubicBezTo>
                    <a:pt x="868" y="1501"/>
                    <a:pt x="868" y="1501"/>
                    <a:pt x="868" y="1468"/>
                  </a:cubicBezTo>
                  <a:cubicBezTo>
                    <a:pt x="868" y="1468"/>
                    <a:pt x="868" y="1434"/>
                    <a:pt x="868" y="1401"/>
                  </a:cubicBezTo>
                  <a:lnTo>
                    <a:pt x="868" y="67"/>
                  </a:lnTo>
                  <a:cubicBezTo>
                    <a:pt x="868" y="33"/>
                    <a:pt x="868" y="33"/>
                    <a:pt x="868"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80"/>
            <p:cNvSpPr/>
            <p:nvPr/>
          </p:nvSpPr>
          <p:spPr>
            <a:xfrm>
              <a:off x="3503500" y="2359625"/>
              <a:ext cx="15050" cy="45900"/>
            </a:xfrm>
            <a:custGeom>
              <a:rect b="b" l="l" r="r" t="t"/>
              <a:pathLst>
                <a:path extrusionOk="0" h="1836" w="602">
                  <a:moveTo>
                    <a:pt x="568" y="1"/>
                  </a:moveTo>
                  <a:lnTo>
                    <a:pt x="501" y="34"/>
                  </a:lnTo>
                  <a:cubicBezTo>
                    <a:pt x="434" y="67"/>
                    <a:pt x="368" y="134"/>
                    <a:pt x="334" y="168"/>
                  </a:cubicBezTo>
                  <a:cubicBezTo>
                    <a:pt x="301" y="234"/>
                    <a:pt x="268" y="268"/>
                    <a:pt x="234" y="334"/>
                  </a:cubicBezTo>
                  <a:lnTo>
                    <a:pt x="234" y="268"/>
                  </a:lnTo>
                  <a:cubicBezTo>
                    <a:pt x="234" y="268"/>
                    <a:pt x="234" y="234"/>
                    <a:pt x="234" y="234"/>
                  </a:cubicBezTo>
                  <a:lnTo>
                    <a:pt x="201" y="234"/>
                  </a:lnTo>
                  <a:lnTo>
                    <a:pt x="67" y="301"/>
                  </a:lnTo>
                  <a:cubicBezTo>
                    <a:pt x="34" y="334"/>
                    <a:pt x="34" y="334"/>
                    <a:pt x="34" y="368"/>
                  </a:cubicBezTo>
                  <a:cubicBezTo>
                    <a:pt x="34" y="368"/>
                    <a:pt x="34" y="401"/>
                    <a:pt x="34" y="401"/>
                  </a:cubicBezTo>
                  <a:lnTo>
                    <a:pt x="34" y="1769"/>
                  </a:lnTo>
                  <a:cubicBezTo>
                    <a:pt x="1" y="1802"/>
                    <a:pt x="1" y="1802"/>
                    <a:pt x="34" y="1835"/>
                  </a:cubicBezTo>
                  <a:lnTo>
                    <a:pt x="67" y="1835"/>
                  </a:lnTo>
                  <a:lnTo>
                    <a:pt x="201" y="1735"/>
                  </a:lnTo>
                  <a:cubicBezTo>
                    <a:pt x="234" y="1735"/>
                    <a:pt x="234" y="1735"/>
                    <a:pt x="234" y="1702"/>
                  </a:cubicBezTo>
                  <a:cubicBezTo>
                    <a:pt x="234" y="1669"/>
                    <a:pt x="234" y="1669"/>
                    <a:pt x="234" y="1635"/>
                  </a:cubicBezTo>
                  <a:lnTo>
                    <a:pt x="234" y="868"/>
                  </a:lnTo>
                  <a:cubicBezTo>
                    <a:pt x="234" y="768"/>
                    <a:pt x="268" y="701"/>
                    <a:pt x="301" y="601"/>
                  </a:cubicBezTo>
                  <a:cubicBezTo>
                    <a:pt x="334" y="534"/>
                    <a:pt x="368" y="468"/>
                    <a:pt x="468" y="434"/>
                  </a:cubicBezTo>
                  <a:lnTo>
                    <a:pt x="568" y="334"/>
                  </a:lnTo>
                  <a:cubicBezTo>
                    <a:pt x="601" y="334"/>
                    <a:pt x="601" y="334"/>
                    <a:pt x="601" y="301"/>
                  </a:cubicBezTo>
                  <a:cubicBezTo>
                    <a:pt x="601" y="268"/>
                    <a:pt x="601" y="268"/>
                    <a:pt x="601" y="234"/>
                  </a:cubicBezTo>
                  <a:lnTo>
                    <a:pt x="601" y="34"/>
                  </a:lnTo>
                  <a:cubicBezTo>
                    <a:pt x="601" y="34"/>
                    <a:pt x="601" y="1"/>
                    <a:pt x="601"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80"/>
            <p:cNvSpPr/>
            <p:nvPr/>
          </p:nvSpPr>
          <p:spPr>
            <a:xfrm>
              <a:off x="3521850" y="2348800"/>
              <a:ext cx="23375" cy="41225"/>
            </a:xfrm>
            <a:custGeom>
              <a:rect b="b" l="l" r="r" t="t"/>
              <a:pathLst>
                <a:path extrusionOk="0" h="1649" w="935">
                  <a:moveTo>
                    <a:pt x="568" y="367"/>
                  </a:moveTo>
                  <a:cubicBezTo>
                    <a:pt x="601" y="367"/>
                    <a:pt x="634" y="367"/>
                    <a:pt x="634" y="400"/>
                  </a:cubicBezTo>
                  <a:cubicBezTo>
                    <a:pt x="668" y="400"/>
                    <a:pt x="668" y="434"/>
                    <a:pt x="668" y="467"/>
                  </a:cubicBezTo>
                  <a:cubicBezTo>
                    <a:pt x="668" y="500"/>
                    <a:pt x="668" y="534"/>
                    <a:pt x="668" y="534"/>
                  </a:cubicBezTo>
                  <a:lnTo>
                    <a:pt x="267" y="801"/>
                  </a:lnTo>
                  <a:cubicBezTo>
                    <a:pt x="267" y="767"/>
                    <a:pt x="267" y="734"/>
                    <a:pt x="267" y="701"/>
                  </a:cubicBezTo>
                  <a:cubicBezTo>
                    <a:pt x="267" y="667"/>
                    <a:pt x="301" y="601"/>
                    <a:pt x="301" y="567"/>
                  </a:cubicBezTo>
                  <a:cubicBezTo>
                    <a:pt x="334" y="534"/>
                    <a:pt x="334" y="500"/>
                    <a:pt x="368" y="467"/>
                  </a:cubicBezTo>
                  <a:cubicBezTo>
                    <a:pt x="401" y="434"/>
                    <a:pt x="434" y="434"/>
                    <a:pt x="468" y="400"/>
                  </a:cubicBezTo>
                  <a:cubicBezTo>
                    <a:pt x="501" y="367"/>
                    <a:pt x="534" y="367"/>
                    <a:pt x="568" y="367"/>
                  </a:cubicBezTo>
                  <a:close/>
                  <a:moveTo>
                    <a:pt x="668" y="0"/>
                  </a:moveTo>
                  <a:cubicBezTo>
                    <a:pt x="601" y="0"/>
                    <a:pt x="534" y="0"/>
                    <a:pt x="468" y="67"/>
                  </a:cubicBezTo>
                  <a:cubicBezTo>
                    <a:pt x="401" y="100"/>
                    <a:pt x="334" y="167"/>
                    <a:pt x="267" y="234"/>
                  </a:cubicBezTo>
                  <a:cubicBezTo>
                    <a:pt x="234" y="300"/>
                    <a:pt x="167" y="400"/>
                    <a:pt x="134" y="467"/>
                  </a:cubicBezTo>
                  <a:cubicBezTo>
                    <a:pt x="101" y="567"/>
                    <a:pt x="67" y="667"/>
                    <a:pt x="34" y="767"/>
                  </a:cubicBezTo>
                  <a:cubicBezTo>
                    <a:pt x="1" y="901"/>
                    <a:pt x="1" y="1001"/>
                    <a:pt x="1" y="1101"/>
                  </a:cubicBezTo>
                  <a:cubicBezTo>
                    <a:pt x="1" y="1201"/>
                    <a:pt x="34" y="1301"/>
                    <a:pt x="34" y="1368"/>
                  </a:cubicBezTo>
                  <a:cubicBezTo>
                    <a:pt x="67" y="1434"/>
                    <a:pt x="101" y="1501"/>
                    <a:pt x="134" y="1568"/>
                  </a:cubicBezTo>
                  <a:cubicBezTo>
                    <a:pt x="167" y="1601"/>
                    <a:pt x="234" y="1635"/>
                    <a:pt x="301" y="1635"/>
                  </a:cubicBezTo>
                  <a:cubicBezTo>
                    <a:pt x="320" y="1644"/>
                    <a:pt x="340" y="1648"/>
                    <a:pt x="359" y="1648"/>
                  </a:cubicBezTo>
                  <a:cubicBezTo>
                    <a:pt x="404" y="1648"/>
                    <a:pt x="444" y="1625"/>
                    <a:pt x="468" y="1601"/>
                  </a:cubicBezTo>
                  <a:cubicBezTo>
                    <a:pt x="534" y="1568"/>
                    <a:pt x="601" y="1501"/>
                    <a:pt x="668" y="1434"/>
                  </a:cubicBezTo>
                  <a:cubicBezTo>
                    <a:pt x="701" y="1401"/>
                    <a:pt x="768" y="1334"/>
                    <a:pt x="801" y="1268"/>
                  </a:cubicBezTo>
                  <a:cubicBezTo>
                    <a:pt x="835" y="1201"/>
                    <a:pt x="868" y="1134"/>
                    <a:pt x="868" y="1101"/>
                  </a:cubicBezTo>
                  <a:cubicBezTo>
                    <a:pt x="901" y="1034"/>
                    <a:pt x="901" y="1001"/>
                    <a:pt x="901" y="967"/>
                  </a:cubicBezTo>
                  <a:cubicBezTo>
                    <a:pt x="901" y="967"/>
                    <a:pt x="901" y="934"/>
                    <a:pt x="901" y="901"/>
                  </a:cubicBezTo>
                  <a:lnTo>
                    <a:pt x="868" y="901"/>
                  </a:lnTo>
                  <a:lnTo>
                    <a:pt x="734" y="1001"/>
                  </a:lnTo>
                  <a:cubicBezTo>
                    <a:pt x="701" y="1001"/>
                    <a:pt x="701" y="1034"/>
                    <a:pt x="701" y="1034"/>
                  </a:cubicBezTo>
                  <a:lnTo>
                    <a:pt x="634" y="1068"/>
                  </a:lnTo>
                  <a:cubicBezTo>
                    <a:pt x="634" y="1101"/>
                    <a:pt x="601" y="1134"/>
                    <a:pt x="601" y="1168"/>
                  </a:cubicBezTo>
                  <a:cubicBezTo>
                    <a:pt x="568" y="1201"/>
                    <a:pt x="534" y="1234"/>
                    <a:pt x="501" y="1234"/>
                  </a:cubicBezTo>
                  <a:cubicBezTo>
                    <a:pt x="468" y="1268"/>
                    <a:pt x="434" y="1268"/>
                    <a:pt x="401" y="1268"/>
                  </a:cubicBezTo>
                  <a:lnTo>
                    <a:pt x="334" y="1268"/>
                  </a:lnTo>
                  <a:cubicBezTo>
                    <a:pt x="301" y="1268"/>
                    <a:pt x="301" y="1234"/>
                    <a:pt x="301" y="1201"/>
                  </a:cubicBezTo>
                  <a:cubicBezTo>
                    <a:pt x="267" y="1168"/>
                    <a:pt x="267" y="1134"/>
                    <a:pt x="267" y="1101"/>
                  </a:cubicBezTo>
                  <a:lnTo>
                    <a:pt x="901" y="734"/>
                  </a:lnTo>
                  <a:cubicBezTo>
                    <a:pt x="935" y="734"/>
                    <a:pt x="935" y="734"/>
                    <a:pt x="935" y="701"/>
                  </a:cubicBezTo>
                  <a:cubicBezTo>
                    <a:pt x="935" y="667"/>
                    <a:pt x="935" y="667"/>
                    <a:pt x="935" y="634"/>
                  </a:cubicBezTo>
                  <a:lnTo>
                    <a:pt x="935" y="534"/>
                  </a:lnTo>
                  <a:cubicBezTo>
                    <a:pt x="935" y="434"/>
                    <a:pt x="935" y="334"/>
                    <a:pt x="901" y="267"/>
                  </a:cubicBezTo>
                  <a:cubicBezTo>
                    <a:pt x="901" y="200"/>
                    <a:pt x="868" y="134"/>
                    <a:pt x="801" y="67"/>
                  </a:cubicBezTo>
                  <a:cubicBezTo>
                    <a:pt x="768" y="33"/>
                    <a:pt x="734" y="0"/>
                    <a:pt x="668"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80"/>
            <p:cNvSpPr/>
            <p:nvPr/>
          </p:nvSpPr>
          <p:spPr>
            <a:xfrm>
              <a:off x="3552700" y="2322950"/>
              <a:ext cx="35050" cy="55050"/>
            </a:xfrm>
            <a:custGeom>
              <a:rect b="b" l="l" r="r" t="t"/>
              <a:pathLst>
                <a:path extrusionOk="0" h="2202" w="1402">
                  <a:moveTo>
                    <a:pt x="1202" y="0"/>
                  </a:moveTo>
                  <a:cubicBezTo>
                    <a:pt x="1135" y="0"/>
                    <a:pt x="1068" y="0"/>
                    <a:pt x="1002" y="33"/>
                  </a:cubicBezTo>
                  <a:cubicBezTo>
                    <a:pt x="1002" y="67"/>
                    <a:pt x="968" y="100"/>
                    <a:pt x="935" y="100"/>
                  </a:cubicBezTo>
                  <a:cubicBezTo>
                    <a:pt x="901" y="133"/>
                    <a:pt x="868" y="167"/>
                    <a:pt x="835" y="200"/>
                  </a:cubicBezTo>
                  <a:cubicBezTo>
                    <a:pt x="835" y="234"/>
                    <a:pt x="801" y="300"/>
                    <a:pt x="768" y="334"/>
                  </a:cubicBezTo>
                  <a:cubicBezTo>
                    <a:pt x="735" y="367"/>
                    <a:pt x="735" y="434"/>
                    <a:pt x="701" y="467"/>
                  </a:cubicBezTo>
                  <a:cubicBezTo>
                    <a:pt x="701" y="434"/>
                    <a:pt x="635" y="367"/>
                    <a:pt x="601" y="367"/>
                  </a:cubicBezTo>
                  <a:cubicBezTo>
                    <a:pt x="582" y="357"/>
                    <a:pt x="562" y="353"/>
                    <a:pt x="543" y="353"/>
                  </a:cubicBezTo>
                  <a:cubicBezTo>
                    <a:pt x="495" y="353"/>
                    <a:pt x="448" y="377"/>
                    <a:pt x="401" y="400"/>
                  </a:cubicBezTo>
                  <a:cubicBezTo>
                    <a:pt x="334" y="434"/>
                    <a:pt x="301" y="467"/>
                    <a:pt x="268" y="534"/>
                  </a:cubicBezTo>
                  <a:cubicBezTo>
                    <a:pt x="250" y="569"/>
                    <a:pt x="223" y="605"/>
                    <a:pt x="201" y="641"/>
                  </a:cubicBezTo>
                  <a:lnTo>
                    <a:pt x="201" y="641"/>
                  </a:lnTo>
                  <a:cubicBezTo>
                    <a:pt x="201" y="629"/>
                    <a:pt x="201" y="622"/>
                    <a:pt x="201" y="600"/>
                  </a:cubicBezTo>
                  <a:lnTo>
                    <a:pt x="168" y="600"/>
                  </a:lnTo>
                  <a:lnTo>
                    <a:pt x="34" y="701"/>
                  </a:lnTo>
                  <a:cubicBezTo>
                    <a:pt x="1" y="701"/>
                    <a:pt x="1" y="734"/>
                    <a:pt x="1" y="734"/>
                  </a:cubicBezTo>
                  <a:cubicBezTo>
                    <a:pt x="1" y="767"/>
                    <a:pt x="1" y="801"/>
                    <a:pt x="1" y="801"/>
                  </a:cubicBezTo>
                  <a:lnTo>
                    <a:pt x="1" y="2168"/>
                  </a:lnTo>
                  <a:cubicBezTo>
                    <a:pt x="1" y="2168"/>
                    <a:pt x="1" y="2202"/>
                    <a:pt x="1" y="2202"/>
                  </a:cubicBezTo>
                  <a:lnTo>
                    <a:pt x="34" y="2202"/>
                  </a:lnTo>
                  <a:lnTo>
                    <a:pt x="168" y="2135"/>
                  </a:lnTo>
                  <a:cubicBezTo>
                    <a:pt x="201" y="2135"/>
                    <a:pt x="201" y="2102"/>
                    <a:pt x="201" y="2102"/>
                  </a:cubicBezTo>
                  <a:cubicBezTo>
                    <a:pt x="201" y="2068"/>
                    <a:pt x="201" y="2035"/>
                    <a:pt x="201" y="2035"/>
                  </a:cubicBezTo>
                  <a:lnTo>
                    <a:pt x="201" y="1268"/>
                  </a:lnTo>
                  <a:cubicBezTo>
                    <a:pt x="201" y="1134"/>
                    <a:pt x="234" y="1034"/>
                    <a:pt x="268" y="934"/>
                  </a:cubicBezTo>
                  <a:cubicBezTo>
                    <a:pt x="301" y="901"/>
                    <a:pt x="334" y="834"/>
                    <a:pt x="401" y="801"/>
                  </a:cubicBezTo>
                  <a:cubicBezTo>
                    <a:pt x="434" y="784"/>
                    <a:pt x="459" y="776"/>
                    <a:pt x="480" y="776"/>
                  </a:cubicBezTo>
                  <a:cubicBezTo>
                    <a:pt x="501" y="776"/>
                    <a:pt x="518" y="784"/>
                    <a:pt x="535" y="801"/>
                  </a:cubicBezTo>
                  <a:cubicBezTo>
                    <a:pt x="568" y="867"/>
                    <a:pt x="601" y="967"/>
                    <a:pt x="601" y="1034"/>
                  </a:cubicBezTo>
                  <a:lnTo>
                    <a:pt x="601" y="1801"/>
                  </a:lnTo>
                  <a:cubicBezTo>
                    <a:pt x="568" y="1835"/>
                    <a:pt x="568" y="1835"/>
                    <a:pt x="601" y="1868"/>
                  </a:cubicBezTo>
                  <a:lnTo>
                    <a:pt x="635" y="1868"/>
                  </a:lnTo>
                  <a:lnTo>
                    <a:pt x="768" y="1768"/>
                  </a:lnTo>
                  <a:cubicBezTo>
                    <a:pt x="801" y="1768"/>
                    <a:pt x="801" y="1768"/>
                    <a:pt x="801" y="1735"/>
                  </a:cubicBezTo>
                  <a:cubicBezTo>
                    <a:pt x="801" y="1701"/>
                    <a:pt x="801" y="1701"/>
                    <a:pt x="801" y="1668"/>
                  </a:cubicBezTo>
                  <a:lnTo>
                    <a:pt x="801" y="867"/>
                  </a:lnTo>
                  <a:cubicBezTo>
                    <a:pt x="801" y="767"/>
                    <a:pt x="835" y="667"/>
                    <a:pt x="868" y="567"/>
                  </a:cubicBezTo>
                  <a:cubicBezTo>
                    <a:pt x="901" y="500"/>
                    <a:pt x="935" y="467"/>
                    <a:pt x="1002" y="434"/>
                  </a:cubicBezTo>
                  <a:cubicBezTo>
                    <a:pt x="1018" y="417"/>
                    <a:pt x="1043" y="409"/>
                    <a:pt x="1068" y="409"/>
                  </a:cubicBezTo>
                  <a:cubicBezTo>
                    <a:pt x="1093" y="409"/>
                    <a:pt x="1118" y="417"/>
                    <a:pt x="1135" y="434"/>
                  </a:cubicBezTo>
                  <a:cubicBezTo>
                    <a:pt x="1168" y="500"/>
                    <a:pt x="1202" y="567"/>
                    <a:pt x="1168" y="667"/>
                  </a:cubicBezTo>
                  <a:lnTo>
                    <a:pt x="1168" y="1434"/>
                  </a:lnTo>
                  <a:cubicBezTo>
                    <a:pt x="1168" y="1468"/>
                    <a:pt x="1168" y="1468"/>
                    <a:pt x="1168" y="1501"/>
                  </a:cubicBezTo>
                  <a:lnTo>
                    <a:pt x="1202" y="1501"/>
                  </a:lnTo>
                  <a:lnTo>
                    <a:pt x="1368" y="1401"/>
                  </a:lnTo>
                  <a:cubicBezTo>
                    <a:pt x="1368" y="1401"/>
                    <a:pt x="1402" y="1368"/>
                    <a:pt x="1402" y="1368"/>
                  </a:cubicBezTo>
                  <a:cubicBezTo>
                    <a:pt x="1402" y="1334"/>
                    <a:pt x="1402" y="1301"/>
                    <a:pt x="1402" y="1301"/>
                  </a:cubicBezTo>
                  <a:lnTo>
                    <a:pt x="1402" y="500"/>
                  </a:lnTo>
                  <a:cubicBezTo>
                    <a:pt x="1402" y="434"/>
                    <a:pt x="1402" y="334"/>
                    <a:pt x="1368" y="267"/>
                  </a:cubicBezTo>
                  <a:cubicBezTo>
                    <a:pt x="1368" y="200"/>
                    <a:pt x="1335" y="133"/>
                    <a:pt x="1302" y="67"/>
                  </a:cubicBezTo>
                  <a:cubicBezTo>
                    <a:pt x="1302" y="33"/>
                    <a:pt x="1235" y="0"/>
                    <a:pt x="1202"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80"/>
            <p:cNvSpPr/>
            <p:nvPr/>
          </p:nvSpPr>
          <p:spPr>
            <a:xfrm>
              <a:off x="3593575" y="2307575"/>
              <a:ext cx="21700" cy="43750"/>
            </a:xfrm>
            <a:custGeom>
              <a:rect b="b" l="l" r="r" t="t"/>
              <a:pathLst>
                <a:path extrusionOk="0" h="1750" w="868">
                  <a:moveTo>
                    <a:pt x="634" y="815"/>
                  </a:moveTo>
                  <a:lnTo>
                    <a:pt x="634" y="849"/>
                  </a:lnTo>
                  <a:cubicBezTo>
                    <a:pt x="634" y="915"/>
                    <a:pt x="601" y="949"/>
                    <a:pt x="601" y="982"/>
                  </a:cubicBezTo>
                  <a:cubicBezTo>
                    <a:pt x="601" y="1049"/>
                    <a:pt x="567" y="1082"/>
                    <a:pt x="567" y="1115"/>
                  </a:cubicBezTo>
                  <a:cubicBezTo>
                    <a:pt x="534" y="1149"/>
                    <a:pt x="501" y="1215"/>
                    <a:pt x="467" y="1249"/>
                  </a:cubicBezTo>
                  <a:cubicBezTo>
                    <a:pt x="434" y="1282"/>
                    <a:pt x="401" y="1316"/>
                    <a:pt x="367" y="1349"/>
                  </a:cubicBezTo>
                  <a:lnTo>
                    <a:pt x="267" y="1349"/>
                  </a:lnTo>
                  <a:cubicBezTo>
                    <a:pt x="234" y="1349"/>
                    <a:pt x="234" y="1349"/>
                    <a:pt x="234" y="1282"/>
                  </a:cubicBezTo>
                  <a:cubicBezTo>
                    <a:pt x="200" y="1249"/>
                    <a:pt x="234" y="1215"/>
                    <a:pt x="267" y="1182"/>
                  </a:cubicBezTo>
                  <a:cubicBezTo>
                    <a:pt x="267" y="1115"/>
                    <a:pt x="334" y="1082"/>
                    <a:pt x="367" y="1049"/>
                  </a:cubicBezTo>
                  <a:lnTo>
                    <a:pt x="634" y="815"/>
                  </a:lnTo>
                  <a:close/>
                  <a:moveTo>
                    <a:pt x="664" y="1"/>
                  </a:moveTo>
                  <a:cubicBezTo>
                    <a:pt x="654" y="1"/>
                    <a:pt x="644" y="5"/>
                    <a:pt x="634" y="15"/>
                  </a:cubicBezTo>
                  <a:cubicBezTo>
                    <a:pt x="567" y="15"/>
                    <a:pt x="501" y="15"/>
                    <a:pt x="434" y="48"/>
                  </a:cubicBezTo>
                  <a:cubicBezTo>
                    <a:pt x="367" y="81"/>
                    <a:pt x="334" y="148"/>
                    <a:pt x="267" y="215"/>
                  </a:cubicBezTo>
                  <a:cubicBezTo>
                    <a:pt x="234" y="248"/>
                    <a:pt x="167" y="315"/>
                    <a:pt x="167" y="382"/>
                  </a:cubicBezTo>
                  <a:cubicBezTo>
                    <a:pt x="100" y="415"/>
                    <a:pt x="100" y="482"/>
                    <a:pt x="67" y="548"/>
                  </a:cubicBezTo>
                  <a:cubicBezTo>
                    <a:pt x="67" y="582"/>
                    <a:pt x="34" y="648"/>
                    <a:pt x="34" y="682"/>
                  </a:cubicBezTo>
                  <a:cubicBezTo>
                    <a:pt x="34" y="715"/>
                    <a:pt x="100" y="748"/>
                    <a:pt x="100" y="748"/>
                  </a:cubicBezTo>
                  <a:lnTo>
                    <a:pt x="134" y="748"/>
                  </a:lnTo>
                  <a:lnTo>
                    <a:pt x="301" y="648"/>
                  </a:lnTo>
                  <a:lnTo>
                    <a:pt x="334" y="615"/>
                  </a:lnTo>
                  <a:cubicBezTo>
                    <a:pt x="334" y="582"/>
                    <a:pt x="367" y="582"/>
                    <a:pt x="367" y="548"/>
                  </a:cubicBezTo>
                  <a:cubicBezTo>
                    <a:pt x="367" y="515"/>
                    <a:pt x="401" y="515"/>
                    <a:pt x="401" y="482"/>
                  </a:cubicBezTo>
                  <a:cubicBezTo>
                    <a:pt x="434" y="448"/>
                    <a:pt x="467" y="415"/>
                    <a:pt x="501" y="415"/>
                  </a:cubicBezTo>
                  <a:cubicBezTo>
                    <a:pt x="534" y="382"/>
                    <a:pt x="567" y="382"/>
                    <a:pt x="634" y="382"/>
                  </a:cubicBezTo>
                  <a:cubicBezTo>
                    <a:pt x="634" y="415"/>
                    <a:pt x="667" y="448"/>
                    <a:pt x="667" y="515"/>
                  </a:cubicBezTo>
                  <a:lnTo>
                    <a:pt x="367" y="782"/>
                  </a:lnTo>
                  <a:cubicBezTo>
                    <a:pt x="267" y="882"/>
                    <a:pt x="167" y="982"/>
                    <a:pt x="100" y="1082"/>
                  </a:cubicBezTo>
                  <a:cubicBezTo>
                    <a:pt x="67" y="1215"/>
                    <a:pt x="34" y="1316"/>
                    <a:pt x="34" y="1449"/>
                  </a:cubicBezTo>
                  <a:cubicBezTo>
                    <a:pt x="0" y="1516"/>
                    <a:pt x="0" y="1582"/>
                    <a:pt x="34" y="1616"/>
                  </a:cubicBezTo>
                  <a:cubicBezTo>
                    <a:pt x="34" y="1649"/>
                    <a:pt x="67" y="1716"/>
                    <a:pt x="100" y="1749"/>
                  </a:cubicBezTo>
                  <a:lnTo>
                    <a:pt x="200" y="1749"/>
                  </a:lnTo>
                  <a:cubicBezTo>
                    <a:pt x="234" y="1749"/>
                    <a:pt x="301" y="1749"/>
                    <a:pt x="334" y="1716"/>
                  </a:cubicBezTo>
                  <a:cubicBezTo>
                    <a:pt x="434" y="1682"/>
                    <a:pt x="467" y="1616"/>
                    <a:pt x="534" y="1549"/>
                  </a:cubicBezTo>
                  <a:cubicBezTo>
                    <a:pt x="567" y="1482"/>
                    <a:pt x="634" y="1416"/>
                    <a:pt x="634" y="1349"/>
                  </a:cubicBezTo>
                  <a:lnTo>
                    <a:pt x="634" y="1416"/>
                  </a:lnTo>
                  <a:cubicBezTo>
                    <a:pt x="634" y="1449"/>
                    <a:pt x="634" y="1449"/>
                    <a:pt x="634" y="1482"/>
                  </a:cubicBezTo>
                  <a:lnTo>
                    <a:pt x="701" y="1482"/>
                  </a:lnTo>
                  <a:lnTo>
                    <a:pt x="834" y="1382"/>
                  </a:lnTo>
                  <a:cubicBezTo>
                    <a:pt x="834" y="1382"/>
                    <a:pt x="868" y="1349"/>
                    <a:pt x="868" y="1349"/>
                  </a:cubicBezTo>
                  <a:cubicBezTo>
                    <a:pt x="868" y="1316"/>
                    <a:pt x="868" y="1316"/>
                    <a:pt x="868" y="1282"/>
                  </a:cubicBezTo>
                  <a:lnTo>
                    <a:pt x="868" y="415"/>
                  </a:lnTo>
                  <a:cubicBezTo>
                    <a:pt x="868" y="348"/>
                    <a:pt x="868" y="248"/>
                    <a:pt x="834" y="181"/>
                  </a:cubicBezTo>
                  <a:cubicBezTo>
                    <a:pt x="834" y="115"/>
                    <a:pt x="801" y="81"/>
                    <a:pt x="768" y="48"/>
                  </a:cubicBezTo>
                  <a:cubicBezTo>
                    <a:pt x="720" y="24"/>
                    <a:pt x="690" y="1"/>
                    <a:pt x="664"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80"/>
            <p:cNvSpPr/>
            <p:nvPr/>
          </p:nvSpPr>
          <p:spPr>
            <a:xfrm>
              <a:off x="3621925" y="2282900"/>
              <a:ext cx="5850" cy="54250"/>
            </a:xfrm>
            <a:custGeom>
              <a:rect b="b" l="l" r="r" t="t"/>
              <a:pathLst>
                <a:path extrusionOk="0" h="2170" w="234">
                  <a:moveTo>
                    <a:pt x="201" y="1"/>
                  </a:moveTo>
                  <a:lnTo>
                    <a:pt x="34" y="101"/>
                  </a:lnTo>
                  <a:cubicBezTo>
                    <a:pt x="34" y="101"/>
                    <a:pt x="0" y="134"/>
                    <a:pt x="0" y="134"/>
                  </a:cubicBezTo>
                  <a:cubicBezTo>
                    <a:pt x="0" y="168"/>
                    <a:pt x="0" y="168"/>
                    <a:pt x="0" y="201"/>
                  </a:cubicBezTo>
                  <a:lnTo>
                    <a:pt x="0" y="435"/>
                  </a:lnTo>
                  <a:cubicBezTo>
                    <a:pt x="0" y="435"/>
                    <a:pt x="0" y="468"/>
                    <a:pt x="0" y="468"/>
                  </a:cubicBezTo>
                  <a:cubicBezTo>
                    <a:pt x="0" y="485"/>
                    <a:pt x="9" y="493"/>
                    <a:pt x="17" y="493"/>
                  </a:cubicBezTo>
                  <a:cubicBezTo>
                    <a:pt x="25" y="493"/>
                    <a:pt x="34" y="485"/>
                    <a:pt x="34" y="468"/>
                  </a:cubicBezTo>
                  <a:lnTo>
                    <a:pt x="201" y="401"/>
                  </a:lnTo>
                  <a:cubicBezTo>
                    <a:pt x="201" y="368"/>
                    <a:pt x="234" y="368"/>
                    <a:pt x="234" y="334"/>
                  </a:cubicBezTo>
                  <a:cubicBezTo>
                    <a:pt x="234" y="334"/>
                    <a:pt x="234" y="301"/>
                    <a:pt x="234" y="268"/>
                  </a:cubicBezTo>
                  <a:lnTo>
                    <a:pt x="234" y="68"/>
                  </a:lnTo>
                  <a:cubicBezTo>
                    <a:pt x="234" y="34"/>
                    <a:pt x="234" y="34"/>
                    <a:pt x="234" y="1"/>
                  </a:cubicBezTo>
                  <a:close/>
                  <a:moveTo>
                    <a:pt x="201" y="568"/>
                  </a:moveTo>
                  <a:lnTo>
                    <a:pt x="67" y="668"/>
                  </a:lnTo>
                  <a:cubicBezTo>
                    <a:pt x="34" y="668"/>
                    <a:pt x="34" y="701"/>
                    <a:pt x="34" y="701"/>
                  </a:cubicBezTo>
                  <a:cubicBezTo>
                    <a:pt x="34" y="735"/>
                    <a:pt x="34" y="735"/>
                    <a:pt x="34" y="768"/>
                  </a:cubicBezTo>
                  <a:lnTo>
                    <a:pt x="34" y="2102"/>
                  </a:lnTo>
                  <a:cubicBezTo>
                    <a:pt x="34" y="2136"/>
                    <a:pt x="34" y="2136"/>
                    <a:pt x="34" y="2169"/>
                  </a:cubicBezTo>
                  <a:lnTo>
                    <a:pt x="67" y="2169"/>
                  </a:lnTo>
                  <a:lnTo>
                    <a:pt x="201" y="2102"/>
                  </a:lnTo>
                  <a:cubicBezTo>
                    <a:pt x="234" y="2069"/>
                    <a:pt x="234" y="2036"/>
                    <a:pt x="234" y="2036"/>
                  </a:cubicBezTo>
                  <a:cubicBezTo>
                    <a:pt x="234" y="2002"/>
                    <a:pt x="234" y="2002"/>
                    <a:pt x="234" y="1969"/>
                  </a:cubicBezTo>
                  <a:lnTo>
                    <a:pt x="234" y="635"/>
                  </a:lnTo>
                  <a:cubicBezTo>
                    <a:pt x="234" y="601"/>
                    <a:pt x="234" y="601"/>
                    <a:pt x="234" y="568"/>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80"/>
            <p:cNvSpPr/>
            <p:nvPr/>
          </p:nvSpPr>
          <p:spPr>
            <a:xfrm>
              <a:off x="3635275" y="2276250"/>
              <a:ext cx="5850" cy="53375"/>
            </a:xfrm>
            <a:custGeom>
              <a:rect b="b" l="l" r="r" t="t"/>
              <a:pathLst>
                <a:path extrusionOk="0" h="2135" w="234">
                  <a:moveTo>
                    <a:pt x="200" y="0"/>
                  </a:moveTo>
                  <a:lnTo>
                    <a:pt x="34" y="67"/>
                  </a:lnTo>
                  <a:cubicBezTo>
                    <a:pt x="34" y="67"/>
                    <a:pt x="34" y="100"/>
                    <a:pt x="0" y="100"/>
                  </a:cubicBezTo>
                  <a:cubicBezTo>
                    <a:pt x="0" y="133"/>
                    <a:pt x="0" y="167"/>
                    <a:pt x="0" y="167"/>
                  </a:cubicBezTo>
                  <a:lnTo>
                    <a:pt x="0" y="2102"/>
                  </a:lnTo>
                  <a:cubicBezTo>
                    <a:pt x="0" y="2102"/>
                    <a:pt x="0" y="2135"/>
                    <a:pt x="0" y="2135"/>
                  </a:cubicBezTo>
                  <a:lnTo>
                    <a:pt x="34" y="2135"/>
                  </a:lnTo>
                  <a:lnTo>
                    <a:pt x="200" y="2068"/>
                  </a:lnTo>
                  <a:cubicBezTo>
                    <a:pt x="200" y="2035"/>
                    <a:pt x="234" y="2035"/>
                    <a:pt x="234" y="2001"/>
                  </a:cubicBezTo>
                  <a:cubicBezTo>
                    <a:pt x="234" y="2001"/>
                    <a:pt x="234" y="1968"/>
                    <a:pt x="234" y="1935"/>
                  </a:cubicBezTo>
                  <a:lnTo>
                    <a:pt x="234" y="33"/>
                  </a:lnTo>
                  <a:cubicBezTo>
                    <a:pt x="234" y="33"/>
                    <a:pt x="234" y="0"/>
                    <a:pt x="234"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80"/>
            <p:cNvSpPr/>
            <p:nvPr/>
          </p:nvSpPr>
          <p:spPr>
            <a:xfrm>
              <a:off x="3646100" y="2261225"/>
              <a:ext cx="36725" cy="64250"/>
            </a:xfrm>
            <a:custGeom>
              <a:rect b="b" l="l" r="r" t="t"/>
              <a:pathLst>
                <a:path extrusionOk="0" h="2570" w="1469">
                  <a:moveTo>
                    <a:pt x="785" y="943"/>
                  </a:moveTo>
                  <a:cubicBezTo>
                    <a:pt x="801" y="943"/>
                    <a:pt x="818" y="951"/>
                    <a:pt x="835" y="968"/>
                  </a:cubicBezTo>
                  <a:cubicBezTo>
                    <a:pt x="868" y="1035"/>
                    <a:pt x="868" y="1101"/>
                    <a:pt x="868" y="1168"/>
                  </a:cubicBezTo>
                  <a:cubicBezTo>
                    <a:pt x="868" y="1268"/>
                    <a:pt x="868" y="1335"/>
                    <a:pt x="835" y="1435"/>
                  </a:cubicBezTo>
                  <a:cubicBezTo>
                    <a:pt x="801" y="1468"/>
                    <a:pt x="768" y="1535"/>
                    <a:pt x="735" y="1568"/>
                  </a:cubicBezTo>
                  <a:cubicBezTo>
                    <a:pt x="718" y="1585"/>
                    <a:pt x="701" y="1593"/>
                    <a:pt x="685" y="1593"/>
                  </a:cubicBezTo>
                  <a:cubicBezTo>
                    <a:pt x="668" y="1593"/>
                    <a:pt x="651" y="1585"/>
                    <a:pt x="635" y="1568"/>
                  </a:cubicBezTo>
                  <a:cubicBezTo>
                    <a:pt x="601" y="1502"/>
                    <a:pt x="601" y="1435"/>
                    <a:pt x="601" y="1368"/>
                  </a:cubicBezTo>
                  <a:cubicBezTo>
                    <a:pt x="568" y="1268"/>
                    <a:pt x="601" y="1201"/>
                    <a:pt x="635" y="1135"/>
                  </a:cubicBezTo>
                  <a:cubicBezTo>
                    <a:pt x="635" y="1068"/>
                    <a:pt x="668" y="1001"/>
                    <a:pt x="735" y="968"/>
                  </a:cubicBezTo>
                  <a:cubicBezTo>
                    <a:pt x="751" y="951"/>
                    <a:pt x="768" y="943"/>
                    <a:pt x="785" y="943"/>
                  </a:cubicBezTo>
                  <a:close/>
                  <a:moveTo>
                    <a:pt x="1035" y="1"/>
                  </a:moveTo>
                  <a:cubicBezTo>
                    <a:pt x="901" y="1"/>
                    <a:pt x="801" y="67"/>
                    <a:pt x="701" y="134"/>
                  </a:cubicBezTo>
                  <a:cubicBezTo>
                    <a:pt x="601" y="167"/>
                    <a:pt x="501" y="267"/>
                    <a:pt x="401" y="368"/>
                  </a:cubicBezTo>
                  <a:cubicBezTo>
                    <a:pt x="334" y="468"/>
                    <a:pt x="268" y="568"/>
                    <a:pt x="201" y="701"/>
                  </a:cubicBezTo>
                  <a:cubicBezTo>
                    <a:pt x="134" y="801"/>
                    <a:pt x="101" y="935"/>
                    <a:pt x="68" y="1068"/>
                  </a:cubicBezTo>
                  <a:cubicBezTo>
                    <a:pt x="34" y="1201"/>
                    <a:pt x="1" y="1335"/>
                    <a:pt x="1" y="1435"/>
                  </a:cubicBezTo>
                  <a:lnTo>
                    <a:pt x="1" y="1568"/>
                  </a:lnTo>
                  <a:lnTo>
                    <a:pt x="1" y="1702"/>
                  </a:lnTo>
                  <a:lnTo>
                    <a:pt x="1" y="1835"/>
                  </a:lnTo>
                  <a:lnTo>
                    <a:pt x="1" y="1935"/>
                  </a:lnTo>
                  <a:cubicBezTo>
                    <a:pt x="1" y="2069"/>
                    <a:pt x="34" y="2169"/>
                    <a:pt x="68" y="2269"/>
                  </a:cubicBezTo>
                  <a:cubicBezTo>
                    <a:pt x="101" y="2336"/>
                    <a:pt x="134" y="2436"/>
                    <a:pt x="201" y="2469"/>
                  </a:cubicBezTo>
                  <a:cubicBezTo>
                    <a:pt x="268" y="2536"/>
                    <a:pt x="334" y="2569"/>
                    <a:pt x="401" y="2569"/>
                  </a:cubicBezTo>
                  <a:cubicBezTo>
                    <a:pt x="501" y="2569"/>
                    <a:pt x="601" y="2536"/>
                    <a:pt x="701" y="2469"/>
                  </a:cubicBezTo>
                  <a:cubicBezTo>
                    <a:pt x="768" y="2436"/>
                    <a:pt x="868" y="2369"/>
                    <a:pt x="935" y="2302"/>
                  </a:cubicBezTo>
                  <a:cubicBezTo>
                    <a:pt x="1002" y="2236"/>
                    <a:pt x="1035" y="2202"/>
                    <a:pt x="1102" y="2135"/>
                  </a:cubicBezTo>
                  <a:cubicBezTo>
                    <a:pt x="1135" y="2069"/>
                    <a:pt x="1168" y="2002"/>
                    <a:pt x="1202" y="1935"/>
                  </a:cubicBezTo>
                  <a:cubicBezTo>
                    <a:pt x="1235" y="1869"/>
                    <a:pt x="1268" y="1802"/>
                    <a:pt x="1302" y="1769"/>
                  </a:cubicBezTo>
                  <a:cubicBezTo>
                    <a:pt x="1302" y="1735"/>
                    <a:pt x="1302" y="1735"/>
                    <a:pt x="1302" y="1702"/>
                  </a:cubicBezTo>
                  <a:lnTo>
                    <a:pt x="1302" y="1668"/>
                  </a:lnTo>
                  <a:cubicBezTo>
                    <a:pt x="1302" y="1652"/>
                    <a:pt x="1293" y="1643"/>
                    <a:pt x="1285" y="1643"/>
                  </a:cubicBezTo>
                  <a:cubicBezTo>
                    <a:pt x="1277" y="1643"/>
                    <a:pt x="1268" y="1652"/>
                    <a:pt x="1268" y="1668"/>
                  </a:cubicBezTo>
                  <a:lnTo>
                    <a:pt x="1135" y="1735"/>
                  </a:lnTo>
                  <a:cubicBezTo>
                    <a:pt x="1102" y="1735"/>
                    <a:pt x="1102" y="1769"/>
                    <a:pt x="1102" y="1769"/>
                  </a:cubicBezTo>
                  <a:cubicBezTo>
                    <a:pt x="1102" y="1802"/>
                    <a:pt x="1068" y="1802"/>
                    <a:pt x="1068" y="1835"/>
                  </a:cubicBezTo>
                  <a:cubicBezTo>
                    <a:pt x="1035" y="1835"/>
                    <a:pt x="1035" y="1869"/>
                    <a:pt x="1002" y="1902"/>
                  </a:cubicBezTo>
                  <a:cubicBezTo>
                    <a:pt x="1002" y="1935"/>
                    <a:pt x="968" y="1969"/>
                    <a:pt x="935" y="2002"/>
                  </a:cubicBezTo>
                  <a:lnTo>
                    <a:pt x="835" y="2069"/>
                  </a:lnTo>
                  <a:cubicBezTo>
                    <a:pt x="801" y="2102"/>
                    <a:pt x="735" y="2135"/>
                    <a:pt x="701" y="2169"/>
                  </a:cubicBezTo>
                  <a:cubicBezTo>
                    <a:pt x="635" y="2202"/>
                    <a:pt x="568" y="2236"/>
                    <a:pt x="501" y="2236"/>
                  </a:cubicBezTo>
                  <a:cubicBezTo>
                    <a:pt x="434" y="2236"/>
                    <a:pt x="401" y="2236"/>
                    <a:pt x="368" y="2202"/>
                  </a:cubicBezTo>
                  <a:cubicBezTo>
                    <a:pt x="301" y="2169"/>
                    <a:pt x="268" y="2102"/>
                    <a:pt x="268" y="2035"/>
                  </a:cubicBezTo>
                  <a:cubicBezTo>
                    <a:pt x="234" y="1969"/>
                    <a:pt x="201" y="1902"/>
                    <a:pt x="201" y="1802"/>
                  </a:cubicBezTo>
                  <a:lnTo>
                    <a:pt x="201" y="1702"/>
                  </a:lnTo>
                  <a:lnTo>
                    <a:pt x="201" y="1435"/>
                  </a:lnTo>
                  <a:lnTo>
                    <a:pt x="201" y="1335"/>
                  </a:lnTo>
                  <a:cubicBezTo>
                    <a:pt x="201" y="1235"/>
                    <a:pt x="234" y="1168"/>
                    <a:pt x="268" y="1068"/>
                  </a:cubicBezTo>
                  <a:cubicBezTo>
                    <a:pt x="268" y="968"/>
                    <a:pt x="301" y="868"/>
                    <a:pt x="368" y="801"/>
                  </a:cubicBezTo>
                  <a:cubicBezTo>
                    <a:pt x="401" y="701"/>
                    <a:pt x="434" y="634"/>
                    <a:pt x="501" y="568"/>
                  </a:cubicBezTo>
                  <a:cubicBezTo>
                    <a:pt x="568" y="501"/>
                    <a:pt x="635" y="468"/>
                    <a:pt x="701" y="401"/>
                  </a:cubicBezTo>
                  <a:cubicBezTo>
                    <a:pt x="768" y="368"/>
                    <a:pt x="835" y="334"/>
                    <a:pt x="935" y="334"/>
                  </a:cubicBezTo>
                  <a:cubicBezTo>
                    <a:pt x="945" y="324"/>
                    <a:pt x="957" y="320"/>
                    <a:pt x="971" y="320"/>
                  </a:cubicBezTo>
                  <a:cubicBezTo>
                    <a:pt x="1004" y="320"/>
                    <a:pt x="1045" y="344"/>
                    <a:pt x="1068" y="368"/>
                  </a:cubicBezTo>
                  <a:cubicBezTo>
                    <a:pt x="1135" y="401"/>
                    <a:pt x="1168" y="434"/>
                    <a:pt x="1168" y="501"/>
                  </a:cubicBezTo>
                  <a:cubicBezTo>
                    <a:pt x="1202" y="568"/>
                    <a:pt x="1235" y="668"/>
                    <a:pt x="1235" y="768"/>
                  </a:cubicBezTo>
                  <a:lnTo>
                    <a:pt x="1235" y="901"/>
                  </a:lnTo>
                  <a:lnTo>
                    <a:pt x="1235" y="1068"/>
                  </a:lnTo>
                  <a:cubicBezTo>
                    <a:pt x="1235" y="1135"/>
                    <a:pt x="1235" y="1168"/>
                    <a:pt x="1202" y="1235"/>
                  </a:cubicBezTo>
                  <a:cubicBezTo>
                    <a:pt x="1202" y="1268"/>
                    <a:pt x="1168" y="1302"/>
                    <a:pt x="1135" y="1302"/>
                  </a:cubicBezTo>
                  <a:cubicBezTo>
                    <a:pt x="1118" y="1318"/>
                    <a:pt x="1110" y="1327"/>
                    <a:pt x="1102" y="1327"/>
                  </a:cubicBezTo>
                  <a:cubicBezTo>
                    <a:pt x="1093" y="1327"/>
                    <a:pt x="1085" y="1318"/>
                    <a:pt x="1068" y="1302"/>
                  </a:cubicBezTo>
                  <a:cubicBezTo>
                    <a:pt x="1035" y="1302"/>
                    <a:pt x="1035" y="1268"/>
                    <a:pt x="1035" y="1235"/>
                  </a:cubicBezTo>
                  <a:lnTo>
                    <a:pt x="1035" y="601"/>
                  </a:lnTo>
                  <a:cubicBezTo>
                    <a:pt x="1035" y="568"/>
                    <a:pt x="1035" y="568"/>
                    <a:pt x="1035" y="534"/>
                  </a:cubicBezTo>
                  <a:lnTo>
                    <a:pt x="1002" y="534"/>
                  </a:lnTo>
                  <a:lnTo>
                    <a:pt x="901" y="601"/>
                  </a:lnTo>
                  <a:cubicBezTo>
                    <a:pt x="901" y="601"/>
                    <a:pt x="868" y="634"/>
                    <a:pt x="868" y="634"/>
                  </a:cubicBezTo>
                  <a:cubicBezTo>
                    <a:pt x="868" y="668"/>
                    <a:pt x="868" y="701"/>
                    <a:pt x="868" y="701"/>
                  </a:cubicBezTo>
                  <a:lnTo>
                    <a:pt x="868" y="734"/>
                  </a:lnTo>
                  <a:cubicBezTo>
                    <a:pt x="868" y="701"/>
                    <a:pt x="835" y="701"/>
                    <a:pt x="801" y="668"/>
                  </a:cubicBezTo>
                  <a:cubicBezTo>
                    <a:pt x="768" y="668"/>
                    <a:pt x="735" y="668"/>
                    <a:pt x="701" y="701"/>
                  </a:cubicBezTo>
                  <a:cubicBezTo>
                    <a:pt x="635" y="734"/>
                    <a:pt x="601" y="768"/>
                    <a:pt x="568" y="835"/>
                  </a:cubicBezTo>
                  <a:cubicBezTo>
                    <a:pt x="535" y="868"/>
                    <a:pt x="501" y="935"/>
                    <a:pt x="468" y="1001"/>
                  </a:cubicBezTo>
                  <a:cubicBezTo>
                    <a:pt x="434" y="1068"/>
                    <a:pt x="434" y="1135"/>
                    <a:pt x="401" y="1235"/>
                  </a:cubicBezTo>
                  <a:cubicBezTo>
                    <a:pt x="401" y="1302"/>
                    <a:pt x="401" y="1402"/>
                    <a:pt x="401" y="1468"/>
                  </a:cubicBezTo>
                  <a:cubicBezTo>
                    <a:pt x="401" y="1568"/>
                    <a:pt x="401" y="1635"/>
                    <a:pt x="401" y="1702"/>
                  </a:cubicBezTo>
                  <a:cubicBezTo>
                    <a:pt x="434" y="1769"/>
                    <a:pt x="434" y="1802"/>
                    <a:pt x="468" y="1869"/>
                  </a:cubicBezTo>
                  <a:cubicBezTo>
                    <a:pt x="501" y="1902"/>
                    <a:pt x="535" y="1902"/>
                    <a:pt x="568" y="1935"/>
                  </a:cubicBezTo>
                  <a:cubicBezTo>
                    <a:pt x="601" y="1935"/>
                    <a:pt x="668" y="1935"/>
                    <a:pt x="701" y="1902"/>
                  </a:cubicBezTo>
                  <a:cubicBezTo>
                    <a:pt x="735" y="1869"/>
                    <a:pt x="768" y="1835"/>
                    <a:pt x="801" y="1835"/>
                  </a:cubicBezTo>
                  <a:cubicBezTo>
                    <a:pt x="835" y="1802"/>
                    <a:pt x="835" y="1769"/>
                    <a:pt x="868" y="1735"/>
                  </a:cubicBezTo>
                  <a:cubicBezTo>
                    <a:pt x="868" y="1735"/>
                    <a:pt x="901" y="1702"/>
                    <a:pt x="901" y="1668"/>
                  </a:cubicBezTo>
                  <a:lnTo>
                    <a:pt x="935" y="1602"/>
                  </a:lnTo>
                  <a:cubicBezTo>
                    <a:pt x="968" y="1602"/>
                    <a:pt x="1002" y="1635"/>
                    <a:pt x="1035" y="1635"/>
                  </a:cubicBezTo>
                  <a:cubicBezTo>
                    <a:pt x="1068" y="1635"/>
                    <a:pt x="1135" y="1635"/>
                    <a:pt x="1168" y="1602"/>
                  </a:cubicBezTo>
                  <a:cubicBezTo>
                    <a:pt x="1202" y="1568"/>
                    <a:pt x="1235" y="1535"/>
                    <a:pt x="1268" y="1502"/>
                  </a:cubicBezTo>
                  <a:cubicBezTo>
                    <a:pt x="1302" y="1468"/>
                    <a:pt x="1335" y="1402"/>
                    <a:pt x="1368" y="1368"/>
                  </a:cubicBezTo>
                  <a:cubicBezTo>
                    <a:pt x="1402" y="1302"/>
                    <a:pt x="1402" y="1235"/>
                    <a:pt x="1435" y="1201"/>
                  </a:cubicBezTo>
                  <a:cubicBezTo>
                    <a:pt x="1435" y="1135"/>
                    <a:pt x="1469" y="1035"/>
                    <a:pt x="1469" y="968"/>
                  </a:cubicBezTo>
                  <a:cubicBezTo>
                    <a:pt x="1469" y="935"/>
                    <a:pt x="1435" y="868"/>
                    <a:pt x="1435" y="801"/>
                  </a:cubicBezTo>
                  <a:lnTo>
                    <a:pt x="1435" y="634"/>
                  </a:lnTo>
                  <a:cubicBezTo>
                    <a:pt x="1435" y="501"/>
                    <a:pt x="1402" y="401"/>
                    <a:pt x="1368" y="301"/>
                  </a:cubicBezTo>
                  <a:cubicBezTo>
                    <a:pt x="1368" y="201"/>
                    <a:pt x="1302" y="134"/>
                    <a:pt x="1235" y="67"/>
                  </a:cubicBezTo>
                  <a:cubicBezTo>
                    <a:pt x="1202" y="34"/>
                    <a:pt x="1102" y="1"/>
                    <a:pt x="1035"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80"/>
            <p:cNvSpPr/>
            <p:nvPr/>
          </p:nvSpPr>
          <p:spPr>
            <a:xfrm>
              <a:off x="3687800" y="2253725"/>
              <a:ext cx="23375" cy="41725"/>
            </a:xfrm>
            <a:custGeom>
              <a:rect b="b" l="l" r="r" t="t"/>
              <a:pathLst>
                <a:path extrusionOk="0" h="1669" w="935">
                  <a:moveTo>
                    <a:pt x="568" y="367"/>
                  </a:moveTo>
                  <a:cubicBezTo>
                    <a:pt x="601" y="367"/>
                    <a:pt x="634" y="367"/>
                    <a:pt x="634" y="401"/>
                  </a:cubicBezTo>
                  <a:cubicBezTo>
                    <a:pt x="668" y="401"/>
                    <a:pt x="668" y="434"/>
                    <a:pt x="668" y="467"/>
                  </a:cubicBezTo>
                  <a:cubicBezTo>
                    <a:pt x="668" y="501"/>
                    <a:pt x="668" y="501"/>
                    <a:pt x="668" y="534"/>
                  </a:cubicBezTo>
                  <a:lnTo>
                    <a:pt x="268" y="801"/>
                  </a:lnTo>
                  <a:cubicBezTo>
                    <a:pt x="268" y="768"/>
                    <a:pt x="268" y="734"/>
                    <a:pt x="268" y="701"/>
                  </a:cubicBezTo>
                  <a:cubicBezTo>
                    <a:pt x="268" y="634"/>
                    <a:pt x="268" y="601"/>
                    <a:pt x="301" y="567"/>
                  </a:cubicBezTo>
                  <a:cubicBezTo>
                    <a:pt x="301" y="534"/>
                    <a:pt x="334" y="501"/>
                    <a:pt x="368" y="467"/>
                  </a:cubicBezTo>
                  <a:cubicBezTo>
                    <a:pt x="401" y="434"/>
                    <a:pt x="434" y="401"/>
                    <a:pt x="468" y="401"/>
                  </a:cubicBezTo>
                  <a:lnTo>
                    <a:pt x="468" y="367"/>
                  </a:lnTo>
                  <a:close/>
                  <a:moveTo>
                    <a:pt x="634" y="0"/>
                  </a:moveTo>
                  <a:cubicBezTo>
                    <a:pt x="568" y="0"/>
                    <a:pt x="501" y="0"/>
                    <a:pt x="468" y="34"/>
                  </a:cubicBezTo>
                  <a:cubicBezTo>
                    <a:pt x="368" y="100"/>
                    <a:pt x="301" y="134"/>
                    <a:pt x="268" y="234"/>
                  </a:cubicBezTo>
                  <a:cubicBezTo>
                    <a:pt x="201" y="301"/>
                    <a:pt x="167" y="367"/>
                    <a:pt x="101" y="467"/>
                  </a:cubicBezTo>
                  <a:cubicBezTo>
                    <a:pt x="34" y="668"/>
                    <a:pt x="1" y="901"/>
                    <a:pt x="1" y="1101"/>
                  </a:cubicBezTo>
                  <a:cubicBezTo>
                    <a:pt x="1" y="1201"/>
                    <a:pt x="1" y="1301"/>
                    <a:pt x="1" y="1401"/>
                  </a:cubicBezTo>
                  <a:cubicBezTo>
                    <a:pt x="34" y="1468"/>
                    <a:pt x="67" y="1535"/>
                    <a:pt x="101" y="1568"/>
                  </a:cubicBezTo>
                  <a:cubicBezTo>
                    <a:pt x="134" y="1635"/>
                    <a:pt x="201" y="1668"/>
                    <a:pt x="268" y="1668"/>
                  </a:cubicBezTo>
                  <a:cubicBezTo>
                    <a:pt x="334" y="1668"/>
                    <a:pt x="401" y="1635"/>
                    <a:pt x="434" y="1602"/>
                  </a:cubicBezTo>
                  <a:cubicBezTo>
                    <a:pt x="501" y="1568"/>
                    <a:pt x="568" y="1501"/>
                    <a:pt x="634" y="1468"/>
                  </a:cubicBezTo>
                  <a:cubicBezTo>
                    <a:pt x="668" y="1401"/>
                    <a:pt x="735" y="1335"/>
                    <a:pt x="768" y="1268"/>
                  </a:cubicBezTo>
                  <a:cubicBezTo>
                    <a:pt x="801" y="1201"/>
                    <a:pt x="835" y="1168"/>
                    <a:pt x="835" y="1101"/>
                  </a:cubicBezTo>
                  <a:cubicBezTo>
                    <a:pt x="868" y="1068"/>
                    <a:pt x="868" y="1001"/>
                    <a:pt x="868" y="968"/>
                  </a:cubicBezTo>
                  <a:cubicBezTo>
                    <a:pt x="868" y="968"/>
                    <a:pt x="868" y="934"/>
                    <a:pt x="868" y="934"/>
                  </a:cubicBezTo>
                  <a:lnTo>
                    <a:pt x="835" y="934"/>
                  </a:lnTo>
                  <a:lnTo>
                    <a:pt x="701" y="1034"/>
                  </a:lnTo>
                  <a:lnTo>
                    <a:pt x="668" y="1034"/>
                  </a:lnTo>
                  <a:lnTo>
                    <a:pt x="601" y="1101"/>
                  </a:lnTo>
                  <a:cubicBezTo>
                    <a:pt x="601" y="1135"/>
                    <a:pt x="568" y="1168"/>
                    <a:pt x="568" y="1201"/>
                  </a:cubicBezTo>
                  <a:cubicBezTo>
                    <a:pt x="534" y="1201"/>
                    <a:pt x="501" y="1235"/>
                    <a:pt x="468" y="1268"/>
                  </a:cubicBezTo>
                  <a:cubicBezTo>
                    <a:pt x="434" y="1268"/>
                    <a:pt x="401" y="1301"/>
                    <a:pt x="368" y="1301"/>
                  </a:cubicBezTo>
                  <a:lnTo>
                    <a:pt x="301" y="1301"/>
                  </a:lnTo>
                  <a:cubicBezTo>
                    <a:pt x="268" y="1268"/>
                    <a:pt x="268" y="1268"/>
                    <a:pt x="268" y="1235"/>
                  </a:cubicBezTo>
                  <a:cubicBezTo>
                    <a:pt x="234" y="1201"/>
                    <a:pt x="234" y="1168"/>
                    <a:pt x="268" y="1135"/>
                  </a:cubicBezTo>
                  <a:lnTo>
                    <a:pt x="901" y="768"/>
                  </a:lnTo>
                  <a:cubicBezTo>
                    <a:pt x="901" y="734"/>
                    <a:pt x="901" y="734"/>
                    <a:pt x="935" y="701"/>
                  </a:cubicBezTo>
                  <a:cubicBezTo>
                    <a:pt x="935" y="701"/>
                    <a:pt x="935" y="668"/>
                    <a:pt x="935" y="668"/>
                  </a:cubicBezTo>
                  <a:lnTo>
                    <a:pt x="935" y="534"/>
                  </a:lnTo>
                  <a:cubicBezTo>
                    <a:pt x="935" y="434"/>
                    <a:pt x="901" y="334"/>
                    <a:pt x="901" y="267"/>
                  </a:cubicBezTo>
                  <a:cubicBezTo>
                    <a:pt x="868" y="201"/>
                    <a:pt x="835" y="134"/>
                    <a:pt x="801" y="67"/>
                  </a:cubicBezTo>
                  <a:cubicBezTo>
                    <a:pt x="768" y="34"/>
                    <a:pt x="701" y="0"/>
                    <a:pt x="634"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80"/>
            <p:cNvSpPr/>
            <p:nvPr/>
          </p:nvSpPr>
          <p:spPr>
            <a:xfrm>
              <a:off x="3717825" y="2227025"/>
              <a:ext cx="35050" cy="55900"/>
            </a:xfrm>
            <a:custGeom>
              <a:rect b="b" l="l" r="r" t="t"/>
              <a:pathLst>
                <a:path extrusionOk="0" h="2236" w="1402">
                  <a:moveTo>
                    <a:pt x="1235" y="1"/>
                  </a:moveTo>
                  <a:cubicBezTo>
                    <a:pt x="1168" y="1"/>
                    <a:pt x="1101" y="34"/>
                    <a:pt x="1035" y="68"/>
                  </a:cubicBezTo>
                  <a:cubicBezTo>
                    <a:pt x="1001" y="68"/>
                    <a:pt x="1001" y="101"/>
                    <a:pt x="968" y="134"/>
                  </a:cubicBezTo>
                  <a:cubicBezTo>
                    <a:pt x="935" y="168"/>
                    <a:pt x="901" y="201"/>
                    <a:pt x="868" y="234"/>
                  </a:cubicBezTo>
                  <a:cubicBezTo>
                    <a:pt x="834" y="268"/>
                    <a:pt x="834" y="301"/>
                    <a:pt x="801" y="335"/>
                  </a:cubicBezTo>
                  <a:cubicBezTo>
                    <a:pt x="768" y="401"/>
                    <a:pt x="734" y="435"/>
                    <a:pt x="734" y="468"/>
                  </a:cubicBezTo>
                  <a:cubicBezTo>
                    <a:pt x="734" y="435"/>
                    <a:pt x="668" y="401"/>
                    <a:pt x="634" y="368"/>
                  </a:cubicBezTo>
                  <a:cubicBezTo>
                    <a:pt x="568" y="368"/>
                    <a:pt x="468" y="368"/>
                    <a:pt x="434" y="435"/>
                  </a:cubicBezTo>
                  <a:cubicBezTo>
                    <a:pt x="367" y="468"/>
                    <a:pt x="334" y="501"/>
                    <a:pt x="301" y="535"/>
                  </a:cubicBezTo>
                  <a:cubicBezTo>
                    <a:pt x="271" y="564"/>
                    <a:pt x="249" y="593"/>
                    <a:pt x="232" y="622"/>
                  </a:cubicBezTo>
                  <a:lnTo>
                    <a:pt x="232" y="622"/>
                  </a:lnTo>
                  <a:cubicBezTo>
                    <a:pt x="229" y="614"/>
                    <a:pt x="223" y="610"/>
                    <a:pt x="217" y="610"/>
                  </a:cubicBezTo>
                  <a:cubicBezTo>
                    <a:pt x="209" y="610"/>
                    <a:pt x="201" y="618"/>
                    <a:pt x="201" y="635"/>
                  </a:cubicBezTo>
                  <a:lnTo>
                    <a:pt x="34" y="701"/>
                  </a:lnTo>
                  <a:cubicBezTo>
                    <a:pt x="34" y="701"/>
                    <a:pt x="34" y="735"/>
                    <a:pt x="1" y="735"/>
                  </a:cubicBezTo>
                  <a:cubicBezTo>
                    <a:pt x="1" y="768"/>
                    <a:pt x="1" y="802"/>
                    <a:pt x="1" y="802"/>
                  </a:cubicBezTo>
                  <a:lnTo>
                    <a:pt x="1" y="2169"/>
                  </a:lnTo>
                  <a:cubicBezTo>
                    <a:pt x="1" y="2169"/>
                    <a:pt x="1" y="2203"/>
                    <a:pt x="1" y="2236"/>
                  </a:cubicBezTo>
                  <a:lnTo>
                    <a:pt x="34" y="2236"/>
                  </a:lnTo>
                  <a:lnTo>
                    <a:pt x="201" y="2136"/>
                  </a:lnTo>
                  <a:cubicBezTo>
                    <a:pt x="201" y="2136"/>
                    <a:pt x="234" y="2102"/>
                    <a:pt x="234" y="2102"/>
                  </a:cubicBezTo>
                  <a:cubicBezTo>
                    <a:pt x="234" y="2069"/>
                    <a:pt x="234" y="2036"/>
                    <a:pt x="234" y="2036"/>
                  </a:cubicBezTo>
                  <a:lnTo>
                    <a:pt x="234" y="1269"/>
                  </a:lnTo>
                  <a:cubicBezTo>
                    <a:pt x="234" y="1168"/>
                    <a:pt x="234" y="1035"/>
                    <a:pt x="267" y="968"/>
                  </a:cubicBezTo>
                  <a:cubicBezTo>
                    <a:pt x="301" y="902"/>
                    <a:pt x="367" y="835"/>
                    <a:pt x="401" y="802"/>
                  </a:cubicBezTo>
                  <a:cubicBezTo>
                    <a:pt x="434" y="785"/>
                    <a:pt x="468" y="777"/>
                    <a:pt x="497" y="777"/>
                  </a:cubicBezTo>
                  <a:cubicBezTo>
                    <a:pt x="526" y="777"/>
                    <a:pt x="551" y="785"/>
                    <a:pt x="568" y="802"/>
                  </a:cubicBezTo>
                  <a:cubicBezTo>
                    <a:pt x="601" y="868"/>
                    <a:pt x="601" y="968"/>
                    <a:pt x="601" y="1035"/>
                  </a:cubicBezTo>
                  <a:lnTo>
                    <a:pt x="601" y="1802"/>
                  </a:lnTo>
                  <a:cubicBezTo>
                    <a:pt x="601" y="1836"/>
                    <a:pt x="601" y="1836"/>
                    <a:pt x="601" y="1869"/>
                  </a:cubicBezTo>
                  <a:lnTo>
                    <a:pt x="634" y="1869"/>
                  </a:lnTo>
                  <a:lnTo>
                    <a:pt x="801" y="1769"/>
                  </a:lnTo>
                  <a:cubicBezTo>
                    <a:pt x="801" y="1769"/>
                    <a:pt x="801" y="1769"/>
                    <a:pt x="834" y="1736"/>
                  </a:cubicBezTo>
                  <a:cubicBezTo>
                    <a:pt x="834" y="1702"/>
                    <a:pt x="834" y="1702"/>
                    <a:pt x="834" y="1669"/>
                  </a:cubicBezTo>
                  <a:lnTo>
                    <a:pt x="834" y="902"/>
                  </a:lnTo>
                  <a:cubicBezTo>
                    <a:pt x="801" y="802"/>
                    <a:pt x="834" y="668"/>
                    <a:pt x="868" y="601"/>
                  </a:cubicBezTo>
                  <a:cubicBezTo>
                    <a:pt x="901" y="535"/>
                    <a:pt x="968" y="468"/>
                    <a:pt x="1001" y="435"/>
                  </a:cubicBezTo>
                  <a:cubicBezTo>
                    <a:pt x="1035" y="418"/>
                    <a:pt x="1060" y="410"/>
                    <a:pt x="1080" y="410"/>
                  </a:cubicBezTo>
                  <a:cubicBezTo>
                    <a:pt x="1101" y="410"/>
                    <a:pt x="1118" y="418"/>
                    <a:pt x="1135" y="435"/>
                  </a:cubicBezTo>
                  <a:cubicBezTo>
                    <a:pt x="1201" y="501"/>
                    <a:pt x="1201" y="601"/>
                    <a:pt x="1201" y="668"/>
                  </a:cubicBezTo>
                  <a:lnTo>
                    <a:pt x="1201" y="1469"/>
                  </a:lnTo>
                  <a:cubicBezTo>
                    <a:pt x="1201" y="1469"/>
                    <a:pt x="1201" y="1502"/>
                    <a:pt x="1201" y="1502"/>
                  </a:cubicBezTo>
                  <a:lnTo>
                    <a:pt x="1235" y="1502"/>
                  </a:lnTo>
                  <a:lnTo>
                    <a:pt x="1368" y="1402"/>
                  </a:lnTo>
                  <a:cubicBezTo>
                    <a:pt x="1402" y="1402"/>
                    <a:pt x="1402" y="1402"/>
                    <a:pt x="1402" y="1369"/>
                  </a:cubicBezTo>
                  <a:cubicBezTo>
                    <a:pt x="1402" y="1369"/>
                    <a:pt x="1402" y="1335"/>
                    <a:pt x="1402" y="1302"/>
                  </a:cubicBezTo>
                  <a:lnTo>
                    <a:pt x="1402" y="535"/>
                  </a:lnTo>
                  <a:cubicBezTo>
                    <a:pt x="1402" y="435"/>
                    <a:pt x="1402" y="368"/>
                    <a:pt x="1402" y="268"/>
                  </a:cubicBezTo>
                  <a:cubicBezTo>
                    <a:pt x="1402" y="201"/>
                    <a:pt x="1368" y="134"/>
                    <a:pt x="1335" y="101"/>
                  </a:cubicBezTo>
                  <a:cubicBezTo>
                    <a:pt x="1335" y="34"/>
                    <a:pt x="1268" y="34"/>
                    <a:pt x="1235"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80"/>
            <p:cNvSpPr/>
            <p:nvPr/>
          </p:nvSpPr>
          <p:spPr>
            <a:xfrm>
              <a:off x="3759525" y="2211675"/>
              <a:ext cx="21700" cy="44575"/>
            </a:xfrm>
            <a:custGeom>
              <a:rect b="b" l="l" r="r" t="t"/>
              <a:pathLst>
                <a:path extrusionOk="0" h="1783" w="868">
                  <a:moveTo>
                    <a:pt x="601" y="848"/>
                  </a:moveTo>
                  <a:cubicBezTo>
                    <a:pt x="601" y="915"/>
                    <a:pt x="601" y="949"/>
                    <a:pt x="601" y="982"/>
                  </a:cubicBezTo>
                  <a:cubicBezTo>
                    <a:pt x="567" y="1049"/>
                    <a:pt x="567" y="1082"/>
                    <a:pt x="534" y="1115"/>
                  </a:cubicBezTo>
                  <a:cubicBezTo>
                    <a:pt x="501" y="1182"/>
                    <a:pt x="501" y="1215"/>
                    <a:pt x="467" y="1249"/>
                  </a:cubicBezTo>
                  <a:cubicBezTo>
                    <a:pt x="434" y="1282"/>
                    <a:pt x="367" y="1315"/>
                    <a:pt x="334" y="1349"/>
                  </a:cubicBezTo>
                  <a:cubicBezTo>
                    <a:pt x="301" y="1382"/>
                    <a:pt x="267" y="1382"/>
                    <a:pt x="234" y="1382"/>
                  </a:cubicBezTo>
                  <a:cubicBezTo>
                    <a:pt x="167" y="1349"/>
                    <a:pt x="167" y="1349"/>
                    <a:pt x="167" y="1315"/>
                  </a:cubicBezTo>
                  <a:cubicBezTo>
                    <a:pt x="201" y="1249"/>
                    <a:pt x="201" y="1215"/>
                    <a:pt x="201" y="1182"/>
                  </a:cubicBezTo>
                  <a:cubicBezTo>
                    <a:pt x="234" y="1115"/>
                    <a:pt x="301" y="1082"/>
                    <a:pt x="334" y="1049"/>
                  </a:cubicBezTo>
                  <a:lnTo>
                    <a:pt x="601" y="848"/>
                  </a:lnTo>
                  <a:close/>
                  <a:moveTo>
                    <a:pt x="637" y="1"/>
                  </a:moveTo>
                  <a:cubicBezTo>
                    <a:pt x="623" y="1"/>
                    <a:pt x="611" y="5"/>
                    <a:pt x="601" y="15"/>
                  </a:cubicBezTo>
                  <a:cubicBezTo>
                    <a:pt x="534" y="15"/>
                    <a:pt x="467" y="15"/>
                    <a:pt x="434" y="81"/>
                  </a:cubicBezTo>
                  <a:cubicBezTo>
                    <a:pt x="367" y="115"/>
                    <a:pt x="301" y="148"/>
                    <a:pt x="267" y="215"/>
                  </a:cubicBezTo>
                  <a:cubicBezTo>
                    <a:pt x="201" y="248"/>
                    <a:pt x="167" y="315"/>
                    <a:pt x="134" y="381"/>
                  </a:cubicBezTo>
                  <a:cubicBezTo>
                    <a:pt x="100" y="415"/>
                    <a:pt x="67" y="482"/>
                    <a:pt x="67" y="548"/>
                  </a:cubicBezTo>
                  <a:cubicBezTo>
                    <a:pt x="34" y="582"/>
                    <a:pt x="34" y="648"/>
                    <a:pt x="34" y="715"/>
                  </a:cubicBezTo>
                  <a:cubicBezTo>
                    <a:pt x="34" y="715"/>
                    <a:pt x="67" y="748"/>
                    <a:pt x="67" y="748"/>
                  </a:cubicBezTo>
                  <a:lnTo>
                    <a:pt x="100" y="748"/>
                  </a:lnTo>
                  <a:lnTo>
                    <a:pt x="301" y="648"/>
                  </a:lnTo>
                  <a:cubicBezTo>
                    <a:pt x="301" y="648"/>
                    <a:pt x="301" y="615"/>
                    <a:pt x="301" y="615"/>
                  </a:cubicBezTo>
                  <a:cubicBezTo>
                    <a:pt x="334" y="615"/>
                    <a:pt x="334" y="582"/>
                    <a:pt x="334" y="582"/>
                  </a:cubicBezTo>
                  <a:cubicBezTo>
                    <a:pt x="367" y="548"/>
                    <a:pt x="367" y="515"/>
                    <a:pt x="401" y="482"/>
                  </a:cubicBezTo>
                  <a:cubicBezTo>
                    <a:pt x="434" y="448"/>
                    <a:pt x="434" y="448"/>
                    <a:pt x="467" y="415"/>
                  </a:cubicBezTo>
                  <a:cubicBezTo>
                    <a:pt x="501" y="381"/>
                    <a:pt x="567" y="381"/>
                    <a:pt x="601" y="381"/>
                  </a:cubicBezTo>
                  <a:cubicBezTo>
                    <a:pt x="668" y="415"/>
                    <a:pt x="668" y="448"/>
                    <a:pt x="668" y="548"/>
                  </a:cubicBezTo>
                  <a:lnTo>
                    <a:pt x="334" y="782"/>
                  </a:lnTo>
                  <a:cubicBezTo>
                    <a:pt x="234" y="882"/>
                    <a:pt x="167" y="982"/>
                    <a:pt x="100" y="1082"/>
                  </a:cubicBezTo>
                  <a:cubicBezTo>
                    <a:pt x="34" y="1215"/>
                    <a:pt x="0" y="1315"/>
                    <a:pt x="0" y="1449"/>
                  </a:cubicBezTo>
                  <a:cubicBezTo>
                    <a:pt x="0" y="1516"/>
                    <a:pt x="0" y="1582"/>
                    <a:pt x="0" y="1616"/>
                  </a:cubicBezTo>
                  <a:cubicBezTo>
                    <a:pt x="34" y="1682"/>
                    <a:pt x="34" y="1716"/>
                    <a:pt x="67" y="1749"/>
                  </a:cubicBezTo>
                  <a:cubicBezTo>
                    <a:pt x="100" y="1749"/>
                    <a:pt x="134" y="1782"/>
                    <a:pt x="167" y="1782"/>
                  </a:cubicBezTo>
                  <a:cubicBezTo>
                    <a:pt x="234" y="1749"/>
                    <a:pt x="301" y="1749"/>
                    <a:pt x="334" y="1716"/>
                  </a:cubicBezTo>
                  <a:cubicBezTo>
                    <a:pt x="401" y="1682"/>
                    <a:pt x="467" y="1616"/>
                    <a:pt x="501" y="1549"/>
                  </a:cubicBezTo>
                  <a:cubicBezTo>
                    <a:pt x="567" y="1482"/>
                    <a:pt x="601" y="1416"/>
                    <a:pt x="634" y="1349"/>
                  </a:cubicBezTo>
                  <a:lnTo>
                    <a:pt x="634" y="1449"/>
                  </a:lnTo>
                  <a:cubicBezTo>
                    <a:pt x="634" y="1449"/>
                    <a:pt x="634" y="1449"/>
                    <a:pt x="634" y="1482"/>
                  </a:cubicBezTo>
                  <a:lnTo>
                    <a:pt x="668" y="1482"/>
                  </a:lnTo>
                  <a:lnTo>
                    <a:pt x="801" y="1382"/>
                  </a:lnTo>
                  <a:cubicBezTo>
                    <a:pt x="834" y="1382"/>
                    <a:pt x="834" y="1382"/>
                    <a:pt x="868" y="1349"/>
                  </a:cubicBezTo>
                  <a:cubicBezTo>
                    <a:pt x="868" y="1315"/>
                    <a:pt x="868" y="1315"/>
                    <a:pt x="868" y="1282"/>
                  </a:cubicBezTo>
                  <a:lnTo>
                    <a:pt x="868" y="415"/>
                  </a:lnTo>
                  <a:cubicBezTo>
                    <a:pt x="868" y="348"/>
                    <a:pt x="834" y="248"/>
                    <a:pt x="834" y="181"/>
                  </a:cubicBezTo>
                  <a:cubicBezTo>
                    <a:pt x="801" y="115"/>
                    <a:pt x="768" y="81"/>
                    <a:pt x="734" y="48"/>
                  </a:cubicBezTo>
                  <a:cubicBezTo>
                    <a:pt x="711" y="24"/>
                    <a:pt x="670" y="1"/>
                    <a:pt x="637"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80"/>
            <p:cNvSpPr/>
            <p:nvPr/>
          </p:nvSpPr>
          <p:spPr>
            <a:xfrm>
              <a:off x="3787050" y="2187225"/>
              <a:ext cx="6700" cy="54650"/>
            </a:xfrm>
            <a:custGeom>
              <a:rect b="b" l="l" r="r" t="t"/>
              <a:pathLst>
                <a:path extrusionOk="0" h="2186" w="268">
                  <a:moveTo>
                    <a:pt x="238" y="0"/>
                  </a:moveTo>
                  <a:cubicBezTo>
                    <a:pt x="234" y="0"/>
                    <a:pt x="234" y="8"/>
                    <a:pt x="234" y="25"/>
                  </a:cubicBezTo>
                  <a:lnTo>
                    <a:pt x="34" y="92"/>
                  </a:lnTo>
                  <a:cubicBezTo>
                    <a:pt x="34" y="125"/>
                    <a:pt x="34" y="125"/>
                    <a:pt x="0" y="159"/>
                  </a:cubicBezTo>
                  <a:cubicBezTo>
                    <a:pt x="0" y="159"/>
                    <a:pt x="0" y="192"/>
                    <a:pt x="0" y="225"/>
                  </a:cubicBezTo>
                  <a:lnTo>
                    <a:pt x="0" y="425"/>
                  </a:lnTo>
                  <a:cubicBezTo>
                    <a:pt x="0" y="459"/>
                    <a:pt x="0" y="459"/>
                    <a:pt x="0" y="492"/>
                  </a:cubicBezTo>
                  <a:lnTo>
                    <a:pt x="34" y="492"/>
                  </a:lnTo>
                  <a:lnTo>
                    <a:pt x="234" y="392"/>
                  </a:lnTo>
                  <a:cubicBezTo>
                    <a:pt x="234" y="392"/>
                    <a:pt x="234" y="359"/>
                    <a:pt x="267" y="359"/>
                  </a:cubicBezTo>
                  <a:cubicBezTo>
                    <a:pt x="267" y="325"/>
                    <a:pt x="267" y="292"/>
                    <a:pt x="267" y="292"/>
                  </a:cubicBezTo>
                  <a:lnTo>
                    <a:pt x="267" y="59"/>
                  </a:lnTo>
                  <a:cubicBezTo>
                    <a:pt x="267" y="25"/>
                    <a:pt x="267" y="25"/>
                    <a:pt x="267" y="25"/>
                  </a:cubicBezTo>
                  <a:cubicBezTo>
                    <a:pt x="250" y="8"/>
                    <a:pt x="242" y="0"/>
                    <a:pt x="238" y="0"/>
                  </a:cubicBezTo>
                  <a:close/>
                  <a:moveTo>
                    <a:pt x="234" y="592"/>
                  </a:moveTo>
                  <a:lnTo>
                    <a:pt x="67" y="659"/>
                  </a:lnTo>
                  <a:cubicBezTo>
                    <a:pt x="67" y="659"/>
                    <a:pt x="67" y="692"/>
                    <a:pt x="34" y="692"/>
                  </a:cubicBezTo>
                  <a:cubicBezTo>
                    <a:pt x="34" y="726"/>
                    <a:pt x="34" y="759"/>
                    <a:pt x="34" y="759"/>
                  </a:cubicBezTo>
                  <a:lnTo>
                    <a:pt x="34" y="2127"/>
                  </a:lnTo>
                  <a:cubicBezTo>
                    <a:pt x="34" y="2127"/>
                    <a:pt x="34" y="2160"/>
                    <a:pt x="34" y="2160"/>
                  </a:cubicBezTo>
                  <a:cubicBezTo>
                    <a:pt x="50" y="2177"/>
                    <a:pt x="59" y="2185"/>
                    <a:pt x="63" y="2185"/>
                  </a:cubicBezTo>
                  <a:cubicBezTo>
                    <a:pt x="67" y="2185"/>
                    <a:pt x="67" y="2177"/>
                    <a:pt x="67" y="2160"/>
                  </a:cubicBezTo>
                  <a:lnTo>
                    <a:pt x="234" y="2093"/>
                  </a:lnTo>
                  <a:cubicBezTo>
                    <a:pt x="234" y="2093"/>
                    <a:pt x="267" y="2060"/>
                    <a:pt x="267" y="2060"/>
                  </a:cubicBezTo>
                  <a:cubicBezTo>
                    <a:pt x="267" y="2027"/>
                    <a:pt x="267" y="1993"/>
                    <a:pt x="267" y="1993"/>
                  </a:cubicBezTo>
                  <a:lnTo>
                    <a:pt x="267" y="626"/>
                  </a:lnTo>
                  <a:cubicBezTo>
                    <a:pt x="267" y="592"/>
                    <a:pt x="267" y="592"/>
                    <a:pt x="267" y="592"/>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80"/>
            <p:cNvSpPr/>
            <p:nvPr/>
          </p:nvSpPr>
          <p:spPr>
            <a:xfrm>
              <a:off x="3801225" y="2179700"/>
              <a:ext cx="5850" cy="54650"/>
            </a:xfrm>
            <a:custGeom>
              <a:rect b="b" l="l" r="r" t="t"/>
              <a:pathLst>
                <a:path extrusionOk="0" h="2186" w="234">
                  <a:moveTo>
                    <a:pt x="205" y="1"/>
                  </a:moveTo>
                  <a:cubicBezTo>
                    <a:pt x="200" y="1"/>
                    <a:pt x="200" y="9"/>
                    <a:pt x="200" y="26"/>
                  </a:cubicBezTo>
                  <a:lnTo>
                    <a:pt x="34" y="93"/>
                  </a:lnTo>
                  <a:cubicBezTo>
                    <a:pt x="34" y="126"/>
                    <a:pt x="0" y="126"/>
                    <a:pt x="0" y="159"/>
                  </a:cubicBezTo>
                  <a:cubicBezTo>
                    <a:pt x="0" y="159"/>
                    <a:pt x="0" y="193"/>
                    <a:pt x="0" y="226"/>
                  </a:cubicBezTo>
                  <a:lnTo>
                    <a:pt x="0" y="2127"/>
                  </a:lnTo>
                  <a:cubicBezTo>
                    <a:pt x="0" y="2127"/>
                    <a:pt x="0" y="2161"/>
                    <a:pt x="0" y="2161"/>
                  </a:cubicBezTo>
                  <a:cubicBezTo>
                    <a:pt x="0" y="2177"/>
                    <a:pt x="9" y="2186"/>
                    <a:pt x="17" y="2186"/>
                  </a:cubicBezTo>
                  <a:cubicBezTo>
                    <a:pt x="25" y="2186"/>
                    <a:pt x="34" y="2177"/>
                    <a:pt x="34" y="2161"/>
                  </a:cubicBezTo>
                  <a:lnTo>
                    <a:pt x="200" y="2094"/>
                  </a:lnTo>
                  <a:cubicBezTo>
                    <a:pt x="200" y="2061"/>
                    <a:pt x="200" y="2061"/>
                    <a:pt x="234" y="2027"/>
                  </a:cubicBezTo>
                  <a:cubicBezTo>
                    <a:pt x="234" y="2027"/>
                    <a:pt x="234" y="1994"/>
                    <a:pt x="234" y="1994"/>
                  </a:cubicBezTo>
                  <a:lnTo>
                    <a:pt x="234" y="59"/>
                  </a:lnTo>
                  <a:cubicBezTo>
                    <a:pt x="234" y="59"/>
                    <a:pt x="234" y="26"/>
                    <a:pt x="234" y="26"/>
                  </a:cubicBezTo>
                  <a:cubicBezTo>
                    <a:pt x="217" y="9"/>
                    <a:pt x="209" y="1"/>
                    <a:pt x="205"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80"/>
            <p:cNvSpPr/>
            <p:nvPr/>
          </p:nvSpPr>
          <p:spPr>
            <a:xfrm>
              <a:off x="3812900" y="2212850"/>
              <a:ext cx="6700" cy="14200"/>
            </a:xfrm>
            <a:custGeom>
              <a:rect b="b" l="l" r="r" t="t"/>
              <a:pathLst>
                <a:path extrusionOk="0" h="568" w="268">
                  <a:moveTo>
                    <a:pt x="234" y="1"/>
                  </a:moveTo>
                  <a:lnTo>
                    <a:pt x="34" y="134"/>
                  </a:lnTo>
                  <a:cubicBezTo>
                    <a:pt x="34" y="134"/>
                    <a:pt x="0" y="168"/>
                    <a:pt x="0" y="168"/>
                  </a:cubicBezTo>
                  <a:cubicBezTo>
                    <a:pt x="0" y="201"/>
                    <a:pt x="0" y="201"/>
                    <a:pt x="0" y="234"/>
                  </a:cubicBezTo>
                  <a:lnTo>
                    <a:pt x="0" y="501"/>
                  </a:lnTo>
                  <a:cubicBezTo>
                    <a:pt x="0" y="535"/>
                    <a:pt x="0" y="535"/>
                    <a:pt x="0" y="568"/>
                  </a:cubicBezTo>
                  <a:lnTo>
                    <a:pt x="34" y="568"/>
                  </a:lnTo>
                  <a:lnTo>
                    <a:pt x="234" y="468"/>
                  </a:lnTo>
                  <a:cubicBezTo>
                    <a:pt x="234" y="435"/>
                    <a:pt x="234" y="435"/>
                    <a:pt x="267" y="401"/>
                  </a:cubicBezTo>
                  <a:cubicBezTo>
                    <a:pt x="267" y="401"/>
                    <a:pt x="267" y="368"/>
                    <a:pt x="267" y="334"/>
                  </a:cubicBezTo>
                  <a:lnTo>
                    <a:pt x="267" y="68"/>
                  </a:lnTo>
                  <a:cubicBezTo>
                    <a:pt x="267" y="34"/>
                    <a:pt x="267" y="34"/>
                    <a:pt x="267"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80"/>
            <p:cNvSpPr/>
            <p:nvPr/>
          </p:nvSpPr>
          <p:spPr>
            <a:xfrm>
              <a:off x="3824575" y="2173675"/>
              <a:ext cx="23375" cy="42550"/>
            </a:xfrm>
            <a:custGeom>
              <a:rect b="b" l="l" r="r" t="t"/>
              <a:pathLst>
                <a:path extrusionOk="0" h="1702" w="935">
                  <a:moveTo>
                    <a:pt x="667" y="0"/>
                  </a:moveTo>
                  <a:cubicBezTo>
                    <a:pt x="601" y="0"/>
                    <a:pt x="534" y="33"/>
                    <a:pt x="467" y="67"/>
                  </a:cubicBezTo>
                  <a:cubicBezTo>
                    <a:pt x="401" y="100"/>
                    <a:pt x="334" y="167"/>
                    <a:pt x="267" y="234"/>
                  </a:cubicBezTo>
                  <a:cubicBezTo>
                    <a:pt x="200" y="300"/>
                    <a:pt x="167" y="367"/>
                    <a:pt x="134" y="467"/>
                  </a:cubicBezTo>
                  <a:cubicBezTo>
                    <a:pt x="67" y="534"/>
                    <a:pt x="34" y="634"/>
                    <a:pt x="34" y="734"/>
                  </a:cubicBezTo>
                  <a:cubicBezTo>
                    <a:pt x="0" y="834"/>
                    <a:pt x="0" y="901"/>
                    <a:pt x="0" y="1001"/>
                  </a:cubicBezTo>
                  <a:lnTo>
                    <a:pt x="0" y="1234"/>
                  </a:lnTo>
                  <a:cubicBezTo>
                    <a:pt x="0" y="1334"/>
                    <a:pt x="0" y="1401"/>
                    <a:pt x="34" y="1468"/>
                  </a:cubicBezTo>
                  <a:cubicBezTo>
                    <a:pt x="34" y="1535"/>
                    <a:pt x="67" y="1601"/>
                    <a:pt x="134" y="1635"/>
                  </a:cubicBezTo>
                  <a:cubicBezTo>
                    <a:pt x="167" y="1668"/>
                    <a:pt x="200" y="1701"/>
                    <a:pt x="267" y="1701"/>
                  </a:cubicBezTo>
                  <a:cubicBezTo>
                    <a:pt x="334" y="1701"/>
                    <a:pt x="401" y="1668"/>
                    <a:pt x="467" y="1635"/>
                  </a:cubicBezTo>
                  <a:cubicBezTo>
                    <a:pt x="534" y="1601"/>
                    <a:pt x="601" y="1535"/>
                    <a:pt x="667" y="1468"/>
                  </a:cubicBezTo>
                  <a:cubicBezTo>
                    <a:pt x="734" y="1401"/>
                    <a:pt x="767" y="1334"/>
                    <a:pt x="801" y="1234"/>
                  </a:cubicBezTo>
                  <a:cubicBezTo>
                    <a:pt x="834" y="1168"/>
                    <a:pt x="868" y="1101"/>
                    <a:pt x="901" y="1034"/>
                  </a:cubicBezTo>
                  <a:cubicBezTo>
                    <a:pt x="901" y="967"/>
                    <a:pt x="901" y="934"/>
                    <a:pt x="934" y="867"/>
                  </a:cubicBezTo>
                  <a:cubicBezTo>
                    <a:pt x="934" y="834"/>
                    <a:pt x="934" y="834"/>
                    <a:pt x="934" y="801"/>
                  </a:cubicBezTo>
                  <a:lnTo>
                    <a:pt x="901" y="801"/>
                  </a:lnTo>
                  <a:lnTo>
                    <a:pt x="734" y="901"/>
                  </a:lnTo>
                  <a:cubicBezTo>
                    <a:pt x="734" y="901"/>
                    <a:pt x="701" y="934"/>
                    <a:pt x="701" y="934"/>
                  </a:cubicBezTo>
                  <a:lnTo>
                    <a:pt x="667" y="1001"/>
                  </a:lnTo>
                  <a:cubicBezTo>
                    <a:pt x="667" y="1034"/>
                    <a:pt x="667" y="1068"/>
                    <a:pt x="634" y="1101"/>
                  </a:cubicBezTo>
                  <a:cubicBezTo>
                    <a:pt x="634" y="1134"/>
                    <a:pt x="634" y="1134"/>
                    <a:pt x="601" y="1168"/>
                  </a:cubicBezTo>
                  <a:cubicBezTo>
                    <a:pt x="601" y="1201"/>
                    <a:pt x="567" y="1201"/>
                    <a:pt x="567" y="1234"/>
                  </a:cubicBezTo>
                  <a:cubicBezTo>
                    <a:pt x="534" y="1268"/>
                    <a:pt x="501" y="1268"/>
                    <a:pt x="467" y="1301"/>
                  </a:cubicBezTo>
                  <a:lnTo>
                    <a:pt x="334" y="1301"/>
                  </a:lnTo>
                  <a:cubicBezTo>
                    <a:pt x="300" y="1268"/>
                    <a:pt x="267" y="1234"/>
                    <a:pt x="267" y="1234"/>
                  </a:cubicBezTo>
                  <a:cubicBezTo>
                    <a:pt x="267" y="1168"/>
                    <a:pt x="267" y="1134"/>
                    <a:pt x="267" y="1068"/>
                  </a:cubicBezTo>
                  <a:cubicBezTo>
                    <a:pt x="234" y="1034"/>
                    <a:pt x="234" y="1001"/>
                    <a:pt x="267" y="967"/>
                  </a:cubicBezTo>
                  <a:cubicBezTo>
                    <a:pt x="234" y="934"/>
                    <a:pt x="234" y="901"/>
                    <a:pt x="267" y="867"/>
                  </a:cubicBezTo>
                  <a:cubicBezTo>
                    <a:pt x="267" y="834"/>
                    <a:pt x="267" y="767"/>
                    <a:pt x="267" y="701"/>
                  </a:cubicBezTo>
                  <a:cubicBezTo>
                    <a:pt x="300" y="667"/>
                    <a:pt x="300" y="634"/>
                    <a:pt x="334" y="567"/>
                  </a:cubicBezTo>
                  <a:cubicBezTo>
                    <a:pt x="334" y="534"/>
                    <a:pt x="367" y="500"/>
                    <a:pt x="401" y="467"/>
                  </a:cubicBezTo>
                  <a:cubicBezTo>
                    <a:pt x="434" y="467"/>
                    <a:pt x="434" y="434"/>
                    <a:pt x="467" y="434"/>
                  </a:cubicBezTo>
                  <a:cubicBezTo>
                    <a:pt x="501" y="400"/>
                    <a:pt x="534" y="400"/>
                    <a:pt x="567" y="400"/>
                  </a:cubicBezTo>
                  <a:cubicBezTo>
                    <a:pt x="567" y="384"/>
                    <a:pt x="576" y="375"/>
                    <a:pt x="584" y="375"/>
                  </a:cubicBezTo>
                  <a:cubicBezTo>
                    <a:pt x="592" y="375"/>
                    <a:pt x="601" y="384"/>
                    <a:pt x="601" y="400"/>
                  </a:cubicBezTo>
                  <a:lnTo>
                    <a:pt x="634" y="400"/>
                  </a:lnTo>
                  <a:cubicBezTo>
                    <a:pt x="667" y="434"/>
                    <a:pt x="667" y="434"/>
                    <a:pt x="667" y="467"/>
                  </a:cubicBezTo>
                  <a:lnTo>
                    <a:pt x="701" y="500"/>
                  </a:lnTo>
                  <a:lnTo>
                    <a:pt x="734" y="500"/>
                  </a:lnTo>
                  <a:lnTo>
                    <a:pt x="901" y="400"/>
                  </a:lnTo>
                  <a:cubicBezTo>
                    <a:pt x="901" y="400"/>
                    <a:pt x="901" y="400"/>
                    <a:pt x="934" y="367"/>
                  </a:cubicBezTo>
                  <a:cubicBezTo>
                    <a:pt x="934" y="334"/>
                    <a:pt x="934" y="334"/>
                    <a:pt x="934" y="300"/>
                  </a:cubicBezTo>
                  <a:cubicBezTo>
                    <a:pt x="901" y="267"/>
                    <a:pt x="901" y="200"/>
                    <a:pt x="901" y="167"/>
                  </a:cubicBezTo>
                  <a:cubicBezTo>
                    <a:pt x="868" y="134"/>
                    <a:pt x="834" y="67"/>
                    <a:pt x="801" y="67"/>
                  </a:cubicBezTo>
                  <a:cubicBezTo>
                    <a:pt x="767" y="0"/>
                    <a:pt x="734" y="0"/>
                    <a:pt x="667"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80"/>
            <p:cNvSpPr/>
            <p:nvPr/>
          </p:nvSpPr>
          <p:spPr>
            <a:xfrm>
              <a:off x="3852100" y="2157825"/>
              <a:ext cx="24200" cy="42550"/>
            </a:xfrm>
            <a:custGeom>
              <a:rect b="b" l="l" r="r" t="t"/>
              <a:pathLst>
                <a:path extrusionOk="0" h="1702" w="968">
                  <a:moveTo>
                    <a:pt x="634" y="367"/>
                  </a:moveTo>
                  <a:cubicBezTo>
                    <a:pt x="667" y="401"/>
                    <a:pt x="667" y="401"/>
                    <a:pt x="701" y="434"/>
                  </a:cubicBezTo>
                  <a:cubicBezTo>
                    <a:pt x="701" y="501"/>
                    <a:pt x="701" y="534"/>
                    <a:pt x="734" y="567"/>
                  </a:cubicBezTo>
                  <a:lnTo>
                    <a:pt x="734" y="834"/>
                  </a:lnTo>
                  <a:cubicBezTo>
                    <a:pt x="701" y="901"/>
                    <a:pt x="701" y="934"/>
                    <a:pt x="701" y="1001"/>
                  </a:cubicBezTo>
                  <a:cubicBezTo>
                    <a:pt x="667" y="1034"/>
                    <a:pt x="667" y="1101"/>
                    <a:pt x="634" y="1134"/>
                  </a:cubicBezTo>
                  <a:cubicBezTo>
                    <a:pt x="600" y="1168"/>
                    <a:pt x="600" y="1201"/>
                    <a:pt x="567" y="1235"/>
                  </a:cubicBezTo>
                  <a:lnTo>
                    <a:pt x="500" y="1268"/>
                  </a:lnTo>
                  <a:cubicBezTo>
                    <a:pt x="467" y="1301"/>
                    <a:pt x="434" y="1301"/>
                    <a:pt x="400" y="1301"/>
                  </a:cubicBezTo>
                  <a:cubicBezTo>
                    <a:pt x="400" y="1318"/>
                    <a:pt x="392" y="1326"/>
                    <a:pt x="379" y="1326"/>
                  </a:cubicBezTo>
                  <a:cubicBezTo>
                    <a:pt x="367" y="1326"/>
                    <a:pt x="350" y="1318"/>
                    <a:pt x="334" y="1301"/>
                  </a:cubicBezTo>
                  <a:cubicBezTo>
                    <a:pt x="300" y="1301"/>
                    <a:pt x="300" y="1268"/>
                    <a:pt x="267" y="1235"/>
                  </a:cubicBezTo>
                  <a:cubicBezTo>
                    <a:pt x="267" y="1201"/>
                    <a:pt x="267" y="1168"/>
                    <a:pt x="267" y="1101"/>
                  </a:cubicBezTo>
                  <a:cubicBezTo>
                    <a:pt x="267" y="1101"/>
                    <a:pt x="267" y="1068"/>
                    <a:pt x="267" y="1068"/>
                  </a:cubicBezTo>
                  <a:lnTo>
                    <a:pt x="267" y="901"/>
                  </a:lnTo>
                  <a:cubicBezTo>
                    <a:pt x="267" y="901"/>
                    <a:pt x="267" y="868"/>
                    <a:pt x="267" y="868"/>
                  </a:cubicBezTo>
                  <a:cubicBezTo>
                    <a:pt x="267" y="801"/>
                    <a:pt x="267" y="734"/>
                    <a:pt x="267" y="701"/>
                  </a:cubicBezTo>
                  <a:cubicBezTo>
                    <a:pt x="300" y="634"/>
                    <a:pt x="300" y="601"/>
                    <a:pt x="334" y="567"/>
                  </a:cubicBezTo>
                  <a:cubicBezTo>
                    <a:pt x="367" y="534"/>
                    <a:pt x="367" y="501"/>
                    <a:pt x="400" y="467"/>
                  </a:cubicBezTo>
                  <a:cubicBezTo>
                    <a:pt x="434" y="434"/>
                    <a:pt x="467" y="434"/>
                    <a:pt x="500" y="401"/>
                  </a:cubicBezTo>
                  <a:cubicBezTo>
                    <a:pt x="500" y="401"/>
                    <a:pt x="534" y="401"/>
                    <a:pt x="567" y="367"/>
                  </a:cubicBezTo>
                  <a:close/>
                  <a:moveTo>
                    <a:pt x="667" y="0"/>
                  </a:moveTo>
                  <a:cubicBezTo>
                    <a:pt x="600" y="0"/>
                    <a:pt x="534" y="0"/>
                    <a:pt x="500" y="67"/>
                  </a:cubicBezTo>
                  <a:cubicBezTo>
                    <a:pt x="400" y="100"/>
                    <a:pt x="367" y="134"/>
                    <a:pt x="300" y="200"/>
                  </a:cubicBezTo>
                  <a:cubicBezTo>
                    <a:pt x="234" y="267"/>
                    <a:pt x="200" y="334"/>
                    <a:pt x="167" y="434"/>
                  </a:cubicBezTo>
                  <a:cubicBezTo>
                    <a:pt x="67" y="601"/>
                    <a:pt x="33" y="768"/>
                    <a:pt x="0" y="968"/>
                  </a:cubicBezTo>
                  <a:lnTo>
                    <a:pt x="0" y="1034"/>
                  </a:lnTo>
                  <a:lnTo>
                    <a:pt x="0" y="1101"/>
                  </a:lnTo>
                  <a:lnTo>
                    <a:pt x="0" y="1201"/>
                  </a:lnTo>
                  <a:lnTo>
                    <a:pt x="0" y="1268"/>
                  </a:lnTo>
                  <a:cubicBezTo>
                    <a:pt x="0" y="1335"/>
                    <a:pt x="33" y="1401"/>
                    <a:pt x="67" y="1501"/>
                  </a:cubicBezTo>
                  <a:cubicBezTo>
                    <a:pt x="67" y="1535"/>
                    <a:pt x="100" y="1601"/>
                    <a:pt x="167" y="1635"/>
                  </a:cubicBezTo>
                  <a:cubicBezTo>
                    <a:pt x="200" y="1668"/>
                    <a:pt x="234" y="1702"/>
                    <a:pt x="300" y="1702"/>
                  </a:cubicBezTo>
                  <a:cubicBezTo>
                    <a:pt x="367" y="1702"/>
                    <a:pt x="434" y="1668"/>
                    <a:pt x="500" y="1635"/>
                  </a:cubicBezTo>
                  <a:cubicBezTo>
                    <a:pt x="567" y="1601"/>
                    <a:pt x="634" y="1535"/>
                    <a:pt x="667" y="1468"/>
                  </a:cubicBezTo>
                  <a:cubicBezTo>
                    <a:pt x="734" y="1401"/>
                    <a:pt x="767" y="1335"/>
                    <a:pt x="834" y="1235"/>
                  </a:cubicBezTo>
                  <a:cubicBezTo>
                    <a:pt x="867" y="1168"/>
                    <a:pt x="901" y="1068"/>
                    <a:pt x="934" y="1001"/>
                  </a:cubicBezTo>
                  <a:cubicBezTo>
                    <a:pt x="934" y="901"/>
                    <a:pt x="967" y="801"/>
                    <a:pt x="967" y="701"/>
                  </a:cubicBezTo>
                  <a:lnTo>
                    <a:pt x="967" y="434"/>
                  </a:lnTo>
                  <a:cubicBezTo>
                    <a:pt x="967" y="334"/>
                    <a:pt x="934" y="267"/>
                    <a:pt x="934" y="200"/>
                  </a:cubicBezTo>
                  <a:cubicBezTo>
                    <a:pt x="901" y="134"/>
                    <a:pt x="867" y="100"/>
                    <a:pt x="834" y="34"/>
                  </a:cubicBezTo>
                  <a:cubicBezTo>
                    <a:pt x="767" y="0"/>
                    <a:pt x="734" y="0"/>
                    <a:pt x="667"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80"/>
            <p:cNvSpPr/>
            <p:nvPr/>
          </p:nvSpPr>
          <p:spPr>
            <a:xfrm>
              <a:off x="3883775" y="2131625"/>
              <a:ext cx="35050" cy="55400"/>
            </a:xfrm>
            <a:custGeom>
              <a:rect b="b" l="l" r="r" t="t"/>
              <a:pathLst>
                <a:path extrusionOk="0" h="2216" w="1402">
                  <a:moveTo>
                    <a:pt x="1150" y="0"/>
                  </a:moveTo>
                  <a:cubicBezTo>
                    <a:pt x="1112" y="0"/>
                    <a:pt x="1082" y="24"/>
                    <a:pt x="1035" y="48"/>
                  </a:cubicBezTo>
                  <a:cubicBezTo>
                    <a:pt x="1001" y="81"/>
                    <a:pt x="968" y="81"/>
                    <a:pt x="968" y="114"/>
                  </a:cubicBezTo>
                  <a:cubicBezTo>
                    <a:pt x="935" y="148"/>
                    <a:pt x="901" y="181"/>
                    <a:pt x="868" y="214"/>
                  </a:cubicBezTo>
                  <a:lnTo>
                    <a:pt x="801" y="348"/>
                  </a:lnTo>
                  <a:cubicBezTo>
                    <a:pt x="768" y="381"/>
                    <a:pt x="734" y="415"/>
                    <a:pt x="734" y="481"/>
                  </a:cubicBezTo>
                  <a:cubicBezTo>
                    <a:pt x="701" y="415"/>
                    <a:pt x="668" y="381"/>
                    <a:pt x="601" y="381"/>
                  </a:cubicBezTo>
                  <a:cubicBezTo>
                    <a:pt x="582" y="371"/>
                    <a:pt x="562" y="367"/>
                    <a:pt x="542" y="367"/>
                  </a:cubicBezTo>
                  <a:cubicBezTo>
                    <a:pt x="495" y="367"/>
                    <a:pt x="448" y="391"/>
                    <a:pt x="401" y="415"/>
                  </a:cubicBezTo>
                  <a:cubicBezTo>
                    <a:pt x="368" y="448"/>
                    <a:pt x="301" y="481"/>
                    <a:pt x="267" y="548"/>
                  </a:cubicBezTo>
                  <a:cubicBezTo>
                    <a:pt x="252" y="564"/>
                    <a:pt x="236" y="587"/>
                    <a:pt x="220" y="615"/>
                  </a:cubicBezTo>
                  <a:lnTo>
                    <a:pt x="201" y="615"/>
                  </a:lnTo>
                  <a:lnTo>
                    <a:pt x="34" y="715"/>
                  </a:lnTo>
                  <a:cubicBezTo>
                    <a:pt x="34" y="715"/>
                    <a:pt x="1" y="748"/>
                    <a:pt x="1" y="748"/>
                  </a:cubicBezTo>
                  <a:cubicBezTo>
                    <a:pt x="1" y="781"/>
                    <a:pt x="1" y="781"/>
                    <a:pt x="1" y="815"/>
                  </a:cubicBezTo>
                  <a:lnTo>
                    <a:pt x="1" y="2182"/>
                  </a:lnTo>
                  <a:cubicBezTo>
                    <a:pt x="1" y="2182"/>
                    <a:pt x="1" y="2216"/>
                    <a:pt x="1" y="2216"/>
                  </a:cubicBezTo>
                  <a:lnTo>
                    <a:pt x="34" y="2216"/>
                  </a:lnTo>
                  <a:lnTo>
                    <a:pt x="201" y="2149"/>
                  </a:lnTo>
                  <a:cubicBezTo>
                    <a:pt x="201" y="2116"/>
                    <a:pt x="201" y="2116"/>
                    <a:pt x="234" y="2082"/>
                  </a:cubicBezTo>
                  <a:cubicBezTo>
                    <a:pt x="234" y="2082"/>
                    <a:pt x="234" y="2049"/>
                    <a:pt x="234" y="2016"/>
                  </a:cubicBezTo>
                  <a:lnTo>
                    <a:pt x="234" y="1248"/>
                  </a:lnTo>
                  <a:cubicBezTo>
                    <a:pt x="234" y="1148"/>
                    <a:pt x="234" y="1048"/>
                    <a:pt x="301" y="948"/>
                  </a:cubicBezTo>
                  <a:cubicBezTo>
                    <a:pt x="301" y="882"/>
                    <a:pt x="368" y="848"/>
                    <a:pt x="401" y="781"/>
                  </a:cubicBezTo>
                  <a:cubicBezTo>
                    <a:pt x="434" y="765"/>
                    <a:pt x="468" y="756"/>
                    <a:pt x="497" y="756"/>
                  </a:cubicBezTo>
                  <a:cubicBezTo>
                    <a:pt x="526" y="756"/>
                    <a:pt x="551" y="765"/>
                    <a:pt x="568" y="781"/>
                  </a:cubicBezTo>
                  <a:cubicBezTo>
                    <a:pt x="601" y="882"/>
                    <a:pt x="601" y="948"/>
                    <a:pt x="601" y="1048"/>
                  </a:cubicBezTo>
                  <a:lnTo>
                    <a:pt x="601" y="1816"/>
                  </a:lnTo>
                  <a:cubicBezTo>
                    <a:pt x="601" y="1816"/>
                    <a:pt x="601" y="1849"/>
                    <a:pt x="601" y="1849"/>
                  </a:cubicBezTo>
                  <a:lnTo>
                    <a:pt x="634" y="1849"/>
                  </a:lnTo>
                  <a:lnTo>
                    <a:pt x="768" y="1782"/>
                  </a:lnTo>
                  <a:cubicBezTo>
                    <a:pt x="801" y="1749"/>
                    <a:pt x="801" y="1749"/>
                    <a:pt x="835" y="1715"/>
                  </a:cubicBezTo>
                  <a:cubicBezTo>
                    <a:pt x="835" y="1715"/>
                    <a:pt x="835" y="1682"/>
                    <a:pt x="835" y="1649"/>
                  </a:cubicBezTo>
                  <a:lnTo>
                    <a:pt x="835" y="882"/>
                  </a:lnTo>
                  <a:cubicBezTo>
                    <a:pt x="801" y="781"/>
                    <a:pt x="835" y="681"/>
                    <a:pt x="868" y="581"/>
                  </a:cubicBezTo>
                  <a:cubicBezTo>
                    <a:pt x="901" y="515"/>
                    <a:pt x="935" y="481"/>
                    <a:pt x="1001" y="415"/>
                  </a:cubicBezTo>
                  <a:cubicBezTo>
                    <a:pt x="1035" y="398"/>
                    <a:pt x="1060" y="389"/>
                    <a:pt x="1081" y="389"/>
                  </a:cubicBezTo>
                  <a:cubicBezTo>
                    <a:pt x="1101" y="389"/>
                    <a:pt x="1118" y="398"/>
                    <a:pt x="1135" y="415"/>
                  </a:cubicBezTo>
                  <a:cubicBezTo>
                    <a:pt x="1201" y="515"/>
                    <a:pt x="1201" y="581"/>
                    <a:pt x="1201" y="681"/>
                  </a:cubicBezTo>
                  <a:lnTo>
                    <a:pt x="1201" y="1449"/>
                  </a:lnTo>
                  <a:cubicBezTo>
                    <a:pt x="1201" y="1449"/>
                    <a:pt x="1201" y="1482"/>
                    <a:pt x="1201" y="1482"/>
                  </a:cubicBezTo>
                  <a:lnTo>
                    <a:pt x="1235" y="1482"/>
                  </a:lnTo>
                  <a:lnTo>
                    <a:pt x="1368" y="1415"/>
                  </a:lnTo>
                  <a:cubicBezTo>
                    <a:pt x="1402" y="1415"/>
                    <a:pt x="1402" y="1382"/>
                    <a:pt x="1402" y="1349"/>
                  </a:cubicBezTo>
                  <a:cubicBezTo>
                    <a:pt x="1402" y="1349"/>
                    <a:pt x="1402" y="1315"/>
                    <a:pt x="1402" y="1315"/>
                  </a:cubicBezTo>
                  <a:lnTo>
                    <a:pt x="1402" y="515"/>
                  </a:lnTo>
                  <a:cubicBezTo>
                    <a:pt x="1402" y="448"/>
                    <a:pt x="1402" y="348"/>
                    <a:pt x="1402" y="281"/>
                  </a:cubicBezTo>
                  <a:cubicBezTo>
                    <a:pt x="1402" y="214"/>
                    <a:pt x="1368" y="148"/>
                    <a:pt x="1335" y="81"/>
                  </a:cubicBezTo>
                  <a:cubicBezTo>
                    <a:pt x="1302" y="48"/>
                    <a:pt x="1268" y="14"/>
                    <a:pt x="1201" y="14"/>
                  </a:cubicBezTo>
                  <a:cubicBezTo>
                    <a:pt x="1182" y="4"/>
                    <a:pt x="1165" y="0"/>
                    <a:pt x="1150"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80"/>
            <p:cNvSpPr/>
            <p:nvPr/>
          </p:nvSpPr>
          <p:spPr>
            <a:xfrm>
              <a:off x="3420125" y="2656500"/>
              <a:ext cx="17525" cy="29225"/>
            </a:xfrm>
            <a:custGeom>
              <a:rect b="b" l="l" r="r" t="t"/>
              <a:pathLst>
                <a:path extrusionOk="0" h="1169" w="701">
                  <a:moveTo>
                    <a:pt x="500" y="1"/>
                  </a:moveTo>
                  <a:cubicBezTo>
                    <a:pt x="434" y="1"/>
                    <a:pt x="400" y="34"/>
                    <a:pt x="367" y="68"/>
                  </a:cubicBezTo>
                  <a:cubicBezTo>
                    <a:pt x="300" y="68"/>
                    <a:pt x="234" y="134"/>
                    <a:pt x="200" y="168"/>
                  </a:cubicBezTo>
                  <a:cubicBezTo>
                    <a:pt x="167" y="234"/>
                    <a:pt x="133" y="301"/>
                    <a:pt x="100" y="368"/>
                  </a:cubicBezTo>
                  <a:cubicBezTo>
                    <a:pt x="67" y="435"/>
                    <a:pt x="33" y="501"/>
                    <a:pt x="33" y="568"/>
                  </a:cubicBezTo>
                  <a:cubicBezTo>
                    <a:pt x="0" y="635"/>
                    <a:pt x="0" y="701"/>
                    <a:pt x="0" y="801"/>
                  </a:cubicBezTo>
                  <a:cubicBezTo>
                    <a:pt x="0" y="868"/>
                    <a:pt x="0" y="935"/>
                    <a:pt x="33" y="1002"/>
                  </a:cubicBezTo>
                  <a:cubicBezTo>
                    <a:pt x="33" y="1035"/>
                    <a:pt x="67" y="1068"/>
                    <a:pt x="100" y="1135"/>
                  </a:cubicBezTo>
                  <a:cubicBezTo>
                    <a:pt x="133" y="1135"/>
                    <a:pt x="167" y="1168"/>
                    <a:pt x="200" y="1168"/>
                  </a:cubicBezTo>
                  <a:cubicBezTo>
                    <a:pt x="267" y="1168"/>
                    <a:pt x="300" y="1168"/>
                    <a:pt x="367" y="1135"/>
                  </a:cubicBezTo>
                  <a:cubicBezTo>
                    <a:pt x="400" y="1102"/>
                    <a:pt x="434" y="1068"/>
                    <a:pt x="500" y="1002"/>
                  </a:cubicBezTo>
                  <a:cubicBezTo>
                    <a:pt x="534" y="968"/>
                    <a:pt x="567" y="902"/>
                    <a:pt x="600" y="835"/>
                  </a:cubicBezTo>
                  <a:cubicBezTo>
                    <a:pt x="634" y="768"/>
                    <a:pt x="667" y="701"/>
                    <a:pt x="667" y="601"/>
                  </a:cubicBezTo>
                  <a:cubicBezTo>
                    <a:pt x="701" y="535"/>
                    <a:pt x="701" y="468"/>
                    <a:pt x="701" y="401"/>
                  </a:cubicBezTo>
                  <a:cubicBezTo>
                    <a:pt x="701" y="334"/>
                    <a:pt x="701" y="268"/>
                    <a:pt x="667" y="201"/>
                  </a:cubicBezTo>
                  <a:cubicBezTo>
                    <a:pt x="667" y="134"/>
                    <a:pt x="634" y="101"/>
                    <a:pt x="600" y="68"/>
                  </a:cubicBezTo>
                  <a:cubicBezTo>
                    <a:pt x="567" y="34"/>
                    <a:pt x="534" y="1"/>
                    <a:pt x="500"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80"/>
            <p:cNvSpPr/>
            <p:nvPr/>
          </p:nvSpPr>
          <p:spPr>
            <a:xfrm>
              <a:off x="3460150" y="2633650"/>
              <a:ext cx="17525" cy="28725"/>
            </a:xfrm>
            <a:custGeom>
              <a:rect b="b" l="l" r="r" t="t"/>
              <a:pathLst>
                <a:path extrusionOk="0" h="1149" w="701">
                  <a:moveTo>
                    <a:pt x="450" y="0"/>
                  </a:moveTo>
                  <a:cubicBezTo>
                    <a:pt x="414" y="0"/>
                    <a:pt x="391" y="24"/>
                    <a:pt x="367" y="48"/>
                  </a:cubicBezTo>
                  <a:cubicBezTo>
                    <a:pt x="300" y="81"/>
                    <a:pt x="267" y="114"/>
                    <a:pt x="234" y="148"/>
                  </a:cubicBezTo>
                  <a:cubicBezTo>
                    <a:pt x="167" y="214"/>
                    <a:pt x="134" y="281"/>
                    <a:pt x="100" y="348"/>
                  </a:cubicBezTo>
                  <a:cubicBezTo>
                    <a:pt x="67" y="415"/>
                    <a:pt x="67" y="481"/>
                    <a:pt x="34" y="548"/>
                  </a:cubicBezTo>
                  <a:cubicBezTo>
                    <a:pt x="34" y="615"/>
                    <a:pt x="0" y="715"/>
                    <a:pt x="0" y="781"/>
                  </a:cubicBezTo>
                  <a:cubicBezTo>
                    <a:pt x="0" y="848"/>
                    <a:pt x="0" y="915"/>
                    <a:pt x="34" y="982"/>
                  </a:cubicBezTo>
                  <a:cubicBezTo>
                    <a:pt x="34" y="1015"/>
                    <a:pt x="67" y="1082"/>
                    <a:pt x="100" y="1115"/>
                  </a:cubicBezTo>
                  <a:cubicBezTo>
                    <a:pt x="134" y="1148"/>
                    <a:pt x="167" y="1148"/>
                    <a:pt x="234" y="1148"/>
                  </a:cubicBezTo>
                  <a:cubicBezTo>
                    <a:pt x="267" y="1148"/>
                    <a:pt x="334" y="1148"/>
                    <a:pt x="367" y="1115"/>
                  </a:cubicBezTo>
                  <a:cubicBezTo>
                    <a:pt x="400" y="1082"/>
                    <a:pt x="467" y="1048"/>
                    <a:pt x="501" y="1015"/>
                  </a:cubicBezTo>
                  <a:cubicBezTo>
                    <a:pt x="534" y="948"/>
                    <a:pt x="567" y="882"/>
                    <a:pt x="601" y="815"/>
                  </a:cubicBezTo>
                  <a:cubicBezTo>
                    <a:pt x="634" y="748"/>
                    <a:pt x="667" y="681"/>
                    <a:pt x="701" y="581"/>
                  </a:cubicBezTo>
                  <a:cubicBezTo>
                    <a:pt x="701" y="515"/>
                    <a:pt x="701" y="448"/>
                    <a:pt x="701" y="381"/>
                  </a:cubicBezTo>
                  <a:cubicBezTo>
                    <a:pt x="701" y="314"/>
                    <a:pt x="701" y="248"/>
                    <a:pt x="701" y="181"/>
                  </a:cubicBezTo>
                  <a:cubicBezTo>
                    <a:pt x="667" y="114"/>
                    <a:pt x="634" y="81"/>
                    <a:pt x="601" y="48"/>
                  </a:cubicBezTo>
                  <a:cubicBezTo>
                    <a:pt x="567" y="14"/>
                    <a:pt x="534" y="14"/>
                    <a:pt x="501" y="14"/>
                  </a:cubicBezTo>
                  <a:cubicBezTo>
                    <a:pt x="481" y="5"/>
                    <a:pt x="464" y="0"/>
                    <a:pt x="450"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80"/>
            <p:cNvSpPr/>
            <p:nvPr/>
          </p:nvSpPr>
          <p:spPr>
            <a:xfrm>
              <a:off x="3500175" y="2610650"/>
              <a:ext cx="18375" cy="28375"/>
            </a:xfrm>
            <a:custGeom>
              <a:rect b="b" l="l" r="r" t="t"/>
              <a:pathLst>
                <a:path extrusionOk="0" h="1135" w="735">
                  <a:moveTo>
                    <a:pt x="501" y="0"/>
                  </a:moveTo>
                  <a:cubicBezTo>
                    <a:pt x="467" y="0"/>
                    <a:pt x="401" y="0"/>
                    <a:pt x="367" y="34"/>
                  </a:cubicBezTo>
                  <a:cubicBezTo>
                    <a:pt x="301" y="67"/>
                    <a:pt x="267" y="100"/>
                    <a:pt x="234" y="134"/>
                  </a:cubicBezTo>
                  <a:cubicBezTo>
                    <a:pt x="200" y="200"/>
                    <a:pt x="134" y="267"/>
                    <a:pt x="134" y="334"/>
                  </a:cubicBezTo>
                  <a:cubicBezTo>
                    <a:pt x="67" y="401"/>
                    <a:pt x="67" y="467"/>
                    <a:pt x="34" y="534"/>
                  </a:cubicBezTo>
                  <a:cubicBezTo>
                    <a:pt x="34" y="634"/>
                    <a:pt x="0" y="701"/>
                    <a:pt x="0" y="767"/>
                  </a:cubicBezTo>
                  <a:cubicBezTo>
                    <a:pt x="0" y="834"/>
                    <a:pt x="34" y="901"/>
                    <a:pt x="34" y="968"/>
                  </a:cubicBezTo>
                  <a:cubicBezTo>
                    <a:pt x="67" y="1001"/>
                    <a:pt x="67" y="1068"/>
                    <a:pt x="134" y="1101"/>
                  </a:cubicBezTo>
                  <a:cubicBezTo>
                    <a:pt x="134" y="1134"/>
                    <a:pt x="200" y="1134"/>
                    <a:pt x="234" y="1134"/>
                  </a:cubicBezTo>
                  <a:cubicBezTo>
                    <a:pt x="267" y="1134"/>
                    <a:pt x="334" y="1134"/>
                    <a:pt x="367" y="1101"/>
                  </a:cubicBezTo>
                  <a:cubicBezTo>
                    <a:pt x="434" y="1068"/>
                    <a:pt x="467" y="1034"/>
                    <a:pt x="501" y="1001"/>
                  </a:cubicBezTo>
                  <a:cubicBezTo>
                    <a:pt x="534" y="934"/>
                    <a:pt x="601" y="868"/>
                    <a:pt x="634" y="801"/>
                  </a:cubicBezTo>
                  <a:cubicBezTo>
                    <a:pt x="634" y="734"/>
                    <a:pt x="667" y="667"/>
                    <a:pt x="701" y="601"/>
                  </a:cubicBezTo>
                  <a:cubicBezTo>
                    <a:pt x="701" y="501"/>
                    <a:pt x="701" y="434"/>
                    <a:pt x="734" y="367"/>
                  </a:cubicBezTo>
                  <a:cubicBezTo>
                    <a:pt x="734" y="300"/>
                    <a:pt x="701" y="234"/>
                    <a:pt x="701" y="167"/>
                  </a:cubicBezTo>
                  <a:cubicBezTo>
                    <a:pt x="667" y="134"/>
                    <a:pt x="634" y="67"/>
                    <a:pt x="634" y="34"/>
                  </a:cubicBezTo>
                  <a:cubicBezTo>
                    <a:pt x="601" y="0"/>
                    <a:pt x="534" y="0"/>
                    <a:pt x="501"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80"/>
            <p:cNvSpPr/>
            <p:nvPr/>
          </p:nvSpPr>
          <p:spPr>
            <a:xfrm>
              <a:off x="3541025" y="2587300"/>
              <a:ext cx="17550" cy="29200"/>
            </a:xfrm>
            <a:custGeom>
              <a:rect b="b" l="l" r="r" t="t"/>
              <a:pathLst>
                <a:path extrusionOk="0" h="1168" w="702">
                  <a:moveTo>
                    <a:pt x="468" y="0"/>
                  </a:moveTo>
                  <a:cubicBezTo>
                    <a:pt x="434" y="0"/>
                    <a:pt x="368" y="0"/>
                    <a:pt x="334" y="34"/>
                  </a:cubicBezTo>
                  <a:cubicBezTo>
                    <a:pt x="301" y="67"/>
                    <a:pt x="234" y="100"/>
                    <a:pt x="201" y="167"/>
                  </a:cubicBezTo>
                  <a:cubicBezTo>
                    <a:pt x="168" y="200"/>
                    <a:pt x="134" y="267"/>
                    <a:pt x="101" y="334"/>
                  </a:cubicBezTo>
                  <a:cubicBezTo>
                    <a:pt x="68" y="401"/>
                    <a:pt x="34" y="467"/>
                    <a:pt x="34" y="567"/>
                  </a:cubicBezTo>
                  <a:cubicBezTo>
                    <a:pt x="1" y="634"/>
                    <a:pt x="1" y="701"/>
                    <a:pt x="1" y="767"/>
                  </a:cubicBezTo>
                  <a:cubicBezTo>
                    <a:pt x="1" y="834"/>
                    <a:pt x="1" y="901"/>
                    <a:pt x="34" y="968"/>
                  </a:cubicBezTo>
                  <a:cubicBezTo>
                    <a:pt x="34" y="1034"/>
                    <a:pt x="68" y="1068"/>
                    <a:pt x="101" y="1101"/>
                  </a:cubicBezTo>
                  <a:cubicBezTo>
                    <a:pt x="134" y="1134"/>
                    <a:pt x="168" y="1134"/>
                    <a:pt x="201" y="1168"/>
                  </a:cubicBezTo>
                  <a:cubicBezTo>
                    <a:pt x="268" y="1168"/>
                    <a:pt x="301" y="1134"/>
                    <a:pt x="334" y="1101"/>
                  </a:cubicBezTo>
                  <a:cubicBezTo>
                    <a:pt x="401" y="1068"/>
                    <a:pt x="434" y="1034"/>
                    <a:pt x="468" y="1001"/>
                  </a:cubicBezTo>
                  <a:cubicBezTo>
                    <a:pt x="535" y="934"/>
                    <a:pt x="568" y="868"/>
                    <a:pt x="601" y="801"/>
                  </a:cubicBezTo>
                  <a:cubicBezTo>
                    <a:pt x="635" y="734"/>
                    <a:pt x="635" y="667"/>
                    <a:pt x="668" y="601"/>
                  </a:cubicBezTo>
                  <a:cubicBezTo>
                    <a:pt x="668" y="534"/>
                    <a:pt x="701" y="434"/>
                    <a:pt x="701" y="367"/>
                  </a:cubicBezTo>
                  <a:cubicBezTo>
                    <a:pt x="701" y="300"/>
                    <a:pt x="701" y="234"/>
                    <a:pt x="668" y="167"/>
                  </a:cubicBezTo>
                  <a:cubicBezTo>
                    <a:pt x="668" y="134"/>
                    <a:pt x="635" y="67"/>
                    <a:pt x="601" y="34"/>
                  </a:cubicBezTo>
                  <a:cubicBezTo>
                    <a:pt x="568" y="0"/>
                    <a:pt x="535" y="0"/>
                    <a:pt x="468"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80"/>
            <p:cNvSpPr/>
            <p:nvPr/>
          </p:nvSpPr>
          <p:spPr>
            <a:xfrm>
              <a:off x="3581050" y="2563950"/>
              <a:ext cx="17550" cy="29200"/>
            </a:xfrm>
            <a:custGeom>
              <a:rect b="b" l="l" r="r" t="t"/>
              <a:pathLst>
                <a:path extrusionOk="0" h="1168" w="702">
                  <a:moveTo>
                    <a:pt x="501" y="0"/>
                  </a:moveTo>
                  <a:cubicBezTo>
                    <a:pt x="435" y="0"/>
                    <a:pt x="401" y="0"/>
                    <a:pt x="335" y="34"/>
                  </a:cubicBezTo>
                  <a:cubicBezTo>
                    <a:pt x="301" y="67"/>
                    <a:pt x="234" y="100"/>
                    <a:pt x="201" y="167"/>
                  </a:cubicBezTo>
                  <a:cubicBezTo>
                    <a:pt x="168" y="200"/>
                    <a:pt x="134" y="267"/>
                    <a:pt x="101" y="334"/>
                  </a:cubicBezTo>
                  <a:cubicBezTo>
                    <a:pt x="68" y="401"/>
                    <a:pt x="34" y="501"/>
                    <a:pt x="34" y="567"/>
                  </a:cubicBezTo>
                  <a:cubicBezTo>
                    <a:pt x="1" y="634"/>
                    <a:pt x="1" y="701"/>
                    <a:pt x="1" y="801"/>
                  </a:cubicBezTo>
                  <a:cubicBezTo>
                    <a:pt x="1" y="834"/>
                    <a:pt x="1" y="901"/>
                    <a:pt x="34" y="968"/>
                  </a:cubicBezTo>
                  <a:cubicBezTo>
                    <a:pt x="34" y="1034"/>
                    <a:pt x="68" y="1068"/>
                    <a:pt x="101" y="1101"/>
                  </a:cubicBezTo>
                  <a:cubicBezTo>
                    <a:pt x="134" y="1134"/>
                    <a:pt x="168" y="1168"/>
                    <a:pt x="201" y="1168"/>
                  </a:cubicBezTo>
                  <a:cubicBezTo>
                    <a:pt x="268" y="1168"/>
                    <a:pt x="301" y="1134"/>
                    <a:pt x="335" y="1134"/>
                  </a:cubicBezTo>
                  <a:cubicBezTo>
                    <a:pt x="401" y="1101"/>
                    <a:pt x="435" y="1068"/>
                    <a:pt x="501" y="1001"/>
                  </a:cubicBezTo>
                  <a:cubicBezTo>
                    <a:pt x="535" y="934"/>
                    <a:pt x="568" y="901"/>
                    <a:pt x="601" y="834"/>
                  </a:cubicBezTo>
                  <a:cubicBezTo>
                    <a:pt x="635" y="767"/>
                    <a:pt x="668" y="667"/>
                    <a:pt x="668" y="601"/>
                  </a:cubicBezTo>
                  <a:cubicBezTo>
                    <a:pt x="701" y="534"/>
                    <a:pt x="701" y="467"/>
                    <a:pt x="701" y="367"/>
                  </a:cubicBezTo>
                  <a:cubicBezTo>
                    <a:pt x="701" y="300"/>
                    <a:pt x="701" y="234"/>
                    <a:pt x="668" y="200"/>
                  </a:cubicBezTo>
                  <a:cubicBezTo>
                    <a:pt x="668" y="134"/>
                    <a:pt x="635" y="100"/>
                    <a:pt x="601" y="67"/>
                  </a:cubicBezTo>
                  <a:cubicBezTo>
                    <a:pt x="568" y="34"/>
                    <a:pt x="535" y="0"/>
                    <a:pt x="501"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80"/>
            <p:cNvSpPr/>
            <p:nvPr/>
          </p:nvSpPr>
          <p:spPr>
            <a:xfrm>
              <a:off x="3621100" y="2540600"/>
              <a:ext cx="17525" cy="29200"/>
            </a:xfrm>
            <a:custGeom>
              <a:rect b="b" l="l" r="r" t="t"/>
              <a:pathLst>
                <a:path extrusionOk="0" h="1168" w="701">
                  <a:moveTo>
                    <a:pt x="500" y="0"/>
                  </a:moveTo>
                  <a:cubicBezTo>
                    <a:pt x="434" y="0"/>
                    <a:pt x="400" y="0"/>
                    <a:pt x="367" y="34"/>
                  </a:cubicBezTo>
                  <a:cubicBezTo>
                    <a:pt x="300" y="67"/>
                    <a:pt x="267" y="100"/>
                    <a:pt x="234" y="167"/>
                  </a:cubicBezTo>
                  <a:cubicBezTo>
                    <a:pt x="167" y="234"/>
                    <a:pt x="134" y="267"/>
                    <a:pt x="100" y="334"/>
                  </a:cubicBezTo>
                  <a:cubicBezTo>
                    <a:pt x="67" y="401"/>
                    <a:pt x="33" y="501"/>
                    <a:pt x="33" y="567"/>
                  </a:cubicBezTo>
                  <a:cubicBezTo>
                    <a:pt x="0" y="634"/>
                    <a:pt x="0" y="701"/>
                    <a:pt x="0" y="801"/>
                  </a:cubicBezTo>
                  <a:cubicBezTo>
                    <a:pt x="0" y="868"/>
                    <a:pt x="0" y="934"/>
                    <a:pt x="33" y="968"/>
                  </a:cubicBezTo>
                  <a:cubicBezTo>
                    <a:pt x="33" y="1034"/>
                    <a:pt x="67" y="1068"/>
                    <a:pt x="100" y="1101"/>
                  </a:cubicBezTo>
                  <a:cubicBezTo>
                    <a:pt x="134" y="1134"/>
                    <a:pt x="167" y="1168"/>
                    <a:pt x="234" y="1168"/>
                  </a:cubicBezTo>
                  <a:cubicBezTo>
                    <a:pt x="267" y="1168"/>
                    <a:pt x="300" y="1168"/>
                    <a:pt x="367" y="1134"/>
                  </a:cubicBezTo>
                  <a:cubicBezTo>
                    <a:pt x="400" y="1101"/>
                    <a:pt x="467" y="1068"/>
                    <a:pt x="500" y="1001"/>
                  </a:cubicBezTo>
                  <a:cubicBezTo>
                    <a:pt x="534" y="934"/>
                    <a:pt x="567" y="901"/>
                    <a:pt x="601" y="834"/>
                  </a:cubicBezTo>
                  <a:cubicBezTo>
                    <a:pt x="634" y="767"/>
                    <a:pt x="667" y="667"/>
                    <a:pt x="667" y="601"/>
                  </a:cubicBezTo>
                  <a:cubicBezTo>
                    <a:pt x="701" y="534"/>
                    <a:pt x="701" y="467"/>
                    <a:pt x="701" y="367"/>
                  </a:cubicBezTo>
                  <a:cubicBezTo>
                    <a:pt x="701" y="300"/>
                    <a:pt x="701" y="234"/>
                    <a:pt x="667" y="200"/>
                  </a:cubicBezTo>
                  <a:cubicBezTo>
                    <a:pt x="667" y="134"/>
                    <a:pt x="634" y="100"/>
                    <a:pt x="601" y="67"/>
                  </a:cubicBezTo>
                  <a:cubicBezTo>
                    <a:pt x="567" y="34"/>
                    <a:pt x="534" y="0"/>
                    <a:pt x="500"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80"/>
            <p:cNvSpPr/>
            <p:nvPr/>
          </p:nvSpPr>
          <p:spPr>
            <a:xfrm>
              <a:off x="3661125" y="2517250"/>
              <a:ext cx="17525" cy="29200"/>
            </a:xfrm>
            <a:custGeom>
              <a:rect b="b" l="l" r="r" t="t"/>
              <a:pathLst>
                <a:path extrusionOk="0" h="1168" w="701">
                  <a:moveTo>
                    <a:pt x="501" y="0"/>
                  </a:moveTo>
                  <a:cubicBezTo>
                    <a:pt x="467" y="0"/>
                    <a:pt x="401" y="34"/>
                    <a:pt x="367" y="34"/>
                  </a:cubicBezTo>
                  <a:cubicBezTo>
                    <a:pt x="300" y="67"/>
                    <a:pt x="267" y="134"/>
                    <a:pt x="234" y="167"/>
                  </a:cubicBezTo>
                  <a:cubicBezTo>
                    <a:pt x="167" y="234"/>
                    <a:pt x="134" y="300"/>
                    <a:pt x="100" y="367"/>
                  </a:cubicBezTo>
                  <a:cubicBezTo>
                    <a:pt x="67" y="434"/>
                    <a:pt x="67" y="501"/>
                    <a:pt x="34" y="567"/>
                  </a:cubicBezTo>
                  <a:cubicBezTo>
                    <a:pt x="34" y="634"/>
                    <a:pt x="0" y="701"/>
                    <a:pt x="0" y="801"/>
                  </a:cubicBezTo>
                  <a:cubicBezTo>
                    <a:pt x="0" y="868"/>
                    <a:pt x="34" y="934"/>
                    <a:pt x="34" y="1001"/>
                  </a:cubicBezTo>
                  <a:cubicBezTo>
                    <a:pt x="67" y="1034"/>
                    <a:pt x="67" y="1068"/>
                    <a:pt x="100" y="1134"/>
                  </a:cubicBezTo>
                  <a:cubicBezTo>
                    <a:pt x="134" y="1134"/>
                    <a:pt x="167" y="1168"/>
                    <a:pt x="234" y="1168"/>
                  </a:cubicBezTo>
                  <a:cubicBezTo>
                    <a:pt x="267" y="1168"/>
                    <a:pt x="334" y="1168"/>
                    <a:pt x="367" y="1134"/>
                  </a:cubicBezTo>
                  <a:cubicBezTo>
                    <a:pt x="401" y="1101"/>
                    <a:pt x="467" y="1068"/>
                    <a:pt x="501" y="1001"/>
                  </a:cubicBezTo>
                  <a:cubicBezTo>
                    <a:pt x="534" y="968"/>
                    <a:pt x="567" y="901"/>
                    <a:pt x="601" y="834"/>
                  </a:cubicBezTo>
                  <a:cubicBezTo>
                    <a:pt x="634" y="767"/>
                    <a:pt x="667" y="701"/>
                    <a:pt x="701" y="601"/>
                  </a:cubicBezTo>
                  <a:cubicBezTo>
                    <a:pt x="701" y="534"/>
                    <a:pt x="701" y="467"/>
                    <a:pt x="701" y="401"/>
                  </a:cubicBezTo>
                  <a:cubicBezTo>
                    <a:pt x="701" y="334"/>
                    <a:pt x="701" y="267"/>
                    <a:pt x="701" y="200"/>
                  </a:cubicBezTo>
                  <a:cubicBezTo>
                    <a:pt x="667" y="134"/>
                    <a:pt x="634" y="100"/>
                    <a:pt x="601" y="67"/>
                  </a:cubicBezTo>
                  <a:cubicBezTo>
                    <a:pt x="567" y="34"/>
                    <a:pt x="534" y="0"/>
                    <a:pt x="501"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80"/>
            <p:cNvSpPr/>
            <p:nvPr/>
          </p:nvSpPr>
          <p:spPr>
            <a:xfrm>
              <a:off x="3701150" y="2493900"/>
              <a:ext cx="18375" cy="29200"/>
            </a:xfrm>
            <a:custGeom>
              <a:rect b="b" l="l" r="r" t="t"/>
              <a:pathLst>
                <a:path extrusionOk="0" h="1168" w="735">
                  <a:moveTo>
                    <a:pt x="501" y="0"/>
                  </a:moveTo>
                  <a:cubicBezTo>
                    <a:pt x="467" y="0"/>
                    <a:pt x="401" y="34"/>
                    <a:pt x="367" y="67"/>
                  </a:cubicBezTo>
                  <a:cubicBezTo>
                    <a:pt x="334" y="67"/>
                    <a:pt x="267" y="134"/>
                    <a:pt x="234" y="167"/>
                  </a:cubicBezTo>
                  <a:cubicBezTo>
                    <a:pt x="201" y="234"/>
                    <a:pt x="167" y="300"/>
                    <a:pt x="134" y="367"/>
                  </a:cubicBezTo>
                  <a:cubicBezTo>
                    <a:pt x="100" y="434"/>
                    <a:pt x="67" y="501"/>
                    <a:pt x="34" y="567"/>
                  </a:cubicBezTo>
                  <a:cubicBezTo>
                    <a:pt x="34" y="634"/>
                    <a:pt x="34" y="734"/>
                    <a:pt x="34" y="801"/>
                  </a:cubicBezTo>
                  <a:cubicBezTo>
                    <a:pt x="0" y="868"/>
                    <a:pt x="34" y="934"/>
                    <a:pt x="34" y="1001"/>
                  </a:cubicBezTo>
                  <a:cubicBezTo>
                    <a:pt x="67" y="1034"/>
                    <a:pt x="100" y="1101"/>
                    <a:pt x="134" y="1134"/>
                  </a:cubicBezTo>
                  <a:cubicBezTo>
                    <a:pt x="167" y="1168"/>
                    <a:pt x="201" y="1168"/>
                    <a:pt x="234" y="1168"/>
                  </a:cubicBezTo>
                  <a:cubicBezTo>
                    <a:pt x="267" y="1168"/>
                    <a:pt x="334" y="1168"/>
                    <a:pt x="367" y="1134"/>
                  </a:cubicBezTo>
                  <a:cubicBezTo>
                    <a:pt x="434" y="1101"/>
                    <a:pt x="467" y="1068"/>
                    <a:pt x="501" y="1034"/>
                  </a:cubicBezTo>
                  <a:cubicBezTo>
                    <a:pt x="567" y="968"/>
                    <a:pt x="601" y="901"/>
                    <a:pt x="634" y="834"/>
                  </a:cubicBezTo>
                  <a:cubicBezTo>
                    <a:pt x="668" y="767"/>
                    <a:pt x="668" y="701"/>
                    <a:pt x="701" y="634"/>
                  </a:cubicBezTo>
                  <a:cubicBezTo>
                    <a:pt x="701" y="534"/>
                    <a:pt x="734" y="467"/>
                    <a:pt x="734" y="401"/>
                  </a:cubicBezTo>
                  <a:cubicBezTo>
                    <a:pt x="734" y="334"/>
                    <a:pt x="701" y="267"/>
                    <a:pt x="701" y="200"/>
                  </a:cubicBezTo>
                  <a:cubicBezTo>
                    <a:pt x="668" y="134"/>
                    <a:pt x="668" y="100"/>
                    <a:pt x="634" y="67"/>
                  </a:cubicBezTo>
                  <a:cubicBezTo>
                    <a:pt x="601" y="34"/>
                    <a:pt x="567" y="0"/>
                    <a:pt x="501"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80"/>
            <p:cNvSpPr/>
            <p:nvPr/>
          </p:nvSpPr>
          <p:spPr>
            <a:xfrm>
              <a:off x="3372575" y="2810000"/>
              <a:ext cx="466200" cy="541975"/>
            </a:xfrm>
            <a:custGeom>
              <a:rect b="b" l="l" r="r" t="t"/>
              <a:pathLst>
                <a:path extrusionOk="0" h="21679" w="18648">
                  <a:moveTo>
                    <a:pt x="18159" y="1"/>
                  </a:moveTo>
                  <a:cubicBezTo>
                    <a:pt x="18036" y="1"/>
                    <a:pt x="17896" y="43"/>
                    <a:pt x="17747" y="132"/>
                  </a:cubicBezTo>
                  <a:lnTo>
                    <a:pt x="901" y="9806"/>
                  </a:lnTo>
                  <a:cubicBezTo>
                    <a:pt x="368" y="10173"/>
                    <a:pt x="34" y="10740"/>
                    <a:pt x="1" y="11373"/>
                  </a:cubicBezTo>
                  <a:lnTo>
                    <a:pt x="1" y="21047"/>
                  </a:lnTo>
                  <a:cubicBezTo>
                    <a:pt x="1" y="21445"/>
                    <a:pt x="198" y="21679"/>
                    <a:pt x="489" y="21679"/>
                  </a:cubicBezTo>
                  <a:cubicBezTo>
                    <a:pt x="612" y="21679"/>
                    <a:pt x="752" y="21637"/>
                    <a:pt x="901" y="21547"/>
                  </a:cubicBezTo>
                  <a:lnTo>
                    <a:pt x="17747" y="11840"/>
                  </a:lnTo>
                  <a:cubicBezTo>
                    <a:pt x="18280" y="11507"/>
                    <a:pt x="18614" y="10906"/>
                    <a:pt x="18647" y="10273"/>
                  </a:cubicBezTo>
                  <a:lnTo>
                    <a:pt x="18647" y="632"/>
                  </a:lnTo>
                  <a:cubicBezTo>
                    <a:pt x="18647" y="234"/>
                    <a:pt x="18450" y="1"/>
                    <a:pt x="18159"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80"/>
            <p:cNvSpPr/>
            <p:nvPr/>
          </p:nvSpPr>
          <p:spPr>
            <a:xfrm>
              <a:off x="3420125" y="3076800"/>
              <a:ext cx="20850" cy="62375"/>
            </a:xfrm>
            <a:custGeom>
              <a:rect b="b" l="l" r="r" t="t"/>
              <a:pathLst>
                <a:path extrusionOk="0" h="2495" w="834">
                  <a:moveTo>
                    <a:pt x="801" y="1"/>
                  </a:moveTo>
                  <a:lnTo>
                    <a:pt x="33" y="435"/>
                  </a:lnTo>
                  <a:cubicBezTo>
                    <a:pt x="33" y="435"/>
                    <a:pt x="0" y="468"/>
                    <a:pt x="0" y="468"/>
                  </a:cubicBezTo>
                  <a:cubicBezTo>
                    <a:pt x="0" y="501"/>
                    <a:pt x="0" y="535"/>
                    <a:pt x="0" y="535"/>
                  </a:cubicBezTo>
                  <a:lnTo>
                    <a:pt x="0" y="2436"/>
                  </a:lnTo>
                  <a:cubicBezTo>
                    <a:pt x="0" y="2436"/>
                    <a:pt x="0" y="2469"/>
                    <a:pt x="0" y="2469"/>
                  </a:cubicBezTo>
                  <a:cubicBezTo>
                    <a:pt x="0" y="2486"/>
                    <a:pt x="8" y="2494"/>
                    <a:pt x="17" y="2494"/>
                  </a:cubicBezTo>
                  <a:cubicBezTo>
                    <a:pt x="25" y="2494"/>
                    <a:pt x="33" y="2486"/>
                    <a:pt x="33" y="2469"/>
                  </a:cubicBezTo>
                  <a:lnTo>
                    <a:pt x="801" y="2036"/>
                  </a:lnTo>
                  <a:cubicBezTo>
                    <a:pt x="801" y="2036"/>
                    <a:pt x="834" y="2002"/>
                    <a:pt x="834" y="2002"/>
                  </a:cubicBezTo>
                  <a:cubicBezTo>
                    <a:pt x="834" y="1969"/>
                    <a:pt x="834" y="1936"/>
                    <a:pt x="834" y="1936"/>
                  </a:cubicBezTo>
                  <a:lnTo>
                    <a:pt x="834" y="1836"/>
                  </a:lnTo>
                  <a:cubicBezTo>
                    <a:pt x="834" y="1802"/>
                    <a:pt x="834" y="1802"/>
                    <a:pt x="834" y="1769"/>
                  </a:cubicBezTo>
                  <a:lnTo>
                    <a:pt x="801" y="1769"/>
                  </a:lnTo>
                  <a:lnTo>
                    <a:pt x="167" y="2169"/>
                  </a:lnTo>
                  <a:lnTo>
                    <a:pt x="167" y="1502"/>
                  </a:lnTo>
                  <a:lnTo>
                    <a:pt x="734" y="1168"/>
                  </a:lnTo>
                  <a:cubicBezTo>
                    <a:pt x="767" y="1168"/>
                    <a:pt x="767" y="1135"/>
                    <a:pt x="767" y="1135"/>
                  </a:cubicBezTo>
                  <a:cubicBezTo>
                    <a:pt x="801" y="1102"/>
                    <a:pt x="801" y="1102"/>
                    <a:pt x="767" y="1068"/>
                  </a:cubicBezTo>
                  <a:lnTo>
                    <a:pt x="767" y="968"/>
                  </a:lnTo>
                  <a:cubicBezTo>
                    <a:pt x="801" y="935"/>
                    <a:pt x="801" y="935"/>
                    <a:pt x="767" y="935"/>
                  </a:cubicBezTo>
                  <a:cubicBezTo>
                    <a:pt x="767" y="918"/>
                    <a:pt x="767" y="910"/>
                    <a:pt x="763" y="910"/>
                  </a:cubicBezTo>
                  <a:cubicBezTo>
                    <a:pt x="759" y="910"/>
                    <a:pt x="751" y="918"/>
                    <a:pt x="734" y="935"/>
                  </a:cubicBezTo>
                  <a:lnTo>
                    <a:pt x="167" y="1269"/>
                  </a:lnTo>
                  <a:lnTo>
                    <a:pt x="167" y="635"/>
                  </a:lnTo>
                  <a:lnTo>
                    <a:pt x="801" y="268"/>
                  </a:lnTo>
                  <a:cubicBezTo>
                    <a:pt x="801" y="268"/>
                    <a:pt x="801" y="268"/>
                    <a:pt x="834" y="234"/>
                  </a:cubicBezTo>
                  <a:cubicBezTo>
                    <a:pt x="834" y="201"/>
                    <a:pt x="834" y="201"/>
                    <a:pt x="834" y="168"/>
                  </a:cubicBezTo>
                  <a:lnTo>
                    <a:pt x="834" y="68"/>
                  </a:lnTo>
                  <a:cubicBezTo>
                    <a:pt x="834" y="34"/>
                    <a:pt x="834" y="34"/>
                    <a:pt x="83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80"/>
            <p:cNvSpPr/>
            <p:nvPr/>
          </p:nvSpPr>
          <p:spPr>
            <a:xfrm>
              <a:off x="3445975" y="3074300"/>
              <a:ext cx="22525" cy="50075"/>
            </a:xfrm>
            <a:custGeom>
              <a:rect b="b" l="l" r="r" t="t"/>
              <a:pathLst>
                <a:path extrusionOk="0" h="2003" w="901">
                  <a:moveTo>
                    <a:pt x="834" y="1"/>
                  </a:moveTo>
                  <a:lnTo>
                    <a:pt x="767" y="68"/>
                  </a:lnTo>
                  <a:cubicBezTo>
                    <a:pt x="734" y="68"/>
                    <a:pt x="734" y="68"/>
                    <a:pt x="701" y="101"/>
                  </a:cubicBezTo>
                  <a:lnTo>
                    <a:pt x="701" y="134"/>
                  </a:lnTo>
                  <a:lnTo>
                    <a:pt x="467" y="768"/>
                  </a:lnTo>
                  <a:lnTo>
                    <a:pt x="200" y="435"/>
                  </a:lnTo>
                  <a:lnTo>
                    <a:pt x="200" y="401"/>
                  </a:lnTo>
                  <a:lnTo>
                    <a:pt x="134" y="401"/>
                  </a:lnTo>
                  <a:lnTo>
                    <a:pt x="67" y="468"/>
                  </a:lnTo>
                  <a:cubicBezTo>
                    <a:pt x="33" y="468"/>
                    <a:pt x="33" y="501"/>
                    <a:pt x="33" y="501"/>
                  </a:cubicBezTo>
                  <a:cubicBezTo>
                    <a:pt x="33" y="535"/>
                    <a:pt x="33" y="535"/>
                    <a:pt x="33" y="568"/>
                  </a:cubicBezTo>
                  <a:cubicBezTo>
                    <a:pt x="33" y="568"/>
                    <a:pt x="33" y="568"/>
                    <a:pt x="33" y="601"/>
                  </a:cubicBezTo>
                  <a:lnTo>
                    <a:pt x="367" y="1035"/>
                  </a:lnTo>
                  <a:lnTo>
                    <a:pt x="0" y="1902"/>
                  </a:lnTo>
                  <a:cubicBezTo>
                    <a:pt x="0" y="1936"/>
                    <a:pt x="0" y="1936"/>
                    <a:pt x="0" y="1969"/>
                  </a:cubicBezTo>
                  <a:cubicBezTo>
                    <a:pt x="0" y="1969"/>
                    <a:pt x="0" y="1969"/>
                    <a:pt x="0" y="2002"/>
                  </a:cubicBezTo>
                  <a:lnTo>
                    <a:pt x="33" y="2002"/>
                  </a:lnTo>
                  <a:lnTo>
                    <a:pt x="134" y="1936"/>
                  </a:lnTo>
                  <a:cubicBezTo>
                    <a:pt x="134" y="1936"/>
                    <a:pt x="167" y="1902"/>
                    <a:pt x="167" y="1902"/>
                  </a:cubicBezTo>
                  <a:lnTo>
                    <a:pt x="167" y="1869"/>
                  </a:lnTo>
                  <a:lnTo>
                    <a:pt x="434" y="1168"/>
                  </a:lnTo>
                  <a:lnTo>
                    <a:pt x="701" y="1569"/>
                  </a:lnTo>
                  <a:lnTo>
                    <a:pt x="767" y="1569"/>
                  </a:lnTo>
                  <a:lnTo>
                    <a:pt x="867" y="1535"/>
                  </a:lnTo>
                  <a:cubicBezTo>
                    <a:pt x="867" y="1502"/>
                    <a:pt x="867" y="1502"/>
                    <a:pt x="867" y="1469"/>
                  </a:cubicBezTo>
                  <a:cubicBezTo>
                    <a:pt x="901" y="1469"/>
                    <a:pt x="901" y="1435"/>
                    <a:pt x="867" y="1435"/>
                  </a:cubicBezTo>
                  <a:cubicBezTo>
                    <a:pt x="867" y="1402"/>
                    <a:pt x="867" y="1402"/>
                    <a:pt x="867" y="1402"/>
                  </a:cubicBezTo>
                  <a:lnTo>
                    <a:pt x="534" y="935"/>
                  </a:lnTo>
                  <a:lnTo>
                    <a:pt x="867" y="101"/>
                  </a:lnTo>
                  <a:cubicBezTo>
                    <a:pt x="867" y="68"/>
                    <a:pt x="867" y="68"/>
                    <a:pt x="867" y="34"/>
                  </a:cubicBezTo>
                  <a:cubicBezTo>
                    <a:pt x="867" y="34"/>
                    <a:pt x="867" y="1"/>
                    <a:pt x="86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80"/>
            <p:cNvSpPr/>
            <p:nvPr/>
          </p:nvSpPr>
          <p:spPr>
            <a:xfrm>
              <a:off x="3474325" y="3061800"/>
              <a:ext cx="21700" cy="59850"/>
            </a:xfrm>
            <a:custGeom>
              <a:rect b="b" l="l" r="r" t="t"/>
              <a:pathLst>
                <a:path extrusionOk="0" h="2394" w="868">
                  <a:moveTo>
                    <a:pt x="526" y="284"/>
                  </a:moveTo>
                  <a:cubicBezTo>
                    <a:pt x="559" y="284"/>
                    <a:pt x="584" y="301"/>
                    <a:pt x="601" y="334"/>
                  </a:cubicBezTo>
                  <a:cubicBezTo>
                    <a:pt x="667" y="401"/>
                    <a:pt x="701" y="501"/>
                    <a:pt x="701" y="601"/>
                  </a:cubicBezTo>
                  <a:lnTo>
                    <a:pt x="701" y="768"/>
                  </a:lnTo>
                  <a:cubicBezTo>
                    <a:pt x="701" y="901"/>
                    <a:pt x="667" y="1035"/>
                    <a:pt x="601" y="1135"/>
                  </a:cubicBezTo>
                  <a:cubicBezTo>
                    <a:pt x="567" y="1235"/>
                    <a:pt x="501" y="1335"/>
                    <a:pt x="401" y="1368"/>
                  </a:cubicBezTo>
                  <a:cubicBezTo>
                    <a:pt x="384" y="1402"/>
                    <a:pt x="351" y="1418"/>
                    <a:pt x="317" y="1418"/>
                  </a:cubicBezTo>
                  <a:cubicBezTo>
                    <a:pt x="284" y="1418"/>
                    <a:pt x="250" y="1402"/>
                    <a:pt x="234" y="1368"/>
                  </a:cubicBezTo>
                  <a:cubicBezTo>
                    <a:pt x="167" y="1301"/>
                    <a:pt x="134" y="1201"/>
                    <a:pt x="134" y="1101"/>
                  </a:cubicBezTo>
                  <a:lnTo>
                    <a:pt x="134" y="901"/>
                  </a:lnTo>
                  <a:cubicBezTo>
                    <a:pt x="134" y="768"/>
                    <a:pt x="167" y="634"/>
                    <a:pt x="234" y="534"/>
                  </a:cubicBezTo>
                  <a:cubicBezTo>
                    <a:pt x="267" y="434"/>
                    <a:pt x="334" y="367"/>
                    <a:pt x="401" y="334"/>
                  </a:cubicBezTo>
                  <a:cubicBezTo>
                    <a:pt x="451" y="301"/>
                    <a:pt x="492" y="284"/>
                    <a:pt x="526" y="284"/>
                  </a:cubicBezTo>
                  <a:close/>
                  <a:moveTo>
                    <a:pt x="601" y="1"/>
                  </a:moveTo>
                  <a:cubicBezTo>
                    <a:pt x="534" y="1"/>
                    <a:pt x="501" y="1"/>
                    <a:pt x="434" y="34"/>
                  </a:cubicBezTo>
                  <a:cubicBezTo>
                    <a:pt x="367" y="101"/>
                    <a:pt x="300" y="134"/>
                    <a:pt x="267" y="201"/>
                  </a:cubicBezTo>
                  <a:cubicBezTo>
                    <a:pt x="200" y="267"/>
                    <a:pt x="167" y="334"/>
                    <a:pt x="134" y="401"/>
                  </a:cubicBezTo>
                  <a:lnTo>
                    <a:pt x="134" y="334"/>
                  </a:lnTo>
                  <a:cubicBezTo>
                    <a:pt x="134" y="301"/>
                    <a:pt x="134" y="301"/>
                    <a:pt x="134" y="267"/>
                  </a:cubicBezTo>
                  <a:lnTo>
                    <a:pt x="100" y="267"/>
                  </a:lnTo>
                  <a:lnTo>
                    <a:pt x="34" y="301"/>
                  </a:lnTo>
                  <a:cubicBezTo>
                    <a:pt x="34" y="334"/>
                    <a:pt x="0" y="334"/>
                    <a:pt x="0" y="367"/>
                  </a:cubicBezTo>
                  <a:cubicBezTo>
                    <a:pt x="0" y="367"/>
                    <a:pt x="0" y="401"/>
                    <a:pt x="0" y="434"/>
                  </a:cubicBezTo>
                  <a:lnTo>
                    <a:pt x="0" y="2336"/>
                  </a:lnTo>
                  <a:cubicBezTo>
                    <a:pt x="0" y="2369"/>
                    <a:pt x="0" y="2369"/>
                    <a:pt x="0" y="2369"/>
                  </a:cubicBezTo>
                  <a:cubicBezTo>
                    <a:pt x="0" y="2386"/>
                    <a:pt x="9" y="2394"/>
                    <a:pt x="17" y="2394"/>
                  </a:cubicBezTo>
                  <a:cubicBezTo>
                    <a:pt x="25" y="2394"/>
                    <a:pt x="34" y="2386"/>
                    <a:pt x="34" y="2369"/>
                  </a:cubicBezTo>
                  <a:lnTo>
                    <a:pt x="100" y="2336"/>
                  </a:lnTo>
                  <a:cubicBezTo>
                    <a:pt x="134" y="2336"/>
                    <a:pt x="134" y="2336"/>
                    <a:pt x="134" y="2302"/>
                  </a:cubicBezTo>
                  <a:cubicBezTo>
                    <a:pt x="134" y="2269"/>
                    <a:pt x="134" y="2269"/>
                    <a:pt x="134" y="2235"/>
                  </a:cubicBezTo>
                  <a:lnTo>
                    <a:pt x="134" y="1602"/>
                  </a:lnTo>
                  <a:cubicBezTo>
                    <a:pt x="167" y="1635"/>
                    <a:pt x="200" y="1668"/>
                    <a:pt x="267" y="1668"/>
                  </a:cubicBezTo>
                  <a:cubicBezTo>
                    <a:pt x="300" y="1668"/>
                    <a:pt x="401" y="1668"/>
                    <a:pt x="434" y="1635"/>
                  </a:cubicBezTo>
                  <a:cubicBezTo>
                    <a:pt x="501" y="1568"/>
                    <a:pt x="567" y="1535"/>
                    <a:pt x="601" y="1468"/>
                  </a:cubicBezTo>
                  <a:cubicBezTo>
                    <a:pt x="667" y="1402"/>
                    <a:pt x="701" y="1335"/>
                    <a:pt x="734" y="1268"/>
                  </a:cubicBezTo>
                  <a:cubicBezTo>
                    <a:pt x="767" y="1168"/>
                    <a:pt x="801" y="1101"/>
                    <a:pt x="834" y="1001"/>
                  </a:cubicBezTo>
                  <a:cubicBezTo>
                    <a:pt x="868" y="901"/>
                    <a:pt x="868" y="801"/>
                    <a:pt x="868" y="668"/>
                  </a:cubicBezTo>
                  <a:lnTo>
                    <a:pt x="868" y="601"/>
                  </a:lnTo>
                  <a:lnTo>
                    <a:pt x="868" y="501"/>
                  </a:lnTo>
                  <a:cubicBezTo>
                    <a:pt x="868" y="401"/>
                    <a:pt x="868" y="301"/>
                    <a:pt x="834" y="234"/>
                  </a:cubicBezTo>
                  <a:cubicBezTo>
                    <a:pt x="801" y="167"/>
                    <a:pt x="767" y="101"/>
                    <a:pt x="734" y="67"/>
                  </a:cubicBezTo>
                  <a:cubicBezTo>
                    <a:pt x="701" y="34"/>
                    <a:pt x="667" y="1"/>
                    <a:pt x="60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80"/>
            <p:cNvSpPr/>
            <p:nvPr/>
          </p:nvSpPr>
          <p:spPr>
            <a:xfrm>
              <a:off x="3501850" y="3037625"/>
              <a:ext cx="5025" cy="53400"/>
            </a:xfrm>
            <a:custGeom>
              <a:rect b="b" l="l" r="r" t="t"/>
              <a:pathLst>
                <a:path extrusionOk="0" h="2136" w="201">
                  <a:moveTo>
                    <a:pt x="167" y="0"/>
                  </a:moveTo>
                  <a:lnTo>
                    <a:pt x="67" y="67"/>
                  </a:lnTo>
                  <a:cubicBezTo>
                    <a:pt x="33" y="100"/>
                    <a:pt x="33" y="100"/>
                    <a:pt x="33" y="100"/>
                  </a:cubicBezTo>
                  <a:cubicBezTo>
                    <a:pt x="33" y="134"/>
                    <a:pt x="33" y="167"/>
                    <a:pt x="33" y="200"/>
                  </a:cubicBezTo>
                  <a:lnTo>
                    <a:pt x="33" y="367"/>
                  </a:lnTo>
                  <a:cubicBezTo>
                    <a:pt x="0" y="367"/>
                    <a:pt x="0" y="400"/>
                    <a:pt x="33" y="400"/>
                  </a:cubicBezTo>
                  <a:lnTo>
                    <a:pt x="67" y="400"/>
                  </a:lnTo>
                  <a:lnTo>
                    <a:pt x="167" y="334"/>
                  </a:lnTo>
                  <a:cubicBezTo>
                    <a:pt x="167" y="334"/>
                    <a:pt x="200" y="300"/>
                    <a:pt x="200" y="300"/>
                  </a:cubicBezTo>
                  <a:cubicBezTo>
                    <a:pt x="200" y="267"/>
                    <a:pt x="200" y="267"/>
                    <a:pt x="200" y="234"/>
                  </a:cubicBezTo>
                  <a:lnTo>
                    <a:pt x="200" y="67"/>
                  </a:lnTo>
                  <a:cubicBezTo>
                    <a:pt x="200" y="34"/>
                    <a:pt x="200" y="34"/>
                    <a:pt x="200" y="0"/>
                  </a:cubicBezTo>
                  <a:close/>
                  <a:moveTo>
                    <a:pt x="167" y="601"/>
                  </a:moveTo>
                  <a:lnTo>
                    <a:pt x="100" y="634"/>
                  </a:lnTo>
                  <a:cubicBezTo>
                    <a:pt x="67" y="634"/>
                    <a:pt x="67" y="634"/>
                    <a:pt x="67" y="667"/>
                  </a:cubicBezTo>
                  <a:cubicBezTo>
                    <a:pt x="67" y="701"/>
                    <a:pt x="67" y="701"/>
                    <a:pt x="67" y="734"/>
                  </a:cubicBezTo>
                  <a:lnTo>
                    <a:pt x="67" y="2102"/>
                  </a:lnTo>
                  <a:cubicBezTo>
                    <a:pt x="67" y="2102"/>
                    <a:pt x="67" y="2135"/>
                    <a:pt x="67" y="2135"/>
                  </a:cubicBezTo>
                  <a:lnTo>
                    <a:pt x="100" y="2135"/>
                  </a:lnTo>
                  <a:lnTo>
                    <a:pt x="167" y="2102"/>
                  </a:lnTo>
                  <a:cubicBezTo>
                    <a:pt x="200" y="2102"/>
                    <a:pt x="200" y="2068"/>
                    <a:pt x="200" y="2068"/>
                  </a:cubicBezTo>
                  <a:cubicBezTo>
                    <a:pt x="200" y="2035"/>
                    <a:pt x="200" y="2002"/>
                    <a:pt x="200" y="2002"/>
                  </a:cubicBezTo>
                  <a:lnTo>
                    <a:pt x="200" y="634"/>
                  </a:lnTo>
                  <a:cubicBezTo>
                    <a:pt x="200" y="601"/>
                    <a:pt x="200" y="601"/>
                    <a:pt x="200" y="60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80"/>
            <p:cNvSpPr/>
            <p:nvPr/>
          </p:nvSpPr>
          <p:spPr>
            <a:xfrm>
              <a:off x="3514350" y="3039500"/>
              <a:ext cx="13375" cy="44850"/>
            </a:xfrm>
            <a:custGeom>
              <a:rect b="b" l="l" r="r" t="t"/>
              <a:pathLst>
                <a:path extrusionOk="0" h="1794" w="535">
                  <a:moveTo>
                    <a:pt x="501" y="0"/>
                  </a:moveTo>
                  <a:cubicBezTo>
                    <a:pt x="492" y="0"/>
                    <a:pt x="484" y="9"/>
                    <a:pt x="467" y="25"/>
                  </a:cubicBezTo>
                  <a:lnTo>
                    <a:pt x="401" y="59"/>
                  </a:lnTo>
                  <a:cubicBezTo>
                    <a:pt x="334" y="92"/>
                    <a:pt x="267" y="159"/>
                    <a:pt x="234" y="192"/>
                  </a:cubicBezTo>
                  <a:cubicBezTo>
                    <a:pt x="201" y="259"/>
                    <a:pt x="167" y="292"/>
                    <a:pt x="167" y="359"/>
                  </a:cubicBezTo>
                  <a:lnTo>
                    <a:pt x="167" y="292"/>
                  </a:lnTo>
                  <a:cubicBezTo>
                    <a:pt x="167" y="259"/>
                    <a:pt x="167" y="259"/>
                    <a:pt x="167" y="225"/>
                  </a:cubicBezTo>
                  <a:lnTo>
                    <a:pt x="100" y="225"/>
                  </a:lnTo>
                  <a:lnTo>
                    <a:pt x="34" y="292"/>
                  </a:lnTo>
                  <a:cubicBezTo>
                    <a:pt x="34" y="292"/>
                    <a:pt x="0" y="292"/>
                    <a:pt x="0" y="325"/>
                  </a:cubicBezTo>
                  <a:cubicBezTo>
                    <a:pt x="0" y="359"/>
                    <a:pt x="0" y="359"/>
                    <a:pt x="0" y="392"/>
                  </a:cubicBezTo>
                  <a:lnTo>
                    <a:pt x="0" y="1760"/>
                  </a:lnTo>
                  <a:cubicBezTo>
                    <a:pt x="0" y="1760"/>
                    <a:pt x="0" y="1793"/>
                    <a:pt x="0" y="1793"/>
                  </a:cubicBezTo>
                  <a:lnTo>
                    <a:pt x="34" y="1793"/>
                  </a:lnTo>
                  <a:lnTo>
                    <a:pt x="100" y="1760"/>
                  </a:lnTo>
                  <a:cubicBezTo>
                    <a:pt x="167" y="1726"/>
                    <a:pt x="167" y="1726"/>
                    <a:pt x="167" y="1693"/>
                  </a:cubicBezTo>
                  <a:cubicBezTo>
                    <a:pt x="167" y="1693"/>
                    <a:pt x="167" y="1660"/>
                    <a:pt x="167" y="1660"/>
                  </a:cubicBezTo>
                  <a:lnTo>
                    <a:pt x="167" y="792"/>
                  </a:lnTo>
                  <a:cubicBezTo>
                    <a:pt x="134" y="592"/>
                    <a:pt x="201" y="426"/>
                    <a:pt x="367" y="325"/>
                  </a:cubicBezTo>
                  <a:lnTo>
                    <a:pt x="467" y="259"/>
                  </a:lnTo>
                  <a:cubicBezTo>
                    <a:pt x="534" y="259"/>
                    <a:pt x="534" y="259"/>
                    <a:pt x="534" y="225"/>
                  </a:cubicBezTo>
                  <a:cubicBezTo>
                    <a:pt x="534" y="192"/>
                    <a:pt x="534" y="192"/>
                    <a:pt x="534" y="159"/>
                  </a:cubicBezTo>
                  <a:lnTo>
                    <a:pt x="534" y="59"/>
                  </a:lnTo>
                  <a:cubicBezTo>
                    <a:pt x="534" y="59"/>
                    <a:pt x="534" y="25"/>
                    <a:pt x="534" y="25"/>
                  </a:cubicBezTo>
                  <a:cubicBezTo>
                    <a:pt x="517" y="9"/>
                    <a:pt x="509" y="0"/>
                    <a:pt x="50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80"/>
            <p:cNvSpPr/>
            <p:nvPr/>
          </p:nvSpPr>
          <p:spPr>
            <a:xfrm>
              <a:off x="3530200" y="3029275"/>
              <a:ext cx="20875" cy="43400"/>
            </a:xfrm>
            <a:custGeom>
              <a:rect b="b" l="l" r="r" t="t"/>
              <a:pathLst>
                <a:path extrusionOk="0" h="1736" w="835">
                  <a:moveTo>
                    <a:pt x="634" y="768"/>
                  </a:moveTo>
                  <a:lnTo>
                    <a:pt x="634" y="835"/>
                  </a:lnTo>
                  <a:cubicBezTo>
                    <a:pt x="634" y="901"/>
                    <a:pt x="634" y="968"/>
                    <a:pt x="634" y="1035"/>
                  </a:cubicBezTo>
                  <a:cubicBezTo>
                    <a:pt x="601" y="1068"/>
                    <a:pt x="601" y="1135"/>
                    <a:pt x="567" y="1201"/>
                  </a:cubicBezTo>
                  <a:cubicBezTo>
                    <a:pt x="534" y="1235"/>
                    <a:pt x="501" y="1302"/>
                    <a:pt x="467" y="1335"/>
                  </a:cubicBezTo>
                  <a:cubicBezTo>
                    <a:pt x="434" y="1368"/>
                    <a:pt x="367" y="1402"/>
                    <a:pt x="334" y="1435"/>
                  </a:cubicBezTo>
                  <a:cubicBezTo>
                    <a:pt x="300" y="1435"/>
                    <a:pt x="267" y="1468"/>
                    <a:pt x="234" y="1468"/>
                  </a:cubicBezTo>
                  <a:lnTo>
                    <a:pt x="200" y="1468"/>
                  </a:lnTo>
                  <a:cubicBezTo>
                    <a:pt x="167" y="1435"/>
                    <a:pt x="167" y="1435"/>
                    <a:pt x="167" y="1402"/>
                  </a:cubicBezTo>
                  <a:cubicBezTo>
                    <a:pt x="167" y="1402"/>
                    <a:pt x="167" y="1368"/>
                    <a:pt x="167" y="1368"/>
                  </a:cubicBezTo>
                  <a:cubicBezTo>
                    <a:pt x="167" y="1268"/>
                    <a:pt x="200" y="1201"/>
                    <a:pt x="234" y="1135"/>
                  </a:cubicBezTo>
                  <a:cubicBezTo>
                    <a:pt x="267" y="1068"/>
                    <a:pt x="334" y="1001"/>
                    <a:pt x="434" y="935"/>
                  </a:cubicBezTo>
                  <a:lnTo>
                    <a:pt x="634" y="768"/>
                  </a:lnTo>
                  <a:close/>
                  <a:moveTo>
                    <a:pt x="601" y="1"/>
                  </a:moveTo>
                  <a:cubicBezTo>
                    <a:pt x="534" y="1"/>
                    <a:pt x="467" y="1"/>
                    <a:pt x="434" y="34"/>
                  </a:cubicBezTo>
                  <a:cubicBezTo>
                    <a:pt x="367" y="67"/>
                    <a:pt x="334" y="101"/>
                    <a:pt x="300" y="167"/>
                  </a:cubicBezTo>
                  <a:cubicBezTo>
                    <a:pt x="234" y="201"/>
                    <a:pt x="200" y="267"/>
                    <a:pt x="167" y="301"/>
                  </a:cubicBezTo>
                  <a:cubicBezTo>
                    <a:pt x="134" y="368"/>
                    <a:pt x="100" y="401"/>
                    <a:pt x="100" y="468"/>
                  </a:cubicBezTo>
                  <a:cubicBezTo>
                    <a:pt x="67" y="534"/>
                    <a:pt x="67" y="568"/>
                    <a:pt x="67" y="634"/>
                  </a:cubicBezTo>
                  <a:cubicBezTo>
                    <a:pt x="67" y="634"/>
                    <a:pt x="67" y="668"/>
                    <a:pt x="67" y="668"/>
                  </a:cubicBezTo>
                  <a:lnTo>
                    <a:pt x="100" y="668"/>
                  </a:lnTo>
                  <a:lnTo>
                    <a:pt x="167" y="634"/>
                  </a:lnTo>
                  <a:lnTo>
                    <a:pt x="200" y="601"/>
                  </a:lnTo>
                  <a:cubicBezTo>
                    <a:pt x="200" y="601"/>
                    <a:pt x="200" y="568"/>
                    <a:pt x="200" y="568"/>
                  </a:cubicBezTo>
                  <a:cubicBezTo>
                    <a:pt x="234" y="501"/>
                    <a:pt x="267" y="468"/>
                    <a:pt x="300" y="401"/>
                  </a:cubicBezTo>
                  <a:cubicBezTo>
                    <a:pt x="334" y="368"/>
                    <a:pt x="367" y="334"/>
                    <a:pt x="400" y="301"/>
                  </a:cubicBezTo>
                  <a:cubicBezTo>
                    <a:pt x="434" y="284"/>
                    <a:pt x="467" y="276"/>
                    <a:pt x="496" y="276"/>
                  </a:cubicBezTo>
                  <a:cubicBezTo>
                    <a:pt x="526" y="276"/>
                    <a:pt x="551" y="284"/>
                    <a:pt x="567" y="301"/>
                  </a:cubicBezTo>
                  <a:cubicBezTo>
                    <a:pt x="601" y="334"/>
                    <a:pt x="634" y="368"/>
                    <a:pt x="634" y="468"/>
                  </a:cubicBezTo>
                  <a:lnTo>
                    <a:pt x="634" y="534"/>
                  </a:lnTo>
                  <a:lnTo>
                    <a:pt x="367" y="734"/>
                  </a:lnTo>
                  <a:cubicBezTo>
                    <a:pt x="334" y="801"/>
                    <a:pt x="267" y="835"/>
                    <a:pt x="234" y="901"/>
                  </a:cubicBezTo>
                  <a:cubicBezTo>
                    <a:pt x="167" y="935"/>
                    <a:pt x="134" y="1001"/>
                    <a:pt x="100" y="1068"/>
                  </a:cubicBezTo>
                  <a:cubicBezTo>
                    <a:pt x="67" y="1135"/>
                    <a:pt x="34" y="1201"/>
                    <a:pt x="34" y="1268"/>
                  </a:cubicBezTo>
                  <a:cubicBezTo>
                    <a:pt x="0" y="1335"/>
                    <a:pt x="0" y="1402"/>
                    <a:pt x="0" y="1468"/>
                  </a:cubicBezTo>
                  <a:cubicBezTo>
                    <a:pt x="0" y="1535"/>
                    <a:pt x="34" y="1568"/>
                    <a:pt x="34" y="1602"/>
                  </a:cubicBezTo>
                  <a:cubicBezTo>
                    <a:pt x="67" y="1635"/>
                    <a:pt x="67" y="1668"/>
                    <a:pt x="100" y="1702"/>
                  </a:cubicBezTo>
                  <a:cubicBezTo>
                    <a:pt x="134" y="1735"/>
                    <a:pt x="167" y="1735"/>
                    <a:pt x="200" y="1735"/>
                  </a:cubicBezTo>
                  <a:cubicBezTo>
                    <a:pt x="267" y="1735"/>
                    <a:pt x="300" y="1702"/>
                    <a:pt x="367" y="1668"/>
                  </a:cubicBezTo>
                  <a:cubicBezTo>
                    <a:pt x="367" y="1668"/>
                    <a:pt x="400" y="1635"/>
                    <a:pt x="434" y="1602"/>
                  </a:cubicBezTo>
                  <a:lnTo>
                    <a:pt x="534" y="1502"/>
                  </a:lnTo>
                  <a:cubicBezTo>
                    <a:pt x="567" y="1468"/>
                    <a:pt x="601" y="1435"/>
                    <a:pt x="634" y="1402"/>
                  </a:cubicBezTo>
                  <a:cubicBezTo>
                    <a:pt x="634" y="1335"/>
                    <a:pt x="667" y="1302"/>
                    <a:pt x="667" y="1268"/>
                  </a:cubicBezTo>
                  <a:lnTo>
                    <a:pt x="667" y="1368"/>
                  </a:lnTo>
                  <a:cubicBezTo>
                    <a:pt x="667" y="1402"/>
                    <a:pt x="667" y="1402"/>
                    <a:pt x="667" y="1435"/>
                  </a:cubicBezTo>
                  <a:lnTo>
                    <a:pt x="701" y="1435"/>
                  </a:lnTo>
                  <a:lnTo>
                    <a:pt x="767" y="1402"/>
                  </a:lnTo>
                  <a:cubicBezTo>
                    <a:pt x="801" y="1368"/>
                    <a:pt x="801" y="1368"/>
                    <a:pt x="834" y="1335"/>
                  </a:cubicBezTo>
                  <a:cubicBezTo>
                    <a:pt x="834" y="1335"/>
                    <a:pt x="834" y="1302"/>
                    <a:pt x="834" y="1268"/>
                  </a:cubicBezTo>
                  <a:lnTo>
                    <a:pt x="834" y="401"/>
                  </a:lnTo>
                  <a:cubicBezTo>
                    <a:pt x="834" y="301"/>
                    <a:pt x="801" y="234"/>
                    <a:pt x="801" y="167"/>
                  </a:cubicBezTo>
                  <a:cubicBezTo>
                    <a:pt x="767" y="101"/>
                    <a:pt x="734" y="67"/>
                    <a:pt x="701" y="34"/>
                  </a:cubicBezTo>
                  <a:cubicBezTo>
                    <a:pt x="667" y="1"/>
                    <a:pt x="634" y="1"/>
                    <a:pt x="60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80"/>
            <p:cNvSpPr/>
            <p:nvPr/>
          </p:nvSpPr>
          <p:spPr>
            <a:xfrm>
              <a:off x="3555200" y="3005100"/>
              <a:ext cx="15875" cy="50475"/>
            </a:xfrm>
            <a:custGeom>
              <a:rect b="b" l="l" r="r" t="t"/>
              <a:pathLst>
                <a:path extrusionOk="0" h="2019" w="635">
                  <a:moveTo>
                    <a:pt x="268" y="0"/>
                  </a:moveTo>
                  <a:lnTo>
                    <a:pt x="201" y="34"/>
                  </a:lnTo>
                  <a:cubicBezTo>
                    <a:pt x="201" y="67"/>
                    <a:pt x="168" y="67"/>
                    <a:pt x="168" y="100"/>
                  </a:cubicBezTo>
                  <a:cubicBezTo>
                    <a:pt x="168" y="100"/>
                    <a:pt x="168" y="134"/>
                    <a:pt x="168" y="167"/>
                  </a:cubicBezTo>
                  <a:lnTo>
                    <a:pt x="168" y="634"/>
                  </a:lnTo>
                  <a:lnTo>
                    <a:pt x="34" y="701"/>
                  </a:lnTo>
                  <a:cubicBezTo>
                    <a:pt x="1" y="701"/>
                    <a:pt x="1" y="734"/>
                    <a:pt x="1" y="734"/>
                  </a:cubicBezTo>
                  <a:cubicBezTo>
                    <a:pt x="1" y="767"/>
                    <a:pt x="1" y="801"/>
                    <a:pt x="1" y="801"/>
                  </a:cubicBezTo>
                  <a:lnTo>
                    <a:pt x="1" y="901"/>
                  </a:lnTo>
                  <a:cubicBezTo>
                    <a:pt x="1" y="901"/>
                    <a:pt x="1" y="934"/>
                    <a:pt x="1" y="934"/>
                  </a:cubicBezTo>
                  <a:cubicBezTo>
                    <a:pt x="1" y="951"/>
                    <a:pt x="9" y="959"/>
                    <a:pt x="18" y="959"/>
                  </a:cubicBezTo>
                  <a:cubicBezTo>
                    <a:pt x="26" y="959"/>
                    <a:pt x="34" y="951"/>
                    <a:pt x="34" y="934"/>
                  </a:cubicBezTo>
                  <a:lnTo>
                    <a:pt x="168" y="868"/>
                  </a:lnTo>
                  <a:lnTo>
                    <a:pt x="168" y="1635"/>
                  </a:lnTo>
                  <a:cubicBezTo>
                    <a:pt x="168" y="1735"/>
                    <a:pt x="168" y="1868"/>
                    <a:pt x="234" y="1968"/>
                  </a:cubicBezTo>
                  <a:cubicBezTo>
                    <a:pt x="268" y="2002"/>
                    <a:pt x="301" y="2018"/>
                    <a:pt x="339" y="2018"/>
                  </a:cubicBezTo>
                  <a:cubicBezTo>
                    <a:pt x="376" y="2018"/>
                    <a:pt x="418" y="2002"/>
                    <a:pt x="468" y="1968"/>
                  </a:cubicBezTo>
                  <a:lnTo>
                    <a:pt x="601" y="1902"/>
                  </a:lnTo>
                  <a:cubicBezTo>
                    <a:pt x="601" y="1868"/>
                    <a:pt x="635" y="1868"/>
                    <a:pt x="635" y="1835"/>
                  </a:cubicBezTo>
                  <a:cubicBezTo>
                    <a:pt x="635" y="1835"/>
                    <a:pt x="635" y="1802"/>
                    <a:pt x="635" y="1802"/>
                  </a:cubicBezTo>
                  <a:lnTo>
                    <a:pt x="635" y="1701"/>
                  </a:lnTo>
                  <a:cubicBezTo>
                    <a:pt x="635" y="1668"/>
                    <a:pt x="635" y="1668"/>
                    <a:pt x="635" y="1635"/>
                  </a:cubicBezTo>
                  <a:lnTo>
                    <a:pt x="601" y="1635"/>
                  </a:lnTo>
                  <a:lnTo>
                    <a:pt x="501" y="1701"/>
                  </a:lnTo>
                  <a:cubicBezTo>
                    <a:pt x="468" y="1735"/>
                    <a:pt x="435" y="1735"/>
                    <a:pt x="435" y="1735"/>
                  </a:cubicBezTo>
                  <a:cubicBezTo>
                    <a:pt x="401" y="1735"/>
                    <a:pt x="368" y="1735"/>
                    <a:pt x="368" y="1701"/>
                  </a:cubicBezTo>
                  <a:cubicBezTo>
                    <a:pt x="368" y="1668"/>
                    <a:pt x="334" y="1668"/>
                    <a:pt x="334" y="1635"/>
                  </a:cubicBezTo>
                  <a:cubicBezTo>
                    <a:pt x="334" y="1601"/>
                    <a:pt x="334" y="1568"/>
                    <a:pt x="334" y="1535"/>
                  </a:cubicBezTo>
                  <a:lnTo>
                    <a:pt x="301" y="767"/>
                  </a:lnTo>
                  <a:lnTo>
                    <a:pt x="568" y="634"/>
                  </a:lnTo>
                  <a:cubicBezTo>
                    <a:pt x="568" y="634"/>
                    <a:pt x="568" y="601"/>
                    <a:pt x="601" y="601"/>
                  </a:cubicBezTo>
                  <a:cubicBezTo>
                    <a:pt x="601" y="567"/>
                    <a:pt x="601" y="534"/>
                    <a:pt x="601" y="534"/>
                  </a:cubicBezTo>
                  <a:lnTo>
                    <a:pt x="601" y="434"/>
                  </a:lnTo>
                  <a:cubicBezTo>
                    <a:pt x="601" y="434"/>
                    <a:pt x="601" y="401"/>
                    <a:pt x="601" y="401"/>
                  </a:cubicBezTo>
                  <a:cubicBezTo>
                    <a:pt x="585" y="384"/>
                    <a:pt x="576" y="375"/>
                    <a:pt x="572" y="375"/>
                  </a:cubicBezTo>
                  <a:cubicBezTo>
                    <a:pt x="568" y="375"/>
                    <a:pt x="568" y="384"/>
                    <a:pt x="568" y="401"/>
                  </a:cubicBezTo>
                  <a:lnTo>
                    <a:pt x="301" y="534"/>
                  </a:lnTo>
                  <a:lnTo>
                    <a:pt x="301" y="67"/>
                  </a:lnTo>
                  <a:cubicBezTo>
                    <a:pt x="334" y="34"/>
                    <a:pt x="334" y="34"/>
                    <a:pt x="30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80"/>
            <p:cNvSpPr/>
            <p:nvPr/>
          </p:nvSpPr>
          <p:spPr>
            <a:xfrm>
              <a:off x="3576900" y="2995075"/>
              <a:ext cx="5025" cy="53400"/>
            </a:xfrm>
            <a:custGeom>
              <a:rect b="b" l="l" r="r" t="t"/>
              <a:pathLst>
                <a:path extrusionOk="0" h="2136" w="201">
                  <a:moveTo>
                    <a:pt x="134" y="1"/>
                  </a:moveTo>
                  <a:lnTo>
                    <a:pt x="34" y="68"/>
                  </a:lnTo>
                  <a:cubicBezTo>
                    <a:pt x="34" y="68"/>
                    <a:pt x="0" y="101"/>
                    <a:pt x="0" y="101"/>
                  </a:cubicBezTo>
                  <a:cubicBezTo>
                    <a:pt x="0" y="134"/>
                    <a:pt x="0" y="168"/>
                    <a:pt x="0" y="168"/>
                  </a:cubicBezTo>
                  <a:lnTo>
                    <a:pt x="0" y="335"/>
                  </a:lnTo>
                  <a:cubicBezTo>
                    <a:pt x="0" y="368"/>
                    <a:pt x="0" y="368"/>
                    <a:pt x="0" y="401"/>
                  </a:cubicBezTo>
                  <a:lnTo>
                    <a:pt x="34" y="401"/>
                  </a:lnTo>
                  <a:lnTo>
                    <a:pt x="134" y="335"/>
                  </a:lnTo>
                  <a:cubicBezTo>
                    <a:pt x="167" y="301"/>
                    <a:pt x="167" y="301"/>
                    <a:pt x="167" y="301"/>
                  </a:cubicBezTo>
                  <a:cubicBezTo>
                    <a:pt x="167" y="268"/>
                    <a:pt x="167" y="234"/>
                    <a:pt x="167" y="234"/>
                  </a:cubicBezTo>
                  <a:lnTo>
                    <a:pt x="167" y="68"/>
                  </a:lnTo>
                  <a:cubicBezTo>
                    <a:pt x="200" y="34"/>
                    <a:pt x="200" y="34"/>
                    <a:pt x="167" y="1"/>
                  </a:cubicBezTo>
                  <a:close/>
                  <a:moveTo>
                    <a:pt x="134" y="568"/>
                  </a:moveTo>
                  <a:lnTo>
                    <a:pt x="67" y="601"/>
                  </a:lnTo>
                  <a:cubicBezTo>
                    <a:pt x="67" y="635"/>
                    <a:pt x="34" y="635"/>
                    <a:pt x="34" y="668"/>
                  </a:cubicBezTo>
                  <a:cubicBezTo>
                    <a:pt x="34" y="668"/>
                    <a:pt x="34" y="701"/>
                    <a:pt x="34" y="735"/>
                  </a:cubicBezTo>
                  <a:lnTo>
                    <a:pt x="34" y="2069"/>
                  </a:lnTo>
                  <a:cubicBezTo>
                    <a:pt x="34" y="2102"/>
                    <a:pt x="34" y="2102"/>
                    <a:pt x="34" y="2136"/>
                  </a:cubicBezTo>
                  <a:lnTo>
                    <a:pt x="67" y="2136"/>
                  </a:lnTo>
                  <a:lnTo>
                    <a:pt x="134" y="2102"/>
                  </a:lnTo>
                  <a:cubicBezTo>
                    <a:pt x="167" y="2069"/>
                    <a:pt x="167" y="2069"/>
                    <a:pt x="167" y="2036"/>
                  </a:cubicBezTo>
                  <a:cubicBezTo>
                    <a:pt x="200" y="2036"/>
                    <a:pt x="200" y="2002"/>
                    <a:pt x="167" y="1969"/>
                  </a:cubicBezTo>
                  <a:lnTo>
                    <a:pt x="167" y="635"/>
                  </a:lnTo>
                  <a:cubicBezTo>
                    <a:pt x="200" y="601"/>
                    <a:pt x="200" y="601"/>
                    <a:pt x="167" y="568"/>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80"/>
            <p:cNvSpPr/>
            <p:nvPr/>
          </p:nvSpPr>
          <p:spPr>
            <a:xfrm>
              <a:off x="3586900" y="2995925"/>
              <a:ext cx="22550" cy="42550"/>
            </a:xfrm>
            <a:custGeom>
              <a:rect b="b" l="l" r="r" t="t"/>
              <a:pathLst>
                <a:path extrusionOk="0" h="1702" w="902">
                  <a:moveTo>
                    <a:pt x="568" y="267"/>
                  </a:moveTo>
                  <a:cubicBezTo>
                    <a:pt x="601" y="301"/>
                    <a:pt x="634" y="301"/>
                    <a:pt x="668" y="334"/>
                  </a:cubicBezTo>
                  <a:cubicBezTo>
                    <a:pt x="668" y="367"/>
                    <a:pt x="701" y="401"/>
                    <a:pt x="701" y="434"/>
                  </a:cubicBezTo>
                  <a:cubicBezTo>
                    <a:pt x="734" y="467"/>
                    <a:pt x="734" y="534"/>
                    <a:pt x="734" y="567"/>
                  </a:cubicBezTo>
                  <a:lnTo>
                    <a:pt x="734" y="701"/>
                  </a:lnTo>
                  <a:lnTo>
                    <a:pt x="734" y="834"/>
                  </a:lnTo>
                  <a:cubicBezTo>
                    <a:pt x="734" y="868"/>
                    <a:pt x="734" y="934"/>
                    <a:pt x="701" y="1001"/>
                  </a:cubicBezTo>
                  <a:cubicBezTo>
                    <a:pt x="701" y="1068"/>
                    <a:pt x="668" y="1101"/>
                    <a:pt x="668" y="1168"/>
                  </a:cubicBezTo>
                  <a:cubicBezTo>
                    <a:pt x="634" y="1201"/>
                    <a:pt x="601" y="1268"/>
                    <a:pt x="568" y="1301"/>
                  </a:cubicBezTo>
                  <a:cubicBezTo>
                    <a:pt x="534" y="1335"/>
                    <a:pt x="501" y="1368"/>
                    <a:pt x="467" y="1401"/>
                  </a:cubicBezTo>
                  <a:cubicBezTo>
                    <a:pt x="401" y="1401"/>
                    <a:pt x="367" y="1435"/>
                    <a:pt x="334" y="1435"/>
                  </a:cubicBezTo>
                  <a:cubicBezTo>
                    <a:pt x="301" y="1435"/>
                    <a:pt x="267" y="1401"/>
                    <a:pt x="267" y="1401"/>
                  </a:cubicBezTo>
                  <a:cubicBezTo>
                    <a:pt x="234" y="1368"/>
                    <a:pt x="201" y="1335"/>
                    <a:pt x="201" y="1301"/>
                  </a:cubicBezTo>
                  <a:cubicBezTo>
                    <a:pt x="201" y="1235"/>
                    <a:pt x="167" y="1201"/>
                    <a:pt x="167" y="1134"/>
                  </a:cubicBezTo>
                  <a:cubicBezTo>
                    <a:pt x="167" y="1101"/>
                    <a:pt x="167" y="1068"/>
                    <a:pt x="167" y="1034"/>
                  </a:cubicBezTo>
                  <a:cubicBezTo>
                    <a:pt x="167" y="968"/>
                    <a:pt x="167" y="934"/>
                    <a:pt x="167" y="901"/>
                  </a:cubicBezTo>
                  <a:cubicBezTo>
                    <a:pt x="167" y="834"/>
                    <a:pt x="201" y="768"/>
                    <a:pt x="201" y="701"/>
                  </a:cubicBezTo>
                  <a:cubicBezTo>
                    <a:pt x="201" y="667"/>
                    <a:pt x="234" y="601"/>
                    <a:pt x="267" y="567"/>
                  </a:cubicBezTo>
                  <a:cubicBezTo>
                    <a:pt x="267" y="501"/>
                    <a:pt x="301" y="467"/>
                    <a:pt x="334" y="401"/>
                  </a:cubicBezTo>
                  <a:cubicBezTo>
                    <a:pt x="367" y="367"/>
                    <a:pt x="401" y="334"/>
                    <a:pt x="467" y="334"/>
                  </a:cubicBezTo>
                  <a:cubicBezTo>
                    <a:pt x="501" y="301"/>
                    <a:pt x="534" y="301"/>
                    <a:pt x="568" y="267"/>
                  </a:cubicBezTo>
                  <a:close/>
                  <a:moveTo>
                    <a:pt x="634" y="0"/>
                  </a:moveTo>
                  <a:cubicBezTo>
                    <a:pt x="568" y="0"/>
                    <a:pt x="501" y="34"/>
                    <a:pt x="467" y="67"/>
                  </a:cubicBezTo>
                  <a:cubicBezTo>
                    <a:pt x="367" y="100"/>
                    <a:pt x="334" y="167"/>
                    <a:pt x="267" y="234"/>
                  </a:cubicBezTo>
                  <a:cubicBezTo>
                    <a:pt x="201" y="301"/>
                    <a:pt x="167" y="367"/>
                    <a:pt x="134" y="434"/>
                  </a:cubicBezTo>
                  <a:cubicBezTo>
                    <a:pt x="101" y="501"/>
                    <a:pt x="67" y="601"/>
                    <a:pt x="34" y="701"/>
                  </a:cubicBezTo>
                  <a:cubicBezTo>
                    <a:pt x="34" y="801"/>
                    <a:pt x="0" y="868"/>
                    <a:pt x="0" y="968"/>
                  </a:cubicBezTo>
                  <a:lnTo>
                    <a:pt x="0" y="1268"/>
                  </a:lnTo>
                  <a:cubicBezTo>
                    <a:pt x="0" y="1335"/>
                    <a:pt x="34" y="1435"/>
                    <a:pt x="34" y="1501"/>
                  </a:cubicBezTo>
                  <a:cubicBezTo>
                    <a:pt x="67" y="1568"/>
                    <a:pt x="101" y="1601"/>
                    <a:pt x="134" y="1635"/>
                  </a:cubicBezTo>
                  <a:cubicBezTo>
                    <a:pt x="167" y="1668"/>
                    <a:pt x="234" y="1702"/>
                    <a:pt x="267" y="1702"/>
                  </a:cubicBezTo>
                  <a:cubicBezTo>
                    <a:pt x="334" y="1702"/>
                    <a:pt x="401" y="1668"/>
                    <a:pt x="467" y="1635"/>
                  </a:cubicBezTo>
                  <a:cubicBezTo>
                    <a:pt x="534" y="1601"/>
                    <a:pt x="568" y="1568"/>
                    <a:pt x="634" y="1501"/>
                  </a:cubicBezTo>
                  <a:cubicBezTo>
                    <a:pt x="701" y="1435"/>
                    <a:pt x="734" y="1368"/>
                    <a:pt x="768" y="1268"/>
                  </a:cubicBezTo>
                  <a:cubicBezTo>
                    <a:pt x="801" y="1201"/>
                    <a:pt x="834" y="1101"/>
                    <a:pt x="868" y="1034"/>
                  </a:cubicBezTo>
                  <a:cubicBezTo>
                    <a:pt x="868" y="934"/>
                    <a:pt x="901" y="834"/>
                    <a:pt x="901" y="734"/>
                  </a:cubicBezTo>
                  <a:lnTo>
                    <a:pt x="901" y="467"/>
                  </a:lnTo>
                  <a:cubicBezTo>
                    <a:pt x="901" y="367"/>
                    <a:pt x="868" y="301"/>
                    <a:pt x="868" y="234"/>
                  </a:cubicBezTo>
                  <a:cubicBezTo>
                    <a:pt x="834" y="167"/>
                    <a:pt x="801" y="100"/>
                    <a:pt x="768" y="67"/>
                  </a:cubicBezTo>
                  <a:cubicBezTo>
                    <a:pt x="734" y="34"/>
                    <a:pt x="701" y="0"/>
                    <a:pt x="63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80"/>
            <p:cNvSpPr/>
            <p:nvPr/>
          </p:nvSpPr>
          <p:spPr>
            <a:xfrm>
              <a:off x="3616925" y="2979250"/>
              <a:ext cx="21700" cy="45875"/>
            </a:xfrm>
            <a:custGeom>
              <a:rect b="b" l="l" r="r" t="t"/>
              <a:pathLst>
                <a:path extrusionOk="0" h="1835" w="868">
                  <a:moveTo>
                    <a:pt x="601" y="0"/>
                  </a:moveTo>
                  <a:cubicBezTo>
                    <a:pt x="567" y="34"/>
                    <a:pt x="501" y="34"/>
                    <a:pt x="467" y="67"/>
                  </a:cubicBezTo>
                  <a:cubicBezTo>
                    <a:pt x="367" y="100"/>
                    <a:pt x="301" y="167"/>
                    <a:pt x="267" y="234"/>
                  </a:cubicBezTo>
                  <a:cubicBezTo>
                    <a:pt x="234" y="300"/>
                    <a:pt x="200" y="367"/>
                    <a:pt x="167" y="434"/>
                  </a:cubicBezTo>
                  <a:lnTo>
                    <a:pt x="167" y="334"/>
                  </a:lnTo>
                  <a:cubicBezTo>
                    <a:pt x="167" y="334"/>
                    <a:pt x="167" y="300"/>
                    <a:pt x="167" y="300"/>
                  </a:cubicBezTo>
                  <a:cubicBezTo>
                    <a:pt x="150" y="284"/>
                    <a:pt x="142" y="275"/>
                    <a:pt x="138" y="275"/>
                  </a:cubicBezTo>
                  <a:cubicBezTo>
                    <a:pt x="134" y="275"/>
                    <a:pt x="134" y="284"/>
                    <a:pt x="134" y="300"/>
                  </a:cubicBezTo>
                  <a:lnTo>
                    <a:pt x="67" y="334"/>
                  </a:lnTo>
                  <a:cubicBezTo>
                    <a:pt x="34" y="334"/>
                    <a:pt x="34" y="367"/>
                    <a:pt x="34" y="367"/>
                  </a:cubicBezTo>
                  <a:cubicBezTo>
                    <a:pt x="0" y="400"/>
                    <a:pt x="0" y="400"/>
                    <a:pt x="34" y="434"/>
                  </a:cubicBezTo>
                  <a:lnTo>
                    <a:pt x="34" y="1768"/>
                  </a:lnTo>
                  <a:cubicBezTo>
                    <a:pt x="0" y="1801"/>
                    <a:pt x="0" y="1801"/>
                    <a:pt x="34" y="1835"/>
                  </a:cubicBezTo>
                  <a:lnTo>
                    <a:pt x="67" y="1835"/>
                  </a:lnTo>
                  <a:lnTo>
                    <a:pt x="134" y="1801"/>
                  </a:lnTo>
                  <a:cubicBezTo>
                    <a:pt x="134" y="1768"/>
                    <a:pt x="134" y="1768"/>
                    <a:pt x="167" y="1735"/>
                  </a:cubicBezTo>
                  <a:cubicBezTo>
                    <a:pt x="167" y="1735"/>
                    <a:pt x="167" y="1701"/>
                    <a:pt x="167" y="1701"/>
                  </a:cubicBezTo>
                  <a:lnTo>
                    <a:pt x="167" y="934"/>
                  </a:lnTo>
                  <a:cubicBezTo>
                    <a:pt x="167" y="801"/>
                    <a:pt x="167" y="667"/>
                    <a:pt x="234" y="567"/>
                  </a:cubicBezTo>
                  <a:cubicBezTo>
                    <a:pt x="267" y="467"/>
                    <a:pt x="334" y="367"/>
                    <a:pt x="434" y="334"/>
                  </a:cubicBezTo>
                  <a:cubicBezTo>
                    <a:pt x="472" y="314"/>
                    <a:pt x="511" y="295"/>
                    <a:pt x="550" y="295"/>
                  </a:cubicBezTo>
                  <a:cubicBezTo>
                    <a:pt x="578" y="295"/>
                    <a:pt x="606" y="306"/>
                    <a:pt x="634" y="334"/>
                  </a:cubicBezTo>
                  <a:cubicBezTo>
                    <a:pt x="667" y="400"/>
                    <a:pt x="701" y="534"/>
                    <a:pt x="701" y="634"/>
                  </a:cubicBezTo>
                  <a:lnTo>
                    <a:pt x="701" y="1401"/>
                  </a:lnTo>
                  <a:cubicBezTo>
                    <a:pt x="701" y="1401"/>
                    <a:pt x="701" y="1435"/>
                    <a:pt x="701" y="1435"/>
                  </a:cubicBezTo>
                  <a:lnTo>
                    <a:pt x="734" y="1435"/>
                  </a:lnTo>
                  <a:lnTo>
                    <a:pt x="801" y="1401"/>
                  </a:lnTo>
                  <a:cubicBezTo>
                    <a:pt x="801" y="1401"/>
                    <a:pt x="834" y="1368"/>
                    <a:pt x="834" y="1368"/>
                  </a:cubicBezTo>
                  <a:cubicBezTo>
                    <a:pt x="834" y="1334"/>
                    <a:pt x="834" y="1301"/>
                    <a:pt x="834" y="1301"/>
                  </a:cubicBezTo>
                  <a:lnTo>
                    <a:pt x="868" y="467"/>
                  </a:lnTo>
                  <a:cubicBezTo>
                    <a:pt x="868" y="400"/>
                    <a:pt x="868" y="300"/>
                    <a:pt x="834" y="234"/>
                  </a:cubicBezTo>
                  <a:cubicBezTo>
                    <a:pt x="834" y="167"/>
                    <a:pt x="801" y="100"/>
                    <a:pt x="734" y="67"/>
                  </a:cubicBezTo>
                  <a:cubicBezTo>
                    <a:pt x="701" y="34"/>
                    <a:pt x="667" y="0"/>
                    <a:pt x="60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80"/>
            <p:cNvSpPr/>
            <p:nvPr/>
          </p:nvSpPr>
          <p:spPr>
            <a:xfrm>
              <a:off x="3657775" y="2942550"/>
              <a:ext cx="25050" cy="59225"/>
            </a:xfrm>
            <a:custGeom>
              <a:rect b="b" l="l" r="r" t="t"/>
              <a:pathLst>
                <a:path extrusionOk="0" h="2369" w="1002">
                  <a:moveTo>
                    <a:pt x="635" y="267"/>
                  </a:moveTo>
                  <a:cubicBezTo>
                    <a:pt x="701" y="267"/>
                    <a:pt x="735" y="301"/>
                    <a:pt x="768" y="334"/>
                  </a:cubicBezTo>
                  <a:cubicBezTo>
                    <a:pt x="801" y="367"/>
                    <a:pt x="801" y="434"/>
                    <a:pt x="835" y="467"/>
                  </a:cubicBezTo>
                  <a:cubicBezTo>
                    <a:pt x="835" y="534"/>
                    <a:pt x="835" y="601"/>
                    <a:pt x="835" y="668"/>
                  </a:cubicBezTo>
                  <a:lnTo>
                    <a:pt x="835" y="768"/>
                  </a:lnTo>
                  <a:cubicBezTo>
                    <a:pt x="835" y="801"/>
                    <a:pt x="835" y="834"/>
                    <a:pt x="835" y="868"/>
                  </a:cubicBezTo>
                  <a:cubicBezTo>
                    <a:pt x="835" y="901"/>
                    <a:pt x="835" y="934"/>
                    <a:pt x="835" y="968"/>
                  </a:cubicBezTo>
                  <a:lnTo>
                    <a:pt x="835" y="1101"/>
                  </a:lnTo>
                  <a:cubicBezTo>
                    <a:pt x="835" y="1168"/>
                    <a:pt x="835" y="1235"/>
                    <a:pt x="835" y="1301"/>
                  </a:cubicBezTo>
                  <a:cubicBezTo>
                    <a:pt x="801" y="1368"/>
                    <a:pt x="801" y="1435"/>
                    <a:pt x="768" y="1535"/>
                  </a:cubicBezTo>
                  <a:cubicBezTo>
                    <a:pt x="735" y="1602"/>
                    <a:pt x="701" y="1635"/>
                    <a:pt x="668" y="1702"/>
                  </a:cubicBezTo>
                  <a:cubicBezTo>
                    <a:pt x="601" y="1768"/>
                    <a:pt x="535" y="1802"/>
                    <a:pt x="468" y="1835"/>
                  </a:cubicBezTo>
                  <a:lnTo>
                    <a:pt x="168" y="2035"/>
                  </a:lnTo>
                  <a:lnTo>
                    <a:pt x="168" y="501"/>
                  </a:lnTo>
                  <a:lnTo>
                    <a:pt x="468" y="334"/>
                  </a:lnTo>
                  <a:cubicBezTo>
                    <a:pt x="535" y="301"/>
                    <a:pt x="601" y="267"/>
                    <a:pt x="635" y="267"/>
                  </a:cubicBezTo>
                  <a:close/>
                  <a:moveTo>
                    <a:pt x="668" y="0"/>
                  </a:moveTo>
                  <a:cubicBezTo>
                    <a:pt x="601" y="0"/>
                    <a:pt x="501" y="34"/>
                    <a:pt x="434" y="67"/>
                  </a:cubicBezTo>
                  <a:lnTo>
                    <a:pt x="34" y="334"/>
                  </a:lnTo>
                  <a:cubicBezTo>
                    <a:pt x="1" y="334"/>
                    <a:pt x="1" y="334"/>
                    <a:pt x="1" y="367"/>
                  </a:cubicBezTo>
                  <a:cubicBezTo>
                    <a:pt x="1" y="401"/>
                    <a:pt x="1" y="401"/>
                    <a:pt x="1" y="434"/>
                  </a:cubicBezTo>
                  <a:lnTo>
                    <a:pt x="1" y="2335"/>
                  </a:lnTo>
                  <a:cubicBezTo>
                    <a:pt x="1" y="2335"/>
                    <a:pt x="1" y="2335"/>
                    <a:pt x="1" y="2369"/>
                  </a:cubicBezTo>
                  <a:lnTo>
                    <a:pt x="34" y="2369"/>
                  </a:lnTo>
                  <a:lnTo>
                    <a:pt x="468" y="2102"/>
                  </a:lnTo>
                  <a:cubicBezTo>
                    <a:pt x="568" y="2069"/>
                    <a:pt x="635" y="2002"/>
                    <a:pt x="701" y="1935"/>
                  </a:cubicBezTo>
                  <a:cubicBezTo>
                    <a:pt x="768" y="1835"/>
                    <a:pt x="801" y="1768"/>
                    <a:pt x="868" y="1668"/>
                  </a:cubicBezTo>
                  <a:cubicBezTo>
                    <a:pt x="968" y="1468"/>
                    <a:pt x="1002" y="1235"/>
                    <a:pt x="1002" y="1001"/>
                  </a:cubicBezTo>
                  <a:lnTo>
                    <a:pt x="1002" y="768"/>
                  </a:lnTo>
                  <a:lnTo>
                    <a:pt x="1002" y="534"/>
                  </a:lnTo>
                  <a:cubicBezTo>
                    <a:pt x="1002" y="434"/>
                    <a:pt x="968" y="334"/>
                    <a:pt x="935" y="234"/>
                  </a:cubicBezTo>
                  <a:cubicBezTo>
                    <a:pt x="935" y="167"/>
                    <a:pt x="901" y="101"/>
                    <a:pt x="835" y="67"/>
                  </a:cubicBezTo>
                  <a:cubicBezTo>
                    <a:pt x="801" y="34"/>
                    <a:pt x="735" y="0"/>
                    <a:pt x="66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80"/>
            <p:cNvSpPr/>
            <p:nvPr/>
          </p:nvSpPr>
          <p:spPr>
            <a:xfrm>
              <a:off x="3687800" y="2938025"/>
              <a:ext cx="20875" cy="43750"/>
            </a:xfrm>
            <a:custGeom>
              <a:rect b="b" l="l" r="r" t="t"/>
              <a:pathLst>
                <a:path extrusionOk="0" h="1750" w="835">
                  <a:moveTo>
                    <a:pt x="634" y="749"/>
                  </a:moveTo>
                  <a:lnTo>
                    <a:pt x="634" y="849"/>
                  </a:lnTo>
                  <a:cubicBezTo>
                    <a:pt x="634" y="882"/>
                    <a:pt x="634" y="949"/>
                    <a:pt x="634" y="1015"/>
                  </a:cubicBezTo>
                  <a:cubicBezTo>
                    <a:pt x="634" y="1082"/>
                    <a:pt x="601" y="1149"/>
                    <a:pt x="568" y="1182"/>
                  </a:cubicBezTo>
                  <a:cubicBezTo>
                    <a:pt x="534" y="1249"/>
                    <a:pt x="501" y="1282"/>
                    <a:pt x="468" y="1349"/>
                  </a:cubicBezTo>
                  <a:cubicBezTo>
                    <a:pt x="434" y="1382"/>
                    <a:pt x="401" y="1416"/>
                    <a:pt x="334" y="1449"/>
                  </a:cubicBezTo>
                  <a:lnTo>
                    <a:pt x="201" y="1449"/>
                  </a:lnTo>
                  <a:cubicBezTo>
                    <a:pt x="167" y="1449"/>
                    <a:pt x="167" y="1449"/>
                    <a:pt x="167" y="1416"/>
                  </a:cubicBezTo>
                  <a:cubicBezTo>
                    <a:pt x="134" y="1382"/>
                    <a:pt x="134" y="1382"/>
                    <a:pt x="167" y="1349"/>
                  </a:cubicBezTo>
                  <a:cubicBezTo>
                    <a:pt x="167" y="1282"/>
                    <a:pt x="167" y="1216"/>
                    <a:pt x="234" y="1149"/>
                  </a:cubicBezTo>
                  <a:cubicBezTo>
                    <a:pt x="268" y="1082"/>
                    <a:pt x="334" y="1015"/>
                    <a:pt x="401" y="949"/>
                  </a:cubicBezTo>
                  <a:lnTo>
                    <a:pt x="634" y="749"/>
                  </a:lnTo>
                  <a:close/>
                  <a:moveTo>
                    <a:pt x="630" y="1"/>
                  </a:moveTo>
                  <a:cubicBezTo>
                    <a:pt x="621" y="1"/>
                    <a:pt x="611" y="5"/>
                    <a:pt x="601" y="15"/>
                  </a:cubicBezTo>
                  <a:cubicBezTo>
                    <a:pt x="534" y="15"/>
                    <a:pt x="501" y="15"/>
                    <a:pt x="434" y="48"/>
                  </a:cubicBezTo>
                  <a:cubicBezTo>
                    <a:pt x="401" y="81"/>
                    <a:pt x="334" y="115"/>
                    <a:pt x="301" y="181"/>
                  </a:cubicBezTo>
                  <a:cubicBezTo>
                    <a:pt x="268" y="215"/>
                    <a:pt x="234" y="282"/>
                    <a:pt x="201" y="315"/>
                  </a:cubicBezTo>
                  <a:cubicBezTo>
                    <a:pt x="167" y="382"/>
                    <a:pt x="134" y="415"/>
                    <a:pt x="101" y="482"/>
                  </a:cubicBezTo>
                  <a:cubicBezTo>
                    <a:pt x="101" y="548"/>
                    <a:pt x="67" y="582"/>
                    <a:pt x="67" y="648"/>
                  </a:cubicBezTo>
                  <a:cubicBezTo>
                    <a:pt x="67" y="648"/>
                    <a:pt x="67" y="682"/>
                    <a:pt x="67" y="682"/>
                  </a:cubicBezTo>
                  <a:lnTo>
                    <a:pt x="101" y="682"/>
                  </a:lnTo>
                  <a:lnTo>
                    <a:pt x="167" y="648"/>
                  </a:lnTo>
                  <a:cubicBezTo>
                    <a:pt x="201" y="648"/>
                    <a:pt x="201" y="648"/>
                    <a:pt x="201" y="615"/>
                  </a:cubicBezTo>
                  <a:cubicBezTo>
                    <a:pt x="234" y="615"/>
                    <a:pt x="234" y="582"/>
                    <a:pt x="234" y="582"/>
                  </a:cubicBezTo>
                  <a:cubicBezTo>
                    <a:pt x="268" y="515"/>
                    <a:pt x="268" y="482"/>
                    <a:pt x="301" y="415"/>
                  </a:cubicBezTo>
                  <a:cubicBezTo>
                    <a:pt x="334" y="382"/>
                    <a:pt x="368" y="348"/>
                    <a:pt x="434" y="315"/>
                  </a:cubicBezTo>
                  <a:cubicBezTo>
                    <a:pt x="451" y="298"/>
                    <a:pt x="476" y="290"/>
                    <a:pt x="505" y="290"/>
                  </a:cubicBezTo>
                  <a:cubicBezTo>
                    <a:pt x="534" y="290"/>
                    <a:pt x="568" y="298"/>
                    <a:pt x="601" y="315"/>
                  </a:cubicBezTo>
                  <a:cubicBezTo>
                    <a:pt x="634" y="315"/>
                    <a:pt x="668" y="382"/>
                    <a:pt x="668" y="482"/>
                  </a:cubicBezTo>
                  <a:lnTo>
                    <a:pt x="668" y="515"/>
                  </a:lnTo>
                  <a:lnTo>
                    <a:pt x="401" y="749"/>
                  </a:lnTo>
                  <a:cubicBezTo>
                    <a:pt x="334" y="782"/>
                    <a:pt x="301" y="849"/>
                    <a:pt x="234" y="882"/>
                  </a:cubicBezTo>
                  <a:cubicBezTo>
                    <a:pt x="201" y="949"/>
                    <a:pt x="134" y="1015"/>
                    <a:pt x="101" y="1049"/>
                  </a:cubicBezTo>
                  <a:cubicBezTo>
                    <a:pt x="67" y="1115"/>
                    <a:pt x="67" y="1182"/>
                    <a:pt x="34" y="1249"/>
                  </a:cubicBezTo>
                  <a:cubicBezTo>
                    <a:pt x="1" y="1349"/>
                    <a:pt x="1" y="1416"/>
                    <a:pt x="1" y="1482"/>
                  </a:cubicBezTo>
                  <a:cubicBezTo>
                    <a:pt x="1" y="1549"/>
                    <a:pt x="34" y="1582"/>
                    <a:pt x="34" y="1616"/>
                  </a:cubicBezTo>
                  <a:cubicBezTo>
                    <a:pt x="67" y="1649"/>
                    <a:pt x="67" y="1683"/>
                    <a:pt x="101" y="1716"/>
                  </a:cubicBezTo>
                  <a:cubicBezTo>
                    <a:pt x="134" y="1716"/>
                    <a:pt x="167" y="1749"/>
                    <a:pt x="201" y="1749"/>
                  </a:cubicBezTo>
                  <a:cubicBezTo>
                    <a:pt x="268" y="1716"/>
                    <a:pt x="301" y="1716"/>
                    <a:pt x="368" y="1683"/>
                  </a:cubicBezTo>
                  <a:cubicBezTo>
                    <a:pt x="368" y="1683"/>
                    <a:pt x="401" y="1649"/>
                    <a:pt x="434" y="1616"/>
                  </a:cubicBezTo>
                  <a:lnTo>
                    <a:pt x="534" y="1516"/>
                  </a:lnTo>
                  <a:cubicBezTo>
                    <a:pt x="568" y="1482"/>
                    <a:pt x="601" y="1449"/>
                    <a:pt x="634" y="1416"/>
                  </a:cubicBezTo>
                  <a:cubicBezTo>
                    <a:pt x="634" y="1349"/>
                    <a:pt x="668" y="1316"/>
                    <a:pt x="668" y="1282"/>
                  </a:cubicBezTo>
                  <a:lnTo>
                    <a:pt x="668" y="1382"/>
                  </a:lnTo>
                  <a:cubicBezTo>
                    <a:pt x="668" y="1416"/>
                    <a:pt x="668" y="1416"/>
                    <a:pt x="668" y="1449"/>
                  </a:cubicBezTo>
                  <a:lnTo>
                    <a:pt x="701" y="1449"/>
                  </a:lnTo>
                  <a:lnTo>
                    <a:pt x="768" y="1416"/>
                  </a:lnTo>
                  <a:cubicBezTo>
                    <a:pt x="801" y="1382"/>
                    <a:pt x="835" y="1382"/>
                    <a:pt x="835" y="1349"/>
                  </a:cubicBezTo>
                  <a:cubicBezTo>
                    <a:pt x="835" y="1349"/>
                    <a:pt x="835" y="1316"/>
                    <a:pt x="835" y="1282"/>
                  </a:cubicBezTo>
                  <a:lnTo>
                    <a:pt x="835" y="415"/>
                  </a:lnTo>
                  <a:cubicBezTo>
                    <a:pt x="835" y="315"/>
                    <a:pt x="801" y="248"/>
                    <a:pt x="801" y="181"/>
                  </a:cubicBezTo>
                  <a:cubicBezTo>
                    <a:pt x="768" y="115"/>
                    <a:pt x="735" y="81"/>
                    <a:pt x="701" y="48"/>
                  </a:cubicBezTo>
                  <a:cubicBezTo>
                    <a:pt x="678" y="24"/>
                    <a:pt x="654" y="1"/>
                    <a:pt x="63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80"/>
            <p:cNvSpPr/>
            <p:nvPr/>
          </p:nvSpPr>
          <p:spPr>
            <a:xfrm>
              <a:off x="3713650" y="2920025"/>
              <a:ext cx="22550" cy="60900"/>
            </a:xfrm>
            <a:custGeom>
              <a:rect b="b" l="l" r="r" t="t"/>
              <a:pathLst>
                <a:path extrusionOk="0" h="2436" w="902">
                  <a:moveTo>
                    <a:pt x="868" y="1"/>
                  </a:moveTo>
                  <a:lnTo>
                    <a:pt x="801" y="34"/>
                  </a:lnTo>
                  <a:cubicBezTo>
                    <a:pt x="768" y="34"/>
                    <a:pt x="768" y="68"/>
                    <a:pt x="768" y="101"/>
                  </a:cubicBezTo>
                  <a:cubicBezTo>
                    <a:pt x="768" y="101"/>
                    <a:pt x="768" y="134"/>
                    <a:pt x="768" y="134"/>
                  </a:cubicBezTo>
                  <a:lnTo>
                    <a:pt x="468" y="1302"/>
                  </a:lnTo>
                  <a:lnTo>
                    <a:pt x="168" y="468"/>
                  </a:lnTo>
                  <a:cubicBezTo>
                    <a:pt x="168" y="468"/>
                    <a:pt x="168" y="434"/>
                    <a:pt x="168" y="434"/>
                  </a:cubicBezTo>
                  <a:lnTo>
                    <a:pt x="134" y="434"/>
                  </a:lnTo>
                  <a:lnTo>
                    <a:pt x="34" y="468"/>
                  </a:lnTo>
                  <a:cubicBezTo>
                    <a:pt x="34" y="501"/>
                    <a:pt x="1" y="501"/>
                    <a:pt x="1" y="535"/>
                  </a:cubicBezTo>
                  <a:cubicBezTo>
                    <a:pt x="1" y="535"/>
                    <a:pt x="1" y="568"/>
                    <a:pt x="1" y="568"/>
                  </a:cubicBezTo>
                  <a:lnTo>
                    <a:pt x="368" y="1635"/>
                  </a:lnTo>
                  <a:lnTo>
                    <a:pt x="201" y="2369"/>
                  </a:lnTo>
                  <a:cubicBezTo>
                    <a:pt x="201" y="2403"/>
                    <a:pt x="201" y="2403"/>
                    <a:pt x="201" y="2436"/>
                  </a:cubicBezTo>
                  <a:lnTo>
                    <a:pt x="234" y="2436"/>
                  </a:lnTo>
                  <a:lnTo>
                    <a:pt x="301" y="2369"/>
                  </a:lnTo>
                  <a:cubicBezTo>
                    <a:pt x="334" y="2369"/>
                    <a:pt x="334" y="2369"/>
                    <a:pt x="334" y="2336"/>
                  </a:cubicBezTo>
                  <a:cubicBezTo>
                    <a:pt x="334" y="2302"/>
                    <a:pt x="334" y="2302"/>
                    <a:pt x="334" y="2269"/>
                  </a:cubicBezTo>
                  <a:lnTo>
                    <a:pt x="901" y="68"/>
                  </a:lnTo>
                  <a:cubicBezTo>
                    <a:pt x="901" y="68"/>
                    <a:pt x="901" y="34"/>
                    <a:pt x="901" y="34"/>
                  </a:cubicBezTo>
                  <a:cubicBezTo>
                    <a:pt x="901" y="34"/>
                    <a:pt x="901" y="1"/>
                    <a:pt x="90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80"/>
            <p:cNvSpPr/>
            <p:nvPr/>
          </p:nvSpPr>
          <p:spPr>
            <a:xfrm>
              <a:off x="3418450" y="3201075"/>
              <a:ext cx="25050" cy="56725"/>
            </a:xfrm>
            <a:custGeom>
              <a:rect b="b" l="l" r="r" t="t"/>
              <a:pathLst>
                <a:path extrusionOk="0" h="2269" w="1002">
                  <a:moveTo>
                    <a:pt x="626" y="384"/>
                  </a:moveTo>
                  <a:cubicBezTo>
                    <a:pt x="659" y="384"/>
                    <a:pt x="684" y="400"/>
                    <a:pt x="701" y="434"/>
                  </a:cubicBezTo>
                  <a:cubicBezTo>
                    <a:pt x="734" y="534"/>
                    <a:pt x="768" y="634"/>
                    <a:pt x="768" y="734"/>
                  </a:cubicBezTo>
                  <a:lnTo>
                    <a:pt x="768" y="968"/>
                  </a:lnTo>
                  <a:lnTo>
                    <a:pt x="768" y="1201"/>
                  </a:lnTo>
                  <a:cubicBezTo>
                    <a:pt x="768" y="1334"/>
                    <a:pt x="734" y="1468"/>
                    <a:pt x="701" y="1568"/>
                  </a:cubicBezTo>
                  <a:cubicBezTo>
                    <a:pt x="667" y="1668"/>
                    <a:pt x="601" y="1768"/>
                    <a:pt x="501" y="1801"/>
                  </a:cubicBezTo>
                  <a:cubicBezTo>
                    <a:pt x="451" y="1835"/>
                    <a:pt x="417" y="1852"/>
                    <a:pt x="388" y="1852"/>
                  </a:cubicBezTo>
                  <a:cubicBezTo>
                    <a:pt x="359" y="1852"/>
                    <a:pt x="334" y="1835"/>
                    <a:pt x="301" y="1801"/>
                  </a:cubicBezTo>
                  <a:cubicBezTo>
                    <a:pt x="267" y="1701"/>
                    <a:pt x="234" y="1601"/>
                    <a:pt x="234" y="1501"/>
                  </a:cubicBezTo>
                  <a:lnTo>
                    <a:pt x="234" y="1268"/>
                  </a:lnTo>
                  <a:lnTo>
                    <a:pt x="234" y="1034"/>
                  </a:lnTo>
                  <a:cubicBezTo>
                    <a:pt x="234" y="901"/>
                    <a:pt x="267" y="767"/>
                    <a:pt x="301" y="667"/>
                  </a:cubicBezTo>
                  <a:cubicBezTo>
                    <a:pt x="334" y="567"/>
                    <a:pt x="401" y="467"/>
                    <a:pt x="501" y="434"/>
                  </a:cubicBezTo>
                  <a:cubicBezTo>
                    <a:pt x="551" y="400"/>
                    <a:pt x="592" y="384"/>
                    <a:pt x="626" y="384"/>
                  </a:cubicBezTo>
                  <a:close/>
                  <a:moveTo>
                    <a:pt x="734" y="0"/>
                  </a:moveTo>
                  <a:cubicBezTo>
                    <a:pt x="667" y="0"/>
                    <a:pt x="567" y="34"/>
                    <a:pt x="501" y="67"/>
                  </a:cubicBezTo>
                  <a:cubicBezTo>
                    <a:pt x="401" y="134"/>
                    <a:pt x="334" y="200"/>
                    <a:pt x="267" y="267"/>
                  </a:cubicBezTo>
                  <a:cubicBezTo>
                    <a:pt x="200" y="334"/>
                    <a:pt x="167" y="434"/>
                    <a:pt x="100" y="534"/>
                  </a:cubicBezTo>
                  <a:cubicBezTo>
                    <a:pt x="67" y="634"/>
                    <a:pt x="34" y="734"/>
                    <a:pt x="34" y="834"/>
                  </a:cubicBezTo>
                  <a:cubicBezTo>
                    <a:pt x="0" y="934"/>
                    <a:pt x="0" y="1068"/>
                    <a:pt x="0" y="1168"/>
                  </a:cubicBezTo>
                  <a:lnTo>
                    <a:pt x="0" y="1435"/>
                  </a:lnTo>
                  <a:lnTo>
                    <a:pt x="0" y="1668"/>
                  </a:lnTo>
                  <a:cubicBezTo>
                    <a:pt x="0" y="1768"/>
                    <a:pt x="0" y="1868"/>
                    <a:pt x="34" y="1968"/>
                  </a:cubicBezTo>
                  <a:cubicBezTo>
                    <a:pt x="34" y="2035"/>
                    <a:pt x="67" y="2102"/>
                    <a:pt x="100" y="2168"/>
                  </a:cubicBezTo>
                  <a:cubicBezTo>
                    <a:pt x="167" y="2235"/>
                    <a:pt x="200" y="2235"/>
                    <a:pt x="267" y="2268"/>
                  </a:cubicBezTo>
                  <a:cubicBezTo>
                    <a:pt x="334" y="2235"/>
                    <a:pt x="434" y="2235"/>
                    <a:pt x="501" y="2168"/>
                  </a:cubicBezTo>
                  <a:cubicBezTo>
                    <a:pt x="601" y="2135"/>
                    <a:pt x="667" y="2068"/>
                    <a:pt x="734" y="1968"/>
                  </a:cubicBezTo>
                  <a:cubicBezTo>
                    <a:pt x="801" y="1902"/>
                    <a:pt x="868" y="1801"/>
                    <a:pt x="901" y="1735"/>
                  </a:cubicBezTo>
                  <a:cubicBezTo>
                    <a:pt x="934" y="1635"/>
                    <a:pt x="968" y="1535"/>
                    <a:pt x="968" y="1435"/>
                  </a:cubicBezTo>
                  <a:cubicBezTo>
                    <a:pt x="1001" y="1301"/>
                    <a:pt x="1001" y="1201"/>
                    <a:pt x="1001" y="1101"/>
                  </a:cubicBezTo>
                  <a:lnTo>
                    <a:pt x="1001" y="567"/>
                  </a:lnTo>
                  <a:cubicBezTo>
                    <a:pt x="1001" y="467"/>
                    <a:pt x="1001" y="367"/>
                    <a:pt x="968" y="267"/>
                  </a:cubicBezTo>
                  <a:cubicBezTo>
                    <a:pt x="968" y="200"/>
                    <a:pt x="934" y="134"/>
                    <a:pt x="901" y="67"/>
                  </a:cubicBezTo>
                  <a:cubicBezTo>
                    <a:pt x="868" y="34"/>
                    <a:pt x="801" y="0"/>
                    <a:pt x="734"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80"/>
            <p:cNvSpPr/>
            <p:nvPr/>
          </p:nvSpPr>
          <p:spPr>
            <a:xfrm>
              <a:off x="3448475" y="3181875"/>
              <a:ext cx="27525" cy="53400"/>
            </a:xfrm>
            <a:custGeom>
              <a:rect b="b" l="l" r="r" t="t"/>
              <a:pathLst>
                <a:path extrusionOk="0" h="2136" w="1101">
                  <a:moveTo>
                    <a:pt x="634" y="735"/>
                  </a:moveTo>
                  <a:lnTo>
                    <a:pt x="634" y="1369"/>
                  </a:lnTo>
                  <a:lnTo>
                    <a:pt x="300" y="1535"/>
                  </a:lnTo>
                  <a:lnTo>
                    <a:pt x="634" y="735"/>
                  </a:lnTo>
                  <a:close/>
                  <a:moveTo>
                    <a:pt x="834" y="1"/>
                  </a:moveTo>
                  <a:lnTo>
                    <a:pt x="701" y="68"/>
                  </a:lnTo>
                  <a:cubicBezTo>
                    <a:pt x="667" y="101"/>
                    <a:pt x="634" y="168"/>
                    <a:pt x="634" y="201"/>
                  </a:cubicBezTo>
                  <a:lnTo>
                    <a:pt x="34" y="1635"/>
                  </a:lnTo>
                  <a:cubicBezTo>
                    <a:pt x="34" y="1669"/>
                    <a:pt x="34" y="1702"/>
                    <a:pt x="0" y="1736"/>
                  </a:cubicBezTo>
                  <a:cubicBezTo>
                    <a:pt x="0" y="1769"/>
                    <a:pt x="0" y="1769"/>
                    <a:pt x="0" y="1802"/>
                  </a:cubicBezTo>
                  <a:lnTo>
                    <a:pt x="0" y="2002"/>
                  </a:lnTo>
                  <a:cubicBezTo>
                    <a:pt x="0" y="2036"/>
                    <a:pt x="0" y="2036"/>
                    <a:pt x="0" y="2069"/>
                  </a:cubicBezTo>
                  <a:lnTo>
                    <a:pt x="67" y="2069"/>
                  </a:lnTo>
                  <a:lnTo>
                    <a:pt x="634" y="1736"/>
                  </a:lnTo>
                  <a:lnTo>
                    <a:pt x="634" y="2069"/>
                  </a:lnTo>
                  <a:cubicBezTo>
                    <a:pt x="634" y="2102"/>
                    <a:pt x="634" y="2102"/>
                    <a:pt x="634" y="2136"/>
                  </a:cubicBezTo>
                  <a:lnTo>
                    <a:pt x="667" y="2136"/>
                  </a:lnTo>
                  <a:lnTo>
                    <a:pt x="834" y="2036"/>
                  </a:lnTo>
                  <a:cubicBezTo>
                    <a:pt x="867" y="2002"/>
                    <a:pt x="867" y="2002"/>
                    <a:pt x="867" y="1969"/>
                  </a:cubicBezTo>
                  <a:cubicBezTo>
                    <a:pt x="901" y="1969"/>
                    <a:pt x="901" y="1936"/>
                    <a:pt x="867" y="1936"/>
                  </a:cubicBezTo>
                  <a:lnTo>
                    <a:pt x="867" y="1569"/>
                  </a:lnTo>
                  <a:lnTo>
                    <a:pt x="1034" y="1469"/>
                  </a:lnTo>
                  <a:cubicBezTo>
                    <a:pt x="1068" y="1469"/>
                    <a:pt x="1068" y="1469"/>
                    <a:pt x="1068" y="1435"/>
                  </a:cubicBezTo>
                  <a:cubicBezTo>
                    <a:pt x="1068" y="1435"/>
                    <a:pt x="1068" y="1402"/>
                    <a:pt x="1068" y="1369"/>
                  </a:cubicBezTo>
                  <a:lnTo>
                    <a:pt x="1068" y="1168"/>
                  </a:lnTo>
                  <a:cubicBezTo>
                    <a:pt x="1101" y="1168"/>
                    <a:pt x="1101" y="1135"/>
                    <a:pt x="1068" y="1135"/>
                  </a:cubicBezTo>
                  <a:cubicBezTo>
                    <a:pt x="1068" y="1118"/>
                    <a:pt x="1068" y="1110"/>
                    <a:pt x="1063" y="1110"/>
                  </a:cubicBezTo>
                  <a:cubicBezTo>
                    <a:pt x="1059" y="1110"/>
                    <a:pt x="1051" y="1118"/>
                    <a:pt x="1034" y="1135"/>
                  </a:cubicBezTo>
                  <a:lnTo>
                    <a:pt x="867" y="1202"/>
                  </a:lnTo>
                  <a:lnTo>
                    <a:pt x="867" y="34"/>
                  </a:lnTo>
                  <a:cubicBezTo>
                    <a:pt x="901" y="34"/>
                    <a:pt x="901" y="1"/>
                    <a:pt x="867"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80"/>
            <p:cNvSpPr/>
            <p:nvPr/>
          </p:nvSpPr>
          <p:spPr>
            <a:xfrm>
              <a:off x="3477650" y="3157700"/>
              <a:ext cx="22550" cy="75075"/>
            </a:xfrm>
            <a:custGeom>
              <a:rect b="b" l="l" r="r" t="t"/>
              <a:pathLst>
                <a:path extrusionOk="0" h="3003" w="902">
                  <a:moveTo>
                    <a:pt x="868" y="1"/>
                  </a:moveTo>
                  <a:lnTo>
                    <a:pt x="735" y="67"/>
                  </a:lnTo>
                  <a:cubicBezTo>
                    <a:pt x="701" y="101"/>
                    <a:pt x="701" y="101"/>
                    <a:pt x="668" y="134"/>
                  </a:cubicBezTo>
                  <a:cubicBezTo>
                    <a:pt x="668" y="167"/>
                    <a:pt x="668" y="201"/>
                    <a:pt x="668" y="201"/>
                  </a:cubicBezTo>
                  <a:lnTo>
                    <a:pt x="34" y="2936"/>
                  </a:lnTo>
                  <a:cubicBezTo>
                    <a:pt x="1" y="2936"/>
                    <a:pt x="1" y="2969"/>
                    <a:pt x="34" y="2969"/>
                  </a:cubicBezTo>
                  <a:cubicBezTo>
                    <a:pt x="1" y="2969"/>
                    <a:pt x="1" y="3003"/>
                    <a:pt x="34" y="3003"/>
                  </a:cubicBezTo>
                  <a:lnTo>
                    <a:pt x="167" y="2936"/>
                  </a:lnTo>
                  <a:cubicBezTo>
                    <a:pt x="201" y="2903"/>
                    <a:pt x="234" y="2903"/>
                    <a:pt x="234" y="2869"/>
                  </a:cubicBezTo>
                  <a:cubicBezTo>
                    <a:pt x="234" y="2836"/>
                    <a:pt x="268" y="2836"/>
                    <a:pt x="268" y="2803"/>
                  </a:cubicBezTo>
                  <a:lnTo>
                    <a:pt x="901" y="67"/>
                  </a:lnTo>
                  <a:cubicBezTo>
                    <a:pt x="901" y="67"/>
                    <a:pt x="901" y="34"/>
                    <a:pt x="901" y="34"/>
                  </a:cubicBezTo>
                  <a:cubicBezTo>
                    <a:pt x="901" y="34"/>
                    <a:pt x="901" y="1"/>
                    <a:pt x="901"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80"/>
            <p:cNvSpPr/>
            <p:nvPr/>
          </p:nvSpPr>
          <p:spPr>
            <a:xfrm>
              <a:off x="3503500" y="3151875"/>
              <a:ext cx="24225" cy="60675"/>
            </a:xfrm>
            <a:custGeom>
              <a:rect b="b" l="l" r="r" t="t"/>
              <a:pathLst>
                <a:path extrusionOk="0" h="2427" w="969">
                  <a:moveTo>
                    <a:pt x="701" y="0"/>
                  </a:moveTo>
                  <a:cubicBezTo>
                    <a:pt x="635" y="0"/>
                    <a:pt x="568" y="33"/>
                    <a:pt x="501" y="67"/>
                  </a:cubicBezTo>
                  <a:cubicBezTo>
                    <a:pt x="434" y="100"/>
                    <a:pt x="368" y="167"/>
                    <a:pt x="301" y="234"/>
                  </a:cubicBezTo>
                  <a:cubicBezTo>
                    <a:pt x="234" y="300"/>
                    <a:pt x="201" y="367"/>
                    <a:pt x="168" y="467"/>
                  </a:cubicBezTo>
                  <a:cubicBezTo>
                    <a:pt x="101" y="534"/>
                    <a:pt x="67" y="634"/>
                    <a:pt x="67" y="701"/>
                  </a:cubicBezTo>
                  <a:cubicBezTo>
                    <a:pt x="34" y="801"/>
                    <a:pt x="1" y="901"/>
                    <a:pt x="1" y="1001"/>
                  </a:cubicBezTo>
                  <a:cubicBezTo>
                    <a:pt x="1" y="1001"/>
                    <a:pt x="1" y="1034"/>
                    <a:pt x="1" y="1034"/>
                  </a:cubicBezTo>
                  <a:lnTo>
                    <a:pt x="34" y="1034"/>
                  </a:lnTo>
                  <a:lnTo>
                    <a:pt x="201" y="934"/>
                  </a:lnTo>
                  <a:cubicBezTo>
                    <a:pt x="201" y="934"/>
                    <a:pt x="234" y="934"/>
                    <a:pt x="234" y="901"/>
                  </a:cubicBezTo>
                  <a:cubicBezTo>
                    <a:pt x="234" y="901"/>
                    <a:pt x="268" y="867"/>
                    <a:pt x="268" y="834"/>
                  </a:cubicBezTo>
                  <a:cubicBezTo>
                    <a:pt x="268" y="767"/>
                    <a:pt x="301" y="667"/>
                    <a:pt x="334" y="601"/>
                  </a:cubicBezTo>
                  <a:cubicBezTo>
                    <a:pt x="368" y="534"/>
                    <a:pt x="401" y="467"/>
                    <a:pt x="468" y="434"/>
                  </a:cubicBezTo>
                  <a:cubicBezTo>
                    <a:pt x="518" y="417"/>
                    <a:pt x="551" y="409"/>
                    <a:pt x="576" y="409"/>
                  </a:cubicBezTo>
                  <a:cubicBezTo>
                    <a:pt x="601" y="409"/>
                    <a:pt x="618" y="417"/>
                    <a:pt x="635" y="434"/>
                  </a:cubicBezTo>
                  <a:cubicBezTo>
                    <a:pt x="668" y="500"/>
                    <a:pt x="701" y="534"/>
                    <a:pt x="668" y="601"/>
                  </a:cubicBezTo>
                  <a:cubicBezTo>
                    <a:pt x="701" y="667"/>
                    <a:pt x="701" y="701"/>
                    <a:pt x="668" y="767"/>
                  </a:cubicBezTo>
                  <a:cubicBezTo>
                    <a:pt x="668" y="834"/>
                    <a:pt x="635" y="867"/>
                    <a:pt x="601" y="934"/>
                  </a:cubicBezTo>
                  <a:lnTo>
                    <a:pt x="67" y="2002"/>
                  </a:lnTo>
                  <a:cubicBezTo>
                    <a:pt x="34" y="2035"/>
                    <a:pt x="34" y="2068"/>
                    <a:pt x="34" y="2102"/>
                  </a:cubicBezTo>
                  <a:cubicBezTo>
                    <a:pt x="1" y="2135"/>
                    <a:pt x="1" y="2168"/>
                    <a:pt x="1" y="2202"/>
                  </a:cubicBezTo>
                  <a:lnTo>
                    <a:pt x="1" y="2368"/>
                  </a:lnTo>
                  <a:cubicBezTo>
                    <a:pt x="1" y="2368"/>
                    <a:pt x="1" y="2402"/>
                    <a:pt x="1" y="2402"/>
                  </a:cubicBezTo>
                  <a:cubicBezTo>
                    <a:pt x="1" y="2418"/>
                    <a:pt x="9" y="2427"/>
                    <a:pt x="17" y="2427"/>
                  </a:cubicBezTo>
                  <a:cubicBezTo>
                    <a:pt x="26" y="2427"/>
                    <a:pt x="34" y="2418"/>
                    <a:pt x="34" y="2402"/>
                  </a:cubicBezTo>
                  <a:lnTo>
                    <a:pt x="935" y="1901"/>
                  </a:lnTo>
                  <a:cubicBezTo>
                    <a:pt x="968" y="1868"/>
                    <a:pt x="968" y="1868"/>
                    <a:pt x="968" y="1835"/>
                  </a:cubicBezTo>
                  <a:cubicBezTo>
                    <a:pt x="968" y="1835"/>
                    <a:pt x="968" y="1801"/>
                    <a:pt x="968" y="1768"/>
                  </a:cubicBezTo>
                  <a:lnTo>
                    <a:pt x="968" y="1568"/>
                  </a:lnTo>
                  <a:cubicBezTo>
                    <a:pt x="968" y="1568"/>
                    <a:pt x="968" y="1535"/>
                    <a:pt x="968" y="1535"/>
                  </a:cubicBezTo>
                  <a:lnTo>
                    <a:pt x="935" y="1535"/>
                  </a:lnTo>
                  <a:lnTo>
                    <a:pt x="401" y="1835"/>
                  </a:lnTo>
                  <a:lnTo>
                    <a:pt x="768" y="1134"/>
                  </a:lnTo>
                  <a:cubicBezTo>
                    <a:pt x="801" y="1068"/>
                    <a:pt x="835" y="967"/>
                    <a:pt x="868" y="901"/>
                  </a:cubicBezTo>
                  <a:cubicBezTo>
                    <a:pt x="901" y="867"/>
                    <a:pt x="901" y="801"/>
                    <a:pt x="935" y="734"/>
                  </a:cubicBezTo>
                  <a:cubicBezTo>
                    <a:pt x="935" y="701"/>
                    <a:pt x="935" y="634"/>
                    <a:pt x="968" y="601"/>
                  </a:cubicBezTo>
                  <a:lnTo>
                    <a:pt x="968" y="467"/>
                  </a:lnTo>
                  <a:cubicBezTo>
                    <a:pt x="968" y="400"/>
                    <a:pt x="935" y="300"/>
                    <a:pt x="935" y="234"/>
                  </a:cubicBezTo>
                  <a:cubicBezTo>
                    <a:pt x="901" y="200"/>
                    <a:pt x="868" y="134"/>
                    <a:pt x="835" y="67"/>
                  </a:cubicBezTo>
                  <a:cubicBezTo>
                    <a:pt x="801" y="33"/>
                    <a:pt x="768" y="0"/>
                    <a:pt x="701"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80"/>
            <p:cNvSpPr/>
            <p:nvPr/>
          </p:nvSpPr>
          <p:spPr>
            <a:xfrm>
              <a:off x="3532700" y="3132675"/>
              <a:ext cx="26700" cy="53400"/>
            </a:xfrm>
            <a:custGeom>
              <a:rect b="b" l="l" r="r" t="t"/>
              <a:pathLst>
                <a:path extrusionOk="0" h="2136" w="1068">
                  <a:moveTo>
                    <a:pt x="601" y="768"/>
                  </a:moveTo>
                  <a:lnTo>
                    <a:pt x="601" y="1369"/>
                  </a:lnTo>
                  <a:lnTo>
                    <a:pt x="300" y="1569"/>
                  </a:lnTo>
                  <a:lnTo>
                    <a:pt x="601" y="768"/>
                  </a:lnTo>
                  <a:close/>
                  <a:moveTo>
                    <a:pt x="834" y="1"/>
                  </a:moveTo>
                  <a:lnTo>
                    <a:pt x="701" y="101"/>
                  </a:lnTo>
                  <a:cubicBezTo>
                    <a:pt x="667" y="134"/>
                    <a:pt x="634" y="168"/>
                    <a:pt x="601" y="201"/>
                  </a:cubicBezTo>
                  <a:lnTo>
                    <a:pt x="34" y="1669"/>
                  </a:lnTo>
                  <a:cubicBezTo>
                    <a:pt x="0" y="1702"/>
                    <a:pt x="0" y="1735"/>
                    <a:pt x="0" y="1735"/>
                  </a:cubicBezTo>
                  <a:cubicBezTo>
                    <a:pt x="0" y="1769"/>
                    <a:pt x="0" y="1802"/>
                    <a:pt x="0" y="1836"/>
                  </a:cubicBezTo>
                  <a:lnTo>
                    <a:pt x="0" y="2036"/>
                  </a:lnTo>
                  <a:cubicBezTo>
                    <a:pt x="0" y="2036"/>
                    <a:pt x="0" y="2069"/>
                    <a:pt x="0" y="2069"/>
                  </a:cubicBezTo>
                  <a:cubicBezTo>
                    <a:pt x="0" y="2086"/>
                    <a:pt x="9" y="2094"/>
                    <a:pt x="17" y="2094"/>
                  </a:cubicBezTo>
                  <a:cubicBezTo>
                    <a:pt x="25" y="2094"/>
                    <a:pt x="34" y="2086"/>
                    <a:pt x="34" y="2069"/>
                  </a:cubicBezTo>
                  <a:lnTo>
                    <a:pt x="634" y="1735"/>
                  </a:lnTo>
                  <a:lnTo>
                    <a:pt x="634" y="2102"/>
                  </a:lnTo>
                  <a:cubicBezTo>
                    <a:pt x="634" y="2102"/>
                    <a:pt x="634" y="2136"/>
                    <a:pt x="634" y="2136"/>
                  </a:cubicBezTo>
                  <a:lnTo>
                    <a:pt x="667" y="2136"/>
                  </a:lnTo>
                  <a:lnTo>
                    <a:pt x="834" y="2069"/>
                  </a:lnTo>
                  <a:cubicBezTo>
                    <a:pt x="868" y="2036"/>
                    <a:pt x="868" y="2036"/>
                    <a:pt x="868" y="2002"/>
                  </a:cubicBezTo>
                  <a:cubicBezTo>
                    <a:pt x="868" y="2002"/>
                    <a:pt x="868" y="1969"/>
                    <a:pt x="868" y="1936"/>
                  </a:cubicBezTo>
                  <a:lnTo>
                    <a:pt x="868" y="1602"/>
                  </a:lnTo>
                  <a:lnTo>
                    <a:pt x="1034" y="1502"/>
                  </a:lnTo>
                  <a:cubicBezTo>
                    <a:pt x="1034" y="1469"/>
                    <a:pt x="1068" y="1469"/>
                    <a:pt x="1068" y="1435"/>
                  </a:cubicBezTo>
                  <a:cubicBezTo>
                    <a:pt x="1068" y="1435"/>
                    <a:pt x="1068" y="1402"/>
                    <a:pt x="1068" y="1402"/>
                  </a:cubicBezTo>
                  <a:lnTo>
                    <a:pt x="1068" y="1168"/>
                  </a:lnTo>
                  <a:cubicBezTo>
                    <a:pt x="1068" y="1168"/>
                    <a:pt x="1068" y="1135"/>
                    <a:pt x="1068" y="1135"/>
                  </a:cubicBezTo>
                  <a:lnTo>
                    <a:pt x="1034" y="1135"/>
                  </a:lnTo>
                  <a:lnTo>
                    <a:pt x="868" y="1235"/>
                  </a:lnTo>
                  <a:lnTo>
                    <a:pt x="868" y="68"/>
                  </a:lnTo>
                  <a:cubicBezTo>
                    <a:pt x="868" y="34"/>
                    <a:pt x="868" y="34"/>
                    <a:pt x="868"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80"/>
            <p:cNvSpPr/>
            <p:nvPr/>
          </p:nvSpPr>
          <p:spPr>
            <a:xfrm>
              <a:off x="3370075" y="2845425"/>
              <a:ext cx="1022725" cy="591675"/>
            </a:xfrm>
            <a:custGeom>
              <a:rect b="b" l="l" r="r" t="t"/>
              <a:pathLst>
                <a:path extrusionOk="0" h="23667" w="40909">
                  <a:moveTo>
                    <a:pt x="40758" y="1"/>
                  </a:moveTo>
                  <a:cubicBezTo>
                    <a:pt x="40739" y="1"/>
                    <a:pt x="40718" y="5"/>
                    <a:pt x="40696" y="16"/>
                  </a:cubicBezTo>
                  <a:lnTo>
                    <a:pt x="67" y="23499"/>
                  </a:lnTo>
                  <a:cubicBezTo>
                    <a:pt x="1" y="23499"/>
                    <a:pt x="1" y="23566"/>
                    <a:pt x="1" y="23633"/>
                  </a:cubicBezTo>
                  <a:cubicBezTo>
                    <a:pt x="34" y="23666"/>
                    <a:pt x="67" y="23666"/>
                    <a:pt x="101" y="23666"/>
                  </a:cubicBezTo>
                  <a:lnTo>
                    <a:pt x="167" y="23666"/>
                  </a:lnTo>
                  <a:lnTo>
                    <a:pt x="40796" y="183"/>
                  </a:lnTo>
                  <a:cubicBezTo>
                    <a:pt x="40908" y="127"/>
                    <a:pt x="40856" y="1"/>
                    <a:pt x="4075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80"/>
            <p:cNvSpPr/>
            <p:nvPr/>
          </p:nvSpPr>
          <p:spPr>
            <a:xfrm>
              <a:off x="3922975" y="2491975"/>
              <a:ext cx="466200" cy="541750"/>
            </a:xfrm>
            <a:custGeom>
              <a:rect b="b" l="l" r="r" t="t"/>
              <a:pathLst>
                <a:path extrusionOk="0" h="21670" w="18648">
                  <a:moveTo>
                    <a:pt x="18136" y="0"/>
                  </a:moveTo>
                  <a:cubicBezTo>
                    <a:pt x="18018" y="0"/>
                    <a:pt x="17886" y="36"/>
                    <a:pt x="17746" y="111"/>
                  </a:cubicBezTo>
                  <a:lnTo>
                    <a:pt x="901" y="9818"/>
                  </a:lnTo>
                  <a:cubicBezTo>
                    <a:pt x="367" y="10184"/>
                    <a:pt x="34" y="10752"/>
                    <a:pt x="0" y="11385"/>
                  </a:cubicBezTo>
                  <a:lnTo>
                    <a:pt x="0" y="21026"/>
                  </a:lnTo>
                  <a:cubicBezTo>
                    <a:pt x="0" y="21434"/>
                    <a:pt x="208" y="21669"/>
                    <a:pt x="511" y="21669"/>
                  </a:cubicBezTo>
                  <a:cubicBezTo>
                    <a:pt x="629" y="21669"/>
                    <a:pt x="761" y="21634"/>
                    <a:pt x="901" y="21559"/>
                  </a:cubicBezTo>
                  <a:lnTo>
                    <a:pt x="17746" y="11852"/>
                  </a:lnTo>
                  <a:cubicBezTo>
                    <a:pt x="18280" y="11485"/>
                    <a:pt x="18614" y="10918"/>
                    <a:pt x="18647" y="10285"/>
                  </a:cubicBezTo>
                  <a:lnTo>
                    <a:pt x="18647" y="644"/>
                  </a:lnTo>
                  <a:cubicBezTo>
                    <a:pt x="18647" y="236"/>
                    <a:pt x="18439" y="0"/>
                    <a:pt x="18136"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80"/>
            <p:cNvSpPr/>
            <p:nvPr/>
          </p:nvSpPr>
          <p:spPr>
            <a:xfrm>
              <a:off x="3967175" y="2885000"/>
              <a:ext cx="16700" cy="53400"/>
            </a:xfrm>
            <a:custGeom>
              <a:rect b="b" l="l" r="r" t="t"/>
              <a:pathLst>
                <a:path extrusionOk="0" h="2136" w="668">
                  <a:moveTo>
                    <a:pt x="634" y="1"/>
                  </a:moveTo>
                  <a:lnTo>
                    <a:pt x="467" y="68"/>
                  </a:lnTo>
                  <a:cubicBezTo>
                    <a:pt x="467" y="101"/>
                    <a:pt x="467" y="101"/>
                    <a:pt x="434" y="134"/>
                  </a:cubicBezTo>
                  <a:lnTo>
                    <a:pt x="401" y="168"/>
                  </a:lnTo>
                  <a:lnTo>
                    <a:pt x="0" y="901"/>
                  </a:lnTo>
                  <a:cubicBezTo>
                    <a:pt x="0" y="935"/>
                    <a:pt x="0" y="935"/>
                    <a:pt x="0" y="968"/>
                  </a:cubicBezTo>
                  <a:cubicBezTo>
                    <a:pt x="0" y="1002"/>
                    <a:pt x="0" y="1002"/>
                    <a:pt x="0" y="1035"/>
                  </a:cubicBezTo>
                  <a:lnTo>
                    <a:pt x="100" y="1168"/>
                  </a:lnTo>
                  <a:lnTo>
                    <a:pt x="134" y="1168"/>
                  </a:lnTo>
                  <a:cubicBezTo>
                    <a:pt x="167" y="1135"/>
                    <a:pt x="167" y="1135"/>
                    <a:pt x="167" y="1102"/>
                  </a:cubicBezTo>
                  <a:lnTo>
                    <a:pt x="434" y="635"/>
                  </a:lnTo>
                  <a:lnTo>
                    <a:pt x="434" y="2069"/>
                  </a:lnTo>
                  <a:cubicBezTo>
                    <a:pt x="434" y="2102"/>
                    <a:pt x="434" y="2102"/>
                    <a:pt x="434" y="2136"/>
                  </a:cubicBezTo>
                  <a:lnTo>
                    <a:pt x="467" y="2136"/>
                  </a:lnTo>
                  <a:lnTo>
                    <a:pt x="634" y="2036"/>
                  </a:lnTo>
                  <a:cubicBezTo>
                    <a:pt x="634" y="2036"/>
                    <a:pt x="667" y="2002"/>
                    <a:pt x="667" y="2002"/>
                  </a:cubicBezTo>
                  <a:cubicBezTo>
                    <a:pt x="667" y="1969"/>
                    <a:pt x="667" y="1936"/>
                    <a:pt x="667" y="1936"/>
                  </a:cubicBezTo>
                  <a:lnTo>
                    <a:pt x="667" y="34"/>
                  </a:lnTo>
                  <a:cubicBezTo>
                    <a:pt x="667" y="34"/>
                    <a:pt x="667" y="1"/>
                    <a:pt x="667"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80"/>
            <p:cNvSpPr/>
            <p:nvPr/>
          </p:nvSpPr>
          <p:spPr>
            <a:xfrm>
              <a:off x="3994700" y="2869175"/>
              <a:ext cx="24200" cy="59225"/>
            </a:xfrm>
            <a:custGeom>
              <a:rect b="b" l="l" r="r" t="t"/>
              <a:pathLst>
                <a:path extrusionOk="0" h="2369" w="968">
                  <a:moveTo>
                    <a:pt x="701" y="0"/>
                  </a:moveTo>
                  <a:cubicBezTo>
                    <a:pt x="634" y="0"/>
                    <a:pt x="534" y="0"/>
                    <a:pt x="500" y="33"/>
                  </a:cubicBezTo>
                  <a:cubicBezTo>
                    <a:pt x="400" y="100"/>
                    <a:pt x="367" y="133"/>
                    <a:pt x="300" y="200"/>
                  </a:cubicBezTo>
                  <a:cubicBezTo>
                    <a:pt x="234" y="267"/>
                    <a:pt x="200" y="334"/>
                    <a:pt x="167" y="434"/>
                  </a:cubicBezTo>
                  <a:cubicBezTo>
                    <a:pt x="100" y="500"/>
                    <a:pt x="67" y="600"/>
                    <a:pt x="67" y="701"/>
                  </a:cubicBezTo>
                  <a:cubicBezTo>
                    <a:pt x="33" y="767"/>
                    <a:pt x="0" y="867"/>
                    <a:pt x="0" y="967"/>
                  </a:cubicBezTo>
                  <a:cubicBezTo>
                    <a:pt x="0" y="967"/>
                    <a:pt x="0" y="1001"/>
                    <a:pt x="0" y="1001"/>
                  </a:cubicBezTo>
                  <a:lnTo>
                    <a:pt x="33" y="1001"/>
                  </a:lnTo>
                  <a:lnTo>
                    <a:pt x="200" y="934"/>
                  </a:lnTo>
                  <a:cubicBezTo>
                    <a:pt x="200" y="901"/>
                    <a:pt x="234" y="901"/>
                    <a:pt x="234" y="901"/>
                  </a:cubicBezTo>
                  <a:cubicBezTo>
                    <a:pt x="234" y="867"/>
                    <a:pt x="234" y="834"/>
                    <a:pt x="267" y="801"/>
                  </a:cubicBezTo>
                  <a:cubicBezTo>
                    <a:pt x="267" y="734"/>
                    <a:pt x="300" y="634"/>
                    <a:pt x="334" y="567"/>
                  </a:cubicBezTo>
                  <a:cubicBezTo>
                    <a:pt x="367" y="500"/>
                    <a:pt x="400" y="434"/>
                    <a:pt x="467" y="400"/>
                  </a:cubicBezTo>
                  <a:cubicBezTo>
                    <a:pt x="500" y="384"/>
                    <a:pt x="534" y="375"/>
                    <a:pt x="563" y="375"/>
                  </a:cubicBezTo>
                  <a:cubicBezTo>
                    <a:pt x="592" y="375"/>
                    <a:pt x="617" y="384"/>
                    <a:pt x="634" y="400"/>
                  </a:cubicBezTo>
                  <a:cubicBezTo>
                    <a:pt x="667" y="467"/>
                    <a:pt x="701" y="534"/>
                    <a:pt x="667" y="567"/>
                  </a:cubicBezTo>
                  <a:cubicBezTo>
                    <a:pt x="667" y="634"/>
                    <a:pt x="667" y="667"/>
                    <a:pt x="667" y="734"/>
                  </a:cubicBezTo>
                  <a:cubicBezTo>
                    <a:pt x="667" y="801"/>
                    <a:pt x="634" y="867"/>
                    <a:pt x="601" y="901"/>
                  </a:cubicBezTo>
                  <a:lnTo>
                    <a:pt x="67" y="1968"/>
                  </a:lnTo>
                  <a:cubicBezTo>
                    <a:pt x="33" y="2001"/>
                    <a:pt x="33" y="2035"/>
                    <a:pt x="33" y="2035"/>
                  </a:cubicBezTo>
                  <a:cubicBezTo>
                    <a:pt x="0" y="2068"/>
                    <a:pt x="0" y="2102"/>
                    <a:pt x="0" y="2135"/>
                  </a:cubicBezTo>
                  <a:lnTo>
                    <a:pt x="0" y="2335"/>
                  </a:lnTo>
                  <a:cubicBezTo>
                    <a:pt x="0" y="2335"/>
                    <a:pt x="0" y="2368"/>
                    <a:pt x="0" y="2368"/>
                  </a:cubicBezTo>
                  <a:lnTo>
                    <a:pt x="33" y="2368"/>
                  </a:lnTo>
                  <a:lnTo>
                    <a:pt x="934" y="1868"/>
                  </a:lnTo>
                  <a:cubicBezTo>
                    <a:pt x="934" y="1835"/>
                    <a:pt x="967" y="1835"/>
                    <a:pt x="967" y="1801"/>
                  </a:cubicBezTo>
                  <a:cubicBezTo>
                    <a:pt x="967" y="1801"/>
                    <a:pt x="967" y="1768"/>
                    <a:pt x="967" y="1768"/>
                  </a:cubicBezTo>
                  <a:lnTo>
                    <a:pt x="967" y="1534"/>
                  </a:lnTo>
                  <a:cubicBezTo>
                    <a:pt x="967" y="1534"/>
                    <a:pt x="967" y="1501"/>
                    <a:pt x="967" y="1501"/>
                  </a:cubicBezTo>
                  <a:lnTo>
                    <a:pt x="934" y="1501"/>
                  </a:lnTo>
                  <a:lnTo>
                    <a:pt x="400" y="1801"/>
                  </a:lnTo>
                  <a:lnTo>
                    <a:pt x="767" y="1101"/>
                  </a:lnTo>
                  <a:cubicBezTo>
                    <a:pt x="801" y="1034"/>
                    <a:pt x="834" y="967"/>
                    <a:pt x="867" y="901"/>
                  </a:cubicBezTo>
                  <a:cubicBezTo>
                    <a:pt x="867" y="834"/>
                    <a:pt x="901" y="767"/>
                    <a:pt x="934" y="734"/>
                  </a:cubicBezTo>
                  <a:cubicBezTo>
                    <a:pt x="934" y="667"/>
                    <a:pt x="934" y="634"/>
                    <a:pt x="934" y="567"/>
                  </a:cubicBezTo>
                  <a:lnTo>
                    <a:pt x="934" y="434"/>
                  </a:lnTo>
                  <a:cubicBezTo>
                    <a:pt x="934" y="367"/>
                    <a:pt x="934" y="300"/>
                    <a:pt x="934" y="234"/>
                  </a:cubicBezTo>
                  <a:cubicBezTo>
                    <a:pt x="901" y="167"/>
                    <a:pt x="867" y="100"/>
                    <a:pt x="834" y="67"/>
                  </a:cubicBezTo>
                  <a:cubicBezTo>
                    <a:pt x="801" y="33"/>
                    <a:pt x="734" y="0"/>
                    <a:pt x="701"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80"/>
            <p:cNvSpPr/>
            <p:nvPr/>
          </p:nvSpPr>
          <p:spPr>
            <a:xfrm>
              <a:off x="4028050" y="2845175"/>
              <a:ext cx="25875" cy="59875"/>
            </a:xfrm>
            <a:custGeom>
              <a:rect b="b" l="l" r="r" t="t"/>
              <a:pathLst>
                <a:path extrusionOk="0" h="2395" w="1035">
                  <a:moveTo>
                    <a:pt x="951" y="1"/>
                  </a:moveTo>
                  <a:cubicBezTo>
                    <a:pt x="943" y="1"/>
                    <a:pt x="934" y="9"/>
                    <a:pt x="934" y="26"/>
                  </a:cubicBezTo>
                  <a:lnTo>
                    <a:pt x="100" y="493"/>
                  </a:lnTo>
                  <a:cubicBezTo>
                    <a:pt x="67" y="493"/>
                    <a:pt x="67" y="526"/>
                    <a:pt x="67" y="526"/>
                  </a:cubicBezTo>
                  <a:cubicBezTo>
                    <a:pt x="34" y="560"/>
                    <a:pt x="34" y="593"/>
                    <a:pt x="67" y="593"/>
                  </a:cubicBezTo>
                  <a:lnTo>
                    <a:pt x="67" y="793"/>
                  </a:lnTo>
                  <a:cubicBezTo>
                    <a:pt x="34" y="827"/>
                    <a:pt x="34" y="827"/>
                    <a:pt x="67" y="860"/>
                  </a:cubicBezTo>
                  <a:lnTo>
                    <a:pt x="100" y="860"/>
                  </a:lnTo>
                  <a:lnTo>
                    <a:pt x="601" y="560"/>
                  </a:lnTo>
                  <a:lnTo>
                    <a:pt x="601" y="560"/>
                  </a:lnTo>
                  <a:lnTo>
                    <a:pt x="334" y="1127"/>
                  </a:lnTo>
                  <a:lnTo>
                    <a:pt x="334" y="1194"/>
                  </a:lnTo>
                  <a:cubicBezTo>
                    <a:pt x="301" y="1227"/>
                    <a:pt x="301" y="1227"/>
                    <a:pt x="334" y="1260"/>
                  </a:cubicBezTo>
                  <a:lnTo>
                    <a:pt x="334" y="1460"/>
                  </a:lnTo>
                  <a:cubicBezTo>
                    <a:pt x="301" y="1494"/>
                    <a:pt x="301" y="1494"/>
                    <a:pt x="334" y="1527"/>
                  </a:cubicBezTo>
                  <a:lnTo>
                    <a:pt x="367" y="1527"/>
                  </a:lnTo>
                  <a:lnTo>
                    <a:pt x="501" y="1427"/>
                  </a:lnTo>
                  <a:cubicBezTo>
                    <a:pt x="567" y="1394"/>
                    <a:pt x="634" y="1360"/>
                    <a:pt x="701" y="1360"/>
                  </a:cubicBezTo>
                  <a:cubicBezTo>
                    <a:pt x="734" y="1394"/>
                    <a:pt x="768" y="1427"/>
                    <a:pt x="768" y="1527"/>
                  </a:cubicBezTo>
                  <a:cubicBezTo>
                    <a:pt x="768" y="1627"/>
                    <a:pt x="734" y="1694"/>
                    <a:pt x="701" y="1761"/>
                  </a:cubicBezTo>
                  <a:cubicBezTo>
                    <a:pt x="634" y="1827"/>
                    <a:pt x="601" y="1894"/>
                    <a:pt x="501" y="1961"/>
                  </a:cubicBezTo>
                  <a:cubicBezTo>
                    <a:pt x="467" y="1961"/>
                    <a:pt x="434" y="1994"/>
                    <a:pt x="401" y="1994"/>
                  </a:cubicBezTo>
                  <a:lnTo>
                    <a:pt x="334" y="1994"/>
                  </a:lnTo>
                  <a:cubicBezTo>
                    <a:pt x="301" y="1994"/>
                    <a:pt x="267" y="1994"/>
                    <a:pt x="267" y="1961"/>
                  </a:cubicBezTo>
                  <a:cubicBezTo>
                    <a:pt x="267" y="1961"/>
                    <a:pt x="234" y="1961"/>
                    <a:pt x="234" y="1927"/>
                  </a:cubicBezTo>
                  <a:cubicBezTo>
                    <a:pt x="234" y="1927"/>
                    <a:pt x="234" y="1894"/>
                    <a:pt x="201" y="1894"/>
                  </a:cubicBezTo>
                  <a:lnTo>
                    <a:pt x="167" y="1894"/>
                  </a:lnTo>
                  <a:lnTo>
                    <a:pt x="34" y="1961"/>
                  </a:lnTo>
                  <a:cubicBezTo>
                    <a:pt x="0" y="1994"/>
                    <a:pt x="0" y="1994"/>
                    <a:pt x="0" y="2027"/>
                  </a:cubicBezTo>
                  <a:cubicBezTo>
                    <a:pt x="0" y="2027"/>
                    <a:pt x="0" y="2061"/>
                    <a:pt x="0" y="2094"/>
                  </a:cubicBezTo>
                  <a:cubicBezTo>
                    <a:pt x="0" y="2128"/>
                    <a:pt x="0" y="2194"/>
                    <a:pt x="34" y="2261"/>
                  </a:cubicBezTo>
                  <a:cubicBezTo>
                    <a:pt x="67" y="2294"/>
                    <a:pt x="100" y="2328"/>
                    <a:pt x="134" y="2361"/>
                  </a:cubicBezTo>
                  <a:cubicBezTo>
                    <a:pt x="167" y="2394"/>
                    <a:pt x="234" y="2394"/>
                    <a:pt x="301" y="2394"/>
                  </a:cubicBezTo>
                  <a:cubicBezTo>
                    <a:pt x="367" y="2394"/>
                    <a:pt x="467" y="2361"/>
                    <a:pt x="534" y="2328"/>
                  </a:cubicBezTo>
                  <a:cubicBezTo>
                    <a:pt x="601" y="2261"/>
                    <a:pt x="668" y="2228"/>
                    <a:pt x="734" y="2161"/>
                  </a:cubicBezTo>
                  <a:cubicBezTo>
                    <a:pt x="801" y="2094"/>
                    <a:pt x="834" y="2027"/>
                    <a:pt x="901" y="1927"/>
                  </a:cubicBezTo>
                  <a:cubicBezTo>
                    <a:pt x="934" y="1861"/>
                    <a:pt x="968" y="1761"/>
                    <a:pt x="1001" y="1661"/>
                  </a:cubicBezTo>
                  <a:cubicBezTo>
                    <a:pt x="1034" y="1560"/>
                    <a:pt x="1034" y="1460"/>
                    <a:pt x="1034" y="1394"/>
                  </a:cubicBezTo>
                  <a:cubicBezTo>
                    <a:pt x="1034" y="1294"/>
                    <a:pt x="1034" y="1227"/>
                    <a:pt x="1001" y="1160"/>
                  </a:cubicBezTo>
                  <a:cubicBezTo>
                    <a:pt x="1001" y="1127"/>
                    <a:pt x="968" y="1060"/>
                    <a:pt x="934" y="1027"/>
                  </a:cubicBezTo>
                  <a:cubicBezTo>
                    <a:pt x="901" y="993"/>
                    <a:pt x="868" y="993"/>
                    <a:pt x="834" y="993"/>
                  </a:cubicBezTo>
                  <a:lnTo>
                    <a:pt x="668" y="993"/>
                  </a:lnTo>
                  <a:lnTo>
                    <a:pt x="934" y="393"/>
                  </a:lnTo>
                  <a:lnTo>
                    <a:pt x="968" y="326"/>
                  </a:lnTo>
                  <a:cubicBezTo>
                    <a:pt x="968" y="293"/>
                    <a:pt x="968" y="293"/>
                    <a:pt x="968" y="260"/>
                  </a:cubicBezTo>
                  <a:lnTo>
                    <a:pt x="968" y="59"/>
                  </a:lnTo>
                  <a:cubicBezTo>
                    <a:pt x="968" y="26"/>
                    <a:pt x="968" y="26"/>
                    <a:pt x="968" y="26"/>
                  </a:cubicBezTo>
                  <a:cubicBezTo>
                    <a:pt x="968" y="9"/>
                    <a:pt x="959" y="1"/>
                    <a:pt x="951"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80"/>
            <p:cNvSpPr/>
            <p:nvPr/>
          </p:nvSpPr>
          <p:spPr>
            <a:xfrm>
              <a:off x="3968000" y="2760750"/>
              <a:ext cx="26725" cy="55900"/>
            </a:xfrm>
            <a:custGeom>
              <a:rect b="b" l="l" r="r" t="t"/>
              <a:pathLst>
                <a:path extrusionOk="0" h="2236" w="1069">
                  <a:moveTo>
                    <a:pt x="768" y="1"/>
                  </a:moveTo>
                  <a:cubicBezTo>
                    <a:pt x="701" y="1"/>
                    <a:pt x="601" y="34"/>
                    <a:pt x="534" y="67"/>
                  </a:cubicBezTo>
                  <a:cubicBezTo>
                    <a:pt x="468" y="134"/>
                    <a:pt x="401" y="201"/>
                    <a:pt x="334" y="267"/>
                  </a:cubicBezTo>
                  <a:cubicBezTo>
                    <a:pt x="268" y="334"/>
                    <a:pt x="201" y="434"/>
                    <a:pt x="167" y="534"/>
                  </a:cubicBezTo>
                  <a:cubicBezTo>
                    <a:pt x="101" y="634"/>
                    <a:pt x="67" y="734"/>
                    <a:pt x="67" y="834"/>
                  </a:cubicBezTo>
                  <a:cubicBezTo>
                    <a:pt x="34" y="935"/>
                    <a:pt x="1" y="1068"/>
                    <a:pt x="1" y="1168"/>
                  </a:cubicBezTo>
                  <a:lnTo>
                    <a:pt x="1" y="1702"/>
                  </a:lnTo>
                  <a:cubicBezTo>
                    <a:pt x="1" y="1802"/>
                    <a:pt x="34" y="1902"/>
                    <a:pt x="67" y="2002"/>
                  </a:cubicBezTo>
                  <a:cubicBezTo>
                    <a:pt x="67" y="2069"/>
                    <a:pt x="101" y="2135"/>
                    <a:pt x="167" y="2169"/>
                  </a:cubicBezTo>
                  <a:cubicBezTo>
                    <a:pt x="201" y="2236"/>
                    <a:pt x="268" y="2236"/>
                    <a:pt x="334" y="2236"/>
                  </a:cubicBezTo>
                  <a:cubicBezTo>
                    <a:pt x="401" y="2236"/>
                    <a:pt x="468" y="2236"/>
                    <a:pt x="534" y="2169"/>
                  </a:cubicBezTo>
                  <a:cubicBezTo>
                    <a:pt x="634" y="2135"/>
                    <a:pt x="735" y="2069"/>
                    <a:pt x="768" y="1969"/>
                  </a:cubicBezTo>
                  <a:cubicBezTo>
                    <a:pt x="835" y="1902"/>
                    <a:pt x="901" y="1802"/>
                    <a:pt x="935" y="1702"/>
                  </a:cubicBezTo>
                  <a:cubicBezTo>
                    <a:pt x="1001" y="1635"/>
                    <a:pt x="1035" y="1535"/>
                    <a:pt x="1035" y="1435"/>
                  </a:cubicBezTo>
                  <a:cubicBezTo>
                    <a:pt x="1068" y="1368"/>
                    <a:pt x="1068" y="1301"/>
                    <a:pt x="1068" y="1201"/>
                  </a:cubicBezTo>
                  <a:cubicBezTo>
                    <a:pt x="1068" y="1201"/>
                    <a:pt x="1068" y="1201"/>
                    <a:pt x="1068" y="1168"/>
                  </a:cubicBezTo>
                  <a:lnTo>
                    <a:pt x="1035" y="1168"/>
                  </a:lnTo>
                  <a:lnTo>
                    <a:pt x="968" y="1235"/>
                  </a:lnTo>
                  <a:cubicBezTo>
                    <a:pt x="935" y="1235"/>
                    <a:pt x="935" y="1235"/>
                    <a:pt x="935" y="1268"/>
                  </a:cubicBezTo>
                  <a:cubicBezTo>
                    <a:pt x="935" y="1268"/>
                    <a:pt x="935" y="1301"/>
                    <a:pt x="935" y="1335"/>
                  </a:cubicBezTo>
                  <a:cubicBezTo>
                    <a:pt x="935" y="1368"/>
                    <a:pt x="901" y="1435"/>
                    <a:pt x="901" y="1502"/>
                  </a:cubicBezTo>
                  <a:cubicBezTo>
                    <a:pt x="868" y="1535"/>
                    <a:pt x="868" y="1602"/>
                    <a:pt x="835" y="1635"/>
                  </a:cubicBezTo>
                  <a:cubicBezTo>
                    <a:pt x="801" y="1702"/>
                    <a:pt x="768" y="1768"/>
                    <a:pt x="735" y="1802"/>
                  </a:cubicBezTo>
                  <a:cubicBezTo>
                    <a:pt x="668" y="1835"/>
                    <a:pt x="634" y="1902"/>
                    <a:pt x="568" y="1935"/>
                  </a:cubicBezTo>
                  <a:cubicBezTo>
                    <a:pt x="518" y="1969"/>
                    <a:pt x="468" y="1985"/>
                    <a:pt x="422" y="1985"/>
                  </a:cubicBezTo>
                  <a:cubicBezTo>
                    <a:pt x="376" y="1985"/>
                    <a:pt x="334" y="1969"/>
                    <a:pt x="301" y="1935"/>
                  </a:cubicBezTo>
                  <a:cubicBezTo>
                    <a:pt x="234" y="1835"/>
                    <a:pt x="201" y="1702"/>
                    <a:pt x="234" y="1602"/>
                  </a:cubicBezTo>
                  <a:lnTo>
                    <a:pt x="234" y="1335"/>
                  </a:lnTo>
                  <a:lnTo>
                    <a:pt x="234" y="1101"/>
                  </a:lnTo>
                  <a:cubicBezTo>
                    <a:pt x="234" y="935"/>
                    <a:pt x="268" y="768"/>
                    <a:pt x="301" y="634"/>
                  </a:cubicBezTo>
                  <a:cubicBezTo>
                    <a:pt x="368" y="501"/>
                    <a:pt x="468" y="401"/>
                    <a:pt x="568" y="334"/>
                  </a:cubicBezTo>
                  <a:cubicBezTo>
                    <a:pt x="601" y="301"/>
                    <a:pt x="668" y="301"/>
                    <a:pt x="735" y="301"/>
                  </a:cubicBezTo>
                  <a:cubicBezTo>
                    <a:pt x="768" y="301"/>
                    <a:pt x="801" y="301"/>
                    <a:pt x="835" y="334"/>
                  </a:cubicBezTo>
                  <a:cubicBezTo>
                    <a:pt x="868" y="334"/>
                    <a:pt x="868" y="367"/>
                    <a:pt x="901" y="401"/>
                  </a:cubicBezTo>
                  <a:cubicBezTo>
                    <a:pt x="901" y="434"/>
                    <a:pt x="935" y="501"/>
                    <a:pt x="935" y="534"/>
                  </a:cubicBezTo>
                  <a:cubicBezTo>
                    <a:pt x="935" y="534"/>
                    <a:pt x="935" y="568"/>
                    <a:pt x="935" y="568"/>
                  </a:cubicBezTo>
                  <a:lnTo>
                    <a:pt x="968" y="568"/>
                  </a:lnTo>
                  <a:lnTo>
                    <a:pt x="1035" y="534"/>
                  </a:lnTo>
                  <a:cubicBezTo>
                    <a:pt x="1068" y="501"/>
                    <a:pt x="1068" y="501"/>
                    <a:pt x="1068" y="501"/>
                  </a:cubicBezTo>
                  <a:cubicBezTo>
                    <a:pt x="1068" y="468"/>
                    <a:pt x="1068" y="434"/>
                    <a:pt x="1068" y="434"/>
                  </a:cubicBezTo>
                  <a:cubicBezTo>
                    <a:pt x="1068" y="367"/>
                    <a:pt x="1068" y="301"/>
                    <a:pt x="1035" y="234"/>
                  </a:cubicBezTo>
                  <a:cubicBezTo>
                    <a:pt x="1035" y="167"/>
                    <a:pt x="1001" y="134"/>
                    <a:pt x="935" y="67"/>
                  </a:cubicBezTo>
                  <a:cubicBezTo>
                    <a:pt x="901" y="34"/>
                    <a:pt x="835" y="1"/>
                    <a:pt x="76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80"/>
            <p:cNvSpPr/>
            <p:nvPr/>
          </p:nvSpPr>
          <p:spPr>
            <a:xfrm>
              <a:off x="3998025" y="2739075"/>
              <a:ext cx="27550" cy="59225"/>
            </a:xfrm>
            <a:custGeom>
              <a:rect b="b" l="l" r="r" t="t"/>
              <a:pathLst>
                <a:path extrusionOk="0" h="2369" w="1102">
                  <a:moveTo>
                    <a:pt x="1101" y="0"/>
                  </a:moveTo>
                  <a:lnTo>
                    <a:pt x="1001" y="34"/>
                  </a:lnTo>
                  <a:cubicBezTo>
                    <a:pt x="1001" y="34"/>
                    <a:pt x="968" y="67"/>
                    <a:pt x="968" y="100"/>
                  </a:cubicBezTo>
                  <a:cubicBezTo>
                    <a:pt x="935" y="100"/>
                    <a:pt x="935" y="134"/>
                    <a:pt x="935" y="167"/>
                  </a:cubicBezTo>
                  <a:lnTo>
                    <a:pt x="534" y="2068"/>
                  </a:lnTo>
                  <a:lnTo>
                    <a:pt x="167" y="601"/>
                  </a:lnTo>
                  <a:cubicBezTo>
                    <a:pt x="167" y="567"/>
                    <a:pt x="167" y="567"/>
                    <a:pt x="167" y="534"/>
                  </a:cubicBezTo>
                  <a:lnTo>
                    <a:pt x="101" y="534"/>
                  </a:lnTo>
                  <a:lnTo>
                    <a:pt x="34" y="601"/>
                  </a:lnTo>
                  <a:cubicBezTo>
                    <a:pt x="34" y="601"/>
                    <a:pt x="1" y="601"/>
                    <a:pt x="1" y="634"/>
                  </a:cubicBezTo>
                  <a:cubicBezTo>
                    <a:pt x="1" y="634"/>
                    <a:pt x="1" y="667"/>
                    <a:pt x="1" y="667"/>
                  </a:cubicBezTo>
                  <a:cubicBezTo>
                    <a:pt x="1" y="667"/>
                    <a:pt x="1" y="701"/>
                    <a:pt x="1" y="701"/>
                  </a:cubicBezTo>
                  <a:lnTo>
                    <a:pt x="434" y="2302"/>
                  </a:lnTo>
                  <a:cubicBezTo>
                    <a:pt x="434" y="2335"/>
                    <a:pt x="434" y="2335"/>
                    <a:pt x="468" y="2369"/>
                  </a:cubicBezTo>
                  <a:lnTo>
                    <a:pt x="534" y="2369"/>
                  </a:lnTo>
                  <a:lnTo>
                    <a:pt x="601" y="2302"/>
                  </a:lnTo>
                  <a:cubicBezTo>
                    <a:pt x="634" y="2302"/>
                    <a:pt x="634" y="2269"/>
                    <a:pt x="668" y="2235"/>
                  </a:cubicBezTo>
                  <a:cubicBezTo>
                    <a:pt x="668" y="2202"/>
                    <a:pt x="701" y="2168"/>
                    <a:pt x="701" y="2135"/>
                  </a:cubicBezTo>
                  <a:lnTo>
                    <a:pt x="1101" y="67"/>
                  </a:lnTo>
                  <a:lnTo>
                    <a:pt x="1101" y="34"/>
                  </a:lnTo>
                  <a:lnTo>
                    <a:pt x="1101"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80"/>
            <p:cNvSpPr/>
            <p:nvPr/>
          </p:nvSpPr>
          <p:spPr>
            <a:xfrm>
              <a:off x="4028875" y="2720725"/>
              <a:ext cx="28375" cy="60075"/>
            </a:xfrm>
            <a:custGeom>
              <a:rect b="b" l="l" r="r" t="t"/>
              <a:pathLst>
                <a:path extrusionOk="0" h="2403" w="1135">
                  <a:moveTo>
                    <a:pt x="1102" y="0"/>
                  </a:moveTo>
                  <a:lnTo>
                    <a:pt x="1001" y="67"/>
                  </a:lnTo>
                  <a:cubicBezTo>
                    <a:pt x="1001" y="67"/>
                    <a:pt x="968" y="100"/>
                    <a:pt x="968" y="100"/>
                  </a:cubicBezTo>
                  <a:cubicBezTo>
                    <a:pt x="968" y="134"/>
                    <a:pt x="935" y="134"/>
                    <a:pt x="935" y="167"/>
                  </a:cubicBezTo>
                  <a:lnTo>
                    <a:pt x="534" y="2069"/>
                  </a:lnTo>
                  <a:lnTo>
                    <a:pt x="168" y="601"/>
                  </a:lnTo>
                  <a:cubicBezTo>
                    <a:pt x="168" y="601"/>
                    <a:pt x="168" y="567"/>
                    <a:pt x="168" y="567"/>
                  </a:cubicBezTo>
                  <a:lnTo>
                    <a:pt x="101" y="567"/>
                  </a:lnTo>
                  <a:lnTo>
                    <a:pt x="34" y="601"/>
                  </a:lnTo>
                  <a:cubicBezTo>
                    <a:pt x="34" y="634"/>
                    <a:pt x="1" y="634"/>
                    <a:pt x="1" y="668"/>
                  </a:cubicBezTo>
                  <a:cubicBezTo>
                    <a:pt x="1" y="668"/>
                    <a:pt x="1" y="701"/>
                    <a:pt x="1" y="701"/>
                  </a:cubicBezTo>
                  <a:lnTo>
                    <a:pt x="1" y="734"/>
                  </a:lnTo>
                  <a:lnTo>
                    <a:pt x="434" y="2335"/>
                  </a:lnTo>
                  <a:cubicBezTo>
                    <a:pt x="434" y="2335"/>
                    <a:pt x="434" y="2369"/>
                    <a:pt x="468" y="2402"/>
                  </a:cubicBezTo>
                  <a:lnTo>
                    <a:pt x="534" y="2402"/>
                  </a:lnTo>
                  <a:lnTo>
                    <a:pt x="601" y="2335"/>
                  </a:lnTo>
                  <a:cubicBezTo>
                    <a:pt x="635" y="2335"/>
                    <a:pt x="635" y="2302"/>
                    <a:pt x="668" y="2269"/>
                  </a:cubicBezTo>
                  <a:cubicBezTo>
                    <a:pt x="668" y="2235"/>
                    <a:pt x="701" y="2202"/>
                    <a:pt x="701" y="2169"/>
                  </a:cubicBezTo>
                  <a:lnTo>
                    <a:pt x="1102" y="100"/>
                  </a:lnTo>
                  <a:cubicBezTo>
                    <a:pt x="1102" y="67"/>
                    <a:pt x="1102" y="67"/>
                    <a:pt x="1102" y="67"/>
                  </a:cubicBezTo>
                  <a:cubicBezTo>
                    <a:pt x="1135" y="34"/>
                    <a:pt x="1135" y="34"/>
                    <a:pt x="110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80"/>
            <p:cNvSpPr/>
            <p:nvPr/>
          </p:nvSpPr>
          <p:spPr>
            <a:xfrm>
              <a:off x="3369250" y="3138125"/>
              <a:ext cx="1023550" cy="592500"/>
            </a:xfrm>
            <a:custGeom>
              <a:rect b="b" l="l" r="r" t="t"/>
              <a:pathLst>
                <a:path extrusionOk="0" h="23700" w="40942">
                  <a:moveTo>
                    <a:pt x="40791" y="1"/>
                  </a:moveTo>
                  <a:cubicBezTo>
                    <a:pt x="40772" y="1"/>
                    <a:pt x="40751" y="6"/>
                    <a:pt x="40729" y="16"/>
                  </a:cubicBezTo>
                  <a:lnTo>
                    <a:pt x="100" y="23500"/>
                  </a:lnTo>
                  <a:cubicBezTo>
                    <a:pt x="0" y="23533"/>
                    <a:pt x="34" y="23700"/>
                    <a:pt x="134" y="23700"/>
                  </a:cubicBezTo>
                  <a:lnTo>
                    <a:pt x="200" y="23700"/>
                  </a:lnTo>
                  <a:lnTo>
                    <a:pt x="40829" y="183"/>
                  </a:lnTo>
                  <a:cubicBezTo>
                    <a:pt x="40941" y="127"/>
                    <a:pt x="40889" y="1"/>
                    <a:pt x="40791"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80"/>
            <p:cNvSpPr/>
            <p:nvPr/>
          </p:nvSpPr>
          <p:spPr>
            <a:xfrm>
              <a:off x="3626925" y="3395950"/>
              <a:ext cx="507900" cy="468900"/>
            </a:xfrm>
            <a:custGeom>
              <a:rect b="b" l="l" r="r" t="t"/>
              <a:pathLst>
                <a:path extrusionOk="0" h="18756" w="20316">
                  <a:moveTo>
                    <a:pt x="19804" y="1"/>
                  </a:moveTo>
                  <a:cubicBezTo>
                    <a:pt x="19687" y="1"/>
                    <a:pt x="19554" y="36"/>
                    <a:pt x="19414" y="111"/>
                  </a:cubicBezTo>
                  <a:lnTo>
                    <a:pt x="901" y="10819"/>
                  </a:lnTo>
                  <a:cubicBezTo>
                    <a:pt x="368" y="11152"/>
                    <a:pt x="34" y="11753"/>
                    <a:pt x="1" y="12386"/>
                  </a:cubicBezTo>
                  <a:lnTo>
                    <a:pt x="1" y="18124"/>
                  </a:lnTo>
                  <a:cubicBezTo>
                    <a:pt x="1" y="18522"/>
                    <a:pt x="198" y="18756"/>
                    <a:pt x="489" y="18756"/>
                  </a:cubicBezTo>
                  <a:cubicBezTo>
                    <a:pt x="612" y="18756"/>
                    <a:pt x="752" y="18714"/>
                    <a:pt x="901" y="18624"/>
                  </a:cubicBezTo>
                  <a:lnTo>
                    <a:pt x="19414" y="7950"/>
                  </a:lnTo>
                  <a:cubicBezTo>
                    <a:pt x="19948" y="7583"/>
                    <a:pt x="20282" y="7016"/>
                    <a:pt x="20315" y="6382"/>
                  </a:cubicBezTo>
                  <a:lnTo>
                    <a:pt x="20315" y="645"/>
                  </a:lnTo>
                  <a:cubicBezTo>
                    <a:pt x="20315" y="236"/>
                    <a:pt x="20107" y="1"/>
                    <a:pt x="1980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80"/>
            <p:cNvSpPr/>
            <p:nvPr/>
          </p:nvSpPr>
          <p:spPr>
            <a:xfrm>
              <a:off x="3690300" y="3690475"/>
              <a:ext cx="36725" cy="86650"/>
            </a:xfrm>
            <a:custGeom>
              <a:rect b="b" l="l" r="r" t="t"/>
              <a:pathLst>
                <a:path extrusionOk="0" h="3466" w="1469">
                  <a:moveTo>
                    <a:pt x="925" y="583"/>
                  </a:moveTo>
                  <a:cubicBezTo>
                    <a:pt x="958" y="583"/>
                    <a:pt x="993" y="591"/>
                    <a:pt x="1035" y="605"/>
                  </a:cubicBezTo>
                  <a:cubicBezTo>
                    <a:pt x="1102" y="605"/>
                    <a:pt x="1135" y="705"/>
                    <a:pt x="1135" y="872"/>
                  </a:cubicBezTo>
                  <a:cubicBezTo>
                    <a:pt x="1135" y="1006"/>
                    <a:pt x="1102" y="1139"/>
                    <a:pt x="1035" y="1239"/>
                  </a:cubicBezTo>
                  <a:cubicBezTo>
                    <a:pt x="968" y="1339"/>
                    <a:pt x="868" y="1406"/>
                    <a:pt x="801" y="1473"/>
                  </a:cubicBezTo>
                  <a:lnTo>
                    <a:pt x="368" y="1706"/>
                  </a:lnTo>
                  <a:lnTo>
                    <a:pt x="368" y="872"/>
                  </a:lnTo>
                  <a:lnTo>
                    <a:pt x="801" y="639"/>
                  </a:lnTo>
                  <a:cubicBezTo>
                    <a:pt x="840" y="600"/>
                    <a:pt x="879" y="583"/>
                    <a:pt x="925" y="583"/>
                  </a:cubicBezTo>
                  <a:close/>
                  <a:moveTo>
                    <a:pt x="1094" y="0"/>
                  </a:moveTo>
                  <a:cubicBezTo>
                    <a:pt x="1006" y="0"/>
                    <a:pt x="909" y="33"/>
                    <a:pt x="801" y="105"/>
                  </a:cubicBezTo>
                  <a:lnTo>
                    <a:pt x="67" y="539"/>
                  </a:lnTo>
                  <a:cubicBezTo>
                    <a:pt x="67" y="539"/>
                    <a:pt x="34" y="572"/>
                    <a:pt x="34" y="605"/>
                  </a:cubicBezTo>
                  <a:cubicBezTo>
                    <a:pt x="1" y="639"/>
                    <a:pt x="1" y="672"/>
                    <a:pt x="1" y="705"/>
                  </a:cubicBezTo>
                  <a:lnTo>
                    <a:pt x="1" y="3374"/>
                  </a:lnTo>
                  <a:cubicBezTo>
                    <a:pt x="1" y="3407"/>
                    <a:pt x="1" y="3441"/>
                    <a:pt x="34" y="3441"/>
                  </a:cubicBezTo>
                  <a:cubicBezTo>
                    <a:pt x="34" y="3457"/>
                    <a:pt x="42" y="3466"/>
                    <a:pt x="51" y="3466"/>
                  </a:cubicBezTo>
                  <a:cubicBezTo>
                    <a:pt x="59" y="3466"/>
                    <a:pt x="67" y="3457"/>
                    <a:pt x="67" y="3441"/>
                  </a:cubicBezTo>
                  <a:lnTo>
                    <a:pt x="301" y="3307"/>
                  </a:lnTo>
                  <a:cubicBezTo>
                    <a:pt x="334" y="3307"/>
                    <a:pt x="334" y="3274"/>
                    <a:pt x="334" y="3274"/>
                  </a:cubicBezTo>
                  <a:cubicBezTo>
                    <a:pt x="368" y="3241"/>
                    <a:pt x="368" y="3207"/>
                    <a:pt x="368" y="3174"/>
                  </a:cubicBezTo>
                  <a:lnTo>
                    <a:pt x="368" y="2240"/>
                  </a:lnTo>
                  <a:lnTo>
                    <a:pt x="801" y="1973"/>
                  </a:lnTo>
                  <a:cubicBezTo>
                    <a:pt x="1001" y="1873"/>
                    <a:pt x="1168" y="1673"/>
                    <a:pt x="1302" y="1439"/>
                  </a:cubicBezTo>
                  <a:cubicBezTo>
                    <a:pt x="1435" y="1206"/>
                    <a:pt x="1468" y="939"/>
                    <a:pt x="1468" y="639"/>
                  </a:cubicBezTo>
                  <a:cubicBezTo>
                    <a:pt x="1468" y="338"/>
                    <a:pt x="1402" y="138"/>
                    <a:pt x="1302" y="72"/>
                  </a:cubicBezTo>
                  <a:cubicBezTo>
                    <a:pt x="1240" y="25"/>
                    <a:pt x="1171" y="0"/>
                    <a:pt x="1094"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80"/>
            <p:cNvSpPr/>
            <p:nvPr/>
          </p:nvSpPr>
          <p:spPr>
            <a:xfrm>
              <a:off x="3732000" y="3686900"/>
              <a:ext cx="31725" cy="62925"/>
            </a:xfrm>
            <a:custGeom>
              <a:rect b="b" l="l" r="r" t="t"/>
              <a:pathLst>
                <a:path extrusionOk="0" h="2517" w="1269">
                  <a:moveTo>
                    <a:pt x="901" y="1182"/>
                  </a:moveTo>
                  <a:lnTo>
                    <a:pt x="901" y="1215"/>
                  </a:lnTo>
                  <a:cubicBezTo>
                    <a:pt x="901" y="1282"/>
                    <a:pt x="901" y="1349"/>
                    <a:pt x="868" y="1415"/>
                  </a:cubicBezTo>
                  <a:cubicBezTo>
                    <a:pt x="868" y="1482"/>
                    <a:pt x="835" y="1549"/>
                    <a:pt x="801" y="1616"/>
                  </a:cubicBezTo>
                  <a:cubicBezTo>
                    <a:pt x="768" y="1682"/>
                    <a:pt x="734" y="1716"/>
                    <a:pt x="668" y="1782"/>
                  </a:cubicBezTo>
                  <a:cubicBezTo>
                    <a:pt x="634" y="1849"/>
                    <a:pt x="568" y="1882"/>
                    <a:pt x="534" y="1916"/>
                  </a:cubicBezTo>
                  <a:lnTo>
                    <a:pt x="501" y="1916"/>
                  </a:lnTo>
                  <a:cubicBezTo>
                    <a:pt x="468" y="1949"/>
                    <a:pt x="401" y="1949"/>
                    <a:pt x="368" y="1949"/>
                  </a:cubicBezTo>
                  <a:cubicBezTo>
                    <a:pt x="334" y="1949"/>
                    <a:pt x="334" y="1916"/>
                    <a:pt x="334" y="1849"/>
                  </a:cubicBezTo>
                  <a:cubicBezTo>
                    <a:pt x="334" y="1782"/>
                    <a:pt x="334" y="1716"/>
                    <a:pt x="368" y="1682"/>
                  </a:cubicBezTo>
                  <a:cubicBezTo>
                    <a:pt x="401" y="1616"/>
                    <a:pt x="468" y="1549"/>
                    <a:pt x="534" y="1516"/>
                  </a:cubicBezTo>
                  <a:lnTo>
                    <a:pt x="901" y="1182"/>
                  </a:lnTo>
                  <a:close/>
                  <a:moveTo>
                    <a:pt x="960" y="1"/>
                  </a:moveTo>
                  <a:cubicBezTo>
                    <a:pt x="940" y="1"/>
                    <a:pt x="921" y="5"/>
                    <a:pt x="901" y="14"/>
                  </a:cubicBezTo>
                  <a:cubicBezTo>
                    <a:pt x="801" y="14"/>
                    <a:pt x="734" y="48"/>
                    <a:pt x="634" y="81"/>
                  </a:cubicBezTo>
                  <a:cubicBezTo>
                    <a:pt x="568" y="148"/>
                    <a:pt x="468" y="215"/>
                    <a:pt x="401" y="281"/>
                  </a:cubicBezTo>
                  <a:cubicBezTo>
                    <a:pt x="334" y="348"/>
                    <a:pt x="267" y="448"/>
                    <a:pt x="234" y="548"/>
                  </a:cubicBezTo>
                  <a:cubicBezTo>
                    <a:pt x="167" y="615"/>
                    <a:pt x="134" y="682"/>
                    <a:pt x="134" y="782"/>
                  </a:cubicBezTo>
                  <a:cubicBezTo>
                    <a:pt x="101" y="848"/>
                    <a:pt x="67" y="915"/>
                    <a:pt x="67" y="1015"/>
                  </a:cubicBezTo>
                  <a:cubicBezTo>
                    <a:pt x="67" y="1015"/>
                    <a:pt x="67" y="1049"/>
                    <a:pt x="101" y="1082"/>
                  </a:cubicBezTo>
                  <a:lnTo>
                    <a:pt x="134" y="1082"/>
                  </a:lnTo>
                  <a:lnTo>
                    <a:pt x="401" y="915"/>
                  </a:lnTo>
                  <a:cubicBezTo>
                    <a:pt x="401" y="915"/>
                    <a:pt x="434" y="915"/>
                    <a:pt x="434" y="882"/>
                  </a:cubicBezTo>
                  <a:lnTo>
                    <a:pt x="501" y="815"/>
                  </a:lnTo>
                  <a:cubicBezTo>
                    <a:pt x="501" y="782"/>
                    <a:pt x="534" y="748"/>
                    <a:pt x="568" y="682"/>
                  </a:cubicBezTo>
                  <a:cubicBezTo>
                    <a:pt x="601" y="648"/>
                    <a:pt x="634" y="615"/>
                    <a:pt x="668" y="615"/>
                  </a:cubicBezTo>
                  <a:cubicBezTo>
                    <a:pt x="707" y="576"/>
                    <a:pt x="746" y="560"/>
                    <a:pt x="778" y="560"/>
                  </a:cubicBezTo>
                  <a:cubicBezTo>
                    <a:pt x="801" y="560"/>
                    <a:pt x="821" y="568"/>
                    <a:pt x="835" y="582"/>
                  </a:cubicBezTo>
                  <a:cubicBezTo>
                    <a:pt x="901" y="582"/>
                    <a:pt x="935" y="648"/>
                    <a:pt x="935" y="782"/>
                  </a:cubicBezTo>
                  <a:lnTo>
                    <a:pt x="468" y="1149"/>
                  </a:lnTo>
                  <a:cubicBezTo>
                    <a:pt x="334" y="1249"/>
                    <a:pt x="201" y="1382"/>
                    <a:pt x="134" y="1549"/>
                  </a:cubicBezTo>
                  <a:cubicBezTo>
                    <a:pt x="34" y="1716"/>
                    <a:pt x="1" y="1882"/>
                    <a:pt x="1" y="2083"/>
                  </a:cubicBezTo>
                  <a:cubicBezTo>
                    <a:pt x="1" y="2149"/>
                    <a:pt x="1" y="2249"/>
                    <a:pt x="34" y="2316"/>
                  </a:cubicBezTo>
                  <a:cubicBezTo>
                    <a:pt x="34" y="2383"/>
                    <a:pt x="67" y="2450"/>
                    <a:pt x="134" y="2483"/>
                  </a:cubicBezTo>
                  <a:cubicBezTo>
                    <a:pt x="167" y="2516"/>
                    <a:pt x="234" y="2516"/>
                    <a:pt x="267" y="2516"/>
                  </a:cubicBezTo>
                  <a:cubicBezTo>
                    <a:pt x="334" y="2516"/>
                    <a:pt x="434" y="2483"/>
                    <a:pt x="501" y="2450"/>
                  </a:cubicBezTo>
                  <a:cubicBezTo>
                    <a:pt x="601" y="2383"/>
                    <a:pt x="701" y="2316"/>
                    <a:pt x="768" y="2216"/>
                  </a:cubicBezTo>
                  <a:cubicBezTo>
                    <a:pt x="835" y="2116"/>
                    <a:pt x="868" y="2016"/>
                    <a:pt x="935" y="1916"/>
                  </a:cubicBezTo>
                  <a:lnTo>
                    <a:pt x="935" y="2049"/>
                  </a:lnTo>
                  <a:cubicBezTo>
                    <a:pt x="901" y="2083"/>
                    <a:pt x="901" y="2083"/>
                    <a:pt x="935" y="2116"/>
                  </a:cubicBezTo>
                  <a:lnTo>
                    <a:pt x="968" y="2116"/>
                  </a:lnTo>
                  <a:lnTo>
                    <a:pt x="1168" y="1983"/>
                  </a:lnTo>
                  <a:cubicBezTo>
                    <a:pt x="1201" y="1983"/>
                    <a:pt x="1235" y="1949"/>
                    <a:pt x="1235" y="1916"/>
                  </a:cubicBezTo>
                  <a:cubicBezTo>
                    <a:pt x="1235" y="1916"/>
                    <a:pt x="1235" y="1882"/>
                    <a:pt x="1268" y="1849"/>
                  </a:cubicBezTo>
                  <a:lnTo>
                    <a:pt x="1268" y="615"/>
                  </a:lnTo>
                  <a:cubicBezTo>
                    <a:pt x="1268" y="481"/>
                    <a:pt x="1235" y="381"/>
                    <a:pt x="1201" y="248"/>
                  </a:cubicBezTo>
                  <a:cubicBezTo>
                    <a:pt x="1201" y="181"/>
                    <a:pt x="1135" y="115"/>
                    <a:pt x="1101" y="48"/>
                  </a:cubicBezTo>
                  <a:cubicBezTo>
                    <a:pt x="1054" y="24"/>
                    <a:pt x="1007" y="1"/>
                    <a:pt x="960"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80"/>
            <p:cNvSpPr/>
            <p:nvPr/>
          </p:nvSpPr>
          <p:spPr>
            <a:xfrm>
              <a:off x="3767850" y="3658275"/>
              <a:ext cx="35900" cy="88825"/>
            </a:xfrm>
            <a:custGeom>
              <a:rect b="b" l="l" r="r" t="t"/>
              <a:pathLst>
                <a:path extrusionOk="0" h="3553" w="1436">
                  <a:moveTo>
                    <a:pt x="1402" y="0"/>
                  </a:moveTo>
                  <a:cubicBezTo>
                    <a:pt x="1394" y="0"/>
                    <a:pt x="1385" y="9"/>
                    <a:pt x="1369" y="25"/>
                  </a:cubicBezTo>
                  <a:lnTo>
                    <a:pt x="1168" y="125"/>
                  </a:lnTo>
                  <a:cubicBezTo>
                    <a:pt x="1135" y="159"/>
                    <a:pt x="1135" y="159"/>
                    <a:pt x="1102" y="192"/>
                  </a:cubicBezTo>
                  <a:cubicBezTo>
                    <a:pt x="1102" y="225"/>
                    <a:pt x="1102" y="259"/>
                    <a:pt x="1068" y="292"/>
                  </a:cubicBezTo>
                  <a:lnTo>
                    <a:pt x="735" y="1793"/>
                  </a:lnTo>
                  <a:lnTo>
                    <a:pt x="368" y="692"/>
                  </a:lnTo>
                  <a:cubicBezTo>
                    <a:pt x="368" y="692"/>
                    <a:pt x="335" y="659"/>
                    <a:pt x="335" y="659"/>
                  </a:cubicBezTo>
                  <a:cubicBezTo>
                    <a:pt x="318" y="642"/>
                    <a:pt x="310" y="634"/>
                    <a:pt x="301" y="634"/>
                  </a:cubicBezTo>
                  <a:cubicBezTo>
                    <a:pt x="293" y="634"/>
                    <a:pt x="285" y="642"/>
                    <a:pt x="268" y="659"/>
                  </a:cubicBezTo>
                  <a:lnTo>
                    <a:pt x="68" y="759"/>
                  </a:lnTo>
                  <a:cubicBezTo>
                    <a:pt x="34" y="793"/>
                    <a:pt x="34" y="793"/>
                    <a:pt x="1" y="826"/>
                  </a:cubicBezTo>
                  <a:cubicBezTo>
                    <a:pt x="1" y="859"/>
                    <a:pt x="1" y="893"/>
                    <a:pt x="1" y="926"/>
                  </a:cubicBezTo>
                  <a:cubicBezTo>
                    <a:pt x="1" y="926"/>
                    <a:pt x="1" y="926"/>
                    <a:pt x="1" y="959"/>
                  </a:cubicBezTo>
                  <a:lnTo>
                    <a:pt x="535" y="2560"/>
                  </a:lnTo>
                  <a:lnTo>
                    <a:pt x="335" y="3428"/>
                  </a:lnTo>
                  <a:lnTo>
                    <a:pt x="335" y="3461"/>
                  </a:lnTo>
                  <a:cubicBezTo>
                    <a:pt x="335" y="3494"/>
                    <a:pt x="368" y="3528"/>
                    <a:pt x="368" y="3528"/>
                  </a:cubicBezTo>
                  <a:cubicBezTo>
                    <a:pt x="385" y="3544"/>
                    <a:pt x="393" y="3553"/>
                    <a:pt x="401" y="3553"/>
                  </a:cubicBezTo>
                  <a:cubicBezTo>
                    <a:pt x="410" y="3553"/>
                    <a:pt x="418" y="3544"/>
                    <a:pt x="435" y="3528"/>
                  </a:cubicBezTo>
                  <a:lnTo>
                    <a:pt x="635" y="3428"/>
                  </a:lnTo>
                  <a:cubicBezTo>
                    <a:pt x="668" y="3394"/>
                    <a:pt x="668" y="3394"/>
                    <a:pt x="701" y="3361"/>
                  </a:cubicBezTo>
                  <a:cubicBezTo>
                    <a:pt x="701" y="3328"/>
                    <a:pt x="701" y="3294"/>
                    <a:pt x="735" y="3261"/>
                  </a:cubicBezTo>
                  <a:lnTo>
                    <a:pt x="1435" y="125"/>
                  </a:lnTo>
                  <a:lnTo>
                    <a:pt x="1435" y="92"/>
                  </a:lnTo>
                  <a:cubicBezTo>
                    <a:pt x="1435" y="59"/>
                    <a:pt x="1435" y="25"/>
                    <a:pt x="1435" y="25"/>
                  </a:cubicBezTo>
                  <a:cubicBezTo>
                    <a:pt x="1419" y="9"/>
                    <a:pt x="1410" y="0"/>
                    <a:pt x="1402"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80"/>
            <p:cNvSpPr/>
            <p:nvPr/>
          </p:nvSpPr>
          <p:spPr>
            <a:xfrm>
              <a:off x="3822075" y="3605525"/>
              <a:ext cx="39200" cy="97600"/>
            </a:xfrm>
            <a:custGeom>
              <a:rect b="b" l="l" r="r" t="t"/>
              <a:pathLst>
                <a:path extrusionOk="0" h="3904" w="1568">
                  <a:moveTo>
                    <a:pt x="901" y="0"/>
                  </a:moveTo>
                  <a:lnTo>
                    <a:pt x="667" y="134"/>
                  </a:lnTo>
                  <a:cubicBezTo>
                    <a:pt x="667" y="167"/>
                    <a:pt x="634" y="167"/>
                    <a:pt x="634" y="201"/>
                  </a:cubicBezTo>
                  <a:cubicBezTo>
                    <a:pt x="601" y="234"/>
                    <a:pt x="601" y="267"/>
                    <a:pt x="601" y="301"/>
                  </a:cubicBezTo>
                  <a:lnTo>
                    <a:pt x="601" y="567"/>
                  </a:lnTo>
                  <a:cubicBezTo>
                    <a:pt x="534" y="634"/>
                    <a:pt x="467" y="734"/>
                    <a:pt x="400" y="801"/>
                  </a:cubicBezTo>
                  <a:cubicBezTo>
                    <a:pt x="334" y="901"/>
                    <a:pt x="267" y="1001"/>
                    <a:pt x="200" y="1101"/>
                  </a:cubicBezTo>
                  <a:cubicBezTo>
                    <a:pt x="167" y="1201"/>
                    <a:pt x="134" y="1301"/>
                    <a:pt x="100" y="1401"/>
                  </a:cubicBezTo>
                  <a:cubicBezTo>
                    <a:pt x="67" y="1602"/>
                    <a:pt x="67" y="1835"/>
                    <a:pt x="100" y="2035"/>
                  </a:cubicBezTo>
                  <a:cubicBezTo>
                    <a:pt x="134" y="2102"/>
                    <a:pt x="167" y="2169"/>
                    <a:pt x="200" y="2202"/>
                  </a:cubicBezTo>
                  <a:cubicBezTo>
                    <a:pt x="234" y="2269"/>
                    <a:pt x="300" y="2269"/>
                    <a:pt x="367" y="2269"/>
                  </a:cubicBezTo>
                  <a:cubicBezTo>
                    <a:pt x="400" y="2285"/>
                    <a:pt x="442" y="2294"/>
                    <a:pt x="484" y="2294"/>
                  </a:cubicBezTo>
                  <a:cubicBezTo>
                    <a:pt x="526" y="2294"/>
                    <a:pt x="567" y="2285"/>
                    <a:pt x="601" y="2269"/>
                  </a:cubicBezTo>
                  <a:lnTo>
                    <a:pt x="867" y="2235"/>
                  </a:lnTo>
                  <a:cubicBezTo>
                    <a:pt x="934" y="2202"/>
                    <a:pt x="1001" y="2202"/>
                    <a:pt x="1068" y="2202"/>
                  </a:cubicBezTo>
                  <a:cubicBezTo>
                    <a:pt x="1101" y="2202"/>
                    <a:pt x="1134" y="2202"/>
                    <a:pt x="1168" y="2235"/>
                  </a:cubicBezTo>
                  <a:cubicBezTo>
                    <a:pt x="1201" y="2269"/>
                    <a:pt x="1234" y="2302"/>
                    <a:pt x="1201" y="2369"/>
                  </a:cubicBezTo>
                  <a:cubicBezTo>
                    <a:pt x="1201" y="2402"/>
                    <a:pt x="1201" y="2469"/>
                    <a:pt x="1168" y="2536"/>
                  </a:cubicBezTo>
                  <a:cubicBezTo>
                    <a:pt x="1168" y="2602"/>
                    <a:pt x="1134" y="2636"/>
                    <a:pt x="1101" y="2702"/>
                  </a:cubicBezTo>
                  <a:cubicBezTo>
                    <a:pt x="1034" y="2736"/>
                    <a:pt x="1001" y="2802"/>
                    <a:pt x="968" y="2836"/>
                  </a:cubicBezTo>
                  <a:cubicBezTo>
                    <a:pt x="901" y="2869"/>
                    <a:pt x="867" y="2903"/>
                    <a:pt x="801" y="2936"/>
                  </a:cubicBezTo>
                  <a:cubicBezTo>
                    <a:pt x="734" y="2969"/>
                    <a:pt x="701" y="3003"/>
                    <a:pt x="634" y="3036"/>
                  </a:cubicBezTo>
                  <a:lnTo>
                    <a:pt x="501" y="3036"/>
                  </a:lnTo>
                  <a:cubicBezTo>
                    <a:pt x="467" y="3003"/>
                    <a:pt x="467" y="3003"/>
                    <a:pt x="434" y="2969"/>
                  </a:cubicBezTo>
                  <a:cubicBezTo>
                    <a:pt x="434" y="2936"/>
                    <a:pt x="400" y="2903"/>
                    <a:pt x="400" y="2869"/>
                  </a:cubicBezTo>
                  <a:cubicBezTo>
                    <a:pt x="367" y="2869"/>
                    <a:pt x="334" y="2836"/>
                    <a:pt x="334" y="2836"/>
                  </a:cubicBezTo>
                  <a:lnTo>
                    <a:pt x="267" y="2836"/>
                  </a:lnTo>
                  <a:lnTo>
                    <a:pt x="100" y="2936"/>
                  </a:lnTo>
                  <a:cubicBezTo>
                    <a:pt x="67" y="2969"/>
                    <a:pt x="34" y="2969"/>
                    <a:pt x="34" y="3003"/>
                  </a:cubicBezTo>
                  <a:cubicBezTo>
                    <a:pt x="34" y="3036"/>
                    <a:pt x="0" y="3069"/>
                    <a:pt x="34" y="3103"/>
                  </a:cubicBezTo>
                  <a:cubicBezTo>
                    <a:pt x="34" y="3203"/>
                    <a:pt x="34" y="3269"/>
                    <a:pt x="67" y="3370"/>
                  </a:cubicBezTo>
                  <a:cubicBezTo>
                    <a:pt x="100" y="3403"/>
                    <a:pt x="134" y="3470"/>
                    <a:pt x="200" y="3503"/>
                  </a:cubicBezTo>
                  <a:cubicBezTo>
                    <a:pt x="267" y="3536"/>
                    <a:pt x="334" y="3570"/>
                    <a:pt x="400" y="3570"/>
                  </a:cubicBezTo>
                  <a:cubicBezTo>
                    <a:pt x="467" y="3570"/>
                    <a:pt x="534" y="3570"/>
                    <a:pt x="601" y="3536"/>
                  </a:cubicBezTo>
                  <a:lnTo>
                    <a:pt x="601" y="3837"/>
                  </a:lnTo>
                  <a:cubicBezTo>
                    <a:pt x="601" y="3837"/>
                    <a:pt x="634" y="3870"/>
                    <a:pt x="634" y="3903"/>
                  </a:cubicBezTo>
                  <a:lnTo>
                    <a:pt x="701" y="3903"/>
                  </a:lnTo>
                  <a:lnTo>
                    <a:pt x="901" y="3770"/>
                  </a:lnTo>
                  <a:cubicBezTo>
                    <a:pt x="934" y="3736"/>
                    <a:pt x="968" y="3736"/>
                    <a:pt x="968" y="3703"/>
                  </a:cubicBezTo>
                  <a:cubicBezTo>
                    <a:pt x="968" y="3670"/>
                    <a:pt x="968" y="3636"/>
                    <a:pt x="968" y="3603"/>
                  </a:cubicBezTo>
                  <a:lnTo>
                    <a:pt x="968" y="3336"/>
                  </a:lnTo>
                  <a:cubicBezTo>
                    <a:pt x="1068" y="3236"/>
                    <a:pt x="1168" y="3169"/>
                    <a:pt x="1234" y="3069"/>
                  </a:cubicBezTo>
                  <a:cubicBezTo>
                    <a:pt x="1301" y="2969"/>
                    <a:pt x="1368" y="2869"/>
                    <a:pt x="1435" y="2769"/>
                  </a:cubicBezTo>
                  <a:cubicBezTo>
                    <a:pt x="1468" y="2669"/>
                    <a:pt x="1501" y="2569"/>
                    <a:pt x="1535" y="2469"/>
                  </a:cubicBezTo>
                  <a:cubicBezTo>
                    <a:pt x="1568" y="2335"/>
                    <a:pt x="1568" y="2235"/>
                    <a:pt x="1568" y="2135"/>
                  </a:cubicBezTo>
                  <a:cubicBezTo>
                    <a:pt x="1568" y="2035"/>
                    <a:pt x="1568" y="1935"/>
                    <a:pt x="1535" y="1835"/>
                  </a:cubicBezTo>
                  <a:cubicBezTo>
                    <a:pt x="1535" y="1768"/>
                    <a:pt x="1501" y="1702"/>
                    <a:pt x="1435" y="1668"/>
                  </a:cubicBezTo>
                  <a:cubicBezTo>
                    <a:pt x="1401" y="1635"/>
                    <a:pt x="1334" y="1602"/>
                    <a:pt x="1268" y="1602"/>
                  </a:cubicBezTo>
                  <a:cubicBezTo>
                    <a:pt x="1168" y="1602"/>
                    <a:pt x="1068" y="1602"/>
                    <a:pt x="1001" y="1635"/>
                  </a:cubicBezTo>
                  <a:lnTo>
                    <a:pt x="734" y="1702"/>
                  </a:lnTo>
                  <a:lnTo>
                    <a:pt x="567" y="1702"/>
                  </a:lnTo>
                  <a:cubicBezTo>
                    <a:pt x="534" y="1702"/>
                    <a:pt x="501" y="1668"/>
                    <a:pt x="467" y="1635"/>
                  </a:cubicBezTo>
                  <a:cubicBezTo>
                    <a:pt x="434" y="1602"/>
                    <a:pt x="434" y="1535"/>
                    <a:pt x="434" y="1502"/>
                  </a:cubicBezTo>
                  <a:cubicBezTo>
                    <a:pt x="434" y="1435"/>
                    <a:pt x="434" y="1401"/>
                    <a:pt x="467" y="1335"/>
                  </a:cubicBezTo>
                  <a:cubicBezTo>
                    <a:pt x="467" y="1301"/>
                    <a:pt x="501" y="1235"/>
                    <a:pt x="534" y="1201"/>
                  </a:cubicBezTo>
                  <a:cubicBezTo>
                    <a:pt x="567" y="1135"/>
                    <a:pt x="601" y="1101"/>
                    <a:pt x="667" y="1068"/>
                  </a:cubicBezTo>
                  <a:cubicBezTo>
                    <a:pt x="701" y="1034"/>
                    <a:pt x="734" y="1001"/>
                    <a:pt x="801" y="968"/>
                  </a:cubicBezTo>
                  <a:cubicBezTo>
                    <a:pt x="867" y="901"/>
                    <a:pt x="934" y="901"/>
                    <a:pt x="1034" y="901"/>
                  </a:cubicBezTo>
                  <a:cubicBezTo>
                    <a:pt x="1068" y="901"/>
                    <a:pt x="1134" y="968"/>
                    <a:pt x="1168" y="1001"/>
                  </a:cubicBezTo>
                  <a:cubicBezTo>
                    <a:pt x="1168" y="1034"/>
                    <a:pt x="1168" y="1034"/>
                    <a:pt x="1201" y="1068"/>
                  </a:cubicBezTo>
                  <a:lnTo>
                    <a:pt x="1268" y="1068"/>
                  </a:lnTo>
                  <a:lnTo>
                    <a:pt x="1468" y="934"/>
                  </a:lnTo>
                  <a:cubicBezTo>
                    <a:pt x="1468" y="934"/>
                    <a:pt x="1501" y="901"/>
                    <a:pt x="1501" y="901"/>
                  </a:cubicBezTo>
                  <a:cubicBezTo>
                    <a:pt x="1501" y="868"/>
                    <a:pt x="1501" y="834"/>
                    <a:pt x="1501" y="801"/>
                  </a:cubicBezTo>
                  <a:cubicBezTo>
                    <a:pt x="1501" y="734"/>
                    <a:pt x="1501" y="668"/>
                    <a:pt x="1468" y="601"/>
                  </a:cubicBezTo>
                  <a:cubicBezTo>
                    <a:pt x="1435" y="534"/>
                    <a:pt x="1401" y="501"/>
                    <a:pt x="1368" y="434"/>
                  </a:cubicBezTo>
                  <a:cubicBezTo>
                    <a:pt x="1301" y="401"/>
                    <a:pt x="1268" y="367"/>
                    <a:pt x="1201" y="367"/>
                  </a:cubicBezTo>
                  <a:cubicBezTo>
                    <a:pt x="1151" y="351"/>
                    <a:pt x="1109" y="342"/>
                    <a:pt x="1072" y="342"/>
                  </a:cubicBezTo>
                  <a:cubicBezTo>
                    <a:pt x="1034" y="342"/>
                    <a:pt x="1001" y="351"/>
                    <a:pt x="968" y="367"/>
                  </a:cubicBezTo>
                  <a:lnTo>
                    <a:pt x="968" y="67"/>
                  </a:lnTo>
                  <a:cubicBezTo>
                    <a:pt x="968" y="67"/>
                    <a:pt x="968" y="34"/>
                    <a:pt x="968"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80"/>
            <p:cNvSpPr/>
            <p:nvPr/>
          </p:nvSpPr>
          <p:spPr>
            <a:xfrm>
              <a:off x="3865425" y="3585500"/>
              <a:ext cx="39225" cy="76750"/>
            </a:xfrm>
            <a:custGeom>
              <a:rect b="b" l="l" r="r" t="t"/>
              <a:pathLst>
                <a:path extrusionOk="0" h="3070" w="1569">
                  <a:moveTo>
                    <a:pt x="901" y="1068"/>
                  </a:moveTo>
                  <a:lnTo>
                    <a:pt x="901" y="1969"/>
                  </a:lnTo>
                  <a:lnTo>
                    <a:pt x="434" y="2236"/>
                  </a:lnTo>
                  <a:lnTo>
                    <a:pt x="901" y="1068"/>
                  </a:lnTo>
                  <a:close/>
                  <a:moveTo>
                    <a:pt x="1202" y="1"/>
                  </a:moveTo>
                  <a:lnTo>
                    <a:pt x="1001" y="134"/>
                  </a:lnTo>
                  <a:cubicBezTo>
                    <a:pt x="935" y="168"/>
                    <a:pt x="901" y="234"/>
                    <a:pt x="868" y="301"/>
                  </a:cubicBezTo>
                  <a:lnTo>
                    <a:pt x="34" y="2403"/>
                  </a:lnTo>
                  <a:cubicBezTo>
                    <a:pt x="34" y="2436"/>
                    <a:pt x="1" y="2469"/>
                    <a:pt x="1" y="2503"/>
                  </a:cubicBezTo>
                  <a:cubicBezTo>
                    <a:pt x="1" y="2536"/>
                    <a:pt x="1" y="2569"/>
                    <a:pt x="1" y="2603"/>
                  </a:cubicBezTo>
                  <a:lnTo>
                    <a:pt x="1" y="2903"/>
                  </a:lnTo>
                  <a:cubicBezTo>
                    <a:pt x="1" y="2936"/>
                    <a:pt x="1" y="2970"/>
                    <a:pt x="34" y="2970"/>
                  </a:cubicBezTo>
                  <a:cubicBezTo>
                    <a:pt x="34" y="2986"/>
                    <a:pt x="42" y="2995"/>
                    <a:pt x="51" y="2995"/>
                  </a:cubicBezTo>
                  <a:cubicBezTo>
                    <a:pt x="59" y="2995"/>
                    <a:pt x="67" y="2986"/>
                    <a:pt x="67" y="2970"/>
                  </a:cubicBezTo>
                  <a:lnTo>
                    <a:pt x="901" y="2503"/>
                  </a:lnTo>
                  <a:lnTo>
                    <a:pt x="901" y="3003"/>
                  </a:lnTo>
                  <a:cubicBezTo>
                    <a:pt x="901" y="3036"/>
                    <a:pt x="901" y="3036"/>
                    <a:pt x="935" y="3070"/>
                  </a:cubicBezTo>
                  <a:lnTo>
                    <a:pt x="1001" y="3070"/>
                  </a:lnTo>
                  <a:lnTo>
                    <a:pt x="1202" y="2936"/>
                  </a:lnTo>
                  <a:cubicBezTo>
                    <a:pt x="1202" y="2903"/>
                    <a:pt x="1235" y="2903"/>
                    <a:pt x="1235" y="2870"/>
                  </a:cubicBezTo>
                  <a:cubicBezTo>
                    <a:pt x="1268" y="2836"/>
                    <a:pt x="1268" y="2803"/>
                    <a:pt x="1235" y="2770"/>
                  </a:cubicBezTo>
                  <a:lnTo>
                    <a:pt x="1235" y="2269"/>
                  </a:lnTo>
                  <a:lnTo>
                    <a:pt x="1468" y="2136"/>
                  </a:lnTo>
                  <a:cubicBezTo>
                    <a:pt x="1502" y="2102"/>
                    <a:pt x="1535" y="2102"/>
                    <a:pt x="1535" y="2069"/>
                  </a:cubicBezTo>
                  <a:cubicBezTo>
                    <a:pt x="1535" y="2036"/>
                    <a:pt x="1535" y="2002"/>
                    <a:pt x="1569" y="1969"/>
                  </a:cubicBezTo>
                  <a:lnTo>
                    <a:pt x="1569" y="1669"/>
                  </a:lnTo>
                  <a:cubicBezTo>
                    <a:pt x="1569" y="1669"/>
                    <a:pt x="1535" y="1635"/>
                    <a:pt x="1535" y="1602"/>
                  </a:cubicBezTo>
                  <a:lnTo>
                    <a:pt x="1468" y="1602"/>
                  </a:lnTo>
                  <a:lnTo>
                    <a:pt x="1235" y="1735"/>
                  </a:lnTo>
                  <a:lnTo>
                    <a:pt x="1235" y="68"/>
                  </a:lnTo>
                  <a:cubicBezTo>
                    <a:pt x="1268" y="68"/>
                    <a:pt x="1268" y="34"/>
                    <a:pt x="1235"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80"/>
            <p:cNvSpPr/>
            <p:nvPr/>
          </p:nvSpPr>
          <p:spPr>
            <a:xfrm>
              <a:off x="3909625" y="3560700"/>
              <a:ext cx="39225" cy="76525"/>
            </a:xfrm>
            <a:custGeom>
              <a:rect b="b" l="l" r="r" t="t"/>
              <a:pathLst>
                <a:path extrusionOk="0" h="3061" w="1569">
                  <a:moveTo>
                    <a:pt x="901" y="1060"/>
                  </a:moveTo>
                  <a:lnTo>
                    <a:pt x="901" y="1960"/>
                  </a:lnTo>
                  <a:lnTo>
                    <a:pt x="434" y="2227"/>
                  </a:lnTo>
                  <a:lnTo>
                    <a:pt x="901" y="1060"/>
                  </a:lnTo>
                  <a:close/>
                  <a:moveTo>
                    <a:pt x="1222" y="0"/>
                  </a:moveTo>
                  <a:cubicBezTo>
                    <a:pt x="1210" y="0"/>
                    <a:pt x="1202" y="9"/>
                    <a:pt x="1202" y="25"/>
                  </a:cubicBezTo>
                  <a:lnTo>
                    <a:pt x="1001" y="126"/>
                  </a:lnTo>
                  <a:cubicBezTo>
                    <a:pt x="935" y="159"/>
                    <a:pt x="901" y="226"/>
                    <a:pt x="901" y="292"/>
                  </a:cubicBezTo>
                  <a:lnTo>
                    <a:pt x="67" y="2394"/>
                  </a:lnTo>
                  <a:cubicBezTo>
                    <a:pt x="34" y="2427"/>
                    <a:pt x="34" y="2461"/>
                    <a:pt x="1" y="2494"/>
                  </a:cubicBezTo>
                  <a:cubicBezTo>
                    <a:pt x="1" y="2527"/>
                    <a:pt x="1" y="2561"/>
                    <a:pt x="1" y="2627"/>
                  </a:cubicBezTo>
                  <a:lnTo>
                    <a:pt x="1" y="2894"/>
                  </a:lnTo>
                  <a:cubicBezTo>
                    <a:pt x="1" y="2928"/>
                    <a:pt x="1" y="2961"/>
                    <a:pt x="1" y="2961"/>
                  </a:cubicBezTo>
                  <a:lnTo>
                    <a:pt x="67" y="2961"/>
                  </a:lnTo>
                  <a:lnTo>
                    <a:pt x="901" y="2494"/>
                  </a:lnTo>
                  <a:lnTo>
                    <a:pt x="901" y="2994"/>
                  </a:lnTo>
                  <a:cubicBezTo>
                    <a:pt x="901" y="2994"/>
                    <a:pt x="901" y="3028"/>
                    <a:pt x="935" y="3061"/>
                  </a:cubicBezTo>
                  <a:lnTo>
                    <a:pt x="968" y="3061"/>
                  </a:lnTo>
                  <a:lnTo>
                    <a:pt x="1202" y="2928"/>
                  </a:lnTo>
                  <a:cubicBezTo>
                    <a:pt x="1235" y="2894"/>
                    <a:pt x="1235" y="2894"/>
                    <a:pt x="1268" y="2861"/>
                  </a:cubicBezTo>
                  <a:cubicBezTo>
                    <a:pt x="1268" y="2827"/>
                    <a:pt x="1268" y="2794"/>
                    <a:pt x="1268" y="2761"/>
                  </a:cubicBezTo>
                  <a:lnTo>
                    <a:pt x="1268" y="2260"/>
                  </a:lnTo>
                  <a:lnTo>
                    <a:pt x="1502" y="2127"/>
                  </a:lnTo>
                  <a:cubicBezTo>
                    <a:pt x="1535" y="2127"/>
                    <a:pt x="1535" y="2094"/>
                    <a:pt x="1568" y="2060"/>
                  </a:cubicBezTo>
                  <a:cubicBezTo>
                    <a:pt x="1568" y="2027"/>
                    <a:pt x="1568" y="1994"/>
                    <a:pt x="1568" y="1960"/>
                  </a:cubicBezTo>
                  <a:lnTo>
                    <a:pt x="1568" y="1693"/>
                  </a:lnTo>
                  <a:cubicBezTo>
                    <a:pt x="1568" y="1660"/>
                    <a:pt x="1568" y="1627"/>
                    <a:pt x="1568" y="1627"/>
                  </a:cubicBezTo>
                  <a:cubicBezTo>
                    <a:pt x="1552" y="1610"/>
                    <a:pt x="1543" y="1602"/>
                    <a:pt x="1535" y="1602"/>
                  </a:cubicBezTo>
                  <a:cubicBezTo>
                    <a:pt x="1527" y="1602"/>
                    <a:pt x="1518" y="1610"/>
                    <a:pt x="1502" y="1627"/>
                  </a:cubicBezTo>
                  <a:lnTo>
                    <a:pt x="1268" y="1760"/>
                  </a:lnTo>
                  <a:lnTo>
                    <a:pt x="1268" y="92"/>
                  </a:lnTo>
                  <a:cubicBezTo>
                    <a:pt x="1268" y="59"/>
                    <a:pt x="1268" y="25"/>
                    <a:pt x="1268" y="25"/>
                  </a:cubicBezTo>
                  <a:cubicBezTo>
                    <a:pt x="1252" y="9"/>
                    <a:pt x="1235" y="0"/>
                    <a:pt x="1222"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80"/>
            <p:cNvSpPr/>
            <p:nvPr/>
          </p:nvSpPr>
          <p:spPr>
            <a:xfrm>
              <a:off x="3952150" y="3538800"/>
              <a:ext cx="35900" cy="81550"/>
            </a:xfrm>
            <a:custGeom>
              <a:rect b="b" l="l" r="r" t="t"/>
              <a:pathLst>
                <a:path extrusionOk="0" h="3262" w="1436">
                  <a:moveTo>
                    <a:pt x="856" y="585"/>
                  </a:moveTo>
                  <a:cubicBezTo>
                    <a:pt x="902" y="585"/>
                    <a:pt x="952" y="601"/>
                    <a:pt x="1002" y="635"/>
                  </a:cubicBezTo>
                  <a:cubicBezTo>
                    <a:pt x="1068" y="701"/>
                    <a:pt x="1102" y="801"/>
                    <a:pt x="1102" y="901"/>
                  </a:cubicBezTo>
                  <a:cubicBezTo>
                    <a:pt x="1102" y="1068"/>
                    <a:pt x="1068" y="1202"/>
                    <a:pt x="1002" y="1335"/>
                  </a:cubicBezTo>
                  <a:cubicBezTo>
                    <a:pt x="935" y="1435"/>
                    <a:pt x="835" y="1535"/>
                    <a:pt x="735" y="1602"/>
                  </a:cubicBezTo>
                  <a:cubicBezTo>
                    <a:pt x="696" y="1641"/>
                    <a:pt x="645" y="1657"/>
                    <a:pt x="590" y="1657"/>
                  </a:cubicBezTo>
                  <a:cubicBezTo>
                    <a:pt x="551" y="1657"/>
                    <a:pt x="509" y="1649"/>
                    <a:pt x="468" y="1635"/>
                  </a:cubicBezTo>
                  <a:cubicBezTo>
                    <a:pt x="401" y="1602"/>
                    <a:pt x="368" y="1502"/>
                    <a:pt x="368" y="1335"/>
                  </a:cubicBezTo>
                  <a:cubicBezTo>
                    <a:pt x="368" y="1168"/>
                    <a:pt x="401" y="1035"/>
                    <a:pt x="468" y="901"/>
                  </a:cubicBezTo>
                  <a:cubicBezTo>
                    <a:pt x="535" y="768"/>
                    <a:pt x="635" y="701"/>
                    <a:pt x="735" y="635"/>
                  </a:cubicBezTo>
                  <a:cubicBezTo>
                    <a:pt x="768" y="601"/>
                    <a:pt x="810" y="585"/>
                    <a:pt x="856" y="585"/>
                  </a:cubicBezTo>
                  <a:close/>
                  <a:moveTo>
                    <a:pt x="1002" y="1"/>
                  </a:moveTo>
                  <a:cubicBezTo>
                    <a:pt x="902" y="34"/>
                    <a:pt x="801" y="68"/>
                    <a:pt x="735" y="101"/>
                  </a:cubicBezTo>
                  <a:cubicBezTo>
                    <a:pt x="601" y="168"/>
                    <a:pt x="501" y="234"/>
                    <a:pt x="435" y="334"/>
                  </a:cubicBezTo>
                  <a:cubicBezTo>
                    <a:pt x="334" y="434"/>
                    <a:pt x="268" y="568"/>
                    <a:pt x="201" y="668"/>
                  </a:cubicBezTo>
                  <a:cubicBezTo>
                    <a:pt x="134" y="801"/>
                    <a:pt x="101" y="935"/>
                    <a:pt x="68" y="1102"/>
                  </a:cubicBezTo>
                  <a:cubicBezTo>
                    <a:pt x="1" y="1235"/>
                    <a:pt x="1" y="1402"/>
                    <a:pt x="1" y="1535"/>
                  </a:cubicBezTo>
                  <a:cubicBezTo>
                    <a:pt x="1" y="1669"/>
                    <a:pt x="1" y="1802"/>
                    <a:pt x="68" y="1902"/>
                  </a:cubicBezTo>
                  <a:cubicBezTo>
                    <a:pt x="68" y="2002"/>
                    <a:pt x="134" y="2102"/>
                    <a:pt x="201" y="2136"/>
                  </a:cubicBezTo>
                  <a:cubicBezTo>
                    <a:pt x="250" y="2185"/>
                    <a:pt x="299" y="2216"/>
                    <a:pt x="361" y="2216"/>
                  </a:cubicBezTo>
                  <a:cubicBezTo>
                    <a:pt x="383" y="2216"/>
                    <a:pt x="408" y="2211"/>
                    <a:pt x="435" y="2202"/>
                  </a:cubicBezTo>
                  <a:cubicBezTo>
                    <a:pt x="535" y="2202"/>
                    <a:pt x="635" y="2169"/>
                    <a:pt x="701" y="2136"/>
                  </a:cubicBezTo>
                  <a:lnTo>
                    <a:pt x="701" y="2136"/>
                  </a:lnTo>
                  <a:lnTo>
                    <a:pt x="368" y="3136"/>
                  </a:lnTo>
                  <a:cubicBezTo>
                    <a:pt x="334" y="3136"/>
                    <a:pt x="334" y="3136"/>
                    <a:pt x="368" y="3170"/>
                  </a:cubicBezTo>
                  <a:cubicBezTo>
                    <a:pt x="368" y="3203"/>
                    <a:pt x="368" y="3236"/>
                    <a:pt x="368" y="3236"/>
                  </a:cubicBezTo>
                  <a:cubicBezTo>
                    <a:pt x="385" y="3253"/>
                    <a:pt x="393" y="3262"/>
                    <a:pt x="401" y="3262"/>
                  </a:cubicBezTo>
                  <a:cubicBezTo>
                    <a:pt x="410" y="3262"/>
                    <a:pt x="418" y="3253"/>
                    <a:pt x="435" y="3236"/>
                  </a:cubicBezTo>
                  <a:lnTo>
                    <a:pt x="668" y="3103"/>
                  </a:lnTo>
                  <a:cubicBezTo>
                    <a:pt x="701" y="3103"/>
                    <a:pt x="701" y="3070"/>
                    <a:pt x="735" y="3036"/>
                  </a:cubicBezTo>
                  <a:lnTo>
                    <a:pt x="768" y="2970"/>
                  </a:lnTo>
                  <a:lnTo>
                    <a:pt x="1268" y="1569"/>
                  </a:lnTo>
                  <a:cubicBezTo>
                    <a:pt x="1302" y="1502"/>
                    <a:pt x="1302" y="1435"/>
                    <a:pt x="1335" y="1368"/>
                  </a:cubicBezTo>
                  <a:lnTo>
                    <a:pt x="1402" y="1135"/>
                  </a:lnTo>
                  <a:cubicBezTo>
                    <a:pt x="1402" y="1068"/>
                    <a:pt x="1435" y="1002"/>
                    <a:pt x="1435" y="935"/>
                  </a:cubicBezTo>
                  <a:cubicBezTo>
                    <a:pt x="1435" y="868"/>
                    <a:pt x="1435" y="768"/>
                    <a:pt x="1435" y="701"/>
                  </a:cubicBezTo>
                  <a:cubicBezTo>
                    <a:pt x="1435" y="568"/>
                    <a:pt x="1435" y="434"/>
                    <a:pt x="1402" y="301"/>
                  </a:cubicBezTo>
                  <a:cubicBezTo>
                    <a:pt x="1369" y="234"/>
                    <a:pt x="1302" y="134"/>
                    <a:pt x="1235" y="68"/>
                  </a:cubicBezTo>
                  <a:cubicBezTo>
                    <a:pt x="1168" y="34"/>
                    <a:pt x="1102" y="1"/>
                    <a:pt x="1002"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80"/>
            <p:cNvSpPr/>
            <p:nvPr/>
          </p:nvSpPr>
          <p:spPr>
            <a:xfrm>
              <a:off x="3991350" y="3583000"/>
              <a:ext cx="10025" cy="20050"/>
            </a:xfrm>
            <a:custGeom>
              <a:rect b="b" l="l" r="r" t="t"/>
              <a:pathLst>
                <a:path extrusionOk="0" h="802" w="401">
                  <a:moveTo>
                    <a:pt x="301" y="1"/>
                  </a:moveTo>
                  <a:lnTo>
                    <a:pt x="67" y="168"/>
                  </a:lnTo>
                  <a:cubicBezTo>
                    <a:pt x="34" y="168"/>
                    <a:pt x="34" y="201"/>
                    <a:pt x="1" y="234"/>
                  </a:cubicBezTo>
                  <a:cubicBezTo>
                    <a:pt x="1" y="234"/>
                    <a:pt x="1" y="268"/>
                    <a:pt x="1" y="301"/>
                  </a:cubicBezTo>
                  <a:lnTo>
                    <a:pt x="1" y="735"/>
                  </a:lnTo>
                  <a:cubicBezTo>
                    <a:pt x="1" y="768"/>
                    <a:pt x="1" y="768"/>
                    <a:pt x="1" y="801"/>
                  </a:cubicBezTo>
                  <a:lnTo>
                    <a:pt x="67" y="801"/>
                  </a:lnTo>
                  <a:lnTo>
                    <a:pt x="301" y="668"/>
                  </a:lnTo>
                  <a:cubicBezTo>
                    <a:pt x="334" y="635"/>
                    <a:pt x="368" y="601"/>
                    <a:pt x="368" y="601"/>
                  </a:cubicBezTo>
                  <a:cubicBezTo>
                    <a:pt x="368" y="568"/>
                    <a:pt x="401" y="534"/>
                    <a:pt x="401" y="501"/>
                  </a:cubicBezTo>
                  <a:lnTo>
                    <a:pt x="401" y="67"/>
                  </a:lnTo>
                  <a:cubicBezTo>
                    <a:pt x="401" y="67"/>
                    <a:pt x="368" y="34"/>
                    <a:pt x="368"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80"/>
            <p:cNvSpPr/>
            <p:nvPr/>
          </p:nvSpPr>
          <p:spPr>
            <a:xfrm>
              <a:off x="4003875" y="3509300"/>
              <a:ext cx="36700" cy="81025"/>
            </a:xfrm>
            <a:custGeom>
              <a:rect b="b" l="l" r="r" t="t"/>
              <a:pathLst>
                <a:path extrusionOk="0" h="3241" w="1468">
                  <a:moveTo>
                    <a:pt x="855" y="564"/>
                  </a:moveTo>
                  <a:cubicBezTo>
                    <a:pt x="901" y="564"/>
                    <a:pt x="951" y="580"/>
                    <a:pt x="1001" y="614"/>
                  </a:cubicBezTo>
                  <a:cubicBezTo>
                    <a:pt x="1067" y="680"/>
                    <a:pt x="1101" y="781"/>
                    <a:pt x="1101" y="881"/>
                  </a:cubicBezTo>
                  <a:cubicBezTo>
                    <a:pt x="1101" y="1047"/>
                    <a:pt x="1067" y="1181"/>
                    <a:pt x="1001" y="1314"/>
                  </a:cubicBezTo>
                  <a:cubicBezTo>
                    <a:pt x="934" y="1414"/>
                    <a:pt x="834" y="1514"/>
                    <a:pt x="734" y="1581"/>
                  </a:cubicBezTo>
                  <a:cubicBezTo>
                    <a:pt x="695" y="1620"/>
                    <a:pt x="644" y="1636"/>
                    <a:pt x="589" y="1636"/>
                  </a:cubicBezTo>
                  <a:cubicBezTo>
                    <a:pt x="550" y="1636"/>
                    <a:pt x="508" y="1628"/>
                    <a:pt x="467" y="1614"/>
                  </a:cubicBezTo>
                  <a:cubicBezTo>
                    <a:pt x="403" y="1582"/>
                    <a:pt x="369" y="1488"/>
                    <a:pt x="367" y="1331"/>
                  </a:cubicBezTo>
                  <a:lnTo>
                    <a:pt x="367" y="1331"/>
                  </a:lnTo>
                  <a:cubicBezTo>
                    <a:pt x="369" y="1170"/>
                    <a:pt x="403" y="1010"/>
                    <a:pt x="467" y="881"/>
                  </a:cubicBezTo>
                  <a:cubicBezTo>
                    <a:pt x="534" y="781"/>
                    <a:pt x="634" y="680"/>
                    <a:pt x="734" y="614"/>
                  </a:cubicBezTo>
                  <a:cubicBezTo>
                    <a:pt x="767" y="580"/>
                    <a:pt x="809" y="564"/>
                    <a:pt x="855" y="564"/>
                  </a:cubicBezTo>
                  <a:close/>
                  <a:moveTo>
                    <a:pt x="1075" y="0"/>
                  </a:moveTo>
                  <a:cubicBezTo>
                    <a:pt x="1052" y="0"/>
                    <a:pt x="1028" y="4"/>
                    <a:pt x="1001" y="13"/>
                  </a:cubicBezTo>
                  <a:cubicBezTo>
                    <a:pt x="901" y="13"/>
                    <a:pt x="801" y="47"/>
                    <a:pt x="734" y="80"/>
                  </a:cubicBezTo>
                  <a:cubicBezTo>
                    <a:pt x="600" y="147"/>
                    <a:pt x="534" y="247"/>
                    <a:pt x="434" y="314"/>
                  </a:cubicBezTo>
                  <a:cubicBezTo>
                    <a:pt x="334" y="414"/>
                    <a:pt x="267" y="547"/>
                    <a:pt x="200" y="647"/>
                  </a:cubicBezTo>
                  <a:cubicBezTo>
                    <a:pt x="133" y="781"/>
                    <a:pt x="100" y="947"/>
                    <a:pt x="67" y="1081"/>
                  </a:cubicBezTo>
                  <a:cubicBezTo>
                    <a:pt x="33" y="1214"/>
                    <a:pt x="0" y="1381"/>
                    <a:pt x="0" y="1514"/>
                  </a:cubicBezTo>
                  <a:cubicBezTo>
                    <a:pt x="0" y="1648"/>
                    <a:pt x="0" y="1781"/>
                    <a:pt x="67" y="1915"/>
                  </a:cubicBezTo>
                  <a:cubicBezTo>
                    <a:pt x="67" y="1981"/>
                    <a:pt x="133" y="2081"/>
                    <a:pt x="200" y="2148"/>
                  </a:cubicBezTo>
                  <a:cubicBezTo>
                    <a:pt x="267" y="2182"/>
                    <a:pt x="334" y="2215"/>
                    <a:pt x="434" y="2215"/>
                  </a:cubicBezTo>
                  <a:cubicBezTo>
                    <a:pt x="534" y="2215"/>
                    <a:pt x="634" y="2182"/>
                    <a:pt x="701" y="2115"/>
                  </a:cubicBezTo>
                  <a:lnTo>
                    <a:pt x="701" y="2115"/>
                  </a:lnTo>
                  <a:lnTo>
                    <a:pt x="367" y="3116"/>
                  </a:lnTo>
                  <a:cubicBezTo>
                    <a:pt x="367" y="3116"/>
                    <a:pt x="367" y="3116"/>
                    <a:pt x="367" y="3149"/>
                  </a:cubicBezTo>
                  <a:cubicBezTo>
                    <a:pt x="367" y="3149"/>
                    <a:pt x="367" y="3149"/>
                    <a:pt x="367" y="3182"/>
                  </a:cubicBezTo>
                  <a:cubicBezTo>
                    <a:pt x="367" y="3216"/>
                    <a:pt x="367" y="3216"/>
                    <a:pt x="367" y="3216"/>
                  </a:cubicBezTo>
                  <a:cubicBezTo>
                    <a:pt x="384" y="3232"/>
                    <a:pt x="392" y="3241"/>
                    <a:pt x="400" y="3241"/>
                  </a:cubicBezTo>
                  <a:cubicBezTo>
                    <a:pt x="409" y="3241"/>
                    <a:pt x="417" y="3232"/>
                    <a:pt x="434" y="3216"/>
                  </a:cubicBezTo>
                  <a:lnTo>
                    <a:pt x="667" y="3082"/>
                  </a:lnTo>
                  <a:cubicBezTo>
                    <a:pt x="701" y="3082"/>
                    <a:pt x="734" y="3049"/>
                    <a:pt x="734" y="3015"/>
                  </a:cubicBezTo>
                  <a:cubicBezTo>
                    <a:pt x="767" y="3015"/>
                    <a:pt x="767" y="2982"/>
                    <a:pt x="767" y="2949"/>
                  </a:cubicBezTo>
                  <a:lnTo>
                    <a:pt x="1268" y="1548"/>
                  </a:lnTo>
                  <a:cubicBezTo>
                    <a:pt x="1301" y="1481"/>
                    <a:pt x="1301" y="1414"/>
                    <a:pt x="1334" y="1348"/>
                  </a:cubicBezTo>
                  <a:lnTo>
                    <a:pt x="1401" y="1147"/>
                  </a:lnTo>
                  <a:cubicBezTo>
                    <a:pt x="1434" y="1081"/>
                    <a:pt x="1434" y="981"/>
                    <a:pt x="1434" y="914"/>
                  </a:cubicBezTo>
                  <a:cubicBezTo>
                    <a:pt x="1468" y="847"/>
                    <a:pt x="1468" y="747"/>
                    <a:pt x="1434" y="680"/>
                  </a:cubicBezTo>
                  <a:cubicBezTo>
                    <a:pt x="1434" y="547"/>
                    <a:pt x="1434" y="414"/>
                    <a:pt x="1401" y="314"/>
                  </a:cubicBezTo>
                  <a:cubicBezTo>
                    <a:pt x="1368" y="213"/>
                    <a:pt x="1301" y="113"/>
                    <a:pt x="1234" y="80"/>
                  </a:cubicBezTo>
                  <a:cubicBezTo>
                    <a:pt x="1185" y="31"/>
                    <a:pt x="1137" y="0"/>
                    <a:pt x="1075"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80"/>
            <p:cNvSpPr/>
            <p:nvPr/>
          </p:nvSpPr>
          <p:spPr>
            <a:xfrm>
              <a:off x="4044725" y="3485425"/>
              <a:ext cx="36725" cy="80925"/>
            </a:xfrm>
            <a:custGeom>
              <a:rect b="b" l="l" r="r" t="t"/>
              <a:pathLst>
                <a:path extrusionOk="0" h="3237" w="1469">
                  <a:moveTo>
                    <a:pt x="879" y="580"/>
                  </a:moveTo>
                  <a:cubicBezTo>
                    <a:pt x="918" y="580"/>
                    <a:pt x="960" y="588"/>
                    <a:pt x="1001" y="601"/>
                  </a:cubicBezTo>
                  <a:cubicBezTo>
                    <a:pt x="1068" y="668"/>
                    <a:pt x="1101" y="768"/>
                    <a:pt x="1101" y="902"/>
                  </a:cubicBezTo>
                  <a:cubicBezTo>
                    <a:pt x="1101" y="1068"/>
                    <a:pt x="1068" y="1202"/>
                    <a:pt x="1001" y="1335"/>
                  </a:cubicBezTo>
                  <a:cubicBezTo>
                    <a:pt x="935" y="1435"/>
                    <a:pt x="834" y="1535"/>
                    <a:pt x="734" y="1602"/>
                  </a:cubicBezTo>
                  <a:cubicBezTo>
                    <a:pt x="695" y="1641"/>
                    <a:pt x="645" y="1657"/>
                    <a:pt x="596" y="1657"/>
                  </a:cubicBezTo>
                  <a:cubicBezTo>
                    <a:pt x="562" y="1657"/>
                    <a:pt x="529" y="1649"/>
                    <a:pt x="501" y="1635"/>
                  </a:cubicBezTo>
                  <a:cubicBezTo>
                    <a:pt x="401" y="1569"/>
                    <a:pt x="401" y="1469"/>
                    <a:pt x="401" y="1335"/>
                  </a:cubicBezTo>
                  <a:cubicBezTo>
                    <a:pt x="367" y="1168"/>
                    <a:pt x="401" y="1035"/>
                    <a:pt x="501" y="902"/>
                  </a:cubicBezTo>
                  <a:cubicBezTo>
                    <a:pt x="534" y="802"/>
                    <a:pt x="634" y="701"/>
                    <a:pt x="734" y="635"/>
                  </a:cubicBezTo>
                  <a:cubicBezTo>
                    <a:pt x="773" y="596"/>
                    <a:pt x="824" y="580"/>
                    <a:pt x="879" y="580"/>
                  </a:cubicBezTo>
                  <a:close/>
                  <a:moveTo>
                    <a:pt x="1001" y="1"/>
                  </a:moveTo>
                  <a:cubicBezTo>
                    <a:pt x="901" y="1"/>
                    <a:pt x="801" y="34"/>
                    <a:pt x="734" y="101"/>
                  </a:cubicBezTo>
                  <a:cubicBezTo>
                    <a:pt x="634" y="168"/>
                    <a:pt x="534" y="234"/>
                    <a:pt x="434" y="335"/>
                  </a:cubicBezTo>
                  <a:cubicBezTo>
                    <a:pt x="334" y="435"/>
                    <a:pt x="267" y="535"/>
                    <a:pt x="201" y="668"/>
                  </a:cubicBezTo>
                  <a:cubicBezTo>
                    <a:pt x="134" y="802"/>
                    <a:pt x="101" y="935"/>
                    <a:pt x="67" y="1102"/>
                  </a:cubicBezTo>
                  <a:cubicBezTo>
                    <a:pt x="34" y="1235"/>
                    <a:pt x="1" y="1369"/>
                    <a:pt x="1" y="1535"/>
                  </a:cubicBezTo>
                  <a:cubicBezTo>
                    <a:pt x="1" y="1669"/>
                    <a:pt x="34" y="1802"/>
                    <a:pt x="67" y="1902"/>
                  </a:cubicBezTo>
                  <a:cubicBezTo>
                    <a:pt x="101" y="2002"/>
                    <a:pt x="134" y="2069"/>
                    <a:pt x="201" y="2136"/>
                  </a:cubicBezTo>
                  <a:cubicBezTo>
                    <a:pt x="267" y="2203"/>
                    <a:pt x="367" y="2203"/>
                    <a:pt x="434" y="2203"/>
                  </a:cubicBezTo>
                  <a:cubicBezTo>
                    <a:pt x="534" y="2203"/>
                    <a:pt x="634" y="2169"/>
                    <a:pt x="701" y="2136"/>
                  </a:cubicBezTo>
                  <a:lnTo>
                    <a:pt x="701" y="2136"/>
                  </a:lnTo>
                  <a:lnTo>
                    <a:pt x="367" y="3137"/>
                  </a:lnTo>
                  <a:lnTo>
                    <a:pt x="367" y="3170"/>
                  </a:lnTo>
                  <a:cubicBezTo>
                    <a:pt x="367" y="3203"/>
                    <a:pt x="367" y="3237"/>
                    <a:pt x="367" y="3237"/>
                  </a:cubicBezTo>
                  <a:lnTo>
                    <a:pt x="434" y="3237"/>
                  </a:lnTo>
                  <a:lnTo>
                    <a:pt x="668" y="3103"/>
                  </a:lnTo>
                  <a:cubicBezTo>
                    <a:pt x="701" y="3070"/>
                    <a:pt x="734" y="3070"/>
                    <a:pt x="734" y="3036"/>
                  </a:cubicBezTo>
                  <a:cubicBezTo>
                    <a:pt x="734" y="3003"/>
                    <a:pt x="768" y="3003"/>
                    <a:pt x="768" y="2970"/>
                  </a:cubicBezTo>
                  <a:lnTo>
                    <a:pt x="1268" y="1569"/>
                  </a:lnTo>
                  <a:cubicBezTo>
                    <a:pt x="1301" y="1502"/>
                    <a:pt x="1335" y="1435"/>
                    <a:pt x="1335" y="1369"/>
                  </a:cubicBezTo>
                  <a:lnTo>
                    <a:pt x="1402" y="1135"/>
                  </a:lnTo>
                  <a:cubicBezTo>
                    <a:pt x="1435" y="1068"/>
                    <a:pt x="1435" y="1002"/>
                    <a:pt x="1435" y="935"/>
                  </a:cubicBezTo>
                  <a:cubicBezTo>
                    <a:pt x="1468" y="835"/>
                    <a:pt x="1468" y="768"/>
                    <a:pt x="1435" y="701"/>
                  </a:cubicBezTo>
                  <a:cubicBezTo>
                    <a:pt x="1435" y="568"/>
                    <a:pt x="1435" y="435"/>
                    <a:pt x="1402" y="301"/>
                  </a:cubicBezTo>
                  <a:cubicBezTo>
                    <a:pt x="1368" y="201"/>
                    <a:pt x="1301" y="134"/>
                    <a:pt x="1235" y="68"/>
                  </a:cubicBezTo>
                  <a:cubicBezTo>
                    <a:pt x="1168" y="34"/>
                    <a:pt x="1101" y="1"/>
                    <a:pt x="1001"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80"/>
            <p:cNvSpPr/>
            <p:nvPr/>
          </p:nvSpPr>
          <p:spPr>
            <a:xfrm>
              <a:off x="3664450" y="3303300"/>
              <a:ext cx="35050" cy="85225"/>
            </a:xfrm>
            <a:custGeom>
              <a:rect b="b" l="l" r="r" t="t"/>
              <a:pathLst>
                <a:path extrusionOk="0" h="3409" w="1402">
                  <a:moveTo>
                    <a:pt x="916" y="401"/>
                  </a:moveTo>
                  <a:cubicBezTo>
                    <a:pt x="945" y="401"/>
                    <a:pt x="975" y="405"/>
                    <a:pt x="1001" y="414"/>
                  </a:cubicBezTo>
                  <a:cubicBezTo>
                    <a:pt x="1068" y="448"/>
                    <a:pt x="1101" y="548"/>
                    <a:pt x="1101" y="748"/>
                  </a:cubicBezTo>
                  <a:cubicBezTo>
                    <a:pt x="1101" y="881"/>
                    <a:pt x="1068" y="1048"/>
                    <a:pt x="1001" y="1182"/>
                  </a:cubicBezTo>
                  <a:cubicBezTo>
                    <a:pt x="935" y="1315"/>
                    <a:pt x="835" y="1415"/>
                    <a:pt x="701" y="1482"/>
                  </a:cubicBezTo>
                  <a:lnTo>
                    <a:pt x="234" y="1749"/>
                  </a:lnTo>
                  <a:lnTo>
                    <a:pt x="234" y="748"/>
                  </a:lnTo>
                  <a:lnTo>
                    <a:pt x="701" y="481"/>
                  </a:lnTo>
                  <a:cubicBezTo>
                    <a:pt x="750" y="432"/>
                    <a:pt x="835" y="401"/>
                    <a:pt x="916" y="401"/>
                  </a:cubicBezTo>
                  <a:close/>
                  <a:moveTo>
                    <a:pt x="1027" y="0"/>
                  </a:moveTo>
                  <a:cubicBezTo>
                    <a:pt x="1007" y="0"/>
                    <a:pt x="988" y="4"/>
                    <a:pt x="968" y="14"/>
                  </a:cubicBezTo>
                  <a:cubicBezTo>
                    <a:pt x="868" y="14"/>
                    <a:pt x="801" y="47"/>
                    <a:pt x="701" y="81"/>
                  </a:cubicBezTo>
                  <a:lnTo>
                    <a:pt x="67" y="481"/>
                  </a:lnTo>
                  <a:cubicBezTo>
                    <a:pt x="34" y="481"/>
                    <a:pt x="34" y="514"/>
                    <a:pt x="34" y="548"/>
                  </a:cubicBezTo>
                  <a:cubicBezTo>
                    <a:pt x="1" y="581"/>
                    <a:pt x="1" y="615"/>
                    <a:pt x="1" y="615"/>
                  </a:cubicBezTo>
                  <a:lnTo>
                    <a:pt x="1" y="3316"/>
                  </a:lnTo>
                  <a:cubicBezTo>
                    <a:pt x="1" y="3350"/>
                    <a:pt x="34" y="3383"/>
                    <a:pt x="34" y="3383"/>
                  </a:cubicBezTo>
                  <a:cubicBezTo>
                    <a:pt x="34" y="3400"/>
                    <a:pt x="42" y="3408"/>
                    <a:pt x="51" y="3408"/>
                  </a:cubicBezTo>
                  <a:cubicBezTo>
                    <a:pt x="59" y="3408"/>
                    <a:pt x="67" y="3400"/>
                    <a:pt x="67" y="3383"/>
                  </a:cubicBezTo>
                  <a:lnTo>
                    <a:pt x="201" y="3316"/>
                  </a:lnTo>
                  <a:cubicBezTo>
                    <a:pt x="201" y="3316"/>
                    <a:pt x="234" y="3283"/>
                    <a:pt x="234" y="3283"/>
                  </a:cubicBezTo>
                  <a:cubicBezTo>
                    <a:pt x="234" y="3250"/>
                    <a:pt x="268" y="3216"/>
                    <a:pt x="268" y="3183"/>
                  </a:cubicBezTo>
                  <a:lnTo>
                    <a:pt x="268" y="2116"/>
                  </a:lnTo>
                  <a:lnTo>
                    <a:pt x="735" y="1849"/>
                  </a:lnTo>
                  <a:lnTo>
                    <a:pt x="1101" y="2683"/>
                  </a:lnTo>
                  <a:cubicBezTo>
                    <a:pt x="1135" y="2683"/>
                    <a:pt x="1135" y="2716"/>
                    <a:pt x="1168" y="2716"/>
                  </a:cubicBezTo>
                  <a:cubicBezTo>
                    <a:pt x="1168" y="2733"/>
                    <a:pt x="1177" y="2741"/>
                    <a:pt x="1189" y="2741"/>
                  </a:cubicBezTo>
                  <a:cubicBezTo>
                    <a:pt x="1202" y="2741"/>
                    <a:pt x="1218" y="2733"/>
                    <a:pt x="1235" y="2716"/>
                  </a:cubicBezTo>
                  <a:lnTo>
                    <a:pt x="1335" y="2649"/>
                  </a:lnTo>
                  <a:cubicBezTo>
                    <a:pt x="1368" y="2649"/>
                    <a:pt x="1368" y="2616"/>
                    <a:pt x="1402" y="2616"/>
                  </a:cubicBezTo>
                  <a:cubicBezTo>
                    <a:pt x="1402" y="2583"/>
                    <a:pt x="1402" y="2549"/>
                    <a:pt x="1402" y="2516"/>
                  </a:cubicBezTo>
                  <a:cubicBezTo>
                    <a:pt x="1402" y="2516"/>
                    <a:pt x="1402" y="2516"/>
                    <a:pt x="1402" y="2483"/>
                  </a:cubicBezTo>
                  <a:lnTo>
                    <a:pt x="968" y="1615"/>
                  </a:lnTo>
                  <a:cubicBezTo>
                    <a:pt x="1101" y="1482"/>
                    <a:pt x="1202" y="1348"/>
                    <a:pt x="1268" y="1182"/>
                  </a:cubicBezTo>
                  <a:cubicBezTo>
                    <a:pt x="1335" y="981"/>
                    <a:pt x="1368" y="781"/>
                    <a:pt x="1368" y="581"/>
                  </a:cubicBezTo>
                  <a:cubicBezTo>
                    <a:pt x="1368" y="448"/>
                    <a:pt x="1335" y="348"/>
                    <a:pt x="1302" y="214"/>
                  </a:cubicBezTo>
                  <a:cubicBezTo>
                    <a:pt x="1302" y="148"/>
                    <a:pt x="1235" y="81"/>
                    <a:pt x="1168" y="47"/>
                  </a:cubicBezTo>
                  <a:cubicBezTo>
                    <a:pt x="1121" y="24"/>
                    <a:pt x="1074" y="0"/>
                    <a:pt x="102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80"/>
            <p:cNvSpPr/>
            <p:nvPr/>
          </p:nvSpPr>
          <p:spPr>
            <a:xfrm>
              <a:off x="3705325" y="3299475"/>
              <a:ext cx="30875" cy="60075"/>
            </a:xfrm>
            <a:custGeom>
              <a:rect b="b" l="l" r="r" t="t"/>
              <a:pathLst>
                <a:path extrusionOk="0" h="2403" w="1235">
                  <a:moveTo>
                    <a:pt x="755" y="384"/>
                  </a:moveTo>
                  <a:cubicBezTo>
                    <a:pt x="801" y="384"/>
                    <a:pt x="851" y="401"/>
                    <a:pt x="901" y="434"/>
                  </a:cubicBezTo>
                  <a:cubicBezTo>
                    <a:pt x="968" y="534"/>
                    <a:pt x="1001" y="667"/>
                    <a:pt x="1001" y="768"/>
                  </a:cubicBezTo>
                  <a:lnTo>
                    <a:pt x="234" y="1201"/>
                  </a:lnTo>
                  <a:cubicBezTo>
                    <a:pt x="234" y="1134"/>
                    <a:pt x="267" y="1034"/>
                    <a:pt x="267" y="968"/>
                  </a:cubicBezTo>
                  <a:cubicBezTo>
                    <a:pt x="300" y="868"/>
                    <a:pt x="334" y="801"/>
                    <a:pt x="367" y="734"/>
                  </a:cubicBezTo>
                  <a:cubicBezTo>
                    <a:pt x="400" y="667"/>
                    <a:pt x="434" y="601"/>
                    <a:pt x="467" y="567"/>
                  </a:cubicBezTo>
                  <a:cubicBezTo>
                    <a:pt x="501" y="501"/>
                    <a:pt x="567" y="467"/>
                    <a:pt x="634" y="434"/>
                  </a:cubicBezTo>
                  <a:cubicBezTo>
                    <a:pt x="667" y="401"/>
                    <a:pt x="709" y="384"/>
                    <a:pt x="755" y="384"/>
                  </a:cubicBezTo>
                  <a:close/>
                  <a:moveTo>
                    <a:pt x="867" y="0"/>
                  </a:moveTo>
                  <a:cubicBezTo>
                    <a:pt x="801" y="0"/>
                    <a:pt x="701" y="0"/>
                    <a:pt x="634" y="67"/>
                  </a:cubicBezTo>
                  <a:cubicBezTo>
                    <a:pt x="534" y="134"/>
                    <a:pt x="434" y="200"/>
                    <a:pt x="367" y="267"/>
                  </a:cubicBezTo>
                  <a:cubicBezTo>
                    <a:pt x="300" y="367"/>
                    <a:pt x="234" y="467"/>
                    <a:pt x="200" y="601"/>
                  </a:cubicBezTo>
                  <a:cubicBezTo>
                    <a:pt x="134" y="701"/>
                    <a:pt x="100" y="834"/>
                    <a:pt x="67" y="934"/>
                  </a:cubicBezTo>
                  <a:cubicBezTo>
                    <a:pt x="34" y="1068"/>
                    <a:pt x="0" y="1201"/>
                    <a:pt x="0" y="1335"/>
                  </a:cubicBezTo>
                  <a:cubicBezTo>
                    <a:pt x="0" y="1468"/>
                    <a:pt x="0" y="1601"/>
                    <a:pt x="0" y="1735"/>
                  </a:cubicBezTo>
                  <a:cubicBezTo>
                    <a:pt x="0" y="1835"/>
                    <a:pt x="34" y="1968"/>
                    <a:pt x="67" y="2068"/>
                  </a:cubicBezTo>
                  <a:cubicBezTo>
                    <a:pt x="100" y="2169"/>
                    <a:pt x="134" y="2235"/>
                    <a:pt x="200" y="2302"/>
                  </a:cubicBezTo>
                  <a:cubicBezTo>
                    <a:pt x="234" y="2335"/>
                    <a:pt x="300" y="2369"/>
                    <a:pt x="367" y="2402"/>
                  </a:cubicBezTo>
                  <a:cubicBezTo>
                    <a:pt x="467" y="2402"/>
                    <a:pt x="534" y="2369"/>
                    <a:pt x="634" y="2335"/>
                  </a:cubicBezTo>
                  <a:cubicBezTo>
                    <a:pt x="701" y="2269"/>
                    <a:pt x="801" y="2202"/>
                    <a:pt x="867" y="2135"/>
                  </a:cubicBezTo>
                  <a:cubicBezTo>
                    <a:pt x="934" y="2068"/>
                    <a:pt x="1001" y="1968"/>
                    <a:pt x="1068" y="1902"/>
                  </a:cubicBezTo>
                  <a:cubicBezTo>
                    <a:pt x="1101" y="1802"/>
                    <a:pt x="1134" y="1735"/>
                    <a:pt x="1168" y="1668"/>
                  </a:cubicBezTo>
                  <a:cubicBezTo>
                    <a:pt x="1168" y="1601"/>
                    <a:pt x="1201" y="1535"/>
                    <a:pt x="1201" y="1468"/>
                  </a:cubicBezTo>
                  <a:lnTo>
                    <a:pt x="1201" y="1401"/>
                  </a:lnTo>
                  <a:lnTo>
                    <a:pt x="1168" y="1401"/>
                  </a:lnTo>
                  <a:lnTo>
                    <a:pt x="1068" y="1435"/>
                  </a:lnTo>
                  <a:cubicBezTo>
                    <a:pt x="1034" y="1468"/>
                    <a:pt x="1034" y="1468"/>
                    <a:pt x="1034" y="1501"/>
                  </a:cubicBezTo>
                  <a:cubicBezTo>
                    <a:pt x="1001" y="1501"/>
                    <a:pt x="1001" y="1535"/>
                    <a:pt x="1001" y="1568"/>
                  </a:cubicBezTo>
                  <a:cubicBezTo>
                    <a:pt x="934" y="1635"/>
                    <a:pt x="901" y="1702"/>
                    <a:pt x="867" y="1768"/>
                  </a:cubicBezTo>
                  <a:cubicBezTo>
                    <a:pt x="801" y="1868"/>
                    <a:pt x="734" y="1902"/>
                    <a:pt x="634" y="1968"/>
                  </a:cubicBezTo>
                  <a:cubicBezTo>
                    <a:pt x="601" y="2002"/>
                    <a:pt x="551" y="2018"/>
                    <a:pt x="501" y="2018"/>
                  </a:cubicBezTo>
                  <a:cubicBezTo>
                    <a:pt x="451" y="2018"/>
                    <a:pt x="400" y="2002"/>
                    <a:pt x="367" y="1968"/>
                  </a:cubicBezTo>
                  <a:cubicBezTo>
                    <a:pt x="300" y="1868"/>
                    <a:pt x="234" y="1735"/>
                    <a:pt x="267" y="1601"/>
                  </a:cubicBezTo>
                  <a:lnTo>
                    <a:pt x="267" y="1568"/>
                  </a:lnTo>
                  <a:lnTo>
                    <a:pt x="1201" y="1034"/>
                  </a:lnTo>
                  <a:cubicBezTo>
                    <a:pt x="1201" y="1001"/>
                    <a:pt x="1234" y="1001"/>
                    <a:pt x="1234" y="968"/>
                  </a:cubicBezTo>
                  <a:cubicBezTo>
                    <a:pt x="1234" y="934"/>
                    <a:pt x="1234" y="901"/>
                    <a:pt x="1234" y="868"/>
                  </a:cubicBezTo>
                  <a:lnTo>
                    <a:pt x="1234" y="768"/>
                  </a:lnTo>
                  <a:cubicBezTo>
                    <a:pt x="1234" y="634"/>
                    <a:pt x="1234" y="467"/>
                    <a:pt x="1201" y="334"/>
                  </a:cubicBezTo>
                  <a:cubicBezTo>
                    <a:pt x="1168" y="267"/>
                    <a:pt x="1134" y="167"/>
                    <a:pt x="1068" y="100"/>
                  </a:cubicBezTo>
                  <a:cubicBezTo>
                    <a:pt x="1034" y="34"/>
                    <a:pt x="968" y="0"/>
                    <a:pt x="86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80"/>
            <p:cNvSpPr/>
            <p:nvPr/>
          </p:nvSpPr>
          <p:spPr>
            <a:xfrm>
              <a:off x="3742000" y="3248800"/>
              <a:ext cx="33400" cy="90725"/>
            </a:xfrm>
            <a:custGeom>
              <a:rect b="b" l="l" r="r" t="t"/>
              <a:pathLst>
                <a:path extrusionOk="0" h="3629" w="1336">
                  <a:moveTo>
                    <a:pt x="1302" y="1"/>
                  </a:moveTo>
                  <a:cubicBezTo>
                    <a:pt x="1293" y="1"/>
                    <a:pt x="1285" y="9"/>
                    <a:pt x="1268" y="26"/>
                  </a:cubicBezTo>
                  <a:lnTo>
                    <a:pt x="1168" y="59"/>
                  </a:lnTo>
                  <a:cubicBezTo>
                    <a:pt x="1168" y="93"/>
                    <a:pt x="1135" y="93"/>
                    <a:pt x="1135" y="126"/>
                  </a:cubicBezTo>
                  <a:cubicBezTo>
                    <a:pt x="1102" y="159"/>
                    <a:pt x="1102" y="193"/>
                    <a:pt x="1102" y="226"/>
                  </a:cubicBezTo>
                  <a:lnTo>
                    <a:pt x="1102" y="1027"/>
                  </a:lnTo>
                  <a:lnTo>
                    <a:pt x="535" y="1360"/>
                  </a:lnTo>
                  <a:lnTo>
                    <a:pt x="535" y="1160"/>
                  </a:lnTo>
                  <a:cubicBezTo>
                    <a:pt x="535" y="1127"/>
                    <a:pt x="535" y="1060"/>
                    <a:pt x="535" y="1027"/>
                  </a:cubicBezTo>
                  <a:cubicBezTo>
                    <a:pt x="535" y="960"/>
                    <a:pt x="535" y="927"/>
                    <a:pt x="568" y="893"/>
                  </a:cubicBezTo>
                  <a:cubicBezTo>
                    <a:pt x="568" y="826"/>
                    <a:pt x="601" y="793"/>
                    <a:pt x="635" y="760"/>
                  </a:cubicBezTo>
                  <a:cubicBezTo>
                    <a:pt x="668" y="726"/>
                    <a:pt x="701" y="693"/>
                    <a:pt x="735" y="660"/>
                  </a:cubicBezTo>
                  <a:lnTo>
                    <a:pt x="902" y="593"/>
                  </a:lnTo>
                  <a:cubicBezTo>
                    <a:pt x="902" y="560"/>
                    <a:pt x="935" y="560"/>
                    <a:pt x="935" y="526"/>
                  </a:cubicBezTo>
                  <a:cubicBezTo>
                    <a:pt x="968" y="493"/>
                    <a:pt x="968" y="460"/>
                    <a:pt x="968" y="426"/>
                  </a:cubicBezTo>
                  <a:lnTo>
                    <a:pt x="968" y="293"/>
                  </a:lnTo>
                  <a:cubicBezTo>
                    <a:pt x="968" y="293"/>
                    <a:pt x="968" y="259"/>
                    <a:pt x="935" y="226"/>
                  </a:cubicBezTo>
                  <a:lnTo>
                    <a:pt x="902" y="226"/>
                  </a:lnTo>
                  <a:lnTo>
                    <a:pt x="735" y="326"/>
                  </a:lnTo>
                  <a:cubicBezTo>
                    <a:pt x="568" y="426"/>
                    <a:pt x="468" y="560"/>
                    <a:pt x="368" y="693"/>
                  </a:cubicBezTo>
                  <a:cubicBezTo>
                    <a:pt x="301" y="893"/>
                    <a:pt x="268" y="1093"/>
                    <a:pt x="268" y="1293"/>
                  </a:cubicBezTo>
                  <a:lnTo>
                    <a:pt x="268" y="1494"/>
                  </a:lnTo>
                  <a:lnTo>
                    <a:pt x="68" y="1627"/>
                  </a:lnTo>
                  <a:cubicBezTo>
                    <a:pt x="34" y="1660"/>
                    <a:pt x="1" y="1660"/>
                    <a:pt x="1" y="1694"/>
                  </a:cubicBezTo>
                  <a:cubicBezTo>
                    <a:pt x="1" y="1727"/>
                    <a:pt x="1" y="1760"/>
                    <a:pt x="1" y="1794"/>
                  </a:cubicBezTo>
                  <a:lnTo>
                    <a:pt x="1" y="1927"/>
                  </a:lnTo>
                  <a:cubicBezTo>
                    <a:pt x="1" y="1961"/>
                    <a:pt x="1" y="1961"/>
                    <a:pt x="1" y="1994"/>
                  </a:cubicBezTo>
                  <a:lnTo>
                    <a:pt x="68" y="1994"/>
                  </a:lnTo>
                  <a:lnTo>
                    <a:pt x="268" y="1861"/>
                  </a:lnTo>
                  <a:lnTo>
                    <a:pt x="268" y="3562"/>
                  </a:lnTo>
                  <a:cubicBezTo>
                    <a:pt x="268" y="3595"/>
                    <a:pt x="268" y="3595"/>
                    <a:pt x="268" y="3628"/>
                  </a:cubicBezTo>
                  <a:lnTo>
                    <a:pt x="334" y="3628"/>
                  </a:lnTo>
                  <a:lnTo>
                    <a:pt x="435" y="3562"/>
                  </a:lnTo>
                  <a:cubicBezTo>
                    <a:pt x="468" y="3562"/>
                    <a:pt x="468" y="3528"/>
                    <a:pt x="468" y="3495"/>
                  </a:cubicBezTo>
                  <a:cubicBezTo>
                    <a:pt x="501" y="3462"/>
                    <a:pt x="501" y="3428"/>
                    <a:pt x="501" y="3428"/>
                  </a:cubicBezTo>
                  <a:lnTo>
                    <a:pt x="501" y="1760"/>
                  </a:lnTo>
                  <a:lnTo>
                    <a:pt x="1068" y="1394"/>
                  </a:lnTo>
                  <a:lnTo>
                    <a:pt x="1068" y="3095"/>
                  </a:lnTo>
                  <a:cubicBezTo>
                    <a:pt x="1068" y="3128"/>
                    <a:pt x="1068" y="3128"/>
                    <a:pt x="1102" y="3161"/>
                  </a:cubicBezTo>
                  <a:lnTo>
                    <a:pt x="1135" y="3161"/>
                  </a:lnTo>
                  <a:lnTo>
                    <a:pt x="1268" y="3095"/>
                  </a:lnTo>
                  <a:cubicBezTo>
                    <a:pt x="1268" y="3095"/>
                    <a:pt x="1302" y="3061"/>
                    <a:pt x="1302" y="3028"/>
                  </a:cubicBezTo>
                  <a:cubicBezTo>
                    <a:pt x="1302" y="2995"/>
                    <a:pt x="1302" y="2995"/>
                    <a:pt x="1302" y="2961"/>
                  </a:cubicBezTo>
                  <a:lnTo>
                    <a:pt x="1335" y="93"/>
                  </a:lnTo>
                  <a:cubicBezTo>
                    <a:pt x="1335" y="59"/>
                    <a:pt x="1335" y="26"/>
                    <a:pt x="1335" y="26"/>
                  </a:cubicBezTo>
                  <a:cubicBezTo>
                    <a:pt x="1319" y="9"/>
                    <a:pt x="1310" y="1"/>
                    <a:pt x="130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80"/>
            <p:cNvSpPr/>
            <p:nvPr/>
          </p:nvSpPr>
          <p:spPr>
            <a:xfrm>
              <a:off x="3782875" y="3254450"/>
              <a:ext cx="31700" cy="60050"/>
            </a:xfrm>
            <a:custGeom>
              <a:rect b="b" l="l" r="r" t="t"/>
              <a:pathLst>
                <a:path extrusionOk="0" h="2402" w="1268">
                  <a:moveTo>
                    <a:pt x="780" y="417"/>
                  </a:moveTo>
                  <a:cubicBezTo>
                    <a:pt x="826" y="417"/>
                    <a:pt x="868" y="434"/>
                    <a:pt x="901" y="467"/>
                  </a:cubicBezTo>
                  <a:cubicBezTo>
                    <a:pt x="1001" y="567"/>
                    <a:pt x="1034" y="667"/>
                    <a:pt x="1001" y="801"/>
                  </a:cubicBezTo>
                  <a:lnTo>
                    <a:pt x="267" y="1201"/>
                  </a:lnTo>
                  <a:lnTo>
                    <a:pt x="267" y="1201"/>
                  </a:lnTo>
                  <a:cubicBezTo>
                    <a:pt x="268" y="1119"/>
                    <a:pt x="271" y="1060"/>
                    <a:pt x="301" y="1001"/>
                  </a:cubicBezTo>
                  <a:cubicBezTo>
                    <a:pt x="301" y="901"/>
                    <a:pt x="334" y="834"/>
                    <a:pt x="367" y="767"/>
                  </a:cubicBezTo>
                  <a:cubicBezTo>
                    <a:pt x="401" y="701"/>
                    <a:pt x="434" y="634"/>
                    <a:pt x="501" y="567"/>
                  </a:cubicBezTo>
                  <a:cubicBezTo>
                    <a:pt x="534" y="534"/>
                    <a:pt x="567" y="500"/>
                    <a:pt x="634" y="467"/>
                  </a:cubicBezTo>
                  <a:cubicBezTo>
                    <a:pt x="684" y="434"/>
                    <a:pt x="734" y="417"/>
                    <a:pt x="780" y="417"/>
                  </a:cubicBezTo>
                  <a:close/>
                  <a:moveTo>
                    <a:pt x="901" y="0"/>
                  </a:moveTo>
                  <a:cubicBezTo>
                    <a:pt x="801" y="0"/>
                    <a:pt x="701" y="33"/>
                    <a:pt x="634" y="67"/>
                  </a:cubicBezTo>
                  <a:cubicBezTo>
                    <a:pt x="534" y="133"/>
                    <a:pt x="467" y="200"/>
                    <a:pt x="401" y="267"/>
                  </a:cubicBezTo>
                  <a:cubicBezTo>
                    <a:pt x="301" y="367"/>
                    <a:pt x="234" y="467"/>
                    <a:pt x="201" y="600"/>
                  </a:cubicBezTo>
                  <a:cubicBezTo>
                    <a:pt x="134" y="701"/>
                    <a:pt x="100" y="834"/>
                    <a:pt x="67" y="967"/>
                  </a:cubicBezTo>
                  <a:cubicBezTo>
                    <a:pt x="34" y="1067"/>
                    <a:pt x="34" y="1201"/>
                    <a:pt x="0" y="1334"/>
                  </a:cubicBezTo>
                  <a:cubicBezTo>
                    <a:pt x="0" y="1468"/>
                    <a:pt x="0" y="1601"/>
                    <a:pt x="0" y="1735"/>
                  </a:cubicBezTo>
                  <a:cubicBezTo>
                    <a:pt x="34" y="1835"/>
                    <a:pt x="34" y="1968"/>
                    <a:pt x="67" y="2068"/>
                  </a:cubicBezTo>
                  <a:cubicBezTo>
                    <a:pt x="100" y="2168"/>
                    <a:pt x="134" y="2235"/>
                    <a:pt x="201" y="2302"/>
                  </a:cubicBezTo>
                  <a:cubicBezTo>
                    <a:pt x="267" y="2368"/>
                    <a:pt x="334" y="2402"/>
                    <a:pt x="401" y="2402"/>
                  </a:cubicBezTo>
                  <a:cubicBezTo>
                    <a:pt x="467" y="2402"/>
                    <a:pt x="567" y="2368"/>
                    <a:pt x="634" y="2335"/>
                  </a:cubicBezTo>
                  <a:cubicBezTo>
                    <a:pt x="734" y="2268"/>
                    <a:pt x="801" y="2202"/>
                    <a:pt x="868" y="2135"/>
                  </a:cubicBezTo>
                  <a:cubicBezTo>
                    <a:pt x="968" y="2068"/>
                    <a:pt x="1001" y="1968"/>
                    <a:pt x="1068" y="1901"/>
                  </a:cubicBezTo>
                  <a:cubicBezTo>
                    <a:pt x="1101" y="1835"/>
                    <a:pt x="1135" y="1735"/>
                    <a:pt x="1168" y="1668"/>
                  </a:cubicBezTo>
                  <a:cubicBezTo>
                    <a:pt x="1201" y="1601"/>
                    <a:pt x="1201" y="1534"/>
                    <a:pt x="1235" y="1468"/>
                  </a:cubicBezTo>
                  <a:cubicBezTo>
                    <a:pt x="1235" y="1468"/>
                    <a:pt x="1235" y="1434"/>
                    <a:pt x="1235" y="1401"/>
                  </a:cubicBezTo>
                  <a:lnTo>
                    <a:pt x="1168" y="1401"/>
                  </a:lnTo>
                  <a:lnTo>
                    <a:pt x="1068" y="1434"/>
                  </a:lnTo>
                  <a:cubicBezTo>
                    <a:pt x="1068" y="1468"/>
                    <a:pt x="1034" y="1468"/>
                    <a:pt x="1034" y="1501"/>
                  </a:cubicBezTo>
                  <a:cubicBezTo>
                    <a:pt x="1034" y="1501"/>
                    <a:pt x="1001" y="1534"/>
                    <a:pt x="1001" y="1568"/>
                  </a:cubicBezTo>
                  <a:cubicBezTo>
                    <a:pt x="968" y="1635"/>
                    <a:pt x="934" y="1701"/>
                    <a:pt x="868" y="1768"/>
                  </a:cubicBezTo>
                  <a:cubicBezTo>
                    <a:pt x="801" y="1868"/>
                    <a:pt x="734" y="1935"/>
                    <a:pt x="668" y="1968"/>
                  </a:cubicBezTo>
                  <a:cubicBezTo>
                    <a:pt x="618" y="2001"/>
                    <a:pt x="567" y="2018"/>
                    <a:pt x="522" y="2018"/>
                  </a:cubicBezTo>
                  <a:cubicBezTo>
                    <a:pt x="476" y="2018"/>
                    <a:pt x="434" y="2001"/>
                    <a:pt x="401" y="1968"/>
                  </a:cubicBezTo>
                  <a:cubicBezTo>
                    <a:pt x="301" y="1868"/>
                    <a:pt x="267" y="1735"/>
                    <a:pt x="267" y="1601"/>
                  </a:cubicBezTo>
                  <a:lnTo>
                    <a:pt x="267" y="1568"/>
                  </a:lnTo>
                  <a:lnTo>
                    <a:pt x="1201" y="1034"/>
                  </a:lnTo>
                  <a:cubicBezTo>
                    <a:pt x="1235" y="1034"/>
                    <a:pt x="1235" y="1001"/>
                    <a:pt x="1268" y="967"/>
                  </a:cubicBezTo>
                  <a:cubicBezTo>
                    <a:pt x="1268" y="934"/>
                    <a:pt x="1268" y="901"/>
                    <a:pt x="1268" y="867"/>
                  </a:cubicBezTo>
                  <a:lnTo>
                    <a:pt x="1268" y="767"/>
                  </a:lnTo>
                  <a:cubicBezTo>
                    <a:pt x="1268" y="634"/>
                    <a:pt x="1235" y="500"/>
                    <a:pt x="1201" y="367"/>
                  </a:cubicBezTo>
                  <a:cubicBezTo>
                    <a:pt x="1201" y="267"/>
                    <a:pt x="1135" y="167"/>
                    <a:pt x="1101" y="100"/>
                  </a:cubicBezTo>
                  <a:cubicBezTo>
                    <a:pt x="1034" y="33"/>
                    <a:pt x="968" y="0"/>
                    <a:pt x="90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80"/>
            <p:cNvSpPr/>
            <p:nvPr/>
          </p:nvSpPr>
          <p:spPr>
            <a:xfrm>
              <a:off x="3818725" y="3227750"/>
              <a:ext cx="32550" cy="71525"/>
            </a:xfrm>
            <a:custGeom>
              <a:rect b="b" l="l" r="r" t="t"/>
              <a:pathLst>
                <a:path extrusionOk="0" h="2861" w="1302">
                  <a:moveTo>
                    <a:pt x="1235" y="1"/>
                  </a:moveTo>
                  <a:lnTo>
                    <a:pt x="1102" y="67"/>
                  </a:lnTo>
                  <a:cubicBezTo>
                    <a:pt x="1068" y="67"/>
                    <a:pt x="1068" y="101"/>
                    <a:pt x="1068" y="134"/>
                  </a:cubicBezTo>
                  <a:lnTo>
                    <a:pt x="1035" y="201"/>
                  </a:lnTo>
                  <a:lnTo>
                    <a:pt x="668" y="1101"/>
                  </a:lnTo>
                  <a:lnTo>
                    <a:pt x="301" y="601"/>
                  </a:lnTo>
                  <a:lnTo>
                    <a:pt x="268" y="568"/>
                  </a:lnTo>
                  <a:lnTo>
                    <a:pt x="234" y="568"/>
                  </a:lnTo>
                  <a:lnTo>
                    <a:pt x="101" y="668"/>
                  </a:lnTo>
                  <a:cubicBezTo>
                    <a:pt x="67" y="668"/>
                    <a:pt x="67" y="701"/>
                    <a:pt x="34" y="701"/>
                  </a:cubicBezTo>
                  <a:cubicBezTo>
                    <a:pt x="34" y="734"/>
                    <a:pt x="34" y="768"/>
                    <a:pt x="34" y="801"/>
                  </a:cubicBezTo>
                  <a:cubicBezTo>
                    <a:pt x="34" y="801"/>
                    <a:pt x="34" y="835"/>
                    <a:pt x="34" y="835"/>
                  </a:cubicBezTo>
                  <a:lnTo>
                    <a:pt x="501" y="1468"/>
                  </a:lnTo>
                  <a:lnTo>
                    <a:pt x="1" y="2736"/>
                  </a:lnTo>
                  <a:cubicBezTo>
                    <a:pt x="1" y="2736"/>
                    <a:pt x="1" y="2769"/>
                    <a:pt x="1" y="2803"/>
                  </a:cubicBezTo>
                  <a:cubicBezTo>
                    <a:pt x="1" y="2803"/>
                    <a:pt x="1" y="2836"/>
                    <a:pt x="1" y="2836"/>
                  </a:cubicBezTo>
                  <a:cubicBezTo>
                    <a:pt x="17" y="2853"/>
                    <a:pt x="26" y="2861"/>
                    <a:pt x="34" y="2861"/>
                  </a:cubicBezTo>
                  <a:cubicBezTo>
                    <a:pt x="42" y="2861"/>
                    <a:pt x="51" y="2853"/>
                    <a:pt x="67" y="2836"/>
                  </a:cubicBezTo>
                  <a:lnTo>
                    <a:pt x="201" y="2769"/>
                  </a:lnTo>
                  <a:cubicBezTo>
                    <a:pt x="201" y="2769"/>
                    <a:pt x="234" y="2736"/>
                    <a:pt x="234" y="2703"/>
                  </a:cubicBezTo>
                  <a:lnTo>
                    <a:pt x="268" y="2636"/>
                  </a:lnTo>
                  <a:lnTo>
                    <a:pt x="668" y="1702"/>
                  </a:lnTo>
                  <a:lnTo>
                    <a:pt x="1035" y="2236"/>
                  </a:lnTo>
                  <a:lnTo>
                    <a:pt x="1068" y="2269"/>
                  </a:lnTo>
                  <a:lnTo>
                    <a:pt x="1135" y="2269"/>
                  </a:lnTo>
                  <a:lnTo>
                    <a:pt x="1268" y="2169"/>
                  </a:lnTo>
                  <a:cubicBezTo>
                    <a:pt x="1268" y="2169"/>
                    <a:pt x="1302" y="2135"/>
                    <a:pt x="1302" y="2135"/>
                  </a:cubicBezTo>
                  <a:cubicBezTo>
                    <a:pt x="1302" y="2102"/>
                    <a:pt x="1302" y="2069"/>
                    <a:pt x="1302" y="2035"/>
                  </a:cubicBezTo>
                  <a:cubicBezTo>
                    <a:pt x="1302" y="2035"/>
                    <a:pt x="1302" y="2002"/>
                    <a:pt x="1302" y="2002"/>
                  </a:cubicBezTo>
                  <a:lnTo>
                    <a:pt x="835" y="1335"/>
                  </a:lnTo>
                  <a:lnTo>
                    <a:pt x="1268" y="134"/>
                  </a:lnTo>
                  <a:cubicBezTo>
                    <a:pt x="1268" y="101"/>
                    <a:pt x="1268" y="67"/>
                    <a:pt x="1268" y="67"/>
                  </a:cubicBezTo>
                  <a:cubicBezTo>
                    <a:pt x="1302" y="34"/>
                    <a:pt x="1302" y="1"/>
                    <a:pt x="126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80"/>
            <p:cNvSpPr/>
            <p:nvPr/>
          </p:nvSpPr>
          <p:spPr>
            <a:xfrm>
              <a:off x="3872925" y="3201075"/>
              <a:ext cx="31725" cy="60900"/>
            </a:xfrm>
            <a:custGeom>
              <a:rect b="b" l="l" r="r" t="t"/>
              <a:pathLst>
                <a:path extrusionOk="0" h="2436" w="1269">
                  <a:moveTo>
                    <a:pt x="902" y="0"/>
                  </a:moveTo>
                  <a:cubicBezTo>
                    <a:pt x="835" y="0"/>
                    <a:pt x="735" y="34"/>
                    <a:pt x="668" y="100"/>
                  </a:cubicBezTo>
                  <a:cubicBezTo>
                    <a:pt x="568" y="167"/>
                    <a:pt x="468" y="234"/>
                    <a:pt x="401" y="334"/>
                  </a:cubicBezTo>
                  <a:cubicBezTo>
                    <a:pt x="301" y="400"/>
                    <a:pt x="234" y="534"/>
                    <a:pt x="201" y="634"/>
                  </a:cubicBezTo>
                  <a:cubicBezTo>
                    <a:pt x="134" y="767"/>
                    <a:pt x="101" y="867"/>
                    <a:pt x="68" y="1001"/>
                  </a:cubicBezTo>
                  <a:cubicBezTo>
                    <a:pt x="34" y="1134"/>
                    <a:pt x="34" y="1301"/>
                    <a:pt x="34" y="1435"/>
                  </a:cubicBezTo>
                  <a:cubicBezTo>
                    <a:pt x="1" y="1468"/>
                    <a:pt x="1" y="1535"/>
                    <a:pt x="34" y="1601"/>
                  </a:cubicBezTo>
                  <a:lnTo>
                    <a:pt x="34" y="1768"/>
                  </a:lnTo>
                  <a:cubicBezTo>
                    <a:pt x="34" y="1868"/>
                    <a:pt x="34" y="2002"/>
                    <a:pt x="68" y="2102"/>
                  </a:cubicBezTo>
                  <a:cubicBezTo>
                    <a:pt x="101" y="2202"/>
                    <a:pt x="134" y="2268"/>
                    <a:pt x="201" y="2335"/>
                  </a:cubicBezTo>
                  <a:cubicBezTo>
                    <a:pt x="234" y="2402"/>
                    <a:pt x="301" y="2435"/>
                    <a:pt x="401" y="2435"/>
                  </a:cubicBezTo>
                  <a:cubicBezTo>
                    <a:pt x="468" y="2435"/>
                    <a:pt x="568" y="2402"/>
                    <a:pt x="668" y="2335"/>
                  </a:cubicBezTo>
                  <a:cubicBezTo>
                    <a:pt x="768" y="2302"/>
                    <a:pt x="835" y="2235"/>
                    <a:pt x="902" y="2135"/>
                  </a:cubicBezTo>
                  <a:cubicBezTo>
                    <a:pt x="1002" y="2035"/>
                    <a:pt x="1035" y="1935"/>
                    <a:pt x="1102" y="1835"/>
                  </a:cubicBezTo>
                  <a:cubicBezTo>
                    <a:pt x="1168" y="1768"/>
                    <a:pt x="1202" y="1668"/>
                    <a:pt x="1235" y="1568"/>
                  </a:cubicBezTo>
                  <a:cubicBezTo>
                    <a:pt x="1235" y="1468"/>
                    <a:pt x="1269" y="1401"/>
                    <a:pt x="1269" y="1301"/>
                  </a:cubicBezTo>
                  <a:cubicBezTo>
                    <a:pt x="1269" y="1268"/>
                    <a:pt x="1235" y="1234"/>
                    <a:pt x="1235" y="1234"/>
                  </a:cubicBezTo>
                  <a:lnTo>
                    <a:pt x="1202" y="1234"/>
                  </a:lnTo>
                  <a:lnTo>
                    <a:pt x="1102" y="1301"/>
                  </a:lnTo>
                  <a:cubicBezTo>
                    <a:pt x="1102" y="1301"/>
                    <a:pt x="1068" y="1334"/>
                    <a:pt x="1068" y="1334"/>
                  </a:cubicBezTo>
                  <a:cubicBezTo>
                    <a:pt x="1035" y="1368"/>
                    <a:pt x="1035" y="1435"/>
                    <a:pt x="1035" y="1468"/>
                  </a:cubicBezTo>
                  <a:cubicBezTo>
                    <a:pt x="1002" y="1568"/>
                    <a:pt x="935" y="1701"/>
                    <a:pt x="868" y="1801"/>
                  </a:cubicBezTo>
                  <a:cubicBezTo>
                    <a:pt x="802" y="1868"/>
                    <a:pt x="735" y="1935"/>
                    <a:pt x="668" y="2002"/>
                  </a:cubicBezTo>
                  <a:cubicBezTo>
                    <a:pt x="601" y="2035"/>
                    <a:pt x="568" y="2035"/>
                    <a:pt x="535" y="2035"/>
                  </a:cubicBezTo>
                  <a:cubicBezTo>
                    <a:pt x="468" y="2035"/>
                    <a:pt x="435" y="2035"/>
                    <a:pt x="401" y="2002"/>
                  </a:cubicBezTo>
                  <a:cubicBezTo>
                    <a:pt x="368" y="1968"/>
                    <a:pt x="335" y="1902"/>
                    <a:pt x="301" y="1868"/>
                  </a:cubicBezTo>
                  <a:cubicBezTo>
                    <a:pt x="301" y="1768"/>
                    <a:pt x="268" y="1701"/>
                    <a:pt x="268" y="1601"/>
                  </a:cubicBezTo>
                  <a:cubicBezTo>
                    <a:pt x="268" y="1501"/>
                    <a:pt x="268" y="1401"/>
                    <a:pt x="268" y="1301"/>
                  </a:cubicBezTo>
                  <a:cubicBezTo>
                    <a:pt x="268" y="1201"/>
                    <a:pt x="301" y="1068"/>
                    <a:pt x="301" y="968"/>
                  </a:cubicBezTo>
                  <a:cubicBezTo>
                    <a:pt x="335" y="901"/>
                    <a:pt x="368" y="801"/>
                    <a:pt x="401" y="734"/>
                  </a:cubicBezTo>
                  <a:cubicBezTo>
                    <a:pt x="435" y="667"/>
                    <a:pt x="468" y="601"/>
                    <a:pt x="535" y="567"/>
                  </a:cubicBezTo>
                  <a:cubicBezTo>
                    <a:pt x="568" y="501"/>
                    <a:pt x="601" y="467"/>
                    <a:pt x="668" y="434"/>
                  </a:cubicBezTo>
                  <a:cubicBezTo>
                    <a:pt x="692" y="410"/>
                    <a:pt x="749" y="387"/>
                    <a:pt x="804" y="387"/>
                  </a:cubicBezTo>
                  <a:cubicBezTo>
                    <a:pt x="826" y="387"/>
                    <a:pt x="849" y="391"/>
                    <a:pt x="868" y="400"/>
                  </a:cubicBezTo>
                  <a:cubicBezTo>
                    <a:pt x="935" y="434"/>
                    <a:pt x="1002" y="467"/>
                    <a:pt x="1035" y="567"/>
                  </a:cubicBezTo>
                  <a:cubicBezTo>
                    <a:pt x="1035" y="601"/>
                    <a:pt x="1035" y="601"/>
                    <a:pt x="1068" y="634"/>
                  </a:cubicBezTo>
                  <a:lnTo>
                    <a:pt x="1102" y="634"/>
                  </a:lnTo>
                  <a:lnTo>
                    <a:pt x="1202" y="567"/>
                  </a:lnTo>
                  <a:cubicBezTo>
                    <a:pt x="1202" y="567"/>
                    <a:pt x="1235" y="534"/>
                    <a:pt x="1235" y="501"/>
                  </a:cubicBezTo>
                  <a:cubicBezTo>
                    <a:pt x="1269" y="501"/>
                    <a:pt x="1269" y="467"/>
                    <a:pt x="1269" y="434"/>
                  </a:cubicBezTo>
                  <a:cubicBezTo>
                    <a:pt x="1269" y="367"/>
                    <a:pt x="1235" y="300"/>
                    <a:pt x="1235" y="234"/>
                  </a:cubicBezTo>
                  <a:cubicBezTo>
                    <a:pt x="1202" y="167"/>
                    <a:pt x="1168" y="100"/>
                    <a:pt x="1102" y="67"/>
                  </a:cubicBezTo>
                  <a:cubicBezTo>
                    <a:pt x="1035" y="34"/>
                    <a:pt x="968" y="0"/>
                    <a:pt x="90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80"/>
            <p:cNvSpPr/>
            <p:nvPr/>
          </p:nvSpPr>
          <p:spPr>
            <a:xfrm>
              <a:off x="3910475" y="3181050"/>
              <a:ext cx="30025" cy="61750"/>
            </a:xfrm>
            <a:custGeom>
              <a:rect b="b" l="l" r="r" t="t"/>
              <a:pathLst>
                <a:path extrusionOk="0" h="2470" w="1201">
                  <a:moveTo>
                    <a:pt x="967" y="1068"/>
                  </a:moveTo>
                  <a:lnTo>
                    <a:pt x="967" y="1168"/>
                  </a:lnTo>
                  <a:cubicBezTo>
                    <a:pt x="967" y="1235"/>
                    <a:pt x="934" y="1335"/>
                    <a:pt x="934" y="1435"/>
                  </a:cubicBezTo>
                  <a:cubicBezTo>
                    <a:pt x="901" y="1502"/>
                    <a:pt x="867" y="1602"/>
                    <a:pt x="834" y="1668"/>
                  </a:cubicBezTo>
                  <a:cubicBezTo>
                    <a:pt x="801" y="1735"/>
                    <a:pt x="767" y="1802"/>
                    <a:pt x="701" y="1869"/>
                  </a:cubicBezTo>
                  <a:cubicBezTo>
                    <a:pt x="634" y="1935"/>
                    <a:pt x="600" y="2002"/>
                    <a:pt x="534" y="2035"/>
                  </a:cubicBezTo>
                  <a:lnTo>
                    <a:pt x="500" y="2035"/>
                  </a:lnTo>
                  <a:cubicBezTo>
                    <a:pt x="467" y="2069"/>
                    <a:pt x="434" y="2069"/>
                    <a:pt x="400" y="2069"/>
                  </a:cubicBezTo>
                  <a:cubicBezTo>
                    <a:pt x="367" y="2069"/>
                    <a:pt x="334" y="2069"/>
                    <a:pt x="300" y="2035"/>
                  </a:cubicBezTo>
                  <a:cubicBezTo>
                    <a:pt x="300" y="2035"/>
                    <a:pt x="267" y="2002"/>
                    <a:pt x="267" y="2002"/>
                  </a:cubicBezTo>
                  <a:cubicBezTo>
                    <a:pt x="267" y="1969"/>
                    <a:pt x="267" y="1935"/>
                    <a:pt x="267" y="1902"/>
                  </a:cubicBezTo>
                  <a:cubicBezTo>
                    <a:pt x="267" y="1802"/>
                    <a:pt x="300" y="1702"/>
                    <a:pt x="367" y="1602"/>
                  </a:cubicBezTo>
                  <a:cubicBezTo>
                    <a:pt x="434" y="1502"/>
                    <a:pt x="534" y="1402"/>
                    <a:pt x="634" y="1335"/>
                  </a:cubicBezTo>
                  <a:lnTo>
                    <a:pt x="967" y="1068"/>
                  </a:lnTo>
                  <a:close/>
                  <a:moveTo>
                    <a:pt x="867" y="1"/>
                  </a:moveTo>
                  <a:cubicBezTo>
                    <a:pt x="801" y="1"/>
                    <a:pt x="701" y="34"/>
                    <a:pt x="634" y="67"/>
                  </a:cubicBezTo>
                  <a:cubicBezTo>
                    <a:pt x="567" y="101"/>
                    <a:pt x="500" y="167"/>
                    <a:pt x="434" y="234"/>
                  </a:cubicBezTo>
                  <a:cubicBezTo>
                    <a:pt x="367" y="301"/>
                    <a:pt x="334" y="368"/>
                    <a:pt x="267" y="434"/>
                  </a:cubicBezTo>
                  <a:cubicBezTo>
                    <a:pt x="234" y="534"/>
                    <a:pt x="200" y="601"/>
                    <a:pt x="167" y="701"/>
                  </a:cubicBezTo>
                  <a:cubicBezTo>
                    <a:pt x="133" y="768"/>
                    <a:pt x="133" y="835"/>
                    <a:pt x="100" y="901"/>
                  </a:cubicBezTo>
                  <a:cubicBezTo>
                    <a:pt x="100" y="935"/>
                    <a:pt x="133" y="935"/>
                    <a:pt x="133" y="968"/>
                  </a:cubicBezTo>
                  <a:lnTo>
                    <a:pt x="200" y="968"/>
                  </a:lnTo>
                  <a:lnTo>
                    <a:pt x="267" y="935"/>
                  </a:lnTo>
                  <a:cubicBezTo>
                    <a:pt x="300" y="901"/>
                    <a:pt x="300" y="901"/>
                    <a:pt x="334" y="868"/>
                  </a:cubicBezTo>
                  <a:cubicBezTo>
                    <a:pt x="334" y="868"/>
                    <a:pt x="334" y="835"/>
                    <a:pt x="367" y="801"/>
                  </a:cubicBezTo>
                  <a:cubicBezTo>
                    <a:pt x="367" y="734"/>
                    <a:pt x="400" y="668"/>
                    <a:pt x="467" y="601"/>
                  </a:cubicBezTo>
                  <a:cubicBezTo>
                    <a:pt x="500" y="534"/>
                    <a:pt x="567" y="468"/>
                    <a:pt x="634" y="434"/>
                  </a:cubicBezTo>
                  <a:cubicBezTo>
                    <a:pt x="673" y="395"/>
                    <a:pt x="723" y="379"/>
                    <a:pt x="772" y="379"/>
                  </a:cubicBezTo>
                  <a:cubicBezTo>
                    <a:pt x="806" y="379"/>
                    <a:pt x="840" y="387"/>
                    <a:pt x="867" y="401"/>
                  </a:cubicBezTo>
                  <a:cubicBezTo>
                    <a:pt x="934" y="434"/>
                    <a:pt x="967" y="534"/>
                    <a:pt x="967" y="668"/>
                  </a:cubicBezTo>
                  <a:lnTo>
                    <a:pt x="967" y="734"/>
                  </a:lnTo>
                  <a:lnTo>
                    <a:pt x="567" y="1035"/>
                  </a:lnTo>
                  <a:cubicBezTo>
                    <a:pt x="500" y="1101"/>
                    <a:pt x="434" y="1168"/>
                    <a:pt x="367" y="1235"/>
                  </a:cubicBezTo>
                  <a:cubicBezTo>
                    <a:pt x="300" y="1335"/>
                    <a:pt x="234" y="1402"/>
                    <a:pt x="200" y="1502"/>
                  </a:cubicBezTo>
                  <a:cubicBezTo>
                    <a:pt x="133" y="1568"/>
                    <a:pt x="100" y="1668"/>
                    <a:pt x="67" y="1769"/>
                  </a:cubicBezTo>
                  <a:cubicBezTo>
                    <a:pt x="33" y="1869"/>
                    <a:pt x="0" y="1969"/>
                    <a:pt x="33" y="2102"/>
                  </a:cubicBezTo>
                  <a:cubicBezTo>
                    <a:pt x="0" y="2169"/>
                    <a:pt x="33" y="2236"/>
                    <a:pt x="67" y="2302"/>
                  </a:cubicBezTo>
                  <a:cubicBezTo>
                    <a:pt x="67" y="2369"/>
                    <a:pt x="100" y="2402"/>
                    <a:pt x="133" y="2436"/>
                  </a:cubicBezTo>
                  <a:cubicBezTo>
                    <a:pt x="200" y="2469"/>
                    <a:pt x="234" y="2469"/>
                    <a:pt x="300" y="2469"/>
                  </a:cubicBezTo>
                  <a:cubicBezTo>
                    <a:pt x="367" y="2469"/>
                    <a:pt x="434" y="2436"/>
                    <a:pt x="500" y="2402"/>
                  </a:cubicBezTo>
                  <a:cubicBezTo>
                    <a:pt x="534" y="2369"/>
                    <a:pt x="600" y="2336"/>
                    <a:pt x="634" y="2302"/>
                  </a:cubicBezTo>
                  <a:cubicBezTo>
                    <a:pt x="667" y="2269"/>
                    <a:pt x="734" y="2236"/>
                    <a:pt x="767" y="2169"/>
                  </a:cubicBezTo>
                  <a:cubicBezTo>
                    <a:pt x="801" y="2102"/>
                    <a:pt x="834" y="2069"/>
                    <a:pt x="867" y="2002"/>
                  </a:cubicBezTo>
                  <a:cubicBezTo>
                    <a:pt x="901" y="1935"/>
                    <a:pt x="934" y="1869"/>
                    <a:pt x="967" y="1802"/>
                  </a:cubicBezTo>
                  <a:lnTo>
                    <a:pt x="967" y="2002"/>
                  </a:lnTo>
                  <a:cubicBezTo>
                    <a:pt x="967" y="2002"/>
                    <a:pt x="967" y="2035"/>
                    <a:pt x="967" y="2069"/>
                  </a:cubicBezTo>
                  <a:lnTo>
                    <a:pt x="1034" y="2069"/>
                  </a:lnTo>
                  <a:lnTo>
                    <a:pt x="1134" y="2002"/>
                  </a:lnTo>
                  <a:cubicBezTo>
                    <a:pt x="1168" y="1969"/>
                    <a:pt x="1168" y="1969"/>
                    <a:pt x="1168" y="1935"/>
                  </a:cubicBezTo>
                  <a:cubicBezTo>
                    <a:pt x="1201" y="1902"/>
                    <a:pt x="1201" y="1869"/>
                    <a:pt x="1201" y="1835"/>
                  </a:cubicBezTo>
                  <a:lnTo>
                    <a:pt x="1201" y="568"/>
                  </a:lnTo>
                  <a:cubicBezTo>
                    <a:pt x="1201" y="468"/>
                    <a:pt x="1201" y="334"/>
                    <a:pt x="1168" y="234"/>
                  </a:cubicBezTo>
                  <a:cubicBezTo>
                    <a:pt x="1134" y="167"/>
                    <a:pt x="1101" y="101"/>
                    <a:pt x="1034" y="34"/>
                  </a:cubicBezTo>
                  <a:cubicBezTo>
                    <a:pt x="1001" y="1"/>
                    <a:pt x="934" y="1"/>
                    <a:pt x="86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80"/>
            <p:cNvSpPr/>
            <p:nvPr/>
          </p:nvSpPr>
          <p:spPr>
            <a:xfrm>
              <a:off x="3950500" y="3145500"/>
              <a:ext cx="50050" cy="78950"/>
            </a:xfrm>
            <a:custGeom>
              <a:rect b="b" l="l" r="r" t="t"/>
              <a:pathLst>
                <a:path extrusionOk="0" h="3158" w="2002">
                  <a:moveTo>
                    <a:pt x="1704" y="0"/>
                  </a:moveTo>
                  <a:cubicBezTo>
                    <a:pt x="1640" y="0"/>
                    <a:pt x="1561" y="26"/>
                    <a:pt x="1468" y="88"/>
                  </a:cubicBezTo>
                  <a:cubicBezTo>
                    <a:pt x="1401" y="88"/>
                    <a:pt x="1368" y="155"/>
                    <a:pt x="1301" y="188"/>
                  </a:cubicBezTo>
                  <a:cubicBezTo>
                    <a:pt x="1268" y="222"/>
                    <a:pt x="1234" y="288"/>
                    <a:pt x="1201" y="322"/>
                  </a:cubicBezTo>
                  <a:cubicBezTo>
                    <a:pt x="1168" y="389"/>
                    <a:pt x="1134" y="455"/>
                    <a:pt x="1101" y="522"/>
                  </a:cubicBezTo>
                  <a:cubicBezTo>
                    <a:pt x="1068" y="555"/>
                    <a:pt x="1034" y="622"/>
                    <a:pt x="1034" y="689"/>
                  </a:cubicBezTo>
                  <a:cubicBezTo>
                    <a:pt x="1001" y="622"/>
                    <a:pt x="934" y="555"/>
                    <a:pt x="867" y="522"/>
                  </a:cubicBezTo>
                  <a:cubicBezTo>
                    <a:pt x="841" y="513"/>
                    <a:pt x="814" y="509"/>
                    <a:pt x="788" y="509"/>
                  </a:cubicBezTo>
                  <a:cubicBezTo>
                    <a:pt x="716" y="509"/>
                    <a:pt x="649" y="540"/>
                    <a:pt x="601" y="589"/>
                  </a:cubicBezTo>
                  <a:cubicBezTo>
                    <a:pt x="534" y="622"/>
                    <a:pt x="501" y="655"/>
                    <a:pt x="467" y="689"/>
                  </a:cubicBezTo>
                  <a:cubicBezTo>
                    <a:pt x="400" y="722"/>
                    <a:pt x="367" y="755"/>
                    <a:pt x="367" y="822"/>
                  </a:cubicBezTo>
                  <a:cubicBezTo>
                    <a:pt x="334" y="856"/>
                    <a:pt x="300" y="889"/>
                    <a:pt x="267" y="956"/>
                  </a:cubicBezTo>
                  <a:lnTo>
                    <a:pt x="234" y="1089"/>
                  </a:lnTo>
                  <a:lnTo>
                    <a:pt x="234" y="989"/>
                  </a:lnTo>
                  <a:cubicBezTo>
                    <a:pt x="234" y="989"/>
                    <a:pt x="234" y="956"/>
                    <a:pt x="234" y="922"/>
                  </a:cubicBezTo>
                  <a:lnTo>
                    <a:pt x="167" y="922"/>
                  </a:lnTo>
                  <a:lnTo>
                    <a:pt x="67" y="989"/>
                  </a:lnTo>
                  <a:cubicBezTo>
                    <a:pt x="34" y="1022"/>
                    <a:pt x="34" y="1022"/>
                    <a:pt x="34" y="1056"/>
                  </a:cubicBezTo>
                  <a:cubicBezTo>
                    <a:pt x="0" y="1089"/>
                    <a:pt x="0" y="1122"/>
                    <a:pt x="0" y="1156"/>
                  </a:cubicBezTo>
                  <a:lnTo>
                    <a:pt x="0" y="3090"/>
                  </a:lnTo>
                  <a:cubicBezTo>
                    <a:pt x="0" y="3124"/>
                    <a:pt x="0" y="3124"/>
                    <a:pt x="34" y="3157"/>
                  </a:cubicBezTo>
                  <a:lnTo>
                    <a:pt x="67" y="3157"/>
                  </a:lnTo>
                  <a:lnTo>
                    <a:pt x="167" y="3090"/>
                  </a:lnTo>
                  <a:cubicBezTo>
                    <a:pt x="200" y="3090"/>
                    <a:pt x="200" y="3057"/>
                    <a:pt x="234" y="3024"/>
                  </a:cubicBezTo>
                  <a:cubicBezTo>
                    <a:pt x="234" y="3024"/>
                    <a:pt x="234" y="2990"/>
                    <a:pt x="234" y="2957"/>
                  </a:cubicBezTo>
                  <a:lnTo>
                    <a:pt x="234" y="1790"/>
                  </a:lnTo>
                  <a:cubicBezTo>
                    <a:pt x="234" y="1623"/>
                    <a:pt x="267" y="1456"/>
                    <a:pt x="334" y="1289"/>
                  </a:cubicBezTo>
                  <a:cubicBezTo>
                    <a:pt x="367" y="1189"/>
                    <a:pt x="467" y="1089"/>
                    <a:pt x="567" y="1022"/>
                  </a:cubicBezTo>
                  <a:cubicBezTo>
                    <a:pt x="617" y="989"/>
                    <a:pt x="659" y="972"/>
                    <a:pt x="697" y="972"/>
                  </a:cubicBezTo>
                  <a:cubicBezTo>
                    <a:pt x="734" y="972"/>
                    <a:pt x="767" y="989"/>
                    <a:pt x="801" y="1022"/>
                  </a:cubicBezTo>
                  <a:cubicBezTo>
                    <a:pt x="867" y="1156"/>
                    <a:pt x="901" y="1289"/>
                    <a:pt x="901" y="1423"/>
                  </a:cubicBezTo>
                  <a:lnTo>
                    <a:pt x="901" y="2557"/>
                  </a:lnTo>
                  <a:cubicBezTo>
                    <a:pt x="867" y="2590"/>
                    <a:pt x="901" y="2590"/>
                    <a:pt x="901" y="2623"/>
                  </a:cubicBezTo>
                  <a:lnTo>
                    <a:pt x="968" y="2623"/>
                  </a:lnTo>
                  <a:lnTo>
                    <a:pt x="1068" y="2557"/>
                  </a:lnTo>
                  <a:cubicBezTo>
                    <a:pt x="1068" y="2557"/>
                    <a:pt x="1101" y="2523"/>
                    <a:pt x="1101" y="2490"/>
                  </a:cubicBezTo>
                  <a:cubicBezTo>
                    <a:pt x="1101" y="2457"/>
                    <a:pt x="1101" y="2423"/>
                    <a:pt x="1101" y="2390"/>
                  </a:cubicBezTo>
                  <a:lnTo>
                    <a:pt x="1101" y="1256"/>
                  </a:lnTo>
                  <a:cubicBezTo>
                    <a:pt x="1101" y="1089"/>
                    <a:pt x="1134" y="922"/>
                    <a:pt x="1201" y="755"/>
                  </a:cubicBezTo>
                  <a:cubicBezTo>
                    <a:pt x="1234" y="655"/>
                    <a:pt x="1334" y="555"/>
                    <a:pt x="1435" y="489"/>
                  </a:cubicBezTo>
                  <a:cubicBezTo>
                    <a:pt x="1485" y="455"/>
                    <a:pt x="1526" y="439"/>
                    <a:pt x="1564" y="439"/>
                  </a:cubicBezTo>
                  <a:cubicBezTo>
                    <a:pt x="1601" y="439"/>
                    <a:pt x="1635" y="455"/>
                    <a:pt x="1668" y="489"/>
                  </a:cubicBezTo>
                  <a:cubicBezTo>
                    <a:pt x="1735" y="622"/>
                    <a:pt x="1768" y="755"/>
                    <a:pt x="1735" y="889"/>
                  </a:cubicBezTo>
                  <a:lnTo>
                    <a:pt x="1735" y="2023"/>
                  </a:lnTo>
                  <a:cubicBezTo>
                    <a:pt x="1735" y="2023"/>
                    <a:pt x="1768" y="2056"/>
                    <a:pt x="1768" y="2090"/>
                  </a:cubicBezTo>
                  <a:lnTo>
                    <a:pt x="1835" y="2090"/>
                  </a:lnTo>
                  <a:lnTo>
                    <a:pt x="1935" y="2023"/>
                  </a:lnTo>
                  <a:cubicBezTo>
                    <a:pt x="1935" y="1990"/>
                    <a:pt x="1968" y="1990"/>
                    <a:pt x="1968" y="1956"/>
                  </a:cubicBezTo>
                  <a:cubicBezTo>
                    <a:pt x="1968" y="1923"/>
                    <a:pt x="2002" y="1890"/>
                    <a:pt x="2002" y="1856"/>
                  </a:cubicBezTo>
                  <a:lnTo>
                    <a:pt x="2002" y="722"/>
                  </a:lnTo>
                  <a:cubicBezTo>
                    <a:pt x="2002" y="489"/>
                    <a:pt x="1968" y="288"/>
                    <a:pt x="1868" y="88"/>
                  </a:cubicBezTo>
                  <a:cubicBezTo>
                    <a:pt x="1832" y="35"/>
                    <a:pt x="1778" y="0"/>
                    <a:pt x="170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80"/>
            <p:cNvSpPr/>
            <p:nvPr/>
          </p:nvSpPr>
          <p:spPr>
            <a:xfrm>
              <a:off x="4008025" y="3124350"/>
              <a:ext cx="31725" cy="60075"/>
            </a:xfrm>
            <a:custGeom>
              <a:rect b="b" l="l" r="r" t="t"/>
              <a:pathLst>
                <a:path extrusionOk="0" h="2403" w="1269">
                  <a:moveTo>
                    <a:pt x="797" y="384"/>
                  </a:moveTo>
                  <a:cubicBezTo>
                    <a:pt x="843" y="384"/>
                    <a:pt x="885" y="401"/>
                    <a:pt x="935" y="434"/>
                  </a:cubicBezTo>
                  <a:cubicBezTo>
                    <a:pt x="1002" y="534"/>
                    <a:pt x="1035" y="667"/>
                    <a:pt x="1035" y="768"/>
                  </a:cubicBezTo>
                  <a:lnTo>
                    <a:pt x="268" y="1235"/>
                  </a:lnTo>
                  <a:lnTo>
                    <a:pt x="268" y="1201"/>
                  </a:lnTo>
                  <a:cubicBezTo>
                    <a:pt x="268" y="1134"/>
                    <a:pt x="268" y="1034"/>
                    <a:pt x="301" y="968"/>
                  </a:cubicBezTo>
                  <a:cubicBezTo>
                    <a:pt x="301" y="901"/>
                    <a:pt x="334" y="801"/>
                    <a:pt x="368" y="734"/>
                  </a:cubicBezTo>
                  <a:cubicBezTo>
                    <a:pt x="401" y="667"/>
                    <a:pt x="434" y="601"/>
                    <a:pt x="501" y="567"/>
                  </a:cubicBezTo>
                  <a:cubicBezTo>
                    <a:pt x="535" y="501"/>
                    <a:pt x="601" y="467"/>
                    <a:pt x="635" y="434"/>
                  </a:cubicBezTo>
                  <a:cubicBezTo>
                    <a:pt x="701" y="401"/>
                    <a:pt x="751" y="384"/>
                    <a:pt x="797" y="384"/>
                  </a:cubicBezTo>
                  <a:close/>
                  <a:moveTo>
                    <a:pt x="901" y="0"/>
                  </a:moveTo>
                  <a:cubicBezTo>
                    <a:pt x="801" y="0"/>
                    <a:pt x="701" y="34"/>
                    <a:pt x="635" y="67"/>
                  </a:cubicBezTo>
                  <a:cubicBezTo>
                    <a:pt x="535" y="134"/>
                    <a:pt x="468" y="200"/>
                    <a:pt x="401" y="267"/>
                  </a:cubicBezTo>
                  <a:cubicBezTo>
                    <a:pt x="334" y="367"/>
                    <a:pt x="268" y="467"/>
                    <a:pt x="201" y="601"/>
                  </a:cubicBezTo>
                  <a:cubicBezTo>
                    <a:pt x="168" y="701"/>
                    <a:pt x="101" y="834"/>
                    <a:pt x="68" y="968"/>
                  </a:cubicBezTo>
                  <a:cubicBezTo>
                    <a:pt x="34" y="1068"/>
                    <a:pt x="34" y="1201"/>
                    <a:pt x="34" y="1335"/>
                  </a:cubicBezTo>
                  <a:cubicBezTo>
                    <a:pt x="1" y="1468"/>
                    <a:pt x="1" y="1601"/>
                    <a:pt x="34" y="1735"/>
                  </a:cubicBezTo>
                  <a:cubicBezTo>
                    <a:pt x="34" y="1835"/>
                    <a:pt x="34" y="1968"/>
                    <a:pt x="68" y="2068"/>
                  </a:cubicBezTo>
                  <a:cubicBezTo>
                    <a:pt x="101" y="2169"/>
                    <a:pt x="134" y="2235"/>
                    <a:pt x="201" y="2302"/>
                  </a:cubicBezTo>
                  <a:cubicBezTo>
                    <a:pt x="268" y="2369"/>
                    <a:pt x="334" y="2402"/>
                    <a:pt x="401" y="2402"/>
                  </a:cubicBezTo>
                  <a:cubicBezTo>
                    <a:pt x="468" y="2402"/>
                    <a:pt x="568" y="2369"/>
                    <a:pt x="635" y="2335"/>
                  </a:cubicBezTo>
                  <a:cubicBezTo>
                    <a:pt x="735" y="2269"/>
                    <a:pt x="801" y="2202"/>
                    <a:pt x="901" y="2135"/>
                  </a:cubicBezTo>
                  <a:cubicBezTo>
                    <a:pt x="968" y="2068"/>
                    <a:pt x="1035" y="1968"/>
                    <a:pt x="1068" y="1902"/>
                  </a:cubicBezTo>
                  <a:cubicBezTo>
                    <a:pt x="1102" y="1835"/>
                    <a:pt x="1168" y="1735"/>
                    <a:pt x="1168" y="1668"/>
                  </a:cubicBezTo>
                  <a:cubicBezTo>
                    <a:pt x="1202" y="1601"/>
                    <a:pt x="1202" y="1535"/>
                    <a:pt x="1235" y="1468"/>
                  </a:cubicBezTo>
                  <a:cubicBezTo>
                    <a:pt x="1235" y="1468"/>
                    <a:pt x="1235" y="1435"/>
                    <a:pt x="1202" y="1401"/>
                  </a:cubicBezTo>
                  <a:lnTo>
                    <a:pt x="1168" y="1401"/>
                  </a:lnTo>
                  <a:lnTo>
                    <a:pt x="1068" y="1468"/>
                  </a:lnTo>
                  <a:cubicBezTo>
                    <a:pt x="1068" y="1468"/>
                    <a:pt x="1035" y="1468"/>
                    <a:pt x="1035" y="1501"/>
                  </a:cubicBezTo>
                  <a:cubicBezTo>
                    <a:pt x="1002" y="1535"/>
                    <a:pt x="1002" y="1535"/>
                    <a:pt x="1002" y="1568"/>
                  </a:cubicBezTo>
                  <a:cubicBezTo>
                    <a:pt x="968" y="1635"/>
                    <a:pt x="901" y="1702"/>
                    <a:pt x="868" y="1768"/>
                  </a:cubicBezTo>
                  <a:cubicBezTo>
                    <a:pt x="801" y="1868"/>
                    <a:pt x="735" y="1935"/>
                    <a:pt x="635" y="1968"/>
                  </a:cubicBezTo>
                  <a:cubicBezTo>
                    <a:pt x="601" y="2002"/>
                    <a:pt x="551" y="2018"/>
                    <a:pt x="501" y="2018"/>
                  </a:cubicBezTo>
                  <a:cubicBezTo>
                    <a:pt x="451" y="2018"/>
                    <a:pt x="401" y="2002"/>
                    <a:pt x="368" y="1968"/>
                  </a:cubicBezTo>
                  <a:cubicBezTo>
                    <a:pt x="301" y="1868"/>
                    <a:pt x="234" y="1735"/>
                    <a:pt x="268" y="1601"/>
                  </a:cubicBezTo>
                  <a:lnTo>
                    <a:pt x="268" y="1568"/>
                  </a:lnTo>
                  <a:lnTo>
                    <a:pt x="1202" y="1034"/>
                  </a:lnTo>
                  <a:cubicBezTo>
                    <a:pt x="1202" y="1034"/>
                    <a:pt x="1235" y="1001"/>
                    <a:pt x="1235" y="968"/>
                  </a:cubicBezTo>
                  <a:cubicBezTo>
                    <a:pt x="1268" y="934"/>
                    <a:pt x="1268" y="901"/>
                    <a:pt x="1268" y="901"/>
                  </a:cubicBezTo>
                  <a:lnTo>
                    <a:pt x="1268" y="768"/>
                  </a:lnTo>
                  <a:cubicBezTo>
                    <a:pt x="1268" y="634"/>
                    <a:pt x="1268" y="501"/>
                    <a:pt x="1235" y="367"/>
                  </a:cubicBezTo>
                  <a:cubicBezTo>
                    <a:pt x="1202" y="267"/>
                    <a:pt x="1168" y="167"/>
                    <a:pt x="1102" y="100"/>
                  </a:cubicBezTo>
                  <a:cubicBezTo>
                    <a:pt x="1035" y="34"/>
                    <a:pt x="968" y="0"/>
                    <a:pt x="90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80"/>
            <p:cNvSpPr/>
            <p:nvPr/>
          </p:nvSpPr>
          <p:spPr>
            <a:xfrm>
              <a:off x="4048050" y="3102675"/>
              <a:ext cx="19225" cy="64025"/>
            </a:xfrm>
            <a:custGeom>
              <a:rect b="b" l="l" r="r" t="t"/>
              <a:pathLst>
                <a:path extrusionOk="0" h="2561" w="769">
                  <a:moveTo>
                    <a:pt x="701" y="0"/>
                  </a:moveTo>
                  <a:lnTo>
                    <a:pt x="568" y="100"/>
                  </a:lnTo>
                  <a:cubicBezTo>
                    <a:pt x="501" y="133"/>
                    <a:pt x="435" y="200"/>
                    <a:pt x="368" y="267"/>
                  </a:cubicBezTo>
                  <a:cubicBezTo>
                    <a:pt x="301" y="334"/>
                    <a:pt x="268" y="434"/>
                    <a:pt x="234" y="534"/>
                  </a:cubicBezTo>
                  <a:lnTo>
                    <a:pt x="234" y="400"/>
                  </a:lnTo>
                  <a:cubicBezTo>
                    <a:pt x="234" y="367"/>
                    <a:pt x="234" y="334"/>
                    <a:pt x="234" y="334"/>
                  </a:cubicBezTo>
                  <a:cubicBezTo>
                    <a:pt x="218" y="317"/>
                    <a:pt x="201" y="309"/>
                    <a:pt x="189" y="309"/>
                  </a:cubicBezTo>
                  <a:cubicBezTo>
                    <a:pt x="176" y="309"/>
                    <a:pt x="168" y="317"/>
                    <a:pt x="168" y="334"/>
                  </a:cubicBezTo>
                  <a:lnTo>
                    <a:pt x="68" y="367"/>
                  </a:lnTo>
                  <a:cubicBezTo>
                    <a:pt x="34" y="400"/>
                    <a:pt x="34" y="434"/>
                    <a:pt x="1" y="434"/>
                  </a:cubicBezTo>
                  <a:cubicBezTo>
                    <a:pt x="1" y="467"/>
                    <a:pt x="1" y="500"/>
                    <a:pt x="1" y="534"/>
                  </a:cubicBezTo>
                  <a:lnTo>
                    <a:pt x="1" y="2468"/>
                  </a:lnTo>
                  <a:cubicBezTo>
                    <a:pt x="1" y="2502"/>
                    <a:pt x="1" y="2535"/>
                    <a:pt x="1" y="2535"/>
                  </a:cubicBezTo>
                  <a:cubicBezTo>
                    <a:pt x="18" y="2552"/>
                    <a:pt x="34" y="2560"/>
                    <a:pt x="47" y="2560"/>
                  </a:cubicBezTo>
                  <a:cubicBezTo>
                    <a:pt x="59" y="2560"/>
                    <a:pt x="68" y="2552"/>
                    <a:pt x="68" y="2535"/>
                  </a:cubicBezTo>
                  <a:lnTo>
                    <a:pt x="168" y="2502"/>
                  </a:lnTo>
                  <a:cubicBezTo>
                    <a:pt x="201" y="2468"/>
                    <a:pt x="201" y="2468"/>
                    <a:pt x="234" y="2435"/>
                  </a:cubicBezTo>
                  <a:cubicBezTo>
                    <a:pt x="234" y="2402"/>
                    <a:pt x="234" y="2368"/>
                    <a:pt x="234" y="2335"/>
                  </a:cubicBezTo>
                  <a:lnTo>
                    <a:pt x="234" y="1134"/>
                  </a:lnTo>
                  <a:cubicBezTo>
                    <a:pt x="201" y="867"/>
                    <a:pt x="335" y="600"/>
                    <a:pt x="568" y="467"/>
                  </a:cubicBezTo>
                  <a:lnTo>
                    <a:pt x="701" y="367"/>
                  </a:lnTo>
                  <a:cubicBezTo>
                    <a:pt x="735" y="367"/>
                    <a:pt x="735" y="334"/>
                    <a:pt x="768" y="300"/>
                  </a:cubicBezTo>
                  <a:cubicBezTo>
                    <a:pt x="768" y="267"/>
                    <a:pt x="768" y="234"/>
                    <a:pt x="768" y="200"/>
                  </a:cubicBezTo>
                  <a:lnTo>
                    <a:pt x="768" y="67"/>
                  </a:lnTo>
                  <a:cubicBezTo>
                    <a:pt x="768" y="67"/>
                    <a:pt x="768" y="33"/>
                    <a:pt x="76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80"/>
            <p:cNvSpPr/>
            <p:nvPr/>
          </p:nvSpPr>
          <p:spPr>
            <a:xfrm>
              <a:off x="4070575" y="3088475"/>
              <a:ext cx="29225" cy="62100"/>
            </a:xfrm>
            <a:custGeom>
              <a:rect b="b" l="l" r="r" t="t"/>
              <a:pathLst>
                <a:path extrusionOk="0" h="2484" w="1169">
                  <a:moveTo>
                    <a:pt x="935" y="1068"/>
                  </a:moveTo>
                  <a:lnTo>
                    <a:pt x="935" y="1168"/>
                  </a:lnTo>
                  <a:cubicBezTo>
                    <a:pt x="935" y="1269"/>
                    <a:pt x="935" y="1335"/>
                    <a:pt x="901" y="1435"/>
                  </a:cubicBezTo>
                  <a:cubicBezTo>
                    <a:pt x="868" y="1535"/>
                    <a:pt x="835" y="1602"/>
                    <a:pt x="801" y="1669"/>
                  </a:cubicBezTo>
                  <a:cubicBezTo>
                    <a:pt x="768" y="1769"/>
                    <a:pt x="734" y="1836"/>
                    <a:pt x="668" y="1902"/>
                  </a:cubicBezTo>
                  <a:cubicBezTo>
                    <a:pt x="634" y="1936"/>
                    <a:pt x="568" y="2002"/>
                    <a:pt x="501" y="2036"/>
                  </a:cubicBezTo>
                  <a:cubicBezTo>
                    <a:pt x="468" y="2069"/>
                    <a:pt x="401" y="2069"/>
                    <a:pt x="368" y="2102"/>
                  </a:cubicBezTo>
                  <a:cubicBezTo>
                    <a:pt x="334" y="2102"/>
                    <a:pt x="301" y="2069"/>
                    <a:pt x="267" y="2069"/>
                  </a:cubicBezTo>
                  <a:cubicBezTo>
                    <a:pt x="267" y="2036"/>
                    <a:pt x="234" y="2036"/>
                    <a:pt x="234" y="2002"/>
                  </a:cubicBezTo>
                  <a:cubicBezTo>
                    <a:pt x="234" y="1969"/>
                    <a:pt x="234" y="1936"/>
                    <a:pt x="234" y="1902"/>
                  </a:cubicBezTo>
                  <a:cubicBezTo>
                    <a:pt x="234" y="1802"/>
                    <a:pt x="267" y="1702"/>
                    <a:pt x="334" y="1635"/>
                  </a:cubicBezTo>
                  <a:cubicBezTo>
                    <a:pt x="401" y="1502"/>
                    <a:pt x="501" y="1402"/>
                    <a:pt x="601" y="1335"/>
                  </a:cubicBezTo>
                  <a:lnTo>
                    <a:pt x="935" y="1068"/>
                  </a:lnTo>
                  <a:close/>
                  <a:moveTo>
                    <a:pt x="835" y="1"/>
                  </a:moveTo>
                  <a:cubicBezTo>
                    <a:pt x="768" y="1"/>
                    <a:pt x="668" y="34"/>
                    <a:pt x="601" y="68"/>
                  </a:cubicBezTo>
                  <a:cubicBezTo>
                    <a:pt x="534" y="134"/>
                    <a:pt x="468" y="168"/>
                    <a:pt x="401" y="234"/>
                  </a:cubicBezTo>
                  <a:cubicBezTo>
                    <a:pt x="368" y="301"/>
                    <a:pt x="301" y="368"/>
                    <a:pt x="234" y="468"/>
                  </a:cubicBezTo>
                  <a:cubicBezTo>
                    <a:pt x="201" y="535"/>
                    <a:pt x="167" y="601"/>
                    <a:pt x="134" y="701"/>
                  </a:cubicBezTo>
                  <a:cubicBezTo>
                    <a:pt x="101" y="768"/>
                    <a:pt x="101" y="835"/>
                    <a:pt x="101" y="902"/>
                  </a:cubicBezTo>
                  <a:cubicBezTo>
                    <a:pt x="101" y="935"/>
                    <a:pt x="101" y="968"/>
                    <a:pt x="101" y="968"/>
                  </a:cubicBezTo>
                  <a:cubicBezTo>
                    <a:pt x="117" y="985"/>
                    <a:pt x="126" y="993"/>
                    <a:pt x="134" y="993"/>
                  </a:cubicBezTo>
                  <a:cubicBezTo>
                    <a:pt x="142" y="993"/>
                    <a:pt x="151" y="985"/>
                    <a:pt x="167" y="968"/>
                  </a:cubicBezTo>
                  <a:lnTo>
                    <a:pt x="234" y="935"/>
                  </a:lnTo>
                  <a:cubicBezTo>
                    <a:pt x="267" y="935"/>
                    <a:pt x="267" y="902"/>
                    <a:pt x="301" y="902"/>
                  </a:cubicBezTo>
                  <a:cubicBezTo>
                    <a:pt x="301" y="868"/>
                    <a:pt x="334" y="835"/>
                    <a:pt x="334" y="835"/>
                  </a:cubicBezTo>
                  <a:cubicBezTo>
                    <a:pt x="368" y="735"/>
                    <a:pt x="401" y="668"/>
                    <a:pt x="434" y="601"/>
                  </a:cubicBezTo>
                  <a:cubicBezTo>
                    <a:pt x="468" y="535"/>
                    <a:pt x="534" y="468"/>
                    <a:pt x="601" y="435"/>
                  </a:cubicBezTo>
                  <a:cubicBezTo>
                    <a:pt x="640" y="396"/>
                    <a:pt x="691" y="379"/>
                    <a:pt x="739" y="379"/>
                  </a:cubicBezTo>
                  <a:cubicBezTo>
                    <a:pt x="774" y="379"/>
                    <a:pt x="807" y="387"/>
                    <a:pt x="835" y="401"/>
                  </a:cubicBezTo>
                  <a:cubicBezTo>
                    <a:pt x="901" y="435"/>
                    <a:pt x="935" y="535"/>
                    <a:pt x="935" y="668"/>
                  </a:cubicBezTo>
                  <a:lnTo>
                    <a:pt x="935" y="735"/>
                  </a:lnTo>
                  <a:lnTo>
                    <a:pt x="534" y="1035"/>
                  </a:lnTo>
                  <a:cubicBezTo>
                    <a:pt x="468" y="1102"/>
                    <a:pt x="401" y="1168"/>
                    <a:pt x="334" y="1269"/>
                  </a:cubicBezTo>
                  <a:cubicBezTo>
                    <a:pt x="267" y="1335"/>
                    <a:pt x="201" y="1402"/>
                    <a:pt x="167" y="1502"/>
                  </a:cubicBezTo>
                  <a:cubicBezTo>
                    <a:pt x="101" y="1602"/>
                    <a:pt x="67" y="1669"/>
                    <a:pt x="34" y="1769"/>
                  </a:cubicBezTo>
                  <a:cubicBezTo>
                    <a:pt x="1" y="1869"/>
                    <a:pt x="1" y="2002"/>
                    <a:pt x="1" y="2102"/>
                  </a:cubicBezTo>
                  <a:cubicBezTo>
                    <a:pt x="1" y="2169"/>
                    <a:pt x="1" y="2236"/>
                    <a:pt x="34" y="2303"/>
                  </a:cubicBezTo>
                  <a:cubicBezTo>
                    <a:pt x="34" y="2369"/>
                    <a:pt x="67" y="2403"/>
                    <a:pt x="134" y="2436"/>
                  </a:cubicBezTo>
                  <a:cubicBezTo>
                    <a:pt x="158" y="2460"/>
                    <a:pt x="198" y="2483"/>
                    <a:pt x="231" y="2483"/>
                  </a:cubicBezTo>
                  <a:cubicBezTo>
                    <a:pt x="245" y="2483"/>
                    <a:pt x="258" y="2479"/>
                    <a:pt x="267" y="2469"/>
                  </a:cubicBezTo>
                  <a:cubicBezTo>
                    <a:pt x="334" y="2469"/>
                    <a:pt x="401" y="2436"/>
                    <a:pt x="468" y="2403"/>
                  </a:cubicBezTo>
                  <a:cubicBezTo>
                    <a:pt x="501" y="2403"/>
                    <a:pt x="568" y="2369"/>
                    <a:pt x="601" y="2336"/>
                  </a:cubicBezTo>
                  <a:cubicBezTo>
                    <a:pt x="634" y="2269"/>
                    <a:pt x="701" y="2236"/>
                    <a:pt x="734" y="2169"/>
                  </a:cubicBezTo>
                  <a:cubicBezTo>
                    <a:pt x="768" y="2136"/>
                    <a:pt x="835" y="2069"/>
                    <a:pt x="868" y="2002"/>
                  </a:cubicBezTo>
                  <a:cubicBezTo>
                    <a:pt x="901" y="1936"/>
                    <a:pt x="901" y="1902"/>
                    <a:pt x="935" y="1836"/>
                  </a:cubicBezTo>
                  <a:lnTo>
                    <a:pt x="935" y="2002"/>
                  </a:lnTo>
                  <a:cubicBezTo>
                    <a:pt x="935" y="2002"/>
                    <a:pt x="935" y="2036"/>
                    <a:pt x="935" y="2069"/>
                  </a:cubicBezTo>
                  <a:lnTo>
                    <a:pt x="1001" y="2069"/>
                  </a:lnTo>
                  <a:lnTo>
                    <a:pt x="1101" y="2002"/>
                  </a:lnTo>
                  <a:cubicBezTo>
                    <a:pt x="1135" y="1969"/>
                    <a:pt x="1135" y="1969"/>
                    <a:pt x="1168" y="1936"/>
                  </a:cubicBezTo>
                  <a:cubicBezTo>
                    <a:pt x="1168" y="1902"/>
                    <a:pt x="1168" y="1869"/>
                    <a:pt x="1168" y="1836"/>
                  </a:cubicBezTo>
                  <a:lnTo>
                    <a:pt x="1168" y="568"/>
                  </a:lnTo>
                  <a:cubicBezTo>
                    <a:pt x="1168" y="468"/>
                    <a:pt x="1168" y="368"/>
                    <a:pt x="1135" y="234"/>
                  </a:cubicBezTo>
                  <a:cubicBezTo>
                    <a:pt x="1101" y="168"/>
                    <a:pt x="1068" y="101"/>
                    <a:pt x="1035" y="68"/>
                  </a:cubicBezTo>
                  <a:cubicBezTo>
                    <a:pt x="968" y="1"/>
                    <a:pt x="901" y="1"/>
                    <a:pt x="83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80"/>
            <p:cNvSpPr/>
            <p:nvPr/>
          </p:nvSpPr>
          <p:spPr>
            <a:xfrm>
              <a:off x="3752025" y="3364525"/>
              <a:ext cx="39200" cy="97575"/>
            </a:xfrm>
            <a:custGeom>
              <a:rect b="b" l="l" r="r" t="t"/>
              <a:pathLst>
                <a:path extrusionOk="0" h="3903" w="1568">
                  <a:moveTo>
                    <a:pt x="901" y="0"/>
                  </a:moveTo>
                  <a:lnTo>
                    <a:pt x="701" y="134"/>
                  </a:lnTo>
                  <a:cubicBezTo>
                    <a:pt x="667" y="167"/>
                    <a:pt x="634" y="167"/>
                    <a:pt x="634" y="200"/>
                  </a:cubicBezTo>
                  <a:cubicBezTo>
                    <a:pt x="634" y="234"/>
                    <a:pt x="601" y="267"/>
                    <a:pt x="601" y="300"/>
                  </a:cubicBezTo>
                  <a:lnTo>
                    <a:pt x="601" y="601"/>
                  </a:lnTo>
                  <a:cubicBezTo>
                    <a:pt x="534" y="667"/>
                    <a:pt x="467" y="734"/>
                    <a:pt x="400" y="801"/>
                  </a:cubicBezTo>
                  <a:cubicBezTo>
                    <a:pt x="334" y="901"/>
                    <a:pt x="267" y="1001"/>
                    <a:pt x="234" y="1101"/>
                  </a:cubicBezTo>
                  <a:cubicBezTo>
                    <a:pt x="167" y="1201"/>
                    <a:pt x="134" y="1301"/>
                    <a:pt x="100" y="1401"/>
                  </a:cubicBezTo>
                  <a:cubicBezTo>
                    <a:pt x="67" y="1501"/>
                    <a:pt x="67" y="1635"/>
                    <a:pt x="67" y="1735"/>
                  </a:cubicBezTo>
                  <a:cubicBezTo>
                    <a:pt x="67" y="1835"/>
                    <a:pt x="67" y="1935"/>
                    <a:pt x="100" y="2035"/>
                  </a:cubicBezTo>
                  <a:cubicBezTo>
                    <a:pt x="100" y="2102"/>
                    <a:pt x="134" y="2168"/>
                    <a:pt x="200" y="2235"/>
                  </a:cubicBezTo>
                  <a:cubicBezTo>
                    <a:pt x="234" y="2268"/>
                    <a:pt x="300" y="2302"/>
                    <a:pt x="367" y="2302"/>
                  </a:cubicBezTo>
                  <a:lnTo>
                    <a:pt x="601" y="2302"/>
                  </a:lnTo>
                  <a:lnTo>
                    <a:pt x="867" y="2235"/>
                  </a:lnTo>
                  <a:cubicBezTo>
                    <a:pt x="934" y="2202"/>
                    <a:pt x="1001" y="2202"/>
                    <a:pt x="1068" y="2202"/>
                  </a:cubicBezTo>
                  <a:cubicBezTo>
                    <a:pt x="1101" y="2202"/>
                    <a:pt x="1134" y="2202"/>
                    <a:pt x="1168" y="2235"/>
                  </a:cubicBezTo>
                  <a:cubicBezTo>
                    <a:pt x="1201" y="2268"/>
                    <a:pt x="1201" y="2302"/>
                    <a:pt x="1201" y="2369"/>
                  </a:cubicBezTo>
                  <a:cubicBezTo>
                    <a:pt x="1201" y="2435"/>
                    <a:pt x="1201" y="2502"/>
                    <a:pt x="1168" y="2535"/>
                  </a:cubicBezTo>
                  <a:cubicBezTo>
                    <a:pt x="1168" y="2602"/>
                    <a:pt x="1134" y="2669"/>
                    <a:pt x="1068" y="2702"/>
                  </a:cubicBezTo>
                  <a:cubicBezTo>
                    <a:pt x="1034" y="2769"/>
                    <a:pt x="1001" y="2802"/>
                    <a:pt x="968" y="2836"/>
                  </a:cubicBezTo>
                  <a:cubicBezTo>
                    <a:pt x="901" y="2869"/>
                    <a:pt x="834" y="2936"/>
                    <a:pt x="801" y="2969"/>
                  </a:cubicBezTo>
                  <a:cubicBezTo>
                    <a:pt x="734" y="3002"/>
                    <a:pt x="667" y="3002"/>
                    <a:pt x="634" y="3036"/>
                  </a:cubicBezTo>
                  <a:lnTo>
                    <a:pt x="501" y="3036"/>
                  </a:lnTo>
                  <a:cubicBezTo>
                    <a:pt x="467" y="3002"/>
                    <a:pt x="434" y="3002"/>
                    <a:pt x="434" y="2969"/>
                  </a:cubicBezTo>
                  <a:cubicBezTo>
                    <a:pt x="400" y="2936"/>
                    <a:pt x="400" y="2936"/>
                    <a:pt x="400" y="2902"/>
                  </a:cubicBezTo>
                  <a:cubicBezTo>
                    <a:pt x="367" y="2869"/>
                    <a:pt x="367" y="2836"/>
                    <a:pt x="334" y="2836"/>
                  </a:cubicBezTo>
                  <a:lnTo>
                    <a:pt x="267" y="2836"/>
                  </a:lnTo>
                  <a:lnTo>
                    <a:pt x="100" y="2936"/>
                  </a:lnTo>
                  <a:cubicBezTo>
                    <a:pt x="67" y="2969"/>
                    <a:pt x="34" y="3002"/>
                    <a:pt x="34" y="3002"/>
                  </a:cubicBezTo>
                  <a:cubicBezTo>
                    <a:pt x="34" y="3036"/>
                    <a:pt x="0" y="3069"/>
                    <a:pt x="0" y="3102"/>
                  </a:cubicBezTo>
                  <a:cubicBezTo>
                    <a:pt x="0" y="3202"/>
                    <a:pt x="34" y="3269"/>
                    <a:pt x="67" y="3369"/>
                  </a:cubicBezTo>
                  <a:cubicBezTo>
                    <a:pt x="100" y="3436"/>
                    <a:pt x="134" y="3469"/>
                    <a:pt x="200" y="3536"/>
                  </a:cubicBezTo>
                  <a:cubicBezTo>
                    <a:pt x="267" y="3569"/>
                    <a:pt x="300" y="3569"/>
                    <a:pt x="367" y="3569"/>
                  </a:cubicBezTo>
                  <a:cubicBezTo>
                    <a:pt x="467" y="3569"/>
                    <a:pt x="534" y="3569"/>
                    <a:pt x="601" y="3536"/>
                  </a:cubicBezTo>
                  <a:lnTo>
                    <a:pt x="601" y="3836"/>
                  </a:lnTo>
                  <a:cubicBezTo>
                    <a:pt x="601" y="3870"/>
                    <a:pt x="601" y="3870"/>
                    <a:pt x="634" y="3903"/>
                  </a:cubicBezTo>
                  <a:lnTo>
                    <a:pt x="667" y="3903"/>
                  </a:lnTo>
                  <a:lnTo>
                    <a:pt x="901" y="3770"/>
                  </a:lnTo>
                  <a:cubicBezTo>
                    <a:pt x="934" y="3770"/>
                    <a:pt x="934" y="3736"/>
                    <a:pt x="968" y="3703"/>
                  </a:cubicBezTo>
                  <a:cubicBezTo>
                    <a:pt x="968" y="3669"/>
                    <a:pt x="968" y="3636"/>
                    <a:pt x="968" y="3636"/>
                  </a:cubicBezTo>
                  <a:lnTo>
                    <a:pt x="968" y="3336"/>
                  </a:lnTo>
                  <a:cubicBezTo>
                    <a:pt x="1034" y="3269"/>
                    <a:pt x="1134" y="3169"/>
                    <a:pt x="1201" y="3102"/>
                  </a:cubicBezTo>
                  <a:cubicBezTo>
                    <a:pt x="1268" y="3002"/>
                    <a:pt x="1334" y="2902"/>
                    <a:pt x="1401" y="2802"/>
                  </a:cubicBezTo>
                  <a:cubicBezTo>
                    <a:pt x="1435" y="2702"/>
                    <a:pt x="1501" y="2569"/>
                    <a:pt x="1501" y="2469"/>
                  </a:cubicBezTo>
                  <a:cubicBezTo>
                    <a:pt x="1535" y="2369"/>
                    <a:pt x="1568" y="2235"/>
                    <a:pt x="1568" y="2135"/>
                  </a:cubicBezTo>
                  <a:cubicBezTo>
                    <a:pt x="1568" y="2035"/>
                    <a:pt x="1535" y="1935"/>
                    <a:pt x="1535" y="1868"/>
                  </a:cubicBezTo>
                  <a:cubicBezTo>
                    <a:pt x="1501" y="1768"/>
                    <a:pt x="1468" y="1735"/>
                    <a:pt x="1435" y="1668"/>
                  </a:cubicBezTo>
                  <a:cubicBezTo>
                    <a:pt x="1368" y="1635"/>
                    <a:pt x="1301" y="1601"/>
                    <a:pt x="1234" y="1601"/>
                  </a:cubicBezTo>
                  <a:cubicBezTo>
                    <a:pt x="1134" y="1601"/>
                    <a:pt x="1034" y="1601"/>
                    <a:pt x="968" y="1635"/>
                  </a:cubicBezTo>
                  <a:lnTo>
                    <a:pt x="701" y="1701"/>
                  </a:lnTo>
                  <a:lnTo>
                    <a:pt x="534" y="1701"/>
                  </a:lnTo>
                  <a:cubicBezTo>
                    <a:pt x="501" y="1701"/>
                    <a:pt x="467" y="1668"/>
                    <a:pt x="434" y="1635"/>
                  </a:cubicBezTo>
                  <a:cubicBezTo>
                    <a:pt x="434" y="1601"/>
                    <a:pt x="400" y="1568"/>
                    <a:pt x="400" y="1501"/>
                  </a:cubicBezTo>
                  <a:cubicBezTo>
                    <a:pt x="400" y="1401"/>
                    <a:pt x="434" y="1301"/>
                    <a:pt x="501" y="1201"/>
                  </a:cubicBezTo>
                  <a:cubicBezTo>
                    <a:pt x="534" y="1168"/>
                    <a:pt x="567" y="1101"/>
                    <a:pt x="634" y="1068"/>
                  </a:cubicBezTo>
                  <a:cubicBezTo>
                    <a:pt x="667" y="1034"/>
                    <a:pt x="701" y="1001"/>
                    <a:pt x="767" y="968"/>
                  </a:cubicBezTo>
                  <a:cubicBezTo>
                    <a:pt x="867" y="901"/>
                    <a:pt x="934" y="901"/>
                    <a:pt x="1001" y="901"/>
                  </a:cubicBezTo>
                  <a:cubicBezTo>
                    <a:pt x="1068" y="934"/>
                    <a:pt x="1101" y="968"/>
                    <a:pt x="1134" y="1001"/>
                  </a:cubicBezTo>
                  <a:cubicBezTo>
                    <a:pt x="1134" y="1034"/>
                    <a:pt x="1134" y="1068"/>
                    <a:pt x="1168" y="1068"/>
                  </a:cubicBezTo>
                  <a:cubicBezTo>
                    <a:pt x="1179" y="1079"/>
                    <a:pt x="1186" y="1082"/>
                    <a:pt x="1192" y="1082"/>
                  </a:cubicBezTo>
                  <a:cubicBezTo>
                    <a:pt x="1205" y="1082"/>
                    <a:pt x="1212" y="1068"/>
                    <a:pt x="1234" y="1068"/>
                  </a:cubicBezTo>
                  <a:lnTo>
                    <a:pt x="1435" y="968"/>
                  </a:lnTo>
                  <a:cubicBezTo>
                    <a:pt x="1435" y="934"/>
                    <a:pt x="1468" y="934"/>
                    <a:pt x="1468" y="901"/>
                  </a:cubicBezTo>
                  <a:cubicBezTo>
                    <a:pt x="1501" y="867"/>
                    <a:pt x="1501" y="834"/>
                    <a:pt x="1468" y="801"/>
                  </a:cubicBezTo>
                  <a:cubicBezTo>
                    <a:pt x="1468" y="734"/>
                    <a:pt x="1468" y="667"/>
                    <a:pt x="1435" y="601"/>
                  </a:cubicBezTo>
                  <a:cubicBezTo>
                    <a:pt x="1401" y="567"/>
                    <a:pt x="1368" y="501"/>
                    <a:pt x="1334" y="467"/>
                  </a:cubicBezTo>
                  <a:cubicBezTo>
                    <a:pt x="1301" y="400"/>
                    <a:pt x="1234" y="367"/>
                    <a:pt x="1168" y="367"/>
                  </a:cubicBezTo>
                  <a:cubicBezTo>
                    <a:pt x="1134" y="350"/>
                    <a:pt x="1093" y="342"/>
                    <a:pt x="1051" y="342"/>
                  </a:cubicBezTo>
                  <a:cubicBezTo>
                    <a:pt x="1009" y="342"/>
                    <a:pt x="968" y="350"/>
                    <a:pt x="934" y="367"/>
                  </a:cubicBezTo>
                  <a:lnTo>
                    <a:pt x="968" y="100"/>
                  </a:lnTo>
                  <a:cubicBezTo>
                    <a:pt x="968" y="67"/>
                    <a:pt x="968" y="34"/>
                    <a:pt x="96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80"/>
            <p:cNvSpPr/>
            <p:nvPr/>
          </p:nvSpPr>
          <p:spPr>
            <a:xfrm>
              <a:off x="3796225" y="3345325"/>
              <a:ext cx="39200" cy="76550"/>
            </a:xfrm>
            <a:custGeom>
              <a:rect b="b" l="l" r="r" t="t"/>
              <a:pathLst>
                <a:path extrusionOk="0" h="3062" w="1568">
                  <a:moveTo>
                    <a:pt x="867" y="1068"/>
                  </a:moveTo>
                  <a:lnTo>
                    <a:pt x="867" y="1936"/>
                  </a:lnTo>
                  <a:lnTo>
                    <a:pt x="434" y="2203"/>
                  </a:lnTo>
                  <a:lnTo>
                    <a:pt x="434" y="2203"/>
                  </a:lnTo>
                  <a:lnTo>
                    <a:pt x="867" y="1068"/>
                  </a:lnTo>
                  <a:close/>
                  <a:moveTo>
                    <a:pt x="1201" y="1"/>
                  </a:moveTo>
                  <a:lnTo>
                    <a:pt x="1001" y="101"/>
                  </a:lnTo>
                  <a:cubicBezTo>
                    <a:pt x="934" y="134"/>
                    <a:pt x="901" y="201"/>
                    <a:pt x="867" y="268"/>
                  </a:cubicBezTo>
                  <a:lnTo>
                    <a:pt x="33" y="2369"/>
                  </a:lnTo>
                  <a:lnTo>
                    <a:pt x="0" y="2469"/>
                  </a:lnTo>
                  <a:cubicBezTo>
                    <a:pt x="0" y="2503"/>
                    <a:pt x="0" y="2569"/>
                    <a:pt x="0" y="2603"/>
                  </a:cubicBezTo>
                  <a:lnTo>
                    <a:pt x="0" y="2903"/>
                  </a:lnTo>
                  <a:cubicBezTo>
                    <a:pt x="0" y="2903"/>
                    <a:pt x="0" y="2936"/>
                    <a:pt x="0" y="2970"/>
                  </a:cubicBezTo>
                  <a:lnTo>
                    <a:pt x="67" y="2970"/>
                  </a:lnTo>
                  <a:lnTo>
                    <a:pt x="901" y="2469"/>
                  </a:lnTo>
                  <a:lnTo>
                    <a:pt x="901" y="2970"/>
                  </a:lnTo>
                  <a:lnTo>
                    <a:pt x="901" y="3036"/>
                  </a:lnTo>
                  <a:cubicBezTo>
                    <a:pt x="901" y="3053"/>
                    <a:pt x="909" y="3062"/>
                    <a:pt x="917" y="3062"/>
                  </a:cubicBezTo>
                  <a:cubicBezTo>
                    <a:pt x="926" y="3062"/>
                    <a:pt x="934" y="3053"/>
                    <a:pt x="934" y="3036"/>
                  </a:cubicBezTo>
                  <a:lnTo>
                    <a:pt x="1201" y="2903"/>
                  </a:lnTo>
                  <a:cubicBezTo>
                    <a:pt x="1234" y="2870"/>
                    <a:pt x="1234" y="2870"/>
                    <a:pt x="1234" y="2836"/>
                  </a:cubicBezTo>
                  <a:cubicBezTo>
                    <a:pt x="1268" y="2803"/>
                    <a:pt x="1268" y="2770"/>
                    <a:pt x="1268" y="2736"/>
                  </a:cubicBezTo>
                  <a:lnTo>
                    <a:pt x="1268" y="2236"/>
                  </a:lnTo>
                  <a:lnTo>
                    <a:pt x="1501" y="2102"/>
                  </a:lnTo>
                  <a:cubicBezTo>
                    <a:pt x="1535" y="2069"/>
                    <a:pt x="1535" y="2069"/>
                    <a:pt x="1568" y="2036"/>
                  </a:cubicBezTo>
                  <a:cubicBezTo>
                    <a:pt x="1568" y="2002"/>
                    <a:pt x="1568" y="1969"/>
                    <a:pt x="1568" y="1936"/>
                  </a:cubicBezTo>
                  <a:lnTo>
                    <a:pt x="1568" y="1635"/>
                  </a:lnTo>
                  <a:cubicBezTo>
                    <a:pt x="1568" y="1635"/>
                    <a:pt x="1568" y="1602"/>
                    <a:pt x="1568" y="1569"/>
                  </a:cubicBezTo>
                  <a:lnTo>
                    <a:pt x="1501" y="1569"/>
                  </a:lnTo>
                  <a:lnTo>
                    <a:pt x="1268" y="1736"/>
                  </a:lnTo>
                  <a:lnTo>
                    <a:pt x="1268" y="68"/>
                  </a:lnTo>
                  <a:cubicBezTo>
                    <a:pt x="1268" y="34"/>
                    <a:pt x="1268" y="1"/>
                    <a:pt x="123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80"/>
            <p:cNvSpPr/>
            <p:nvPr/>
          </p:nvSpPr>
          <p:spPr>
            <a:xfrm>
              <a:off x="3839575" y="3320325"/>
              <a:ext cx="39225" cy="76750"/>
            </a:xfrm>
            <a:custGeom>
              <a:rect b="b" l="l" r="r" t="t"/>
              <a:pathLst>
                <a:path extrusionOk="0" h="3070" w="1569">
                  <a:moveTo>
                    <a:pt x="901" y="1068"/>
                  </a:moveTo>
                  <a:lnTo>
                    <a:pt x="901" y="1968"/>
                  </a:lnTo>
                  <a:lnTo>
                    <a:pt x="434" y="2235"/>
                  </a:lnTo>
                  <a:lnTo>
                    <a:pt x="901" y="1068"/>
                  </a:lnTo>
                  <a:close/>
                  <a:moveTo>
                    <a:pt x="1202" y="0"/>
                  </a:moveTo>
                  <a:lnTo>
                    <a:pt x="1001" y="134"/>
                  </a:lnTo>
                  <a:cubicBezTo>
                    <a:pt x="935" y="167"/>
                    <a:pt x="901" y="234"/>
                    <a:pt x="868" y="300"/>
                  </a:cubicBezTo>
                  <a:lnTo>
                    <a:pt x="34" y="2369"/>
                  </a:lnTo>
                  <a:cubicBezTo>
                    <a:pt x="34" y="2402"/>
                    <a:pt x="1" y="2469"/>
                    <a:pt x="1" y="2502"/>
                  </a:cubicBezTo>
                  <a:cubicBezTo>
                    <a:pt x="1" y="2535"/>
                    <a:pt x="1" y="2569"/>
                    <a:pt x="1" y="2602"/>
                  </a:cubicBezTo>
                  <a:lnTo>
                    <a:pt x="1" y="2902"/>
                  </a:lnTo>
                  <a:cubicBezTo>
                    <a:pt x="1" y="2936"/>
                    <a:pt x="1" y="2936"/>
                    <a:pt x="34" y="2969"/>
                  </a:cubicBezTo>
                  <a:lnTo>
                    <a:pt x="67" y="2969"/>
                  </a:lnTo>
                  <a:lnTo>
                    <a:pt x="901" y="2469"/>
                  </a:lnTo>
                  <a:lnTo>
                    <a:pt x="901" y="2969"/>
                  </a:lnTo>
                  <a:cubicBezTo>
                    <a:pt x="901" y="3002"/>
                    <a:pt x="901" y="3036"/>
                    <a:pt x="901" y="3069"/>
                  </a:cubicBezTo>
                  <a:lnTo>
                    <a:pt x="968" y="3069"/>
                  </a:lnTo>
                  <a:lnTo>
                    <a:pt x="1202" y="2902"/>
                  </a:lnTo>
                  <a:cubicBezTo>
                    <a:pt x="1202" y="2902"/>
                    <a:pt x="1235" y="2869"/>
                    <a:pt x="1235" y="2836"/>
                  </a:cubicBezTo>
                  <a:cubicBezTo>
                    <a:pt x="1268" y="2836"/>
                    <a:pt x="1268" y="2802"/>
                    <a:pt x="1268" y="2769"/>
                  </a:cubicBezTo>
                  <a:lnTo>
                    <a:pt x="1268" y="2269"/>
                  </a:lnTo>
                  <a:lnTo>
                    <a:pt x="1502" y="2135"/>
                  </a:lnTo>
                  <a:cubicBezTo>
                    <a:pt x="1535" y="2102"/>
                    <a:pt x="1535" y="2068"/>
                    <a:pt x="1568" y="2068"/>
                  </a:cubicBezTo>
                  <a:cubicBezTo>
                    <a:pt x="1568" y="2035"/>
                    <a:pt x="1568" y="2002"/>
                    <a:pt x="1568" y="1968"/>
                  </a:cubicBezTo>
                  <a:lnTo>
                    <a:pt x="1568" y="1668"/>
                  </a:lnTo>
                  <a:cubicBezTo>
                    <a:pt x="1568" y="1635"/>
                    <a:pt x="1568" y="1635"/>
                    <a:pt x="1568" y="1601"/>
                  </a:cubicBezTo>
                  <a:lnTo>
                    <a:pt x="1502" y="1601"/>
                  </a:lnTo>
                  <a:lnTo>
                    <a:pt x="1268" y="1735"/>
                  </a:lnTo>
                  <a:lnTo>
                    <a:pt x="1268" y="67"/>
                  </a:lnTo>
                  <a:cubicBezTo>
                    <a:pt x="1268" y="34"/>
                    <a:pt x="1268" y="34"/>
                    <a:pt x="1235"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80"/>
            <p:cNvSpPr/>
            <p:nvPr/>
          </p:nvSpPr>
          <p:spPr>
            <a:xfrm>
              <a:off x="3882100" y="3298625"/>
              <a:ext cx="35900" cy="80925"/>
            </a:xfrm>
            <a:custGeom>
              <a:rect b="b" l="l" r="r" t="t"/>
              <a:pathLst>
                <a:path extrusionOk="0" h="3237" w="1436">
                  <a:moveTo>
                    <a:pt x="871" y="563"/>
                  </a:moveTo>
                  <a:cubicBezTo>
                    <a:pt x="906" y="563"/>
                    <a:pt x="940" y="573"/>
                    <a:pt x="968" y="601"/>
                  </a:cubicBezTo>
                  <a:cubicBezTo>
                    <a:pt x="1035" y="635"/>
                    <a:pt x="1068" y="735"/>
                    <a:pt x="1068" y="902"/>
                  </a:cubicBezTo>
                  <a:cubicBezTo>
                    <a:pt x="1068" y="1035"/>
                    <a:pt x="1035" y="1168"/>
                    <a:pt x="968" y="1302"/>
                  </a:cubicBezTo>
                  <a:cubicBezTo>
                    <a:pt x="935" y="1435"/>
                    <a:pt x="835" y="1502"/>
                    <a:pt x="735" y="1569"/>
                  </a:cubicBezTo>
                  <a:cubicBezTo>
                    <a:pt x="676" y="1608"/>
                    <a:pt x="618" y="1624"/>
                    <a:pt x="566" y="1624"/>
                  </a:cubicBezTo>
                  <a:cubicBezTo>
                    <a:pt x="529" y="1624"/>
                    <a:pt x="496" y="1616"/>
                    <a:pt x="468" y="1602"/>
                  </a:cubicBezTo>
                  <a:cubicBezTo>
                    <a:pt x="401" y="1569"/>
                    <a:pt x="368" y="1469"/>
                    <a:pt x="368" y="1302"/>
                  </a:cubicBezTo>
                  <a:cubicBezTo>
                    <a:pt x="368" y="1168"/>
                    <a:pt x="401" y="1002"/>
                    <a:pt x="468" y="902"/>
                  </a:cubicBezTo>
                  <a:cubicBezTo>
                    <a:pt x="535" y="768"/>
                    <a:pt x="601" y="668"/>
                    <a:pt x="735" y="601"/>
                  </a:cubicBezTo>
                  <a:cubicBezTo>
                    <a:pt x="773" y="582"/>
                    <a:pt x="823" y="563"/>
                    <a:pt x="871" y="563"/>
                  </a:cubicBezTo>
                  <a:close/>
                  <a:moveTo>
                    <a:pt x="1002" y="1"/>
                  </a:moveTo>
                  <a:cubicBezTo>
                    <a:pt x="902" y="1"/>
                    <a:pt x="801" y="34"/>
                    <a:pt x="701" y="101"/>
                  </a:cubicBezTo>
                  <a:cubicBezTo>
                    <a:pt x="601" y="134"/>
                    <a:pt x="501" y="234"/>
                    <a:pt x="435" y="335"/>
                  </a:cubicBezTo>
                  <a:cubicBezTo>
                    <a:pt x="334" y="435"/>
                    <a:pt x="268" y="535"/>
                    <a:pt x="201" y="668"/>
                  </a:cubicBezTo>
                  <a:cubicBezTo>
                    <a:pt x="134" y="802"/>
                    <a:pt x="68" y="935"/>
                    <a:pt x="34" y="1068"/>
                  </a:cubicBezTo>
                  <a:cubicBezTo>
                    <a:pt x="1" y="1202"/>
                    <a:pt x="1" y="1369"/>
                    <a:pt x="1" y="1535"/>
                  </a:cubicBezTo>
                  <a:cubicBezTo>
                    <a:pt x="1" y="1635"/>
                    <a:pt x="1" y="1769"/>
                    <a:pt x="34" y="1902"/>
                  </a:cubicBezTo>
                  <a:cubicBezTo>
                    <a:pt x="68" y="2002"/>
                    <a:pt x="134" y="2069"/>
                    <a:pt x="201" y="2136"/>
                  </a:cubicBezTo>
                  <a:cubicBezTo>
                    <a:pt x="268" y="2169"/>
                    <a:pt x="334" y="2203"/>
                    <a:pt x="435" y="2203"/>
                  </a:cubicBezTo>
                  <a:cubicBezTo>
                    <a:pt x="535" y="2203"/>
                    <a:pt x="601" y="2169"/>
                    <a:pt x="701" y="2102"/>
                  </a:cubicBezTo>
                  <a:lnTo>
                    <a:pt x="701" y="2102"/>
                  </a:lnTo>
                  <a:lnTo>
                    <a:pt x="334" y="3103"/>
                  </a:lnTo>
                  <a:cubicBezTo>
                    <a:pt x="334" y="3103"/>
                    <a:pt x="334" y="3137"/>
                    <a:pt x="334" y="3137"/>
                  </a:cubicBezTo>
                  <a:cubicBezTo>
                    <a:pt x="334" y="3137"/>
                    <a:pt x="334" y="3170"/>
                    <a:pt x="334" y="3170"/>
                  </a:cubicBezTo>
                  <a:cubicBezTo>
                    <a:pt x="334" y="3203"/>
                    <a:pt x="334" y="3203"/>
                    <a:pt x="368" y="3237"/>
                  </a:cubicBezTo>
                  <a:lnTo>
                    <a:pt x="401" y="3237"/>
                  </a:lnTo>
                  <a:lnTo>
                    <a:pt x="668" y="3103"/>
                  </a:lnTo>
                  <a:cubicBezTo>
                    <a:pt x="668" y="3070"/>
                    <a:pt x="701" y="3070"/>
                    <a:pt x="701" y="3036"/>
                  </a:cubicBezTo>
                  <a:cubicBezTo>
                    <a:pt x="735" y="3003"/>
                    <a:pt x="735" y="2970"/>
                    <a:pt x="735" y="2970"/>
                  </a:cubicBezTo>
                  <a:lnTo>
                    <a:pt x="1268" y="1535"/>
                  </a:lnTo>
                  <a:cubicBezTo>
                    <a:pt x="1302" y="1469"/>
                    <a:pt x="1302" y="1402"/>
                    <a:pt x="1335" y="1335"/>
                  </a:cubicBezTo>
                  <a:cubicBezTo>
                    <a:pt x="1369" y="1269"/>
                    <a:pt x="1402" y="1202"/>
                    <a:pt x="1402" y="1135"/>
                  </a:cubicBezTo>
                  <a:cubicBezTo>
                    <a:pt x="1402" y="1068"/>
                    <a:pt x="1435" y="968"/>
                    <a:pt x="1435" y="902"/>
                  </a:cubicBezTo>
                  <a:cubicBezTo>
                    <a:pt x="1435" y="835"/>
                    <a:pt x="1435" y="735"/>
                    <a:pt x="1435" y="668"/>
                  </a:cubicBezTo>
                  <a:cubicBezTo>
                    <a:pt x="1435" y="535"/>
                    <a:pt x="1402" y="401"/>
                    <a:pt x="1369" y="301"/>
                  </a:cubicBezTo>
                  <a:cubicBezTo>
                    <a:pt x="1335" y="201"/>
                    <a:pt x="1302" y="134"/>
                    <a:pt x="1235" y="68"/>
                  </a:cubicBezTo>
                  <a:cubicBezTo>
                    <a:pt x="1168" y="1"/>
                    <a:pt x="1068" y="1"/>
                    <a:pt x="100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80"/>
            <p:cNvSpPr/>
            <p:nvPr/>
          </p:nvSpPr>
          <p:spPr>
            <a:xfrm>
              <a:off x="3920475" y="3342200"/>
              <a:ext cx="10025" cy="20475"/>
            </a:xfrm>
            <a:custGeom>
              <a:rect b="b" l="l" r="r" t="t"/>
              <a:pathLst>
                <a:path extrusionOk="0" h="819" w="401">
                  <a:moveTo>
                    <a:pt x="367" y="1"/>
                  </a:moveTo>
                  <a:cubicBezTo>
                    <a:pt x="359" y="1"/>
                    <a:pt x="351" y="9"/>
                    <a:pt x="334" y="26"/>
                  </a:cubicBezTo>
                  <a:lnTo>
                    <a:pt x="100" y="159"/>
                  </a:lnTo>
                  <a:cubicBezTo>
                    <a:pt x="67" y="193"/>
                    <a:pt x="34" y="193"/>
                    <a:pt x="34" y="226"/>
                  </a:cubicBezTo>
                  <a:cubicBezTo>
                    <a:pt x="34" y="259"/>
                    <a:pt x="0" y="293"/>
                    <a:pt x="0" y="326"/>
                  </a:cubicBezTo>
                  <a:lnTo>
                    <a:pt x="0" y="726"/>
                  </a:lnTo>
                  <a:cubicBezTo>
                    <a:pt x="0" y="760"/>
                    <a:pt x="0" y="793"/>
                    <a:pt x="34" y="793"/>
                  </a:cubicBezTo>
                  <a:cubicBezTo>
                    <a:pt x="34" y="810"/>
                    <a:pt x="42" y="818"/>
                    <a:pt x="55" y="818"/>
                  </a:cubicBezTo>
                  <a:cubicBezTo>
                    <a:pt x="67" y="818"/>
                    <a:pt x="84" y="810"/>
                    <a:pt x="100" y="793"/>
                  </a:cubicBezTo>
                  <a:lnTo>
                    <a:pt x="334" y="660"/>
                  </a:lnTo>
                  <a:cubicBezTo>
                    <a:pt x="367" y="626"/>
                    <a:pt x="367" y="626"/>
                    <a:pt x="401" y="593"/>
                  </a:cubicBezTo>
                  <a:cubicBezTo>
                    <a:pt x="401" y="560"/>
                    <a:pt x="401" y="526"/>
                    <a:pt x="401" y="493"/>
                  </a:cubicBezTo>
                  <a:lnTo>
                    <a:pt x="401" y="93"/>
                  </a:lnTo>
                  <a:cubicBezTo>
                    <a:pt x="401" y="59"/>
                    <a:pt x="401" y="26"/>
                    <a:pt x="401" y="26"/>
                  </a:cubicBezTo>
                  <a:cubicBezTo>
                    <a:pt x="384" y="9"/>
                    <a:pt x="376" y="1"/>
                    <a:pt x="36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80"/>
            <p:cNvSpPr/>
            <p:nvPr/>
          </p:nvSpPr>
          <p:spPr>
            <a:xfrm>
              <a:off x="3932975" y="3269450"/>
              <a:ext cx="36725" cy="80700"/>
            </a:xfrm>
            <a:custGeom>
              <a:rect b="b" l="l" r="r" t="t"/>
              <a:pathLst>
                <a:path extrusionOk="0" h="3228" w="1469">
                  <a:moveTo>
                    <a:pt x="880" y="518"/>
                  </a:moveTo>
                  <a:cubicBezTo>
                    <a:pt x="926" y="518"/>
                    <a:pt x="968" y="534"/>
                    <a:pt x="1001" y="568"/>
                  </a:cubicBezTo>
                  <a:cubicBezTo>
                    <a:pt x="1068" y="601"/>
                    <a:pt x="1101" y="701"/>
                    <a:pt x="1101" y="868"/>
                  </a:cubicBezTo>
                  <a:cubicBezTo>
                    <a:pt x="1101" y="1001"/>
                    <a:pt x="1068" y="1168"/>
                    <a:pt x="1001" y="1268"/>
                  </a:cubicBezTo>
                  <a:cubicBezTo>
                    <a:pt x="935" y="1401"/>
                    <a:pt x="868" y="1502"/>
                    <a:pt x="735" y="1568"/>
                  </a:cubicBezTo>
                  <a:cubicBezTo>
                    <a:pt x="701" y="1585"/>
                    <a:pt x="659" y="1593"/>
                    <a:pt x="618" y="1593"/>
                  </a:cubicBezTo>
                  <a:cubicBezTo>
                    <a:pt x="576" y="1593"/>
                    <a:pt x="534" y="1585"/>
                    <a:pt x="501" y="1568"/>
                  </a:cubicBezTo>
                  <a:cubicBezTo>
                    <a:pt x="434" y="1535"/>
                    <a:pt x="401" y="1435"/>
                    <a:pt x="401" y="1268"/>
                  </a:cubicBezTo>
                  <a:cubicBezTo>
                    <a:pt x="401" y="1135"/>
                    <a:pt x="434" y="968"/>
                    <a:pt x="501" y="834"/>
                  </a:cubicBezTo>
                  <a:cubicBezTo>
                    <a:pt x="534" y="734"/>
                    <a:pt x="634" y="634"/>
                    <a:pt x="735" y="568"/>
                  </a:cubicBezTo>
                  <a:cubicBezTo>
                    <a:pt x="785" y="534"/>
                    <a:pt x="835" y="518"/>
                    <a:pt x="880" y="518"/>
                  </a:cubicBezTo>
                  <a:close/>
                  <a:moveTo>
                    <a:pt x="1035" y="0"/>
                  </a:moveTo>
                  <a:cubicBezTo>
                    <a:pt x="901" y="0"/>
                    <a:pt x="835" y="34"/>
                    <a:pt x="735" y="67"/>
                  </a:cubicBezTo>
                  <a:cubicBezTo>
                    <a:pt x="634" y="134"/>
                    <a:pt x="534" y="234"/>
                    <a:pt x="468" y="334"/>
                  </a:cubicBezTo>
                  <a:cubicBezTo>
                    <a:pt x="368" y="434"/>
                    <a:pt x="268" y="534"/>
                    <a:pt x="234" y="668"/>
                  </a:cubicBezTo>
                  <a:cubicBezTo>
                    <a:pt x="101" y="901"/>
                    <a:pt x="1" y="1201"/>
                    <a:pt x="1" y="1502"/>
                  </a:cubicBezTo>
                  <a:cubicBezTo>
                    <a:pt x="1" y="1602"/>
                    <a:pt x="34" y="1735"/>
                    <a:pt x="67" y="1868"/>
                  </a:cubicBezTo>
                  <a:cubicBezTo>
                    <a:pt x="101" y="1969"/>
                    <a:pt x="134" y="2035"/>
                    <a:pt x="234" y="2102"/>
                  </a:cubicBezTo>
                  <a:cubicBezTo>
                    <a:pt x="268" y="2135"/>
                    <a:pt x="368" y="2169"/>
                    <a:pt x="434" y="2169"/>
                  </a:cubicBezTo>
                  <a:cubicBezTo>
                    <a:pt x="534" y="2169"/>
                    <a:pt x="634" y="2135"/>
                    <a:pt x="735" y="2069"/>
                  </a:cubicBezTo>
                  <a:lnTo>
                    <a:pt x="735" y="2069"/>
                  </a:lnTo>
                  <a:lnTo>
                    <a:pt x="368" y="3069"/>
                  </a:lnTo>
                  <a:lnTo>
                    <a:pt x="368" y="3103"/>
                  </a:lnTo>
                  <a:lnTo>
                    <a:pt x="368" y="3136"/>
                  </a:lnTo>
                  <a:cubicBezTo>
                    <a:pt x="368" y="3169"/>
                    <a:pt x="368" y="3203"/>
                    <a:pt x="401" y="3203"/>
                  </a:cubicBezTo>
                  <a:cubicBezTo>
                    <a:pt x="418" y="3219"/>
                    <a:pt x="426" y="3228"/>
                    <a:pt x="434" y="3228"/>
                  </a:cubicBezTo>
                  <a:cubicBezTo>
                    <a:pt x="443" y="3228"/>
                    <a:pt x="451" y="3219"/>
                    <a:pt x="468" y="3203"/>
                  </a:cubicBezTo>
                  <a:lnTo>
                    <a:pt x="701" y="3069"/>
                  </a:lnTo>
                  <a:cubicBezTo>
                    <a:pt x="735" y="3036"/>
                    <a:pt x="735" y="3036"/>
                    <a:pt x="768" y="3003"/>
                  </a:cubicBezTo>
                  <a:cubicBezTo>
                    <a:pt x="768" y="2969"/>
                    <a:pt x="768" y="2969"/>
                    <a:pt x="801" y="2936"/>
                  </a:cubicBezTo>
                  <a:lnTo>
                    <a:pt x="1268" y="1535"/>
                  </a:lnTo>
                  <a:cubicBezTo>
                    <a:pt x="1302" y="1468"/>
                    <a:pt x="1302" y="1401"/>
                    <a:pt x="1335" y="1335"/>
                  </a:cubicBezTo>
                  <a:cubicBezTo>
                    <a:pt x="1368" y="1268"/>
                    <a:pt x="1368" y="1201"/>
                    <a:pt x="1402" y="1135"/>
                  </a:cubicBezTo>
                  <a:cubicBezTo>
                    <a:pt x="1402" y="1068"/>
                    <a:pt x="1435" y="968"/>
                    <a:pt x="1435" y="901"/>
                  </a:cubicBezTo>
                  <a:cubicBezTo>
                    <a:pt x="1468" y="834"/>
                    <a:pt x="1468" y="734"/>
                    <a:pt x="1468" y="668"/>
                  </a:cubicBezTo>
                  <a:cubicBezTo>
                    <a:pt x="1468" y="534"/>
                    <a:pt x="1435" y="401"/>
                    <a:pt x="1402" y="301"/>
                  </a:cubicBezTo>
                  <a:cubicBezTo>
                    <a:pt x="1368" y="201"/>
                    <a:pt x="1335" y="134"/>
                    <a:pt x="1268" y="67"/>
                  </a:cubicBezTo>
                  <a:cubicBezTo>
                    <a:pt x="1168" y="0"/>
                    <a:pt x="1101" y="0"/>
                    <a:pt x="1035"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80"/>
            <p:cNvSpPr/>
            <p:nvPr/>
          </p:nvSpPr>
          <p:spPr>
            <a:xfrm>
              <a:off x="3974675" y="3244950"/>
              <a:ext cx="36725" cy="81225"/>
            </a:xfrm>
            <a:custGeom>
              <a:rect b="b" l="l" r="r" t="t"/>
              <a:pathLst>
                <a:path extrusionOk="0" h="3249" w="1469">
                  <a:moveTo>
                    <a:pt x="880" y="564"/>
                  </a:moveTo>
                  <a:cubicBezTo>
                    <a:pt x="926" y="564"/>
                    <a:pt x="968" y="580"/>
                    <a:pt x="1001" y="614"/>
                  </a:cubicBezTo>
                  <a:cubicBezTo>
                    <a:pt x="1068" y="680"/>
                    <a:pt x="1135" y="780"/>
                    <a:pt x="1101" y="880"/>
                  </a:cubicBezTo>
                  <a:cubicBezTo>
                    <a:pt x="1101" y="1047"/>
                    <a:pt x="1068" y="1181"/>
                    <a:pt x="1001" y="1314"/>
                  </a:cubicBezTo>
                  <a:cubicBezTo>
                    <a:pt x="935" y="1414"/>
                    <a:pt x="868" y="1514"/>
                    <a:pt x="734" y="1581"/>
                  </a:cubicBezTo>
                  <a:cubicBezTo>
                    <a:pt x="695" y="1620"/>
                    <a:pt x="645" y="1636"/>
                    <a:pt x="596" y="1636"/>
                  </a:cubicBezTo>
                  <a:cubicBezTo>
                    <a:pt x="562" y="1636"/>
                    <a:pt x="529" y="1628"/>
                    <a:pt x="501" y="1614"/>
                  </a:cubicBezTo>
                  <a:cubicBezTo>
                    <a:pt x="434" y="1581"/>
                    <a:pt x="401" y="1481"/>
                    <a:pt x="401" y="1314"/>
                  </a:cubicBezTo>
                  <a:lnTo>
                    <a:pt x="367" y="1314"/>
                  </a:lnTo>
                  <a:cubicBezTo>
                    <a:pt x="367" y="1181"/>
                    <a:pt x="401" y="1014"/>
                    <a:pt x="501" y="880"/>
                  </a:cubicBezTo>
                  <a:cubicBezTo>
                    <a:pt x="568" y="780"/>
                    <a:pt x="634" y="680"/>
                    <a:pt x="734" y="614"/>
                  </a:cubicBezTo>
                  <a:cubicBezTo>
                    <a:pt x="784" y="580"/>
                    <a:pt x="834" y="564"/>
                    <a:pt x="880" y="564"/>
                  </a:cubicBezTo>
                  <a:close/>
                  <a:moveTo>
                    <a:pt x="1094" y="0"/>
                  </a:moveTo>
                  <a:cubicBezTo>
                    <a:pt x="1073" y="0"/>
                    <a:pt x="1052" y="4"/>
                    <a:pt x="1035" y="13"/>
                  </a:cubicBezTo>
                  <a:cubicBezTo>
                    <a:pt x="935" y="13"/>
                    <a:pt x="834" y="46"/>
                    <a:pt x="734" y="113"/>
                  </a:cubicBezTo>
                  <a:cubicBezTo>
                    <a:pt x="634" y="147"/>
                    <a:pt x="534" y="247"/>
                    <a:pt x="468" y="347"/>
                  </a:cubicBezTo>
                  <a:cubicBezTo>
                    <a:pt x="367" y="447"/>
                    <a:pt x="301" y="547"/>
                    <a:pt x="234" y="680"/>
                  </a:cubicBezTo>
                  <a:cubicBezTo>
                    <a:pt x="167" y="780"/>
                    <a:pt x="101" y="947"/>
                    <a:pt x="67" y="1081"/>
                  </a:cubicBezTo>
                  <a:cubicBezTo>
                    <a:pt x="34" y="1214"/>
                    <a:pt x="1" y="1381"/>
                    <a:pt x="1" y="1514"/>
                  </a:cubicBezTo>
                  <a:cubicBezTo>
                    <a:pt x="1" y="1648"/>
                    <a:pt x="34" y="1781"/>
                    <a:pt x="67" y="1914"/>
                  </a:cubicBezTo>
                  <a:cubicBezTo>
                    <a:pt x="101" y="1981"/>
                    <a:pt x="134" y="2081"/>
                    <a:pt x="234" y="2148"/>
                  </a:cubicBezTo>
                  <a:cubicBezTo>
                    <a:pt x="267" y="2181"/>
                    <a:pt x="367" y="2215"/>
                    <a:pt x="434" y="2215"/>
                  </a:cubicBezTo>
                  <a:cubicBezTo>
                    <a:pt x="534" y="2215"/>
                    <a:pt x="634" y="2181"/>
                    <a:pt x="734" y="2115"/>
                  </a:cubicBezTo>
                  <a:lnTo>
                    <a:pt x="734" y="2115"/>
                  </a:lnTo>
                  <a:lnTo>
                    <a:pt x="367" y="3115"/>
                  </a:lnTo>
                  <a:lnTo>
                    <a:pt x="367" y="3149"/>
                  </a:lnTo>
                  <a:cubicBezTo>
                    <a:pt x="367" y="3149"/>
                    <a:pt x="367" y="3149"/>
                    <a:pt x="367" y="3182"/>
                  </a:cubicBezTo>
                  <a:cubicBezTo>
                    <a:pt x="367" y="3182"/>
                    <a:pt x="367" y="3215"/>
                    <a:pt x="401" y="3249"/>
                  </a:cubicBezTo>
                  <a:lnTo>
                    <a:pt x="434" y="3249"/>
                  </a:lnTo>
                  <a:lnTo>
                    <a:pt x="701" y="3082"/>
                  </a:lnTo>
                  <a:cubicBezTo>
                    <a:pt x="701" y="3082"/>
                    <a:pt x="734" y="3049"/>
                    <a:pt x="734" y="3049"/>
                  </a:cubicBezTo>
                  <a:cubicBezTo>
                    <a:pt x="768" y="3015"/>
                    <a:pt x="768" y="2982"/>
                    <a:pt x="768" y="2949"/>
                  </a:cubicBezTo>
                  <a:lnTo>
                    <a:pt x="1268" y="1548"/>
                  </a:lnTo>
                  <a:cubicBezTo>
                    <a:pt x="1301" y="1481"/>
                    <a:pt x="1335" y="1414"/>
                    <a:pt x="1368" y="1347"/>
                  </a:cubicBezTo>
                  <a:lnTo>
                    <a:pt x="1402" y="1147"/>
                  </a:lnTo>
                  <a:cubicBezTo>
                    <a:pt x="1435" y="1081"/>
                    <a:pt x="1468" y="980"/>
                    <a:pt x="1468" y="914"/>
                  </a:cubicBezTo>
                  <a:cubicBezTo>
                    <a:pt x="1468" y="847"/>
                    <a:pt x="1468" y="747"/>
                    <a:pt x="1468" y="680"/>
                  </a:cubicBezTo>
                  <a:cubicBezTo>
                    <a:pt x="1468" y="547"/>
                    <a:pt x="1435" y="413"/>
                    <a:pt x="1402" y="313"/>
                  </a:cubicBezTo>
                  <a:cubicBezTo>
                    <a:pt x="1368" y="213"/>
                    <a:pt x="1335" y="147"/>
                    <a:pt x="1268" y="80"/>
                  </a:cubicBezTo>
                  <a:cubicBezTo>
                    <a:pt x="1219" y="31"/>
                    <a:pt x="1153" y="0"/>
                    <a:pt x="109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80"/>
            <p:cNvSpPr/>
            <p:nvPr/>
          </p:nvSpPr>
          <p:spPr>
            <a:xfrm>
              <a:off x="4580100" y="2482750"/>
              <a:ext cx="1714600" cy="1648725"/>
            </a:xfrm>
            <a:custGeom>
              <a:rect b="b" l="l" r="r" t="t"/>
              <a:pathLst>
                <a:path extrusionOk="0" h="65949" w="68584">
                  <a:moveTo>
                    <a:pt x="40027" y="0"/>
                  </a:moveTo>
                  <a:cubicBezTo>
                    <a:pt x="38769" y="0"/>
                    <a:pt x="37527" y="74"/>
                    <a:pt x="36327" y="213"/>
                  </a:cubicBezTo>
                  <a:cubicBezTo>
                    <a:pt x="31323" y="746"/>
                    <a:pt x="27220" y="3649"/>
                    <a:pt x="24418" y="7018"/>
                  </a:cubicBezTo>
                  <a:cubicBezTo>
                    <a:pt x="19215" y="13289"/>
                    <a:pt x="20082" y="19293"/>
                    <a:pt x="12743" y="24597"/>
                  </a:cubicBezTo>
                  <a:cubicBezTo>
                    <a:pt x="5405" y="29901"/>
                    <a:pt x="1" y="39174"/>
                    <a:pt x="3036" y="48014"/>
                  </a:cubicBezTo>
                  <a:cubicBezTo>
                    <a:pt x="5972" y="55652"/>
                    <a:pt x="11342" y="59855"/>
                    <a:pt x="19315" y="63925"/>
                  </a:cubicBezTo>
                  <a:cubicBezTo>
                    <a:pt x="23152" y="65280"/>
                    <a:pt x="28028" y="65948"/>
                    <a:pt x="32899" y="65948"/>
                  </a:cubicBezTo>
                  <a:cubicBezTo>
                    <a:pt x="37979" y="65948"/>
                    <a:pt x="43052" y="65222"/>
                    <a:pt x="46934" y="63792"/>
                  </a:cubicBezTo>
                  <a:cubicBezTo>
                    <a:pt x="61145" y="58588"/>
                    <a:pt x="68583" y="46880"/>
                    <a:pt x="68583" y="31202"/>
                  </a:cubicBezTo>
                  <a:cubicBezTo>
                    <a:pt x="68583" y="15490"/>
                    <a:pt x="59343" y="6784"/>
                    <a:pt x="52972" y="3115"/>
                  </a:cubicBezTo>
                  <a:cubicBezTo>
                    <a:pt x="49196" y="928"/>
                    <a:pt x="44506" y="0"/>
                    <a:pt x="4002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80"/>
            <p:cNvSpPr/>
            <p:nvPr/>
          </p:nvSpPr>
          <p:spPr>
            <a:xfrm>
              <a:off x="4580100" y="2482750"/>
              <a:ext cx="1714600" cy="1648725"/>
            </a:xfrm>
            <a:custGeom>
              <a:rect b="b" l="l" r="r" t="t"/>
              <a:pathLst>
                <a:path extrusionOk="0" h="65949" w="68584">
                  <a:moveTo>
                    <a:pt x="40027" y="0"/>
                  </a:moveTo>
                  <a:cubicBezTo>
                    <a:pt x="38769" y="0"/>
                    <a:pt x="37527" y="74"/>
                    <a:pt x="36327" y="213"/>
                  </a:cubicBezTo>
                  <a:cubicBezTo>
                    <a:pt x="31323" y="746"/>
                    <a:pt x="27220" y="3649"/>
                    <a:pt x="24418" y="7018"/>
                  </a:cubicBezTo>
                  <a:cubicBezTo>
                    <a:pt x="19215" y="13289"/>
                    <a:pt x="20082" y="19293"/>
                    <a:pt x="12743" y="24597"/>
                  </a:cubicBezTo>
                  <a:cubicBezTo>
                    <a:pt x="5405" y="29901"/>
                    <a:pt x="1" y="39174"/>
                    <a:pt x="3036" y="48014"/>
                  </a:cubicBezTo>
                  <a:cubicBezTo>
                    <a:pt x="5972" y="55652"/>
                    <a:pt x="11342" y="59855"/>
                    <a:pt x="19315" y="63925"/>
                  </a:cubicBezTo>
                  <a:cubicBezTo>
                    <a:pt x="23152" y="65280"/>
                    <a:pt x="28028" y="65948"/>
                    <a:pt x="32899" y="65948"/>
                  </a:cubicBezTo>
                  <a:cubicBezTo>
                    <a:pt x="37979" y="65948"/>
                    <a:pt x="43052" y="65222"/>
                    <a:pt x="46934" y="63792"/>
                  </a:cubicBezTo>
                  <a:cubicBezTo>
                    <a:pt x="61145" y="58588"/>
                    <a:pt x="68583" y="46880"/>
                    <a:pt x="68583" y="31202"/>
                  </a:cubicBezTo>
                  <a:cubicBezTo>
                    <a:pt x="68583" y="15490"/>
                    <a:pt x="59343" y="6784"/>
                    <a:pt x="52972" y="3115"/>
                  </a:cubicBezTo>
                  <a:cubicBezTo>
                    <a:pt x="49196" y="928"/>
                    <a:pt x="44506" y="0"/>
                    <a:pt x="400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80"/>
            <p:cNvSpPr/>
            <p:nvPr/>
          </p:nvSpPr>
          <p:spPr>
            <a:xfrm>
              <a:off x="5148025" y="2507225"/>
              <a:ext cx="1082450" cy="1622025"/>
            </a:xfrm>
            <a:custGeom>
              <a:rect b="b" l="l" r="r" t="t"/>
              <a:pathLst>
                <a:path extrusionOk="0" h="64881" w="43298">
                  <a:moveTo>
                    <a:pt x="24951" y="1"/>
                  </a:moveTo>
                  <a:lnTo>
                    <a:pt x="24951" y="1"/>
                  </a:lnTo>
                  <a:cubicBezTo>
                    <a:pt x="31423" y="2936"/>
                    <a:pt x="37860" y="10008"/>
                    <a:pt x="40029" y="22951"/>
                  </a:cubicBezTo>
                  <a:cubicBezTo>
                    <a:pt x="42497" y="37561"/>
                    <a:pt x="37527" y="49903"/>
                    <a:pt x="26085" y="57676"/>
                  </a:cubicBezTo>
                  <a:cubicBezTo>
                    <a:pt x="19825" y="61924"/>
                    <a:pt x="12135" y="64205"/>
                    <a:pt x="4450" y="64205"/>
                  </a:cubicBezTo>
                  <a:cubicBezTo>
                    <a:pt x="2963" y="64205"/>
                    <a:pt x="1476" y="64120"/>
                    <a:pt x="0" y="63947"/>
                  </a:cubicBezTo>
                  <a:lnTo>
                    <a:pt x="0" y="63947"/>
                  </a:lnTo>
                  <a:cubicBezTo>
                    <a:pt x="2335" y="64447"/>
                    <a:pt x="4670" y="64747"/>
                    <a:pt x="7038" y="64881"/>
                  </a:cubicBezTo>
                  <a:cubicBezTo>
                    <a:pt x="14010" y="64447"/>
                    <a:pt x="20748" y="62179"/>
                    <a:pt x="26552" y="58309"/>
                  </a:cubicBezTo>
                  <a:cubicBezTo>
                    <a:pt x="38261" y="50337"/>
                    <a:pt x="43298" y="37728"/>
                    <a:pt x="40796" y="22784"/>
                  </a:cubicBezTo>
                  <a:cubicBezTo>
                    <a:pt x="39028" y="12176"/>
                    <a:pt x="34358" y="5371"/>
                    <a:pt x="29121" y="1535"/>
                  </a:cubicBezTo>
                  <a:cubicBezTo>
                    <a:pt x="27787" y="868"/>
                    <a:pt x="26386" y="368"/>
                    <a:pt x="24951"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80"/>
            <p:cNvSpPr/>
            <p:nvPr/>
          </p:nvSpPr>
          <p:spPr>
            <a:xfrm>
              <a:off x="4763575" y="2566900"/>
              <a:ext cx="1304275" cy="1547350"/>
            </a:xfrm>
            <a:custGeom>
              <a:rect b="b" l="l" r="r" t="t"/>
              <a:pathLst>
                <a:path extrusionOk="0" h="61894" w="52171">
                  <a:moveTo>
                    <a:pt x="30838" y="0"/>
                  </a:moveTo>
                  <a:cubicBezTo>
                    <a:pt x="29256" y="0"/>
                    <a:pt x="23163" y="624"/>
                    <a:pt x="19614" y="9856"/>
                  </a:cubicBezTo>
                  <a:cubicBezTo>
                    <a:pt x="15511" y="20530"/>
                    <a:pt x="14611" y="23366"/>
                    <a:pt x="9874" y="26001"/>
                  </a:cubicBezTo>
                  <a:cubicBezTo>
                    <a:pt x="5137" y="28603"/>
                    <a:pt x="701" y="28169"/>
                    <a:pt x="234" y="37176"/>
                  </a:cubicBezTo>
                  <a:cubicBezTo>
                    <a:pt x="0" y="41078"/>
                    <a:pt x="67" y="45015"/>
                    <a:pt x="167" y="48951"/>
                  </a:cubicBezTo>
                  <a:cubicBezTo>
                    <a:pt x="201" y="50018"/>
                    <a:pt x="134" y="51119"/>
                    <a:pt x="234" y="52153"/>
                  </a:cubicBezTo>
                  <a:cubicBezTo>
                    <a:pt x="3136" y="55455"/>
                    <a:pt x="6939" y="57957"/>
                    <a:pt x="11709" y="60426"/>
                  </a:cubicBezTo>
                  <a:cubicBezTo>
                    <a:pt x="13477" y="61093"/>
                    <a:pt x="15311" y="61593"/>
                    <a:pt x="17179" y="61893"/>
                  </a:cubicBezTo>
                  <a:cubicBezTo>
                    <a:pt x="19081" y="57457"/>
                    <a:pt x="19714" y="52954"/>
                    <a:pt x="21182" y="49818"/>
                  </a:cubicBezTo>
                  <a:cubicBezTo>
                    <a:pt x="21582" y="48984"/>
                    <a:pt x="23917" y="47416"/>
                    <a:pt x="27653" y="45548"/>
                  </a:cubicBezTo>
                  <a:cubicBezTo>
                    <a:pt x="32323" y="43213"/>
                    <a:pt x="36193" y="40945"/>
                    <a:pt x="40629" y="39177"/>
                  </a:cubicBezTo>
                  <a:cubicBezTo>
                    <a:pt x="44382" y="37676"/>
                    <a:pt x="47268" y="37301"/>
                    <a:pt x="49215" y="37301"/>
                  </a:cubicBezTo>
                  <a:cubicBezTo>
                    <a:pt x="51162" y="37301"/>
                    <a:pt x="52171" y="37676"/>
                    <a:pt x="52171" y="37676"/>
                  </a:cubicBezTo>
                  <a:cubicBezTo>
                    <a:pt x="52171" y="37676"/>
                    <a:pt x="48899" y="34911"/>
                    <a:pt x="44478" y="34911"/>
                  </a:cubicBezTo>
                  <a:cubicBezTo>
                    <a:pt x="43829" y="34911"/>
                    <a:pt x="43156" y="34971"/>
                    <a:pt x="42464" y="35107"/>
                  </a:cubicBezTo>
                  <a:cubicBezTo>
                    <a:pt x="42464" y="35107"/>
                    <a:pt x="43865" y="33473"/>
                    <a:pt x="44899" y="30037"/>
                  </a:cubicBezTo>
                  <a:cubicBezTo>
                    <a:pt x="46600" y="24266"/>
                    <a:pt x="46634" y="13625"/>
                    <a:pt x="44832" y="8222"/>
                  </a:cubicBezTo>
                  <a:cubicBezTo>
                    <a:pt x="42197" y="383"/>
                    <a:pt x="31223" y="16"/>
                    <a:pt x="31223" y="16"/>
                  </a:cubicBezTo>
                  <a:cubicBezTo>
                    <a:pt x="31223" y="16"/>
                    <a:pt x="31086" y="0"/>
                    <a:pt x="3083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80"/>
            <p:cNvSpPr/>
            <p:nvPr/>
          </p:nvSpPr>
          <p:spPr>
            <a:xfrm>
              <a:off x="4986225" y="4064175"/>
              <a:ext cx="167650" cy="298250"/>
            </a:xfrm>
            <a:custGeom>
              <a:rect b="b" l="l" r="r" t="t"/>
              <a:pathLst>
                <a:path extrusionOk="0" h="11930" w="6706">
                  <a:moveTo>
                    <a:pt x="6706" y="1"/>
                  </a:moveTo>
                  <a:lnTo>
                    <a:pt x="168" y="1135"/>
                  </a:lnTo>
                  <a:lnTo>
                    <a:pt x="1" y="9308"/>
                  </a:lnTo>
                  <a:cubicBezTo>
                    <a:pt x="234" y="10575"/>
                    <a:pt x="1202" y="11609"/>
                    <a:pt x="2503" y="11876"/>
                  </a:cubicBezTo>
                  <a:cubicBezTo>
                    <a:pt x="2673" y="11913"/>
                    <a:pt x="2832" y="11930"/>
                    <a:pt x="2981" y="11930"/>
                  </a:cubicBezTo>
                  <a:cubicBezTo>
                    <a:pt x="4721" y="11930"/>
                    <a:pt x="5004" y="9608"/>
                    <a:pt x="5004" y="9608"/>
                  </a:cubicBezTo>
                  <a:lnTo>
                    <a:pt x="6706" y="1"/>
                  </a:ln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80"/>
            <p:cNvSpPr/>
            <p:nvPr/>
          </p:nvSpPr>
          <p:spPr>
            <a:xfrm>
              <a:off x="4764400" y="4408600"/>
              <a:ext cx="360300" cy="181575"/>
            </a:xfrm>
            <a:custGeom>
              <a:rect b="b" l="l" r="r" t="t"/>
              <a:pathLst>
                <a:path extrusionOk="0" h="7263" w="14412">
                  <a:moveTo>
                    <a:pt x="14411" y="0"/>
                  </a:moveTo>
                  <a:cubicBezTo>
                    <a:pt x="14410" y="1"/>
                    <a:pt x="1102" y="3703"/>
                    <a:pt x="568" y="3870"/>
                  </a:cubicBezTo>
                  <a:cubicBezTo>
                    <a:pt x="1" y="4070"/>
                    <a:pt x="101" y="5304"/>
                    <a:pt x="101" y="5304"/>
                  </a:cubicBezTo>
                  <a:cubicBezTo>
                    <a:pt x="101" y="5304"/>
                    <a:pt x="268" y="6639"/>
                    <a:pt x="2469" y="7072"/>
                  </a:cubicBezTo>
                  <a:cubicBezTo>
                    <a:pt x="3095" y="7200"/>
                    <a:pt x="3725" y="7263"/>
                    <a:pt x="4352" y="7263"/>
                  </a:cubicBezTo>
                  <a:cubicBezTo>
                    <a:pt x="5530" y="7263"/>
                    <a:pt x="6696" y="7040"/>
                    <a:pt x="7806" y="6605"/>
                  </a:cubicBezTo>
                  <a:cubicBezTo>
                    <a:pt x="9074" y="6005"/>
                    <a:pt x="10141" y="4971"/>
                    <a:pt x="10775" y="3736"/>
                  </a:cubicBezTo>
                  <a:cubicBezTo>
                    <a:pt x="11109" y="2936"/>
                    <a:pt x="11742" y="2335"/>
                    <a:pt x="12510" y="2069"/>
                  </a:cubicBezTo>
                  <a:cubicBezTo>
                    <a:pt x="13077" y="1768"/>
                    <a:pt x="14077" y="1335"/>
                    <a:pt x="14244" y="934"/>
                  </a:cubicBezTo>
                  <a:cubicBezTo>
                    <a:pt x="14378" y="634"/>
                    <a:pt x="14411" y="334"/>
                    <a:pt x="1441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80"/>
            <p:cNvSpPr/>
            <p:nvPr/>
          </p:nvSpPr>
          <p:spPr>
            <a:xfrm>
              <a:off x="4761900" y="4276825"/>
              <a:ext cx="367800" cy="289150"/>
            </a:xfrm>
            <a:custGeom>
              <a:rect b="b" l="l" r="r" t="t"/>
              <a:pathLst>
                <a:path extrusionOk="0" h="11566" w="14712">
                  <a:moveTo>
                    <a:pt x="8874" y="1"/>
                  </a:moveTo>
                  <a:cubicBezTo>
                    <a:pt x="8740" y="68"/>
                    <a:pt x="8674" y="234"/>
                    <a:pt x="8640" y="368"/>
                  </a:cubicBezTo>
                  <a:lnTo>
                    <a:pt x="8307" y="1302"/>
                  </a:lnTo>
                  <a:cubicBezTo>
                    <a:pt x="8240" y="1569"/>
                    <a:pt x="8140" y="1836"/>
                    <a:pt x="7973" y="2069"/>
                  </a:cubicBezTo>
                  <a:cubicBezTo>
                    <a:pt x="7673" y="2569"/>
                    <a:pt x="7373" y="2970"/>
                    <a:pt x="7039" y="3403"/>
                  </a:cubicBezTo>
                  <a:cubicBezTo>
                    <a:pt x="7039" y="3403"/>
                    <a:pt x="4370" y="6539"/>
                    <a:pt x="2369" y="7573"/>
                  </a:cubicBezTo>
                  <a:cubicBezTo>
                    <a:pt x="501" y="8574"/>
                    <a:pt x="1" y="9341"/>
                    <a:pt x="501" y="10175"/>
                  </a:cubicBezTo>
                  <a:cubicBezTo>
                    <a:pt x="926" y="10839"/>
                    <a:pt x="2407" y="11566"/>
                    <a:pt x="4474" y="11566"/>
                  </a:cubicBezTo>
                  <a:cubicBezTo>
                    <a:pt x="5004" y="11566"/>
                    <a:pt x="5573" y="11518"/>
                    <a:pt x="6172" y="11409"/>
                  </a:cubicBezTo>
                  <a:cubicBezTo>
                    <a:pt x="9074" y="10875"/>
                    <a:pt x="10208" y="8474"/>
                    <a:pt x="11342" y="7440"/>
                  </a:cubicBezTo>
                  <a:cubicBezTo>
                    <a:pt x="12610" y="6339"/>
                    <a:pt x="13911" y="6506"/>
                    <a:pt x="14544" y="5438"/>
                  </a:cubicBezTo>
                  <a:cubicBezTo>
                    <a:pt x="14678" y="4671"/>
                    <a:pt x="14711" y="3870"/>
                    <a:pt x="14578" y="3103"/>
                  </a:cubicBezTo>
                  <a:cubicBezTo>
                    <a:pt x="14511" y="2569"/>
                    <a:pt x="14311" y="1836"/>
                    <a:pt x="14278" y="1269"/>
                  </a:cubicBezTo>
                  <a:cubicBezTo>
                    <a:pt x="14244" y="701"/>
                    <a:pt x="14244" y="535"/>
                    <a:pt x="14077" y="501"/>
                  </a:cubicBezTo>
                  <a:lnTo>
                    <a:pt x="13977" y="835"/>
                  </a:lnTo>
                  <a:cubicBezTo>
                    <a:pt x="13844" y="935"/>
                    <a:pt x="13677" y="1002"/>
                    <a:pt x="13544" y="1102"/>
                  </a:cubicBezTo>
                  <a:cubicBezTo>
                    <a:pt x="13243" y="1202"/>
                    <a:pt x="13010" y="1369"/>
                    <a:pt x="12877" y="1635"/>
                  </a:cubicBezTo>
                  <a:lnTo>
                    <a:pt x="12476" y="2369"/>
                  </a:lnTo>
                  <a:cubicBezTo>
                    <a:pt x="12443" y="2469"/>
                    <a:pt x="12376" y="2536"/>
                    <a:pt x="12276" y="2536"/>
                  </a:cubicBezTo>
                  <a:cubicBezTo>
                    <a:pt x="12176" y="2503"/>
                    <a:pt x="12143" y="2403"/>
                    <a:pt x="12143" y="2303"/>
                  </a:cubicBezTo>
                  <a:cubicBezTo>
                    <a:pt x="12143" y="2102"/>
                    <a:pt x="12143" y="1902"/>
                    <a:pt x="12176" y="1736"/>
                  </a:cubicBezTo>
                  <a:cubicBezTo>
                    <a:pt x="12243" y="1569"/>
                    <a:pt x="12243" y="1402"/>
                    <a:pt x="12176" y="1269"/>
                  </a:cubicBezTo>
                  <a:cubicBezTo>
                    <a:pt x="12109" y="1202"/>
                    <a:pt x="12009" y="1135"/>
                    <a:pt x="11909" y="1135"/>
                  </a:cubicBezTo>
                  <a:cubicBezTo>
                    <a:pt x="10975" y="902"/>
                    <a:pt x="10075" y="568"/>
                    <a:pt x="9274" y="101"/>
                  </a:cubicBezTo>
                  <a:cubicBezTo>
                    <a:pt x="9141" y="34"/>
                    <a:pt x="9007" y="1"/>
                    <a:pt x="887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80"/>
            <p:cNvSpPr/>
            <p:nvPr/>
          </p:nvSpPr>
          <p:spPr>
            <a:xfrm>
              <a:off x="4756900" y="4450175"/>
              <a:ext cx="206850" cy="119475"/>
            </a:xfrm>
            <a:custGeom>
              <a:rect b="b" l="l" r="r" t="t"/>
              <a:pathLst>
                <a:path extrusionOk="0" h="4779" w="8274">
                  <a:moveTo>
                    <a:pt x="3912" y="0"/>
                  </a:moveTo>
                  <a:cubicBezTo>
                    <a:pt x="3000" y="0"/>
                    <a:pt x="2366" y="361"/>
                    <a:pt x="1969" y="639"/>
                  </a:cubicBezTo>
                  <a:cubicBezTo>
                    <a:pt x="1135" y="1206"/>
                    <a:pt x="1" y="2407"/>
                    <a:pt x="668" y="3274"/>
                  </a:cubicBezTo>
                  <a:cubicBezTo>
                    <a:pt x="1402" y="4242"/>
                    <a:pt x="2602" y="4709"/>
                    <a:pt x="4837" y="4775"/>
                  </a:cubicBezTo>
                  <a:cubicBezTo>
                    <a:pt x="4907" y="4777"/>
                    <a:pt x="4976" y="4778"/>
                    <a:pt x="5044" y="4778"/>
                  </a:cubicBezTo>
                  <a:cubicBezTo>
                    <a:pt x="7146" y="4778"/>
                    <a:pt x="8273" y="3808"/>
                    <a:pt x="8273" y="3808"/>
                  </a:cubicBezTo>
                  <a:cubicBezTo>
                    <a:pt x="8206" y="2440"/>
                    <a:pt x="7406" y="1206"/>
                    <a:pt x="6172" y="639"/>
                  </a:cubicBezTo>
                  <a:cubicBezTo>
                    <a:pt x="5281" y="167"/>
                    <a:pt x="4532" y="0"/>
                    <a:pt x="3912"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80"/>
            <p:cNvSpPr/>
            <p:nvPr/>
          </p:nvSpPr>
          <p:spPr>
            <a:xfrm>
              <a:off x="4950375" y="4328300"/>
              <a:ext cx="98425" cy="48625"/>
            </a:xfrm>
            <a:custGeom>
              <a:rect b="b" l="l" r="r" t="t"/>
              <a:pathLst>
                <a:path extrusionOk="0" h="1945" w="3937">
                  <a:moveTo>
                    <a:pt x="676" y="0"/>
                  </a:moveTo>
                  <a:cubicBezTo>
                    <a:pt x="596" y="0"/>
                    <a:pt x="515" y="4"/>
                    <a:pt x="434" y="10"/>
                  </a:cubicBezTo>
                  <a:cubicBezTo>
                    <a:pt x="134" y="177"/>
                    <a:pt x="0" y="377"/>
                    <a:pt x="67" y="544"/>
                  </a:cubicBezTo>
                  <a:cubicBezTo>
                    <a:pt x="268" y="492"/>
                    <a:pt x="470" y="470"/>
                    <a:pt x="668" y="470"/>
                  </a:cubicBezTo>
                  <a:cubicBezTo>
                    <a:pt x="2015" y="470"/>
                    <a:pt x="3233" y="1521"/>
                    <a:pt x="3436" y="1811"/>
                  </a:cubicBezTo>
                  <a:cubicBezTo>
                    <a:pt x="3503" y="1878"/>
                    <a:pt x="3570" y="1911"/>
                    <a:pt x="3636" y="1945"/>
                  </a:cubicBezTo>
                  <a:cubicBezTo>
                    <a:pt x="3703" y="1945"/>
                    <a:pt x="3736" y="1911"/>
                    <a:pt x="3803" y="1878"/>
                  </a:cubicBezTo>
                  <a:cubicBezTo>
                    <a:pt x="3903" y="1811"/>
                    <a:pt x="3937" y="1678"/>
                    <a:pt x="3870" y="1545"/>
                  </a:cubicBezTo>
                  <a:cubicBezTo>
                    <a:pt x="3585" y="1164"/>
                    <a:pt x="2215" y="0"/>
                    <a:pt x="676"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80"/>
            <p:cNvSpPr/>
            <p:nvPr/>
          </p:nvSpPr>
          <p:spPr>
            <a:xfrm>
              <a:off x="4929525" y="4357725"/>
              <a:ext cx="93425" cy="48400"/>
            </a:xfrm>
            <a:custGeom>
              <a:rect b="b" l="l" r="r" t="t"/>
              <a:pathLst>
                <a:path extrusionOk="0" h="1936" w="3737">
                  <a:moveTo>
                    <a:pt x="434" y="1"/>
                  </a:moveTo>
                  <a:cubicBezTo>
                    <a:pt x="234" y="101"/>
                    <a:pt x="67" y="267"/>
                    <a:pt x="0" y="534"/>
                  </a:cubicBezTo>
                  <a:cubicBezTo>
                    <a:pt x="161" y="502"/>
                    <a:pt x="321" y="488"/>
                    <a:pt x="480" y="488"/>
                  </a:cubicBezTo>
                  <a:cubicBezTo>
                    <a:pt x="1808" y="488"/>
                    <a:pt x="3028" y="1508"/>
                    <a:pt x="3236" y="1835"/>
                  </a:cubicBezTo>
                  <a:cubicBezTo>
                    <a:pt x="3269" y="1902"/>
                    <a:pt x="3370" y="1935"/>
                    <a:pt x="3436" y="1935"/>
                  </a:cubicBezTo>
                  <a:cubicBezTo>
                    <a:pt x="3503" y="1935"/>
                    <a:pt x="3536" y="1902"/>
                    <a:pt x="3603" y="1902"/>
                  </a:cubicBezTo>
                  <a:cubicBezTo>
                    <a:pt x="3703" y="1802"/>
                    <a:pt x="3736" y="1668"/>
                    <a:pt x="3670" y="1568"/>
                  </a:cubicBezTo>
                  <a:cubicBezTo>
                    <a:pt x="2836" y="634"/>
                    <a:pt x="1668" y="67"/>
                    <a:pt x="434"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80"/>
            <p:cNvSpPr/>
            <p:nvPr/>
          </p:nvSpPr>
          <p:spPr>
            <a:xfrm>
              <a:off x="4867825" y="4416050"/>
              <a:ext cx="102575" cy="48475"/>
            </a:xfrm>
            <a:custGeom>
              <a:rect b="b" l="l" r="r" t="t"/>
              <a:pathLst>
                <a:path extrusionOk="0" h="1939" w="4103">
                  <a:moveTo>
                    <a:pt x="826" y="0"/>
                  </a:moveTo>
                  <a:cubicBezTo>
                    <a:pt x="784" y="0"/>
                    <a:pt x="743" y="1"/>
                    <a:pt x="701" y="3"/>
                  </a:cubicBezTo>
                  <a:cubicBezTo>
                    <a:pt x="400" y="136"/>
                    <a:pt x="167" y="370"/>
                    <a:pt x="0" y="670"/>
                  </a:cubicBezTo>
                  <a:cubicBezTo>
                    <a:pt x="296" y="549"/>
                    <a:pt x="595" y="498"/>
                    <a:pt x="889" y="498"/>
                  </a:cubicBezTo>
                  <a:cubicBezTo>
                    <a:pt x="2215" y="498"/>
                    <a:pt x="3417" y="1537"/>
                    <a:pt x="3636" y="1837"/>
                  </a:cubicBezTo>
                  <a:cubicBezTo>
                    <a:pt x="3679" y="1902"/>
                    <a:pt x="3750" y="1939"/>
                    <a:pt x="3831" y="1939"/>
                  </a:cubicBezTo>
                  <a:cubicBezTo>
                    <a:pt x="3875" y="1939"/>
                    <a:pt x="3922" y="1928"/>
                    <a:pt x="3970" y="1904"/>
                  </a:cubicBezTo>
                  <a:cubicBezTo>
                    <a:pt x="4070" y="1837"/>
                    <a:pt x="4103" y="1670"/>
                    <a:pt x="4036" y="1570"/>
                  </a:cubicBezTo>
                  <a:cubicBezTo>
                    <a:pt x="3776" y="1181"/>
                    <a:pt x="2378" y="0"/>
                    <a:pt x="826"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80"/>
            <p:cNvSpPr/>
            <p:nvPr/>
          </p:nvSpPr>
          <p:spPr>
            <a:xfrm>
              <a:off x="4901175" y="4386925"/>
              <a:ext cx="95925" cy="48375"/>
            </a:xfrm>
            <a:custGeom>
              <a:rect b="b" l="l" r="r" t="t"/>
              <a:pathLst>
                <a:path extrusionOk="0" h="1935" w="3837">
                  <a:moveTo>
                    <a:pt x="534" y="0"/>
                  </a:moveTo>
                  <a:cubicBezTo>
                    <a:pt x="301" y="100"/>
                    <a:pt x="100" y="300"/>
                    <a:pt x="0" y="534"/>
                  </a:cubicBezTo>
                  <a:cubicBezTo>
                    <a:pt x="176" y="496"/>
                    <a:pt x="352" y="478"/>
                    <a:pt x="526" y="478"/>
                  </a:cubicBezTo>
                  <a:cubicBezTo>
                    <a:pt x="1876" y="478"/>
                    <a:pt x="3129" y="1510"/>
                    <a:pt x="3336" y="1835"/>
                  </a:cubicBezTo>
                  <a:cubicBezTo>
                    <a:pt x="3369" y="1901"/>
                    <a:pt x="3469" y="1935"/>
                    <a:pt x="3536" y="1935"/>
                  </a:cubicBezTo>
                  <a:cubicBezTo>
                    <a:pt x="3603" y="1935"/>
                    <a:pt x="3636" y="1935"/>
                    <a:pt x="3703" y="1901"/>
                  </a:cubicBezTo>
                  <a:cubicBezTo>
                    <a:pt x="3803" y="1835"/>
                    <a:pt x="3836" y="1668"/>
                    <a:pt x="3770" y="1568"/>
                  </a:cubicBezTo>
                  <a:cubicBezTo>
                    <a:pt x="2936" y="634"/>
                    <a:pt x="1768" y="67"/>
                    <a:pt x="534"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80"/>
            <p:cNvSpPr/>
            <p:nvPr/>
          </p:nvSpPr>
          <p:spPr>
            <a:xfrm>
              <a:off x="4674350" y="3900725"/>
              <a:ext cx="181825" cy="291550"/>
            </a:xfrm>
            <a:custGeom>
              <a:rect b="b" l="l" r="r" t="t"/>
              <a:pathLst>
                <a:path extrusionOk="0" h="11662" w="7273">
                  <a:moveTo>
                    <a:pt x="7272" y="1"/>
                  </a:moveTo>
                  <a:lnTo>
                    <a:pt x="667" y="701"/>
                  </a:lnTo>
                  <a:lnTo>
                    <a:pt x="0" y="8841"/>
                  </a:lnTo>
                  <a:cubicBezTo>
                    <a:pt x="100" y="10141"/>
                    <a:pt x="1034" y="11209"/>
                    <a:pt x="2302" y="11576"/>
                  </a:cubicBezTo>
                  <a:cubicBezTo>
                    <a:pt x="2513" y="11635"/>
                    <a:pt x="2708" y="11662"/>
                    <a:pt x="2888" y="11662"/>
                  </a:cubicBezTo>
                  <a:cubicBezTo>
                    <a:pt x="4531" y="11662"/>
                    <a:pt x="4937" y="9441"/>
                    <a:pt x="4937" y="9441"/>
                  </a:cubicBezTo>
                  <a:lnTo>
                    <a:pt x="7272" y="1"/>
                  </a:ln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80"/>
            <p:cNvSpPr/>
            <p:nvPr/>
          </p:nvSpPr>
          <p:spPr>
            <a:xfrm>
              <a:off x="4439175" y="4242650"/>
              <a:ext cx="365275" cy="165225"/>
            </a:xfrm>
            <a:custGeom>
              <a:rect b="b" l="l" r="r" t="t"/>
              <a:pathLst>
                <a:path extrusionOk="0" h="6609" w="14611">
                  <a:moveTo>
                    <a:pt x="14611" y="0"/>
                  </a:moveTo>
                  <a:lnTo>
                    <a:pt x="14611" y="0"/>
                  </a:lnTo>
                  <a:cubicBezTo>
                    <a:pt x="14610" y="0"/>
                    <a:pt x="1101" y="2836"/>
                    <a:pt x="534" y="2969"/>
                  </a:cubicBezTo>
                  <a:cubicBezTo>
                    <a:pt x="0" y="3103"/>
                    <a:pt x="0" y="4370"/>
                    <a:pt x="0" y="4370"/>
                  </a:cubicBezTo>
                  <a:cubicBezTo>
                    <a:pt x="0" y="4370"/>
                    <a:pt x="67" y="5671"/>
                    <a:pt x="2269" y="6271"/>
                  </a:cubicBezTo>
                  <a:cubicBezTo>
                    <a:pt x="3055" y="6498"/>
                    <a:pt x="3869" y="6609"/>
                    <a:pt x="4685" y="6609"/>
                  </a:cubicBezTo>
                  <a:cubicBezTo>
                    <a:pt x="5669" y="6609"/>
                    <a:pt x="6658" y="6448"/>
                    <a:pt x="7606" y="6138"/>
                  </a:cubicBezTo>
                  <a:cubicBezTo>
                    <a:pt x="8907" y="5604"/>
                    <a:pt x="10008" y="4670"/>
                    <a:pt x="10741" y="3469"/>
                  </a:cubicBezTo>
                  <a:cubicBezTo>
                    <a:pt x="11142" y="2702"/>
                    <a:pt x="11809" y="2169"/>
                    <a:pt x="12609" y="1902"/>
                  </a:cubicBezTo>
                  <a:cubicBezTo>
                    <a:pt x="13177" y="1702"/>
                    <a:pt x="14211" y="1301"/>
                    <a:pt x="14411" y="934"/>
                  </a:cubicBezTo>
                  <a:cubicBezTo>
                    <a:pt x="14511" y="634"/>
                    <a:pt x="14611" y="334"/>
                    <a:pt x="1461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80"/>
            <p:cNvSpPr/>
            <p:nvPr/>
          </p:nvSpPr>
          <p:spPr>
            <a:xfrm>
              <a:off x="4435850" y="4101700"/>
              <a:ext cx="376125" cy="282600"/>
            </a:xfrm>
            <a:custGeom>
              <a:rect b="b" l="l" r="r" t="t"/>
              <a:pathLst>
                <a:path extrusionOk="0" h="11304" w="15045">
                  <a:moveTo>
                    <a:pt x="9473" y="1"/>
                  </a:moveTo>
                  <a:cubicBezTo>
                    <a:pt x="9340" y="34"/>
                    <a:pt x="9273" y="201"/>
                    <a:pt x="9207" y="335"/>
                  </a:cubicBezTo>
                  <a:cubicBezTo>
                    <a:pt x="9107" y="635"/>
                    <a:pt x="8973" y="935"/>
                    <a:pt x="8840" y="1235"/>
                  </a:cubicBezTo>
                  <a:cubicBezTo>
                    <a:pt x="8740" y="1502"/>
                    <a:pt x="8606" y="1769"/>
                    <a:pt x="8439" y="2002"/>
                  </a:cubicBezTo>
                  <a:cubicBezTo>
                    <a:pt x="8139" y="2436"/>
                    <a:pt x="7772" y="2836"/>
                    <a:pt x="7439" y="3270"/>
                  </a:cubicBezTo>
                  <a:cubicBezTo>
                    <a:pt x="7439" y="3270"/>
                    <a:pt x="4603" y="6239"/>
                    <a:pt x="2502" y="7139"/>
                  </a:cubicBezTo>
                  <a:cubicBezTo>
                    <a:pt x="567" y="8007"/>
                    <a:pt x="0" y="8741"/>
                    <a:pt x="500" y="9608"/>
                  </a:cubicBezTo>
                  <a:cubicBezTo>
                    <a:pt x="909" y="10366"/>
                    <a:pt x="2618" y="11303"/>
                    <a:pt x="4982" y="11303"/>
                  </a:cubicBezTo>
                  <a:cubicBezTo>
                    <a:pt x="5321" y="11303"/>
                    <a:pt x="5674" y="11284"/>
                    <a:pt x="6038" y="11242"/>
                  </a:cubicBezTo>
                  <a:cubicBezTo>
                    <a:pt x="8973" y="10875"/>
                    <a:pt x="10241" y="8540"/>
                    <a:pt x="11475" y="7606"/>
                  </a:cubicBezTo>
                  <a:cubicBezTo>
                    <a:pt x="12776" y="6572"/>
                    <a:pt x="14043" y="6839"/>
                    <a:pt x="14744" y="5805"/>
                  </a:cubicBezTo>
                  <a:cubicBezTo>
                    <a:pt x="14977" y="5038"/>
                    <a:pt x="15044" y="4237"/>
                    <a:pt x="14944" y="3470"/>
                  </a:cubicBezTo>
                  <a:cubicBezTo>
                    <a:pt x="14944" y="2903"/>
                    <a:pt x="14744" y="2203"/>
                    <a:pt x="14777" y="1635"/>
                  </a:cubicBezTo>
                  <a:cubicBezTo>
                    <a:pt x="14777" y="1068"/>
                    <a:pt x="14777" y="868"/>
                    <a:pt x="14610" y="835"/>
                  </a:cubicBezTo>
                  <a:lnTo>
                    <a:pt x="14544" y="1135"/>
                  </a:lnTo>
                  <a:cubicBezTo>
                    <a:pt x="14410" y="1235"/>
                    <a:pt x="14244" y="1302"/>
                    <a:pt x="14077" y="1369"/>
                  </a:cubicBezTo>
                  <a:cubicBezTo>
                    <a:pt x="13810" y="1469"/>
                    <a:pt x="13576" y="1635"/>
                    <a:pt x="13410" y="1869"/>
                  </a:cubicBezTo>
                  <a:cubicBezTo>
                    <a:pt x="13243" y="2102"/>
                    <a:pt x="13109" y="2369"/>
                    <a:pt x="12943" y="2603"/>
                  </a:cubicBezTo>
                  <a:cubicBezTo>
                    <a:pt x="12909" y="2670"/>
                    <a:pt x="12843" y="2736"/>
                    <a:pt x="12742" y="2736"/>
                  </a:cubicBezTo>
                  <a:cubicBezTo>
                    <a:pt x="12642" y="2703"/>
                    <a:pt x="12642" y="2603"/>
                    <a:pt x="12642" y="2503"/>
                  </a:cubicBezTo>
                  <a:cubicBezTo>
                    <a:pt x="12642" y="2303"/>
                    <a:pt x="12642" y="2102"/>
                    <a:pt x="12709" y="1902"/>
                  </a:cubicBezTo>
                  <a:cubicBezTo>
                    <a:pt x="12776" y="1769"/>
                    <a:pt x="12776" y="1602"/>
                    <a:pt x="12709" y="1469"/>
                  </a:cubicBezTo>
                  <a:cubicBezTo>
                    <a:pt x="12642" y="1369"/>
                    <a:pt x="12542" y="1335"/>
                    <a:pt x="12442" y="1302"/>
                  </a:cubicBezTo>
                  <a:cubicBezTo>
                    <a:pt x="11508" y="1035"/>
                    <a:pt x="10641" y="635"/>
                    <a:pt x="9840" y="101"/>
                  </a:cubicBezTo>
                  <a:cubicBezTo>
                    <a:pt x="9740" y="34"/>
                    <a:pt x="9607" y="1"/>
                    <a:pt x="947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80"/>
            <p:cNvSpPr/>
            <p:nvPr/>
          </p:nvSpPr>
          <p:spPr>
            <a:xfrm>
              <a:off x="4430000" y="4266125"/>
              <a:ext cx="206000" cy="121525"/>
            </a:xfrm>
            <a:custGeom>
              <a:rect b="b" l="l" r="r" t="t"/>
              <a:pathLst>
                <a:path extrusionOk="0" h="4861" w="8240">
                  <a:moveTo>
                    <a:pt x="3897" y="1"/>
                  </a:moveTo>
                  <a:cubicBezTo>
                    <a:pt x="3086" y="1"/>
                    <a:pt x="2488" y="290"/>
                    <a:pt x="2102" y="529"/>
                  </a:cubicBezTo>
                  <a:cubicBezTo>
                    <a:pt x="1268" y="1029"/>
                    <a:pt x="1" y="2130"/>
                    <a:pt x="634" y="3064"/>
                  </a:cubicBezTo>
                  <a:cubicBezTo>
                    <a:pt x="1301" y="4065"/>
                    <a:pt x="2469" y="4599"/>
                    <a:pt x="4704" y="4832"/>
                  </a:cubicBezTo>
                  <a:cubicBezTo>
                    <a:pt x="4920" y="4852"/>
                    <a:pt x="5127" y="4860"/>
                    <a:pt x="5325" y="4860"/>
                  </a:cubicBezTo>
                  <a:cubicBezTo>
                    <a:pt x="7172" y="4860"/>
                    <a:pt x="8206" y="4098"/>
                    <a:pt x="8206" y="4098"/>
                  </a:cubicBezTo>
                  <a:cubicBezTo>
                    <a:pt x="8240" y="2731"/>
                    <a:pt x="7506" y="1430"/>
                    <a:pt x="6305" y="763"/>
                  </a:cubicBezTo>
                  <a:cubicBezTo>
                    <a:pt x="5361" y="193"/>
                    <a:pt x="4559" y="1"/>
                    <a:pt x="3897"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80"/>
            <p:cNvSpPr/>
            <p:nvPr/>
          </p:nvSpPr>
          <p:spPr>
            <a:xfrm>
              <a:off x="4635150" y="4151750"/>
              <a:ext cx="96750" cy="53400"/>
            </a:xfrm>
            <a:custGeom>
              <a:rect b="b" l="l" r="r" t="t"/>
              <a:pathLst>
                <a:path extrusionOk="0" h="2136" w="3870">
                  <a:moveTo>
                    <a:pt x="501" y="0"/>
                  </a:moveTo>
                  <a:cubicBezTo>
                    <a:pt x="167" y="167"/>
                    <a:pt x="0" y="334"/>
                    <a:pt x="67" y="534"/>
                  </a:cubicBezTo>
                  <a:cubicBezTo>
                    <a:pt x="220" y="505"/>
                    <a:pt x="372" y="492"/>
                    <a:pt x="522" y="492"/>
                  </a:cubicBezTo>
                  <a:cubicBezTo>
                    <a:pt x="1938" y="492"/>
                    <a:pt x="3158" y="1670"/>
                    <a:pt x="3369" y="2002"/>
                  </a:cubicBezTo>
                  <a:cubicBezTo>
                    <a:pt x="3403" y="2069"/>
                    <a:pt x="3470" y="2135"/>
                    <a:pt x="3570" y="2135"/>
                  </a:cubicBezTo>
                  <a:cubicBezTo>
                    <a:pt x="3603" y="2135"/>
                    <a:pt x="3670" y="2135"/>
                    <a:pt x="3736" y="2102"/>
                  </a:cubicBezTo>
                  <a:cubicBezTo>
                    <a:pt x="3836" y="2035"/>
                    <a:pt x="3870" y="1902"/>
                    <a:pt x="3803" y="1768"/>
                  </a:cubicBezTo>
                  <a:cubicBezTo>
                    <a:pt x="3536" y="1335"/>
                    <a:pt x="2135" y="0"/>
                    <a:pt x="501"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80"/>
            <p:cNvSpPr/>
            <p:nvPr/>
          </p:nvSpPr>
          <p:spPr>
            <a:xfrm>
              <a:off x="4612625" y="4180100"/>
              <a:ext cx="90925" cy="52575"/>
            </a:xfrm>
            <a:custGeom>
              <a:rect b="b" l="l" r="r" t="t"/>
              <a:pathLst>
                <a:path extrusionOk="0" h="2103" w="3637">
                  <a:moveTo>
                    <a:pt x="468" y="1"/>
                  </a:moveTo>
                  <a:cubicBezTo>
                    <a:pt x="234" y="67"/>
                    <a:pt x="67" y="234"/>
                    <a:pt x="1" y="501"/>
                  </a:cubicBezTo>
                  <a:cubicBezTo>
                    <a:pt x="118" y="483"/>
                    <a:pt x="234" y="474"/>
                    <a:pt x="350" y="474"/>
                  </a:cubicBezTo>
                  <a:cubicBezTo>
                    <a:pt x="1718" y="474"/>
                    <a:pt x="2952" y="1664"/>
                    <a:pt x="3136" y="2002"/>
                  </a:cubicBezTo>
                  <a:cubicBezTo>
                    <a:pt x="3170" y="2069"/>
                    <a:pt x="3236" y="2102"/>
                    <a:pt x="3336" y="2102"/>
                  </a:cubicBezTo>
                  <a:cubicBezTo>
                    <a:pt x="3370" y="2102"/>
                    <a:pt x="3437" y="2102"/>
                    <a:pt x="3470" y="2069"/>
                  </a:cubicBezTo>
                  <a:cubicBezTo>
                    <a:pt x="3603" y="2002"/>
                    <a:pt x="3637" y="1869"/>
                    <a:pt x="3570" y="1735"/>
                  </a:cubicBezTo>
                  <a:cubicBezTo>
                    <a:pt x="2803" y="768"/>
                    <a:pt x="1702" y="134"/>
                    <a:pt x="468"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80"/>
            <p:cNvSpPr/>
            <p:nvPr/>
          </p:nvSpPr>
          <p:spPr>
            <a:xfrm>
              <a:off x="4546750" y="4235150"/>
              <a:ext cx="101775" cy="53225"/>
            </a:xfrm>
            <a:custGeom>
              <a:rect b="b" l="l" r="r" t="t"/>
              <a:pathLst>
                <a:path extrusionOk="0" h="2129" w="4071">
                  <a:moveTo>
                    <a:pt x="734" y="0"/>
                  </a:moveTo>
                  <a:cubicBezTo>
                    <a:pt x="434" y="100"/>
                    <a:pt x="167" y="300"/>
                    <a:pt x="1" y="601"/>
                  </a:cubicBezTo>
                  <a:cubicBezTo>
                    <a:pt x="251" y="515"/>
                    <a:pt x="502" y="478"/>
                    <a:pt x="748" y="478"/>
                  </a:cubicBezTo>
                  <a:cubicBezTo>
                    <a:pt x="2137" y="478"/>
                    <a:pt x="3366" y="1661"/>
                    <a:pt x="3536" y="2002"/>
                  </a:cubicBezTo>
                  <a:cubicBezTo>
                    <a:pt x="3609" y="2074"/>
                    <a:pt x="3698" y="2128"/>
                    <a:pt x="3792" y="2128"/>
                  </a:cubicBezTo>
                  <a:cubicBezTo>
                    <a:pt x="3829" y="2128"/>
                    <a:pt x="3866" y="2120"/>
                    <a:pt x="3903" y="2102"/>
                  </a:cubicBezTo>
                  <a:cubicBezTo>
                    <a:pt x="4003" y="2035"/>
                    <a:pt x="4070" y="1868"/>
                    <a:pt x="3970" y="1768"/>
                  </a:cubicBezTo>
                  <a:cubicBezTo>
                    <a:pt x="3737" y="1334"/>
                    <a:pt x="2336" y="0"/>
                    <a:pt x="734"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80"/>
            <p:cNvSpPr/>
            <p:nvPr/>
          </p:nvSpPr>
          <p:spPr>
            <a:xfrm>
              <a:off x="4582600" y="4207625"/>
              <a:ext cx="93425" cy="52550"/>
            </a:xfrm>
            <a:custGeom>
              <a:rect b="b" l="l" r="r" t="t"/>
              <a:pathLst>
                <a:path extrusionOk="0" h="2102" w="3737">
                  <a:moveTo>
                    <a:pt x="568" y="0"/>
                  </a:moveTo>
                  <a:cubicBezTo>
                    <a:pt x="301" y="67"/>
                    <a:pt x="101" y="234"/>
                    <a:pt x="1" y="501"/>
                  </a:cubicBezTo>
                  <a:cubicBezTo>
                    <a:pt x="136" y="478"/>
                    <a:pt x="270" y="467"/>
                    <a:pt x="402" y="467"/>
                  </a:cubicBezTo>
                  <a:cubicBezTo>
                    <a:pt x="1806" y="467"/>
                    <a:pt x="3023" y="1666"/>
                    <a:pt x="3237" y="2002"/>
                  </a:cubicBezTo>
                  <a:cubicBezTo>
                    <a:pt x="3270" y="2068"/>
                    <a:pt x="3337" y="2102"/>
                    <a:pt x="3403" y="2102"/>
                  </a:cubicBezTo>
                  <a:cubicBezTo>
                    <a:pt x="3470" y="2102"/>
                    <a:pt x="3537" y="2102"/>
                    <a:pt x="3570" y="2068"/>
                  </a:cubicBezTo>
                  <a:cubicBezTo>
                    <a:pt x="3704" y="2002"/>
                    <a:pt x="3737" y="1868"/>
                    <a:pt x="3670" y="1768"/>
                  </a:cubicBezTo>
                  <a:cubicBezTo>
                    <a:pt x="2903" y="768"/>
                    <a:pt x="1802" y="134"/>
                    <a:pt x="568"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80"/>
            <p:cNvSpPr/>
            <p:nvPr/>
          </p:nvSpPr>
          <p:spPr>
            <a:xfrm>
              <a:off x="4679350" y="2984250"/>
              <a:ext cx="839775" cy="1074775"/>
            </a:xfrm>
            <a:custGeom>
              <a:rect b="b" l="l" r="r" t="t"/>
              <a:pathLst>
                <a:path extrusionOk="0" h="42991" w="33591">
                  <a:moveTo>
                    <a:pt x="32991" y="0"/>
                  </a:moveTo>
                  <a:lnTo>
                    <a:pt x="25218" y="5071"/>
                  </a:lnTo>
                  <a:cubicBezTo>
                    <a:pt x="21549" y="7372"/>
                    <a:pt x="19748" y="8440"/>
                    <a:pt x="16545" y="10141"/>
                  </a:cubicBezTo>
                  <a:cubicBezTo>
                    <a:pt x="13343" y="11842"/>
                    <a:pt x="3903" y="16078"/>
                    <a:pt x="2802" y="18847"/>
                  </a:cubicBezTo>
                  <a:cubicBezTo>
                    <a:pt x="1702" y="21616"/>
                    <a:pt x="0" y="41730"/>
                    <a:pt x="0" y="41730"/>
                  </a:cubicBezTo>
                  <a:cubicBezTo>
                    <a:pt x="1215" y="42459"/>
                    <a:pt x="3062" y="42991"/>
                    <a:pt x="4554" y="42991"/>
                  </a:cubicBezTo>
                  <a:cubicBezTo>
                    <a:pt x="4906" y="42991"/>
                    <a:pt x="5238" y="42961"/>
                    <a:pt x="5538" y="42898"/>
                  </a:cubicBezTo>
                  <a:cubicBezTo>
                    <a:pt x="5538" y="42898"/>
                    <a:pt x="7239" y="37961"/>
                    <a:pt x="7906" y="36226"/>
                  </a:cubicBezTo>
                  <a:cubicBezTo>
                    <a:pt x="9374" y="32323"/>
                    <a:pt x="10141" y="30789"/>
                    <a:pt x="10575" y="27320"/>
                  </a:cubicBezTo>
                  <a:cubicBezTo>
                    <a:pt x="10841" y="24918"/>
                    <a:pt x="11142" y="24418"/>
                    <a:pt x="12576" y="23784"/>
                  </a:cubicBezTo>
                  <a:cubicBezTo>
                    <a:pt x="13710" y="23284"/>
                    <a:pt x="19581" y="21349"/>
                    <a:pt x="23484" y="19314"/>
                  </a:cubicBezTo>
                  <a:cubicBezTo>
                    <a:pt x="28220" y="16879"/>
                    <a:pt x="31056" y="11709"/>
                    <a:pt x="32323" y="8440"/>
                  </a:cubicBezTo>
                  <a:cubicBezTo>
                    <a:pt x="33591" y="5171"/>
                    <a:pt x="33458" y="3303"/>
                    <a:pt x="32991"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80"/>
            <p:cNvSpPr/>
            <p:nvPr/>
          </p:nvSpPr>
          <p:spPr>
            <a:xfrm>
              <a:off x="4905350" y="3236100"/>
              <a:ext cx="388625" cy="581275"/>
            </a:xfrm>
            <a:custGeom>
              <a:rect b="b" l="l" r="r" t="t"/>
              <a:pathLst>
                <a:path extrusionOk="0" h="23251" w="15545">
                  <a:moveTo>
                    <a:pt x="12609" y="0"/>
                  </a:moveTo>
                  <a:lnTo>
                    <a:pt x="12609" y="0"/>
                  </a:lnTo>
                  <a:cubicBezTo>
                    <a:pt x="12609" y="1"/>
                    <a:pt x="12109" y="2736"/>
                    <a:pt x="13510" y="4503"/>
                  </a:cubicBezTo>
                  <a:lnTo>
                    <a:pt x="5170" y="11108"/>
                  </a:lnTo>
                  <a:cubicBezTo>
                    <a:pt x="5170" y="11108"/>
                    <a:pt x="1835" y="12676"/>
                    <a:pt x="1468" y="13543"/>
                  </a:cubicBezTo>
                  <a:cubicBezTo>
                    <a:pt x="1101" y="14377"/>
                    <a:pt x="1201" y="16112"/>
                    <a:pt x="834" y="18680"/>
                  </a:cubicBezTo>
                  <a:cubicBezTo>
                    <a:pt x="767" y="19214"/>
                    <a:pt x="234" y="22350"/>
                    <a:pt x="0" y="23250"/>
                  </a:cubicBezTo>
                  <a:cubicBezTo>
                    <a:pt x="767" y="21315"/>
                    <a:pt x="1301" y="19314"/>
                    <a:pt x="1535" y="17246"/>
                  </a:cubicBezTo>
                  <a:cubicBezTo>
                    <a:pt x="1801" y="14844"/>
                    <a:pt x="2102" y="14344"/>
                    <a:pt x="3536" y="13710"/>
                  </a:cubicBezTo>
                  <a:cubicBezTo>
                    <a:pt x="4003" y="13510"/>
                    <a:pt x="5204" y="13110"/>
                    <a:pt x="6738" y="12509"/>
                  </a:cubicBezTo>
                  <a:cubicBezTo>
                    <a:pt x="7239" y="12075"/>
                    <a:pt x="13977" y="6105"/>
                    <a:pt x="15545" y="4937"/>
                  </a:cubicBezTo>
                  <a:cubicBezTo>
                    <a:pt x="13843" y="3870"/>
                    <a:pt x="12743" y="2035"/>
                    <a:pt x="1260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80"/>
            <p:cNvSpPr/>
            <p:nvPr/>
          </p:nvSpPr>
          <p:spPr>
            <a:xfrm>
              <a:off x="5293125" y="3231100"/>
              <a:ext cx="55900" cy="88400"/>
            </a:xfrm>
            <a:custGeom>
              <a:rect b="b" l="l" r="r" t="t"/>
              <a:pathLst>
                <a:path extrusionOk="0" h="3536" w="2236">
                  <a:moveTo>
                    <a:pt x="0" y="0"/>
                  </a:moveTo>
                  <a:lnTo>
                    <a:pt x="0" y="0"/>
                  </a:lnTo>
                  <a:cubicBezTo>
                    <a:pt x="267" y="1301"/>
                    <a:pt x="801" y="2502"/>
                    <a:pt x="1568" y="3536"/>
                  </a:cubicBezTo>
                  <a:lnTo>
                    <a:pt x="2235" y="3002"/>
                  </a:lnTo>
                  <a:cubicBezTo>
                    <a:pt x="1435" y="2068"/>
                    <a:pt x="667" y="1067"/>
                    <a:pt x="0"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80"/>
            <p:cNvSpPr/>
            <p:nvPr/>
          </p:nvSpPr>
          <p:spPr>
            <a:xfrm>
              <a:off x="4970375" y="3111000"/>
              <a:ext cx="772250" cy="1126325"/>
            </a:xfrm>
            <a:custGeom>
              <a:rect b="b" l="l" r="r" t="t"/>
              <a:pathLst>
                <a:path extrusionOk="0" h="45053" w="30890">
                  <a:moveTo>
                    <a:pt x="13577" y="1"/>
                  </a:moveTo>
                  <a:lnTo>
                    <a:pt x="13577" y="1"/>
                  </a:lnTo>
                  <a:cubicBezTo>
                    <a:pt x="14244" y="3303"/>
                    <a:pt x="15178" y="7806"/>
                    <a:pt x="15178" y="7806"/>
                  </a:cubicBezTo>
                  <a:cubicBezTo>
                    <a:pt x="15178" y="7806"/>
                    <a:pt x="2203" y="16946"/>
                    <a:pt x="1102" y="19715"/>
                  </a:cubicBezTo>
                  <a:cubicBezTo>
                    <a:pt x="1" y="22483"/>
                    <a:pt x="668" y="43799"/>
                    <a:pt x="668" y="43799"/>
                  </a:cubicBezTo>
                  <a:cubicBezTo>
                    <a:pt x="1635" y="44780"/>
                    <a:pt x="2900" y="45052"/>
                    <a:pt x="4006" y="45052"/>
                  </a:cubicBezTo>
                  <a:cubicBezTo>
                    <a:pt x="5379" y="45052"/>
                    <a:pt x="6506" y="44633"/>
                    <a:pt x="6506" y="44633"/>
                  </a:cubicBezTo>
                  <a:cubicBezTo>
                    <a:pt x="7473" y="39562"/>
                    <a:pt x="9174" y="33558"/>
                    <a:pt x="9441" y="28187"/>
                  </a:cubicBezTo>
                  <a:cubicBezTo>
                    <a:pt x="9508" y="26586"/>
                    <a:pt x="9841" y="25986"/>
                    <a:pt x="11076" y="25285"/>
                  </a:cubicBezTo>
                  <a:cubicBezTo>
                    <a:pt x="12143" y="24685"/>
                    <a:pt x="15946" y="22183"/>
                    <a:pt x="19848" y="20148"/>
                  </a:cubicBezTo>
                  <a:cubicBezTo>
                    <a:pt x="24552" y="17713"/>
                    <a:pt x="26120" y="16612"/>
                    <a:pt x="27921" y="14744"/>
                  </a:cubicBezTo>
                  <a:cubicBezTo>
                    <a:pt x="29088" y="13510"/>
                    <a:pt x="30256" y="11475"/>
                    <a:pt x="30890" y="7373"/>
                  </a:cubicBezTo>
                  <a:lnTo>
                    <a:pt x="13577" y="1"/>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80"/>
            <p:cNvSpPr/>
            <p:nvPr/>
          </p:nvSpPr>
          <p:spPr>
            <a:xfrm>
              <a:off x="5159700" y="2592925"/>
              <a:ext cx="278550" cy="473900"/>
            </a:xfrm>
            <a:custGeom>
              <a:rect b="b" l="l" r="r" t="t"/>
              <a:pathLst>
                <a:path extrusionOk="0" h="18956" w="11142">
                  <a:moveTo>
                    <a:pt x="10201" y="1"/>
                  </a:moveTo>
                  <a:cubicBezTo>
                    <a:pt x="8532" y="1"/>
                    <a:pt x="6824" y="410"/>
                    <a:pt x="5871" y="1643"/>
                  </a:cubicBezTo>
                  <a:cubicBezTo>
                    <a:pt x="4336" y="3578"/>
                    <a:pt x="1268" y="11484"/>
                    <a:pt x="267" y="15420"/>
                  </a:cubicBezTo>
                  <a:cubicBezTo>
                    <a:pt x="0" y="16521"/>
                    <a:pt x="5004" y="18956"/>
                    <a:pt x="5004" y="18956"/>
                  </a:cubicBezTo>
                  <a:lnTo>
                    <a:pt x="8173" y="11884"/>
                  </a:lnTo>
                  <a:lnTo>
                    <a:pt x="11141" y="42"/>
                  </a:lnTo>
                  <a:cubicBezTo>
                    <a:pt x="10833" y="16"/>
                    <a:pt x="10517" y="1"/>
                    <a:pt x="10201" y="1"/>
                  </a:cubicBez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80"/>
            <p:cNvSpPr/>
            <p:nvPr/>
          </p:nvSpPr>
          <p:spPr>
            <a:xfrm>
              <a:off x="5201375" y="2591675"/>
              <a:ext cx="228525" cy="338400"/>
            </a:xfrm>
            <a:custGeom>
              <a:rect b="b" l="l" r="r" t="t"/>
              <a:pathLst>
                <a:path extrusionOk="0" h="13536" w="9141">
                  <a:moveTo>
                    <a:pt x="8359" y="0"/>
                  </a:moveTo>
                  <a:cubicBezTo>
                    <a:pt x="6605" y="0"/>
                    <a:pt x="5346" y="409"/>
                    <a:pt x="4471" y="1226"/>
                  </a:cubicBezTo>
                  <a:cubicBezTo>
                    <a:pt x="3470" y="2194"/>
                    <a:pt x="2369" y="4595"/>
                    <a:pt x="1802" y="5996"/>
                  </a:cubicBezTo>
                  <a:cubicBezTo>
                    <a:pt x="1235" y="7397"/>
                    <a:pt x="1" y="10867"/>
                    <a:pt x="1" y="10867"/>
                  </a:cubicBezTo>
                  <a:cubicBezTo>
                    <a:pt x="1" y="10867"/>
                    <a:pt x="1535" y="12935"/>
                    <a:pt x="5672" y="13535"/>
                  </a:cubicBezTo>
                  <a:cubicBezTo>
                    <a:pt x="6906" y="9532"/>
                    <a:pt x="9141" y="25"/>
                    <a:pt x="9141" y="25"/>
                  </a:cubicBezTo>
                  <a:cubicBezTo>
                    <a:pt x="8870" y="9"/>
                    <a:pt x="8609" y="0"/>
                    <a:pt x="835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80"/>
            <p:cNvSpPr/>
            <p:nvPr/>
          </p:nvSpPr>
          <p:spPr>
            <a:xfrm>
              <a:off x="5252250" y="2592300"/>
              <a:ext cx="559600" cy="761100"/>
            </a:xfrm>
            <a:custGeom>
              <a:rect b="b" l="l" r="r" t="t"/>
              <a:pathLst>
                <a:path extrusionOk="0" h="30444" w="22384">
                  <a:moveTo>
                    <a:pt x="7106" y="0"/>
                  </a:moveTo>
                  <a:cubicBezTo>
                    <a:pt x="5304" y="334"/>
                    <a:pt x="3637" y="2836"/>
                    <a:pt x="3203" y="6605"/>
                  </a:cubicBezTo>
                  <a:cubicBezTo>
                    <a:pt x="3003" y="8506"/>
                    <a:pt x="2536" y="13710"/>
                    <a:pt x="2402" y="16946"/>
                  </a:cubicBezTo>
                  <a:cubicBezTo>
                    <a:pt x="1769" y="18881"/>
                    <a:pt x="1" y="21516"/>
                    <a:pt x="1" y="21516"/>
                  </a:cubicBezTo>
                  <a:cubicBezTo>
                    <a:pt x="884" y="26657"/>
                    <a:pt x="9398" y="30444"/>
                    <a:pt x="15449" y="30444"/>
                  </a:cubicBezTo>
                  <a:cubicBezTo>
                    <a:pt x="16937" y="30444"/>
                    <a:pt x="18275" y="30215"/>
                    <a:pt x="19314" y="29722"/>
                  </a:cubicBezTo>
                  <a:cubicBezTo>
                    <a:pt x="22350" y="18347"/>
                    <a:pt x="22383" y="5638"/>
                    <a:pt x="22217" y="3970"/>
                  </a:cubicBezTo>
                  <a:cubicBezTo>
                    <a:pt x="22083" y="2936"/>
                    <a:pt x="16613" y="768"/>
                    <a:pt x="16613" y="768"/>
                  </a:cubicBezTo>
                  <a:lnTo>
                    <a:pt x="13210" y="67"/>
                  </a:lnTo>
                  <a:lnTo>
                    <a:pt x="7106"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80"/>
            <p:cNvSpPr/>
            <p:nvPr/>
          </p:nvSpPr>
          <p:spPr>
            <a:xfrm>
              <a:off x="5604175" y="2212850"/>
              <a:ext cx="150975" cy="314425"/>
            </a:xfrm>
            <a:custGeom>
              <a:rect b="b" l="l" r="r" t="t"/>
              <a:pathLst>
                <a:path extrusionOk="0" h="12577" w="6039">
                  <a:moveTo>
                    <a:pt x="3369" y="1"/>
                  </a:moveTo>
                  <a:lnTo>
                    <a:pt x="234" y="2636"/>
                  </a:lnTo>
                  <a:cubicBezTo>
                    <a:pt x="234" y="2636"/>
                    <a:pt x="0" y="3237"/>
                    <a:pt x="301" y="5138"/>
                  </a:cubicBezTo>
                  <a:cubicBezTo>
                    <a:pt x="640" y="7317"/>
                    <a:pt x="1699" y="7616"/>
                    <a:pt x="2254" y="7616"/>
                  </a:cubicBezTo>
                  <a:cubicBezTo>
                    <a:pt x="2464" y="7616"/>
                    <a:pt x="2602" y="7573"/>
                    <a:pt x="2602" y="7573"/>
                  </a:cubicBezTo>
                  <a:lnTo>
                    <a:pt x="2602" y="7573"/>
                  </a:lnTo>
                  <a:lnTo>
                    <a:pt x="2536" y="9641"/>
                  </a:lnTo>
                  <a:lnTo>
                    <a:pt x="2469" y="12577"/>
                  </a:lnTo>
                  <a:cubicBezTo>
                    <a:pt x="2936" y="12443"/>
                    <a:pt x="3336" y="12110"/>
                    <a:pt x="3570" y="11709"/>
                  </a:cubicBezTo>
                  <a:cubicBezTo>
                    <a:pt x="4237" y="10175"/>
                    <a:pt x="4737" y="8607"/>
                    <a:pt x="5071" y="7006"/>
                  </a:cubicBezTo>
                  <a:cubicBezTo>
                    <a:pt x="5671" y="4504"/>
                    <a:pt x="6038" y="2636"/>
                    <a:pt x="5604" y="1669"/>
                  </a:cubicBezTo>
                  <a:cubicBezTo>
                    <a:pt x="5171" y="768"/>
                    <a:pt x="4337" y="134"/>
                    <a:pt x="336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80"/>
            <p:cNvSpPr/>
            <p:nvPr/>
          </p:nvSpPr>
          <p:spPr>
            <a:xfrm>
              <a:off x="5309800" y="2156150"/>
              <a:ext cx="322750" cy="276350"/>
            </a:xfrm>
            <a:custGeom>
              <a:rect b="b" l="l" r="r" t="t"/>
              <a:pathLst>
                <a:path extrusionOk="0" h="11054" w="12910">
                  <a:moveTo>
                    <a:pt x="7339" y="1"/>
                  </a:moveTo>
                  <a:cubicBezTo>
                    <a:pt x="2435" y="34"/>
                    <a:pt x="0" y="5972"/>
                    <a:pt x="3503" y="9441"/>
                  </a:cubicBezTo>
                  <a:cubicBezTo>
                    <a:pt x="4618" y="10556"/>
                    <a:pt x="5988" y="11054"/>
                    <a:pt x="7333" y="11054"/>
                  </a:cubicBezTo>
                  <a:cubicBezTo>
                    <a:pt x="10175" y="11054"/>
                    <a:pt x="12910" y="8832"/>
                    <a:pt x="12910" y="5505"/>
                  </a:cubicBezTo>
                  <a:cubicBezTo>
                    <a:pt x="12876" y="2436"/>
                    <a:pt x="10408" y="1"/>
                    <a:pt x="733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80"/>
            <p:cNvSpPr/>
            <p:nvPr/>
          </p:nvSpPr>
          <p:spPr>
            <a:xfrm>
              <a:off x="5364000" y="2224400"/>
              <a:ext cx="409475" cy="455275"/>
            </a:xfrm>
            <a:custGeom>
              <a:rect b="b" l="l" r="r" t="t"/>
              <a:pathLst>
                <a:path extrusionOk="0" h="18211" w="16379">
                  <a:moveTo>
                    <a:pt x="3427" y="1"/>
                  </a:moveTo>
                  <a:cubicBezTo>
                    <a:pt x="2553" y="1"/>
                    <a:pt x="1822" y="183"/>
                    <a:pt x="1335" y="573"/>
                  </a:cubicBezTo>
                  <a:cubicBezTo>
                    <a:pt x="201" y="4176"/>
                    <a:pt x="1" y="8178"/>
                    <a:pt x="935" y="11181"/>
                  </a:cubicBezTo>
                  <a:cubicBezTo>
                    <a:pt x="1402" y="12748"/>
                    <a:pt x="2169" y="13516"/>
                    <a:pt x="3169" y="13682"/>
                  </a:cubicBezTo>
                  <a:cubicBezTo>
                    <a:pt x="3573" y="13754"/>
                    <a:pt x="3989" y="13789"/>
                    <a:pt x="4407" y="13789"/>
                  </a:cubicBezTo>
                  <a:cubicBezTo>
                    <a:pt x="4956" y="13789"/>
                    <a:pt x="5508" y="13729"/>
                    <a:pt x="6038" y="13616"/>
                  </a:cubicBezTo>
                  <a:lnTo>
                    <a:pt x="6038" y="15650"/>
                  </a:lnTo>
                  <a:cubicBezTo>
                    <a:pt x="4587" y="17181"/>
                    <a:pt x="6121" y="18211"/>
                    <a:pt x="7816" y="18211"/>
                  </a:cubicBezTo>
                  <a:cubicBezTo>
                    <a:pt x="8263" y="18211"/>
                    <a:pt x="8722" y="18139"/>
                    <a:pt x="9140" y="17985"/>
                  </a:cubicBezTo>
                  <a:cubicBezTo>
                    <a:pt x="11642" y="17085"/>
                    <a:pt x="12042" y="15817"/>
                    <a:pt x="12042" y="15817"/>
                  </a:cubicBezTo>
                  <a:lnTo>
                    <a:pt x="12143" y="9146"/>
                  </a:lnTo>
                  <a:cubicBezTo>
                    <a:pt x="12143" y="9146"/>
                    <a:pt x="12581" y="10133"/>
                    <a:pt x="13547" y="10133"/>
                  </a:cubicBezTo>
                  <a:cubicBezTo>
                    <a:pt x="13773" y="10133"/>
                    <a:pt x="14027" y="10079"/>
                    <a:pt x="14311" y="9946"/>
                  </a:cubicBezTo>
                  <a:cubicBezTo>
                    <a:pt x="15311" y="9479"/>
                    <a:pt x="16379" y="7344"/>
                    <a:pt x="15445" y="6044"/>
                  </a:cubicBezTo>
                  <a:cubicBezTo>
                    <a:pt x="15111" y="5473"/>
                    <a:pt x="14533" y="5181"/>
                    <a:pt x="13944" y="5181"/>
                  </a:cubicBezTo>
                  <a:cubicBezTo>
                    <a:pt x="13534" y="5181"/>
                    <a:pt x="13119" y="5322"/>
                    <a:pt x="12776" y="5610"/>
                  </a:cubicBezTo>
                  <a:cubicBezTo>
                    <a:pt x="12402" y="6016"/>
                    <a:pt x="12114" y="6890"/>
                    <a:pt x="11641" y="6890"/>
                  </a:cubicBezTo>
                  <a:cubicBezTo>
                    <a:pt x="11609" y="6890"/>
                    <a:pt x="11576" y="6886"/>
                    <a:pt x="11542" y="6877"/>
                  </a:cubicBezTo>
                  <a:cubicBezTo>
                    <a:pt x="10908" y="6711"/>
                    <a:pt x="9974" y="6310"/>
                    <a:pt x="9874" y="2141"/>
                  </a:cubicBezTo>
                  <a:cubicBezTo>
                    <a:pt x="7689" y="789"/>
                    <a:pt x="5246" y="1"/>
                    <a:pt x="3427" y="1"/>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80"/>
            <p:cNvSpPr/>
            <p:nvPr/>
          </p:nvSpPr>
          <p:spPr>
            <a:xfrm>
              <a:off x="5470750" y="2466375"/>
              <a:ext cx="70075" cy="42575"/>
            </a:xfrm>
            <a:custGeom>
              <a:rect b="b" l="l" r="r" t="t"/>
              <a:pathLst>
                <a:path extrusionOk="0" h="1703" w="2803">
                  <a:moveTo>
                    <a:pt x="2669" y="0"/>
                  </a:moveTo>
                  <a:lnTo>
                    <a:pt x="0" y="634"/>
                  </a:lnTo>
                  <a:cubicBezTo>
                    <a:pt x="144" y="1268"/>
                    <a:pt x="686" y="1702"/>
                    <a:pt x="1303" y="1702"/>
                  </a:cubicBezTo>
                  <a:cubicBezTo>
                    <a:pt x="1401" y="1702"/>
                    <a:pt x="1501" y="1691"/>
                    <a:pt x="1601" y="1668"/>
                  </a:cubicBezTo>
                  <a:cubicBezTo>
                    <a:pt x="2335" y="1468"/>
                    <a:pt x="2802" y="734"/>
                    <a:pt x="2669" y="0"/>
                  </a:cubicBezTo>
                  <a:close/>
                </a:path>
              </a:pathLst>
            </a:custGeom>
            <a:solidFill>
              <a:srgbClr val="B16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80"/>
            <p:cNvSpPr/>
            <p:nvPr/>
          </p:nvSpPr>
          <p:spPr>
            <a:xfrm>
              <a:off x="5487425" y="2481875"/>
              <a:ext cx="46725" cy="27025"/>
            </a:xfrm>
            <a:custGeom>
              <a:rect b="b" l="l" r="r" t="t"/>
              <a:pathLst>
                <a:path extrusionOk="0" h="1081" w="1869">
                  <a:moveTo>
                    <a:pt x="1114" y="1"/>
                  </a:moveTo>
                  <a:cubicBezTo>
                    <a:pt x="601" y="1"/>
                    <a:pt x="111" y="341"/>
                    <a:pt x="0" y="915"/>
                  </a:cubicBezTo>
                  <a:cubicBezTo>
                    <a:pt x="206" y="1029"/>
                    <a:pt x="426" y="1081"/>
                    <a:pt x="641" y="1081"/>
                  </a:cubicBezTo>
                  <a:cubicBezTo>
                    <a:pt x="741" y="1081"/>
                    <a:pt x="839" y="1069"/>
                    <a:pt x="934" y="1048"/>
                  </a:cubicBezTo>
                  <a:cubicBezTo>
                    <a:pt x="1335" y="948"/>
                    <a:pt x="1702" y="648"/>
                    <a:pt x="1868" y="281"/>
                  </a:cubicBezTo>
                  <a:cubicBezTo>
                    <a:pt x="1643" y="89"/>
                    <a:pt x="1375" y="1"/>
                    <a:pt x="1114" y="1"/>
                  </a:cubicBez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80"/>
            <p:cNvSpPr/>
            <p:nvPr/>
          </p:nvSpPr>
          <p:spPr>
            <a:xfrm>
              <a:off x="5360675" y="2094350"/>
              <a:ext cx="344425" cy="195925"/>
            </a:xfrm>
            <a:custGeom>
              <a:rect b="b" l="l" r="r" t="t"/>
              <a:pathLst>
                <a:path extrusionOk="0" h="7837" w="13777">
                  <a:moveTo>
                    <a:pt x="2454" y="0"/>
                  </a:moveTo>
                  <a:cubicBezTo>
                    <a:pt x="2437" y="0"/>
                    <a:pt x="2419" y="2"/>
                    <a:pt x="2402" y="4"/>
                  </a:cubicBezTo>
                  <a:cubicBezTo>
                    <a:pt x="2002" y="104"/>
                    <a:pt x="1901" y="871"/>
                    <a:pt x="1835" y="1205"/>
                  </a:cubicBezTo>
                  <a:cubicBezTo>
                    <a:pt x="1735" y="1772"/>
                    <a:pt x="1768" y="2339"/>
                    <a:pt x="1868" y="2873"/>
                  </a:cubicBezTo>
                  <a:cubicBezTo>
                    <a:pt x="1434" y="2639"/>
                    <a:pt x="1034" y="2373"/>
                    <a:pt x="667" y="2072"/>
                  </a:cubicBezTo>
                  <a:cubicBezTo>
                    <a:pt x="601" y="2006"/>
                    <a:pt x="534" y="2006"/>
                    <a:pt x="467" y="2006"/>
                  </a:cubicBezTo>
                  <a:cubicBezTo>
                    <a:pt x="400" y="2006"/>
                    <a:pt x="300" y="2072"/>
                    <a:pt x="267" y="2139"/>
                  </a:cubicBezTo>
                  <a:cubicBezTo>
                    <a:pt x="67" y="2539"/>
                    <a:pt x="0" y="3006"/>
                    <a:pt x="67" y="3473"/>
                  </a:cubicBezTo>
                  <a:cubicBezTo>
                    <a:pt x="200" y="4207"/>
                    <a:pt x="467" y="4908"/>
                    <a:pt x="901" y="5508"/>
                  </a:cubicBezTo>
                  <a:cubicBezTo>
                    <a:pt x="2364" y="7323"/>
                    <a:pt x="4593" y="7836"/>
                    <a:pt x="6558" y="7836"/>
                  </a:cubicBezTo>
                  <a:cubicBezTo>
                    <a:pt x="7952" y="7836"/>
                    <a:pt x="9213" y="7578"/>
                    <a:pt x="9974" y="7343"/>
                  </a:cubicBezTo>
                  <a:cubicBezTo>
                    <a:pt x="11075" y="6842"/>
                    <a:pt x="12109" y="6242"/>
                    <a:pt x="13076" y="5541"/>
                  </a:cubicBezTo>
                  <a:cubicBezTo>
                    <a:pt x="13777" y="5008"/>
                    <a:pt x="13710" y="4241"/>
                    <a:pt x="13343" y="3507"/>
                  </a:cubicBezTo>
                  <a:cubicBezTo>
                    <a:pt x="12576" y="1872"/>
                    <a:pt x="10574" y="1205"/>
                    <a:pt x="8906" y="1172"/>
                  </a:cubicBezTo>
                  <a:cubicBezTo>
                    <a:pt x="8860" y="1171"/>
                    <a:pt x="8814" y="1171"/>
                    <a:pt x="8767" y="1171"/>
                  </a:cubicBezTo>
                  <a:cubicBezTo>
                    <a:pt x="7829" y="1171"/>
                    <a:pt x="6873" y="1318"/>
                    <a:pt x="5954" y="1318"/>
                  </a:cubicBezTo>
                  <a:cubicBezTo>
                    <a:pt x="4919" y="1318"/>
                    <a:pt x="3932" y="1131"/>
                    <a:pt x="3069" y="338"/>
                  </a:cubicBezTo>
                  <a:cubicBezTo>
                    <a:pt x="2884" y="183"/>
                    <a:pt x="2670" y="0"/>
                    <a:pt x="245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80"/>
            <p:cNvSpPr/>
            <p:nvPr/>
          </p:nvSpPr>
          <p:spPr>
            <a:xfrm>
              <a:off x="5514100" y="2490550"/>
              <a:ext cx="127625" cy="95100"/>
            </a:xfrm>
            <a:custGeom>
              <a:rect b="b" l="l" r="r" t="t"/>
              <a:pathLst>
                <a:path extrusionOk="0" h="3804" w="5105">
                  <a:moveTo>
                    <a:pt x="5104" y="1"/>
                  </a:moveTo>
                  <a:lnTo>
                    <a:pt x="5104" y="1"/>
                  </a:lnTo>
                  <a:cubicBezTo>
                    <a:pt x="4704" y="668"/>
                    <a:pt x="4170" y="1268"/>
                    <a:pt x="3503" y="1702"/>
                  </a:cubicBezTo>
                  <a:cubicBezTo>
                    <a:pt x="2503" y="2369"/>
                    <a:pt x="1" y="3003"/>
                    <a:pt x="1" y="3003"/>
                  </a:cubicBezTo>
                  <a:lnTo>
                    <a:pt x="1" y="3804"/>
                  </a:lnTo>
                  <a:cubicBezTo>
                    <a:pt x="1" y="3804"/>
                    <a:pt x="2936" y="3470"/>
                    <a:pt x="4137" y="2169"/>
                  </a:cubicBezTo>
                  <a:cubicBezTo>
                    <a:pt x="4838" y="1435"/>
                    <a:pt x="5104" y="1"/>
                    <a:pt x="5104" y="1"/>
                  </a:cubicBez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80"/>
            <p:cNvSpPr/>
            <p:nvPr/>
          </p:nvSpPr>
          <p:spPr>
            <a:xfrm>
              <a:off x="5515775" y="2368800"/>
              <a:ext cx="35050" cy="30325"/>
            </a:xfrm>
            <a:custGeom>
              <a:rect b="b" l="l" r="r" t="t"/>
              <a:pathLst>
                <a:path extrusionOk="0" h="1213" w="1402">
                  <a:moveTo>
                    <a:pt x="601" y="1"/>
                  </a:moveTo>
                  <a:cubicBezTo>
                    <a:pt x="267" y="1"/>
                    <a:pt x="1" y="301"/>
                    <a:pt x="1" y="634"/>
                  </a:cubicBezTo>
                  <a:cubicBezTo>
                    <a:pt x="1" y="990"/>
                    <a:pt x="297" y="1213"/>
                    <a:pt x="603" y="1213"/>
                  </a:cubicBezTo>
                  <a:cubicBezTo>
                    <a:pt x="757" y="1213"/>
                    <a:pt x="912" y="1157"/>
                    <a:pt x="1035" y="1035"/>
                  </a:cubicBezTo>
                  <a:cubicBezTo>
                    <a:pt x="1402" y="634"/>
                    <a:pt x="1135" y="1"/>
                    <a:pt x="60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80"/>
            <p:cNvSpPr/>
            <p:nvPr/>
          </p:nvSpPr>
          <p:spPr>
            <a:xfrm>
              <a:off x="5529125" y="2308300"/>
              <a:ext cx="37550" cy="27175"/>
            </a:xfrm>
            <a:custGeom>
              <a:rect b="b" l="l" r="r" t="t"/>
              <a:pathLst>
                <a:path extrusionOk="0" h="1087" w="1502">
                  <a:moveTo>
                    <a:pt x="669" y="1"/>
                  </a:moveTo>
                  <a:cubicBezTo>
                    <a:pt x="390" y="1"/>
                    <a:pt x="119" y="168"/>
                    <a:pt x="0" y="453"/>
                  </a:cubicBezTo>
                  <a:lnTo>
                    <a:pt x="1335" y="1086"/>
                  </a:lnTo>
                  <a:cubicBezTo>
                    <a:pt x="1501" y="719"/>
                    <a:pt x="1368" y="252"/>
                    <a:pt x="1001" y="86"/>
                  </a:cubicBezTo>
                  <a:cubicBezTo>
                    <a:pt x="895" y="28"/>
                    <a:pt x="782" y="1"/>
                    <a:pt x="66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80"/>
            <p:cNvSpPr/>
            <p:nvPr/>
          </p:nvSpPr>
          <p:spPr>
            <a:xfrm>
              <a:off x="5389025" y="2301975"/>
              <a:ext cx="37550" cy="24325"/>
            </a:xfrm>
            <a:custGeom>
              <a:rect b="b" l="l" r="r" t="t"/>
              <a:pathLst>
                <a:path extrusionOk="0" h="973" w="1502">
                  <a:moveTo>
                    <a:pt x="829" y="1"/>
                  </a:moveTo>
                  <a:cubicBezTo>
                    <a:pt x="754" y="1"/>
                    <a:pt x="678" y="13"/>
                    <a:pt x="601" y="38"/>
                  </a:cubicBezTo>
                  <a:cubicBezTo>
                    <a:pt x="200" y="172"/>
                    <a:pt x="0" y="572"/>
                    <a:pt x="100" y="972"/>
                  </a:cubicBezTo>
                  <a:lnTo>
                    <a:pt x="1501" y="539"/>
                  </a:lnTo>
                  <a:cubicBezTo>
                    <a:pt x="1420" y="215"/>
                    <a:pt x="1144" y="1"/>
                    <a:pt x="82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80"/>
            <p:cNvSpPr/>
            <p:nvPr/>
          </p:nvSpPr>
          <p:spPr>
            <a:xfrm>
              <a:off x="5400700" y="2359600"/>
              <a:ext cx="35650" cy="30125"/>
            </a:xfrm>
            <a:custGeom>
              <a:rect b="b" l="l" r="r" t="t"/>
              <a:pathLst>
                <a:path extrusionOk="0" h="1205" w="1426">
                  <a:moveTo>
                    <a:pt x="639" y="1"/>
                  </a:moveTo>
                  <a:cubicBezTo>
                    <a:pt x="626" y="1"/>
                    <a:pt x="614" y="1"/>
                    <a:pt x="601" y="2"/>
                  </a:cubicBezTo>
                  <a:cubicBezTo>
                    <a:pt x="267" y="2"/>
                    <a:pt x="0" y="269"/>
                    <a:pt x="0" y="636"/>
                  </a:cubicBezTo>
                  <a:cubicBezTo>
                    <a:pt x="22" y="984"/>
                    <a:pt x="299" y="1204"/>
                    <a:pt x="601" y="1204"/>
                  </a:cubicBezTo>
                  <a:cubicBezTo>
                    <a:pt x="761" y="1204"/>
                    <a:pt x="929" y="1142"/>
                    <a:pt x="1068" y="1002"/>
                  </a:cubicBezTo>
                  <a:cubicBezTo>
                    <a:pt x="1426" y="644"/>
                    <a:pt x="1149" y="1"/>
                    <a:pt x="63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80"/>
            <p:cNvSpPr/>
            <p:nvPr/>
          </p:nvSpPr>
          <p:spPr>
            <a:xfrm>
              <a:off x="5422375" y="2347950"/>
              <a:ext cx="52575" cy="100100"/>
            </a:xfrm>
            <a:custGeom>
              <a:rect b="b" l="l" r="r" t="t"/>
              <a:pathLst>
                <a:path extrusionOk="0" h="4004" w="2103">
                  <a:moveTo>
                    <a:pt x="2102" y="1"/>
                  </a:moveTo>
                  <a:lnTo>
                    <a:pt x="1" y="3336"/>
                  </a:lnTo>
                  <a:lnTo>
                    <a:pt x="2035" y="4004"/>
                  </a:lnTo>
                  <a:lnTo>
                    <a:pt x="2102" y="1"/>
                  </a:ln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80"/>
            <p:cNvSpPr/>
            <p:nvPr/>
          </p:nvSpPr>
          <p:spPr>
            <a:xfrm>
              <a:off x="5092150" y="2878625"/>
              <a:ext cx="234350" cy="322550"/>
            </a:xfrm>
            <a:custGeom>
              <a:rect b="b" l="l" r="r" t="t"/>
              <a:pathLst>
                <a:path extrusionOk="0" h="12902" w="9374">
                  <a:moveTo>
                    <a:pt x="842" y="0"/>
                  </a:moveTo>
                  <a:cubicBezTo>
                    <a:pt x="757" y="0"/>
                    <a:pt x="679" y="17"/>
                    <a:pt x="601" y="56"/>
                  </a:cubicBezTo>
                  <a:lnTo>
                    <a:pt x="200" y="389"/>
                  </a:lnTo>
                  <a:cubicBezTo>
                    <a:pt x="67" y="489"/>
                    <a:pt x="0" y="656"/>
                    <a:pt x="67" y="890"/>
                  </a:cubicBezTo>
                  <a:cubicBezTo>
                    <a:pt x="634" y="2758"/>
                    <a:pt x="2335" y="8562"/>
                    <a:pt x="2902" y="10430"/>
                  </a:cubicBezTo>
                  <a:cubicBezTo>
                    <a:pt x="3069" y="10897"/>
                    <a:pt x="3436" y="11264"/>
                    <a:pt x="3870" y="11430"/>
                  </a:cubicBezTo>
                  <a:lnTo>
                    <a:pt x="8339" y="12865"/>
                  </a:lnTo>
                  <a:cubicBezTo>
                    <a:pt x="8390" y="12890"/>
                    <a:pt x="8446" y="12901"/>
                    <a:pt x="8503" y="12901"/>
                  </a:cubicBezTo>
                  <a:cubicBezTo>
                    <a:pt x="8595" y="12901"/>
                    <a:pt x="8691" y="12873"/>
                    <a:pt x="8773" y="12831"/>
                  </a:cubicBezTo>
                  <a:lnTo>
                    <a:pt x="9207" y="12465"/>
                  </a:lnTo>
                  <a:cubicBezTo>
                    <a:pt x="9340" y="12364"/>
                    <a:pt x="9373" y="12164"/>
                    <a:pt x="9307" y="11998"/>
                  </a:cubicBezTo>
                  <a:lnTo>
                    <a:pt x="6471" y="2457"/>
                  </a:lnTo>
                  <a:cubicBezTo>
                    <a:pt x="6305" y="1990"/>
                    <a:pt x="5938" y="1623"/>
                    <a:pt x="5471" y="1457"/>
                  </a:cubicBezTo>
                  <a:lnTo>
                    <a:pt x="1034" y="22"/>
                  </a:lnTo>
                  <a:cubicBezTo>
                    <a:pt x="965" y="8"/>
                    <a:pt x="902" y="0"/>
                    <a:pt x="84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80"/>
            <p:cNvSpPr/>
            <p:nvPr/>
          </p:nvSpPr>
          <p:spPr>
            <a:xfrm>
              <a:off x="5230575" y="2923375"/>
              <a:ext cx="95925" cy="275225"/>
            </a:xfrm>
            <a:custGeom>
              <a:rect b="b" l="l" r="r" t="t"/>
              <a:pathLst>
                <a:path extrusionOk="0" h="11009" w="3837">
                  <a:moveTo>
                    <a:pt x="501" y="0"/>
                  </a:moveTo>
                  <a:lnTo>
                    <a:pt x="0" y="300"/>
                  </a:lnTo>
                  <a:cubicBezTo>
                    <a:pt x="234" y="501"/>
                    <a:pt x="401" y="734"/>
                    <a:pt x="501" y="1001"/>
                  </a:cubicBezTo>
                  <a:lnTo>
                    <a:pt x="3336" y="10541"/>
                  </a:lnTo>
                  <a:cubicBezTo>
                    <a:pt x="3403" y="10708"/>
                    <a:pt x="3369" y="10875"/>
                    <a:pt x="3269" y="11008"/>
                  </a:cubicBezTo>
                  <a:lnTo>
                    <a:pt x="3703" y="10675"/>
                  </a:lnTo>
                  <a:cubicBezTo>
                    <a:pt x="3803" y="10574"/>
                    <a:pt x="3836" y="10374"/>
                    <a:pt x="3770" y="10208"/>
                  </a:cubicBezTo>
                  <a:lnTo>
                    <a:pt x="934" y="667"/>
                  </a:lnTo>
                  <a:cubicBezTo>
                    <a:pt x="834" y="401"/>
                    <a:pt x="701" y="200"/>
                    <a:pt x="50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80"/>
            <p:cNvSpPr/>
            <p:nvPr/>
          </p:nvSpPr>
          <p:spPr>
            <a:xfrm>
              <a:off x="5091775" y="2886575"/>
              <a:ext cx="224825" cy="314200"/>
            </a:xfrm>
            <a:custGeom>
              <a:rect b="b" l="l" r="r" t="t"/>
              <a:pathLst>
                <a:path extrusionOk="0" h="12568" w="8993">
                  <a:moveTo>
                    <a:pt x="407" y="0"/>
                  </a:moveTo>
                  <a:cubicBezTo>
                    <a:pt x="139" y="0"/>
                    <a:pt x="1" y="220"/>
                    <a:pt x="82" y="572"/>
                  </a:cubicBezTo>
                  <a:cubicBezTo>
                    <a:pt x="649" y="2440"/>
                    <a:pt x="2383" y="8210"/>
                    <a:pt x="2917" y="10078"/>
                  </a:cubicBezTo>
                  <a:cubicBezTo>
                    <a:pt x="3084" y="10545"/>
                    <a:pt x="3451" y="10912"/>
                    <a:pt x="3885" y="11079"/>
                  </a:cubicBezTo>
                  <a:lnTo>
                    <a:pt x="8354" y="12513"/>
                  </a:lnTo>
                  <a:cubicBezTo>
                    <a:pt x="8450" y="12550"/>
                    <a:pt x="8536" y="12568"/>
                    <a:pt x="8610" y="12568"/>
                  </a:cubicBezTo>
                  <a:cubicBezTo>
                    <a:pt x="8873" y="12568"/>
                    <a:pt x="8992" y="12351"/>
                    <a:pt x="8888" y="12013"/>
                  </a:cubicBezTo>
                  <a:lnTo>
                    <a:pt x="6053" y="2473"/>
                  </a:lnTo>
                  <a:cubicBezTo>
                    <a:pt x="5886" y="2006"/>
                    <a:pt x="5552" y="1639"/>
                    <a:pt x="5085" y="1472"/>
                  </a:cubicBezTo>
                  <a:lnTo>
                    <a:pt x="616" y="38"/>
                  </a:lnTo>
                  <a:cubicBezTo>
                    <a:pt x="539" y="13"/>
                    <a:pt x="469" y="0"/>
                    <a:pt x="407"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80"/>
            <p:cNvSpPr/>
            <p:nvPr/>
          </p:nvSpPr>
          <p:spPr>
            <a:xfrm>
              <a:off x="5085650" y="2977425"/>
              <a:ext cx="119925" cy="142875"/>
            </a:xfrm>
            <a:custGeom>
              <a:rect b="b" l="l" r="r" t="t"/>
              <a:pathLst>
                <a:path extrusionOk="0" h="5715" w="4797">
                  <a:moveTo>
                    <a:pt x="1005" y="1"/>
                  </a:moveTo>
                  <a:cubicBezTo>
                    <a:pt x="362" y="1"/>
                    <a:pt x="1" y="804"/>
                    <a:pt x="60" y="2108"/>
                  </a:cubicBezTo>
                  <a:cubicBezTo>
                    <a:pt x="120" y="3419"/>
                    <a:pt x="818" y="5715"/>
                    <a:pt x="2583" y="5715"/>
                  </a:cubicBezTo>
                  <a:cubicBezTo>
                    <a:pt x="2794" y="5715"/>
                    <a:pt x="3020" y="5682"/>
                    <a:pt x="3262" y="5610"/>
                  </a:cubicBezTo>
                  <a:cubicBezTo>
                    <a:pt x="4163" y="5344"/>
                    <a:pt x="4797" y="3876"/>
                    <a:pt x="3863" y="3209"/>
                  </a:cubicBezTo>
                  <a:cubicBezTo>
                    <a:pt x="3095" y="2708"/>
                    <a:pt x="2362" y="2141"/>
                    <a:pt x="1694" y="1508"/>
                  </a:cubicBezTo>
                  <a:lnTo>
                    <a:pt x="1261" y="40"/>
                  </a:lnTo>
                  <a:cubicBezTo>
                    <a:pt x="1171" y="14"/>
                    <a:pt x="1086" y="1"/>
                    <a:pt x="1005" y="1"/>
                  </a:cubicBez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80"/>
            <p:cNvSpPr/>
            <p:nvPr/>
          </p:nvSpPr>
          <p:spPr>
            <a:xfrm>
              <a:off x="5115900" y="2670675"/>
              <a:ext cx="792675" cy="616450"/>
            </a:xfrm>
            <a:custGeom>
              <a:rect b="b" l="l" r="r" t="t"/>
              <a:pathLst>
                <a:path extrusionOk="0" h="24658" w="31707">
                  <a:moveTo>
                    <a:pt x="26870" y="1"/>
                  </a:moveTo>
                  <a:cubicBezTo>
                    <a:pt x="23668" y="2870"/>
                    <a:pt x="24668" y="9808"/>
                    <a:pt x="24668" y="9808"/>
                  </a:cubicBezTo>
                  <a:cubicBezTo>
                    <a:pt x="24101" y="12410"/>
                    <a:pt x="23201" y="16813"/>
                    <a:pt x="22567" y="18481"/>
                  </a:cubicBezTo>
                  <a:cubicBezTo>
                    <a:pt x="18397" y="18481"/>
                    <a:pt x="10792" y="16146"/>
                    <a:pt x="9925" y="15712"/>
                  </a:cubicBezTo>
                  <a:cubicBezTo>
                    <a:pt x="9458" y="15345"/>
                    <a:pt x="9024" y="14912"/>
                    <a:pt x="8724" y="14411"/>
                  </a:cubicBezTo>
                  <a:cubicBezTo>
                    <a:pt x="8423" y="13978"/>
                    <a:pt x="8023" y="13611"/>
                    <a:pt x="7590" y="13377"/>
                  </a:cubicBezTo>
                  <a:cubicBezTo>
                    <a:pt x="6989" y="13077"/>
                    <a:pt x="6522" y="12877"/>
                    <a:pt x="6088" y="12643"/>
                  </a:cubicBezTo>
                  <a:lnTo>
                    <a:pt x="6088" y="12643"/>
                  </a:lnTo>
                  <a:lnTo>
                    <a:pt x="6689" y="14645"/>
                  </a:lnTo>
                  <a:cubicBezTo>
                    <a:pt x="6622" y="14778"/>
                    <a:pt x="6389" y="14778"/>
                    <a:pt x="6255" y="14845"/>
                  </a:cubicBezTo>
                  <a:cubicBezTo>
                    <a:pt x="5558" y="15086"/>
                    <a:pt x="4818" y="15198"/>
                    <a:pt x="4069" y="15198"/>
                  </a:cubicBezTo>
                  <a:cubicBezTo>
                    <a:pt x="3886" y="15198"/>
                    <a:pt x="3703" y="15192"/>
                    <a:pt x="3520" y="15179"/>
                  </a:cubicBezTo>
                  <a:cubicBezTo>
                    <a:pt x="2312" y="15095"/>
                    <a:pt x="1143" y="14518"/>
                    <a:pt x="533" y="14518"/>
                  </a:cubicBezTo>
                  <a:cubicBezTo>
                    <a:pt x="166" y="14518"/>
                    <a:pt x="1" y="14727"/>
                    <a:pt x="151" y="15379"/>
                  </a:cubicBezTo>
                  <a:cubicBezTo>
                    <a:pt x="284" y="16046"/>
                    <a:pt x="585" y="17347"/>
                    <a:pt x="1619" y="18214"/>
                  </a:cubicBezTo>
                  <a:cubicBezTo>
                    <a:pt x="2653" y="19048"/>
                    <a:pt x="6422" y="19448"/>
                    <a:pt x="7489" y="19915"/>
                  </a:cubicBezTo>
                  <a:cubicBezTo>
                    <a:pt x="7489" y="19915"/>
                    <a:pt x="17196" y="23985"/>
                    <a:pt x="21199" y="24452"/>
                  </a:cubicBezTo>
                  <a:cubicBezTo>
                    <a:pt x="22242" y="24575"/>
                    <a:pt x="23075" y="24658"/>
                    <a:pt x="23764" y="24658"/>
                  </a:cubicBezTo>
                  <a:cubicBezTo>
                    <a:pt x="25874" y="24658"/>
                    <a:pt x="26638" y="23882"/>
                    <a:pt x="27971" y="21116"/>
                  </a:cubicBezTo>
                  <a:cubicBezTo>
                    <a:pt x="29505" y="17580"/>
                    <a:pt x="30539" y="13844"/>
                    <a:pt x="31006" y="10042"/>
                  </a:cubicBezTo>
                  <a:cubicBezTo>
                    <a:pt x="31707" y="3837"/>
                    <a:pt x="31307" y="1402"/>
                    <a:pt x="26870" y="1"/>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80"/>
            <p:cNvSpPr/>
            <p:nvPr/>
          </p:nvSpPr>
          <p:spPr>
            <a:xfrm>
              <a:off x="5708425" y="2664025"/>
              <a:ext cx="208500" cy="372475"/>
            </a:xfrm>
            <a:custGeom>
              <a:rect b="b" l="l" r="r" t="t"/>
              <a:pathLst>
                <a:path extrusionOk="0" h="14899" w="8340">
                  <a:moveTo>
                    <a:pt x="2769" y="0"/>
                  </a:moveTo>
                  <a:cubicBezTo>
                    <a:pt x="834" y="2102"/>
                    <a:pt x="400" y="5704"/>
                    <a:pt x="634" y="10107"/>
                  </a:cubicBezTo>
                  <a:lnTo>
                    <a:pt x="0" y="13843"/>
                  </a:lnTo>
                  <a:cubicBezTo>
                    <a:pt x="1354" y="14686"/>
                    <a:pt x="3020" y="14898"/>
                    <a:pt x="4356" y="14898"/>
                  </a:cubicBezTo>
                  <a:cubicBezTo>
                    <a:pt x="5718" y="14898"/>
                    <a:pt x="6738" y="14677"/>
                    <a:pt x="6738" y="14677"/>
                  </a:cubicBezTo>
                  <a:cubicBezTo>
                    <a:pt x="6738" y="14677"/>
                    <a:pt x="8339" y="7272"/>
                    <a:pt x="7539" y="4203"/>
                  </a:cubicBezTo>
                  <a:cubicBezTo>
                    <a:pt x="6738" y="1134"/>
                    <a:pt x="4937" y="634"/>
                    <a:pt x="276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6" name="Google Shape;3616;p80"/>
          <p:cNvGrpSpPr/>
          <p:nvPr/>
        </p:nvGrpSpPr>
        <p:grpSpPr>
          <a:xfrm>
            <a:off x="2795530" y="1857934"/>
            <a:ext cx="1478302" cy="1358022"/>
            <a:chOff x="1145150" y="452750"/>
            <a:chExt cx="5300475" cy="4874450"/>
          </a:xfrm>
        </p:grpSpPr>
        <p:sp>
          <p:nvSpPr>
            <p:cNvPr id="3617" name="Google Shape;3617;p80"/>
            <p:cNvSpPr/>
            <p:nvPr/>
          </p:nvSpPr>
          <p:spPr>
            <a:xfrm>
              <a:off x="1145150" y="2551025"/>
              <a:ext cx="5300475" cy="2776175"/>
            </a:xfrm>
            <a:custGeom>
              <a:rect b="b" l="l" r="r" t="t"/>
              <a:pathLst>
                <a:path extrusionOk="0" h="111047" w="212019">
                  <a:moveTo>
                    <a:pt x="106010" y="0"/>
                  </a:moveTo>
                  <a:cubicBezTo>
                    <a:pt x="81292" y="0"/>
                    <a:pt x="56574" y="5421"/>
                    <a:pt x="37728" y="16262"/>
                  </a:cubicBezTo>
                  <a:cubicBezTo>
                    <a:pt x="1" y="37944"/>
                    <a:pt x="1" y="73103"/>
                    <a:pt x="37728" y="94785"/>
                  </a:cubicBezTo>
                  <a:cubicBezTo>
                    <a:pt x="56574" y="105626"/>
                    <a:pt x="81292" y="111046"/>
                    <a:pt x="106010" y="111046"/>
                  </a:cubicBezTo>
                  <a:cubicBezTo>
                    <a:pt x="130727" y="111046"/>
                    <a:pt x="155445" y="105626"/>
                    <a:pt x="174292" y="94785"/>
                  </a:cubicBezTo>
                  <a:cubicBezTo>
                    <a:pt x="212019" y="73103"/>
                    <a:pt x="212019" y="37944"/>
                    <a:pt x="174292" y="16262"/>
                  </a:cubicBezTo>
                  <a:cubicBezTo>
                    <a:pt x="155445" y="5421"/>
                    <a:pt x="130727" y="0"/>
                    <a:pt x="106010"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80"/>
            <p:cNvSpPr/>
            <p:nvPr/>
          </p:nvSpPr>
          <p:spPr>
            <a:xfrm>
              <a:off x="5094650" y="3549850"/>
              <a:ext cx="856450" cy="449950"/>
            </a:xfrm>
            <a:custGeom>
              <a:rect b="b" l="l" r="r" t="t"/>
              <a:pathLst>
                <a:path extrusionOk="0" h="17998" w="34258">
                  <a:moveTo>
                    <a:pt x="17129" y="1"/>
                  </a:moveTo>
                  <a:cubicBezTo>
                    <a:pt x="13135" y="1"/>
                    <a:pt x="9140" y="876"/>
                    <a:pt x="6105" y="2628"/>
                  </a:cubicBezTo>
                  <a:cubicBezTo>
                    <a:pt x="0" y="6130"/>
                    <a:pt x="0" y="11834"/>
                    <a:pt x="6105" y="15370"/>
                  </a:cubicBezTo>
                  <a:cubicBezTo>
                    <a:pt x="9140" y="17121"/>
                    <a:pt x="13135" y="17997"/>
                    <a:pt x="17129" y="17997"/>
                  </a:cubicBezTo>
                  <a:cubicBezTo>
                    <a:pt x="21124" y="17997"/>
                    <a:pt x="25118" y="17121"/>
                    <a:pt x="28154" y="15370"/>
                  </a:cubicBezTo>
                  <a:cubicBezTo>
                    <a:pt x="34258" y="11834"/>
                    <a:pt x="34258" y="6130"/>
                    <a:pt x="28154" y="2628"/>
                  </a:cubicBezTo>
                  <a:cubicBezTo>
                    <a:pt x="25118" y="876"/>
                    <a:pt x="21124" y="1"/>
                    <a:pt x="17129"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80"/>
            <p:cNvSpPr/>
            <p:nvPr/>
          </p:nvSpPr>
          <p:spPr>
            <a:xfrm>
              <a:off x="1796450" y="3470000"/>
              <a:ext cx="2129875" cy="1226125"/>
            </a:xfrm>
            <a:custGeom>
              <a:rect b="b" l="l" r="r" t="t"/>
              <a:pathLst>
                <a:path extrusionOk="0" h="49045" w="85195">
                  <a:moveTo>
                    <a:pt x="64613" y="1"/>
                  </a:moveTo>
                  <a:cubicBezTo>
                    <a:pt x="64263" y="1"/>
                    <a:pt x="63913" y="84"/>
                    <a:pt x="63579" y="251"/>
                  </a:cubicBezTo>
                  <a:lnTo>
                    <a:pt x="568" y="36644"/>
                  </a:lnTo>
                  <a:cubicBezTo>
                    <a:pt x="1" y="37011"/>
                    <a:pt x="1" y="37511"/>
                    <a:pt x="568" y="37845"/>
                  </a:cubicBezTo>
                  <a:lnTo>
                    <a:pt x="19581" y="48819"/>
                  </a:lnTo>
                  <a:cubicBezTo>
                    <a:pt x="19898" y="48969"/>
                    <a:pt x="20248" y="49044"/>
                    <a:pt x="20599" y="49044"/>
                  </a:cubicBezTo>
                  <a:cubicBezTo>
                    <a:pt x="20949" y="49044"/>
                    <a:pt x="21299" y="48969"/>
                    <a:pt x="21616" y="48819"/>
                  </a:cubicBezTo>
                  <a:lnTo>
                    <a:pt x="27220" y="45550"/>
                  </a:lnTo>
                  <a:cubicBezTo>
                    <a:pt x="27537" y="45400"/>
                    <a:pt x="27887" y="45325"/>
                    <a:pt x="28237" y="45325"/>
                  </a:cubicBezTo>
                  <a:cubicBezTo>
                    <a:pt x="28588" y="45325"/>
                    <a:pt x="28938" y="45400"/>
                    <a:pt x="29255" y="45550"/>
                  </a:cubicBezTo>
                  <a:lnTo>
                    <a:pt x="32891" y="47685"/>
                  </a:lnTo>
                  <a:cubicBezTo>
                    <a:pt x="33208" y="47852"/>
                    <a:pt x="33558" y="47935"/>
                    <a:pt x="33908" y="47935"/>
                  </a:cubicBezTo>
                  <a:cubicBezTo>
                    <a:pt x="34258" y="47935"/>
                    <a:pt x="34609" y="47852"/>
                    <a:pt x="34926" y="47685"/>
                  </a:cubicBezTo>
                  <a:lnTo>
                    <a:pt x="82626" y="20132"/>
                  </a:lnTo>
                  <a:cubicBezTo>
                    <a:pt x="83193" y="19798"/>
                    <a:pt x="83193" y="19298"/>
                    <a:pt x="82626" y="18964"/>
                  </a:cubicBezTo>
                  <a:lnTo>
                    <a:pt x="79024" y="16930"/>
                  </a:lnTo>
                  <a:cubicBezTo>
                    <a:pt x="78457" y="16596"/>
                    <a:pt x="78457" y="16062"/>
                    <a:pt x="79024" y="15729"/>
                  </a:cubicBezTo>
                  <a:lnTo>
                    <a:pt x="84628" y="12426"/>
                  </a:lnTo>
                  <a:cubicBezTo>
                    <a:pt x="85195" y="12093"/>
                    <a:pt x="85195" y="11559"/>
                    <a:pt x="84628" y="11259"/>
                  </a:cubicBezTo>
                  <a:lnTo>
                    <a:pt x="65648" y="251"/>
                  </a:lnTo>
                  <a:cubicBezTo>
                    <a:pt x="65314" y="84"/>
                    <a:pt x="64964" y="1"/>
                    <a:pt x="64613"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80"/>
            <p:cNvSpPr/>
            <p:nvPr/>
          </p:nvSpPr>
          <p:spPr>
            <a:xfrm>
              <a:off x="3980525" y="4267675"/>
              <a:ext cx="1185025" cy="683825"/>
            </a:xfrm>
            <a:custGeom>
              <a:rect b="b" l="l" r="r" t="t"/>
              <a:pathLst>
                <a:path extrusionOk="0" h="27353" w="47401">
                  <a:moveTo>
                    <a:pt x="23717" y="0"/>
                  </a:moveTo>
                  <a:cubicBezTo>
                    <a:pt x="10608" y="0"/>
                    <a:pt x="0" y="6104"/>
                    <a:pt x="0" y="13677"/>
                  </a:cubicBezTo>
                  <a:cubicBezTo>
                    <a:pt x="0" y="21215"/>
                    <a:pt x="10608" y="27353"/>
                    <a:pt x="23717" y="27353"/>
                  </a:cubicBezTo>
                  <a:cubicBezTo>
                    <a:pt x="36793" y="27353"/>
                    <a:pt x="47401" y="21215"/>
                    <a:pt x="47401" y="13677"/>
                  </a:cubicBezTo>
                  <a:cubicBezTo>
                    <a:pt x="47401" y="6104"/>
                    <a:pt x="36793" y="0"/>
                    <a:pt x="23717"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80"/>
            <p:cNvSpPr/>
            <p:nvPr/>
          </p:nvSpPr>
          <p:spPr>
            <a:xfrm>
              <a:off x="5394850" y="1579900"/>
              <a:ext cx="319425" cy="185175"/>
            </a:xfrm>
            <a:custGeom>
              <a:rect b="b" l="l" r="r" t="t"/>
              <a:pathLst>
                <a:path extrusionOk="0" h="7407" w="12777">
                  <a:moveTo>
                    <a:pt x="601" y="1"/>
                  </a:moveTo>
                  <a:lnTo>
                    <a:pt x="1" y="368"/>
                  </a:lnTo>
                  <a:lnTo>
                    <a:pt x="12209" y="7406"/>
                  </a:lnTo>
                  <a:lnTo>
                    <a:pt x="12777" y="7039"/>
                  </a:lnTo>
                  <a:lnTo>
                    <a:pt x="601"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80"/>
            <p:cNvSpPr/>
            <p:nvPr/>
          </p:nvSpPr>
          <p:spPr>
            <a:xfrm>
              <a:off x="5409875" y="1276350"/>
              <a:ext cx="290225" cy="471200"/>
            </a:xfrm>
            <a:custGeom>
              <a:rect b="b" l="l" r="r" t="t"/>
              <a:pathLst>
                <a:path extrusionOk="0" h="18848" w="11609">
                  <a:moveTo>
                    <a:pt x="0" y="1"/>
                  </a:moveTo>
                  <a:lnTo>
                    <a:pt x="0" y="12143"/>
                  </a:lnTo>
                  <a:lnTo>
                    <a:pt x="11608" y="18848"/>
                  </a:lnTo>
                  <a:lnTo>
                    <a:pt x="11608" y="6672"/>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80"/>
            <p:cNvSpPr/>
            <p:nvPr/>
          </p:nvSpPr>
          <p:spPr>
            <a:xfrm>
              <a:off x="5366500" y="1218825"/>
              <a:ext cx="361125" cy="594600"/>
            </a:xfrm>
            <a:custGeom>
              <a:rect b="b" l="l" r="r" t="t"/>
              <a:pathLst>
                <a:path extrusionOk="0" h="23784" w="14445">
                  <a:moveTo>
                    <a:pt x="1135" y="1935"/>
                  </a:moveTo>
                  <a:lnTo>
                    <a:pt x="13343" y="8973"/>
                  </a:lnTo>
                  <a:lnTo>
                    <a:pt x="13343" y="21849"/>
                  </a:lnTo>
                  <a:lnTo>
                    <a:pt x="1135" y="14811"/>
                  </a:lnTo>
                  <a:lnTo>
                    <a:pt x="1135" y="1935"/>
                  </a:lnTo>
                  <a:close/>
                  <a:moveTo>
                    <a:pt x="1" y="0"/>
                  </a:moveTo>
                  <a:lnTo>
                    <a:pt x="1" y="15444"/>
                  </a:lnTo>
                  <a:lnTo>
                    <a:pt x="14444" y="23784"/>
                  </a:lnTo>
                  <a:lnTo>
                    <a:pt x="14444" y="8339"/>
                  </a:lnTo>
                  <a:lnTo>
                    <a:pt x="1" y="0"/>
                  </a:ln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80"/>
            <p:cNvSpPr/>
            <p:nvPr/>
          </p:nvSpPr>
          <p:spPr>
            <a:xfrm>
              <a:off x="5394850" y="1267175"/>
              <a:ext cx="15050" cy="321925"/>
            </a:xfrm>
            <a:custGeom>
              <a:rect b="b" l="l" r="r" t="t"/>
              <a:pathLst>
                <a:path extrusionOk="0" h="12877" w="602">
                  <a:moveTo>
                    <a:pt x="1" y="1"/>
                  </a:moveTo>
                  <a:lnTo>
                    <a:pt x="1" y="12877"/>
                  </a:lnTo>
                  <a:lnTo>
                    <a:pt x="601" y="12510"/>
                  </a:lnTo>
                  <a:lnTo>
                    <a:pt x="601" y="368"/>
                  </a:lnTo>
                  <a:lnTo>
                    <a:pt x="1"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80"/>
            <p:cNvSpPr/>
            <p:nvPr/>
          </p:nvSpPr>
          <p:spPr>
            <a:xfrm>
              <a:off x="5366500" y="1210475"/>
              <a:ext cx="376125" cy="216850"/>
            </a:xfrm>
            <a:custGeom>
              <a:rect b="b" l="l" r="r" t="t"/>
              <a:pathLst>
                <a:path extrusionOk="0" h="8674" w="15045">
                  <a:moveTo>
                    <a:pt x="601" y="1"/>
                  </a:moveTo>
                  <a:lnTo>
                    <a:pt x="1" y="334"/>
                  </a:lnTo>
                  <a:lnTo>
                    <a:pt x="14444" y="8673"/>
                  </a:lnTo>
                  <a:lnTo>
                    <a:pt x="15045" y="8340"/>
                  </a:lnTo>
                  <a:lnTo>
                    <a:pt x="601"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80"/>
            <p:cNvSpPr/>
            <p:nvPr/>
          </p:nvSpPr>
          <p:spPr>
            <a:xfrm>
              <a:off x="5727600" y="1418950"/>
              <a:ext cx="15025" cy="394475"/>
            </a:xfrm>
            <a:custGeom>
              <a:rect b="b" l="l" r="r" t="t"/>
              <a:pathLst>
                <a:path extrusionOk="0" h="15779" w="601">
                  <a:moveTo>
                    <a:pt x="601" y="1"/>
                  </a:moveTo>
                  <a:lnTo>
                    <a:pt x="0" y="334"/>
                  </a:lnTo>
                  <a:lnTo>
                    <a:pt x="0" y="15779"/>
                  </a:lnTo>
                  <a:lnTo>
                    <a:pt x="601" y="15445"/>
                  </a:lnTo>
                  <a:lnTo>
                    <a:pt x="601"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80"/>
            <p:cNvSpPr/>
            <p:nvPr/>
          </p:nvSpPr>
          <p:spPr>
            <a:xfrm>
              <a:off x="5420700" y="1398950"/>
              <a:ext cx="267725" cy="326075"/>
            </a:xfrm>
            <a:custGeom>
              <a:rect b="b" l="l" r="r" t="t"/>
              <a:pathLst>
                <a:path extrusionOk="0" h="13043" w="10709">
                  <a:moveTo>
                    <a:pt x="3270" y="0"/>
                  </a:moveTo>
                  <a:lnTo>
                    <a:pt x="1" y="3770"/>
                  </a:lnTo>
                  <a:lnTo>
                    <a:pt x="1" y="6872"/>
                  </a:lnTo>
                  <a:lnTo>
                    <a:pt x="10708" y="13043"/>
                  </a:lnTo>
                  <a:lnTo>
                    <a:pt x="10708" y="9974"/>
                  </a:lnTo>
                  <a:lnTo>
                    <a:pt x="8040" y="3770"/>
                  </a:lnTo>
                  <a:lnTo>
                    <a:pt x="6372" y="5337"/>
                  </a:lnTo>
                  <a:lnTo>
                    <a:pt x="6972" y="7906"/>
                  </a:lnTo>
                  <a:lnTo>
                    <a:pt x="3270" y="0"/>
                  </a:ln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80"/>
            <p:cNvSpPr/>
            <p:nvPr/>
          </p:nvSpPr>
          <p:spPr>
            <a:xfrm>
              <a:off x="5562475" y="1416175"/>
              <a:ext cx="40050" cy="51100"/>
            </a:xfrm>
            <a:custGeom>
              <a:rect b="b" l="l" r="r" t="t"/>
              <a:pathLst>
                <a:path extrusionOk="0" h="2044" w="1602">
                  <a:moveTo>
                    <a:pt x="453" y="0"/>
                  </a:moveTo>
                  <a:cubicBezTo>
                    <a:pt x="188" y="0"/>
                    <a:pt x="1" y="221"/>
                    <a:pt x="1" y="579"/>
                  </a:cubicBezTo>
                  <a:cubicBezTo>
                    <a:pt x="34" y="1113"/>
                    <a:pt x="334" y="1646"/>
                    <a:pt x="801" y="1946"/>
                  </a:cubicBezTo>
                  <a:cubicBezTo>
                    <a:pt x="923" y="2012"/>
                    <a:pt x="1040" y="2044"/>
                    <a:pt x="1145" y="2044"/>
                  </a:cubicBezTo>
                  <a:cubicBezTo>
                    <a:pt x="1412" y="2044"/>
                    <a:pt x="1602" y="1839"/>
                    <a:pt x="1602" y="1479"/>
                  </a:cubicBezTo>
                  <a:cubicBezTo>
                    <a:pt x="1568" y="912"/>
                    <a:pt x="1268" y="412"/>
                    <a:pt x="801" y="112"/>
                  </a:cubicBezTo>
                  <a:cubicBezTo>
                    <a:pt x="677" y="36"/>
                    <a:pt x="559" y="0"/>
                    <a:pt x="453" y="0"/>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80"/>
            <p:cNvSpPr/>
            <p:nvPr/>
          </p:nvSpPr>
          <p:spPr>
            <a:xfrm>
              <a:off x="5401525" y="2081100"/>
              <a:ext cx="319425" cy="184325"/>
            </a:xfrm>
            <a:custGeom>
              <a:rect b="b" l="l" r="r" t="t"/>
              <a:pathLst>
                <a:path extrusionOk="0" h="7373" w="12777">
                  <a:moveTo>
                    <a:pt x="568" y="0"/>
                  </a:moveTo>
                  <a:lnTo>
                    <a:pt x="1" y="334"/>
                  </a:lnTo>
                  <a:lnTo>
                    <a:pt x="12176" y="7372"/>
                  </a:lnTo>
                  <a:lnTo>
                    <a:pt x="12776" y="7039"/>
                  </a:lnTo>
                  <a:lnTo>
                    <a:pt x="568"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80"/>
            <p:cNvSpPr/>
            <p:nvPr/>
          </p:nvSpPr>
          <p:spPr>
            <a:xfrm>
              <a:off x="5415700" y="1776725"/>
              <a:ext cx="290225" cy="471175"/>
            </a:xfrm>
            <a:custGeom>
              <a:rect b="b" l="l" r="r" t="t"/>
              <a:pathLst>
                <a:path extrusionOk="0" h="18847" w="11609">
                  <a:moveTo>
                    <a:pt x="1" y="0"/>
                  </a:moveTo>
                  <a:lnTo>
                    <a:pt x="1" y="12175"/>
                  </a:lnTo>
                  <a:lnTo>
                    <a:pt x="11609" y="18847"/>
                  </a:lnTo>
                  <a:lnTo>
                    <a:pt x="11609" y="6705"/>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80"/>
            <p:cNvSpPr/>
            <p:nvPr/>
          </p:nvSpPr>
          <p:spPr>
            <a:xfrm>
              <a:off x="5373175" y="1720000"/>
              <a:ext cx="361125" cy="594625"/>
            </a:xfrm>
            <a:custGeom>
              <a:rect b="b" l="l" r="r" t="t"/>
              <a:pathLst>
                <a:path extrusionOk="0" h="23785" w="14445">
                  <a:moveTo>
                    <a:pt x="1135" y="1935"/>
                  </a:moveTo>
                  <a:lnTo>
                    <a:pt x="13343" y="8974"/>
                  </a:lnTo>
                  <a:lnTo>
                    <a:pt x="13343" y="21816"/>
                  </a:lnTo>
                  <a:lnTo>
                    <a:pt x="1135" y="14778"/>
                  </a:lnTo>
                  <a:lnTo>
                    <a:pt x="1135" y="1935"/>
                  </a:lnTo>
                  <a:close/>
                  <a:moveTo>
                    <a:pt x="0" y="1"/>
                  </a:moveTo>
                  <a:lnTo>
                    <a:pt x="0" y="15445"/>
                  </a:lnTo>
                  <a:lnTo>
                    <a:pt x="14444" y="23784"/>
                  </a:lnTo>
                  <a:lnTo>
                    <a:pt x="14444" y="8340"/>
                  </a:lnTo>
                  <a:lnTo>
                    <a:pt x="0" y="1"/>
                  </a:ln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80"/>
            <p:cNvSpPr/>
            <p:nvPr/>
          </p:nvSpPr>
          <p:spPr>
            <a:xfrm>
              <a:off x="5401525" y="1768375"/>
              <a:ext cx="14200" cy="321100"/>
            </a:xfrm>
            <a:custGeom>
              <a:rect b="b" l="l" r="r" t="t"/>
              <a:pathLst>
                <a:path extrusionOk="0" h="12844" w="568">
                  <a:moveTo>
                    <a:pt x="1" y="0"/>
                  </a:moveTo>
                  <a:lnTo>
                    <a:pt x="1" y="12843"/>
                  </a:lnTo>
                  <a:lnTo>
                    <a:pt x="568" y="12509"/>
                  </a:lnTo>
                  <a:lnTo>
                    <a:pt x="568" y="334"/>
                  </a:lnTo>
                  <a:lnTo>
                    <a:pt x="1"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80"/>
            <p:cNvSpPr/>
            <p:nvPr/>
          </p:nvSpPr>
          <p:spPr>
            <a:xfrm>
              <a:off x="5373175" y="1710825"/>
              <a:ext cx="376125" cy="217700"/>
            </a:xfrm>
            <a:custGeom>
              <a:rect b="b" l="l" r="r" t="t"/>
              <a:pathLst>
                <a:path extrusionOk="0" h="8708" w="15045">
                  <a:moveTo>
                    <a:pt x="601" y="1"/>
                  </a:moveTo>
                  <a:lnTo>
                    <a:pt x="0" y="368"/>
                  </a:lnTo>
                  <a:lnTo>
                    <a:pt x="14444" y="8707"/>
                  </a:lnTo>
                  <a:lnTo>
                    <a:pt x="15045" y="8340"/>
                  </a:lnTo>
                  <a:lnTo>
                    <a:pt x="601"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80"/>
            <p:cNvSpPr/>
            <p:nvPr/>
          </p:nvSpPr>
          <p:spPr>
            <a:xfrm>
              <a:off x="5734275" y="1919325"/>
              <a:ext cx="15025" cy="395300"/>
            </a:xfrm>
            <a:custGeom>
              <a:rect b="b" l="l" r="r" t="t"/>
              <a:pathLst>
                <a:path extrusionOk="0" h="15812" w="601">
                  <a:moveTo>
                    <a:pt x="601" y="0"/>
                  </a:moveTo>
                  <a:lnTo>
                    <a:pt x="0" y="367"/>
                  </a:lnTo>
                  <a:lnTo>
                    <a:pt x="0" y="15811"/>
                  </a:lnTo>
                  <a:lnTo>
                    <a:pt x="601" y="15445"/>
                  </a:lnTo>
                  <a:lnTo>
                    <a:pt x="601"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80"/>
            <p:cNvSpPr/>
            <p:nvPr/>
          </p:nvSpPr>
          <p:spPr>
            <a:xfrm>
              <a:off x="5427375" y="1900125"/>
              <a:ext cx="267725" cy="326100"/>
            </a:xfrm>
            <a:custGeom>
              <a:rect b="b" l="l" r="r" t="t"/>
              <a:pathLst>
                <a:path extrusionOk="0" h="13044" w="10709">
                  <a:moveTo>
                    <a:pt x="3270" y="1"/>
                  </a:moveTo>
                  <a:lnTo>
                    <a:pt x="1" y="3770"/>
                  </a:lnTo>
                  <a:lnTo>
                    <a:pt x="1" y="6873"/>
                  </a:lnTo>
                  <a:lnTo>
                    <a:pt x="10708" y="13044"/>
                  </a:lnTo>
                  <a:lnTo>
                    <a:pt x="10708" y="9941"/>
                  </a:lnTo>
                  <a:lnTo>
                    <a:pt x="8040" y="3770"/>
                  </a:lnTo>
                  <a:lnTo>
                    <a:pt x="6372" y="5305"/>
                  </a:lnTo>
                  <a:lnTo>
                    <a:pt x="6972" y="7907"/>
                  </a:lnTo>
                  <a:lnTo>
                    <a:pt x="3270" y="1"/>
                  </a:ln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80"/>
            <p:cNvSpPr/>
            <p:nvPr/>
          </p:nvSpPr>
          <p:spPr>
            <a:xfrm>
              <a:off x="5569150" y="1917175"/>
              <a:ext cx="40050" cy="51000"/>
            </a:xfrm>
            <a:custGeom>
              <a:rect b="b" l="l" r="r" t="t"/>
              <a:pathLst>
                <a:path extrusionOk="0" h="2040" w="1602">
                  <a:moveTo>
                    <a:pt x="435" y="1"/>
                  </a:moveTo>
                  <a:cubicBezTo>
                    <a:pt x="179" y="1"/>
                    <a:pt x="0" y="204"/>
                    <a:pt x="0" y="553"/>
                  </a:cubicBezTo>
                  <a:cubicBezTo>
                    <a:pt x="34" y="1120"/>
                    <a:pt x="334" y="1621"/>
                    <a:pt x="801" y="1921"/>
                  </a:cubicBezTo>
                  <a:cubicBezTo>
                    <a:pt x="932" y="2001"/>
                    <a:pt x="1057" y="2039"/>
                    <a:pt x="1167" y="2039"/>
                  </a:cubicBezTo>
                  <a:cubicBezTo>
                    <a:pt x="1423" y="2039"/>
                    <a:pt x="1602" y="1836"/>
                    <a:pt x="1602" y="1487"/>
                  </a:cubicBezTo>
                  <a:cubicBezTo>
                    <a:pt x="1568" y="920"/>
                    <a:pt x="1268" y="420"/>
                    <a:pt x="801" y="119"/>
                  </a:cubicBezTo>
                  <a:cubicBezTo>
                    <a:pt x="670" y="39"/>
                    <a:pt x="545" y="1"/>
                    <a:pt x="435"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80"/>
            <p:cNvSpPr/>
            <p:nvPr/>
          </p:nvSpPr>
          <p:spPr>
            <a:xfrm>
              <a:off x="5193875" y="3109550"/>
              <a:ext cx="186825" cy="675300"/>
            </a:xfrm>
            <a:custGeom>
              <a:rect b="b" l="l" r="r" t="t"/>
              <a:pathLst>
                <a:path extrusionOk="0" h="27012" w="7473">
                  <a:moveTo>
                    <a:pt x="6651" y="0"/>
                  </a:moveTo>
                  <a:cubicBezTo>
                    <a:pt x="6447" y="0"/>
                    <a:pt x="6238" y="42"/>
                    <a:pt x="6038" y="125"/>
                  </a:cubicBezTo>
                  <a:cubicBezTo>
                    <a:pt x="5905" y="192"/>
                    <a:pt x="5805" y="325"/>
                    <a:pt x="5805" y="492"/>
                  </a:cubicBezTo>
                  <a:lnTo>
                    <a:pt x="1" y="26678"/>
                  </a:lnTo>
                  <a:cubicBezTo>
                    <a:pt x="1" y="26778"/>
                    <a:pt x="67" y="26844"/>
                    <a:pt x="167" y="26911"/>
                  </a:cubicBezTo>
                  <a:cubicBezTo>
                    <a:pt x="284" y="26978"/>
                    <a:pt x="426" y="27011"/>
                    <a:pt x="572" y="27011"/>
                  </a:cubicBezTo>
                  <a:cubicBezTo>
                    <a:pt x="718" y="27011"/>
                    <a:pt x="868" y="26978"/>
                    <a:pt x="1001" y="26911"/>
                  </a:cubicBezTo>
                  <a:cubicBezTo>
                    <a:pt x="1101" y="26844"/>
                    <a:pt x="1168" y="26778"/>
                    <a:pt x="1168" y="26678"/>
                  </a:cubicBezTo>
                  <a:lnTo>
                    <a:pt x="7473" y="492"/>
                  </a:lnTo>
                  <a:cubicBezTo>
                    <a:pt x="7473" y="325"/>
                    <a:pt x="7373" y="192"/>
                    <a:pt x="7239" y="125"/>
                  </a:cubicBezTo>
                  <a:cubicBezTo>
                    <a:pt x="7056" y="42"/>
                    <a:pt x="6856" y="0"/>
                    <a:pt x="665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80"/>
            <p:cNvSpPr/>
            <p:nvPr/>
          </p:nvSpPr>
          <p:spPr>
            <a:xfrm>
              <a:off x="5660050" y="3109550"/>
              <a:ext cx="186825" cy="675300"/>
            </a:xfrm>
            <a:custGeom>
              <a:rect b="b" l="l" r="r" t="t"/>
              <a:pathLst>
                <a:path extrusionOk="0" h="27012" w="7473">
                  <a:moveTo>
                    <a:pt x="834" y="0"/>
                  </a:moveTo>
                  <a:cubicBezTo>
                    <a:pt x="626" y="0"/>
                    <a:pt x="417" y="42"/>
                    <a:pt x="234" y="125"/>
                  </a:cubicBezTo>
                  <a:cubicBezTo>
                    <a:pt x="100" y="192"/>
                    <a:pt x="0" y="325"/>
                    <a:pt x="0" y="492"/>
                  </a:cubicBezTo>
                  <a:lnTo>
                    <a:pt x="6305" y="26678"/>
                  </a:lnTo>
                  <a:cubicBezTo>
                    <a:pt x="6305" y="26778"/>
                    <a:pt x="6372" y="26844"/>
                    <a:pt x="6472" y="26911"/>
                  </a:cubicBezTo>
                  <a:cubicBezTo>
                    <a:pt x="6605" y="26978"/>
                    <a:pt x="6747" y="27011"/>
                    <a:pt x="6889" y="27011"/>
                  </a:cubicBezTo>
                  <a:cubicBezTo>
                    <a:pt x="7030" y="27011"/>
                    <a:pt x="7172" y="26978"/>
                    <a:pt x="7306" y="26911"/>
                  </a:cubicBezTo>
                  <a:cubicBezTo>
                    <a:pt x="7406" y="26844"/>
                    <a:pt x="7472" y="26778"/>
                    <a:pt x="7472" y="26678"/>
                  </a:cubicBezTo>
                  <a:lnTo>
                    <a:pt x="1668" y="492"/>
                  </a:lnTo>
                  <a:cubicBezTo>
                    <a:pt x="1668" y="325"/>
                    <a:pt x="1568" y="192"/>
                    <a:pt x="1435" y="125"/>
                  </a:cubicBezTo>
                  <a:cubicBezTo>
                    <a:pt x="1251" y="42"/>
                    <a:pt x="1043" y="0"/>
                    <a:pt x="83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80"/>
            <p:cNvSpPr/>
            <p:nvPr/>
          </p:nvSpPr>
          <p:spPr>
            <a:xfrm>
              <a:off x="5501600" y="3131225"/>
              <a:ext cx="42550" cy="758700"/>
            </a:xfrm>
            <a:custGeom>
              <a:rect b="b" l="l" r="r" t="t"/>
              <a:pathLst>
                <a:path extrusionOk="0" h="30348" w="1702">
                  <a:moveTo>
                    <a:pt x="851" y="1"/>
                  </a:moveTo>
                  <a:cubicBezTo>
                    <a:pt x="651" y="1"/>
                    <a:pt x="451" y="42"/>
                    <a:pt x="267" y="126"/>
                  </a:cubicBezTo>
                  <a:cubicBezTo>
                    <a:pt x="101" y="192"/>
                    <a:pt x="34" y="326"/>
                    <a:pt x="0" y="493"/>
                  </a:cubicBezTo>
                  <a:lnTo>
                    <a:pt x="267" y="30014"/>
                  </a:lnTo>
                  <a:cubicBezTo>
                    <a:pt x="267" y="30114"/>
                    <a:pt x="334" y="30214"/>
                    <a:pt x="434" y="30247"/>
                  </a:cubicBezTo>
                  <a:cubicBezTo>
                    <a:pt x="568" y="30314"/>
                    <a:pt x="709" y="30347"/>
                    <a:pt x="851" y="30347"/>
                  </a:cubicBezTo>
                  <a:cubicBezTo>
                    <a:pt x="993" y="30347"/>
                    <a:pt x="1135" y="30314"/>
                    <a:pt x="1268" y="30247"/>
                  </a:cubicBezTo>
                  <a:cubicBezTo>
                    <a:pt x="1368" y="30214"/>
                    <a:pt x="1435" y="30114"/>
                    <a:pt x="1435" y="30014"/>
                  </a:cubicBezTo>
                  <a:lnTo>
                    <a:pt x="1702" y="493"/>
                  </a:lnTo>
                  <a:cubicBezTo>
                    <a:pt x="1668" y="326"/>
                    <a:pt x="1568" y="192"/>
                    <a:pt x="1435" y="126"/>
                  </a:cubicBezTo>
                  <a:cubicBezTo>
                    <a:pt x="1251" y="42"/>
                    <a:pt x="1051" y="1"/>
                    <a:pt x="85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80"/>
            <p:cNvSpPr/>
            <p:nvPr/>
          </p:nvSpPr>
          <p:spPr>
            <a:xfrm>
              <a:off x="5148025" y="2747625"/>
              <a:ext cx="751375" cy="461600"/>
            </a:xfrm>
            <a:custGeom>
              <a:rect b="b" l="l" r="r" t="t"/>
              <a:pathLst>
                <a:path extrusionOk="0" h="18464" w="30055">
                  <a:moveTo>
                    <a:pt x="15011" y="0"/>
                  </a:moveTo>
                  <a:cubicBezTo>
                    <a:pt x="11158" y="0"/>
                    <a:pt x="7305" y="842"/>
                    <a:pt x="4370" y="2527"/>
                  </a:cubicBezTo>
                  <a:cubicBezTo>
                    <a:pt x="1468" y="4228"/>
                    <a:pt x="0" y="6463"/>
                    <a:pt x="0" y="8665"/>
                  </a:cubicBezTo>
                  <a:lnTo>
                    <a:pt x="0" y="9866"/>
                  </a:lnTo>
                  <a:cubicBezTo>
                    <a:pt x="33" y="12067"/>
                    <a:pt x="1501" y="14235"/>
                    <a:pt x="4403" y="15937"/>
                  </a:cubicBezTo>
                  <a:cubicBezTo>
                    <a:pt x="7339" y="17621"/>
                    <a:pt x="11183" y="18463"/>
                    <a:pt x="15027" y="18463"/>
                  </a:cubicBezTo>
                  <a:cubicBezTo>
                    <a:pt x="18872" y="18463"/>
                    <a:pt x="22716" y="17621"/>
                    <a:pt x="25652" y="15937"/>
                  </a:cubicBezTo>
                  <a:cubicBezTo>
                    <a:pt x="28587" y="14269"/>
                    <a:pt x="30022" y="12067"/>
                    <a:pt x="30055" y="9866"/>
                  </a:cubicBezTo>
                  <a:lnTo>
                    <a:pt x="30022" y="8665"/>
                  </a:lnTo>
                  <a:cubicBezTo>
                    <a:pt x="30022" y="6463"/>
                    <a:pt x="28587" y="4228"/>
                    <a:pt x="25652" y="2527"/>
                  </a:cubicBezTo>
                  <a:cubicBezTo>
                    <a:pt x="22716" y="842"/>
                    <a:pt x="18864" y="0"/>
                    <a:pt x="1501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80"/>
            <p:cNvSpPr/>
            <p:nvPr/>
          </p:nvSpPr>
          <p:spPr>
            <a:xfrm>
              <a:off x="5110475" y="2747625"/>
              <a:ext cx="824800" cy="433875"/>
            </a:xfrm>
            <a:custGeom>
              <a:rect b="b" l="l" r="r" t="t"/>
              <a:pathLst>
                <a:path extrusionOk="0" h="17355" w="32992">
                  <a:moveTo>
                    <a:pt x="16496" y="0"/>
                  </a:moveTo>
                  <a:cubicBezTo>
                    <a:pt x="12652" y="0"/>
                    <a:pt x="8807" y="842"/>
                    <a:pt x="5872" y="2527"/>
                  </a:cubicBezTo>
                  <a:cubicBezTo>
                    <a:pt x="1" y="5929"/>
                    <a:pt x="1" y="11433"/>
                    <a:pt x="5872" y="14802"/>
                  </a:cubicBezTo>
                  <a:cubicBezTo>
                    <a:pt x="8807" y="16504"/>
                    <a:pt x="12652" y="17354"/>
                    <a:pt x="16496" y="17354"/>
                  </a:cubicBezTo>
                  <a:cubicBezTo>
                    <a:pt x="20341" y="17354"/>
                    <a:pt x="24185" y="16504"/>
                    <a:pt x="27120" y="14802"/>
                  </a:cubicBezTo>
                  <a:cubicBezTo>
                    <a:pt x="32991" y="11433"/>
                    <a:pt x="32991" y="5929"/>
                    <a:pt x="27120" y="2527"/>
                  </a:cubicBezTo>
                  <a:cubicBezTo>
                    <a:pt x="24185" y="842"/>
                    <a:pt x="20341" y="0"/>
                    <a:pt x="1649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80"/>
            <p:cNvSpPr/>
            <p:nvPr/>
          </p:nvSpPr>
          <p:spPr>
            <a:xfrm>
              <a:off x="5110475" y="2747625"/>
              <a:ext cx="824800" cy="433875"/>
            </a:xfrm>
            <a:custGeom>
              <a:rect b="b" l="l" r="r" t="t"/>
              <a:pathLst>
                <a:path extrusionOk="0" h="17355" w="32992">
                  <a:moveTo>
                    <a:pt x="16496" y="0"/>
                  </a:moveTo>
                  <a:cubicBezTo>
                    <a:pt x="12652" y="0"/>
                    <a:pt x="8807" y="842"/>
                    <a:pt x="5872" y="2527"/>
                  </a:cubicBezTo>
                  <a:cubicBezTo>
                    <a:pt x="1" y="5929"/>
                    <a:pt x="1" y="11433"/>
                    <a:pt x="5872" y="14802"/>
                  </a:cubicBezTo>
                  <a:cubicBezTo>
                    <a:pt x="8807" y="16504"/>
                    <a:pt x="12652" y="17354"/>
                    <a:pt x="16496" y="17354"/>
                  </a:cubicBezTo>
                  <a:cubicBezTo>
                    <a:pt x="20341" y="17354"/>
                    <a:pt x="24185" y="16504"/>
                    <a:pt x="27120" y="14802"/>
                  </a:cubicBezTo>
                  <a:cubicBezTo>
                    <a:pt x="32991" y="11433"/>
                    <a:pt x="32991" y="5929"/>
                    <a:pt x="27120" y="2527"/>
                  </a:cubicBezTo>
                  <a:cubicBezTo>
                    <a:pt x="24185" y="842"/>
                    <a:pt x="20341" y="0"/>
                    <a:pt x="164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80"/>
            <p:cNvSpPr/>
            <p:nvPr/>
          </p:nvSpPr>
          <p:spPr>
            <a:xfrm>
              <a:off x="5388175" y="2872500"/>
              <a:ext cx="263550" cy="138450"/>
            </a:xfrm>
            <a:custGeom>
              <a:rect b="b" l="l" r="r" t="t"/>
              <a:pathLst>
                <a:path extrusionOk="0" h="5538" w="10542">
                  <a:moveTo>
                    <a:pt x="5288" y="0"/>
                  </a:moveTo>
                  <a:cubicBezTo>
                    <a:pt x="4062" y="0"/>
                    <a:pt x="2836" y="267"/>
                    <a:pt x="1902" y="801"/>
                  </a:cubicBezTo>
                  <a:cubicBezTo>
                    <a:pt x="34" y="1902"/>
                    <a:pt x="1" y="3636"/>
                    <a:pt x="1902" y="4737"/>
                  </a:cubicBezTo>
                  <a:cubicBezTo>
                    <a:pt x="2836" y="5271"/>
                    <a:pt x="4062" y="5538"/>
                    <a:pt x="5288" y="5538"/>
                  </a:cubicBezTo>
                  <a:cubicBezTo>
                    <a:pt x="6514" y="5538"/>
                    <a:pt x="7740" y="5271"/>
                    <a:pt x="8674" y="4737"/>
                  </a:cubicBezTo>
                  <a:cubicBezTo>
                    <a:pt x="10542" y="3636"/>
                    <a:pt x="10542" y="1902"/>
                    <a:pt x="8674" y="801"/>
                  </a:cubicBezTo>
                  <a:cubicBezTo>
                    <a:pt x="7740" y="267"/>
                    <a:pt x="6514" y="0"/>
                    <a:pt x="528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80"/>
            <p:cNvSpPr/>
            <p:nvPr/>
          </p:nvSpPr>
          <p:spPr>
            <a:xfrm>
              <a:off x="5380675" y="2769100"/>
              <a:ext cx="282725" cy="205375"/>
            </a:xfrm>
            <a:custGeom>
              <a:rect b="b" l="l" r="r" t="t"/>
              <a:pathLst>
                <a:path extrusionOk="0" h="8215" w="11309">
                  <a:moveTo>
                    <a:pt x="1602" y="0"/>
                  </a:moveTo>
                  <a:cubicBezTo>
                    <a:pt x="1" y="1301"/>
                    <a:pt x="968" y="5471"/>
                    <a:pt x="2603" y="7139"/>
                  </a:cubicBezTo>
                  <a:lnTo>
                    <a:pt x="2636" y="7172"/>
                  </a:lnTo>
                  <a:lnTo>
                    <a:pt x="2703" y="7239"/>
                  </a:lnTo>
                  <a:lnTo>
                    <a:pt x="2836" y="7372"/>
                  </a:lnTo>
                  <a:lnTo>
                    <a:pt x="2903" y="7405"/>
                  </a:lnTo>
                  <a:lnTo>
                    <a:pt x="3003" y="7506"/>
                  </a:lnTo>
                  <a:cubicBezTo>
                    <a:pt x="3070" y="7539"/>
                    <a:pt x="3170" y="7606"/>
                    <a:pt x="3236" y="7639"/>
                  </a:cubicBezTo>
                  <a:cubicBezTo>
                    <a:pt x="3987" y="8023"/>
                    <a:pt x="4821" y="8214"/>
                    <a:pt x="5655" y="8214"/>
                  </a:cubicBezTo>
                  <a:cubicBezTo>
                    <a:pt x="6489" y="8214"/>
                    <a:pt x="7323" y="8023"/>
                    <a:pt x="8073" y="7639"/>
                  </a:cubicBezTo>
                  <a:cubicBezTo>
                    <a:pt x="8173" y="7606"/>
                    <a:pt x="8240" y="7539"/>
                    <a:pt x="8307" y="7506"/>
                  </a:cubicBezTo>
                  <a:lnTo>
                    <a:pt x="8407" y="7405"/>
                  </a:lnTo>
                  <a:lnTo>
                    <a:pt x="8473" y="7372"/>
                  </a:lnTo>
                  <a:cubicBezTo>
                    <a:pt x="8507" y="7339"/>
                    <a:pt x="8573" y="7305"/>
                    <a:pt x="8607" y="7239"/>
                  </a:cubicBezTo>
                  <a:lnTo>
                    <a:pt x="8674" y="7205"/>
                  </a:lnTo>
                  <a:lnTo>
                    <a:pt x="8707" y="7139"/>
                  </a:lnTo>
                  <a:cubicBezTo>
                    <a:pt x="10341" y="5471"/>
                    <a:pt x="11309" y="1334"/>
                    <a:pt x="9708"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80"/>
            <p:cNvSpPr/>
            <p:nvPr/>
          </p:nvSpPr>
          <p:spPr>
            <a:xfrm>
              <a:off x="5392350" y="2735725"/>
              <a:ext cx="259375" cy="136800"/>
            </a:xfrm>
            <a:custGeom>
              <a:rect b="b" l="l" r="r" t="t"/>
              <a:pathLst>
                <a:path extrusionOk="0" h="5472" w="10375">
                  <a:moveTo>
                    <a:pt x="5204" y="1"/>
                  </a:moveTo>
                  <a:cubicBezTo>
                    <a:pt x="4062" y="1"/>
                    <a:pt x="2919" y="268"/>
                    <a:pt x="1869" y="801"/>
                  </a:cubicBezTo>
                  <a:cubicBezTo>
                    <a:pt x="1" y="1869"/>
                    <a:pt x="1" y="3603"/>
                    <a:pt x="1869" y="4671"/>
                  </a:cubicBezTo>
                  <a:cubicBezTo>
                    <a:pt x="2919" y="5205"/>
                    <a:pt x="4062" y="5471"/>
                    <a:pt x="5204" y="5471"/>
                  </a:cubicBezTo>
                  <a:cubicBezTo>
                    <a:pt x="6347" y="5471"/>
                    <a:pt x="7489" y="5205"/>
                    <a:pt x="8540" y="4671"/>
                  </a:cubicBezTo>
                  <a:cubicBezTo>
                    <a:pt x="10375" y="3603"/>
                    <a:pt x="10375" y="1869"/>
                    <a:pt x="8540" y="801"/>
                  </a:cubicBezTo>
                  <a:cubicBezTo>
                    <a:pt x="7489" y="268"/>
                    <a:pt x="6347" y="1"/>
                    <a:pt x="5204"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80"/>
            <p:cNvSpPr/>
            <p:nvPr/>
          </p:nvSpPr>
          <p:spPr>
            <a:xfrm>
              <a:off x="5443225" y="2762425"/>
              <a:ext cx="157625" cy="83400"/>
            </a:xfrm>
            <a:custGeom>
              <a:rect b="b" l="l" r="r" t="t"/>
              <a:pathLst>
                <a:path extrusionOk="0" h="3336" w="6305">
                  <a:moveTo>
                    <a:pt x="3157" y="0"/>
                  </a:moveTo>
                  <a:cubicBezTo>
                    <a:pt x="2461" y="0"/>
                    <a:pt x="1768" y="167"/>
                    <a:pt x="1135" y="501"/>
                  </a:cubicBezTo>
                  <a:cubicBezTo>
                    <a:pt x="0" y="1134"/>
                    <a:pt x="0" y="2202"/>
                    <a:pt x="1135" y="2836"/>
                  </a:cubicBezTo>
                  <a:cubicBezTo>
                    <a:pt x="1768" y="3169"/>
                    <a:pt x="2461" y="3336"/>
                    <a:pt x="3157" y="3336"/>
                  </a:cubicBezTo>
                  <a:cubicBezTo>
                    <a:pt x="3853" y="3336"/>
                    <a:pt x="4554" y="3169"/>
                    <a:pt x="5204" y="2836"/>
                  </a:cubicBezTo>
                  <a:cubicBezTo>
                    <a:pt x="6305" y="2202"/>
                    <a:pt x="6305" y="1134"/>
                    <a:pt x="5204" y="501"/>
                  </a:cubicBezTo>
                  <a:cubicBezTo>
                    <a:pt x="4554" y="167"/>
                    <a:pt x="3853" y="0"/>
                    <a:pt x="3157"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80"/>
            <p:cNvSpPr/>
            <p:nvPr/>
          </p:nvSpPr>
          <p:spPr>
            <a:xfrm>
              <a:off x="5454075" y="2789950"/>
              <a:ext cx="135950" cy="55875"/>
            </a:xfrm>
            <a:custGeom>
              <a:rect b="b" l="l" r="r" t="t"/>
              <a:pathLst>
                <a:path extrusionOk="0" h="2235" w="5438">
                  <a:moveTo>
                    <a:pt x="2723" y="0"/>
                  </a:moveTo>
                  <a:cubicBezTo>
                    <a:pt x="2027" y="0"/>
                    <a:pt x="1334" y="167"/>
                    <a:pt x="701" y="500"/>
                  </a:cubicBezTo>
                  <a:cubicBezTo>
                    <a:pt x="400" y="634"/>
                    <a:pt x="167" y="867"/>
                    <a:pt x="0" y="1134"/>
                  </a:cubicBezTo>
                  <a:cubicBezTo>
                    <a:pt x="167" y="1368"/>
                    <a:pt x="400" y="1601"/>
                    <a:pt x="701" y="1735"/>
                  </a:cubicBezTo>
                  <a:cubicBezTo>
                    <a:pt x="1334" y="2068"/>
                    <a:pt x="2027" y="2235"/>
                    <a:pt x="2723" y="2235"/>
                  </a:cubicBezTo>
                  <a:cubicBezTo>
                    <a:pt x="3419" y="2235"/>
                    <a:pt x="4120" y="2068"/>
                    <a:pt x="4770" y="1735"/>
                  </a:cubicBezTo>
                  <a:cubicBezTo>
                    <a:pt x="5037" y="1601"/>
                    <a:pt x="5271" y="1368"/>
                    <a:pt x="5437" y="1134"/>
                  </a:cubicBezTo>
                  <a:cubicBezTo>
                    <a:pt x="5271" y="867"/>
                    <a:pt x="5037" y="634"/>
                    <a:pt x="4770" y="500"/>
                  </a:cubicBezTo>
                  <a:cubicBezTo>
                    <a:pt x="4120" y="167"/>
                    <a:pt x="3419" y="0"/>
                    <a:pt x="2723"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80"/>
            <p:cNvSpPr/>
            <p:nvPr/>
          </p:nvSpPr>
          <p:spPr>
            <a:xfrm>
              <a:off x="5409025" y="2621000"/>
              <a:ext cx="214350" cy="206575"/>
            </a:xfrm>
            <a:custGeom>
              <a:rect b="b" l="l" r="r" t="t"/>
              <a:pathLst>
                <a:path extrusionOk="0" h="8263" w="8574">
                  <a:moveTo>
                    <a:pt x="5907" y="0"/>
                  </a:moveTo>
                  <a:cubicBezTo>
                    <a:pt x="5580" y="0"/>
                    <a:pt x="4953" y="1252"/>
                    <a:pt x="4704" y="2155"/>
                  </a:cubicBezTo>
                  <a:cubicBezTo>
                    <a:pt x="4404" y="3155"/>
                    <a:pt x="4204" y="3956"/>
                    <a:pt x="4204" y="3956"/>
                  </a:cubicBezTo>
                  <a:cubicBezTo>
                    <a:pt x="4104" y="3189"/>
                    <a:pt x="3937" y="2422"/>
                    <a:pt x="3703" y="1688"/>
                  </a:cubicBezTo>
                  <a:cubicBezTo>
                    <a:pt x="3387" y="825"/>
                    <a:pt x="3095" y="532"/>
                    <a:pt x="2871" y="532"/>
                  </a:cubicBezTo>
                  <a:cubicBezTo>
                    <a:pt x="2836" y="532"/>
                    <a:pt x="2802" y="540"/>
                    <a:pt x="2769" y="554"/>
                  </a:cubicBezTo>
                  <a:cubicBezTo>
                    <a:pt x="2503" y="654"/>
                    <a:pt x="2336" y="1121"/>
                    <a:pt x="2269" y="2488"/>
                  </a:cubicBezTo>
                  <a:cubicBezTo>
                    <a:pt x="2236" y="3122"/>
                    <a:pt x="2269" y="3756"/>
                    <a:pt x="2336" y="4423"/>
                  </a:cubicBezTo>
                  <a:cubicBezTo>
                    <a:pt x="2336" y="4423"/>
                    <a:pt x="1835" y="3856"/>
                    <a:pt x="1268" y="3322"/>
                  </a:cubicBezTo>
                  <a:cubicBezTo>
                    <a:pt x="815" y="2895"/>
                    <a:pt x="532" y="2725"/>
                    <a:pt x="334" y="2725"/>
                  </a:cubicBezTo>
                  <a:cubicBezTo>
                    <a:pt x="285" y="2725"/>
                    <a:pt x="241" y="2735"/>
                    <a:pt x="201" y="2755"/>
                  </a:cubicBezTo>
                  <a:cubicBezTo>
                    <a:pt x="34" y="2889"/>
                    <a:pt x="1" y="3789"/>
                    <a:pt x="935" y="5524"/>
                  </a:cubicBezTo>
                  <a:cubicBezTo>
                    <a:pt x="1402" y="6391"/>
                    <a:pt x="2002" y="7192"/>
                    <a:pt x="2736" y="7892"/>
                  </a:cubicBezTo>
                  <a:cubicBezTo>
                    <a:pt x="2736" y="7892"/>
                    <a:pt x="3329" y="8263"/>
                    <a:pt x="4387" y="8263"/>
                  </a:cubicBezTo>
                  <a:cubicBezTo>
                    <a:pt x="4915" y="8263"/>
                    <a:pt x="5560" y="8170"/>
                    <a:pt x="6305" y="7892"/>
                  </a:cubicBezTo>
                  <a:cubicBezTo>
                    <a:pt x="6872" y="7292"/>
                    <a:pt x="7373" y="6658"/>
                    <a:pt x="7773" y="5924"/>
                  </a:cubicBezTo>
                  <a:cubicBezTo>
                    <a:pt x="8474" y="4723"/>
                    <a:pt x="8574" y="3122"/>
                    <a:pt x="8240" y="2922"/>
                  </a:cubicBezTo>
                  <a:cubicBezTo>
                    <a:pt x="8218" y="2910"/>
                    <a:pt x="8193" y="2905"/>
                    <a:pt x="8165" y="2905"/>
                  </a:cubicBezTo>
                  <a:cubicBezTo>
                    <a:pt x="7709" y="2905"/>
                    <a:pt x="6439" y="4323"/>
                    <a:pt x="6439" y="4323"/>
                  </a:cubicBezTo>
                  <a:cubicBezTo>
                    <a:pt x="6572" y="3656"/>
                    <a:pt x="6639" y="2955"/>
                    <a:pt x="6606" y="2288"/>
                  </a:cubicBezTo>
                  <a:cubicBezTo>
                    <a:pt x="6539" y="1187"/>
                    <a:pt x="6272" y="220"/>
                    <a:pt x="5972" y="20"/>
                  </a:cubicBezTo>
                  <a:cubicBezTo>
                    <a:pt x="5952" y="7"/>
                    <a:pt x="5930" y="0"/>
                    <a:pt x="590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80"/>
            <p:cNvSpPr/>
            <p:nvPr/>
          </p:nvSpPr>
          <p:spPr>
            <a:xfrm>
              <a:off x="5409025" y="2621000"/>
              <a:ext cx="214350" cy="206575"/>
            </a:xfrm>
            <a:custGeom>
              <a:rect b="b" l="l" r="r" t="t"/>
              <a:pathLst>
                <a:path extrusionOk="0" h="8263" w="8574">
                  <a:moveTo>
                    <a:pt x="5907" y="0"/>
                  </a:moveTo>
                  <a:cubicBezTo>
                    <a:pt x="5580" y="0"/>
                    <a:pt x="4953" y="1252"/>
                    <a:pt x="4704" y="2155"/>
                  </a:cubicBezTo>
                  <a:cubicBezTo>
                    <a:pt x="4404" y="3155"/>
                    <a:pt x="4204" y="3956"/>
                    <a:pt x="4204" y="3956"/>
                  </a:cubicBezTo>
                  <a:cubicBezTo>
                    <a:pt x="4104" y="3189"/>
                    <a:pt x="3937" y="2422"/>
                    <a:pt x="3703" y="1688"/>
                  </a:cubicBezTo>
                  <a:cubicBezTo>
                    <a:pt x="3387" y="825"/>
                    <a:pt x="3095" y="532"/>
                    <a:pt x="2871" y="532"/>
                  </a:cubicBezTo>
                  <a:cubicBezTo>
                    <a:pt x="2836" y="532"/>
                    <a:pt x="2802" y="540"/>
                    <a:pt x="2769" y="554"/>
                  </a:cubicBezTo>
                  <a:cubicBezTo>
                    <a:pt x="2503" y="654"/>
                    <a:pt x="2336" y="1121"/>
                    <a:pt x="2269" y="2488"/>
                  </a:cubicBezTo>
                  <a:cubicBezTo>
                    <a:pt x="2236" y="3122"/>
                    <a:pt x="2269" y="3756"/>
                    <a:pt x="2336" y="4423"/>
                  </a:cubicBezTo>
                  <a:cubicBezTo>
                    <a:pt x="2336" y="4423"/>
                    <a:pt x="1835" y="3856"/>
                    <a:pt x="1268" y="3322"/>
                  </a:cubicBezTo>
                  <a:cubicBezTo>
                    <a:pt x="815" y="2895"/>
                    <a:pt x="532" y="2725"/>
                    <a:pt x="334" y="2725"/>
                  </a:cubicBezTo>
                  <a:cubicBezTo>
                    <a:pt x="285" y="2725"/>
                    <a:pt x="241" y="2735"/>
                    <a:pt x="201" y="2755"/>
                  </a:cubicBezTo>
                  <a:cubicBezTo>
                    <a:pt x="34" y="2889"/>
                    <a:pt x="1" y="3789"/>
                    <a:pt x="935" y="5524"/>
                  </a:cubicBezTo>
                  <a:cubicBezTo>
                    <a:pt x="1402" y="6391"/>
                    <a:pt x="2002" y="7192"/>
                    <a:pt x="2736" y="7892"/>
                  </a:cubicBezTo>
                  <a:cubicBezTo>
                    <a:pt x="2736" y="7892"/>
                    <a:pt x="3329" y="8263"/>
                    <a:pt x="4387" y="8263"/>
                  </a:cubicBezTo>
                  <a:cubicBezTo>
                    <a:pt x="4915" y="8263"/>
                    <a:pt x="5560" y="8170"/>
                    <a:pt x="6305" y="7892"/>
                  </a:cubicBezTo>
                  <a:cubicBezTo>
                    <a:pt x="6872" y="7292"/>
                    <a:pt x="7373" y="6658"/>
                    <a:pt x="7773" y="5924"/>
                  </a:cubicBezTo>
                  <a:cubicBezTo>
                    <a:pt x="8474" y="4723"/>
                    <a:pt x="8574" y="3122"/>
                    <a:pt x="8240" y="2922"/>
                  </a:cubicBezTo>
                  <a:cubicBezTo>
                    <a:pt x="8218" y="2910"/>
                    <a:pt x="8193" y="2905"/>
                    <a:pt x="8165" y="2905"/>
                  </a:cubicBezTo>
                  <a:cubicBezTo>
                    <a:pt x="7709" y="2905"/>
                    <a:pt x="6439" y="4323"/>
                    <a:pt x="6439" y="4323"/>
                  </a:cubicBezTo>
                  <a:cubicBezTo>
                    <a:pt x="6572" y="3656"/>
                    <a:pt x="6639" y="2955"/>
                    <a:pt x="6606" y="2288"/>
                  </a:cubicBezTo>
                  <a:cubicBezTo>
                    <a:pt x="6539" y="1187"/>
                    <a:pt x="6272" y="220"/>
                    <a:pt x="5972" y="20"/>
                  </a:cubicBezTo>
                  <a:cubicBezTo>
                    <a:pt x="5952" y="7"/>
                    <a:pt x="5930" y="0"/>
                    <a:pt x="590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80"/>
            <p:cNvSpPr/>
            <p:nvPr/>
          </p:nvSpPr>
          <p:spPr>
            <a:xfrm>
              <a:off x="1737250" y="787900"/>
              <a:ext cx="907325" cy="1087250"/>
            </a:xfrm>
            <a:custGeom>
              <a:rect b="b" l="l" r="r" t="t"/>
              <a:pathLst>
                <a:path extrusionOk="0" h="43490" w="36293">
                  <a:moveTo>
                    <a:pt x="21699" y="12728"/>
                  </a:moveTo>
                  <a:cubicBezTo>
                    <a:pt x="23757" y="12728"/>
                    <a:pt x="24918" y="14505"/>
                    <a:pt x="24918" y="17704"/>
                  </a:cubicBezTo>
                  <a:cubicBezTo>
                    <a:pt x="24918" y="22274"/>
                    <a:pt x="21716" y="27845"/>
                    <a:pt x="17746" y="30146"/>
                  </a:cubicBezTo>
                  <a:cubicBezTo>
                    <a:pt x="16542" y="30835"/>
                    <a:pt x="15476" y="31167"/>
                    <a:pt x="14575" y="31167"/>
                  </a:cubicBezTo>
                  <a:cubicBezTo>
                    <a:pt x="12506" y="31167"/>
                    <a:pt x="11308" y="29417"/>
                    <a:pt x="11308" y="26210"/>
                  </a:cubicBezTo>
                  <a:cubicBezTo>
                    <a:pt x="11308" y="21640"/>
                    <a:pt x="14577" y="16036"/>
                    <a:pt x="18580" y="13735"/>
                  </a:cubicBezTo>
                  <a:cubicBezTo>
                    <a:pt x="19771" y="13054"/>
                    <a:pt x="20818" y="12728"/>
                    <a:pt x="21699" y="12728"/>
                  </a:cubicBezTo>
                  <a:close/>
                  <a:moveTo>
                    <a:pt x="26711" y="1"/>
                  </a:moveTo>
                  <a:cubicBezTo>
                    <a:pt x="26530" y="1"/>
                    <a:pt x="26358" y="89"/>
                    <a:pt x="26252" y="258"/>
                  </a:cubicBezTo>
                  <a:lnTo>
                    <a:pt x="23117" y="4995"/>
                  </a:lnTo>
                  <a:cubicBezTo>
                    <a:pt x="22917" y="5228"/>
                    <a:pt x="22616" y="5395"/>
                    <a:pt x="22283" y="5395"/>
                  </a:cubicBezTo>
                  <a:cubicBezTo>
                    <a:pt x="21916" y="5395"/>
                    <a:pt x="21549" y="5395"/>
                    <a:pt x="21182" y="5462"/>
                  </a:cubicBezTo>
                  <a:lnTo>
                    <a:pt x="22316" y="2627"/>
                  </a:lnTo>
                  <a:lnTo>
                    <a:pt x="19114" y="759"/>
                  </a:lnTo>
                  <a:cubicBezTo>
                    <a:pt x="19072" y="745"/>
                    <a:pt x="19025" y="737"/>
                    <a:pt x="18977" y="737"/>
                  </a:cubicBezTo>
                  <a:cubicBezTo>
                    <a:pt x="18909" y="737"/>
                    <a:pt x="18839" y="753"/>
                    <a:pt x="18780" y="792"/>
                  </a:cubicBezTo>
                  <a:lnTo>
                    <a:pt x="14511" y="3260"/>
                  </a:lnTo>
                  <a:cubicBezTo>
                    <a:pt x="14244" y="3427"/>
                    <a:pt x="14044" y="3727"/>
                    <a:pt x="14010" y="4061"/>
                  </a:cubicBezTo>
                  <a:lnTo>
                    <a:pt x="13577" y="8764"/>
                  </a:lnTo>
                  <a:cubicBezTo>
                    <a:pt x="13510" y="9098"/>
                    <a:pt x="13377" y="9398"/>
                    <a:pt x="13143" y="9665"/>
                  </a:cubicBezTo>
                  <a:cubicBezTo>
                    <a:pt x="12309" y="10432"/>
                    <a:pt x="11509" y="11266"/>
                    <a:pt x="10775" y="12167"/>
                  </a:cubicBezTo>
                  <a:cubicBezTo>
                    <a:pt x="10623" y="12344"/>
                    <a:pt x="10395" y="12425"/>
                    <a:pt x="10163" y="12425"/>
                  </a:cubicBezTo>
                  <a:cubicBezTo>
                    <a:pt x="10088" y="12425"/>
                    <a:pt x="10014" y="12416"/>
                    <a:pt x="9941" y="12400"/>
                  </a:cubicBezTo>
                  <a:lnTo>
                    <a:pt x="7239" y="11433"/>
                  </a:lnTo>
                  <a:cubicBezTo>
                    <a:pt x="7179" y="11420"/>
                    <a:pt x="7117" y="11413"/>
                    <a:pt x="7056" y="11413"/>
                  </a:cubicBezTo>
                  <a:cubicBezTo>
                    <a:pt x="6812" y="11413"/>
                    <a:pt x="6572" y="11520"/>
                    <a:pt x="6438" y="11733"/>
                  </a:cubicBezTo>
                  <a:lnTo>
                    <a:pt x="3336" y="17137"/>
                  </a:lnTo>
                  <a:cubicBezTo>
                    <a:pt x="3203" y="17404"/>
                    <a:pt x="3236" y="17737"/>
                    <a:pt x="3469" y="17971"/>
                  </a:cubicBezTo>
                  <a:lnTo>
                    <a:pt x="5638" y="19839"/>
                  </a:lnTo>
                  <a:cubicBezTo>
                    <a:pt x="5871" y="20039"/>
                    <a:pt x="5938" y="20373"/>
                    <a:pt x="5838" y="20673"/>
                  </a:cubicBezTo>
                  <a:cubicBezTo>
                    <a:pt x="5438" y="21740"/>
                    <a:pt x="5104" y="22841"/>
                    <a:pt x="4870" y="23942"/>
                  </a:cubicBezTo>
                  <a:cubicBezTo>
                    <a:pt x="4770" y="24275"/>
                    <a:pt x="4604" y="24576"/>
                    <a:pt x="4337" y="24776"/>
                  </a:cubicBezTo>
                  <a:lnTo>
                    <a:pt x="434" y="27511"/>
                  </a:lnTo>
                  <a:cubicBezTo>
                    <a:pt x="200" y="27745"/>
                    <a:pt x="34" y="28045"/>
                    <a:pt x="34" y="28345"/>
                  </a:cubicBezTo>
                  <a:lnTo>
                    <a:pt x="34" y="33282"/>
                  </a:lnTo>
                  <a:cubicBezTo>
                    <a:pt x="0" y="33382"/>
                    <a:pt x="67" y="33515"/>
                    <a:pt x="167" y="33582"/>
                  </a:cubicBezTo>
                  <a:lnTo>
                    <a:pt x="3369" y="35417"/>
                  </a:lnTo>
                  <a:lnTo>
                    <a:pt x="5371" y="33315"/>
                  </a:lnTo>
                  <a:cubicBezTo>
                    <a:pt x="5504" y="33582"/>
                    <a:pt x="5604" y="33816"/>
                    <a:pt x="5771" y="34049"/>
                  </a:cubicBezTo>
                  <a:cubicBezTo>
                    <a:pt x="5938" y="34316"/>
                    <a:pt x="5938" y="34683"/>
                    <a:pt x="5838" y="34983"/>
                  </a:cubicBezTo>
                  <a:lnTo>
                    <a:pt x="3336" y="40053"/>
                  </a:lnTo>
                  <a:cubicBezTo>
                    <a:pt x="3203" y="40320"/>
                    <a:pt x="3269" y="40654"/>
                    <a:pt x="3536" y="40787"/>
                  </a:cubicBezTo>
                  <a:lnTo>
                    <a:pt x="7372" y="42989"/>
                  </a:lnTo>
                  <a:cubicBezTo>
                    <a:pt x="7463" y="43046"/>
                    <a:pt x="7562" y="43072"/>
                    <a:pt x="7660" y="43072"/>
                  </a:cubicBezTo>
                  <a:cubicBezTo>
                    <a:pt x="7848" y="43072"/>
                    <a:pt x="8030" y="42976"/>
                    <a:pt x="8139" y="42822"/>
                  </a:cubicBezTo>
                  <a:lnTo>
                    <a:pt x="10174" y="37485"/>
                  </a:lnTo>
                  <a:cubicBezTo>
                    <a:pt x="10374" y="37218"/>
                    <a:pt x="10675" y="37051"/>
                    <a:pt x="11008" y="37051"/>
                  </a:cubicBezTo>
                  <a:cubicBezTo>
                    <a:pt x="11675" y="37051"/>
                    <a:pt x="12376" y="36985"/>
                    <a:pt x="13043" y="36851"/>
                  </a:cubicBezTo>
                  <a:cubicBezTo>
                    <a:pt x="13086" y="36835"/>
                    <a:pt x="13130" y="36827"/>
                    <a:pt x="13174" y="36827"/>
                  </a:cubicBezTo>
                  <a:cubicBezTo>
                    <a:pt x="13399" y="36827"/>
                    <a:pt x="13610" y="37028"/>
                    <a:pt x="13610" y="37251"/>
                  </a:cubicBezTo>
                  <a:lnTo>
                    <a:pt x="14044" y="41388"/>
                  </a:lnTo>
                  <a:cubicBezTo>
                    <a:pt x="14044" y="41521"/>
                    <a:pt x="14110" y="41621"/>
                    <a:pt x="14210" y="41688"/>
                  </a:cubicBezTo>
                  <a:lnTo>
                    <a:pt x="17346" y="43489"/>
                  </a:lnTo>
                  <a:lnTo>
                    <a:pt x="19848" y="39787"/>
                  </a:lnTo>
                  <a:cubicBezTo>
                    <a:pt x="20115" y="39620"/>
                    <a:pt x="20315" y="39320"/>
                    <a:pt x="20348" y="38986"/>
                  </a:cubicBezTo>
                  <a:lnTo>
                    <a:pt x="19681" y="33649"/>
                  </a:lnTo>
                  <a:cubicBezTo>
                    <a:pt x="19748" y="33349"/>
                    <a:pt x="19948" y="33082"/>
                    <a:pt x="20248" y="32948"/>
                  </a:cubicBezTo>
                  <a:cubicBezTo>
                    <a:pt x="21482" y="32381"/>
                    <a:pt x="22616" y="31614"/>
                    <a:pt x="23550" y="30613"/>
                  </a:cubicBezTo>
                  <a:cubicBezTo>
                    <a:pt x="23709" y="30455"/>
                    <a:pt x="23951" y="30359"/>
                    <a:pt x="24194" y="30359"/>
                  </a:cubicBezTo>
                  <a:cubicBezTo>
                    <a:pt x="24258" y="30359"/>
                    <a:pt x="24322" y="30366"/>
                    <a:pt x="24384" y="30380"/>
                  </a:cubicBezTo>
                  <a:lnTo>
                    <a:pt x="26052" y="30980"/>
                  </a:lnTo>
                  <a:cubicBezTo>
                    <a:pt x="26113" y="31003"/>
                    <a:pt x="26178" y="31014"/>
                    <a:pt x="26243" y="31014"/>
                  </a:cubicBezTo>
                  <a:cubicBezTo>
                    <a:pt x="26462" y="31014"/>
                    <a:pt x="26683" y="30893"/>
                    <a:pt x="26786" y="30713"/>
                  </a:cubicBezTo>
                  <a:lnTo>
                    <a:pt x="29922" y="25276"/>
                  </a:lnTo>
                  <a:cubicBezTo>
                    <a:pt x="30055" y="25009"/>
                    <a:pt x="30022" y="24676"/>
                    <a:pt x="29788" y="24476"/>
                  </a:cubicBezTo>
                  <a:lnTo>
                    <a:pt x="28354" y="23208"/>
                  </a:lnTo>
                  <a:cubicBezTo>
                    <a:pt x="28120" y="23008"/>
                    <a:pt x="28054" y="22674"/>
                    <a:pt x="28120" y="22374"/>
                  </a:cubicBezTo>
                  <a:cubicBezTo>
                    <a:pt x="28421" y="21107"/>
                    <a:pt x="28554" y="19772"/>
                    <a:pt x="28521" y="18471"/>
                  </a:cubicBezTo>
                  <a:cubicBezTo>
                    <a:pt x="28521" y="18138"/>
                    <a:pt x="28654" y="17838"/>
                    <a:pt x="28921" y="17637"/>
                  </a:cubicBezTo>
                  <a:lnTo>
                    <a:pt x="33925" y="15536"/>
                  </a:lnTo>
                  <a:cubicBezTo>
                    <a:pt x="34191" y="15336"/>
                    <a:pt x="34325" y="15036"/>
                    <a:pt x="34358" y="14702"/>
                  </a:cubicBezTo>
                  <a:lnTo>
                    <a:pt x="36193" y="12500"/>
                  </a:lnTo>
                  <a:lnTo>
                    <a:pt x="36293" y="10699"/>
                  </a:lnTo>
                  <a:lnTo>
                    <a:pt x="33091" y="8864"/>
                  </a:lnTo>
                  <a:cubicBezTo>
                    <a:pt x="33041" y="8831"/>
                    <a:pt x="32982" y="8814"/>
                    <a:pt x="32924" y="8814"/>
                  </a:cubicBezTo>
                  <a:cubicBezTo>
                    <a:pt x="32865" y="8814"/>
                    <a:pt x="32807" y="8831"/>
                    <a:pt x="32757" y="8864"/>
                  </a:cubicBezTo>
                  <a:lnTo>
                    <a:pt x="28988" y="10566"/>
                  </a:lnTo>
                  <a:cubicBezTo>
                    <a:pt x="28928" y="10588"/>
                    <a:pt x="28866" y="10599"/>
                    <a:pt x="28805" y="10599"/>
                  </a:cubicBezTo>
                  <a:cubicBezTo>
                    <a:pt x="28597" y="10599"/>
                    <a:pt x="28406" y="10472"/>
                    <a:pt x="28354" y="10265"/>
                  </a:cubicBezTo>
                  <a:cubicBezTo>
                    <a:pt x="28154" y="9565"/>
                    <a:pt x="28954" y="9565"/>
                    <a:pt x="28621" y="9031"/>
                  </a:cubicBezTo>
                  <a:cubicBezTo>
                    <a:pt x="28454" y="8731"/>
                    <a:pt x="28454" y="8397"/>
                    <a:pt x="28554" y="8097"/>
                  </a:cubicBezTo>
                  <a:lnTo>
                    <a:pt x="31089" y="3027"/>
                  </a:lnTo>
                  <a:cubicBezTo>
                    <a:pt x="31189" y="2760"/>
                    <a:pt x="31089" y="2426"/>
                    <a:pt x="30856" y="2293"/>
                  </a:cubicBezTo>
                  <a:lnTo>
                    <a:pt x="27020" y="91"/>
                  </a:lnTo>
                  <a:cubicBezTo>
                    <a:pt x="26922" y="30"/>
                    <a:pt x="26815" y="1"/>
                    <a:pt x="26711"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80"/>
            <p:cNvSpPr/>
            <p:nvPr/>
          </p:nvSpPr>
          <p:spPr>
            <a:xfrm>
              <a:off x="1737250" y="787900"/>
              <a:ext cx="907325" cy="1087250"/>
            </a:xfrm>
            <a:custGeom>
              <a:rect b="b" l="l" r="r" t="t"/>
              <a:pathLst>
                <a:path extrusionOk="0" h="43490" w="36293">
                  <a:moveTo>
                    <a:pt x="21699" y="12728"/>
                  </a:moveTo>
                  <a:cubicBezTo>
                    <a:pt x="23757" y="12728"/>
                    <a:pt x="24918" y="14505"/>
                    <a:pt x="24918" y="17704"/>
                  </a:cubicBezTo>
                  <a:cubicBezTo>
                    <a:pt x="24918" y="22274"/>
                    <a:pt x="21716" y="27845"/>
                    <a:pt x="17746" y="30146"/>
                  </a:cubicBezTo>
                  <a:cubicBezTo>
                    <a:pt x="16542" y="30835"/>
                    <a:pt x="15476" y="31167"/>
                    <a:pt x="14575" y="31167"/>
                  </a:cubicBezTo>
                  <a:cubicBezTo>
                    <a:pt x="12506" y="31167"/>
                    <a:pt x="11308" y="29417"/>
                    <a:pt x="11308" y="26210"/>
                  </a:cubicBezTo>
                  <a:cubicBezTo>
                    <a:pt x="11308" y="21640"/>
                    <a:pt x="14577" y="16036"/>
                    <a:pt x="18580" y="13735"/>
                  </a:cubicBezTo>
                  <a:cubicBezTo>
                    <a:pt x="19771" y="13054"/>
                    <a:pt x="20818" y="12728"/>
                    <a:pt x="21699" y="12728"/>
                  </a:cubicBezTo>
                  <a:close/>
                  <a:moveTo>
                    <a:pt x="26711" y="1"/>
                  </a:moveTo>
                  <a:cubicBezTo>
                    <a:pt x="26530" y="1"/>
                    <a:pt x="26358" y="89"/>
                    <a:pt x="26252" y="258"/>
                  </a:cubicBezTo>
                  <a:lnTo>
                    <a:pt x="23117" y="4995"/>
                  </a:lnTo>
                  <a:cubicBezTo>
                    <a:pt x="22917" y="5228"/>
                    <a:pt x="22616" y="5395"/>
                    <a:pt x="22283" y="5395"/>
                  </a:cubicBezTo>
                  <a:cubicBezTo>
                    <a:pt x="21916" y="5395"/>
                    <a:pt x="21549" y="5395"/>
                    <a:pt x="21182" y="5462"/>
                  </a:cubicBezTo>
                  <a:lnTo>
                    <a:pt x="22316" y="2627"/>
                  </a:lnTo>
                  <a:lnTo>
                    <a:pt x="19114" y="759"/>
                  </a:lnTo>
                  <a:cubicBezTo>
                    <a:pt x="19072" y="745"/>
                    <a:pt x="19025" y="737"/>
                    <a:pt x="18977" y="737"/>
                  </a:cubicBezTo>
                  <a:cubicBezTo>
                    <a:pt x="18909" y="737"/>
                    <a:pt x="18839" y="753"/>
                    <a:pt x="18780" y="792"/>
                  </a:cubicBezTo>
                  <a:lnTo>
                    <a:pt x="14511" y="3260"/>
                  </a:lnTo>
                  <a:cubicBezTo>
                    <a:pt x="14244" y="3427"/>
                    <a:pt x="14044" y="3727"/>
                    <a:pt x="14010" y="4061"/>
                  </a:cubicBezTo>
                  <a:lnTo>
                    <a:pt x="13577" y="8764"/>
                  </a:lnTo>
                  <a:cubicBezTo>
                    <a:pt x="13510" y="9098"/>
                    <a:pt x="13377" y="9398"/>
                    <a:pt x="13143" y="9665"/>
                  </a:cubicBezTo>
                  <a:cubicBezTo>
                    <a:pt x="12309" y="10432"/>
                    <a:pt x="11509" y="11266"/>
                    <a:pt x="10775" y="12167"/>
                  </a:cubicBezTo>
                  <a:cubicBezTo>
                    <a:pt x="10623" y="12344"/>
                    <a:pt x="10395" y="12425"/>
                    <a:pt x="10163" y="12425"/>
                  </a:cubicBezTo>
                  <a:cubicBezTo>
                    <a:pt x="10088" y="12425"/>
                    <a:pt x="10014" y="12416"/>
                    <a:pt x="9941" y="12400"/>
                  </a:cubicBezTo>
                  <a:lnTo>
                    <a:pt x="7239" y="11433"/>
                  </a:lnTo>
                  <a:cubicBezTo>
                    <a:pt x="7179" y="11420"/>
                    <a:pt x="7117" y="11413"/>
                    <a:pt x="7056" y="11413"/>
                  </a:cubicBezTo>
                  <a:cubicBezTo>
                    <a:pt x="6812" y="11413"/>
                    <a:pt x="6572" y="11520"/>
                    <a:pt x="6438" y="11733"/>
                  </a:cubicBezTo>
                  <a:lnTo>
                    <a:pt x="3336" y="17137"/>
                  </a:lnTo>
                  <a:cubicBezTo>
                    <a:pt x="3203" y="17404"/>
                    <a:pt x="3236" y="17737"/>
                    <a:pt x="3469" y="17971"/>
                  </a:cubicBezTo>
                  <a:lnTo>
                    <a:pt x="5638" y="19839"/>
                  </a:lnTo>
                  <a:cubicBezTo>
                    <a:pt x="5871" y="20039"/>
                    <a:pt x="5938" y="20373"/>
                    <a:pt x="5838" y="20673"/>
                  </a:cubicBezTo>
                  <a:cubicBezTo>
                    <a:pt x="5438" y="21740"/>
                    <a:pt x="5104" y="22841"/>
                    <a:pt x="4870" y="23942"/>
                  </a:cubicBezTo>
                  <a:cubicBezTo>
                    <a:pt x="4770" y="24275"/>
                    <a:pt x="4604" y="24576"/>
                    <a:pt x="4337" y="24776"/>
                  </a:cubicBezTo>
                  <a:lnTo>
                    <a:pt x="434" y="27511"/>
                  </a:lnTo>
                  <a:cubicBezTo>
                    <a:pt x="200" y="27745"/>
                    <a:pt x="34" y="28045"/>
                    <a:pt x="34" y="28345"/>
                  </a:cubicBezTo>
                  <a:lnTo>
                    <a:pt x="34" y="33282"/>
                  </a:lnTo>
                  <a:cubicBezTo>
                    <a:pt x="0" y="33382"/>
                    <a:pt x="67" y="33515"/>
                    <a:pt x="167" y="33582"/>
                  </a:cubicBezTo>
                  <a:lnTo>
                    <a:pt x="3369" y="35417"/>
                  </a:lnTo>
                  <a:lnTo>
                    <a:pt x="5371" y="33315"/>
                  </a:lnTo>
                  <a:cubicBezTo>
                    <a:pt x="5504" y="33582"/>
                    <a:pt x="5604" y="33816"/>
                    <a:pt x="5771" y="34049"/>
                  </a:cubicBezTo>
                  <a:cubicBezTo>
                    <a:pt x="5938" y="34316"/>
                    <a:pt x="5938" y="34683"/>
                    <a:pt x="5838" y="34983"/>
                  </a:cubicBezTo>
                  <a:lnTo>
                    <a:pt x="3336" y="40053"/>
                  </a:lnTo>
                  <a:cubicBezTo>
                    <a:pt x="3203" y="40320"/>
                    <a:pt x="3269" y="40654"/>
                    <a:pt x="3536" y="40787"/>
                  </a:cubicBezTo>
                  <a:lnTo>
                    <a:pt x="7372" y="42989"/>
                  </a:lnTo>
                  <a:cubicBezTo>
                    <a:pt x="7463" y="43046"/>
                    <a:pt x="7562" y="43072"/>
                    <a:pt x="7660" y="43072"/>
                  </a:cubicBezTo>
                  <a:cubicBezTo>
                    <a:pt x="7848" y="43072"/>
                    <a:pt x="8030" y="42976"/>
                    <a:pt x="8139" y="42822"/>
                  </a:cubicBezTo>
                  <a:lnTo>
                    <a:pt x="10174" y="37485"/>
                  </a:lnTo>
                  <a:cubicBezTo>
                    <a:pt x="10374" y="37218"/>
                    <a:pt x="10675" y="37051"/>
                    <a:pt x="11008" y="37051"/>
                  </a:cubicBezTo>
                  <a:cubicBezTo>
                    <a:pt x="11675" y="37051"/>
                    <a:pt x="12376" y="36985"/>
                    <a:pt x="13043" y="36851"/>
                  </a:cubicBezTo>
                  <a:cubicBezTo>
                    <a:pt x="13086" y="36835"/>
                    <a:pt x="13130" y="36827"/>
                    <a:pt x="13174" y="36827"/>
                  </a:cubicBezTo>
                  <a:cubicBezTo>
                    <a:pt x="13399" y="36827"/>
                    <a:pt x="13610" y="37028"/>
                    <a:pt x="13610" y="37251"/>
                  </a:cubicBezTo>
                  <a:lnTo>
                    <a:pt x="14044" y="41388"/>
                  </a:lnTo>
                  <a:cubicBezTo>
                    <a:pt x="14044" y="41521"/>
                    <a:pt x="14110" y="41621"/>
                    <a:pt x="14210" y="41688"/>
                  </a:cubicBezTo>
                  <a:lnTo>
                    <a:pt x="17346" y="43489"/>
                  </a:lnTo>
                  <a:lnTo>
                    <a:pt x="19848" y="39787"/>
                  </a:lnTo>
                  <a:cubicBezTo>
                    <a:pt x="20115" y="39620"/>
                    <a:pt x="20315" y="39320"/>
                    <a:pt x="20348" y="38986"/>
                  </a:cubicBezTo>
                  <a:lnTo>
                    <a:pt x="19681" y="33649"/>
                  </a:lnTo>
                  <a:cubicBezTo>
                    <a:pt x="19748" y="33349"/>
                    <a:pt x="19948" y="33082"/>
                    <a:pt x="20248" y="32948"/>
                  </a:cubicBezTo>
                  <a:cubicBezTo>
                    <a:pt x="21482" y="32381"/>
                    <a:pt x="22616" y="31614"/>
                    <a:pt x="23550" y="30613"/>
                  </a:cubicBezTo>
                  <a:cubicBezTo>
                    <a:pt x="23709" y="30455"/>
                    <a:pt x="23951" y="30359"/>
                    <a:pt x="24194" y="30359"/>
                  </a:cubicBezTo>
                  <a:cubicBezTo>
                    <a:pt x="24258" y="30359"/>
                    <a:pt x="24322" y="30366"/>
                    <a:pt x="24384" y="30380"/>
                  </a:cubicBezTo>
                  <a:lnTo>
                    <a:pt x="26052" y="30980"/>
                  </a:lnTo>
                  <a:cubicBezTo>
                    <a:pt x="26113" y="31003"/>
                    <a:pt x="26178" y="31014"/>
                    <a:pt x="26243" y="31014"/>
                  </a:cubicBezTo>
                  <a:cubicBezTo>
                    <a:pt x="26462" y="31014"/>
                    <a:pt x="26683" y="30893"/>
                    <a:pt x="26786" y="30713"/>
                  </a:cubicBezTo>
                  <a:lnTo>
                    <a:pt x="29922" y="25276"/>
                  </a:lnTo>
                  <a:cubicBezTo>
                    <a:pt x="30055" y="25009"/>
                    <a:pt x="30022" y="24676"/>
                    <a:pt x="29788" y="24476"/>
                  </a:cubicBezTo>
                  <a:lnTo>
                    <a:pt x="28354" y="23208"/>
                  </a:lnTo>
                  <a:cubicBezTo>
                    <a:pt x="28120" y="23008"/>
                    <a:pt x="28054" y="22674"/>
                    <a:pt x="28120" y="22374"/>
                  </a:cubicBezTo>
                  <a:cubicBezTo>
                    <a:pt x="28421" y="21107"/>
                    <a:pt x="28554" y="19772"/>
                    <a:pt x="28521" y="18471"/>
                  </a:cubicBezTo>
                  <a:cubicBezTo>
                    <a:pt x="28521" y="18138"/>
                    <a:pt x="28654" y="17838"/>
                    <a:pt x="28921" y="17637"/>
                  </a:cubicBezTo>
                  <a:lnTo>
                    <a:pt x="33925" y="15536"/>
                  </a:lnTo>
                  <a:cubicBezTo>
                    <a:pt x="34191" y="15336"/>
                    <a:pt x="34325" y="15036"/>
                    <a:pt x="34358" y="14702"/>
                  </a:cubicBezTo>
                  <a:lnTo>
                    <a:pt x="36193" y="12500"/>
                  </a:lnTo>
                  <a:lnTo>
                    <a:pt x="36293" y="10699"/>
                  </a:lnTo>
                  <a:lnTo>
                    <a:pt x="33091" y="8864"/>
                  </a:lnTo>
                  <a:cubicBezTo>
                    <a:pt x="33041" y="8831"/>
                    <a:pt x="32982" y="8814"/>
                    <a:pt x="32924" y="8814"/>
                  </a:cubicBezTo>
                  <a:cubicBezTo>
                    <a:pt x="32865" y="8814"/>
                    <a:pt x="32807" y="8831"/>
                    <a:pt x="32757" y="8864"/>
                  </a:cubicBezTo>
                  <a:lnTo>
                    <a:pt x="28988" y="10566"/>
                  </a:lnTo>
                  <a:cubicBezTo>
                    <a:pt x="28928" y="10588"/>
                    <a:pt x="28866" y="10599"/>
                    <a:pt x="28805" y="10599"/>
                  </a:cubicBezTo>
                  <a:cubicBezTo>
                    <a:pt x="28597" y="10599"/>
                    <a:pt x="28406" y="10472"/>
                    <a:pt x="28354" y="10265"/>
                  </a:cubicBezTo>
                  <a:cubicBezTo>
                    <a:pt x="28154" y="9565"/>
                    <a:pt x="28954" y="9565"/>
                    <a:pt x="28621" y="9031"/>
                  </a:cubicBezTo>
                  <a:cubicBezTo>
                    <a:pt x="28454" y="8731"/>
                    <a:pt x="28454" y="8397"/>
                    <a:pt x="28554" y="8097"/>
                  </a:cubicBezTo>
                  <a:lnTo>
                    <a:pt x="31089" y="3027"/>
                  </a:lnTo>
                  <a:cubicBezTo>
                    <a:pt x="31189" y="2760"/>
                    <a:pt x="31089" y="2426"/>
                    <a:pt x="30856" y="2293"/>
                  </a:cubicBezTo>
                  <a:lnTo>
                    <a:pt x="27020" y="91"/>
                  </a:lnTo>
                  <a:cubicBezTo>
                    <a:pt x="26922" y="30"/>
                    <a:pt x="26815" y="1"/>
                    <a:pt x="267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80"/>
            <p:cNvSpPr/>
            <p:nvPr/>
          </p:nvSpPr>
          <p:spPr>
            <a:xfrm>
              <a:off x="1816475" y="1562400"/>
              <a:ext cx="384450" cy="312750"/>
            </a:xfrm>
            <a:custGeom>
              <a:rect b="b" l="l" r="r" t="t"/>
              <a:pathLst>
                <a:path extrusionOk="0" h="12510" w="15378">
                  <a:moveTo>
                    <a:pt x="3369" y="0"/>
                  </a:moveTo>
                  <a:lnTo>
                    <a:pt x="1134" y="4003"/>
                  </a:lnTo>
                  <a:lnTo>
                    <a:pt x="2202" y="2335"/>
                  </a:lnTo>
                  <a:cubicBezTo>
                    <a:pt x="2302" y="2569"/>
                    <a:pt x="2435" y="2802"/>
                    <a:pt x="2602" y="3036"/>
                  </a:cubicBezTo>
                  <a:cubicBezTo>
                    <a:pt x="2736" y="3336"/>
                    <a:pt x="2769" y="3670"/>
                    <a:pt x="2635" y="3970"/>
                  </a:cubicBezTo>
                  <a:lnTo>
                    <a:pt x="134" y="9040"/>
                  </a:lnTo>
                  <a:cubicBezTo>
                    <a:pt x="0" y="9307"/>
                    <a:pt x="100" y="9640"/>
                    <a:pt x="367" y="9774"/>
                  </a:cubicBezTo>
                  <a:lnTo>
                    <a:pt x="4203" y="11975"/>
                  </a:lnTo>
                  <a:cubicBezTo>
                    <a:pt x="4294" y="12032"/>
                    <a:pt x="4393" y="12058"/>
                    <a:pt x="4491" y="12058"/>
                  </a:cubicBezTo>
                  <a:cubicBezTo>
                    <a:pt x="4679" y="12058"/>
                    <a:pt x="4861" y="11962"/>
                    <a:pt x="4970" y="11809"/>
                  </a:cubicBezTo>
                  <a:lnTo>
                    <a:pt x="7005" y="6472"/>
                  </a:lnTo>
                  <a:cubicBezTo>
                    <a:pt x="7205" y="6205"/>
                    <a:pt x="7506" y="6038"/>
                    <a:pt x="7839" y="6038"/>
                  </a:cubicBezTo>
                  <a:cubicBezTo>
                    <a:pt x="7927" y="6042"/>
                    <a:pt x="8015" y="6044"/>
                    <a:pt x="8104" y="6044"/>
                  </a:cubicBezTo>
                  <a:cubicBezTo>
                    <a:pt x="8690" y="6044"/>
                    <a:pt x="9295" y="5954"/>
                    <a:pt x="9874" y="5838"/>
                  </a:cubicBezTo>
                  <a:cubicBezTo>
                    <a:pt x="9909" y="5829"/>
                    <a:pt x="9945" y="5825"/>
                    <a:pt x="9980" y="5825"/>
                  </a:cubicBezTo>
                  <a:cubicBezTo>
                    <a:pt x="10215" y="5825"/>
                    <a:pt x="10441" y="6006"/>
                    <a:pt x="10441" y="6238"/>
                  </a:cubicBezTo>
                  <a:lnTo>
                    <a:pt x="10841" y="10374"/>
                  </a:lnTo>
                  <a:cubicBezTo>
                    <a:pt x="10841" y="10508"/>
                    <a:pt x="10908" y="10608"/>
                    <a:pt x="11008" y="10675"/>
                  </a:cubicBezTo>
                  <a:lnTo>
                    <a:pt x="14177" y="12509"/>
                  </a:lnTo>
                  <a:lnTo>
                    <a:pt x="15378" y="10741"/>
                  </a:lnTo>
                  <a:lnTo>
                    <a:pt x="14844" y="5337"/>
                  </a:lnTo>
                  <a:lnTo>
                    <a:pt x="8640" y="2736"/>
                  </a:lnTo>
                  <a:lnTo>
                    <a:pt x="336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80"/>
            <p:cNvSpPr/>
            <p:nvPr/>
          </p:nvSpPr>
          <p:spPr>
            <a:xfrm>
              <a:off x="2020775" y="1042025"/>
              <a:ext cx="413650" cy="580175"/>
            </a:xfrm>
            <a:custGeom>
              <a:rect b="b" l="l" r="r" t="t"/>
              <a:pathLst>
                <a:path extrusionOk="0" h="23207" w="16546">
                  <a:moveTo>
                    <a:pt x="13077" y="0"/>
                  </a:moveTo>
                  <a:lnTo>
                    <a:pt x="11442" y="2769"/>
                  </a:lnTo>
                  <a:cubicBezTo>
                    <a:pt x="12810" y="3303"/>
                    <a:pt x="13577" y="4971"/>
                    <a:pt x="13577" y="7539"/>
                  </a:cubicBezTo>
                  <a:cubicBezTo>
                    <a:pt x="13577" y="12142"/>
                    <a:pt x="10375" y="17680"/>
                    <a:pt x="6405" y="19981"/>
                  </a:cubicBezTo>
                  <a:cubicBezTo>
                    <a:pt x="5199" y="20671"/>
                    <a:pt x="4135" y="21004"/>
                    <a:pt x="3236" y="21004"/>
                  </a:cubicBezTo>
                  <a:cubicBezTo>
                    <a:pt x="2396" y="21004"/>
                    <a:pt x="1700" y="20712"/>
                    <a:pt x="1168" y="20148"/>
                  </a:cubicBezTo>
                  <a:lnTo>
                    <a:pt x="1" y="22150"/>
                  </a:lnTo>
                  <a:cubicBezTo>
                    <a:pt x="1" y="22150"/>
                    <a:pt x="3426" y="23206"/>
                    <a:pt x="6213" y="23206"/>
                  </a:cubicBezTo>
                  <a:cubicBezTo>
                    <a:pt x="7065" y="23206"/>
                    <a:pt x="7857" y="23108"/>
                    <a:pt x="8473" y="22850"/>
                  </a:cubicBezTo>
                  <a:cubicBezTo>
                    <a:pt x="11142" y="21716"/>
                    <a:pt x="16546" y="11142"/>
                    <a:pt x="16546" y="11142"/>
                  </a:cubicBezTo>
                  <a:lnTo>
                    <a:pt x="16546" y="2902"/>
                  </a:lnTo>
                  <a:lnTo>
                    <a:pt x="1307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80"/>
            <p:cNvSpPr/>
            <p:nvPr/>
          </p:nvSpPr>
          <p:spPr>
            <a:xfrm>
              <a:off x="2310150" y="787900"/>
              <a:ext cx="206850" cy="195775"/>
            </a:xfrm>
            <a:custGeom>
              <a:rect b="b" l="l" r="r" t="t"/>
              <a:pathLst>
                <a:path extrusionOk="0" h="7831" w="8274">
                  <a:moveTo>
                    <a:pt x="3795" y="1"/>
                  </a:moveTo>
                  <a:cubicBezTo>
                    <a:pt x="3614" y="1"/>
                    <a:pt x="3442" y="89"/>
                    <a:pt x="3336" y="258"/>
                  </a:cubicBezTo>
                  <a:lnTo>
                    <a:pt x="201" y="4995"/>
                  </a:lnTo>
                  <a:cubicBezTo>
                    <a:pt x="134" y="5062"/>
                    <a:pt x="67" y="5128"/>
                    <a:pt x="1" y="5195"/>
                  </a:cubicBezTo>
                  <a:lnTo>
                    <a:pt x="4604" y="7830"/>
                  </a:lnTo>
                  <a:lnTo>
                    <a:pt x="7339" y="4695"/>
                  </a:lnTo>
                  <a:lnTo>
                    <a:pt x="8173" y="3027"/>
                  </a:lnTo>
                  <a:cubicBezTo>
                    <a:pt x="8273" y="2760"/>
                    <a:pt x="8173" y="2426"/>
                    <a:pt x="7940" y="2293"/>
                  </a:cubicBezTo>
                  <a:lnTo>
                    <a:pt x="4104" y="91"/>
                  </a:lnTo>
                  <a:cubicBezTo>
                    <a:pt x="4006" y="30"/>
                    <a:pt x="3899" y="1"/>
                    <a:pt x="379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80"/>
            <p:cNvSpPr/>
            <p:nvPr/>
          </p:nvSpPr>
          <p:spPr>
            <a:xfrm>
              <a:off x="1742250" y="1399775"/>
              <a:ext cx="216000" cy="133450"/>
            </a:xfrm>
            <a:custGeom>
              <a:rect b="b" l="l" r="r" t="t"/>
              <a:pathLst>
                <a:path extrusionOk="0" h="5338" w="8640">
                  <a:moveTo>
                    <a:pt x="4437" y="1"/>
                  </a:moveTo>
                  <a:cubicBezTo>
                    <a:pt x="4337" y="101"/>
                    <a:pt x="4237" y="234"/>
                    <a:pt x="4137" y="301"/>
                  </a:cubicBezTo>
                  <a:lnTo>
                    <a:pt x="267" y="3036"/>
                  </a:lnTo>
                  <a:cubicBezTo>
                    <a:pt x="134" y="3136"/>
                    <a:pt x="67" y="3236"/>
                    <a:pt x="0" y="3336"/>
                  </a:cubicBezTo>
                  <a:lnTo>
                    <a:pt x="3470" y="5338"/>
                  </a:lnTo>
                  <a:lnTo>
                    <a:pt x="8640" y="2402"/>
                  </a:lnTo>
                  <a:lnTo>
                    <a:pt x="4437"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80"/>
            <p:cNvSpPr/>
            <p:nvPr/>
          </p:nvSpPr>
          <p:spPr>
            <a:xfrm>
              <a:off x="1818125" y="1072875"/>
              <a:ext cx="202675" cy="207675"/>
            </a:xfrm>
            <a:custGeom>
              <a:rect b="b" l="l" r="r" t="t"/>
              <a:pathLst>
                <a:path extrusionOk="0" h="8307" w="8107">
                  <a:moveTo>
                    <a:pt x="3770" y="1"/>
                  </a:moveTo>
                  <a:cubicBezTo>
                    <a:pt x="3537" y="34"/>
                    <a:pt x="3337" y="134"/>
                    <a:pt x="3203" y="334"/>
                  </a:cubicBezTo>
                  <a:lnTo>
                    <a:pt x="101" y="5738"/>
                  </a:lnTo>
                  <a:cubicBezTo>
                    <a:pt x="34" y="5871"/>
                    <a:pt x="1" y="6005"/>
                    <a:pt x="1" y="6138"/>
                  </a:cubicBezTo>
                  <a:lnTo>
                    <a:pt x="3804" y="8307"/>
                  </a:lnTo>
                  <a:lnTo>
                    <a:pt x="8107" y="2536"/>
                  </a:lnTo>
                  <a:lnTo>
                    <a:pt x="3770"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80"/>
            <p:cNvSpPr/>
            <p:nvPr/>
          </p:nvSpPr>
          <p:spPr>
            <a:xfrm>
              <a:off x="2089175" y="806300"/>
              <a:ext cx="206000" cy="139850"/>
            </a:xfrm>
            <a:custGeom>
              <a:rect b="b" l="l" r="r" t="t"/>
              <a:pathLst>
                <a:path extrusionOk="0" h="5594" w="8240">
                  <a:moveTo>
                    <a:pt x="4900" y="1"/>
                  </a:moveTo>
                  <a:cubicBezTo>
                    <a:pt x="4832" y="1"/>
                    <a:pt x="4762" y="17"/>
                    <a:pt x="4703" y="56"/>
                  </a:cubicBezTo>
                  <a:lnTo>
                    <a:pt x="434" y="2524"/>
                  </a:lnTo>
                  <a:cubicBezTo>
                    <a:pt x="234" y="2624"/>
                    <a:pt x="100" y="2825"/>
                    <a:pt x="0" y="3025"/>
                  </a:cubicBezTo>
                  <a:lnTo>
                    <a:pt x="4437" y="5593"/>
                  </a:lnTo>
                  <a:lnTo>
                    <a:pt x="8239" y="3392"/>
                  </a:lnTo>
                  <a:lnTo>
                    <a:pt x="8239" y="1891"/>
                  </a:lnTo>
                  <a:lnTo>
                    <a:pt x="5037" y="23"/>
                  </a:lnTo>
                  <a:cubicBezTo>
                    <a:pt x="4995" y="9"/>
                    <a:pt x="4948" y="1"/>
                    <a:pt x="490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80"/>
            <p:cNvSpPr/>
            <p:nvPr/>
          </p:nvSpPr>
          <p:spPr>
            <a:xfrm>
              <a:off x="2499450" y="1008250"/>
              <a:ext cx="145125" cy="90500"/>
            </a:xfrm>
            <a:custGeom>
              <a:rect b="b" l="l" r="r" t="t"/>
              <a:pathLst>
                <a:path extrusionOk="0" h="3620" w="5805">
                  <a:moveTo>
                    <a:pt x="5770" y="1865"/>
                  </a:moveTo>
                  <a:lnTo>
                    <a:pt x="5805" y="1885"/>
                  </a:lnTo>
                  <a:cubicBezTo>
                    <a:pt x="5794" y="1878"/>
                    <a:pt x="5782" y="1871"/>
                    <a:pt x="5770" y="1865"/>
                  </a:cubicBezTo>
                  <a:close/>
                  <a:moveTo>
                    <a:pt x="2436" y="0"/>
                  </a:moveTo>
                  <a:cubicBezTo>
                    <a:pt x="2377" y="0"/>
                    <a:pt x="2319" y="17"/>
                    <a:pt x="2269" y="50"/>
                  </a:cubicBezTo>
                  <a:lnTo>
                    <a:pt x="101" y="1018"/>
                  </a:lnTo>
                  <a:cubicBezTo>
                    <a:pt x="1" y="1518"/>
                    <a:pt x="901" y="2819"/>
                    <a:pt x="1068" y="3286"/>
                  </a:cubicBezTo>
                  <a:cubicBezTo>
                    <a:pt x="1120" y="3493"/>
                    <a:pt x="1312" y="3620"/>
                    <a:pt x="1520" y="3620"/>
                  </a:cubicBezTo>
                  <a:cubicBezTo>
                    <a:pt x="1580" y="3620"/>
                    <a:pt x="1642" y="3609"/>
                    <a:pt x="1702" y="3586"/>
                  </a:cubicBezTo>
                  <a:lnTo>
                    <a:pt x="5471" y="1885"/>
                  </a:lnTo>
                  <a:cubicBezTo>
                    <a:pt x="5521" y="1852"/>
                    <a:pt x="5580" y="1835"/>
                    <a:pt x="5638" y="1835"/>
                  </a:cubicBezTo>
                  <a:cubicBezTo>
                    <a:pt x="5683" y="1835"/>
                    <a:pt x="5729" y="1845"/>
                    <a:pt x="5770" y="1865"/>
                  </a:cubicBezTo>
                  <a:lnTo>
                    <a:pt x="5770" y="1865"/>
                  </a:lnTo>
                  <a:lnTo>
                    <a:pt x="2603" y="50"/>
                  </a:lnTo>
                  <a:cubicBezTo>
                    <a:pt x="2553" y="17"/>
                    <a:pt x="2494" y="0"/>
                    <a:pt x="243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80"/>
            <p:cNvSpPr/>
            <p:nvPr/>
          </p:nvSpPr>
          <p:spPr>
            <a:xfrm>
              <a:off x="2310150" y="787900"/>
              <a:ext cx="206850" cy="195775"/>
            </a:xfrm>
            <a:custGeom>
              <a:rect b="b" l="l" r="r" t="t"/>
              <a:pathLst>
                <a:path extrusionOk="0" h="7831" w="8274">
                  <a:moveTo>
                    <a:pt x="3795" y="1"/>
                  </a:moveTo>
                  <a:cubicBezTo>
                    <a:pt x="3614" y="1"/>
                    <a:pt x="3442" y="89"/>
                    <a:pt x="3336" y="258"/>
                  </a:cubicBezTo>
                  <a:lnTo>
                    <a:pt x="201" y="4995"/>
                  </a:lnTo>
                  <a:cubicBezTo>
                    <a:pt x="134" y="5062"/>
                    <a:pt x="67" y="5128"/>
                    <a:pt x="1" y="5195"/>
                  </a:cubicBezTo>
                  <a:lnTo>
                    <a:pt x="4604" y="7830"/>
                  </a:lnTo>
                  <a:lnTo>
                    <a:pt x="7339" y="4695"/>
                  </a:lnTo>
                  <a:lnTo>
                    <a:pt x="8173" y="3027"/>
                  </a:lnTo>
                  <a:cubicBezTo>
                    <a:pt x="8273" y="2760"/>
                    <a:pt x="8173" y="2426"/>
                    <a:pt x="7940" y="2293"/>
                  </a:cubicBezTo>
                  <a:lnTo>
                    <a:pt x="4104" y="91"/>
                  </a:lnTo>
                  <a:cubicBezTo>
                    <a:pt x="4006" y="30"/>
                    <a:pt x="3899" y="1"/>
                    <a:pt x="37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80"/>
            <p:cNvSpPr/>
            <p:nvPr/>
          </p:nvSpPr>
          <p:spPr>
            <a:xfrm>
              <a:off x="2300150" y="782600"/>
              <a:ext cx="223525" cy="207750"/>
            </a:xfrm>
            <a:custGeom>
              <a:rect b="b" l="l" r="r" t="t"/>
              <a:pathLst>
                <a:path extrusionOk="0" h="8310" w="8941">
                  <a:moveTo>
                    <a:pt x="4222" y="422"/>
                  </a:moveTo>
                  <a:cubicBezTo>
                    <a:pt x="4285" y="422"/>
                    <a:pt x="4348" y="437"/>
                    <a:pt x="4404" y="470"/>
                  </a:cubicBezTo>
                  <a:lnTo>
                    <a:pt x="8240" y="2672"/>
                  </a:lnTo>
                  <a:cubicBezTo>
                    <a:pt x="8406" y="2772"/>
                    <a:pt x="8473" y="2972"/>
                    <a:pt x="8406" y="3139"/>
                  </a:cubicBezTo>
                  <a:lnTo>
                    <a:pt x="7572" y="4807"/>
                  </a:lnTo>
                  <a:lnTo>
                    <a:pt x="4971" y="7775"/>
                  </a:lnTo>
                  <a:lnTo>
                    <a:pt x="734" y="5340"/>
                  </a:lnTo>
                  <a:lnTo>
                    <a:pt x="768" y="5340"/>
                  </a:lnTo>
                  <a:lnTo>
                    <a:pt x="3903" y="570"/>
                  </a:lnTo>
                  <a:cubicBezTo>
                    <a:pt x="3970" y="481"/>
                    <a:pt x="4096" y="422"/>
                    <a:pt x="4222" y="422"/>
                  </a:cubicBezTo>
                  <a:close/>
                  <a:moveTo>
                    <a:pt x="4209" y="1"/>
                  </a:moveTo>
                  <a:cubicBezTo>
                    <a:pt x="3960" y="1"/>
                    <a:pt x="3722" y="119"/>
                    <a:pt x="3570" y="337"/>
                  </a:cubicBezTo>
                  <a:lnTo>
                    <a:pt x="434" y="5074"/>
                  </a:lnTo>
                  <a:cubicBezTo>
                    <a:pt x="401" y="5107"/>
                    <a:pt x="334" y="5174"/>
                    <a:pt x="267" y="5207"/>
                  </a:cubicBezTo>
                  <a:lnTo>
                    <a:pt x="0" y="5407"/>
                  </a:lnTo>
                  <a:lnTo>
                    <a:pt x="5071" y="8309"/>
                  </a:lnTo>
                  <a:lnTo>
                    <a:pt x="7906" y="5040"/>
                  </a:lnTo>
                  <a:lnTo>
                    <a:pt x="8740" y="3306"/>
                  </a:lnTo>
                  <a:cubicBezTo>
                    <a:pt x="8940" y="2939"/>
                    <a:pt x="8807" y="2505"/>
                    <a:pt x="8440" y="2305"/>
                  </a:cubicBezTo>
                  <a:lnTo>
                    <a:pt x="4604" y="103"/>
                  </a:lnTo>
                  <a:cubicBezTo>
                    <a:pt x="4476" y="34"/>
                    <a:pt x="4341" y="1"/>
                    <a:pt x="42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80"/>
            <p:cNvSpPr/>
            <p:nvPr/>
          </p:nvSpPr>
          <p:spPr>
            <a:xfrm>
              <a:off x="1742250" y="1399775"/>
              <a:ext cx="216000" cy="133450"/>
            </a:xfrm>
            <a:custGeom>
              <a:rect b="b" l="l" r="r" t="t"/>
              <a:pathLst>
                <a:path extrusionOk="0" h="5338" w="8640">
                  <a:moveTo>
                    <a:pt x="4437" y="1"/>
                  </a:moveTo>
                  <a:cubicBezTo>
                    <a:pt x="4337" y="101"/>
                    <a:pt x="4237" y="234"/>
                    <a:pt x="4137" y="301"/>
                  </a:cubicBezTo>
                  <a:lnTo>
                    <a:pt x="267" y="3036"/>
                  </a:lnTo>
                  <a:cubicBezTo>
                    <a:pt x="134" y="3136"/>
                    <a:pt x="67" y="3236"/>
                    <a:pt x="0" y="3336"/>
                  </a:cubicBezTo>
                  <a:lnTo>
                    <a:pt x="3470" y="5338"/>
                  </a:lnTo>
                  <a:lnTo>
                    <a:pt x="8640" y="2402"/>
                  </a:lnTo>
                  <a:lnTo>
                    <a:pt x="44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80"/>
            <p:cNvSpPr/>
            <p:nvPr/>
          </p:nvSpPr>
          <p:spPr>
            <a:xfrm>
              <a:off x="1735575" y="1393100"/>
              <a:ext cx="233525" cy="145975"/>
            </a:xfrm>
            <a:custGeom>
              <a:rect b="b" l="l" r="r" t="t"/>
              <a:pathLst>
                <a:path extrusionOk="0" h="5839" w="9341">
                  <a:moveTo>
                    <a:pt x="4771" y="534"/>
                  </a:moveTo>
                  <a:lnTo>
                    <a:pt x="8473" y="2669"/>
                  </a:lnTo>
                  <a:lnTo>
                    <a:pt x="3737" y="5371"/>
                  </a:lnTo>
                  <a:lnTo>
                    <a:pt x="568" y="3537"/>
                  </a:lnTo>
                  <a:cubicBezTo>
                    <a:pt x="601" y="3503"/>
                    <a:pt x="601" y="3503"/>
                    <a:pt x="634" y="3470"/>
                  </a:cubicBezTo>
                  <a:lnTo>
                    <a:pt x="4537" y="735"/>
                  </a:lnTo>
                  <a:cubicBezTo>
                    <a:pt x="4604" y="701"/>
                    <a:pt x="4671" y="601"/>
                    <a:pt x="4771" y="534"/>
                  </a:cubicBezTo>
                  <a:close/>
                  <a:moveTo>
                    <a:pt x="4671" y="1"/>
                  </a:moveTo>
                  <a:lnTo>
                    <a:pt x="4537" y="134"/>
                  </a:lnTo>
                  <a:cubicBezTo>
                    <a:pt x="4470" y="234"/>
                    <a:pt x="4404" y="334"/>
                    <a:pt x="4304" y="401"/>
                  </a:cubicBezTo>
                  <a:lnTo>
                    <a:pt x="401" y="3136"/>
                  </a:lnTo>
                  <a:cubicBezTo>
                    <a:pt x="267" y="3236"/>
                    <a:pt x="167" y="3370"/>
                    <a:pt x="101" y="3503"/>
                  </a:cubicBezTo>
                  <a:lnTo>
                    <a:pt x="1" y="3670"/>
                  </a:lnTo>
                  <a:lnTo>
                    <a:pt x="3737" y="5838"/>
                  </a:lnTo>
                  <a:lnTo>
                    <a:pt x="9341" y="2669"/>
                  </a:lnTo>
                  <a:lnTo>
                    <a:pt x="467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80"/>
            <p:cNvSpPr/>
            <p:nvPr/>
          </p:nvSpPr>
          <p:spPr>
            <a:xfrm>
              <a:off x="1818125" y="1072875"/>
              <a:ext cx="202675" cy="207675"/>
            </a:xfrm>
            <a:custGeom>
              <a:rect b="b" l="l" r="r" t="t"/>
              <a:pathLst>
                <a:path extrusionOk="0" h="8307" w="8107">
                  <a:moveTo>
                    <a:pt x="3770" y="1"/>
                  </a:moveTo>
                  <a:cubicBezTo>
                    <a:pt x="3537" y="34"/>
                    <a:pt x="3337" y="134"/>
                    <a:pt x="3203" y="334"/>
                  </a:cubicBezTo>
                  <a:lnTo>
                    <a:pt x="101" y="5738"/>
                  </a:lnTo>
                  <a:cubicBezTo>
                    <a:pt x="34" y="5871"/>
                    <a:pt x="1" y="6005"/>
                    <a:pt x="1" y="6138"/>
                  </a:cubicBezTo>
                  <a:lnTo>
                    <a:pt x="3804" y="8307"/>
                  </a:lnTo>
                  <a:lnTo>
                    <a:pt x="8107" y="2536"/>
                  </a:lnTo>
                  <a:lnTo>
                    <a:pt x="377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80"/>
            <p:cNvSpPr/>
            <p:nvPr/>
          </p:nvSpPr>
          <p:spPr>
            <a:xfrm>
              <a:off x="1813125" y="1067875"/>
              <a:ext cx="215175" cy="219350"/>
            </a:xfrm>
            <a:custGeom>
              <a:rect b="b" l="l" r="r" t="t"/>
              <a:pathLst>
                <a:path extrusionOk="0" h="8774" w="8607">
                  <a:moveTo>
                    <a:pt x="3904" y="434"/>
                  </a:moveTo>
                  <a:lnTo>
                    <a:pt x="7973" y="2802"/>
                  </a:lnTo>
                  <a:lnTo>
                    <a:pt x="3970" y="8240"/>
                  </a:lnTo>
                  <a:lnTo>
                    <a:pt x="434" y="6205"/>
                  </a:lnTo>
                  <a:cubicBezTo>
                    <a:pt x="434" y="6138"/>
                    <a:pt x="434" y="6105"/>
                    <a:pt x="468" y="6038"/>
                  </a:cubicBezTo>
                  <a:lnTo>
                    <a:pt x="3603" y="634"/>
                  </a:lnTo>
                  <a:cubicBezTo>
                    <a:pt x="3670" y="501"/>
                    <a:pt x="3770" y="434"/>
                    <a:pt x="3904" y="434"/>
                  </a:cubicBezTo>
                  <a:close/>
                  <a:moveTo>
                    <a:pt x="3937" y="0"/>
                  </a:moveTo>
                  <a:cubicBezTo>
                    <a:pt x="3637" y="0"/>
                    <a:pt x="3370" y="167"/>
                    <a:pt x="3236" y="401"/>
                  </a:cubicBezTo>
                  <a:lnTo>
                    <a:pt x="101" y="5838"/>
                  </a:lnTo>
                  <a:cubicBezTo>
                    <a:pt x="34" y="6005"/>
                    <a:pt x="1" y="6172"/>
                    <a:pt x="34" y="6372"/>
                  </a:cubicBezTo>
                  <a:lnTo>
                    <a:pt x="34" y="6472"/>
                  </a:lnTo>
                  <a:lnTo>
                    <a:pt x="4070" y="8773"/>
                  </a:lnTo>
                  <a:lnTo>
                    <a:pt x="8607" y="2669"/>
                  </a:lnTo>
                  <a:lnTo>
                    <a:pt x="40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80"/>
            <p:cNvSpPr/>
            <p:nvPr/>
          </p:nvSpPr>
          <p:spPr>
            <a:xfrm>
              <a:off x="2089175" y="806300"/>
              <a:ext cx="206000" cy="139850"/>
            </a:xfrm>
            <a:custGeom>
              <a:rect b="b" l="l" r="r" t="t"/>
              <a:pathLst>
                <a:path extrusionOk="0" h="5594" w="8240">
                  <a:moveTo>
                    <a:pt x="4900" y="1"/>
                  </a:moveTo>
                  <a:cubicBezTo>
                    <a:pt x="4832" y="1"/>
                    <a:pt x="4762" y="17"/>
                    <a:pt x="4703" y="56"/>
                  </a:cubicBezTo>
                  <a:lnTo>
                    <a:pt x="434" y="2524"/>
                  </a:lnTo>
                  <a:cubicBezTo>
                    <a:pt x="234" y="2624"/>
                    <a:pt x="100" y="2825"/>
                    <a:pt x="0" y="3025"/>
                  </a:cubicBezTo>
                  <a:lnTo>
                    <a:pt x="4437" y="5593"/>
                  </a:lnTo>
                  <a:lnTo>
                    <a:pt x="8239" y="3392"/>
                  </a:lnTo>
                  <a:lnTo>
                    <a:pt x="8239" y="1891"/>
                  </a:lnTo>
                  <a:lnTo>
                    <a:pt x="5037" y="23"/>
                  </a:lnTo>
                  <a:cubicBezTo>
                    <a:pt x="4995" y="9"/>
                    <a:pt x="4948" y="1"/>
                    <a:pt x="49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80"/>
            <p:cNvSpPr/>
            <p:nvPr/>
          </p:nvSpPr>
          <p:spPr>
            <a:xfrm>
              <a:off x="2082500" y="801175"/>
              <a:ext cx="217675" cy="150800"/>
            </a:xfrm>
            <a:custGeom>
              <a:rect b="b" l="l" r="r" t="t"/>
              <a:pathLst>
                <a:path extrusionOk="0" h="6032" w="8707">
                  <a:moveTo>
                    <a:pt x="5129" y="413"/>
                  </a:moveTo>
                  <a:cubicBezTo>
                    <a:pt x="5145" y="413"/>
                    <a:pt x="5159" y="417"/>
                    <a:pt x="5171" y="428"/>
                  </a:cubicBezTo>
                  <a:lnTo>
                    <a:pt x="8306" y="2196"/>
                  </a:lnTo>
                  <a:lnTo>
                    <a:pt x="8306" y="3463"/>
                  </a:lnTo>
                  <a:lnTo>
                    <a:pt x="4704" y="5531"/>
                  </a:lnTo>
                  <a:lnTo>
                    <a:pt x="534" y="3163"/>
                  </a:lnTo>
                  <a:lnTo>
                    <a:pt x="567" y="3163"/>
                  </a:lnTo>
                  <a:cubicBezTo>
                    <a:pt x="634" y="3063"/>
                    <a:pt x="701" y="2963"/>
                    <a:pt x="801" y="2930"/>
                  </a:cubicBezTo>
                  <a:lnTo>
                    <a:pt x="5037" y="428"/>
                  </a:lnTo>
                  <a:cubicBezTo>
                    <a:pt x="5059" y="428"/>
                    <a:pt x="5096" y="413"/>
                    <a:pt x="5129" y="413"/>
                  </a:cubicBezTo>
                  <a:close/>
                  <a:moveTo>
                    <a:pt x="5148" y="0"/>
                  </a:moveTo>
                  <a:cubicBezTo>
                    <a:pt x="5042" y="0"/>
                    <a:pt x="4934" y="36"/>
                    <a:pt x="4837" y="94"/>
                  </a:cubicBezTo>
                  <a:lnTo>
                    <a:pt x="601" y="2529"/>
                  </a:lnTo>
                  <a:cubicBezTo>
                    <a:pt x="367" y="2696"/>
                    <a:pt x="200" y="2896"/>
                    <a:pt x="100" y="3163"/>
                  </a:cubicBezTo>
                  <a:lnTo>
                    <a:pt x="0" y="3330"/>
                  </a:lnTo>
                  <a:lnTo>
                    <a:pt x="4704" y="6032"/>
                  </a:lnTo>
                  <a:lnTo>
                    <a:pt x="8706" y="3730"/>
                  </a:lnTo>
                  <a:lnTo>
                    <a:pt x="8706" y="1962"/>
                  </a:lnTo>
                  <a:lnTo>
                    <a:pt x="5371" y="61"/>
                  </a:lnTo>
                  <a:cubicBezTo>
                    <a:pt x="5301" y="19"/>
                    <a:pt x="5225" y="0"/>
                    <a:pt x="5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80"/>
            <p:cNvSpPr/>
            <p:nvPr/>
          </p:nvSpPr>
          <p:spPr>
            <a:xfrm>
              <a:off x="2499450" y="1008250"/>
              <a:ext cx="145125" cy="90500"/>
            </a:xfrm>
            <a:custGeom>
              <a:rect b="b" l="l" r="r" t="t"/>
              <a:pathLst>
                <a:path extrusionOk="0" h="3620" w="5805">
                  <a:moveTo>
                    <a:pt x="5770" y="1865"/>
                  </a:moveTo>
                  <a:lnTo>
                    <a:pt x="5805" y="1885"/>
                  </a:lnTo>
                  <a:cubicBezTo>
                    <a:pt x="5794" y="1878"/>
                    <a:pt x="5782" y="1871"/>
                    <a:pt x="5770" y="1865"/>
                  </a:cubicBezTo>
                  <a:close/>
                  <a:moveTo>
                    <a:pt x="2436" y="0"/>
                  </a:moveTo>
                  <a:cubicBezTo>
                    <a:pt x="2377" y="0"/>
                    <a:pt x="2319" y="17"/>
                    <a:pt x="2269" y="50"/>
                  </a:cubicBezTo>
                  <a:lnTo>
                    <a:pt x="101" y="1018"/>
                  </a:lnTo>
                  <a:cubicBezTo>
                    <a:pt x="1" y="1485"/>
                    <a:pt x="901" y="2819"/>
                    <a:pt x="1068" y="3286"/>
                  </a:cubicBezTo>
                  <a:cubicBezTo>
                    <a:pt x="1120" y="3493"/>
                    <a:pt x="1312" y="3620"/>
                    <a:pt x="1520" y="3620"/>
                  </a:cubicBezTo>
                  <a:cubicBezTo>
                    <a:pt x="1580" y="3620"/>
                    <a:pt x="1642" y="3609"/>
                    <a:pt x="1702" y="3586"/>
                  </a:cubicBezTo>
                  <a:lnTo>
                    <a:pt x="5471" y="1885"/>
                  </a:lnTo>
                  <a:cubicBezTo>
                    <a:pt x="5521" y="1852"/>
                    <a:pt x="5580" y="1835"/>
                    <a:pt x="5638" y="1835"/>
                  </a:cubicBezTo>
                  <a:cubicBezTo>
                    <a:pt x="5683" y="1835"/>
                    <a:pt x="5729" y="1845"/>
                    <a:pt x="5770" y="1865"/>
                  </a:cubicBezTo>
                  <a:lnTo>
                    <a:pt x="5770" y="1865"/>
                  </a:lnTo>
                  <a:lnTo>
                    <a:pt x="2603" y="50"/>
                  </a:lnTo>
                  <a:cubicBezTo>
                    <a:pt x="2553" y="17"/>
                    <a:pt x="2494" y="0"/>
                    <a:pt x="24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80"/>
            <p:cNvSpPr/>
            <p:nvPr/>
          </p:nvSpPr>
          <p:spPr>
            <a:xfrm>
              <a:off x="2494450" y="1000325"/>
              <a:ext cx="155150" cy="103425"/>
            </a:xfrm>
            <a:custGeom>
              <a:rect b="b" l="l" r="r" t="t"/>
              <a:pathLst>
                <a:path extrusionOk="0" h="4137" w="6206">
                  <a:moveTo>
                    <a:pt x="2652" y="509"/>
                  </a:moveTo>
                  <a:cubicBezTo>
                    <a:pt x="2678" y="509"/>
                    <a:pt x="2703" y="518"/>
                    <a:pt x="2736" y="534"/>
                  </a:cubicBezTo>
                  <a:lnTo>
                    <a:pt x="3036" y="701"/>
                  </a:lnTo>
                  <a:lnTo>
                    <a:pt x="5438" y="2069"/>
                  </a:lnTo>
                  <a:lnTo>
                    <a:pt x="1835" y="3703"/>
                  </a:lnTo>
                  <a:cubicBezTo>
                    <a:pt x="1802" y="3720"/>
                    <a:pt x="1760" y="3728"/>
                    <a:pt x="1723" y="3728"/>
                  </a:cubicBezTo>
                  <a:cubicBezTo>
                    <a:pt x="1685" y="3728"/>
                    <a:pt x="1652" y="3720"/>
                    <a:pt x="1635" y="3703"/>
                  </a:cubicBezTo>
                  <a:cubicBezTo>
                    <a:pt x="1568" y="3670"/>
                    <a:pt x="1502" y="3603"/>
                    <a:pt x="1468" y="3536"/>
                  </a:cubicBezTo>
                  <a:cubicBezTo>
                    <a:pt x="1368" y="3269"/>
                    <a:pt x="1235" y="3003"/>
                    <a:pt x="1068" y="2736"/>
                  </a:cubicBezTo>
                  <a:cubicBezTo>
                    <a:pt x="835" y="2335"/>
                    <a:pt x="634" y="1935"/>
                    <a:pt x="501" y="1468"/>
                  </a:cubicBezTo>
                  <a:lnTo>
                    <a:pt x="2569" y="534"/>
                  </a:lnTo>
                  <a:cubicBezTo>
                    <a:pt x="2602" y="518"/>
                    <a:pt x="2627" y="509"/>
                    <a:pt x="2652" y="509"/>
                  </a:cubicBezTo>
                  <a:close/>
                  <a:moveTo>
                    <a:pt x="2602" y="0"/>
                  </a:moveTo>
                  <a:lnTo>
                    <a:pt x="2602" y="134"/>
                  </a:lnTo>
                  <a:cubicBezTo>
                    <a:pt x="2536" y="134"/>
                    <a:pt x="2469" y="134"/>
                    <a:pt x="2402" y="167"/>
                  </a:cubicBezTo>
                  <a:lnTo>
                    <a:pt x="101" y="1201"/>
                  </a:lnTo>
                  <a:lnTo>
                    <a:pt x="67" y="1301"/>
                  </a:lnTo>
                  <a:cubicBezTo>
                    <a:pt x="1" y="1668"/>
                    <a:pt x="267" y="2202"/>
                    <a:pt x="701" y="2936"/>
                  </a:cubicBezTo>
                  <a:cubicBezTo>
                    <a:pt x="835" y="3169"/>
                    <a:pt x="968" y="3436"/>
                    <a:pt x="1068" y="3670"/>
                  </a:cubicBezTo>
                  <a:cubicBezTo>
                    <a:pt x="1135" y="3870"/>
                    <a:pt x="1268" y="4003"/>
                    <a:pt x="1435" y="4103"/>
                  </a:cubicBezTo>
                  <a:cubicBezTo>
                    <a:pt x="1502" y="4137"/>
                    <a:pt x="1602" y="4137"/>
                    <a:pt x="1702" y="4137"/>
                  </a:cubicBezTo>
                  <a:cubicBezTo>
                    <a:pt x="1802" y="4137"/>
                    <a:pt x="1869" y="4103"/>
                    <a:pt x="1969" y="4070"/>
                  </a:cubicBezTo>
                  <a:lnTo>
                    <a:pt x="5738" y="2369"/>
                  </a:lnTo>
                  <a:cubicBezTo>
                    <a:pt x="5771" y="2352"/>
                    <a:pt x="5796" y="2344"/>
                    <a:pt x="5817" y="2344"/>
                  </a:cubicBezTo>
                  <a:cubicBezTo>
                    <a:pt x="5838" y="2344"/>
                    <a:pt x="5855" y="2352"/>
                    <a:pt x="5871" y="2369"/>
                  </a:cubicBezTo>
                  <a:lnTo>
                    <a:pt x="6205" y="2569"/>
                  </a:lnTo>
                  <a:lnTo>
                    <a:pt x="6205" y="2069"/>
                  </a:lnTo>
                  <a:lnTo>
                    <a:pt x="2903" y="167"/>
                  </a:lnTo>
                  <a:lnTo>
                    <a:pt x="26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80"/>
            <p:cNvSpPr/>
            <p:nvPr/>
          </p:nvSpPr>
          <p:spPr>
            <a:xfrm>
              <a:off x="1817475" y="833550"/>
              <a:ext cx="831900" cy="1060800"/>
            </a:xfrm>
            <a:custGeom>
              <a:rect b="b" l="l" r="r" t="t"/>
              <a:pathLst>
                <a:path extrusionOk="0" h="42432" w="33276">
                  <a:moveTo>
                    <a:pt x="19800" y="11956"/>
                  </a:moveTo>
                  <a:cubicBezTo>
                    <a:pt x="22150" y="11956"/>
                    <a:pt x="23777" y="13838"/>
                    <a:pt x="23777" y="17079"/>
                  </a:cubicBezTo>
                  <a:cubicBezTo>
                    <a:pt x="23777" y="21649"/>
                    <a:pt x="20575" y="27220"/>
                    <a:pt x="16605" y="29521"/>
                  </a:cubicBezTo>
                  <a:cubicBezTo>
                    <a:pt x="15469" y="30176"/>
                    <a:pt x="14392" y="30486"/>
                    <a:pt x="13433" y="30486"/>
                  </a:cubicBezTo>
                  <a:cubicBezTo>
                    <a:pt x="11071" y="30486"/>
                    <a:pt x="9434" y="28602"/>
                    <a:pt x="9434" y="25352"/>
                  </a:cubicBezTo>
                  <a:cubicBezTo>
                    <a:pt x="9434" y="20815"/>
                    <a:pt x="12669" y="15211"/>
                    <a:pt x="16605" y="12943"/>
                  </a:cubicBezTo>
                  <a:cubicBezTo>
                    <a:pt x="17750" y="12273"/>
                    <a:pt x="18836" y="11956"/>
                    <a:pt x="19800" y="11956"/>
                  </a:cubicBezTo>
                  <a:close/>
                  <a:moveTo>
                    <a:pt x="26723" y="0"/>
                  </a:moveTo>
                  <a:cubicBezTo>
                    <a:pt x="26542" y="0"/>
                    <a:pt x="26357" y="89"/>
                    <a:pt x="26246" y="267"/>
                  </a:cubicBezTo>
                  <a:lnTo>
                    <a:pt x="23110" y="4970"/>
                  </a:lnTo>
                  <a:cubicBezTo>
                    <a:pt x="22910" y="5237"/>
                    <a:pt x="22576" y="5404"/>
                    <a:pt x="22276" y="5404"/>
                  </a:cubicBezTo>
                  <a:cubicBezTo>
                    <a:pt x="22159" y="5398"/>
                    <a:pt x="22043" y="5396"/>
                    <a:pt x="21926" y="5396"/>
                  </a:cubicBezTo>
                  <a:cubicBezTo>
                    <a:pt x="21343" y="5396"/>
                    <a:pt x="20764" y="5465"/>
                    <a:pt x="20208" y="5604"/>
                  </a:cubicBezTo>
                  <a:cubicBezTo>
                    <a:pt x="20173" y="5613"/>
                    <a:pt x="20137" y="5617"/>
                    <a:pt x="20102" y="5617"/>
                  </a:cubicBezTo>
                  <a:cubicBezTo>
                    <a:pt x="19867" y="5617"/>
                    <a:pt x="19641" y="5436"/>
                    <a:pt x="19641" y="5204"/>
                  </a:cubicBezTo>
                  <a:lnTo>
                    <a:pt x="19241" y="1067"/>
                  </a:lnTo>
                  <a:cubicBezTo>
                    <a:pt x="19241" y="874"/>
                    <a:pt x="19084" y="734"/>
                    <a:pt x="18908" y="734"/>
                  </a:cubicBezTo>
                  <a:cubicBezTo>
                    <a:pt x="18841" y="734"/>
                    <a:pt x="18772" y="754"/>
                    <a:pt x="18707" y="801"/>
                  </a:cubicBezTo>
                  <a:lnTo>
                    <a:pt x="14504" y="3269"/>
                  </a:lnTo>
                  <a:cubicBezTo>
                    <a:pt x="14237" y="3436"/>
                    <a:pt x="14037" y="3736"/>
                    <a:pt x="14004" y="4070"/>
                  </a:cubicBezTo>
                  <a:lnTo>
                    <a:pt x="13570" y="8773"/>
                  </a:lnTo>
                  <a:cubicBezTo>
                    <a:pt x="13537" y="9107"/>
                    <a:pt x="13370" y="9440"/>
                    <a:pt x="13136" y="9674"/>
                  </a:cubicBezTo>
                  <a:cubicBezTo>
                    <a:pt x="12302" y="10441"/>
                    <a:pt x="11502" y="11275"/>
                    <a:pt x="10768" y="12175"/>
                  </a:cubicBezTo>
                  <a:cubicBezTo>
                    <a:pt x="10616" y="12352"/>
                    <a:pt x="10388" y="12433"/>
                    <a:pt x="10156" y="12433"/>
                  </a:cubicBezTo>
                  <a:cubicBezTo>
                    <a:pt x="10082" y="12433"/>
                    <a:pt x="10007" y="12425"/>
                    <a:pt x="9934" y="12409"/>
                  </a:cubicBezTo>
                  <a:lnTo>
                    <a:pt x="7199" y="11442"/>
                  </a:lnTo>
                  <a:cubicBezTo>
                    <a:pt x="7145" y="11428"/>
                    <a:pt x="7089" y="11422"/>
                    <a:pt x="7032" y="11422"/>
                  </a:cubicBezTo>
                  <a:cubicBezTo>
                    <a:pt x="6805" y="11422"/>
                    <a:pt x="6565" y="11528"/>
                    <a:pt x="6432" y="11742"/>
                  </a:cubicBezTo>
                  <a:lnTo>
                    <a:pt x="3329" y="17146"/>
                  </a:lnTo>
                  <a:cubicBezTo>
                    <a:pt x="3163" y="17413"/>
                    <a:pt x="3229" y="17746"/>
                    <a:pt x="3463" y="17946"/>
                  </a:cubicBezTo>
                  <a:lnTo>
                    <a:pt x="5631" y="19848"/>
                  </a:lnTo>
                  <a:cubicBezTo>
                    <a:pt x="5864" y="20081"/>
                    <a:pt x="5931" y="20381"/>
                    <a:pt x="5864" y="20682"/>
                  </a:cubicBezTo>
                  <a:cubicBezTo>
                    <a:pt x="5464" y="21749"/>
                    <a:pt x="5131" y="22850"/>
                    <a:pt x="4864" y="23984"/>
                  </a:cubicBezTo>
                  <a:cubicBezTo>
                    <a:pt x="4797" y="24317"/>
                    <a:pt x="4597" y="24584"/>
                    <a:pt x="4330" y="24818"/>
                  </a:cubicBezTo>
                  <a:lnTo>
                    <a:pt x="427" y="27553"/>
                  </a:lnTo>
                  <a:cubicBezTo>
                    <a:pt x="194" y="27753"/>
                    <a:pt x="27" y="28053"/>
                    <a:pt x="27" y="28387"/>
                  </a:cubicBezTo>
                  <a:lnTo>
                    <a:pt x="27" y="33257"/>
                  </a:lnTo>
                  <a:cubicBezTo>
                    <a:pt x="1" y="33466"/>
                    <a:pt x="178" y="33633"/>
                    <a:pt x="352" y="33633"/>
                  </a:cubicBezTo>
                  <a:cubicBezTo>
                    <a:pt x="401" y="33633"/>
                    <a:pt x="450" y="33620"/>
                    <a:pt x="494" y="33591"/>
                  </a:cubicBezTo>
                  <a:lnTo>
                    <a:pt x="4297" y="31890"/>
                  </a:lnTo>
                  <a:cubicBezTo>
                    <a:pt x="4368" y="31854"/>
                    <a:pt x="4442" y="31837"/>
                    <a:pt x="4513" y="31837"/>
                  </a:cubicBezTo>
                  <a:cubicBezTo>
                    <a:pt x="4708" y="31837"/>
                    <a:pt x="4882" y="31961"/>
                    <a:pt x="4930" y="32156"/>
                  </a:cubicBezTo>
                  <a:cubicBezTo>
                    <a:pt x="5131" y="32824"/>
                    <a:pt x="5397" y="33457"/>
                    <a:pt x="5764" y="34058"/>
                  </a:cubicBezTo>
                  <a:cubicBezTo>
                    <a:pt x="5931" y="34325"/>
                    <a:pt x="5931" y="34658"/>
                    <a:pt x="5798" y="34958"/>
                  </a:cubicBezTo>
                  <a:lnTo>
                    <a:pt x="3296" y="40029"/>
                  </a:lnTo>
                  <a:cubicBezTo>
                    <a:pt x="3196" y="40296"/>
                    <a:pt x="3263" y="40629"/>
                    <a:pt x="3529" y="40763"/>
                  </a:cubicBezTo>
                  <a:lnTo>
                    <a:pt x="6265" y="42364"/>
                  </a:lnTo>
                  <a:cubicBezTo>
                    <a:pt x="6356" y="42409"/>
                    <a:pt x="6456" y="42432"/>
                    <a:pt x="6554" y="42432"/>
                  </a:cubicBezTo>
                  <a:cubicBezTo>
                    <a:pt x="6741" y="42432"/>
                    <a:pt x="6922" y="42350"/>
                    <a:pt x="7032" y="42197"/>
                  </a:cubicBezTo>
                  <a:lnTo>
                    <a:pt x="10134" y="37494"/>
                  </a:lnTo>
                  <a:cubicBezTo>
                    <a:pt x="10334" y="37227"/>
                    <a:pt x="10635" y="37060"/>
                    <a:pt x="10968" y="37060"/>
                  </a:cubicBezTo>
                  <a:cubicBezTo>
                    <a:pt x="11669" y="37060"/>
                    <a:pt x="12336" y="36993"/>
                    <a:pt x="13003" y="36860"/>
                  </a:cubicBezTo>
                  <a:cubicBezTo>
                    <a:pt x="13051" y="36844"/>
                    <a:pt x="13099" y="36836"/>
                    <a:pt x="13145" y="36836"/>
                  </a:cubicBezTo>
                  <a:cubicBezTo>
                    <a:pt x="13382" y="36836"/>
                    <a:pt x="13570" y="37036"/>
                    <a:pt x="13570" y="37260"/>
                  </a:cubicBezTo>
                  <a:lnTo>
                    <a:pt x="14004" y="41396"/>
                  </a:lnTo>
                  <a:cubicBezTo>
                    <a:pt x="14004" y="41589"/>
                    <a:pt x="14161" y="41730"/>
                    <a:pt x="14323" y="41730"/>
                  </a:cubicBezTo>
                  <a:cubicBezTo>
                    <a:pt x="14385" y="41730"/>
                    <a:pt x="14449" y="41709"/>
                    <a:pt x="14504" y="41663"/>
                  </a:cubicBezTo>
                  <a:lnTo>
                    <a:pt x="18774" y="39195"/>
                  </a:lnTo>
                  <a:cubicBezTo>
                    <a:pt x="19041" y="39028"/>
                    <a:pt x="19207" y="38728"/>
                    <a:pt x="19274" y="38428"/>
                  </a:cubicBezTo>
                  <a:lnTo>
                    <a:pt x="19674" y="33691"/>
                  </a:lnTo>
                  <a:cubicBezTo>
                    <a:pt x="19741" y="33357"/>
                    <a:pt x="19874" y="33024"/>
                    <a:pt x="20141" y="32790"/>
                  </a:cubicBezTo>
                  <a:cubicBezTo>
                    <a:pt x="20975" y="32023"/>
                    <a:pt x="21742" y="31189"/>
                    <a:pt x="22476" y="30288"/>
                  </a:cubicBezTo>
                  <a:cubicBezTo>
                    <a:pt x="22628" y="30112"/>
                    <a:pt x="22856" y="30030"/>
                    <a:pt x="23088" y="30030"/>
                  </a:cubicBezTo>
                  <a:cubicBezTo>
                    <a:pt x="23163" y="30030"/>
                    <a:pt x="23237" y="30039"/>
                    <a:pt x="23310" y="30055"/>
                  </a:cubicBezTo>
                  <a:lnTo>
                    <a:pt x="26046" y="31022"/>
                  </a:lnTo>
                  <a:cubicBezTo>
                    <a:pt x="26113" y="31045"/>
                    <a:pt x="26181" y="31055"/>
                    <a:pt x="26247" y="31055"/>
                  </a:cubicBezTo>
                  <a:cubicBezTo>
                    <a:pt x="26474" y="31055"/>
                    <a:pt x="26684" y="30929"/>
                    <a:pt x="26813" y="30722"/>
                  </a:cubicBezTo>
                  <a:lnTo>
                    <a:pt x="29948" y="25318"/>
                  </a:lnTo>
                  <a:cubicBezTo>
                    <a:pt x="30082" y="25051"/>
                    <a:pt x="30015" y="24718"/>
                    <a:pt x="29782" y="24518"/>
                  </a:cubicBezTo>
                  <a:lnTo>
                    <a:pt x="27613" y="22616"/>
                  </a:lnTo>
                  <a:cubicBezTo>
                    <a:pt x="27380" y="22416"/>
                    <a:pt x="27313" y="22083"/>
                    <a:pt x="27380" y="21782"/>
                  </a:cubicBezTo>
                  <a:cubicBezTo>
                    <a:pt x="27813" y="20715"/>
                    <a:pt x="28114" y="19614"/>
                    <a:pt x="28381" y="18480"/>
                  </a:cubicBezTo>
                  <a:cubicBezTo>
                    <a:pt x="28481" y="18180"/>
                    <a:pt x="28647" y="17880"/>
                    <a:pt x="28914" y="17646"/>
                  </a:cubicBezTo>
                  <a:lnTo>
                    <a:pt x="32817" y="14911"/>
                  </a:lnTo>
                  <a:cubicBezTo>
                    <a:pt x="33051" y="14711"/>
                    <a:pt x="33217" y="14410"/>
                    <a:pt x="33251" y="14077"/>
                  </a:cubicBezTo>
                  <a:lnTo>
                    <a:pt x="33251" y="9173"/>
                  </a:lnTo>
                  <a:cubicBezTo>
                    <a:pt x="33276" y="8974"/>
                    <a:pt x="33115" y="8812"/>
                    <a:pt x="32934" y="8812"/>
                  </a:cubicBezTo>
                  <a:cubicBezTo>
                    <a:pt x="32873" y="8812"/>
                    <a:pt x="32810" y="8831"/>
                    <a:pt x="32750" y="8873"/>
                  </a:cubicBezTo>
                  <a:lnTo>
                    <a:pt x="28981" y="10574"/>
                  </a:lnTo>
                  <a:cubicBezTo>
                    <a:pt x="28921" y="10597"/>
                    <a:pt x="28859" y="10608"/>
                    <a:pt x="28799" y="10608"/>
                  </a:cubicBezTo>
                  <a:cubicBezTo>
                    <a:pt x="28591" y="10608"/>
                    <a:pt x="28399" y="10481"/>
                    <a:pt x="28347" y="10274"/>
                  </a:cubicBezTo>
                  <a:cubicBezTo>
                    <a:pt x="28147" y="9607"/>
                    <a:pt x="27847" y="8973"/>
                    <a:pt x="27513" y="8406"/>
                  </a:cubicBezTo>
                  <a:cubicBezTo>
                    <a:pt x="27346" y="8106"/>
                    <a:pt x="27313" y="7772"/>
                    <a:pt x="27447" y="7472"/>
                  </a:cubicBezTo>
                  <a:lnTo>
                    <a:pt x="29948" y="2402"/>
                  </a:lnTo>
                  <a:cubicBezTo>
                    <a:pt x="30082" y="2135"/>
                    <a:pt x="29982" y="1801"/>
                    <a:pt x="29715" y="1668"/>
                  </a:cubicBezTo>
                  <a:lnTo>
                    <a:pt x="26980" y="67"/>
                  </a:lnTo>
                  <a:cubicBezTo>
                    <a:pt x="26902" y="22"/>
                    <a:pt x="26813" y="0"/>
                    <a:pt x="2672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80"/>
            <p:cNvSpPr/>
            <p:nvPr/>
          </p:nvSpPr>
          <p:spPr>
            <a:xfrm>
              <a:off x="1817475" y="833550"/>
              <a:ext cx="831900" cy="1060800"/>
            </a:xfrm>
            <a:custGeom>
              <a:rect b="b" l="l" r="r" t="t"/>
              <a:pathLst>
                <a:path extrusionOk="0" h="42432" w="33276">
                  <a:moveTo>
                    <a:pt x="19800" y="11956"/>
                  </a:moveTo>
                  <a:cubicBezTo>
                    <a:pt x="22150" y="11956"/>
                    <a:pt x="23777" y="13838"/>
                    <a:pt x="23777" y="17079"/>
                  </a:cubicBezTo>
                  <a:cubicBezTo>
                    <a:pt x="23777" y="21649"/>
                    <a:pt x="20575" y="27220"/>
                    <a:pt x="16605" y="29521"/>
                  </a:cubicBezTo>
                  <a:cubicBezTo>
                    <a:pt x="15469" y="30176"/>
                    <a:pt x="14392" y="30486"/>
                    <a:pt x="13433" y="30486"/>
                  </a:cubicBezTo>
                  <a:cubicBezTo>
                    <a:pt x="11071" y="30486"/>
                    <a:pt x="9434" y="28602"/>
                    <a:pt x="9434" y="25352"/>
                  </a:cubicBezTo>
                  <a:cubicBezTo>
                    <a:pt x="9434" y="20815"/>
                    <a:pt x="12669" y="15211"/>
                    <a:pt x="16605" y="12943"/>
                  </a:cubicBezTo>
                  <a:cubicBezTo>
                    <a:pt x="17750" y="12273"/>
                    <a:pt x="18836" y="11956"/>
                    <a:pt x="19800" y="11956"/>
                  </a:cubicBezTo>
                  <a:close/>
                  <a:moveTo>
                    <a:pt x="26723" y="0"/>
                  </a:moveTo>
                  <a:cubicBezTo>
                    <a:pt x="26542" y="0"/>
                    <a:pt x="26357" y="89"/>
                    <a:pt x="26246" y="267"/>
                  </a:cubicBezTo>
                  <a:lnTo>
                    <a:pt x="23110" y="4970"/>
                  </a:lnTo>
                  <a:cubicBezTo>
                    <a:pt x="22910" y="5237"/>
                    <a:pt x="22576" y="5404"/>
                    <a:pt x="22276" y="5404"/>
                  </a:cubicBezTo>
                  <a:cubicBezTo>
                    <a:pt x="22159" y="5398"/>
                    <a:pt x="22043" y="5396"/>
                    <a:pt x="21926" y="5396"/>
                  </a:cubicBezTo>
                  <a:cubicBezTo>
                    <a:pt x="21343" y="5396"/>
                    <a:pt x="20764" y="5465"/>
                    <a:pt x="20208" y="5604"/>
                  </a:cubicBezTo>
                  <a:cubicBezTo>
                    <a:pt x="20173" y="5613"/>
                    <a:pt x="20137" y="5617"/>
                    <a:pt x="20102" y="5617"/>
                  </a:cubicBezTo>
                  <a:cubicBezTo>
                    <a:pt x="19867" y="5617"/>
                    <a:pt x="19641" y="5436"/>
                    <a:pt x="19641" y="5204"/>
                  </a:cubicBezTo>
                  <a:lnTo>
                    <a:pt x="19241" y="1067"/>
                  </a:lnTo>
                  <a:cubicBezTo>
                    <a:pt x="19241" y="874"/>
                    <a:pt x="19084" y="734"/>
                    <a:pt x="18908" y="734"/>
                  </a:cubicBezTo>
                  <a:cubicBezTo>
                    <a:pt x="18841" y="734"/>
                    <a:pt x="18772" y="754"/>
                    <a:pt x="18707" y="801"/>
                  </a:cubicBezTo>
                  <a:lnTo>
                    <a:pt x="14504" y="3269"/>
                  </a:lnTo>
                  <a:cubicBezTo>
                    <a:pt x="14237" y="3436"/>
                    <a:pt x="14037" y="3736"/>
                    <a:pt x="14004" y="4070"/>
                  </a:cubicBezTo>
                  <a:lnTo>
                    <a:pt x="13570" y="8773"/>
                  </a:lnTo>
                  <a:cubicBezTo>
                    <a:pt x="13537" y="9107"/>
                    <a:pt x="13370" y="9440"/>
                    <a:pt x="13136" y="9674"/>
                  </a:cubicBezTo>
                  <a:cubicBezTo>
                    <a:pt x="12302" y="10441"/>
                    <a:pt x="11502" y="11275"/>
                    <a:pt x="10768" y="12175"/>
                  </a:cubicBezTo>
                  <a:cubicBezTo>
                    <a:pt x="10616" y="12352"/>
                    <a:pt x="10388" y="12433"/>
                    <a:pt x="10156" y="12433"/>
                  </a:cubicBezTo>
                  <a:cubicBezTo>
                    <a:pt x="10082" y="12433"/>
                    <a:pt x="10007" y="12425"/>
                    <a:pt x="9934" y="12409"/>
                  </a:cubicBezTo>
                  <a:lnTo>
                    <a:pt x="7199" y="11442"/>
                  </a:lnTo>
                  <a:cubicBezTo>
                    <a:pt x="7145" y="11428"/>
                    <a:pt x="7089" y="11422"/>
                    <a:pt x="7032" y="11422"/>
                  </a:cubicBezTo>
                  <a:cubicBezTo>
                    <a:pt x="6805" y="11422"/>
                    <a:pt x="6565" y="11528"/>
                    <a:pt x="6432" y="11742"/>
                  </a:cubicBezTo>
                  <a:lnTo>
                    <a:pt x="3329" y="17146"/>
                  </a:lnTo>
                  <a:cubicBezTo>
                    <a:pt x="3163" y="17413"/>
                    <a:pt x="3229" y="17746"/>
                    <a:pt x="3463" y="17946"/>
                  </a:cubicBezTo>
                  <a:lnTo>
                    <a:pt x="5631" y="19848"/>
                  </a:lnTo>
                  <a:cubicBezTo>
                    <a:pt x="5864" y="20081"/>
                    <a:pt x="5931" y="20381"/>
                    <a:pt x="5864" y="20682"/>
                  </a:cubicBezTo>
                  <a:cubicBezTo>
                    <a:pt x="5464" y="21749"/>
                    <a:pt x="5131" y="22850"/>
                    <a:pt x="4864" y="23984"/>
                  </a:cubicBezTo>
                  <a:cubicBezTo>
                    <a:pt x="4797" y="24317"/>
                    <a:pt x="4597" y="24584"/>
                    <a:pt x="4330" y="24818"/>
                  </a:cubicBezTo>
                  <a:lnTo>
                    <a:pt x="427" y="27553"/>
                  </a:lnTo>
                  <a:cubicBezTo>
                    <a:pt x="194" y="27753"/>
                    <a:pt x="27" y="28053"/>
                    <a:pt x="27" y="28387"/>
                  </a:cubicBezTo>
                  <a:lnTo>
                    <a:pt x="27" y="33257"/>
                  </a:lnTo>
                  <a:cubicBezTo>
                    <a:pt x="1" y="33466"/>
                    <a:pt x="178" y="33633"/>
                    <a:pt x="352" y="33633"/>
                  </a:cubicBezTo>
                  <a:cubicBezTo>
                    <a:pt x="401" y="33633"/>
                    <a:pt x="450" y="33620"/>
                    <a:pt x="494" y="33591"/>
                  </a:cubicBezTo>
                  <a:lnTo>
                    <a:pt x="4297" y="31890"/>
                  </a:lnTo>
                  <a:cubicBezTo>
                    <a:pt x="4368" y="31854"/>
                    <a:pt x="4442" y="31837"/>
                    <a:pt x="4513" y="31837"/>
                  </a:cubicBezTo>
                  <a:cubicBezTo>
                    <a:pt x="4708" y="31837"/>
                    <a:pt x="4882" y="31961"/>
                    <a:pt x="4930" y="32156"/>
                  </a:cubicBezTo>
                  <a:cubicBezTo>
                    <a:pt x="5131" y="32824"/>
                    <a:pt x="5397" y="33457"/>
                    <a:pt x="5764" y="34058"/>
                  </a:cubicBezTo>
                  <a:cubicBezTo>
                    <a:pt x="5931" y="34325"/>
                    <a:pt x="5931" y="34658"/>
                    <a:pt x="5798" y="34958"/>
                  </a:cubicBezTo>
                  <a:lnTo>
                    <a:pt x="3296" y="40029"/>
                  </a:lnTo>
                  <a:cubicBezTo>
                    <a:pt x="3196" y="40296"/>
                    <a:pt x="3263" y="40629"/>
                    <a:pt x="3529" y="40763"/>
                  </a:cubicBezTo>
                  <a:lnTo>
                    <a:pt x="6265" y="42364"/>
                  </a:lnTo>
                  <a:cubicBezTo>
                    <a:pt x="6356" y="42409"/>
                    <a:pt x="6456" y="42432"/>
                    <a:pt x="6554" y="42432"/>
                  </a:cubicBezTo>
                  <a:cubicBezTo>
                    <a:pt x="6741" y="42432"/>
                    <a:pt x="6922" y="42350"/>
                    <a:pt x="7032" y="42197"/>
                  </a:cubicBezTo>
                  <a:lnTo>
                    <a:pt x="10134" y="37494"/>
                  </a:lnTo>
                  <a:cubicBezTo>
                    <a:pt x="10334" y="37227"/>
                    <a:pt x="10635" y="37060"/>
                    <a:pt x="10968" y="37060"/>
                  </a:cubicBezTo>
                  <a:cubicBezTo>
                    <a:pt x="11669" y="37060"/>
                    <a:pt x="12336" y="36993"/>
                    <a:pt x="13003" y="36860"/>
                  </a:cubicBezTo>
                  <a:cubicBezTo>
                    <a:pt x="13051" y="36844"/>
                    <a:pt x="13099" y="36836"/>
                    <a:pt x="13145" y="36836"/>
                  </a:cubicBezTo>
                  <a:cubicBezTo>
                    <a:pt x="13382" y="36836"/>
                    <a:pt x="13570" y="37036"/>
                    <a:pt x="13570" y="37260"/>
                  </a:cubicBezTo>
                  <a:lnTo>
                    <a:pt x="14004" y="41396"/>
                  </a:lnTo>
                  <a:cubicBezTo>
                    <a:pt x="14004" y="41589"/>
                    <a:pt x="14161" y="41730"/>
                    <a:pt x="14323" y="41730"/>
                  </a:cubicBezTo>
                  <a:cubicBezTo>
                    <a:pt x="14385" y="41730"/>
                    <a:pt x="14449" y="41709"/>
                    <a:pt x="14504" y="41663"/>
                  </a:cubicBezTo>
                  <a:lnTo>
                    <a:pt x="18774" y="39195"/>
                  </a:lnTo>
                  <a:cubicBezTo>
                    <a:pt x="19041" y="39028"/>
                    <a:pt x="19207" y="38728"/>
                    <a:pt x="19274" y="38428"/>
                  </a:cubicBezTo>
                  <a:lnTo>
                    <a:pt x="19674" y="33691"/>
                  </a:lnTo>
                  <a:cubicBezTo>
                    <a:pt x="19741" y="33357"/>
                    <a:pt x="19874" y="33024"/>
                    <a:pt x="20141" y="32790"/>
                  </a:cubicBezTo>
                  <a:cubicBezTo>
                    <a:pt x="20975" y="32023"/>
                    <a:pt x="21742" y="31189"/>
                    <a:pt x="22476" y="30288"/>
                  </a:cubicBezTo>
                  <a:cubicBezTo>
                    <a:pt x="22628" y="30112"/>
                    <a:pt x="22856" y="30030"/>
                    <a:pt x="23088" y="30030"/>
                  </a:cubicBezTo>
                  <a:cubicBezTo>
                    <a:pt x="23163" y="30030"/>
                    <a:pt x="23237" y="30039"/>
                    <a:pt x="23310" y="30055"/>
                  </a:cubicBezTo>
                  <a:lnTo>
                    <a:pt x="26046" y="31022"/>
                  </a:lnTo>
                  <a:cubicBezTo>
                    <a:pt x="26113" y="31045"/>
                    <a:pt x="26181" y="31055"/>
                    <a:pt x="26247" y="31055"/>
                  </a:cubicBezTo>
                  <a:cubicBezTo>
                    <a:pt x="26474" y="31055"/>
                    <a:pt x="26684" y="30929"/>
                    <a:pt x="26813" y="30722"/>
                  </a:cubicBezTo>
                  <a:lnTo>
                    <a:pt x="29948" y="25318"/>
                  </a:lnTo>
                  <a:cubicBezTo>
                    <a:pt x="30082" y="25051"/>
                    <a:pt x="30015" y="24718"/>
                    <a:pt x="29782" y="24518"/>
                  </a:cubicBezTo>
                  <a:lnTo>
                    <a:pt x="27613" y="22616"/>
                  </a:lnTo>
                  <a:cubicBezTo>
                    <a:pt x="27380" y="22416"/>
                    <a:pt x="27313" y="22083"/>
                    <a:pt x="27380" y="21782"/>
                  </a:cubicBezTo>
                  <a:cubicBezTo>
                    <a:pt x="27813" y="20715"/>
                    <a:pt x="28114" y="19614"/>
                    <a:pt x="28381" y="18480"/>
                  </a:cubicBezTo>
                  <a:cubicBezTo>
                    <a:pt x="28481" y="18180"/>
                    <a:pt x="28647" y="17880"/>
                    <a:pt x="28914" y="17646"/>
                  </a:cubicBezTo>
                  <a:lnTo>
                    <a:pt x="32817" y="14911"/>
                  </a:lnTo>
                  <a:cubicBezTo>
                    <a:pt x="33051" y="14711"/>
                    <a:pt x="33217" y="14410"/>
                    <a:pt x="33251" y="14077"/>
                  </a:cubicBezTo>
                  <a:lnTo>
                    <a:pt x="33251" y="9173"/>
                  </a:lnTo>
                  <a:cubicBezTo>
                    <a:pt x="33276" y="8974"/>
                    <a:pt x="33115" y="8812"/>
                    <a:pt x="32934" y="8812"/>
                  </a:cubicBezTo>
                  <a:cubicBezTo>
                    <a:pt x="32873" y="8812"/>
                    <a:pt x="32810" y="8831"/>
                    <a:pt x="32750" y="8873"/>
                  </a:cubicBezTo>
                  <a:lnTo>
                    <a:pt x="28981" y="10574"/>
                  </a:lnTo>
                  <a:cubicBezTo>
                    <a:pt x="28921" y="10597"/>
                    <a:pt x="28859" y="10608"/>
                    <a:pt x="28799" y="10608"/>
                  </a:cubicBezTo>
                  <a:cubicBezTo>
                    <a:pt x="28591" y="10608"/>
                    <a:pt x="28399" y="10481"/>
                    <a:pt x="28347" y="10274"/>
                  </a:cubicBezTo>
                  <a:cubicBezTo>
                    <a:pt x="28147" y="9607"/>
                    <a:pt x="27847" y="8973"/>
                    <a:pt x="27513" y="8406"/>
                  </a:cubicBezTo>
                  <a:cubicBezTo>
                    <a:pt x="27346" y="8106"/>
                    <a:pt x="27313" y="7772"/>
                    <a:pt x="27447" y="7472"/>
                  </a:cubicBezTo>
                  <a:lnTo>
                    <a:pt x="29948" y="2402"/>
                  </a:lnTo>
                  <a:cubicBezTo>
                    <a:pt x="30082" y="2135"/>
                    <a:pt x="29982" y="1801"/>
                    <a:pt x="29715" y="1668"/>
                  </a:cubicBezTo>
                  <a:lnTo>
                    <a:pt x="26980" y="67"/>
                  </a:lnTo>
                  <a:cubicBezTo>
                    <a:pt x="26902" y="22"/>
                    <a:pt x="26813" y="0"/>
                    <a:pt x="267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80"/>
            <p:cNvSpPr/>
            <p:nvPr/>
          </p:nvSpPr>
          <p:spPr>
            <a:xfrm>
              <a:off x="1810825" y="829300"/>
              <a:ext cx="843775" cy="1070025"/>
            </a:xfrm>
            <a:custGeom>
              <a:rect b="b" l="l" r="r" t="t"/>
              <a:pathLst>
                <a:path extrusionOk="0" h="42801" w="33751">
                  <a:moveTo>
                    <a:pt x="20107" y="12312"/>
                  </a:moveTo>
                  <a:cubicBezTo>
                    <a:pt x="20708" y="12312"/>
                    <a:pt x="21308" y="12479"/>
                    <a:pt x="21842" y="12812"/>
                  </a:cubicBezTo>
                  <a:cubicBezTo>
                    <a:pt x="23143" y="13546"/>
                    <a:pt x="23843" y="15114"/>
                    <a:pt x="23843" y="17249"/>
                  </a:cubicBezTo>
                  <a:cubicBezTo>
                    <a:pt x="23843" y="21752"/>
                    <a:pt x="20674" y="27256"/>
                    <a:pt x="16771" y="29524"/>
                  </a:cubicBezTo>
                  <a:cubicBezTo>
                    <a:pt x="15664" y="30157"/>
                    <a:pt x="14616" y="30473"/>
                    <a:pt x="13675" y="30473"/>
                  </a:cubicBezTo>
                  <a:cubicBezTo>
                    <a:pt x="13028" y="30473"/>
                    <a:pt x="12431" y="30324"/>
                    <a:pt x="11901" y="30025"/>
                  </a:cubicBezTo>
                  <a:cubicBezTo>
                    <a:pt x="10600" y="29291"/>
                    <a:pt x="9900" y="27690"/>
                    <a:pt x="9900" y="25555"/>
                  </a:cubicBezTo>
                  <a:cubicBezTo>
                    <a:pt x="9900" y="21052"/>
                    <a:pt x="13102" y="15548"/>
                    <a:pt x="17005" y="13313"/>
                  </a:cubicBezTo>
                  <a:cubicBezTo>
                    <a:pt x="17906" y="12712"/>
                    <a:pt x="19006" y="12379"/>
                    <a:pt x="20107" y="12345"/>
                  </a:cubicBezTo>
                  <a:lnTo>
                    <a:pt x="20107" y="12312"/>
                  </a:lnTo>
                  <a:close/>
                  <a:moveTo>
                    <a:pt x="20078" y="11924"/>
                  </a:moveTo>
                  <a:cubicBezTo>
                    <a:pt x="19061" y="11924"/>
                    <a:pt x="17939" y="12265"/>
                    <a:pt x="16771" y="12946"/>
                  </a:cubicBezTo>
                  <a:cubicBezTo>
                    <a:pt x="12769" y="15248"/>
                    <a:pt x="9500" y="20918"/>
                    <a:pt x="9500" y="25555"/>
                  </a:cubicBezTo>
                  <a:cubicBezTo>
                    <a:pt x="9500" y="27857"/>
                    <a:pt x="10300" y="29558"/>
                    <a:pt x="11701" y="30392"/>
                  </a:cubicBezTo>
                  <a:cubicBezTo>
                    <a:pt x="12302" y="30725"/>
                    <a:pt x="13002" y="30892"/>
                    <a:pt x="13669" y="30892"/>
                  </a:cubicBezTo>
                  <a:lnTo>
                    <a:pt x="13669" y="30859"/>
                  </a:lnTo>
                  <a:cubicBezTo>
                    <a:pt x="14837" y="30825"/>
                    <a:pt x="16004" y="30492"/>
                    <a:pt x="17005" y="29891"/>
                  </a:cubicBezTo>
                  <a:cubicBezTo>
                    <a:pt x="21008" y="27556"/>
                    <a:pt x="24277" y="21886"/>
                    <a:pt x="24277" y="17249"/>
                  </a:cubicBezTo>
                  <a:cubicBezTo>
                    <a:pt x="24277" y="14981"/>
                    <a:pt x="23510" y="13246"/>
                    <a:pt x="22075" y="12446"/>
                  </a:cubicBezTo>
                  <a:cubicBezTo>
                    <a:pt x="21478" y="12098"/>
                    <a:pt x="20805" y="11924"/>
                    <a:pt x="20078" y="11924"/>
                  </a:cubicBezTo>
                  <a:close/>
                  <a:moveTo>
                    <a:pt x="26980" y="371"/>
                  </a:moveTo>
                  <a:cubicBezTo>
                    <a:pt x="27036" y="371"/>
                    <a:pt x="27093" y="382"/>
                    <a:pt x="27145" y="404"/>
                  </a:cubicBezTo>
                  <a:lnTo>
                    <a:pt x="29881" y="2005"/>
                  </a:lnTo>
                  <a:cubicBezTo>
                    <a:pt x="30048" y="2105"/>
                    <a:pt x="30081" y="2305"/>
                    <a:pt x="30014" y="2472"/>
                  </a:cubicBezTo>
                  <a:lnTo>
                    <a:pt x="27512" y="7542"/>
                  </a:lnTo>
                  <a:cubicBezTo>
                    <a:pt x="27346" y="7909"/>
                    <a:pt x="27379" y="8309"/>
                    <a:pt x="27579" y="8676"/>
                  </a:cubicBezTo>
                  <a:cubicBezTo>
                    <a:pt x="27913" y="9243"/>
                    <a:pt x="28213" y="9844"/>
                    <a:pt x="28413" y="10511"/>
                  </a:cubicBezTo>
                  <a:cubicBezTo>
                    <a:pt x="28480" y="10678"/>
                    <a:pt x="28613" y="10844"/>
                    <a:pt x="28780" y="10911"/>
                  </a:cubicBezTo>
                  <a:cubicBezTo>
                    <a:pt x="28863" y="10944"/>
                    <a:pt x="28955" y="10961"/>
                    <a:pt x="29047" y="10961"/>
                  </a:cubicBezTo>
                  <a:cubicBezTo>
                    <a:pt x="29139" y="10961"/>
                    <a:pt x="29230" y="10944"/>
                    <a:pt x="29314" y="10911"/>
                  </a:cubicBezTo>
                  <a:lnTo>
                    <a:pt x="33116" y="9210"/>
                  </a:lnTo>
                  <a:cubicBezTo>
                    <a:pt x="33133" y="9193"/>
                    <a:pt x="33158" y="9185"/>
                    <a:pt x="33183" y="9185"/>
                  </a:cubicBezTo>
                  <a:cubicBezTo>
                    <a:pt x="33208" y="9185"/>
                    <a:pt x="33233" y="9193"/>
                    <a:pt x="33250" y="9210"/>
                  </a:cubicBezTo>
                  <a:cubicBezTo>
                    <a:pt x="33283" y="9243"/>
                    <a:pt x="33283" y="9277"/>
                    <a:pt x="33283" y="9343"/>
                  </a:cubicBezTo>
                  <a:lnTo>
                    <a:pt x="33283" y="14247"/>
                  </a:lnTo>
                  <a:cubicBezTo>
                    <a:pt x="33283" y="14480"/>
                    <a:pt x="33150" y="14747"/>
                    <a:pt x="32950" y="14914"/>
                  </a:cubicBezTo>
                  <a:lnTo>
                    <a:pt x="29080" y="17649"/>
                  </a:lnTo>
                  <a:cubicBezTo>
                    <a:pt x="28780" y="17883"/>
                    <a:pt x="28546" y="18216"/>
                    <a:pt x="28480" y="18583"/>
                  </a:cubicBezTo>
                  <a:cubicBezTo>
                    <a:pt x="28213" y="19717"/>
                    <a:pt x="27879" y="20785"/>
                    <a:pt x="27512" y="21852"/>
                  </a:cubicBezTo>
                  <a:cubicBezTo>
                    <a:pt x="27379" y="22253"/>
                    <a:pt x="27479" y="22653"/>
                    <a:pt x="27779" y="22920"/>
                  </a:cubicBezTo>
                  <a:lnTo>
                    <a:pt x="29947" y="24821"/>
                  </a:lnTo>
                  <a:cubicBezTo>
                    <a:pt x="30114" y="24954"/>
                    <a:pt x="30148" y="25188"/>
                    <a:pt x="30048" y="25355"/>
                  </a:cubicBezTo>
                  <a:lnTo>
                    <a:pt x="26912" y="30792"/>
                  </a:lnTo>
                  <a:cubicBezTo>
                    <a:pt x="26838" y="30916"/>
                    <a:pt x="26708" y="30984"/>
                    <a:pt x="26565" y="30984"/>
                  </a:cubicBezTo>
                  <a:cubicBezTo>
                    <a:pt x="26515" y="30984"/>
                    <a:pt x="26463" y="30976"/>
                    <a:pt x="26412" y="30959"/>
                  </a:cubicBezTo>
                  <a:lnTo>
                    <a:pt x="23676" y="30025"/>
                  </a:lnTo>
                  <a:cubicBezTo>
                    <a:pt x="23580" y="29990"/>
                    <a:pt x="23479" y="29973"/>
                    <a:pt x="23377" y="29973"/>
                  </a:cubicBezTo>
                  <a:cubicBezTo>
                    <a:pt x="23093" y="29973"/>
                    <a:pt x="22806" y="30104"/>
                    <a:pt x="22609" y="30325"/>
                  </a:cubicBezTo>
                  <a:cubicBezTo>
                    <a:pt x="21908" y="31192"/>
                    <a:pt x="21108" y="32026"/>
                    <a:pt x="20274" y="32793"/>
                  </a:cubicBezTo>
                  <a:cubicBezTo>
                    <a:pt x="20007" y="33060"/>
                    <a:pt x="19807" y="33427"/>
                    <a:pt x="19774" y="33827"/>
                  </a:cubicBezTo>
                  <a:lnTo>
                    <a:pt x="19340" y="38531"/>
                  </a:lnTo>
                  <a:cubicBezTo>
                    <a:pt x="19307" y="38798"/>
                    <a:pt x="19140" y="39031"/>
                    <a:pt x="18940" y="39165"/>
                  </a:cubicBezTo>
                  <a:lnTo>
                    <a:pt x="14703" y="41633"/>
                  </a:lnTo>
                  <a:cubicBezTo>
                    <a:pt x="14637" y="41666"/>
                    <a:pt x="14603" y="41666"/>
                    <a:pt x="14536" y="41666"/>
                  </a:cubicBezTo>
                  <a:cubicBezTo>
                    <a:pt x="14503" y="41633"/>
                    <a:pt x="14470" y="41566"/>
                    <a:pt x="14470" y="41533"/>
                  </a:cubicBezTo>
                  <a:lnTo>
                    <a:pt x="14069" y="37397"/>
                  </a:lnTo>
                  <a:cubicBezTo>
                    <a:pt x="14069" y="37197"/>
                    <a:pt x="13969" y="37030"/>
                    <a:pt x="13803" y="36930"/>
                  </a:cubicBezTo>
                  <a:cubicBezTo>
                    <a:pt x="13691" y="36841"/>
                    <a:pt x="13565" y="36796"/>
                    <a:pt x="13444" y="36796"/>
                  </a:cubicBezTo>
                  <a:cubicBezTo>
                    <a:pt x="13384" y="36796"/>
                    <a:pt x="13324" y="36807"/>
                    <a:pt x="13269" y="36830"/>
                  </a:cubicBezTo>
                  <a:cubicBezTo>
                    <a:pt x="12602" y="36963"/>
                    <a:pt x="11935" y="37030"/>
                    <a:pt x="11267" y="37030"/>
                  </a:cubicBezTo>
                  <a:cubicBezTo>
                    <a:pt x="10867" y="37030"/>
                    <a:pt x="10500" y="37197"/>
                    <a:pt x="10267" y="37530"/>
                  </a:cubicBezTo>
                  <a:lnTo>
                    <a:pt x="7098" y="42233"/>
                  </a:lnTo>
                  <a:cubicBezTo>
                    <a:pt x="7029" y="42347"/>
                    <a:pt x="6914" y="42399"/>
                    <a:pt x="6795" y="42399"/>
                  </a:cubicBezTo>
                  <a:cubicBezTo>
                    <a:pt x="6740" y="42399"/>
                    <a:pt x="6684" y="42388"/>
                    <a:pt x="6631" y="42367"/>
                  </a:cubicBezTo>
                  <a:lnTo>
                    <a:pt x="3896" y="40766"/>
                  </a:lnTo>
                  <a:cubicBezTo>
                    <a:pt x="3729" y="40666"/>
                    <a:pt x="3695" y="40466"/>
                    <a:pt x="3762" y="40299"/>
                  </a:cubicBezTo>
                  <a:lnTo>
                    <a:pt x="6264" y="35228"/>
                  </a:lnTo>
                  <a:cubicBezTo>
                    <a:pt x="6431" y="34862"/>
                    <a:pt x="6397" y="34461"/>
                    <a:pt x="6197" y="34094"/>
                  </a:cubicBezTo>
                  <a:cubicBezTo>
                    <a:pt x="5864" y="33527"/>
                    <a:pt x="5563" y="32927"/>
                    <a:pt x="5363" y="32293"/>
                  </a:cubicBezTo>
                  <a:cubicBezTo>
                    <a:pt x="5297" y="32093"/>
                    <a:pt x="5163" y="31959"/>
                    <a:pt x="4996" y="31859"/>
                  </a:cubicBezTo>
                  <a:cubicBezTo>
                    <a:pt x="4949" y="31836"/>
                    <a:pt x="4885" y="31812"/>
                    <a:pt x="4817" y="31812"/>
                  </a:cubicBezTo>
                  <a:cubicBezTo>
                    <a:pt x="4788" y="31812"/>
                    <a:pt x="4759" y="31816"/>
                    <a:pt x="4729" y="31826"/>
                  </a:cubicBezTo>
                  <a:cubicBezTo>
                    <a:pt x="4700" y="31816"/>
                    <a:pt x="4671" y="31812"/>
                    <a:pt x="4642" y="31812"/>
                  </a:cubicBezTo>
                  <a:cubicBezTo>
                    <a:pt x="4574" y="31812"/>
                    <a:pt x="4510" y="31836"/>
                    <a:pt x="4463" y="31859"/>
                  </a:cubicBezTo>
                  <a:lnTo>
                    <a:pt x="660" y="33561"/>
                  </a:lnTo>
                  <a:cubicBezTo>
                    <a:pt x="632" y="33589"/>
                    <a:pt x="600" y="33601"/>
                    <a:pt x="571" y="33601"/>
                  </a:cubicBezTo>
                  <a:cubicBezTo>
                    <a:pt x="498" y="33601"/>
                    <a:pt x="436" y="33523"/>
                    <a:pt x="460" y="33427"/>
                  </a:cubicBezTo>
                  <a:lnTo>
                    <a:pt x="460" y="28524"/>
                  </a:lnTo>
                  <a:cubicBezTo>
                    <a:pt x="493" y="28257"/>
                    <a:pt x="627" y="28023"/>
                    <a:pt x="827" y="27857"/>
                  </a:cubicBezTo>
                  <a:lnTo>
                    <a:pt x="4696" y="25121"/>
                  </a:lnTo>
                  <a:cubicBezTo>
                    <a:pt x="4996" y="24888"/>
                    <a:pt x="5230" y="24554"/>
                    <a:pt x="5330" y="24187"/>
                  </a:cubicBezTo>
                  <a:cubicBezTo>
                    <a:pt x="5563" y="23086"/>
                    <a:pt x="5897" y="21986"/>
                    <a:pt x="6297" y="20918"/>
                  </a:cubicBezTo>
                  <a:cubicBezTo>
                    <a:pt x="6431" y="20551"/>
                    <a:pt x="6331" y="20118"/>
                    <a:pt x="6030" y="19851"/>
                  </a:cubicBezTo>
                  <a:lnTo>
                    <a:pt x="3829" y="17983"/>
                  </a:lnTo>
                  <a:cubicBezTo>
                    <a:pt x="3695" y="17816"/>
                    <a:pt x="3662" y="17616"/>
                    <a:pt x="3729" y="17416"/>
                  </a:cubicBezTo>
                  <a:lnTo>
                    <a:pt x="6864" y="12012"/>
                  </a:lnTo>
                  <a:cubicBezTo>
                    <a:pt x="6939" y="11862"/>
                    <a:pt x="7089" y="11787"/>
                    <a:pt x="7244" y="11787"/>
                  </a:cubicBezTo>
                  <a:cubicBezTo>
                    <a:pt x="7296" y="11787"/>
                    <a:pt x="7348" y="11795"/>
                    <a:pt x="7398" y="11812"/>
                  </a:cubicBezTo>
                  <a:lnTo>
                    <a:pt x="10133" y="12779"/>
                  </a:lnTo>
                  <a:cubicBezTo>
                    <a:pt x="10225" y="12804"/>
                    <a:pt x="10321" y="12817"/>
                    <a:pt x="10417" y="12817"/>
                  </a:cubicBezTo>
                  <a:cubicBezTo>
                    <a:pt x="10707" y="12817"/>
                    <a:pt x="11001" y="12704"/>
                    <a:pt x="11201" y="12479"/>
                  </a:cubicBezTo>
                  <a:cubicBezTo>
                    <a:pt x="11935" y="11578"/>
                    <a:pt x="12702" y="10744"/>
                    <a:pt x="13536" y="9977"/>
                  </a:cubicBezTo>
                  <a:cubicBezTo>
                    <a:pt x="13803" y="9710"/>
                    <a:pt x="13969" y="9343"/>
                    <a:pt x="14036" y="8976"/>
                  </a:cubicBezTo>
                  <a:lnTo>
                    <a:pt x="14436" y="4240"/>
                  </a:lnTo>
                  <a:cubicBezTo>
                    <a:pt x="14503" y="3973"/>
                    <a:pt x="14637" y="3739"/>
                    <a:pt x="14870" y="3606"/>
                  </a:cubicBezTo>
                  <a:lnTo>
                    <a:pt x="19106" y="1171"/>
                  </a:lnTo>
                  <a:cubicBezTo>
                    <a:pt x="19130" y="1147"/>
                    <a:pt x="19154" y="1124"/>
                    <a:pt x="19189" y="1124"/>
                  </a:cubicBezTo>
                  <a:cubicBezTo>
                    <a:pt x="19204" y="1124"/>
                    <a:pt x="19220" y="1128"/>
                    <a:pt x="19240" y="1137"/>
                  </a:cubicBezTo>
                  <a:cubicBezTo>
                    <a:pt x="19273" y="1171"/>
                    <a:pt x="19307" y="1204"/>
                    <a:pt x="19307" y="1271"/>
                  </a:cubicBezTo>
                  <a:lnTo>
                    <a:pt x="19707" y="5374"/>
                  </a:lnTo>
                  <a:cubicBezTo>
                    <a:pt x="19735" y="5746"/>
                    <a:pt x="20034" y="5995"/>
                    <a:pt x="20371" y="5995"/>
                  </a:cubicBezTo>
                  <a:cubicBezTo>
                    <a:pt x="20427" y="5995"/>
                    <a:pt x="20484" y="5988"/>
                    <a:pt x="20541" y="5974"/>
                  </a:cubicBezTo>
                  <a:cubicBezTo>
                    <a:pt x="21097" y="5835"/>
                    <a:pt x="21653" y="5766"/>
                    <a:pt x="22209" y="5766"/>
                  </a:cubicBezTo>
                  <a:cubicBezTo>
                    <a:pt x="22320" y="5766"/>
                    <a:pt x="22431" y="5769"/>
                    <a:pt x="22542" y="5774"/>
                  </a:cubicBezTo>
                  <a:cubicBezTo>
                    <a:pt x="22942" y="5774"/>
                    <a:pt x="23309" y="5574"/>
                    <a:pt x="23543" y="5274"/>
                  </a:cubicBezTo>
                  <a:lnTo>
                    <a:pt x="26645" y="537"/>
                  </a:lnTo>
                  <a:cubicBezTo>
                    <a:pt x="26736" y="423"/>
                    <a:pt x="26859" y="371"/>
                    <a:pt x="26980" y="371"/>
                  </a:cubicBezTo>
                  <a:close/>
                  <a:moveTo>
                    <a:pt x="26967" y="1"/>
                  </a:moveTo>
                  <a:cubicBezTo>
                    <a:pt x="26720" y="1"/>
                    <a:pt x="26476" y="119"/>
                    <a:pt x="26345" y="337"/>
                  </a:cubicBezTo>
                  <a:lnTo>
                    <a:pt x="23176" y="5074"/>
                  </a:lnTo>
                  <a:cubicBezTo>
                    <a:pt x="23043" y="5274"/>
                    <a:pt x="22809" y="5374"/>
                    <a:pt x="22542" y="5374"/>
                  </a:cubicBezTo>
                  <a:cubicBezTo>
                    <a:pt x="21842" y="5374"/>
                    <a:pt x="21141" y="5440"/>
                    <a:pt x="20474" y="5574"/>
                  </a:cubicBezTo>
                  <a:cubicBezTo>
                    <a:pt x="20438" y="5588"/>
                    <a:pt x="20403" y="5595"/>
                    <a:pt x="20369" y="5595"/>
                  </a:cubicBezTo>
                  <a:cubicBezTo>
                    <a:pt x="20244" y="5595"/>
                    <a:pt x="20140" y="5505"/>
                    <a:pt x="20140" y="5374"/>
                  </a:cubicBezTo>
                  <a:lnTo>
                    <a:pt x="19740" y="1237"/>
                  </a:lnTo>
                  <a:cubicBezTo>
                    <a:pt x="19717" y="931"/>
                    <a:pt x="19476" y="724"/>
                    <a:pt x="19219" y="724"/>
                  </a:cubicBezTo>
                  <a:cubicBezTo>
                    <a:pt x="19113" y="724"/>
                    <a:pt x="19004" y="759"/>
                    <a:pt x="18906" y="837"/>
                  </a:cubicBezTo>
                  <a:lnTo>
                    <a:pt x="14637" y="3272"/>
                  </a:lnTo>
                  <a:cubicBezTo>
                    <a:pt x="14303" y="3506"/>
                    <a:pt x="14103" y="3839"/>
                    <a:pt x="14036" y="4240"/>
                  </a:cubicBezTo>
                  <a:lnTo>
                    <a:pt x="13636" y="8976"/>
                  </a:lnTo>
                  <a:cubicBezTo>
                    <a:pt x="13569" y="9243"/>
                    <a:pt x="13436" y="9510"/>
                    <a:pt x="13236" y="9710"/>
                  </a:cubicBezTo>
                  <a:cubicBezTo>
                    <a:pt x="12402" y="10477"/>
                    <a:pt x="11601" y="11311"/>
                    <a:pt x="10867" y="12212"/>
                  </a:cubicBezTo>
                  <a:cubicBezTo>
                    <a:pt x="10743" y="12336"/>
                    <a:pt x="10583" y="12404"/>
                    <a:pt x="10427" y="12404"/>
                  </a:cubicBezTo>
                  <a:cubicBezTo>
                    <a:pt x="10372" y="12404"/>
                    <a:pt x="10318" y="12396"/>
                    <a:pt x="10267" y="12379"/>
                  </a:cubicBezTo>
                  <a:lnTo>
                    <a:pt x="7531" y="11411"/>
                  </a:lnTo>
                  <a:cubicBezTo>
                    <a:pt x="7446" y="11390"/>
                    <a:pt x="7360" y="11379"/>
                    <a:pt x="7276" y="11379"/>
                  </a:cubicBezTo>
                  <a:cubicBezTo>
                    <a:pt x="6969" y="11379"/>
                    <a:pt x="6688" y="11523"/>
                    <a:pt x="6531" y="11812"/>
                  </a:cubicBezTo>
                  <a:lnTo>
                    <a:pt x="3395" y="17216"/>
                  </a:lnTo>
                  <a:cubicBezTo>
                    <a:pt x="3195" y="17549"/>
                    <a:pt x="3262" y="17983"/>
                    <a:pt x="3562" y="18250"/>
                  </a:cubicBezTo>
                  <a:lnTo>
                    <a:pt x="5730" y="20151"/>
                  </a:lnTo>
                  <a:cubicBezTo>
                    <a:pt x="5897" y="20318"/>
                    <a:pt x="5964" y="20551"/>
                    <a:pt x="5897" y="20751"/>
                  </a:cubicBezTo>
                  <a:cubicBezTo>
                    <a:pt x="5497" y="21852"/>
                    <a:pt x="5163" y="22953"/>
                    <a:pt x="4896" y="24087"/>
                  </a:cubicBezTo>
                  <a:cubicBezTo>
                    <a:pt x="4830" y="24354"/>
                    <a:pt x="4663" y="24621"/>
                    <a:pt x="4429" y="24788"/>
                  </a:cubicBezTo>
                  <a:lnTo>
                    <a:pt x="560" y="27523"/>
                  </a:lnTo>
                  <a:cubicBezTo>
                    <a:pt x="260" y="27756"/>
                    <a:pt x="59" y="28123"/>
                    <a:pt x="26" y="28524"/>
                  </a:cubicBezTo>
                  <a:lnTo>
                    <a:pt x="26" y="33427"/>
                  </a:lnTo>
                  <a:cubicBezTo>
                    <a:pt x="0" y="33760"/>
                    <a:pt x="270" y="33995"/>
                    <a:pt x="563" y="33995"/>
                  </a:cubicBezTo>
                  <a:cubicBezTo>
                    <a:pt x="651" y="33995"/>
                    <a:pt x="742" y="33974"/>
                    <a:pt x="827" y="33928"/>
                  </a:cubicBezTo>
                  <a:lnTo>
                    <a:pt x="4596" y="32226"/>
                  </a:lnTo>
                  <a:cubicBezTo>
                    <a:pt x="4629" y="32210"/>
                    <a:pt x="4663" y="32201"/>
                    <a:pt x="4696" y="32201"/>
                  </a:cubicBezTo>
                  <a:cubicBezTo>
                    <a:pt x="4729" y="32201"/>
                    <a:pt x="4763" y="32210"/>
                    <a:pt x="4796" y="32226"/>
                  </a:cubicBezTo>
                  <a:cubicBezTo>
                    <a:pt x="4863" y="32260"/>
                    <a:pt x="4930" y="32326"/>
                    <a:pt x="4930" y="32393"/>
                  </a:cubicBezTo>
                  <a:cubicBezTo>
                    <a:pt x="5163" y="33060"/>
                    <a:pt x="5430" y="33727"/>
                    <a:pt x="5797" y="34328"/>
                  </a:cubicBezTo>
                  <a:cubicBezTo>
                    <a:pt x="5930" y="34528"/>
                    <a:pt x="5964" y="34795"/>
                    <a:pt x="5864" y="35028"/>
                  </a:cubicBezTo>
                  <a:lnTo>
                    <a:pt x="3362" y="40132"/>
                  </a:lnTo>
                  <a:cubicBezTo>
                    <a:pt x="3195" y="40499"/>
                    <a:pt x="3328" y="40933"/>
                    <a:pt x="3662" y="41133"/>
                  </a:cubicBezTo>
                  <a:lnTo>
                    <a:pt x="6397" y="42700"/>
                  </a:lnTo>
                  <a:cubicBezTo>
                    <a:pt x="6531" y="42767"/>
                    <a:pt x="6631" y="42801"/>
                    <a:pt x="6798" y="42801"/>
                  </a:cubicBezTo>
                  <a:cubicBezTo>
                    <a:pt x="7031" y="42801"/>
                    <a:pt x="7298" y="42700"/>
                    <a:pt x="7431" y="42467"/>
                  </a:cubicBezTo>
                  <a:lnTo>
                    <a:pt x="10567" y="37730"/>
                  </a:lnTo>
                  <a:cubicBezTo>
                    <a:pt x="10734" y="37530"/>
                    <a:pt x="10967" y="37430"/>
                    <a:pt x="11234" y="37430"/>
                  </a:cubicBezTo>
                  <a:cubicBezTo>
                    <a:pt x="11935" y="37430"/>
                    <a:pt x="12635" y="37363"/>
                    <a:pt x="13302" y="37230"/>
                  </a:cubicBezTo>
                  <a:cubicBezTo>
                    <a:pt x="13330" y="37216"/>
                    <a:pt x="13363" y="37208"/>
                    <a:pt x="13398" y="37208"/>
                  </a:cubicBezTo>
                  <a:cubicBezTo>
                    <a:pt x="13446" y="37208"/>
                    <a:pt x="13497" y="37224"/>
                    <a:pt x="13536" y="37263"/>
                  </a:cubicBezTo>
                  <a:cubicBezTo>
                    <a:pt x="13569" y="37297"/>
                    <a:pt x="13636" y="37363"/>
                    <a:pt x="13636" y="37430"/>
                  </a:cubicBezTo>
                  <a:lnTo>
                    <a:pt x="14036" y="41566"/>
                  </a:lnTo>
                  <a:cubicBezTo>
                    <a:pt x="14036" y="41766"/>
                    <a:pt x="14170" y="41933"/>
                    <a:pt x="14336" y="42033"/>
                  </a:cubicBezTo>
                  <a:cubicBezTo>
                    <a:pt x="14411" y="42063"/>
                    <a:pt x="14493" y="42080"/>
                    <a:pt x="14575" y="42080"/>
                  </a:cubicBezTo>
                  <a:cubicBezTo>
                    <a:pt x="14676" y="42080"/>
                    <a:pt x="14778" y="42055"/>
                    <a:pt x="14870" y="42000"/>
                  </a:cubicBezTo>
                  <a:lnTo>
                    <a:pt x="19140" y="39532"/>
                  </a:lnTo>
                  <a:cubicBezTo>
                    <a:pt x="19473" y="39331"/>
                    <a:pt x="19707" y="38964"/>
                    <a:pt x="19740" y="38598"/>
                  </a:cubicBezTo>
                  <a:lnTo>
                    <a:pt x="20174" y="33861"/>
                  </a:lnTo>
                  <a:cubicBezTo>
                    <a:pt x="20207" y="33561"/>
                    <a:pt x="20341" y="33327"/>
                    <a:pt x="20541" y="33094"/>
                  </a:cubicBezTo>
                  <a:cubicBezTo>
                    <a:pt x="21375" y="32326"/>
                    <a:pt x="22175" y="31492"/>
                    <a:pt x="22909" y="30592"/>
                  </a:cubicBezTo>
                  <a:cubicBezTo>
                    <a:pt x="23033" y="30468"/>
                    <a:pt x="23193" y="30399"/>
                    <a:pt x="23363" y="30399"/>
                  </a:cubicBezTo>
                  <a:cubicBezTo>
                    <a:pt x="23422" y="30399"/>
                    <a:pt x="23483" y="30408"/>
                    <a:pt x="23543" y="30425"/>
                  </a:cubicBezTo>
                  <a:lnTo>
                    <a:pt x="26245" y="31392"/>
                  </a:lnTo>
                  <a:cubicBezTo>
                    <a:pt x="26337" y="31423"/>
                    <a:pt x="26430" y="31438"/>
                    <a:pt x="26520" y="31438"/>
                  </a:cubicBezTo>
                  <a:cubicBezTo>
                    <a:pt x="26821" y="31438"/>
                    <a:pt x="27099" y="31274"/>
                    <a:pt x="27279" y="30992"/>
                  </a:cubicBezTo>
                  <a:lnTo>
                    <a:pt x="30381" y="25588"/>
                  </a:lnTo>
                  <a:cubicBezTo>
                    <a:pt x="30581" y="25221"/>
                    <a:pt x="30515" y="24788"/>
                    <a:pt x="30214" y="24521"/>
                  </a:cubicBezTo>
                  <a:lnTo>
                    <a:pt x="28013" y="22653"/>
                  </a:lnTo>
                  <a:cubicBezTo>
                    <a:pt x="27879" y="22486"/>
                    <a:pt x="27813" y="22253"/>
                    <a:pt x="27879" y="22019"/>
                  </a:cubicBezTo>
                  <a:cubicBezTo>
                    <a:pt x="28280" y="20918"/>
                    <a:pt x="28613" y="19817"/>
                    <a:pt x="28880" y="18683"/>
                  </a:cubicBezTo>
                  <a:cubicBezTo>
                    <a:pt x="28947" y="18416"/>
                    <a:pt x="29114" y="18183"/>
                    <a:pt x="29314" y="17983"/>
                  </a:cubicBezTo>
                  <a:lnTo>
                    <a:pt x="33216" y="15248"/>
                  </a:lnTo>
                  <a:cubicBezTo>
                    <a:pt x="33517" y="15014"/>
                    <a:pt x="33717" y="14647"/>
                    <a:pt x="33717" y="14247"/>
                  </a:cubicBezTo>
                  <a:lnTo>
                    <a:pt x="33717" y="9343"/>
                  </a:lnTo>
                  <a:cubicBezTo>
                    <a:pt x="33750" y="9143"/>
                    <a:pt x="33650" y="8943"/>
                    <a:pt x="33483" y="8843"/>
                  </a:cubicBezTo>
                  <a:cubicBezTo>
                    <a:pt x="33400" y="8793"/>
                    <a:pt x="33308" y="8768"/>
                    <a:pt x="33216" y="8768"/>
                  </a:cubicBezTo>
                  <a:cubicBezTo>
                    <a:pt x="33125" y="8768"/>
                    <a:pt x="33033" y="8793"/>
                    <a:pt x="32950" y="8843"/>
                  </a:cubicBezTo>
                  <a:lnTo>
                    <a:pt x="29180" y="10544"/>
                  </a:lnTo>
                  <a:cubicBezTo>
                    <a:pt x="29147" y="10561"/>
                    <a:pt x="29105" y="10569"/>
                    <a:pt x="29068" y="10569"/>
                  </a:cubicBezTo>
                  <a:cubicBezTo>
                    <a:pt x="29030" y="10569"/>
                    <a:pt x="28997" y="10561"/>
                    <a:pt x="28980" y="10544"/>
                  </a:cubicBezTo>
                  <a:cubicBezTo>
                    <a:pt x="28913" y="10511"/>
                    <a:pt x="28847" y="10477"/>
                    <a:pt x="28813" y="10411"/>
                  </a:cubicBezTo>
                  <a:cubicBezTo>
                    <a:pt x="28613" y="9744"/>
                    <a:pt x="28313" y="9076"/>
                    <a:pt x="27946" y="8476"/>
                  </a:cubicBezTo>
                  <a:cubicBezTo>
                    <a:pt x="27813" y="8276"/>
                    <a:pt x="27813" y="8009"/>
                    <a:pt x="27913" y="7775"/>
                  </a:cubicBezTo>
                  <a:lnTo>
                    <a:pt x="30414" y="2672"/>
                  </a:lnTo>
                  <a:cubicBezTo>
                    <a:pt x="30581" y="2338"/>
                    <a:pt x="30448" y="1871"/>
                    <a:pt x="30081" y="1671"/>
                  </a:cubicBezTo>
                  <a:lnTo>
                    <a:pt x="27346" y="103"/>
                  </a:lnTo>
                  <a:cubicBezTo>
                    <a:pt x="27230" y="34"/>
                    <a:pt x="27098" y="1"/>
                    <a:pt x="269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80"/>
            <p:cNvSpPr/>
            <p:nvPr/>
          </p:nvSpPr>
          <p:spPr>
            <a:xfrm>
              <a:off x="1666350" y="1926450"/>
              <a:ext cx="507900" cy="625000"/>
            </a:xfrm>
            <a:custGeom>
              <a:rect b="b" l="l" r="r" t="t"/>
              <a:pathLst>
                <a:path extrusionOk="0" h="25000" w="20316">
                  <a:moveTo>
                    <a:pt x="11573" y="7069"/>
                  </a:moveTo>
                  <a:cubicBezTo>
                    <a:pt x="12473" y="7069"/>
                    <a:pt x="13107" y="7679"/>
                    <a:pt x="13310" y="8955"/>
                  </a:cubicBezTo>
                  <a:cubicBezTo>
                    <a:pt x="13711" y="11223"/>
                    <a:pt x="12276" y="14492"/>
                    <a:pt x="10075" y="16227"/>
                  </a:cubicBezTo>
                  <a:cubicBezTo>
                    <a:pt x="9197" y="16916"/>
                    <a:pt x="8330" y="17249"/>
                    <a:pt x="7582" y="17249"/>
                  </a:cubicBezTo>
                  <a:cubicBezTo>
                    <a:pt x="6484" y="17249"/>
                    <a:pt x="5643" y="16529"/>
                    <a:pt x="5405" y="15160"/>
                  </a:cubicBezTo>
                  <a:cubicBezTo>
                    <a:pt x="5005" y="12891"/>
                    <a:pt x="6806" y="9956"/>
                    <a:pt x="8974" y="8221"/>
                  </a:cubicBezTo>
                  <a:cubicBezTo>
                    <a:pt x="9955" y="7463"/>
                    <a:pt x="10850" y="7069"/>
                    <a:pt x="11573" y="7069"/>
                  </a:cubicBezTo>
                  <a:close/>
                  <a:moveTo>
                    <a:pt x="13877" y="1"/>
                  </a:moveTo>
                  <a:cubicBezTo>
                    <a:pt x="13624" y="1"/>
                    <a:pt x="13386" y="155"/>
                    <a:pt x="13244" y="382"/>
                  </a:cubicBezTo>
                  <a:lnTo>
                    <a:pt x="11976" y="2784"/>
                  </a:lnTo>
                  <a:cubicBezTo>
                    <a:pt x="11809" y="3051"/>
                    <a:pt x="11543" y="3251"/>
                    <a:pt x="11209" y="3351"/>
                  </a:cubicBezTo>
                  <a:lnTo>
                    <a:pt x="11142" y="3384"/>
                  </a:lnTo>
                  <a:cubicBezTo>
                    <a:pt x="11176" y="3184"/>
                    <a:pt x="11209" y="2984"/>
                    <a:pt x="11242" y="2817"/>
                  </a:cubicBezTo>
                  <a:lnTo>
                    <a:pt x="9107" y="1583"/>
                  </a:lnTo>
                  <a:cubicBezTo>
                    <a:pt x="9052" y="1556"/>
                    <a:pt x="8991" y="1539"/>
                    <a:pt x="8932" y="1539"/>
                  </a:cubicBezTo>
                  <a:cubicBezTo>
                    <a:pt x="8847" y="1539"/>
                    <a:pt x="8766" y="1572"/>
                    <a:pt x="8707" y="1650"/>
                  </a:cubicBezTo>
                  <a:lnTo>
                    <a:pt x="6672" y="3218"/>
                  </a:lnTo>
                  <a:cubicBezTo>
                    <a:pt x="6439" y="3451"/>
                    <a:pt x="6305" y="3751"/>
                    <a:pt x="6305" y="4085"/>
                  </a:cubicBezTo>
                  <a:lnTo>
                    <a:pt x="6406" y="6020"/>
                  </a:lnTo>
                  <a:cubicBezTo>
                    <a:pt x="6406" y="6353"/>
                    <a:pt x="6305" y="6653"/>
                    <a:pt x="6105" y="6954"/>
                  </a:cubicBezTo>
                  <a:cubicBezTo>
                    <a:pt x="5772" y="7321"/>
                    <a:pt x="5472" y="7754"/>
                    <a:pt x="5171" y="8188"/>
                  </a:cubicBezTo>
                  <a:cubicBezTo>
                    <a:pt x="4971" y="8455"/>
                    <a:pt x="4671" y="8622"/>
                    <a:pt x="4337" y="8622"/>
                  </a:cubicBezTo>
                  <a:lnTo>
                    <a:pt x="3070" y="8521"/>
                  </a:lnTo>
                  <a:cubicBezTo>
                    <a:pt x="2736" y="8521"/>
                    <a:pt x="2436" y="8688"/>
                    <a:pt x="2303" y="8988"/>
                  </a:cubicBezTo>
                  <a:lnTo>
                    <a:pt x="1102" y="11724"/>
                  </a:lnTo>
                  <a:cubicBezTo>
                    <a:pt x="968" y="11957"/>
                    <a:pt x="1068" y="12224"/>
                    <a:pt x="1302" y="12358"/>
                  </a:cubicBezTo>
                  <a:lnTo>
                    <a:pt x="2736" y="13191"/>
                  </a:lnTo>
                  <a:cubicBezTo>
                    <a:pt x="2770" y="13325"/>
                    <a:pt x="2803" y="13458"/>
                    <a:pt x="2770" y="13592"/>
                  </a:cubicBezTo>
                  <a:cubicBezTo>
                    <a:pt x="2670" y="13992"/>
                    <a:pt x="2603" y="14426"/>
                    <a:pt x="2536" y="14893"/>
                  </a:cubicBezTo>
                  <a:cubicBezTo>
                    <a:pt x="2503" y="15226"/>
                    <a:pt x="2336" y="15526"/>
                    <a:pt x="2136" y="15760"/>
                  </a:cubicBezTo>
                  <a:lnTo>
                    <a:pt x="335" y="17394"/>
                  </a:lnTo>
                  <a:cubicBezTo>
                    <a:pt x="101" y="17661"/>
                    <a:pt x="1" y="17962"/>
                    <a:pt x="34" y="18295"/>
                  </a:cubicBezTo>
                  <a:lnTo>
                    <a:pt x="368" y="20263"/>
                  </a:lnTo>
                  <a:cubicBezTo>
                    <a:pt x="368" y="20363"/>
                    <a:pt x="435" y="20463"/>
                    <a:pt x="535" y="20497"/>
                  </a:cubicBezTo>
                  <a:lnTo>
                    <a:pt x="2670" y="21764"/>
                  </a:lnTo>
                  <a:lnTo>
                    <a:pt x="2703" y="19329"/>
                  </a:lnTo>
                  <a:cubicBezTo>
                    <a:pt x="2791" y="19266"/>
                    <a:pt x="2893" y="19237"/>
                    <a:pt x="2994" y="19237"/>
                  </a:cubicBezTo>
                  <a:cubicBezTo>
                    <a:pt x="3160" y="19237"/>
                    <a:pt x="3320" y="19317"/>
                    <a:pt x="3403" y="19463"/>
                  </a:cubicBezTo>
                  <a:cubicBezTo>
                    <a:pt x="3537" y="19629"/>
                    <a:pt x="3637" y="19763"/>
                    <a:pt x="3770" y="19896"/>
                  </a:cubicBezTo>
                  <a:cubicBezTo>
                    <a:pt x="3970" y="20130"/>
                    <a:pt x="4037" y="20430"/>
                    <a:pt x="3970" y="20730"/>
                  </a:cubicBezTo>
                  <a:lnTo>
                    <a:pt x="3070" y="23199"/>
                  </a:lnTo>
                  <a:cubicBezTo>
                    <a:pt x="2970" y="23399"/>
                    <a:pt x="3036" y="23632"/>
                    <a:pt x="3237" y="23766"/>
                  </a:cubicBezTo>
                  <a:lnTo>
                    <a:pt x="5371" y="25000"/>
                  </a:lnTo>
                  <a:lnTo>
                    <a:pt x="5939" y="23399"/>
                  </a:lnTo>
                  <a:lnTo>
                    <a:pt x="6772" y="21364"/>
                  </a:lnTo>
                  <a:cubicBezTo>
                    <a:pt x="6973" y="21064"/>
                    <a:pt x="7239" y="20864"/>
                    <a:pt x="7540" y="20764"/>
                  </a:cubicBezTo>
                  <a:cubicBezTo>
                    <a:pt x="7840" y="20697"/>
                    <a:pt x="8107" y="20597"/>
                    <a:pt x="8374" y="20497"/>
                  </a:cubicBezTo>
                  <a:cubicBezTo>
                    <a:pt x="8438" y="20464"/>
                    <a:pt x="8505" y="20450"/>
                    <a:pt x="8569" y="20450"/>
                  </a:cubicBezTo>
                  <a:cubicBezTo>
                    <a:pt x="8772" y="20450"/>
                    <a:pt x="8957" y="20595"/>
                    <a:pt x="9007" y="20797"/>
                  </a:cubicBezTo>
                  <a:lnTo>
                    <a:pt x="9474" y="22298"/>
                  </a:lnTo>
                  <a:cubicBezTo>
                    <a:pt x="9508" y="22398"/>
                    <a:pt x="9574" y="22498"/>
                    <a:pt x="9641" y="22531"/>
                  </a:cubicBezTo>
                  <a:lnTo>
                    <a:pt x="11743" y="23799"/>
                  </a:lnTo>
                  <a:lnTo>
                    <a:pt x="11743" y="23799"/>
                  </a:lnTo>
                  <a:lnTo>
                    <a:pt x="11376" y="21431"/>
                  </a:lnTo>
                  <a:lnTo>
                    <a:pt x="12043" y="20897"/>
                  </a:lnTo>
                  <a:cubicBezTo>
                    <a:pt x="12276" y="20697"/>
                    <a:pt x="12410" y="20363"/>
                    <a:pt x="12410" y="20063"/>
                  </a:cubicBezTo>
                  <a:lnTo>
                    <a:pt x="12310" y="18128"/>
                  </a:lnTo>
                  <a:cubicBezTo>
                    <a:pt x="12310" y="17795"/>
                    <a:pt x="12410" y="17461"/>
                    <a:pt x="12610" y="17194"/>
                  </a:cubicBezTo>
                  <a:cubicBezTo>
                    <a:pt x="12944" y="16794"/>
                    <a:pt x="13444" y="16594"/>
                    <a:pt x="13744" y="16160"/>
                  </a:cubicBezTo>
                  <a:cubicBezTo>
                    <a:pt x="13911" y="15927"/>
                    <a:pt x="14078" y="15526"/>
                    <a:pt x="14378" y="15526"/>
                  </a:cubicBezTo>
                  <a:lnTo>
                    <a:pt x="15679" y="15593"/>
                  </a:lnTo>
                  <a:cubicBezTo>
                    <a:pt x="15979" y="15593"/>
                    <a:pt x="16279" y="15426"/>
                    <a:pt x="16413" y="15160"/>
                  </a:cubicBezTo>
                  <a:lnTo>
                    <a:pt x="17647" y="12391"/>
                  </a:lnTo>
                  <a:cubicBezTo>
                    <a:pt x="17780" y="12124"/>
                    <a:pt x="17647" y="11824"/>
                    <a:pt x="17380" y="11724"/>
                  </a:cubicBezTo>
                  <a:lnTo>
                    <a:pt x="16313" y="11290"/>
                  </a:lnTo>
                  <a:cubicBezTo>
                    <a:pt x="16046" y="11157"/>
                    <a:pt x="15879" y="10856"/>
                    <a:pt x="15946" y="10556"/>
                  </a:cubicBezTo>
                  <a:cubicBezTo>
                    <a:pt x="16046" y="10123"/>
                    <a:pt x="16112" y="9689"/>
                    <a:pt x="16179" y="9255"/>
                  </a:cubicBezTo>
                  <a:cubicBezTo>
                    <a:pt x="16213" y="8922"/>
                    <a:pt x="16379" y="8622"/>
                    <a:pt x="16613" y="8355"/>
                  </a:cubicBezTo>
                  <a:lnTo>
                    <a:pt x="18414" y="6687"/>
                  </a:lnTo>
                  <a:cubicBezTo>
                    <a:pt x="18581" y="6520"/>
                    <a:pt x="18681" y="6320"/>
                    <a:pt x="18714" y="6086"/>
                  </a:cubicBezTo>
                  <a:lnTo>
                    <a:pt x="20315" y="4819"/>
                  </a:lnTo>
                  <a:lnTo>
                    <a:pt x="18214" y="3618"/>
                  </a:lnTo>
                  <a:cubicBezTo>
                    <a:pt x="18154" y="3588"/>
                    <a:pt x="18094" y="3571"/>
                    <a:pt x="18037" y="3571"/>
                  </a:cubicBezTo>
                  <a:cubicBezTo>
                    <a:pt x="17967" y="3571"/>
                    <a:pt x="17902" y="3596"/>
                    <a:pt x="17847" y="3651"/>
                  </a:cubicBezTo>
                  <a:lnTo>
                    <a:pt x="16046" y="4819"/>
                  </a:lnTo>
                  <a:cubicBezTo>
                    <a:pt x="15966" y="4865"/>
                    <a:pt x="15874" y="4887"/>
                    <a:pt x="15782" y="4887"/>
                  </a:cubicBezTo>
                  <a:cubicBezTo>
                    <a:pt x="15607" y="4887"/>
                    <a:pt x="15433" y="4805"/>
                    <a:pt x="15345" y="4652"/>
                  </a:cubicBezTo>
                  <a:cubicBezTo>
                    <a:pt x="15212" y="4519"/>
                    <a:pt x="15112" y="4352"/>
                    <a:pt x="14978" y="4252"/>
                  </a:cubicBezTo>
                  <a:cubicBezTo>
                    <a:pt x="14778" y="4018"/>
                    <a:pt x="14711" y="3685"/>
                    <a:pt x="14778" y="3418"/>
                  </a:cubicBezTo>
                  <a:lnTo>
                    <a:pt x="17614" y="1617"/>
                  </a:lnTo>
                  <a:lnTo>
                    <a:pt x="15479" y="382"/>
                  </a:lnTo>
                  <a:cubicBezTo>
                    <a:pt x="15445" y="349"/>
                    <a:pt x="15412" y="349"/>
                    <a:pt x="15345" y="316"/>
                  </a:cubicBezTo>
                  <a:lnTo>
                    <a:pt x="14011" y="15"/>
                  </a:lnTo>
                  <a:cubicBezTo>
                    <a:pt x="13966" y="5"/>
                    <a:pt x="13921" y="1"/>
                    <a:pt x="13877"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80"/>
            <p:cNvSpPr/>
            <p:nvPr/>
          </p:nvSpPr>
          <p:spPr>
            <a:xfrm>
              <a:off x="1666350" y="1926450"/>
              <a:ext cx="507900" cy="625000"/>
            </a:xfrm>
            <a:custGeom>
              <a:rect b="b" l="l" r="r" t="t"/>
              <a:pathLst>
                <a:path extrusionOk="0" h="25000" w="20316">
                  <a:moveTo>
                    <a:pt x="11573" y="7069"/>
                  </a:moveTo>
                  <a:cubicBezTo>
                    <a:pt x="12473" y="7069"/>
                    <a:pt x="13107" y="7679"/>
                    <a:pt x="13310" y="8955"/>
                  </a:cubicBezTo>
                  <a:cubicBezTo>
                    <a:pt x="13711" y="11223"/>
                    <a:pt x="12276" y="14492"/>
                    <a:pt x="10075" y="16227"/>
                  </a:cubicBezTo>
                  <a:cubicBezTo>
                    <a:pt x="9197" y="16916"/>
                    <a:pt x="8330" y="17249"/>
                    <a:pt x="7582" y="17249"/>
                  </a:cubicBezTo>
                  <a:cubicBezTo>
                    <a:pt x="6484" y="17249"/>
                    <a:pt x="5643" y="16529"/>
                    <a:pt x="5405" y="15160"/>
                  </a:cubicBezTo>
                  <a:cubicBezTo>
                    <a:pt x="5005" y="12891"/>
                    <a:pt x="6806" y="9956"/>
                    <a:pt x="8974" y="8221"/>
                  </a:cubicBezTo>
                  <a:cubicBezTo>
                    <a:pt x="9955" y="7463"/>
                    <a:pt x="10850" y="7069"/>
                    <a:pt x="11573" y="7069"/>
                  </a:cubicBezTo>
                  <a:close/>
                  <a:moveTo>
                    <a:pt x="13877" y="1"/>
                  </a:moveTo>
                  <a:cubicBezTo>
                    <a:pt x="13624" y="1"/>
                    <a:pt x="13386" y="155"/>
                    <a:pt x="13244" y="382"/>
                  </a:cubicBezTo>
                  <a:lnTo>
                    <a:pt x="11976" y="2784"/>
                  </a:lnTo>
                  <a:cubicBezTo>
                    <a:pt x="11809" y="3051"/>
                    <a:pt x="11543" y="3251"/>
                    <a:pt x="11209" y="3351"/>
                  </a:cubicBezTo>
                  <a:lnTo>
                    <a:pt x="11142" y="3384"/>
                  </a:lnTo>
                  <a:cubicBezTo>
                    <a:pt x="11176" y="3184"/>
                    <a:pt x="11209" y="2984"/>
                    <a:pt x="11242" y="2817"/>
                  </a:cubicBezTo>
                  <a:lnTo>
                    <a:pt x="9107" y="1583"/>
                  </a:lnTo>
                  <a:cubicBezTo>
                    <a:pt x="9052" y="1556"/>
                    <a:pt x="8991" y="1539"/>
                    <a:pt x="8932" y="1539"/>
                  </a:cubicBezTo>
                  <a:cubicBezTo>
                    <a:pt x="8847" y="1539"/>
                    <a:pt x="8766" y="1572"/>
                    <a:pt x="8707" y="1650"/>
                  </a:cubicBezTo>
                  <a:lnTo>
                    <a:pt x="6672" y="3218"/>
                  </a:lnTo>
                  <a:cubicBezTo>
                    <a:pt x="6439" y="3451"/>
                    <a:pt x="6305" y="3751"/>
                    <a:pt x="6305" y="4085"/>
                  </a:cubicBezTo>
                  <a:lnTo>
                    <a:pt x="6406" y="6020"/>
                  </a:lnTo>
                  <a:cubicBezTo>
                    <a:pt x="6406" y="6353"/>
                    <a:pt x="6305" y="6653"/>
                    <a:pt x="6105" y="6954"/>
                  </a:cubicBezTo>
                  <a:cubicBezTo>
                    <a:pt x="5772" y="7321"/>
                    <a:pt x="5472" y="7754"/>
                    <a:pt x="5171" y="8188"/>
                  </a:cubicBezTo>
                  <a:cubicBezTo>
                    <a:pt x="4971" y="8455"/>
                    <a:pt x="4671" y="8622"/>
                    <a:pt x="4337" y="8622"/>
                  </a:cubicBezTo>
                  <a:lnTo>
                    <a:pt x="3070" y="8521"/>
                  </a:lnTo>
                  <a:cubicBezTo>
                    <a:pt x="2736" y="8521"/>
                    <a:pt x="2436" y="8688"/>
                    <a:pt x="2303" y="8988"/>
                  </a:cubicBezTo>
                  <a:lnTo>
                    <a:pt x="1102" y="11724"/>
                  </a:lnTo>
                  <a:cubicBezTo>
                    <a:pt x="968" y="11957"/>
                    <a:pt x="1068" y="12224"/>
                    <a:pt x="1302" y="12358"/>
                  </a:cubicBezTo>
                  <a:lnTo>
                    <a:pt x="2736" y="13191"/>
                  </a:lnTo>
                  <a:cubicBezTo>
                    <a:pt x="2770" y="13325"/>
                    <a:pt x="2803" y="13458"/>
                    <a:pt x="2770" y="13592"/>
                  </a:cubicBezTo>
                  <a:cubicBezTo>
                    <a:pt x="2670" y="13992"/>
                    <a:pt x="2603" y="14426"/>
                    <a:pt x="2536" y="14893"/>
                  </a:cubicBezTo>
                  <a:cubicBezTo>
                    <a:pt x="2503" y="15226"/>
                    <a:pt x="2336" y="15526"/>
                    <a:pt x="2136" y="15760"/>
                  </a:cubicBezTo>
                  <a:lnTo>
                    <a:pt x="335" y="17394"/>
                  </a:lnTo>
                  <a:cubicBezTo>
                    <a:pt x="101" y="17661"/>
                    <a:pt x="1" y="17962"/>
                    <a:pt x="34" y="18295"/>
                  </a:cubicBezTo>
                  <a:lnTo>
                    <a:pt x="368" y="20263"/>
                  </a:lnTo>
                  <a:cubicBezTo>
                    <a:pt x="368" y="20363"/>
                    <a:pt x="435" y="20463"/>
                    <a:pt x="535" y="20497"/>
                  </a:cubicBezTo>
                  <a:lnTo>
                    <a:pt x="2670" y="21764"/>
                  </a:lnTo>
                  <a:lnTo>
                    <a:pt x="2703" y="19329"/>
                  </a:lnTo>
                  <a:cubicBezTo>
                    <a:pt x="2791" y="19266"/>
                    <a:pt x="2893" y="19237"/>
                    <a:pt x="2994" y="19237"/>
                  </a:cubicBezTo>
                  <a:cubicBezTo>
                    <a:pt x="3160" y="19237"/>
                    <a:pt x="3320" y="19317"/>
                    <a:pt x="3403" y="19463"/>
                  </a:cubicBezTo>
                  <a:cubicBezTo>
                    <a:pt x="3537" y="19629"/>
                    <a:pt x="3637" y="19763"/>
                    <a:pt x="3770" y="19896"/>
                  </a:cubicBezTo>
                  <a:cubicBezTo>
                    <a:pt x="3970" y="20130"/>
                    <a:pt x="4037" y="20430"/>
                    <a:pt x="3970" y="20730"/>
                  </a:cubicBezTo>
                  <a:lnTo>
                    <a:pt x="3070" y="23199"/>
                  </a:lnTo>
                  <a:cubicBezTo>
                    <a:pt x="2970" y="23399"/>
                    <a:pt x="3036" y="23632"/>
                    <a:pt x="3237" y="23766"/>
                  </a:cubicBezTo>
                  <a:lnTo>
                    <a:pt x="5371" y="25000"/>
                  </a:lnTo>
                  <a:lnTo>
                    <a:pt x="5939" y="23399"/>
                  </a:lnTo>
                  <a:lnTo>
                    <a:pt x="6772" y="21364"/>
                  </a:lnTo>
                  <a:cubicBezTo>
                    <a:pt x="6973" y="21064"/>
                    <a:pt x="7239" y="20864"/>
                    <a:pt x="7540" y="20764"/>
                  </a:cubicBezTo>
                  <a:cubicBezTo>
                    <a:pt x="7840" y="20697"/>
                    <a:pt x="8107" y="20597"/>
                    <a:pt x="8374" y="20497"/>
                  </a:cubicBezTo>
                  <a:cubicBezTo>
                    <a:pt x="8438" y="20464"/>
                    <a:pt x="8505" y="20450"/>
                    <a:pt x="8569" y="20450"/>
                  </a:cubicBezTo>
                  <a:cubicBezTo>
                    <a:pt x="8772" y="20450"/>
                    <a:pt x="8957" y="20595"/>
                    <a:pt x="9007" y="20797"/>
                  </a:cubicBezTo>
                  <a:lnTo>
                    <a:pt x="9474" y="22298"/>
                  </a:lnTo>
                  <a:cubicBezTo>
                    <a:pt x="9508" y="22398"/>
                    <a:pt x="9574" y="22498"/>
                    <a:pt x="9641" y="22531"/>
                  </a:cubicBezTo>
                  <a:lnTo>
                    <a:pt x="11743" y="23799"/>
                  </a:lnTo>
                  <a:lnTo>
                    <a:pt x="11743" y="23799"/>
                  </a:lnTo>
                  <a:lnTo>
                    <a:pt x="11376" y="21431"/>
                  </a:lnTo>
                  <a:lnTo>
                    <a:pt x="12043" y="20897"/>
                  </a:lnTo>
                  <a:cubicBezTo>
                    <a:pt x="12276" y="20697"/>
                    <a:pt x="12410" y="20363"/>
                    <a:pt x="12410" y="20063"/>
                  </a:cubicBezTo>
                  <a:lnTo>
                    <a:pt x="12310" y="18128"/>
                  </a:lnTo>
                  <a:cubicBezTo>
                    <a:pt x="12310" y="17795"/>
                    <a:pt x="12410" y="17461"/>
                    <a:pt x="12610" y="17194"/>
                  </a:cubicBezTo>
                  <a:cubicBezTo>
                    <a:pt x="12944" y="16794"/>
                    <a:pt x="13444" y="16594"/>
                    <a:pt x="13744" y="16160"/>
                  </a:cubicBezTo>
                  <a:cubicBezTo>
                    <a:pt x="13911" y="15927"/>
                    <a:pt x="14078" y="15526"/>
                    <a:pt x="14378" y="15526"/>
                  </a:cubicBezTo>
                  <a:lnTo>
                    <a:pt x="15679" y="15593"/>
                  </a:lnTo>
                  <a:cubicBezTo>
                    <a:pt x="15979" y="15593"/>
                    <a:pt x="16279" y="15426"/>
                    <a:pt x="16413" y="15160"/>
                  </a:cubicBezTo>
                  <a:lnTo>
                    <a:pt x="17647" y="12391"/>
                  </a:lnTo>
                  <a:cubicBezTo>
                    <a:pt x="17780" y="12124"/>
                    <a:pt x="17647" y="11824"/>
                    <a:pt x="17380" y="11724"/>
                  </a:cubicBezTo>
                  <a:lnTo>
                    <a:pt x="16313" y="11290"/>
                  </a:lnTo>
                  <a:cubicBezTo>
                    <a:pt x="16046" y="11157"/>
                    <a:pt x="15879" y="10856"/>
                    <a:pt x="15946" y="10556"/>
                  </a:cubicBezTo>
                  <a:cubicBezTo>
                    <a:pt x="16046" y="10123"/>
                    <a:pt x="16112" y="9689"/>
                    <a:pt x="16179" y="9255"/>
                  </a:cubicBezTo>
                  <a:cubicBezTo>
                    <a:pt x="16213" y="8922"/>
                    <a:pt x="16379" y="8622"/>
                    <a:pt x="16613" y="8355"/>
                  </a:cubicBezTo>
                  <a:lnTo>
                    <a:pt x="18414" y="6687"/>
                  </a:lnTo>
                  <a:cubicBezTo>
                    <a:pt x="18581" y="6520"/>
                    <a:pt x="18681" y="6320"/>
                    <a:pt x="18714" y="6086"/>
                  </a:cubicBezTo>
                  <a:lnTo>
                    <a:pt x="20315" y="4819"/>
                  </a:lnTo>
                  <a:lnTo>
                    <a:pt x="18214" y="3618"/>
                  </a:lnTo>
                  <a:cubicBezTo>
                    <a:pt x="18154" y="3588"/>
                    <a:pt x="18094" y="3571"/>
                    <a:pt x="18037" y="3571"/>
                  </a:cubicBezTo>
                  <a:cubicBezTo>
                    <a:pt x="17967" y="3571"/>
                    <a:pt x="17902" y="3596"/>
                    <a:pt x="17847" y="3651"/>
                  </a:cubicBezTo>
                  <a:lnTo>
                    <a:pt x="16046" y="4819"/>
                  </a:lnTo>
                  <a:cubicBezTo>
                    <a:pt x="15966" y="4865"/>
                    <a:pt x="15874" y="4887"/>
                    <a:pt x="15782" y="4887"/>
                  </a:cubicBezTo>
                  <a:cubicBezTo>
                    <a:pt x="15607" y="4887"/>
                    <a:pt x="15433" y="4805"/>
                    <a:pt x="15345" y="4652"/>
                  </a:cubicBezTo>
                  <a:cubicBezTo>
                    <a:pt x="15212" y="4519"/>
                    <a:pt x="15112" y="4352"/>
                    <a:pt x="14978" y="4252"/>
                  </a:cubicBezTo>
                  <a:cubicBezTo>
                    <a:pt x="14778" y="4018"/>
                    <a:pt x="14711" y="3685"/>
                    <a:pt x="14778" y="3418"/>
                  </a:cubicBezTo>
                  <a:lnTo>
                    <a:pt x="17614" y="1617"/>
                  </a:lnTo>
                  <a:lnTo>
                    <a:pt x="15479" y="382"/>
                  </a:lnTo>
                  <a:cubicBezTo>
                    <a:pt x="15445" y="349"/>
                    <a:pt x="15412" y="349"/>
                    <a:pt x="15345" y="316"/>
                  </a:cubicBezTo>
                  <a:lnTo>
                    <a:pt x="14011" y="15"/>
                  </a:lnTo>
                  <a:cubicBezTo>
                    <a:pt x="13966" y="5"/>
                    <a:pt x="13921" y="1"/>
                    <a:pt x="138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80"/>
            <p:cNvSpPr/>
            <p:nvPr/>
          </p:nvSpPr>
          <p:spPr>
            <a:xfrm>
              <a:off x="1740575" y="2386325"/>
              <a:ext cx="221025" cy="165125"/>
            </a:xfrm>
            <a:custGeom>
              <a:rect b="b" l="l" r="r" t="t"/>
              <a:pathLst>
                <a:path extrusionOk="0" h="6605" w="8841">
                  <a:moveTo>
                    <a:pt x="1702" y="0"/>
                  </a:moveTo>
                  <a:lnTo>
                    <a:pt x="935" y="1668"/>
                  </a:lnTo>
                  <a:cubicBezTo>
                    <a:pt x="1035" y="1868"/>
                    <a:pt x="1068" y="2102"/>
                    <a:pt x="1001" y="2335"/>
                  </a:cubicBezTo>
                  <a:lnTo>
                    <a:pt x="101" y="4804"/>
                  </a:lnTo>
                  <a:cubicBezTo>
                    <a:pt x="1" y="5004"/>
                    <a:pt x="67" y="5237"/>
                    <a:pt x="268" y="5371"/>
                  </a:cubicBezTo>
                  <a:lnTo>
                    <a:pt x="2402" y="6605"/>
                  </a:lnTo>
                  <a:lnTo>
                    <a:pt x="2970" y="5004"/>
                  </a:lnTo>
                  <a:lnTo>
                    <a:pt x="3803" y="2969"/>
                  </a:lnTo>
                  <a:cubicBezTo>
                    <a:pt x="4004" y="2669"/>
                    <a:pt x="4270" y="2469"/>
                    <a:pt x="4571" y="2369"/>
                  </a:cubicBezTo>
                  <a:cubicBezTo>
                    <a:pt x="4871" y="2302"/>
                    <a:pt x="5138" y="2202"/>
                    <a:pt x="5405" y="2102"/>
                  </a:cubicBezTo>
                  <a:cubicBezTo>
                    <a:pt x="5469" y="2069"/>
                    <a:pt x="5536" y="2055"/>
                    <a:pt x="5600" y="2055"/>
                  </a:cubicBezTo>
                  <a:cubicBezTo>
                    <a:pt x="5803" y="2055"/>
                    <a:pt x="5988" y="2200"/>
                    <a:pt x="6038" y="2402"/>
                  </a:cubicBezTo>
                  <a:lnTo>
                    <a:pt x="6505" y="3903"/>
                  </a:lnTo>
                  <a:cubicBezTo>
                    <a:pt x="6539" y="4003"/>
                    <a:pt x="6605" y="4103"/>
                    <a:pt x="6672" y="4136"/>
                  </a:cubicBezTo>
                  <a:lnTo>
                    <a:pt x="8774" y="5404"/>
                  </a:lnTo>
                  <a:lnTo>
                    <a:pt x="8774" y="5404"/>
                  </a:lnTo>
                  <a:lnTo>
                    <a:pt x="8407" y="3036"/>
                  </a:lnTo>
                  <a:lnTo>
                    <a:pt x="8840" y="2702"/>
                  </a:lnTo>
                  <a:lnTo>
                    <a:pt x="8707" y="2335"/>
                  </a:lnTo>
                  <a:lnTo>
                    <a:pt x="5104" y="1968"/>
                  </a:lnTo>
                  <a:lnTo>
                    <a:pt x="170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80"/>
            <p:cNvSpPr/>
            <p:nvPr/>
          </p:nvSpPr>
          <p:spPr>
            <a:xfrm>
              <a:off x="1825650" y="2085275"/>
              <a:ext cx="240200" cy="324125"/>
            </a:xfrm>
            <a:custGeom>
              <a:rect b="b" l="l" r="r" t="t"/>
              <a:pathLst>
                <a:path extrusionOk="0" h="12965" w="9608">
                  <a:moveTo>
                    <a:pt x="6738" y="0"/>
                  </a:moveTo>
                  <a:lnTo>
                    <a:pt x="6138" y="1001"/>
                  </a:lnTo>
                  <a:cubicBezTo>
                    <a:pt x="6605" y="1401"/>
                    <a:pt x="6905" y="1968"/>
                    <a:pt x="6972" y="2602"/>
                  </a:cubicBezTo>
                  <a:cubicBezTo>
                    <a:pt x="7372" y="4904"/>
                    <a:pt x="5904" y="8139"/>
                    <a:pt x="3736" y="9874"/>
                  </a:cubicBezTo>
                  <a:cubicBezTo>
                    <a:pt x="2836" y="10572"/>
                    <a:pt x="1966" y="10890"/>
                    <a:pt x="1219" y="10890"/>
                  </a:cubicBezTo>
                  <a:cubicBezTo>
                    <a:pt x="859" y="10890"/>
                    <a:pt x="527" y="10816"/>
                    <a:pt x="234" y="10675"/>
                  </a:cubicBezTo>
                  <a:lnTo>
                    <a:pt x="0" y="11075"/>
                  </a:lnTo>
                  <a:cubicBezTo>
                    <a:pt x="0" y="11075"/>
                    <a:pt x="1251" y="12965"/>
                    <a:pt x="2889" y="12965"/>
                  </a:cubicBezTo>
                  <a:cubicBezTo>
                    <a:pt x="3046" y="12965"/>
                    <a:pt x="3206" y="12947"/>
                    <a:pt x="3369" y="12909"/>
                  </a:cubicBezTo>
                  <a:cubicBezTo>
                    <a:pt x="4303" y="12643"/>
                    <a:pt x="5171" y="12209"/>
                    <a:pt x="5938" y="11609"/>
                  </a:cubicBezTo>
                  <a:cubicBezTo>
                    <a:pt x="5971" y="11308"/>
                    <a:pt x="6071" y="11041"/>
                    <a:pt x="6238" y="10841"/>
                  </a:cubicBezTo>
                  <a:cubicBezTo>
                    <a:pt x="6572" y="10441"/>
                    <a:pt x="7072" y="10208"/>
                    <a:pt x="7372" y="9774"/>
                  </a:cubicBezTo>
                  <a:cubicBezTo>
                    <a:pt x="7532" y="9550"/>
                    <a:pt x="7692" y="9171"/>
                    <a:pt x="7971" y="9171"/>
                  </a:cubicBezTo>
                  <a:cubicBezTo>
                    <a:pt x="7982" y="9171"/>
                    <a:pt x="7994" y="9172"/>
                    <a:pt x="8006" y="9173"/>
                  </a:cubicBezTo>
                  <a:lnTo>
                    <a:pt x="8206" y="9173"/>
                  </a:lnTo>
                  <a:cubicBezTo>
                    <a:pt x="8406" y="8840"/>
                    <a:pt x="8606" y="8473"/>
                    <a:pt x="8740" y="8106"/>
                  </a:cubicBezTo>
                  <a:cubicBezTo>
                    <a:pt x="9607" y="5871"/>
                    <a:pt x="9374" y="1268"/>
                    <a:pt x="9374" y="1268"/>
                  </a:cubicBezTo>
                  <a:lnTo>
                    <a:pt x="673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80"/>
            <p:cNvSpPr/>
            <p:nvPr/>
          </p:nvSpPr>
          <p:spPr>
            <a:xfrm>
              <a:off x="1668025" y="2321275"/>
              <a:ext cx="146800" cy="91750"/>
            </a:xfrm>
            <a:custGeom>
              <a:rect b="b" l="l" r="r" t="t"/>
              <a:pathLst>
                <a:path extrusionOk="0" h="3670" w="5872">
                  <a:moveTo>
                    <a:pt x="2035" y="0"/>
                  </a:moveTo>
                  <a:lnTo>
                    <a:pt x="268" y="1635"/>
                  </a:lnTo>
                  <a:cubicBezTo>
                    <a:pt x="134" y="1768"/>
                    <a:pt x="34" y="1935"/>
                    <a:pt x="1" y="2135"/>
                  </a:cubicBezTo>
                  <a:lnTo>
                    <a:pt x="2603" y="3636"/>
                  </a:lnTo>
                  <a:lnTo>
                    <a:pt x="2603" y="3503"/>
                  </a:lnTo>
                  <a:cubicBezTo>
                    <a:pt x="2694" y="3446"/>
                    <a:pt x="2789" y="3420"/>
                    <a:pt x="2881" y="3420"/>
                  </a:cubicBezTo>
                  <a:cubicBezTo>
                    <a:pt x="3059" y="3420"/>
                    <a:pt x="3227" y="3516"/>
                    <a:pt x="3336" y="3670"/>
                  </a:cubicBezTo>
                  <a:lnTo>
                    <a:pt x="5872" y="2202"/>
                  </a:lnTo>
                  <a:lnTo>
                    <a:pt x="2035"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80"/>
            <p:cNvSpPr/>
            <p:nvPr/>
          </p:nvSpPr>
          <p:spPr>
            <a:xfrm>
              <a:off x="1728900" y="2138650"/>
              <a:ext cx="118450" cy="61725"/>
            </a:xfrm>
            <a:custGeom>
              <a:rect b="b" l="l" r="r" t="t"/>
              <a:pathLst>
                <a:path extrusionOk="0" h="2469" w="4738">
                  <a:moveTo>
                    <a:pt x="2236" y="0"/>
                  </a:moveTo>
                  <a:cubicBezTo>
                    <a:pt x="2136" y="67"/>
                    <a:pt x="2002" y="100"/>
                    <a:pt x="1869" y="100"/>
                  </a:cubicBezTo>
                  <a:lnTo>
                    <a:pt x="568" y="33"/>
                  </a:lnTo>
                  <a:cubicBezTo>
                    <a:pt x="368" y="33"/>
                    <a:pt x="168" y="100"/>
                    <a:pt x="1" y="234"/>
                  </a:cubicBezTo>
                  <a:lnTo>
                    <a:pt x="3904" y="2469"/>
                  </a:lnTo>
                  <a:lnTo>
                    <a:pt x="4104" y="2368"/>
                  </a:lnTo>
                  <a:cubicBezTo>
                    <a:pt x="4304" y="2068"/>
                    <a:pt x="4504" y="1768"/>
                    <a:pt x="4737" y="1468"/>
                  </a:cubicBezTo>
                  <a:lnTo>
                    <a:pt x="2236"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80"/>
            <p:cNvSpPr/>
            <p:nvPr/>
          </p:nvSpPr>
          <p:spPr>
            <a:xfrm>
              <a:off x="2086650" y="2016375"/>
              <a:ext cx="87600" cy="63125"/>
            </a:xfrm>
            <a:custGeom>
              <a:rect b="b" l="l" r="r" t="t"/>
              <a:pathLst>
                <a:path extrusionOk="0" h="2525" w="3504">
                  <a:moveTo>
                    <a:pt x="3478" y="1207"/>
                  </a:moveTo>
                  <a:lnTo>
                    <a:pt x="3503" y="1222"/>
                  </a:lnTo>
                  <a:cubicBezTo>
                    <a:pt x="3495" y="1216"/>
                    <a:pt x="3487" y="1212"/>
                    <a:pt x="3478" y="1207"/>
                  </a:cubicBezTo>
                  <a:close/>
                  <a:moveTo>
                    <a:pt x="1257" y="1"/>
                  </a:moveTo>
                  <a:cubicBezTo>
                    <a:pt x="1175" y="1"/>
                    <a:pt x="1098" y="24"/>
                    <a:pt x="1035" y="88"/>
                  </a:cubicBezTo>
                  <a:lnTo>
                    <a:pt x="268" y="588"/>
                  </a:lnTo>
                  <a:lnTo>
                    <a:pt x="101" y="1022"/>
                  </a:lnTo>
                  <a:cubicBezTo>
                    <a:pt x="1" y="1322"/>
                    <a:pt x="101" y="1655"/>
                    <a:pt x="301" y="1856"/>
                  </a:cubicBezTo>
                  <a:cubicBezTo>
                    <a:pt x="435" y="1989"/>
                    <a:pt x="535" y="2122"/>
                    <a:pt x="635" y="2289"/>
                  </a:cubicBezTo>
                  <a:cubicBezTo>
                    <a:pt x="744" y="2443"/>
                    <a:pt x="926" y="2524"/>
                    <a:pt x="1104" y="2524"/>
                  </a:cubicBezTo>
                  <a:cubicBezTo>
                    <a:pt x="1197" y="2524"/>
                    <a:pt x="1288" y="2502"/>
                    <a:pt x="1369" y="2456"/>
                  </a:cubicBezTo>
                  <a:lnTo>
                    <a:pt x="3170" y="1255"/>
                  </a:lnTo>
                  <a:cubicBezTo>
                    <a:pt x="3232" y="1214"/>
                    <a:pt x="3306" y="1185"/>
                    <a:pt x="3378" y="1185"/>
                  </a:cubicBezTo>
                  <a:cubicBezTo>
                    <a:pt x="3413" y="1185"/>
                    <a:pt x="3447" y="1192"/>
                    <a:pt x="3478" y="1207"/>
                  </a:cubicBezTo>
                  <a:lnTo>
                    <a:pt x="3478" y="1207"/>
                  </a:lnTo>
                  <a:lnTo>
                    <a:pt x="1402" y="21"/>
                  </a:lnTo>
                  <a:cubicBezTo>
                    <a:pt x="1353" y="9"/>
                    <a:pt x="1304" y="1"/>
                    <a:pt x="1257"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80"/>
            <p:cNvSpPr/>
            <p:nvPr/>
          </p:nvSpPr>
          <p:spPr>
            <a:xfrm>
              <a:off x="1959075" y="1926400"/>
              <a:ext cx="147625" cy="119700"/>
            </a:xfrm>
            <a:custGeom>
              <a:rect b="b" l="l" r="r" t="t"/>
              <a:pathLst>
                <a:path extrusionOk="0" h="4788" w="5905">
                  <a:moveTo>
                    <a:pt x="2150" y="1"/>
                  </a:moveTo>
                  <a:cubicBezTo>
                    <a:pt x="1904" y="1"/>
                    <a:pt x="1673" y="135"/>
                    <a:pt x="1535" y="384"/>
                  </a:cubicBezTo>
                  <a:lnTo>
                    <a:pt x="301" y="2786"/>
                  </a:lnTo>
                  <a:cubicBezTo>
                    <a:pt x="200" y="2919"/>
                    <a:pt x="100" y="3020"/>
                    <a:pt x="0" y="3120"/>
                  </a:cubicBezTo>
                  <a:lnTo>
                    <a:pt x="2869" y="4787"/>
                  </a:lnTo>
                  <a:lnTo>
                    <a:pt x="3336" y="4287"/>
                  </a:lnTo>
                  <a:lnTo>
                    <a:pt x="3269" y="4220"/>
                  </a:lnTo>
                  <a:cubicBezTo>
                    <a:pt x="3069" y="4020"/>
                    <a:pt x="3002" y="3687"/>
                    <a:pt x="3069" y="3386"/>
                  </a:cubicBezTo>
                  <a:lnTo>
                    <a:pt x="5905" y="1585"/>
                  </a:lnTo>
                  <a:lnTo>
                    <a:pt x="3803" y="384"/>
                  </a:lnTo>
                  <a:cubicBezTo>
                    <a:pt x="3736" y="351"/>
                    <a:pt x="3703" y="318"/>
                    <a:pt x="3636" y="318"/>
                  </a:cubicBezTo>
                  <a:lnTo>
                    <a:pt x="2302" y="17"/>
                  </a:lnTo>
                  <a:cubicBezTo>
                    <a:pt x="2251" y="6"/>
                    <a:pt x="2200" y="1"/>
                    <a:pt x="215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80"/>
            <p:cNvSpPr/>
            <p:nvPr/>
          </p:nvSpPr>
          <p:spPr>
            <a:xfrm>
              <a:off x="1825650" y="1964500"/>
              <a:ext cx="121775" cy="93275"/>
            </a:xfrm>
            <a:custGeom>
              <a:rect b="b" l="l" r="r" t="t"/>
              <a:pathLst>
                <a:path extrusionOk="0" h="3731" w="4871">
                  <a:moveTo>
                    <a:pt x="2558" y="1"/>
                  </a:moveTo>
                  <a:cubicBezTo>
                    <a:pt x="2474" y="1"/>
                    <a:pt x="2393" y="36"/>
                    <a:pt x="2335" y="95"/>
                  </a:cubicBezTo>
                  <a:lnTo>
                    <a:pt x="300" y="1696"/>
                  </a:lnTo>
                  <a:cubicBezTo>
                    <a:pt x="167" y="1829"/>
                    <a:pt x="34" y="2029"/>
                    <a:pt x="0" y="2229"/>
                  </a:cubicBezTo>
                  <a:lnTo>
                    <a:pt x="2635" y="3730"/>
                  </a:lnTo>
                  <a:lnTo>
                    <a:pt x="4770" y="1762"/>
                  </a:lnTo>
                  <a:cubicBezTo>
                    <a:pt x="4837" y="1596"/>
                    <a:pt x="4837" y="1429"/>
                    <a:pt x="4870" y="1262"/>
                  </a:cubicBezTo>
                  <a:lnTo>
                    <a:pt x="2735" y="61"/>
                  </a:lnTo>
                  <a:cubicBezTo>
                    <a:pt x="2680" y="19"/>
                    <a:pt x="2618" y="1"/>
                    <a:pt x="255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80"/>
            <p:cNvSpPr/>
            <p:nvPr/>
          </p:nvSpPr>
          <p:spPr>
            <a:xfrm>
              <a:off x="1668025" y="2321275"/>
              <a:ext cx="146800" cy="91750"/>
            </a:xfrm>
            <a:custGeom>
              <a:rect b="b" l="l" r="r" t="t"/>
              <a:pathLst>
                <a:path extrusionOk="0" h="3670" w="5872">
                  <a:moveTo>
                    <a:pt x="2035" y="0"/>
                  </a:moveTo>
                  <a:lnTo>
                    <a:pt x="268" y="1635"/>
                  </a:lnTo>
                  <a:cubicBezTo>
                    <a:pt x="134" y="1768"/>
                    <a:pt x="34" y="1935"/>
                    <a:pt x="1" y="2135"/>
                  </a:cubicBezTo>
                  <a:lnTo>
                    <a:pt x="2603" y="3636"/>
                  </a:lnTo>
                  <a:lnTo>
                    <a:pt x="2603" y="3503"/>
                  </a:lnTo>
                  <a:cubicBezTo>
                    <a:pt x="2694" y="3446"/>
                    <a:pt x="2789" y="3420"/>
                    <a:pt x="2881" y="3420"/>
                  </a:cubicBezTo>
                  <a:cubicBezTo>
                    <a:pt x="3059" y="3420"/>
                    <a:pt x="3227" y="3516"/>
                    <a:pt x="3336" y="3670"/>
                  </a:cubicBezTo>
                  <a:lnTo>
                    <a:pt x="5872" y="2202"/>
                  </a:lnTo>
                  <a:lnTo>
                    <a:pt x="20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80"/>
            <p:cNvSpPr/>
            <p:nvPr/>
          </p:nvSpPr>
          <p:spPr>
            <a:xfrm>
              <a:off x="1661350" y="2314600"/>
              <a:ext cx="163475" cy="106775"/>
            </a:xfrm>
            <a:custGeom>
              <a:rect b="b" l="l" r="r" t="t"/>
              <a:pathLst>
                <a:path extrusionOk="0" h="4271" w="6539">
                  <a:moveTo>
                    <a:pt x="2336" y="534"/>
                  </a:moveTo>
                  <a:lnTo>
                    <a:pt x="5738" y="2469"/>
                  </a:lnTo>
                  <a:lnTo>
                    <a:pt x="3637" y="3670"/>
                  </a:lnTo>
                  <a:cubicBezTo>
                    <a:pt x="3503" y="3536"/>
                    <a:pt x="3337" y="3470"/>
                    <a:pt x="3170" y="3470"/>
                  </a:cubicBezTo>
                  <a:cubicBezTo>
                    <a:pt x="3003" y="3470"/>
                    <a:pt x="2870" y="3536"/>
                    <a:pt x="2769" y="3603"/>
                  </a:cubicBezTo>
                  <a:lnTo>
                    <a:pt x="501" y="2302"/>
                  </a:lnTo>
                  <a:cubicBezTo>
                    <a:pt x="535" y="2202"/>
                    <a:pt x="601" y="2102"/>
                    <a:pt x="668" y="2035"/>
                  </a:cubicBezTo>
                  <a:lnTo>
                    <a:pt x="2336" y="534"/>
                  </a:lnTo>
                  <a:close/>
                  <a:moveTo>
                    <a:pt x="2269" y="0"/>
                  </a:moveTo>
                  <a:lnTo>
                    <a:pt x="368" y="1735"/>
                  </a:lnTo>
                  <a:cubicBezTo>
                    <a:pt x="201" y="1902"/>
                    <a:pt x="101" y="2102"/>
                    <a:pt x="34" y="2335"/>
                  </a:cubicBezTo>
                  <a:lnTo>
                    <a:pt x="1" y="2502"/>
                  </a:lnTo>
                  <a:lnTo>
                    <a:pt x="3070" y="4270"/>
                  </a:lnTo>
                  <a:lnTo>
                    <a:pt x="3103" y="3903"/>
                  </a:lnTo>
                  <a:cubicBezTo>
                    <a:pt x="3126" y="3898"/>
                    <a:pt x="3149" y="3895"/>
                    <a:pt x="3171" y="3895"/>
                  </a:cubicBezTo>
                  <a:cubicBezTo>
                    <a:pt x="3280" y="3895"/>
                    <a:pt x="3381" y="3960"/>
                    <a:pt x="3437" y="4070"/>
                  </a:cubicBezTo>
                  <a:lnTo>
                    <a:pt x="3537" y="4203"/>
                  </a:lnTo>
                  <a:lnTo>
                    <a:pt x="6539" y="2469"/>
                  </a:lnTo>
                  <a:lnTo>
                    <a:pt x="22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80"/>
            <p:cNvSpPr/>
            <p:nvPr/>
          </p:nvSpPr>
          <p:spPr>
            <a:xfrm>
              <a:off x="1728900" y="2138650"/>
              <a:ext cx="118450" cy="61725"/>
            </a:xfrm>
            <a:custGeom>
              <a:rect b="b" l="l" r="r" t="t"/>
              <a:pathLst>
                <a:path extrusionOk="0" h="2469" w="4738">
                  <a:moveTo>
                    <a:pt x="2236" y="0"/>
                  </a:moveTo>
                  <a:cubicBezTo>
                    <a:pt x="2136" y="67"/>
                    <a:pt x="2002" y="100"/>
                    <a:pt x="1869" y="100"/>
                  </a:cubicBezTo>
                  <a:lnTo>
                    <a:pt x="568" y="33"/>
                  </a:lnTo>
                  <a:cubicBezTo>
                    <a:pt x="368" y="33"/>
                    <a:pt x="168" y="100"/>
                    <a:pt x="1" y="234"/>
                  </a:cubicBezTo>
                  <a:lnTo>
                    <a:pt x="3904" y="2469"/>
                  </a:lnTo>
                  <a:lnTo>
                    <a:pt x="4104" y="2368"/>
                  </a:lnTo>
                  <a:cubicBezTo>
                    <a:pt x="4304" y="2068"/>
                    <a:pt x="4504" y="1768"/>
                    <a:pt x="4737" y="1468"/>
                  </a:cubicBezTo>
                  <a:lnTo>
                    <a:pt x="22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80"/>
            <p:cNvSpPr/>
            <p:nvPr/>
          </p:nvSpPr>
          <p:spPr>
            <a:xfrm>
              <a:off x="1719725" y="2133625"/>
              <a:ext cx="135975" cy="72600"/>
            </a:xfrm>
            <a:custGeom>
              <a:rect b="b" l="l" r="r" t="t"/>
              <a:pathLst>
                <a:path extrusionOk="0" h="2904" w="5439">
                  <a:moveTo>
                    <a:pt x="2603" y="435"/>
                  </a:moveTo>
                  <a:lnTo>
                    <a:pt x="4804" y="1769"/>
                  </a:lnTo>
                  <a:cubicBezTo>
                    <a:pt x="4637" y="1969"/>
                    <a:pt x="4471" y="2203"/>
                    <a:pt x="4304" y="2436"/>
                  </a:cubicBezTo>
                  <a:lnTo>
                    <a:pt x="4271" y="2436"/>
                  </a:lnTo>
                  <a:lnTo>
                    <a:pt x="835" y="435"/>
                  </a:lnTo>
                  <a:lnTo>
                    <a:pt x="935" y="435"/>
                  </a:lnTo>
                  <a:lnTo>
                    <a:pt x="2236" y="501"/>
                  </a:lnTo>
                  <a:cubicBezTo>
                    <a:pt x="2336" y="501"/>
                    <a:pt x="2469" y="501"/>
                    <a:pt x="2603" y="435"/>
                  </a:cubicBezTo>
                  <a:close/>
                  <a:moveTo>
                    <a:pt x="2603" y="1"/>
                  </a:moveTo>
                  <a:lnTo>
                    <a:pt x="2503" y="34"/>
                  </a:lnTo>
                  <a:cubicBezTo>
                    <a:pt x="2436" y="68"/>
                    <a:pt x="2336" y="101"/>
                    <a:pt x="2236" y="101"/>
                  </a:cubicBezTo>
                  <a:lnTo>
                    <a:pt x="935" y="34"/>
                  </a:lnTo>
                  <a:cubicBezTo>
                    <a:pt x="668" y="34"/>
                    <a:pt x="434" y="101"/>
                    <a:pt x="234" y="268"/>
                  </a:cubicBezTo>
                  <a:lnTo>
                    <a:pt x="1" y="468"/>
                  </a:lnTo>
                  <a:lnTo>
                    <a:pt x="4271" y="2903"/>
                  </a:lnTo>
                  <a:lnTo>
                    <a:pt x="4604" y="2736"/>
                  </a:lnTo>
                  <a:lnTo>
                    <a:pt x="4637" y="2670"/>
                  </a:lnTo>
                  <a:cubicBezTo>
                    <a:pt x="4838" y="2369"/>
                    <a:pt x="5038" y="2069"/>
                    <a:pt x="5271" y="1802"/>
                  </a:cubicBezTo>
                  <a:lnTo>
                    <a:pt x="5438" y="1602"/>
                  </a:lnTo>
                  <a:lnTo>
                    <a:pt x="26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80"/>
            <p:cNvSpPr/>
            <p:nvPr/>
          </p:nvSpPr>
          <p:spPr>
            <a:xfrm>
              <a:off x="2086650" y="2016375"/>
              <a:ext cx="87600" cy="63125"/>
            </a:xfrm>
            <a:custGeom>
              <a:rect b="b" l="l" r="r" t="t"/>
              <a:pathLst>
                <a:path extrusionOk="0" h="2525" w="3504">
                  <a:moveTo>
                    <a:pt x="3478" y="1207"/>
                  </a:moveTo>
                  <a:lnTo>
                    <a:pt x="3503" y="1222"/>
                  </a:lnTo>
                  <a:cubicBezTo>
                    <a:pt x="3495" y="1216"/>
                    <a:pt x="3487" y="1212"/>
                    <a:pt x="3478" y="1207"/>
                  </a:cubicBezTo>
                  <a:close/>
                  <a:moveTo>
                    <a:pt x="1257" y="1"/>
                  </a:moveTo>
                  <a:cubicBezTo>
                    <a:pt x="1175" y="1"/>
                    <a:pt x="1098" y="24"/>
                    <a:pt x="1035" y="88"/>
                  </a:cubicBezTo>
                  <a:lnTo>
                    <a:pt x="268" y="588"/>
                  </a:lnTo>
                  <a:lnTo>
                    <a:pt x="101" y="1022"/>
                  </a:lnTo>
                  <a:cubicBezTo>
                    <a:pt x="1" y="1322"/>
                    <a:pt x="101" y="1655"/>
                    <a:pt x="301" y="1856"/>
                  </a:cubicBezTo>
                  <a:cubicBezTo>
                    <a:pt x="435" y="1989"/>
                    <a:pt x="535" y="2122"/>
                    <a:pt x="635" y="2289"/>
                  </a:cubicBezTo>
                  <a:cubicBezTo>
                    <a:pt x="744" y="2443"/>
                    <a:pt x="926" y="2524"/>
                    <a:pt x="1104" y="2524"/>
                  </a:cubicBezTo>
                  <a:cubicBezTo>
                    <a:pt x="1197" y="2524"/>
                    <a:pt x="1288" y="2502"/>
                    <a:pt x="1369" y="2456"/>
                  </a:cubicBezTo>
                  <a:lnTo>
                    <a:pt x="3170" y="1255"/>
                  </a:lnTo>
                  <a:cubicBezTo>
                    <a:pt x="3232" y="1214"/>
                    <a:pt x="3306" y="1185"/>
                    <a:pt x="3378" y="1185"/>
                  </a:cubicBezTo>
                  <a:cubicBezTo>
                    <a:pt x="3413" y="1185"/>
                    <a:pt x="3447" y="1192"/>
                    <a:pt x="3478" y="1207"/>
                  </a:cubicBezTo>
                  <a:lnTo>
                    <a:pt x="3478" y="1207"/>
                  </a:lnTo>
                  <a:lnTo>
                    <a:pt x="1402" y="21"/>
                  </a:lnTo>
                  <a:cubicBezTo>
                    <a:pt x="1353" y="9"/>
                    <a:pt x="1304" y="1"/>
                    <a:pt x="12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80"/>
            <p:cNvSpPr/>
            <p:nvPr/>
          </p:nvSpPr>
          <p:spPr>
            <a:xfrm>
              <a:off x="2080825" y="2006875"/>
              <a:ext cx="96750" cy="77575"/>
            </a:xfrm>
            <a:custGeom>
              <a:rect b="b" l="l" r="r" t="t"/>
              <a:pathLst>
                <a:path extrusionOk="0" h="3103" w="3870">
                  <a:moveTo>
                    <a:pt x="1421" y="546"/>
                  </a:moveTo>
                  <a:cubicBezTo>
                    <a:pt x="1446" y="546"/>
                    <a:pt x="1474" y="554"/>
                    <a:pt x="1502" y="568"/>
                  </a:cubicBezTo>
                  <a:lnTo>
                    <a:pt x="1802" y="735"/>
                  </a:lnTo>
                  <a:lnTo>
                    <a:pt x="3169" y="1535"/>
                  </a:lnTo>
                  <a:lnTo>
                    <a:pt x="1468" y="2636"/>
                  </a:lnTo>
                  <a:cubicBezTo>
                    <a:pt x="1413" y="2669"/>
                    <a:pt x="1357" y="2684"/>
                    <a:pt x="1304" y="2684"/>
                  </a:cubicBezTo>
                  <a:cubicBezTo>
                    <a:pt x="1198" y="2684"/>
                    <a:pt x="1101" y="2625"/>
                    <a:pt x="1035" y="2536"/>
                  </a:cubicBezTo>
                  <a:cubicBezTo>
                    <a:pt x="934" y="2369"/>
                    <a:pt x="801" y="2236"/>
                    <a:pt x="668" y="2102"/>
                  </a:cubicBezTo>
                  <a:cubicBezTo>
                    <a:pt x="501" y="1935"/>
                    <a:pt x="434" y="1669"/>
                    <a:pt x="501" y="1468"/>
                  </a:cubicBezTo>
                  <a:lnTo>
                    <a:pt x="668" y="1068"/>
                  </a:lnTo>
                  <a:lnTo>
                    <a:pt x="1335" y="601"/>
                  </a:lnTo>
                  <a:cubicBezTo>
                    <a:pt x="1354" y="562"/>
                    <a:pt x="1385" y="546"/>
                    <a:pt x="1421" y="546"/>
                  </a:cubicBezTo>
                  <a:close/>
                  <a:moveTo>
                    <a:pt x="1435" y="1"/>
                  </a:moveTo>
                  <a:lnTo>
                    <a:pt x="1435" y="134"/>
                  </a:lnTo>
                  <a:cubicBezTo>
                    <a:pt x="1335" y="134"/>
                    <a:pt x="1235" y="167"/>
                    <a:pt x="1135" y="234"/>
                  </a:cubicBezTo>
                  <a:lnTo>
                    <a:pt x="301" y="768"/>
                  </a:lnTo>
                  <a:lnTo>
                    <a:pt x="134" y="1302"/>
                  </a:lnTo>
                  <a:cubicBezTo>
                    <a:pt x="0" y="1669"/>
                    <a:pt x="101" y="2069"/>
                    <a:pt x="367" y="2369"/>
                  </a:cubicBezTo>
                  <a:cubicBezTo>
                    <a:pt x="501" y="2502"/>
                    <a:pt x="601" y="2636"/>
                    <a:pt x="701" y="2769"/>
                  </a:cubicBezTo>
                  <a:cubicBezTo>
                    <a:pt x="834" y="3003"/>
                    <a:pt x="1068" y="3103"/>
                    <a:pt x="1335" y="3103"/>
                  </a:cubicBezTo>
                  <a:cubicBezTo>
                    <a:pt x="1468" y="3103"/>
                    <a:pt x="1602" y="3070"/>
                    <a:pt x="1702" y="2969"/>
                  </a:cubicBezTo>
                  <a:lnTo>
                    <a:pt x="3503" y="1802"/>
                  </a:lnTo>
                  <a:cubicBezTo>
                    <a:pt x="3570" y="1769"/>
                    <a:pt x="3636" y="1769"/>
                    <a:pt x="3636" y="1769"/>
                  </a:cubicBezTo>
                  <a:lnTo>
                    <a:pt x="3870" y="1402"/>
                  </a:lnTo>
                  <a:lnTo>
                    <a:pt x="1735" y="201"/>
                  </a:lnTo>
                  <a:lnTo>
                    <a:pt x="14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80"/>
            <p:cNvSpPr/>
            <p:nvPr/>
          </p:nvSpPr>
          <p:spPr>
            <a:xfrm>
              <a:off x="1959075" y="1926400"/>
              <a:ext cx="147625" cy="119700"/>
            </a:xfrm>
            <a:custGeom>
              <a:rect b="b" l="l" r="r" t="t"/>
              <a:pathLst>
                <a:path extrusionOk="0" h="4788" w="5905">
                  <a:moveTo>
                    <a:pt x="2150" y="1"/>
                  </a:moveTo>
                  <a:cubicBezTo>
                    <a:pt x="1904" y="1"/>
                    <a:pt x="1673" y="135"/>
                    <a:pt x="1535" y="384"/>
                  </a:cubicBezTo>
                  <a:lnTo>
                    <a:pt x="301" y="2786"/>
                  </a:lnTo>
                  <a:cubicBezTo>
                    <a:pt x="200" y="2919"/>
                    <a:pt x="100" y="3020"/>
                    <a:pt x="0" y="3120"/>
                  </a:cubicBezTo>
                  <a:lnTo>
                    <a:pt x="2869" y="4787"/>
                  </a:lnTo>
                  <a:lnTo>
                    <a:pt x="3336" y="4287"/>
                  </a:lnTo>
                  <a:lnTo>
                    <a:pt x="3269" y="4220"/>
                  </a:lnTo>
                  <a:cubicBezTo>
                    <a:pt x="3069" y="4020"/>
                    <a:pt x="3002" y="3687"/>
                    <a:pt x="3069" y="3386"/>
                  </a:cubicBezTo>
                  <a:lnTo>
                    <a:pt x="5905" y="1585"/>
                  </a:lnTo>
                  <a:lnTo>
                    <a:pt x="3803" y="384"/>
                  </a:lnTo>
                  <a:cubicBezTo>
                    <a:pt x="3736" y="351"/>
                    <a:pt x="3703" y="318"/>
                    <a:pt x="3636" y="318"/>
                  </a:cubicBezTo>
                  <a:lnTo>
                    <a:pt x="2302" y="17"/>
                  </a:lnTo>
                  <a:cubicBezTo>
                    <a:pt x="2251" y="6"/>
                    <a:pt x="2200" y="1"/>
                    <a:pt x="21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80"/>
            <p:cNvSpPr/>
            <p:nvPr/>
          </p:nvSpPr>
          <p:spPr>
            <a:xfrm>
              <a:off x="1949075" y="1920625"/>
              <a:ext cx="166800" cy="130475"/>
            </a:xfrm>
            <a:custGeom>
              <a:rect b="b" l="l" r="r" t="t"/>
              <a:pathLst>
                <a:path extrusionOk="0" h="5219" w="6672">
                  <a:moveTo>
                    <a:pt x="2580" y="409"/>
                  </a:moveTo>
                  <a:cubicBezTo>
                    <a:pt x="2609" y="409"/>
                    <a:pt x="2638" y="411"/>
                    <a:pt x="2669" y="415"/>
                  </a:cubicBezTo>
                  <a:lnTo>
                    <a:pt x="4003" y="715"/>
                  </a:lnTo>
                  <a:cubicBezTo>
                    <a:pt x="4036" y="715"/>
                    <a:pt x="4070" y="749"/>
                    <a:pt x="4103" y="749"/>
                  </a:cubicBezTo>
                  <a:lnTo>
                    <a:pt x="5904" y="1783"/>
                  </a:lnTo>
                  <a:lnTo>
                    <a:pt x="3302" y="3451"/>
                  </a:lnTo>
                  <a:lnTo>
                    <a:pt x="3269" y="3517"/>
                  </a:lnTo>
                  <a:cubicBezTo>
                    <a:pt x="3169" y="3884"/>
                    <a:pt x="3236" y="4218"/>
                    <a:pt x="3469" y="4518"/>
                  </a:cubicBezTo>
                  <a:lnTo>
                    <a:pt x="3236" y="4718"/>
                  </a:lnTo>
                  <a:lnTo>
                    <a:pt x="734" y="3284"/>
                  </a:lnTo>
                  <a:cubicBezTo>
                    <a:pt x="767" y="3217"/>
                    <a:pt x="834" y="3150"/>
                    <a:pt x="867" y="3084"/>
                  </a:cubicBezTo>
                  <a:lnTo>
                    <a:pt x="2135" y="649"/>
                  </a:lnTo>
                  <a:cubicBezTo>
                    <a:pt x="2222" y="503"/>
                    <a:pt x="2385" y="409"/>
                    <a:pt x="2580" y="409"/>
                  </a:cubicBezTo>
                  <a:close/>
                  <a:moveTo>
                    <a:pt x="2563" y="0"/>
                  </a:moveTo>
                  <a:cubicBezTo>
                    <a:pt x="2224" y="0"/>
                    <a:pt x="1906" y="168"/>
                    <a:pt x="1735" y="482"/>
                  </a:cubicBezTo>
                  <a:lnTo>
                    <a:pt x="467" y="2884"/>
                  </a:lnTo>
                  <a:cubicBezTo>
                    <a:pt x="434" y="2984"/>
                    <a:pt x="334" y="3084"/>
                    <a:pt x="234" y="3150"/>
                  </a:cubicBezTo>
                  <a:lnTo>
                    <a:pt x="0" y="3351"/>
                  </a:lnTo>
                  <a:lnTo>
                    <a:pt x="3269" y="5219"/>
                  </a:lnTo>
                  <a:lnTo>
                    <a:pt x="3836" y="4685"/>
                  </a:lnTo>
                  <a:lnTo>
                    <a:pt x="4003" y="4551"/>
                  </a:lnTo>
                  <a:lnTo>
                    <a:pt x="3836" y="4385"/>
                  </a:lnTo>
                  <a:lnTo>
                    <a:pt x="3803" y="4318"/>
                  </a:lnTo>
                  <a:cubicBezTo>
                    <a:pt x="3669" y="4151"/>
                    <a:pt x="3603" y="3951"/>
                    <a:pt x="3603" y="3751"/>
                  </a:cubicBezTo>
                  <a:lnTo>
                    <a:pt x="6671" y="1816"/>
                  </a:lnTo>
                  <a:lnTo>
                    <a:pt x="4270" y="415"/>
                  </a:lnTo>
                  <a:lnTo>
                    <a:pt x="4103" y="315"/>
                  </a:lnTo>
                  <a:lnTo>
                    <a:pt x="4070" y="315"/>
                  </a:lnTo>
                  <a:lnTo>
                    <a:pt x="2735" y="15"/>
                  </a:lnTo>
                  <a:cubicBezTo>
                    <a:pt x="2678" y="5"/>
                    <a:pt x="2620" y="0"/>
                    <a:pt x="25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80"/>
            <p:cNvSpPr/>
            <p:nvPr/>
          </p:nvSpPr>
          <p:spPr>
            <a:xfrm>
              <a:off x="1825650" y="1964500"/>
              <a:ext cx="121775" cy="93275"/>
            </a:xfrm>
            <a:custGeom>
              <a:rect b="b" l="l" r="r" t="t"/>
              <a:pathLst>
                <a:path extrusionOk="0" h="3731" w="4871">
                  <a:moveTo>
                    <a:pt x="2558" y="1"/>
                  </a:moveTo>
                  <a:cubicBezTo>
                    <a:pt x="2474" y="1"/>
                    <a:pt x="2393" y="36"/>
                    <a:pt x="2335" y="95"/>
                  </a:cubicBezTo>
                  <a:lnTo>
                    <a:pt x="300" y="1696"/>
                  </a:lnTo>
                  <a:cubicBezTo>
                    <a:pt x="167" y="1829"/>
                    <a:pt x="34" y="2029"/>
                    <a:pt x="0" y="2229"/>
                  </a:cubicBezTo>
                  <a:lnTo>
                    <a:pt x="2635" y="3730"/>
                  </a:lnTo>
                  <a:lnTo>
                    <a:pt x="4770" y="1762"/>
                  </a:lnTo>
                  <a:cubicBezTo>
                    <a:pt x="4837" y="1596"/>
                    <a:pt x="4837" y="1429"/>
                    <a:pt x="4870" y="1262"/>
                  </a:cubicBezTo>
                  <a:lnTo>
                    <a:pt x="2735" y="61"/>
                  </a:lnTo>
                  <a:cubicBezTo>
                    <a:pt x="2680" y="19"/>
                    <a:pt x="2618" y="1"/>
                    <a:pt x="25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80"/>
            <p:cNvSpPr/>
            <p:nvPr/>
          </p:nvSpPr>
          <p:spPr>
            <a:xfrm>
              <a:off x="1818975" y="1955175"/>
              <a:ext cx="134275" cy="109275"/>
            </a:xfrm>
            <a:custGeom>
              <a:rect b="b" l="l" r="r" t="t"/>
              <a:pathLst>
                <a:path extrusionOk="0" h="4371" w="5371">
                  <a:moveTo>
                    <a:pt x="2870" y="588"/>
                  </a:moveTo>
                  <a:cubicBezTo>
                    <a:pt x="2882" y="588"/>
                    <a:pt x="2893" y="592"/>
                    <a:pt x="2902" y="601"/>
                  </a:cubicBezTo>
                  <a:lnTo>
                    <a:pt x="3336" y="868"/>
                  </a:lnTo>
                  <a:lnTo>
                    <a:pt x="4904" y="1768"/>
                  </a:lnTo>
                  <a:cubicBezTo>
                    <a:pt x="4904" y="1835"/>
                    <a:pt x="4870" y="1935"/>
                    <a:pt x="4870" y="2035"/>
                  </a:cubicBezTo>
                  <a:lnTo>
                    <a:pt x="2869" y="3870"/>
                  </a:lnTo>
                  <a:lnTo>
                    <a:pt x="534" y="2502"/>
                  </a:lnTo>
                  <a:cubicBezTo>
                    <a:pt x="567" y="2402"/>
                    <a:pt x="634" y="2302"/>
                    <a:pt x="734" y="2235"/>
                  </a:cubicBezTo>
                  <a:lnTo>
                    <a:pt x="2769" y="668"/>
                  </a:lnTo>
                  <a:cubicBezTo>
                    <a:pt x="2793" y="619"/>
                    <a:pt x="2836" y="588"/>
                    <a:pt x="2870" y="588"/>
                  </a:cubicBezTo>
                  <a:close/>
                  <a:moveTo>
                    <a:pt x="2702" y="1"/>
                  </a:moveTo>
                  <a:lnTo>
                    <a:pt x="2736" y="201"/>
                  </a:lnTo>
                  <a:cubicBezTo>
                    <a:pt x="2636" y="234"/>
                    <a:pt x="2535" y="267"/>
                    <a:pt x="2469" y="334"/>
                  </a:cubicBezTo>
                  <a:lnTo>
                    <a:pt x="467" y="1902"/>
                  </a:lnTo>
                  <a:cubicBezTo>
                    <a:pt x="267" y="2069"/>
                    <a:pt x="100" y="2302"/>
                    <a:pt x="34" y="2536"/>
                  </a:cubicBezTo>
                  <a:lnTo>
                    <a:pt x="0" y="2702"/>
                  </a:lnTo>
                  <a:lnTo>
                    <a:pt x="2902" y="4370"/>
                  </a:lnTo>
                  <a:lnTo>
                    <a:pt x="5271" y="2269"/>
                  </a:lnTo>
                  <a:lnTo>
                    <a:pt x="5271" y="2202"/>
                  </a:lnTo>
                  <a:cubicBezTo>
                    <a:pt x="5304" y="2035"/>
                    <a:pt x="5337" y="1869"/>
                    <a:pt x="5371" y="1668"/>
                  </a:cubicBezTo>
                  <a:lnTo>
                    <a:pt x="5371" y="1535"/>
                  </a:lnTo>
                  <a:lnTo>
                    <a:pt x="27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80"/>
            <p:cNvSpPr/>
            <p:nvPr/>
          </p:nvSpPr>
          <p:spPr>
            <a:xfrm>
              <a:off x="1719725" y="1957250"/>
              <a:ext cx="468700" cy="602975"/>
            </a:xfrm>
            <a:custGeom>
              <a:rect b="b" l="l" r="r" t="t"/>
              <a:pathLst>
                <a:path extrusionOk="0" h="24119" w="18748">
                  <a:moveTo>
                    <a:pt x="11174" y="6865"/>
                  </a:moveTo>
                  <a:cubicBezTo>
                    <a:pt x="12269" y="6865"/>
                    <a:pt x="13106" y="7577"/>
                    <a:pt x="13344" y="8924"/>
                  </a:cubicBezTo>
                  <a:cubicBezTo>
                    <a:pt x="13744" y="11226"/>
                    <a:pt x="12276" y="14495"/>
                    <a:pt x="10108" y="16229"/>
                  </a:cubicBezTo>
                  <a:cubicBezTo>
                    <a:pt x="9217" y="16918"/>
                    <a:pt x="8342" y="17251"/>
                    <a:pt x="7589" y="17251"/>
                  </a:cubicBezTo>
                  <a:cubicBezTo>
                    <a:pt x="6483" y="17251"/>
                    <a:pt x="5643" y="16531"/>
                    <a:pt x="5405" y="15162"/>
                  </a:cubicBezTo>
                  <a:cubicBezTo>
                    <a:pt x="5004" y="12860"/>
                    <a:pt x="6472" y="9624"/>
                    <a:pt x="8674" y="7890"/>
                  </a:cubicBezTo>
                  <a:cubicBezTo>
                    <a:pt x="9555" y="7199"/>
                    <a:pt x="10424" y="6865"/>
                    <a:pt x="11174" y="6865"/>
                  </a:cubicBezTo>
                  <a:close/>
                  <a:moveTo>
                    <a:pt x="13845" y="1"/>
                  </a:moveTo>
                  <a:cubicBezTo>
                    <a:pt x="13580" y="1"/>
                    <a:pt x="13354" y="135"/>
                    <a:pt x="13244" y="385"/>
                  </a:cubicBezTo>
                  <a:lnTo>
                    <a:pt x="11976" y="2786"/>
                  </a:lnTo>
                  <a:cubicBezTo>
                    <a:pt x="11809" y="3053"/>
                    <a:pt x="11542" y="3253"/>
                    <a:pt x="11209" y="3353"/>
                  </a:cubicBezTo>
                  <a:cubicBezTo>
                    <a:pt x="10942" y="3420"/>
                    <a:pt x="10642" y="3520"/>
                    <a:pt x="10375" y="3620"/>
                  </a:cubicBezTo>
                  <a:cubicBezTo>
                    <a:pt x="10312" y="3656"/>
                    <a:pt x="10243" y="3672"/>
                    <a:pt x="10173" y="3672"/>
                  </a:cubicBezTo>
                  <a:cubicBezTo>
                    <a:pt x="9982" y="3672"/>
                    <a:pt x="9790" y="3549"/>
                    <a:pt x="9741" y="3353"/>
                  </a:cubicBezTo>
                  <a:lnTo>
                    <a:pt x="9274" y="1819"/>
                  </a:lnTo>
                  <a:cubicBezTo>
                    <a:pt x="9253" y="1649"/>
                    <a:pt x="9110" y="1546"/>
                    <a:pt x="8957" y="1546"/>
                  </a:cubicBezTo>
                  <a:cubicBezTo>
                    <a:pt x="8870" y="1546"/>
                    <a:pt x="8780" y="1580"/>
                    <a:pt x="8707" y="1652"/>
                  </a:cubicBezTo>
                  <a:lnTo>
                    <a:pt x="6706" y="3253"/>
                  </a:lnTo>
                  <a:cubicBezTo>
                    <a:pt x="6472" y="3453"/>
                    <a:pt x="6305" y="3754"/>
                    <a:pt x="6305" y="4087"/>
                  </a:cubicBezTo>
                  <a:lnTo>
                    <a:pt x="6439" y="5989"/>
                  </a:lnTo>
                  <a:cubicBezTo>
                    <a:pt x="6439" y="6322"/>
                    <a:pt x="6339" y="6656"/>
                    <a:pt x="6105" y="6923"/>
                  </a:cubicBezTo>
                  <a:cubicBezTo>
                    <a:pt x="5805" y="7356"/>
                    <a:pt x="5471" y="7723"/>
                    <a:pt x="5171" y="8190"/>
                  </a:cubicBezTo>
                  <a:cubicBezTo>
                    <a:pt x="4971" y="8424"/>
                    <a:pt x="4671" y="8590"/>
                    <a:pt x="4337" y="8590"/>
                  </a:cubicBezTo>
                  <a:lnTo>
                    <a:pt x="3036" y="8524"/>
                  </a:lnTo>
                  <a:cubicBezTo>
                    <a:pt x="2736" y="8524"/>
                    <a:pt x="2436" y="8690"/>
                    <a:pt x="2302" y="8991"/>
                  </a:cubicBezTo>
                  <a:lnTo>
                    <a:pt x="1102" y="11726"/>
                  </a:lnTo>
                  <a:cubicBezTo>
                    <a:pt x="968" y="11959"/>
                    <a:pt x="1102" y="12293"/>
                    <a:pt x="1368" y="12393"/>
                  </a:cubicBezTo>
                  <a:lnTo>
                    <a:pt x="2403" y="12860"/>
                  </a:lnTo>
                  <a:cubicBezTo>
                    <a:pt x="2669" y="12994"/>
                    <a:pt x="2836" y="13294"/>
                    <a:pt x="2769" y="13561"/>
                  </a:cubicBezTo>
                  <a:cubicBezTo>
                    <a:pt x="2669" y="13994"/>
                    <a:pt x="2603" y="14428"/>
                    <a:pt x="2536" y="14895"/>
                  </a:cubicBezTo>
                  <a:cubicBezTo>
                    <a:pt x="2503" y="15195"/>
                    <a:pt x="2336" y="15529"/>
                    <a:pt x="2136" y="15762"/>
                  </a:cubicBezTo>
                  <a:lnTo>
                    <a:pt x="334" y="17397"/>
                  </a:lnTo>
                  <a:cubicBezTo>
                    <a:pt x="101" y="17630"/>
                    <a:pt x="1" y="17964"/>
                    <a:pt x="34" y="18297"/>
                  </a:cubicBezTo>
                  <a:lnTo>
                    <a:pt x="368" y="20232"/>
                  </a:lnTo>
                  <a:cubicBezTo>
                    <a:pt x="368" y="20434"/>
                    <a:pt x="519" y="20561"/>
                    <a:pt x="679" y="20561"/>
                  </a:cubicBezTo>
                  <a:cubicBezTo>
                    <a:pt x="756" y="20561"/>
                    <a:pt x="836" y="20531"/>
                    <a:pt x="901" y="20466"/>
                  </a:cubicBezTo>
                  <a:lnTo>
                    <a:pt x="2703" y="19298"/>
                  </a:lnTo>
                  <a:cubicBezTo>
                    <a:pt x="2783" y="19241"/>
                    <a:pt x="2874" y="19215"/>
                    <a:pt x="2965" y="19215"/>
                  </a:cubicBezTo>
                  <a:cubicBezTo>
                    <a:pt x="3141" y="19215"/>
                    <a:pt x="3315" y="19311"/>
                    <a:pt x="3403" y="19465"/>
                  </a:cubicBezTo>
                  <a:cubicBezTo>
                    <a:pt x="3503" y="19598"/>
                    <a:pt x="3637" y="19765"/>
                    <a:pt x="3770" y="19865"/>
                  </a:cubicBezTo>
                  <a:cubicBezTo>
                    <a:pt x="3970" y="20099"/>
                    <a:pt x="4070" y="20432"/>
                    <a:pt x="3970" y="20732"/>
                  </a:cubicBezTo>
                  <a:lnTo>
                    <a:pt x="3070" y="23201"/>
                  </a:lnTo>
                  <a:cubicBezTo>
                    <a:pt x="2936" y="23468"/>
                    <a:pt x="3103" y="23768"/>
                    <a:pt x="3403" y="23801"/>
                  </a:cubicBezTo>
                  <a:lnTo>
                    <a:pt x="4738" y="24101"/>
                  </a:lnTo>
                  <a:cubicBezTo>
                    <a:pt x="4789" y="24113"/>
                    <a:pt x="4841" y="24118"/>
                    <a:pt x="4891" y="24118"/>
                  </a:cubicBezTo>
                  <a:cubicBezTo>
                    <a:pt x="5137" y="24118"/>
                    <a:pt x="5367" y="23989"/>
                    <a:pt x="5505" y="23768"/>
                  </a:cubicBezTo>
                  <a:lnTo>
                    <a:pt x="6739" y="21333"/>
                  </a:lnTo>
                  <a:cubicBezTo>
                    <a:pt x="6939" y="21066"/>
                    <a:pt x="7206" y="20866"/>
                    <a:pt x="7506" y="20766"/>
                  </a:cubicBezTo>
                  <a:cubicBezTo>
                    <a:pt x="7806" y="20699"/>
                    <a:pt x="8073" y="20599"/>
                    <a:pt x="8340" y="20499"/>
                  </a:cubicBezTo>
                  <a:cubicBezTo>
                    <a:pt x="8410" y="20464"/>
                    <a:pt x="8483" y="20447"/>
                    <a:pt x="8553" y="20447"/>
                  </a:cubicBezTo>
                  <a:cubicBezTo>
                    <a:pt x="8751" y="20447"/>
                    <a:pt x="8933" y="20578"/>
                    <a:pt x="9007" y="20799"/>
                  </a:cubicBezTo>
                  <a:lnTo>
                    <a:pt x="9441" y="22300"/>
                  </a:lnTo>
                  <a:cubicBezTo>
                    <a:pt x="9483" y="22470"/>
                    <a:pt x="9621" y="22573"/>
                    <a:pt x="9767" y="22573"/>
                  </a:cubicBezTo>
                  <a:cubicBezTo>
                    <a:pt x="9850" y="22573"/>
                    <a:pt x="9935" y="22540"/>
                    <a:pt x="10008" y="22467"/>
                  </a:cubicBezTo>
                  <a:lnTo>
                    <a:pt x="12043" y="20899"/>
                  </a:lnTo>
                  <a:cubicBezTo>
                    <a:pt x="12276" y="20666"/>
                    <a:pt x="12410" y="20365"/>
                    <a:pt x="12410" y="20032"/>
                  </a:cubicBezTo>
                  <a:lnTo>
                    <a:pt x="12276" y="18097"/>
                  </a:lnTo>
                  <a:cubicBezTo>
                    <a:pt x="12276" y="17764"/>
                    <a:pt x="12410" y="17430"/>
                    <a:pt x="12610" y="17163"/>
                  </a:cubicBezTo>
                  <a:cubicBezTo>
                    <a:pt x="12943" y="16763"/>
                    <a:pt x="13244" y="16363"/>
                    <a:pt x="13544" y="15929"/>
                  </a:cubicBezTo>
                  <a:cubicBezTo>
                    <a:pt x="13744" y="15662"/>
                    <a:pt x="14044" y="15495"/>
                    <a:pt x="14378" y="15495"/>
                  </a:cubicBezTo>
                  <a:lnTo>
                    <a:pt x="15679" y="15562"/>
                  </a:lnTo>
                  <a:cubicBezTo>
                    <a:pt x="15979" y="15562"/>
                    <a:pt x="16279" y="15395"/>
                    <a:pt x="16413" y="15128"/>
                  </a:cubicBezTo>
                  <a:lnTo>
                    <a:pt x="17647" y="12393"/>
                  </a:lnTo>
                  <a:cubicBezTo>
                    <a:pt x="17747" y="12126"/>
                    <a:pt x="17647" y="11793"/>
                    <a:pt x="17380" y="11693"/>
                  </a:cubicBezTo>
                  <a:lnTo>
                    <a:pt x="16312" y="11226"/>
                  </a:lnTo>
                  <a:cubicBezTo>
                    <a:pt x="16046" y="11126"/>
                    <a:pt x="15912" y="10825"/>
                    <a:pt x="15946" y="10525"/>
                  </a:cubicBezTo>
                  <a:cubicBezTo>
                    <a:pt x="16046" y="10091"/>
                    <a:pt x="16146" y="9658"/>
                    <a:pt x="16179" y="9224"/>
                  </a:cubicBezTo>
                  <a:cubicBezTo>
                    <a:pt x="16212" y="8891"/>
                    <a:pt x="16379" y="8557"/>
                    <a:pt x="16613" y="8324"/>
                  </a:cubicBezTo>
                  <a:lnTo>
                    <a:pt x="18414" y="6722"/>
                  </a:lnTo>
                  <a:cubicBezTo>
                    <a:pt x="18614" y="6456"/>
                    <a:pt x="18748" y="6155"/>
                    <a:pt x="18714" y="5822"/>
                  </a:cubicBezTo>
                  <a:lnTo>
                    <a:pt x="18381" y="3854"/>
                  </a:lnTo>
                  <a:cubicBezTo>
                    <a:pt x="18357" y="3668"/>
                    <a:pt x="18205" y="3547"/>
                    <a:pt x="18046" y="3547"/>
                  </a:cubicBezTo>
                  <a:cubicBezTo>
                    <a:pt x="17978" y="3547"/>
                    <a:pt x="17908" y="3570"/>
                    <a:pt x="17847" y="3620"/>
                  </a:cubicBezTo>
                  <a:lnTo>
                    <a:pt x="16046" y="4821"/>
                  </a:lnTo>
                  <a:cubicBezTo>
                    <a:pt x="15965" y="4867"/>
                    <a:pt x="15874" y="4889"/>
                    <a:pt x="15781" y="4889"/>
                  </a:cubicBezTo>
                  <a:cubicBezTo>
                    <a:pt x="15603" y="4889"/>
                    <a:pt x="15421" y="4808"/>
                    <a:pt x="15312" y="4654"/>
                  </a:cubicBezTo>
                  <a:cubicBezTo>
                    <a:pt x="15212" y="4487"/>
                    <a:pt x="15112" y="4354"/>
                    <a:pt x="14978" y="4221"/>
                  </a:cubicBezTo>
                  <a:cubicBezTo>
                    <a:pt x="14778" y="4020"/>
                    <a:pt x="14678" y="3687"/>
                    <a:pt x="14778" y="3387"/>
                  </a:cubicBezTo>
                  <a:lnTo>
                    <a:pt x="15679" y="918"/>
                  </a:lnTo>
                  <a:cubicBezTo>
                    <a:pt x="15779" y="651"/>
                    <a:pt x="15612" y="351"/>
                    <a:pt x="15345" y="318"/>
                  </a:cubicBezTo>
                  <a:lnTo>
                    <a:pt x="14011" y="18"/>
                  </a:lnTo>
                  <a:cubicBezTo>
                    <a:pt x="13954" y="6"/>
                    <a:pt x="13899" y="1"/>
                    <a:pt x="1384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80"/>
            <p:cNvSpPr/>
            <p:nvPr/>
          </p:nvSpPr>
          <p:spPr>
            <a:xfrm>
              <a:off x="1719725" y="1957250"/>
              <a:ext cx="468700" cy="602975"/>
            </a:xfrm>
            <a:custGeom>
              <a:rect b="b" l="l" r="r" t="t"/>
              <a:pathLst>
                <a:path extrusionOk="0" h="24119" w="18748">
                  <a:moveTo>
                    <a:pt x="11174" y="6865"/>
                  </a:moveTo>
                  <a:cubicBezTo>
                    <a:pt x="12269" y="6865"/>
                    <a:pt x="13106" y="7577"/>
                    <a:pt x="13344" y="8924"/>
                  </a:cubicBezTo>
                  <a:cubicBezTo>
                    <a:pt x="13744" y="11226"/>
                    <a:pt x="12276" y="14495"/>
                    <a:pt x="10108" y="16229"/>
                  </a:cubicBezTo>
                  <a:cubicBezTo>
                    <a:pt x="9217" y="16918"/>
                    <a:pt x="8342" y="17251"/>
                    <a:pt x="7589" y="17251"/>
                  </a:cubicBezTo>
                  <a:cubicBezTo>
                    <a:pt x="6483" y="17251"/>
                    <a:pt x="5643" y="16531"/>
                    <a:pt x="5405" y="15162"/>
                  </a:cubicBezTo>
                  <a:cubicBezTo>
                    <a:pt x="5004" y="12860"/>
                    <a:pt x="6472" y="9624"/>
                    <a:pt x="8674" y="7890"/>
                  </a:cubicBezTo>
                  <a:cubicBezTo>
                    <a:pt x="9555" y="7199"/>
                    <a:pt x="10424" y="6865"/>
                    <a:pt x="11174" y="6865"/>
                  </a:cubicBezTo>
                  <a:close/>
                  <a:moveTo>
                    <a:pt x="13845" y="1"/>
                  </a:moveTo>
                  <a:cubicBezTo>
                    <a:pt x="13580" y="1"/>
                    <a:pt x="13354" y="135"/>
                    <a:pt x="13244" y="385"/>
                  </a:cubicBezTo>
                  <a:lnTo>
                    <a:pt x="11976" y="2786"/>
                  </a:lnTo>
                  <a:cubicBezTo>
                    <a:pt x="11809" y="3053"/>
                    <a:pt x="11542" y="3253"/>
                    <a:pt x="11209" y="3353"/>
                  </a:cubicBezTo>
                  <a:cubicBezTo>
                    <a:pt x="10942" y="3420"/>
                    <a:pt x="10642" y="3520"/>
                    <a:pt x="10375" y="3620"/>
                  </a:cubicBezTo>
                  <a:cubicBezTo>
                    <a:pt x="10312" y="3656"/>
                    <a:pt x="10243" y="3672"/>
                    <a:pt x="10173" y="3672"/>
                  </a:cubicBezTo>
                  <a:cubicBezTo>
                    <a:pt x="9982" y="3672"/>
                    <a:pt x="9790" y="3549"/>
                    <a:pt x="9741" y="3353"/>
                  </a:cubicBezTo>
                  <a:lnTo>
                    <a:pt x="9274" y="1819"/>
                  </a:lnTo>
                  <a:cubicBezTo>
                    <a:pt x="9253" y="1649"/>
                    <a:pt x="9110" y="1546"/>
                    <a:pt x="8957" y="1546"/>
                  </a:cubicBezTo>
                  <a:cubicBezTo>
                    <a:pt x="8870" y="1546"/>
                    <a:pt x="8780" y="1580"/>
                    <a:pt x="8707" y="1652"/>
                  </a:cubicBezTo>
                  <a:lnTo>
                    <a:pt x="6706" y="3253"/>
                  </a:lnTo>
                  <a:cubicBezTo>
                    <a:pt x="6472" y="3453"/>
                    <a:pt x="6305" y="3754"/>
                    <a:pt x="6305" y="4087"/>
                  </a:cubicBezTo>
                  <a:lnTo>
                    <a:pt x="6439" y="5989"/>
                  </a:lnTo>
                  <a:cubicBezTo>
                    <a:pt x="6439" y="6322"/>
                    <a:pt x="6339" y="6656"/>
                    <a:pt x="6105" y="6923"/>
                  </a:cubicBezTo>
                  <a:cubicBezTo>
                    <a:pt x="5805" y="7356"/>
                    <a:pt x="5471" y="7723"/>
                    <a:pt x="5171" y="8190"/>
                  </a:cubicBezTo>
                  <a:cubicBezTo>
                    <a:pt x="4971" y="8424"/>
                    <a:pt x="4671" y="8590"/>
                    <a:pt x="4337" y="8590"/>
                  </a:cubicBezTo>
                  <a:lnTo>
                    <a:pt x="3036" y="8524"/>
                  </a:lnTo>
                  <a:cubicBezTo>
                    <a:pt x="2736" y="8524"/>
                    <a:pt x="2436" y="8690"/>
                    <a:pt x="2302" y="8991"/>
                  </a:cubicBezTo>
                  <a:lnTo>
                    <a:pt x="1102" y="11726"/>
                  </a:lnTo>
                  <a:cubicBezTo>
                    <a:pt x="968" y="11959"/>
                    <a:pt x="1102" y="12293"/>
                    <a:pt x="1368" y="12393"/>
                  </a:cubicBezTo>
                  <a:lnTo>
                    <a:pt x="2403" y="12860"/>
                  </a:lnTo>
                  <a:cubicBezTo>
                    <a:pt x="2669" y="12994"/>
                    <a:pt x="2836" y="13294"/>
                    <a:pt x="2769" y="13561"/>
                  </a:cubicBezTo>
                  <a:cubicBezTo>
                    <a:pt x="2669" y="13994"/>
                    <a:pt x="2603" y="14428"/>
                    <a:pt x="2536" y="14895"/>
                  </a:cubicBezTo>
                  <a:cubicBezTo>
                    <a:pt x="2503" y="15195"/>
                    <a:pt x="2336" y="15529"/>
                    <a:pt x="2136" y="15762"/>
                  </a:cubicBezTo>
                  <a:lnTo>
                    <a:pt x="334" y="17397"/>
                  </a:lnTo>
                  <a:cubicBezTo>
                    <a:pt x="101" y="17630"/>
                    <a:pt x="1" y="17964"/>
                    <a:pt x="34" y="18297"/>
                  </a:cubicBezTo>
                  <a:lnTo>
                    <a:pt x="368" y="20232"/>
                  </a:lnTo>
                  <a:cubicBezTo>
                    <a:pt x="368" y="20434"/>
                    <a:pt x="519" y="20561"/>
                    <a:pt x="679" y="20561"/>
                  </a:cubicBezTo>
                  <a:cubicBezTo>
                    <a:pt x="756" y="20561"/>
                    <a:pt x="836" y="20531"/>
                    <a:pt x="901" y="20466"/>
                  </a:cubicBezTo>
                  <a:lnTo>
                    <a:pt x="2703" y="19298"/>
                  </a:lnTo>
                  <a:cubicBezTo>
                    <a:pt x="2783" y="19241"/>
                    <a:pt x="2874" y="19215"/>
                    <a:pt x="2965" y="19215"/>
                  </a:cubicBezTo>
                  <a:cubicBezTo>
                    <a:pt x="3141" y="19215"/>
                    <a:pt x="3315" y="19311"/>
                    <a:pt x="3403" y="19465"/>
                  </a:cubicBezTo>
                  <a:cubicBezTo>
                    <a:pt x="3503" y="19598"/>
                    <a:pt x="3637" y="19765"/>
                    <a:pt x="3770" y="19865"/>
                  </a:cubicBezTo>
                  <a:cubicBezTo>
                    <a:pt x="3970" y="20099"/>
                    <a:pt x="4070" y="20432"/>
                    <a:pt x="3970" y="20732"/>
                  </a:cubicBezTo>
                  <a:lnTo>
                    <a:pt x="3070" y="23201"/>
                  </a:lnTo>
                  <a:cubicBezTo>
                    <a:pt x="2936" y="23468"/>
                    <a:pt x="3103" y="23768"/>
                    <a:pt x="3403" y="23801"/>
                  </a:cubicBezTo>
                  <a:lnTo>
                    <a:pt x="4738" y="24101"/>
                  </a:lnTo>
                  <a:cubicBezTo>
                    <a:pt x="4789" y="24113"/>
                    <a:pt x="4841" y="24118"/>
                    <a:pt x="4891" y="24118"/>
                  </a:cubicBezTo>
                  <a:cubicBezTo>
                    <a:pt x="5137" y="24118"/>
                    <a:pt x="5367" y="23989"/>
                    <a:pt x="5505" y="23768"/>
                  </a:cubicBezTo>
                  <a:lnTo>
                    <a:pt x="6739" y="21333"/>
                  </a:lnTo>
                  <a:cubicBezTo>
                    <a:pt x="6939" y="21066"/>
                    <a:pt x="7206" y="20866"/>
                    <a:pt x="7506" y="20766"/>
                  </a:cubicBezTo>
                  <a:cubicBezTo>
                    <a:pt x="7806" y="20699"/>
                    <a:pt x="8073" y="20599"/>
                    <a:pt x="8340" y="20499"/>
                  </a:cubicBezTo>
                  <a:cubicBezTo>
                    <a:pt x="8410" y="20464"/>
                    <a:pt x="8483" y="20447"/>
                    <a:pt x="8553" y="20447"/>
                  </a:cubicBezTo>
                  <a:cubicBezTo>
                    <a:pt x="8751" y="20447"/>
                    <a:pt x="8933" y="20578"/>
                    <a:pt x="9007" y="20799"/>
                  </a:cubicBezTo>
                  <a:lnTo>
                    <a:pt x="9441" y="22300"/>
                  </a:lnTo>
                  <a:cubicBezTo>
                    <a:pt x="9483" y="22470"/>
                    <a:pt x="9621" y="22573"/>
                    <a:pt x="9767" y="22573"/>
                  </a:cubicBezTo>
                  <a:cubicBezTo>
                    <a:pt x="9850" y="22573"/>
                    <a:pt x="9935" y="22540"/>
                    <a:pt x="10008" y="22467"/>
                  </a:cubicBezTo>
                  <a:lnTo>
                    <a:pt x="12043" y="20899"/>
                  </a:lnTo>
                  <a:cubicBezTo>
                    <a:pt x="12276" y="20666"/>
                    <a:pt x="12410" y="20365"/>
                    <a:pt x="12410" y="20032"/>
                  </a:cubicBezTo>
                  <a:lnTo>
                    <a:pt x="12276" y="18097"/>
                  </a:lnTo>
                  <a:cubicBezTo>
                    <a:pt x="12276" y="17764"/>
                    <a:pt x="12410" y="17430"/>
                    <a:pt x="12610" y="17163"/>
                  </a:cubicBezTo>
                  <a:cubicBezTo>
                    <a:pt x="12943" y="16763"/>
                    <a:pt x="13244" y="16363"/>
                    <a:pt x="13544" y="15929"/>
                  </a:cubicBezTo>
                  <a:cubicBezTo>
                    <a:pt x="13744" y="15662"/>
                    <a:pt x="14044" y="15495"/>
                    <a:pt x="14378" y="15495"/>
                  </a:cubicBezTo>
                  <a:lnTo>
                    <a:pt x="15679" y="15562"/>
                  </a:lnTo>
                  <a:cubicBezTo>
                    <a:pt x="15979" y="15562"/>
                    <a:pt x="16279" y="15395"/>
                    <a:pt x="16413" y="15128"/>
                  </a:cubicBezTo>
                  <a:lnTo>
                    <a:pt x="17647" y="12393"/>
                  </a:lnTo>
                  <a:cubicBezTo>
                    <a:pt x="17747" y="12126"/>
                    <a:pt x="17647" y="11793"/>
                    <a:pt x="17380" y="11693"/>
                  </a:cubicBezTo>
                  <a:lnTo>
                    <a:pt x="16312" y="11226"/>
                  </a:lnTo>
                  <a:cubicBezTo>
                    <a:pt x="16046" y="11126"/>
                    <a:pt x="15912" y="10825"/>
                    <a:pt x="15946" y="10525"/>
                  </a:cubicBezTo>
                  <a:cubicBezTo>
                    <a:pt x="16046" y="10091"/>
                    <a:pt x="16146" y="9658"/>
                    <a:pt x="16179" y="9224"/>
                  </a:cubicBezTo>
                  <a:cubicBezTo>
                    <a:pt x="16212" y="8891"/>
                    <a:pt x="16379" y="8557"/>
                    <a:pt x="16613" y="8324"/>
                  </a:cubicBezTo>
                  <a:lnTo>
                    <a:pt x="18414" y="6722"/>
                  </a:lnTo>
                  <a:cubicBezTo>
                    <a:pt x="18614" y="6456"/>
                    <a:pt x="18748" y="6155"/>
                    <a:pt x="18714" y="5822"/>
                  </a:cubicBezTo>
                  <a:lnTo>
                    <a:pt x="18381" y="3854"/>
                  </a:lnTo>
                  <a:cubicBezTo>
                    <a:pt x="18357" y="3668"/>
                    <a:pt x="18205" y="3547"/>
                    <a:pt x="18046" y="3547"/>
                  </a:cubicBezTo>
                  <a:cubicBezTo>
                    <a:pt x="17978" y="3547"/>
                    <a:pt x="17908" y="3570"/>
                    <a:pt x="17847" y="3620"/>
                  </a:cubicBezTo>
                  <a:lnTo>
                    <a:pt x="16046" y="4821"/>
                  </a:lnTo>
                  <a:cubicBezTo>
                    <a:pt x="15965" y="4867"/>
                    <a:pt x="15874" y="4889"/>
                    <a:pt x="15781" y="4889"/>
                  </a:cubicBezTo>
                  <a:cubicBezTo>
                    <a:pt x="15603" y="4889"/>
                    <a:pt x="15421" y="4808"/>
                    <a:pt x="15312" y="4654"/>
                  </a:cubicBezTo>
                  <a:cubicBezTo>
                    <a:pt x="15212" y="4487"/>
                    <a:pt x="15112" y="4354"/>
                    <a:pt x="14978" y="4221"/>
                  </a:cubicBezTo>
                  <a:cubicBezTo>
                    <a:pt x="14778" y="4020"/>
                    <a:pt x="14678" y="3687"/>
                    <a:pt x="14778" y="3387"/>
                  </a:cubicBezTo>
                  <a:lnTo>
                    <a:pt x="15679" y="918"/>
                  </a:lnTo>
                  <a:cubicBezTo>
                    <a:pt x="15779" y="651"/>
                    <a:pt x="15612" y="351"/>
                    <a:pt x="15345" y="318"/>
                  </a:cubicBezTo>
                  <a:lnTo>
                    <a:pt x="14011" y="18"/>
                  </a:lnTo>
                  <a:cubicBezTo>
                    <a:pt x="13954" y="6"/>
                    <a:pt x="13899" y="1"/>
                    <a:pt x="1384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80"/>
            <p:cNvSpPr/>
            <p:nvPr/>
          </p:nvSpPr>
          <p:spPr>
            <a:xfrm>
              <a:off x="1714725" y="1952025"/>
              <a:ext cx="478700" cy="613700"/>
            </a:xfrm>
            <a:custGeom>
              <a:rect b="b" l="l" r="r" t="t"/>
              <a:pathLst>
                <a:path extrusionOk="0" h="24548" w="19148">
                  <a:moveTo>
                    <a:pt x="11342" y="7265"/>
                  </a:moveTo>
                  <a:cubicBezTo>
                    <a:pt x="11609" y="7265"/>
                    <a:pt x="11842" y="7298"/>
                    <a:pt x="12043" y="7398"/>
                  </a:cubicBezTo>
                  <a:cubicBezTo>
                    <a:pt x="12710" y="7665"/>
                    <a:pt x="13143" y="8266"/>
                    <a:pt x="13310" y="9166"/>
                  </a:cubicBezTo>
                  <a:cubicBezTo>
                    <a:pt x="13710" y="11401"/>
                    <a:pt x="12276" y="14604"/>
                    <a:pt x="10141" y="16271"/>
                  </a:cubicBezTo>
                  <a:cubicBezTo>
                    <a:pt x="9298" y="16916"/>
                    <a:pt x="8455" y="17266"/>
                    <a:pt x="7735" y="17266"/>
                  </a:cubicBezTo>
                  <a:cubicBezTo>
                    <a:pt x="7487" y="17266"/>
                    <a:pt x="7253" y="17224"/>
                    <a:pt x="7039" y="17139"/>
                  </a:cubicBezTo>
                  <a:cubicBezTo>
                    <a:pt x="6405" y="16872"/>
                    <a:pt x="5938" y="16271"/>
                    <a:pt x="5805" y="15337"/>
                  </a:cubicBezTo>
                  <a:cubicBezTo>
                    <a:pt x="5405" y="13102"/>
                    <a:pt x="6839" y="9934"/>
                    <a:pt x="8974" y="8266"/>
                  </a:cubicBezTo>
                  <a:cubicBezTo>
                    <a:pt x="9641" y="7665"/>
                    <a:pt x="10475" y="7332"/>
                    <a:pt x="11342" y="7265"/>
                  </a:cubicBezTo>
                  <a:close/>
                  <a:moveTo>
                    <a:pt x="11401" y="6853"/>
                  </a:moveTo>
                  <a:cubicBezTo>
                    <a:pt x="10585" y="6853"/>
                    <a:pt x="9672" y="7221"/>
                    <a:pt x="8740" y="7932"/>
                  </a:cubicBezTo>
                  <a:cubicBezTo>
                    <a:pt x="6505" y="9700"/>
                    <a:pt x="5004" y="13036"/>
                    <a:pt x="5405" y="15404"/>
                  </a:cubicBezTo>
                  <a:cubicBezTo>
                    <a:pt x="5605" y="16472"/>
                    <a:pt x="6138" y="17205"/>
                    <a:pt x="6939" y="17506"/>
                  </a:cubicBezTo>
                  <a:cubicBezTo>
                    <a:pt x="7206" y="17606"/>
                    <a:pt x="7473" y="17672"/>
                    <a:pt x="7773" y="17672"/>
                  </a:cubicBezTo>
                  <a:cubicBezTo>
                    <a:pt x="8740" y="17606"/>
                    <a:pt x="9674" y="17205"/>
                    <a:pt x="10408" y="16572"/>
                  </a:cubicBezTo>
                  <a:cubicBezTo>
                    <a:pt x="12676" y="14804"/>
                    <a:pt x="14177" y="11435"/>
                    <a:pt x="13777" y="9100"/>
                  </a:cubicBezTo>
                  <a:cubicBezTo>
                    <a:pt x="13577" y="8066"/>
                    <a:pt x="13043" y="7298"/>
                    <a:pt x="12243" y="6998"/>
                  </a:cubicBezTo>
                  <a:cubicBezTo>
                    <a:pt x="11977" y="6901"/>
                    <a:pt x="11695" y="6853"/>
                    <a:pt x="11401" y="6853"/>
                  </a:cubicBezTo>
                  <a:close/>
                  <a:moveTo>
                    <a:pt x="14048" y="388"/>
                  </a:moveTo>
                  <a:cubicBezTo>
                    <a:pt x="14069" y="388"/>
                    <a:pt x="14090" y="390"/>
                    <a:pt x="14111" y="393"/>
                  </a:cubicBezTo>
                  <a:lnTo>
                    <a:pt x="15478" y="694"/>
                  </a:lnTo>
                  <a:cubicBezTo>
                    <a:pt x="15645" y="727"/>
                    <a:pt x="15712" y="894"/>
                    <a:pt x="15645" y="1027"/>
                  </a:cubicBezTo>
                  <a:lnTo>
                    <a:pt x="14745" y="3496"/>
                  </a:lnTo>
                  <a:cubicBezTo>
                    <a:pt x="14644" y="3863"/>
                    <a:pt x="14711" y="4263"/>
                    <a:pt x="15011" y="4563"/>
                  </a:cubicBezTo>
                  <a:cubicBezTo>
                    <a:pt x="15111" y="4696"/>
                    <a:pt x="15245" y="4830"/>
                    <a:pt x="15312" y="4963"/>
                  </a:cubicBezTo>
                  <a:cubicBezTo>
                    <a:pt x="15464" y="5181"/>
                    <a:pt x="15702" y="5299"/>
                    <a:pt x="15942" y="5299"/>
                  </a:cubicBezTo>
                  <a:cubicBezTo>
                    <a:pt x="16069" y="5299"/>
                    <a:pt x="16197" y="5266"/>
                    <a:pt x="16312" y="5197"/>
                  </a:cubicBezTo>
                  <a:lnTo>
                    <a:pt x="18114" y="3996"/>
                  </a:lnTo>
                  <a:cubicBezTo>
                    <a:pt x="18180" y="3963"/>
                    <a:pt x="18247" y="3963"/>
                    <a:pt x="18247" y="3963"/>
                  </a:cubicBezTo>
                  <a:cubicBezTo>
                    <a:pt x="18314" y="3996"/>
                    <a:pt x="18314" y="4063"/>
                    <a:pt x="18347" y="4096"/>
                  </a:cubicBezTo>
                  <a:lnTo>
                    <a:pt x="18681" y="6064"/>
                  </a:lnTo>
                  <a:cubicBezTo>
                    <a:pt x="18681" y="6331"/>
                    <a:pt x="18614" y="6564"/>
                    <a:pt x="18447" y="6765"/>
                  </a:cubicBezTo>
                  <a:lnTo>
                    <a:pt x="16646" y="8399"/>
                  </a:lnTo>
                  <a:cubicBezTo>
                    <a:pt x="16379" y="8666"/>
                    <a:pt x="16212" y="9033"/>
                    <a:pt x="16146" y="9400"/>
                  </a:cubicBezTo>
                  <a:cubicBezTo>
                    <a:pt x="16079" y="9833"/>
                    <a:pt x="16012" y="10267"/>
                    <a:pt x="15912" y="10701"/>
                  </a:cubicBezTo>
                  <a:cubicBezTo>
                    <a:pt x="15812" y="11101"/>
                    <a:pt x="16012" y="11501"/>
                    <a:pt x="16412" y="11668"/>
                  </a:cubicBezTo>
                  <a:lnTo>
                    <a:pt x="17446" y="12102"/>
                  </a:lnTo>
                  <a:cubicBezTo>
                    <a:pt x="17613" y="12168"/>
                    <a:pt x="17680" y="12369"/>
                    <a:pt x="17613" y="12535"/>
                  </a:cubicBezTo>
                  <a:lnTo>
                    <a:pt x="16379" y="15271"/>
                  </a:lnTo>
                  <a:cubicBezTo>
                    <a:pt x="16279" y="15471"/>
                    <a:pt x="16079" y="15604"/>
                    <a:pt x="15845" y="15604"/>
                  </a:cubicBezTo>
                  <a:lnTo>
                    <a:pt x="14544" y="15538"/>
                  </a:lnTo>
                  <a:cubicBezTo>
                    <a:pt x="14144" y="15538"/>
                    <a:pt x="13777" y="15704"/>
                    <a:pt x="13544" y="16038"/>
                  </a:cubicBezTo>
                  <a:cubicBezTo>
                    <a:pt x="13243" y="16472"/>
                    <a:pt x="12943" y="16872"/>
                    <a:pt x="12610" y="17272"/>
                  </a:cubicBezTo>
                  <a:cubicBezTo>
                    <a:pt x="12376" y="17572"/>
                    <a:pt x="12243" y="17939"/>
                    <a:pt x="12243" y="18340"/>
                  </a:cubicBezTo>
                  <a:lnTo>
                    <a:pt x="12376" y="20274"/>
                  </a:lnTo>
                  <a:cubicBezTo>
                    <a:pt x="12376" y="20508"/>
                    <a:pt x="12276" y="20775"/>
                    <a:pt x="12076" y="20941"/>
                  </a:cubicBezTo>
                  <a:lnTo>
                    <a:pt x="10041" y="22543"/>
                  </a:lnTo>
                  <a:cubicBezTo>
                    <a:pt x="10008" y="22576"/>
                    <a:pt x="9974" y="22576"/>
                    <a:pt x="9908" y="22576"/>
                  </a:cubicBezTo>
                  <a:cubicBezTo>
                    <a:pt x="9841" y="22543"/>
                    <a:pt x="9808" y="22509"/>
                    <a:pt x="9808" y="22442"/>
                  </a:cubicBezTo>
                  <a:lnTo>
                    <a:pt x="9341" y="20941"/>
                  </a:lnTo>
                  <a:cubicBezTo>
                    <a:pt x="9307" y="20775"/>
                    <a:pt x="9174" y="20608"/>
                    <a:pt x="9007" y="20541"/>
                  </a:cubicBezTo>
                  <a:cubicBezTo>
                    <a:pt x="8924" y="20491"/>
                    <a:pt x="8824" y="20466"/>
                    <a:pt x="8724" y="20466"/>
                  </a:cubicBezTo>
                  <a:cubicBezTo>
                    <a:pt x="8623" y="20466"/>
                    <a:pt x="8523" y="20491"/>
                    <a:pt x="8440" y="20541"/>
                  </a:cubicBezTo>
                  <a:cubicBezTo>
                    <a:pt x="8173" y="20641"/>
                    <a:pt x="7906" y="20708"/>
                    <a:pt x="7639" y="20808"/>
                  </a:cubicBezTo>
                  <a:cubicBezTo>
                    <a:pt x="7273" y="20908"/>
                    <a:pt x="6939" y="21142"/>
                    <a:pt x="6739" y="21475"/>
                  </a:cubicBezTo>
                  <a:lnTo>
                    <a:pt x="5505" y="23877"/>
                  </a:lnTo>
                  <a:cubicBezTo>
                    <a:pt x="5388" y="24052"/>
                    <a:pt x="5221" y="24150"/>
                    <a:pt x="5047" y="24150"/>
                  </a:cubicBezTo>
                  <a:cubicBezTo>
                    <a:pt x="5022" y="24150"/>
                    <a:pt x="4996" y="24148"/>
                    <a:pt x="4971" y="24144"/>
                  </a:cubicBezTo>
                  <a:lnTo>
                    <a:pt x="3603" y="23843"/>
                  </a:lnTo>
                  <a:cubicBezTo>
                    <a:pt x="3537" y="23810"/>
                    <a:pt x="3470" y="23777"/>
                    <a:pt x="3436" y="23710"/>
                  </a:cubicBezTo>
                  <a:cubicBezTo>
                    <a:pt x="3403" y="23643"/>
                    <a:pt x="3403" y="23577"/>
                    <a:pt x="3436" y="23510"/>
                  </a:cubicBezTo>
                  <a:lnTo>
                    <a:pt x="4337" y="21041"/>
                  </a:lnTo>
                  <a:cubicBezTo>
                    <a:pt x="4471" y="20641"/>
                    <a:pt x="4370" y="20241"/>
                    <a:pt x="4104" y="19974"/>
                  </a:cubicBezTo>
                  <a:cubicBezTo>
                    <a:pt x="3970" y="19841"/>
                    <a:pt x="3870" y="19707"/>
                    <a:pt x="3770" y="19540"/>
                  </a:cubicBezTo>
                  <a:cubicBezTo>
                    <a:pt x="3637" y="19340"/>
                    <a:pt x="3403" y="19207"/>
                    <a:pt x="3136" y="19207"/>
                  </a:cubicBezTo>
                  <a:cubicBezTo>
                    <a:pt x="3003" y="19207"/>
                    <a:pt x="2869" y="19240"/>
                    <a:pt x="2769" y="19307"/>
                  </a:cubicBezTo>
                  <a:lnTo>
                    <a:pt x="968" y="20508"/>
                  </a:lnTo>
                  <a:cubicBezTo>
                    <a:pt x="935" y="20541"/>
                    <a:pt x="868" y="20541"/>
                    <a:pt x="835" y="20541"/>
                  </a:cubicBezTo>
                  <a:cubicBezTo>
                    <a:pt x="801" y="20508"/>
                    <a:pt x="768" y="20474"/>
                    <a:pt x="768" y="20408"/>
                  </a:cubicBezTo>
                  <a:lnTo>
                    <a:pt x="434" y="18440"/>
                  </a:lnTo>
                  <a:cubicBezTo>
                    <a:pt x="401" y="18206"/>
                    <a:pt x="468" y="17939"/>
                    <a:pt x="668" y="17772"/>
                  </a:cubicBezTo>
                  <a:lnTo>
                    <a:pt x="2469" y="16138"/>
                  </a:lnTo>
                  <a:cubicBezTo>
                    <a:pt x="2736" y="15838"/>
                    <a:pt x="2903" y="15504"/>
                    <a:pt x="2969" y="15104"/>
                  </a:cubicBezTo>
                  <a:cubicBezTo>
                    <a:pt x="3003" y="14670"/>
                    <a:pt x="3070" y="14237"/>
                    <a:pt x="3170" y="13836"/>
                  </a:cubicBezTo>
                  <a:cubicBezTo>
                    <a:pt x="3270" y="13436"/>
                    <a:pt x="3070" y="13036"/>
                    <a:pt x="2703" y="12869"/>
                  </a:cubicBezTo>
                  <a:lnTo>
                    <a:pt x="1635" y="12402"/>
                  </a:lnTo>
                  <a:cubicBezTo>
                    <a:pt x="1568" y="12369"/>
                    <a:pt x="1502" y="12302"/>
                    <a:pt x="1468" y="12235"/>
                  </a:cubicBezTo>
                  <a:cubicBezTo>
                    <a:pt x="1435" y="12168"/>
                    <a:pt x="1435" y="12068"/>
                    <a:pt x="1468" y="12002"/>
                  </a:cubicBezTo>
                  <a:lnTo>
                    <a:pt x="2703" y="9266"/>
                  </a:lnTo>
                  <a:cubicBezTo>
                    <a:pt x="2803" y="9066"/>
                    <a:pt x="3003" y="8933"/>
                    <a:pt x="3236" y="8933"/>
                  </a:cubicBezTo>
                  <a:lnTo>
                    <a:pt x="4537" y="9000"/>
                  </a:lnTo>
                  <a:cubicBezTo>
                    <a:pt x="4938" y="9000"/>
                    <a:pt x="5304" y="8799"/>
                    <a:pt x="5538" y="8499"/>
                  </a:cubicBezTo>
                  <a:cubicBezTo>
                    <a:pt x="5838" y="8066"/>
                    <a:pt x="6138" y="7632"/>
                    <a:pt x="6472" y="7265"/>
                  </a:cubicBezTo>
                  <a:cubicBezTo>
                    <a:pt x="6705" y="6965"/>
                    <a:pt x="6839" y="6564"/>
                    <a:pt x="6839" y="6198"/>
                  </a:cubicBezTo>
                  <a:lnTo>
                    <a:pt x="6705" y="4263"/>
                  </a:lnTo>
                  <a:cubicBezTo>
                    <a:pt x="6705" y="3996"/>
                    <a:pt x="6839" y="3762"/>
                    <a:pt x="7006" y="3596"/>
                  </a:cubicBezTo>
                  <a:lnTo>
                    <a:pt x="9074" y="2028"/>
                  </a:lnTo>
                  <a:cubicBezTo>
                    <a:pt x="9107" y="1995"/>
                    <a:pt x="9141" y="1961"/>
                    <a:pt x="9207" y="1961"/>
                  </a:cubicBezTo>
                  <a:cubicBezTo>
                    <a:pt x="9241" y="1995"/>
                    <a:pt x="9307" y="2028"/>
                    <a:pt x="9307" y="2095"/>
                  </a:cubicBezTo>
                  <a:lnTo>
                    <a:pt x="9774" y="3596"/>
                  </a:lnTo>
                  <a:cubicBezTo>
                    <a:pt x="9808" y="3796"/>
                    <a:pt x="9941" y="3929"/>
                    <a:pt x="10108" y="4029"/>
                  </a:cubicBezTo>
                  <a:cubicBezTo>
                    <a:pt x="10191" y="4063"/>
                    <a:pt x="10283" y="4079"/>
                    <a:pt x="10379" y="4079"/>
                  </a:cubicBezTo>
                  <a:cubicBezTo>
                    <a:pt x="10475" y="4079"/>
                    <a:pt x="10575" y="4063"/>
                    <a:pt x="10675" y="4029"/>
                  </a:cubicBezTo>
                  <a:cubicBezTo>
                    <a:pt x="10942" y="3929"/>
                    <a:pt x="11209" y="3829"/>
                    <a:pt x="11476" y="3762"/>
                  </a:cubicBezTo>
                  <a:cubicBezTo>
                    <a:pt x="11842" y="3662"/>
                    <a:pt x="12176" y="3396"/>
                    <a:pt x="12376" y="3062"/>
                  </a:cubicBezTo>
                  <a:lnTo>
                    <a:pt x="13644" y="660"/>
                  </a:lnTo>
                  <a:cubicBezTo>
                    <a:pt x="13703" y="511"/>
                    <a:pt x="13870" y="388"/>
                    <a:pt x="14048" y="388"/>
                  </a:cubicBezTo>
                  <a:close/>
                  <a:moveTo>
                    <a:pt x="14049" y="1"/>
                  </a:moveTo>
                  <a:cubicBezTo>
                    <a:pt x="13743" y="1"/>
                    <a:pt x="13442" y="185"/>
                    <a:pt x="13277" y="460"/>
                  </a:cubicBezTo>
                  <a:lnTo>
                    <a:pt x="12009" y="2895"/>
                  </a:lnTo>
                  <a:cubicBezTo>
                    <a:pt x="11876" y="3095"/>
                    <a:pt x="11642" y="3295"/>
                    <a:pt x="11375" y="3362"/>
                  </a:cubicBezTo>
                  <a:cubicBezTo>
                    <a:pt x="11075" y="3429"/>
                    <a:pt x="10808" y="3529"/>
                    <a:pt x="10508" y="3629"/>
                  </a:cubicBezTo>
                  <a:cubicBezTo>
                    <a:pt x="10475" y="3646"/>
                    <a:pt x="10441" y="3654"/>
                    <a:pt x="10408" y="3654"/>
                  </a:cubicBezTo>
                  <a:cubicBezTo>
                    <a:pt x="10375" y="3654"/>
                    <a:pt x="10341" y="3646"/>
                    <a:pt x="10308" y="3629"/>
                  </a:cubicBezTo>
                  <a:cubicBezTo>
                    <a:pt x="10241" y="3596"/>
                    <a:pt x="10175" y="3562"/>
                    <a:pt x="10175" y="3496"/>
                  </a:cubicBezTo>
                  <a:lnTo>
                    <a:pt x="9708" y="1961"/>
                  </a:lnTo>
                  <a:cubicBezTo>
                    <a:pt x="9674" y="1761"/>
                    <a:pt x="9541" y="1628"/>
                    <a:pt x="9341" y="1561"/>
                  </a:cubicBezTo>
                  <a:cubicBezTo>
                    <a:pt x="9294" y="1542"/>
                    <a:pt x="9245" y="1534"/>
                    <a:pt x="9195" y="1534"/>
                  </a:cubicBezTo>
                  <a:cubicBezTo>
                    <a:pt x="9065" y="1534"/>
                    <a:pt x="8927" y="1589"/>
                    <a:pt x="8807" y="1661"/>
                  </a:cubicBezTo>
                  <a:lnTo>
                    <a:pt x="6806" y="3262"/>
                  </a:lnTo>
                  <a:cubicBezTo>
                    <a:pt x="6505" y="3529"/>
                    <a:pt x="6339" y="3896"/>
                    <a:pt x="6339" y="4296"/>
                  </a:cubicBezTo>
                  <a:lnTo>
                    <a:pt x="6439" y="6231"/>
                  </a:lnTo>
                  <a:cubicBezTo>
                    <a:pt x="6439" y="6498"/>
                    <a:pt x="6339" y="6765"/>
                    <a:pt x="6172" y="6998"/>
                  </a:cubicBezTo>
                  <a:cubicBezTo>
                    <a:pt x="5838" y="7398"/>
                    <a:pt x="5538" y="7832"/>
                    <a:pt x="5238" y="8266"/>
                  </a:cubicBezTo>
                  <a:cubicBezTo>
                    <a:pt x="5071" y="8466"/>
                    <a:pt x="4837" y="8566"/>
                    <a:pt x="4604" y="8566"/>
                  </a:cubicBezTo>
                  <a:lnTo>
                    <a:pt x="3303" y="8499"/>
                  </a:lnTo>
                  <a:cubicBezTo>
                    <a:pt x="2903" y="8499"/>
                    <a:pt x="2536" y="8733"/>
                    <a:pt x="2336" y="9100"/>
                  </a:cubicBezTo>
                  <a:lnTo>
                    <a:pt x="1135" y="11835"/>
                  </a:lnTo>
                  <a:cubicBezTo>
                    <a:pt x="968" y="12202"/>
                    <a:pt x="1135" y="12635"/>
                    <a:pt x="1502" y="12802"/>
                  </a:cubicBezTo>
                  <a:lnTo>
                    <a:pt x="2569" y="13236"/>
                  </a:lnTo>
                  <a:cubicBezTo>
                    <a:pt x="2736" y="13336"/>
                    <a:pt x="2836" y="13536"/>
                    <a:pt x="2803" y="13736"/>
                  </a:cubicBezTo>
                  <a:cubicBezTo>
                    <a:pt x="2703" y="14170"/>
                    <a:pt x="2636" y="14604"/>
                    <a:pt x="2569" y="15071"/>
                  </a:cubicBezTo>
                  <a:cubicBezTo>
                    <a:pt x="2536" y="15337"/>
                    <a:pt x="2402" y="15604"/>
                    <a:pt x="2202" y="15804"/>
                  </a:cubicBezTo>
                  <a:lnTo>
                    <a:pt x="401" y="17472"/>
                  </a:lnTo>
                  <a:cubicBezTo>
                    <a:pt x="134" y="17772"/>
                    <a:pt x="1" y="18173"/>
                    <a:pt x="34" y="18540"/>
                  </a:cubicBezTo>
                  <a:lnTo>
                    <a:pt x="368" y="20508"/>
                  </a:lnTo>
                  <a:cubicBezTo>
                    <a:pt x="415" y="20791"/>
                    <a:pt x="663" y="20974"/>
                    <a:pt x="910" y="20974"/>
                  </a:cubicBezTo>
                  <a:cubicBezTo>
                    <a:pt x="1012" y="20974"/>
                    <a:pt x="1114" y="20943"/>
                    <a:pt x="1202" y="20875"/>
                  </a:cubicBezTo>
                  <a:lnTo>
                    <a:pt x="3003" y="19707"/>
                  </a:lnTo>
                  <a:cubicBezTo>
                    <a:pt x="3047" y="19674"/>
                    <a:pt x="3099" y="19659"/>
                    <a:pt x="3152" y="19659"/>
                  </a:cubicBezTo>
                  <a:cubicBezTo>
                    <a:pt x="3259" y="19659"/>
                    <a:pt x="3370" y="19718"/>
                    <a:pt x="3436" y="19807"/>
                  </a:cubicBezTo>
                  <a:cubicBezTo>
                    <a:pt x="3537" y="19974"/>
                    <a:pt x="3637" y="20107"/>
                    <a:pt x="3803" y="20274"/>
                  </a:cubicBezTo>
                  <a:cubicBezTo>
                    <a:pt x="3937" y="20441"/>
                    <a:pt x="4004" y="20675"/>
                    <a:pt x="3970" y="20908"/>
                  </a:cubicBezTo>
                  <a:lnTo>
                    <a:pt x="3036" y="23376"/>
                  </a:lnTo>
                  <a:cubicBezTo>
                    <a:pt x="2869" y="23743"/>
                    <a:pt x="3103" y="24177"/>
                    <a:pt x="3537" y="24244"/>
                  </a:cubicBezTo>
                  <a:lnTo>
                    <a:pt x="4871" y="24544"/>
                  </a:lnTo>
                  <a:lnTo>
                    <a:pt x="5038" y="24544"/>
                  </a:lnTo>
                  <a:cubicBezTo>
                    <a:pt x="5064" y="24546"/>
                    <a:pt x="5091" y="24548"/>
                    <a:pt x="5117" y="24548"/>
                  </a:cubicBezTo>
                  <a:cubicBezTo>
                    <a:pt x="5452" y="24548"/>
                    <a:pt x="5753" y="24353"/>
                    <a:pt x="5938" y="24044"/>
                  </a:cubicBezTo>
                  <a:lnTo>
                    <a:pt x="7172" y="21642"/>
                  </a:lnTo>
                  <a:cubicBezTo>
                    <a:pt x="7306" y="21408"/>
                    <a:pt x="7539" y="21242"/>
                    <a:pt x="7806" y="21175"/>
                  </a:cubicBezTo>
                  <a:cubicBezTo>
                    <a:pt x="8106" y="21108"/>
                    <a:pt x="8373" y="21008"/>
                    <a:pt x="8640" y="20875"/>
                  </a:cubicBezTo>
                  <a:cubicBezTo>
                    <a:pt x="8674" y="20858"/>
                    <a:pt x="8715" y="20850"/>
                    <a:pt x="8757" y="20850"/>
                  </a:cubicBezTo>
                  <a:cubicBezTo>
                    <a:pt x="8799" y="20850"/>
                    <a:pt x="8840" y="20858"/>
                    <a:pt x="8874" y="20875"/>
                  </a:cubicBezTo>
                  <a:cubicBezTo>
                    <a:pt x="8940" y="20908"/>
                    <a:pt x="8974" y="20975"/>
                    <a:pt x="9007" y="21041"/>
                  </a:cubicBezTo>
                  <a:lnTo>
                    <a:pt x="9474" y="22543"/>
                  </a:lnTo>
                  <a:cubicBezTo>
                    <a:pt x="9507" y="22743"/>
                    <a:pt x="9641" y="22909"/>
                    <a:pt x="9841" y="22976"/>
                  </a:cubicBezTo>
                  <a:cubicBezTo>
                    <a:pt x="9880" y="22984"/>
                    <a:pt x="9922" y="22988"/>
                    <a:pt x="9963" y="22988"/>
                  </a:cubicBezTo>
                  <a:cubicBezTo>
                    <a:pt x="10099" y="22988"/>
                    <a:pt x="10239" y="22945"/>
                    <a:pt x="10341" y="22843"/>
                  </a:cubicBezTo>
                  <a:lnTo>
                    <a:pt x="12376" y="21275"/>
                  </a:lnTo>
                  <a:cubicBezTo>
                    <a:pt x="12676" y="21008"/>
                    <a:pt x="12843" y="20641"/>
                    <a:pt x="12843" y="20241"/>
                  </a:cubicBezTo>
                  <a:lnTo>
                    <a:pt x="12710" y="18306"/>
                  </a:lnTo>
                  <a:cubicBezTo>
                    <a:pt x="12710" y="18039"/>
                    <a:pt x="12810" y="17772"/>
                    <a:pt x="12977" y="17539"/>
                  </a:cubicBezTo>
                  <a:cubicBezTo>
                    <a:pt x="13310" y="17139"/>
                    <a:pt x="13644" y="16738"/>
                    <a:pt x="13944" y="16271"/>
                  </a:cubicBezTo>
                  <a:cubicBezTo>
                    <a:pt x="14077" y="16071"/>
                    <a:pt x="14311" y="15971"/>
                    <a:pt x="14578" y="15971"/>
                  </a:cubicBezTo>
                  <a:lnTo>
                    <a:pt x="15879" y="16038"/>
                  </a:lnTo>
                  <a:cubicBezTo>
                    <a:pt x="16279" y="16038"/>
                    <a:pt x="16646" y="15804"/>
                    <a:pt x="16813" y="15437"/>
                  </a:cubicBezTo>
                  <a:lnTo>
                    <a:pt x="18047" y="12702"/>
                  </a:lnTo>
                  <a:cubicBezTo>
                    <a:pt x="18114" y="12535"/>
                    <a:pt x="18114" y="12335"/>
                    <a:pt x="18047" y="12135"/>
                  </a:cubicBezTo>
                  <a:cubicBezTo>
                    <a:pt x="17980" y="11968"/>
                    <a:pt x="17847" y="11802"/>
                    <a:pt x="17647" y="11735"/>
                  </a:cubicBezTo>
                  <a:lnTo>
                    <a:pt x="16613" y="11268"/>
                  </a:lnTo>
                  <a:cubicBezTo>
                    <a:pt x="16412" y="11168"/>
                    <a:pt x="16312" y="11001"/>
                    <a:pt x="16379" y="10801"/>
                  </a:cubicBezTo>
                  <a:cubicBezTo>
                    <a:pt x="16479" y="10367"/>
                    <a:pt x="16546" y="9900"/>
                    <a:pt x="16579" y="9467"/>
                  </a:cubicBezTo>
                  <a:cubicBezTo>
                    <a:pt x="16646" y="9166"/>
                    <a:pt x="16779" y="8899"/>
                    <a:pt x="16979" y="8699"/>
                  </a:cubicBezTo>
                  <a:lnTo>
                    <a:pt x="18714" y="7065"/>
                  </a:lnTo>
                  <a:cubicBezTo>
                    <a:pt x="18981" y="6798"/>
                    <a:pt x="19148" y="6398"/>
                    <a:pt x="19081" y="5997"/>
                  </a:cubicBezTo>
                  <a:lnTo>
                    <a:pt x="18747" y="4063"/>
                  </a:lnTo>
                  <a:cubicBezTo>
                    <a:pt x="18724" y="3779"/>
                    <a:pt x="18483" y="3596"/>
                    <a:pt x="18226" y="3596"/>
                  </a:cubicBezTo>
                  <a:cubicBezTo>
                    <a:pt x="18120" y="3596"/>
                    <a:pt x="18011" y="3627"/>
                    <a:pt x="17913" y="3696"/>
                  </a:cubicBezTo>
                  <a:lnTo>
                    <a:pt x="16112" y="4863"/>
                  </a:lnTo>
                  <a:cubicBezTo>
                    <a:pt x="16068" y="4885"/>
                    <a:pt x="16020" y="4897"/>
                    <a:pt x="15971" y="4897"/>
                  </a:cubicBezTo>
                  <a:cubicBezTo>
                    <a:pt x="15875" y="4897"/>
                    <a:pt x="15779" y="4852"/>
                    <a:pt x="15712" y="4763"/>
                  </a:cubicBezTo>
                  <a:cubicBezTo>
                    <a:pt x="15612" y="4596"/>
                    <a:pt x="15478" y="4430"/>
                    <a:pt x="15345" y="4296"/>
                  </a:cubicBezTo>
                  <a:cubicBezTo>
                    <a:pt x="15178" y="4129"/>
                    <a:pt x="15111" y="3896"/>
                    <a:pt x="15178" y="3662"/>
                  </a:cubicBezTo>
                  <a:lnTo>
                    <a:pt x="16079" y="1194"/>
                  </a:lnTo>
                  <a:cubicBezTo>
                    <a:pt x="16179" y="1027"/>
                    <a:pt x="16146" y="827"/>
                    <a:pt x="16045" y="660"/>
                  </a:cubicBezTo>
                  <a:cubicBezTo>
                    <a:pt x="15979" y="460"/>
                    <a:pt x="15812" y="360"/>
                    <a:pt x="15612" y="327"/>
                  </a:cubicBezTo>
                  <a:lnTo>
                    <a:pt x="14244" y="26"/>
                  </a:lnTo>
                  <a:cubicBezTo>
                    <a:pt x="14180" y="9"/>
                    <a:pt x="14115" y="1"/>
                    <a:pt x="140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80"/>
            <p:cNvSpPr/>
            <p:nvPr/>
          </p:nvSpPr>
          <p:spPr>
            <a:xfrm>
              <a:off x="1692850" y="3302150"/>
              <a:ext cx="634000" cy="807100"/>
            </a:xfrm>
            <a:custGeom>
              <a:rect b="b" l="l" r="r" t="t"/>
              <a:pathLst>
                <a:path extrusionOk="0" h="32284" w="25360">
                  <a:moveTo>
                    <a:pt x="6773" y="0"/>
                  </a:moveTo>
                  <a:cubicBezTo>
                    <a:pt x="2913" y="0"/>
                    <a:pt x="1" y="3158"/>
                    <a:pt x="3844" y="6631"/>
                  </a:cubicBezTo>
                  <a:cubicBezTo>
                    <a:pt x="8348" y="10734"/>
                    <a:pt x="16820" y="15705"/>
                    <a:pt x="18688" y="27913"/>
                  </a:cubicBezTo>
                  <a:lnTo>
                    <a:pt x="24826" y="32283"/>
                  </a:lnTo>
                  <a:cubicBezTo>
                    <a:pt x="24826" y="32283"/>
                    <a:pt x="25360" y="21509"/>
                    <a:pt x="21724" y="13403"/>
                  </a:cubicBezTo>
                  <a:cubicBezTo>
                    <a:pt x="18822" y="6932"/>
                    <a:pt x="13518" y="1661"/>
                    <a:pt x="8815" y="294"/>
                  </a:cubicBezTo>
                  <a:cubicBezTo>
                    <a:pt x="8126" y="93"/>
                    <a:pt x="7435" y="0"/>
                    <a:pt x="677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80"/>
            <p:cNvSpPr/>
            <p:nvPr/>
          </p:nvSpPr>
          <p:spPr>
            <a:xfrm>
              <a:off x="1692850" y="3302150"/>
              <a:ext cx="634000" cy="807100"/>
            </a:xfrm>
            <a:custGeom>
              <a:rect b="b" l="l" r="r" t="t"/>
              <a:pathLst>
                <a:path extrusionOk="0" h="32284" w="25360">
                  <a:moveTo>
                    <a:pt x="6773" y="0"/>
                  </a:moveTo>
                  <a:cubicBezTo>
                    <a:pt x="2913" y="0"/>
                    <a:pt x="1" y="3158"/>
                    <a:pt x="3844" y="6631"/>
                  </a:cubicBezTo>
                  <a:cubicBezTo>
                    <a:pt x="8348" y="10734"/>
                    <a:pt x="16820" y="15705"/>
                    <a:pt x="18688" y="27913"/>
                  </a:cubicBezTo>
                  <a:lnTo>
                    <a:pt x="24826" y="32283"/>
                  </a:lnTo>
                  <a:cubicBezTo>
                    <a:pt x="24826" y="32283"/>
                    <a:pt x="25360" y="21509"/>
                    <a:pt x="21724" y="13403"/>
                  </a:cubicBezTo>
                  <a:cubicBezTo>
                    <a:pt x="18822" y="6932"/>
                    <a:pt x="13518" y="1661"/>
                    <a:pt x="8815" y="294"/>
                  </a:cubicBezTo>
                  <a:cubicBezTo>
                    <a:pt x="8126" y="93"/>
                    <a:pt x="7435" y="0"/>
                    <a:pt x="677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80"/>
            <p:cNvSpPr/>
            <p:nvPr/>
          </p:nvSpPr>
          <p:spPr>
            <a:xfrm>
              <a:off x="1837900" y="3354225"/>
              <a:ext cx="394725" cy="574050"/>
            </a:xfrm>
            <a:custGeom>
              <a:rect b="b" l="l" r="r" t="t"/>
              <a:pathLst>
                <a:path extrusionOk="0" h="22962" w="15789">
                  <a:moveTo>
                    <a:pt x="396" y="1"/>
                  </a:moveTo>
                  <a:cubicBezTo>
                    <a:pt x="143" y="1"/>
                    <a:pt x="1" y="400"/>
                    <a:pt x="311" y="512"/>
                  </a:cubicBezTo>
                  <a:cubicBezTo>
                    <a:pt x="4714" y="2280"/>
                    <a:pt x="13554" y="9218"/>
                    <a:pt x="15255" y="22762"/>
                  </a:cubicBezTo>
                  <a:cubicBezTo>
                    <a:pt x="15288" y="22862"/>
                    <a:pt x="15388" y="22962"/>
                    <a:pt x="15522" y="22962"/>
                  </a:cubicBezTo>
                  <a:lnTo>
                    <a:pt x="15555" y="22962"/>
                  </a:lnTo>
                  <a:cubicBezTo>
                    <a:pt x="15722" y="22928"/>
                    <a:pt x="15788" y="22795"/>
                    <a:pt x="15788" y="22661"/>
                  </a:cubicBezTo>
                  <a:cubicBezTo>
                    <a:pt x="14121" y="8952"/>
                    <a:pt x="5081" y="1847"/>
                    <a:pt x="544" y="45"/>
                  </a:cubicBezTo>
                  <a:cubicBezTo>
                    <a:pt x="493" y="14"/>
                    <a:pt x="442" y="1"/>
                    <a:pt x="3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80"/>
            <p:cNvSpPr/>
            <p:nvPr/>
          </p:nvSpPr>
          <p:spPr>
            <a:xfrm>
              <a:off x="1680550" y="3704775"/>
              <a:ext cx="769725" cy="808575"/>
            </a:xfrm>
            <a:custGeom>
              <a:rect b="b" l="l" r="r" t="t"/>
              <a:pathLst>
                <a:path extrusionOk="0" h="32343" w="30789">
                  <a:moveTo>
                    <a:pt x="5359" y="1"/>
                  </a:moveTo>
                  <a:cubicBezTo>
                    <a:pt x="4884" y="1"/>
                    <a:pt x="4408" y="62"/>
                    <a:pt x="3936" y="200"/>
                  </a:cubicBezTo>
                  <a:cubicBezTo>
                    <a:pt x="1368" y="967"/>
                    <a:pt x="0" y="3803"/>
                    <a:pt x="1034" y="6338"/>
                  </a:cubicBezTo>
                  <a:cubicBezTo>
                    <a:pt x="1434" y="7339"/>
                    <a:pt x="2235" y="8172"/>
                    <a:pt x="2802" y="9140"/>
                  </a:cubicBezTo>
                  <a:cubicBezTo>
                    <a:pt x="3369" y="10074"/>
                    <a:pt x="3669" y="11175"/>
                    <a:pt x="3236" y="12209"/>
                  </a:cubicBezTo>
                  <a:cubicBezTo>
                    <a:pt x="2935" y="12976"/>
                    <a:pt x="2368" y="13543"/>
                    <a:pt x="2102" y="14344"/>
                  </a:cubicBezTo>
                  <a:cubicBezTo>
                    <a:pt x="1434" y="16378"/>
                    <a:pt x="1801" y="18213"/>
                    <a:pt x="3836" y="19280"/>
                  </a:cubicBezTo>
                  <a:cubicBezTo>
                    <a:pt x="5971" y="20381"/>
                    <a:pt x="9307" y="19547"/>
                    <a:pt x="10374" y="22216"/>
                  </a:cubicBezTo>
                  <a:cubicBezTo>
                    <a:pt x="10808" y="23250"/>
                    <a:pt x="10808" y="24384"/>
                    <a:pt x="11008" y="25451"/>
                  </a:cubicBezTo>
                  <a:cubicBezTo>
                    <a:pt x="11475" y="27586"/>
                    <a:pt x="12709" y="29488"/>
                    <a:pt x="14510" y="30755"/>
                  </a:cubicBezTo>
                  <a:cubicBezTo>
                    <a:pt x="15958" y="31780"/>
                    <a:pt x="17677" y="32342"/>
                    <a:pt x="19448" y="32342"/>
                  </a:cubicBezTo>
                  <a:cubicBezTo>
                    <a:pt x="19636" y="32342"/>
                    <a:pt x="19825" y="32336"/>
                    <a:pt x="20014" y="32323"/>
                  </a:cubicBezTo>
                  <a:cubicBezTo>
                    <a:pt x="22916" y="32023"/>
                    <a:pt x="25618" y="29788"/>
                    <a:pt x="27553" y="27720"/>
                  </a:cubicBezTo>
                  <a:cubicBezTo>
                    <a:pt x="28554" y="26686"/>
                    <a:pt x="29321" y="25451"/>
                    <a:pt x="29821" y="24084"/>
                  </a:cubicBezTo>
                  <a:cubicBezTo>
                    <a:pt x="30488" y="22116"/>
                    <a:pt x="30789" y="20014"/>
                    <a:pt x="29955" y="18046"/>
                  </a:cubicBezTo>
                  <a:cubicBezTo>
                    <a:pt x="29288" y="16445"/>
                    <a:pt x="28087" y="15177"/>
                    <a:pt x="26519" y="14410"/>
                  </a:cubicBezTo>
                  <a:cubicBezTo>
                    <a:pt x="25985" y="14143"/>
                    <a:pt x="25418" y="13943"/>
                    <a:pt x="24884" y="13643"/>
                  </a:cubicBezTo>
                  <a:cubicBezTo>
                    <a:pt x="24351" y="13376"/>
                    <a:pt x="23917" y="12909"/>
                    <a:pt x="23717" y="12342"/>
                  </a:cubicBezTo>
                  <a:cubicBezTo>
                    <a:pt x="23584" y="11742"/>
                    <a:pt x="23584" y="11108"/>
                    <a:pt x="23750" y="10507"/>
                  </a:cubicBezTo>
                  <a:cubicBezTo>
                    <a:pt x="24017" y="8973"/>
                    <a:pt x="23950" y="7339"/>
                    <a:pt x="23183" y="5971"/>
                  </a:cubicBezTo>
                  <a:cubicBezTo>
                    <a:pt x="22376" y="4529"/>
                    <a:pt x="21095" y="4035"/>
                    <a:pt x="19599" y="4035"/>
                  </a:cubicBezTo>
                  <a:cubicBezTo>
                    <a:pt x="19365" y="4035"/>
                    <a:pt x="19125" y="4047"/>
                    <a:pt x="18880" y="4070"/>
                  </a:cubicBezTo>
                  <a:cubicBezTo>
                    <a:pt x="18501" y="4108"/>
                    <a:pt x="18115" y="4128"/>
                    <a:pt x="17728" y="4128"/>
                  </a:cubicBezTo>
                  <a:cubicBezTo>
                    <a:pt x="16787" y="4128"/>
                    <a:pt x="15832" y="4015"/>
                    <a:pt x="14911" y="3803"/>
                  </a:cubicBezTo>
                  <a:cubicBezTo>
                    <a:pt x="13009" y="3369"/>
                    <a:pt x="11341" y="2202"/>
                    <a:pt x="9607" y="1268"/>
                  </a:cubicBezTo>
                  <a:cubicBezTo>
                    <a:pt x="8295" y="587"/>
                    <a:pt x="6831" y="1"/>
                    <a:pt x="535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80"/>
            <p:cNvSpPr/>
            <p:nvPr/>
          </p:nvSpPr>
          <p:spPr>
            <a:xfrm>
              <a:off x="1865675" y="4039175"/>
              <a:ext cx="298350" cy="54500"/>
            </a:xfrm>
            <a:custGeom>
              <a:rect b="b" l="l" r="r" t="t"/>
              <a:pathLst>
                <a:path extrusionOk="0" h="2180" w="11934">
                  <a:moveTo>
                    <a:pt x="4990" y="0"/>
                  </a:moveTo>
                  <a:cubicBezTo>
                    <a:pt x="2116" y="0"/>
                    <a:pt x="187" y="901"/>
                    <a:pt x="167" y="901"/>
                  </a:cubicBezTo>
                  <a:cubicBezTo>
                    <a:pt x="34" y="934"/>
                    <a:pt x="0" y="1101"/>
                    <a:pt x="34" y="1201"/>
                  </a:cubicBezTo>
                  <a:cubicBezTo>
                    <a:pt x="67" y="1301"/>
                    <a:pt x="134" y="1334"/>
                    <a:pt x="234" y="1368"/>
                  </a:cubicBezTo>
                  <a:cubicBezTo>
                    <a:pt x="267" y="1368"/>
                    <a:pt x="334" y="1368"/>
                    <a:pt x="367" y="1334"/>
                  </a:cubicBezTo>
                  <a:cubicBezTo>
                    <a:pt x="407" y="1315"/>
                    <a:pt x="2247" y="460"/>
                    <a:pt x="4989" y="460"/>
                  </a:cubicBezTo>
                  <a:cubicBezTo>
                    <a:pt x="6834" y="460"/>
                    <a:pt x="9087" y="847"/>
                    <a:pt x="11475" y="2135"/>
                  </a:cubicBezTo>
                  <a:cubicBezTo>
                    <a:pt x="11506" y="2166"/>
                    <a:pt x="11540" y="2180"/>
                    <a:pt x="11574" y="2180"/>
                  </a:cubicBezTo>
                  <a:cubicBezTo>
                    <a:pt x="11755" y="2180"/>
                    <a:pt x="11934" y="1791"/>
                    <a:pt x="11709" y="1735"/>
                  </a:cubicBezTo>
                  <a:cubicBezTo>
                    <a:pt x="9240" y="400"/>
                    <a:pt x="6905" y="0"/>
                    <a:pt x="49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80"/>
            <p:cNvSpPr/>
            <p:nvPr/>
          </p:nvSpPr>
          <p:spPr>
            <a:xfrm>
              <a:off x="1815275" y="3777950"/>
              <a:ext cx="459875" cy="621500"/>
            </a:xfrm>
            <a:custGeom>
              <a:rect b="b" l="l" r="r" t="t"/>
              <a:pathLst>
                <a:path extrusionOk="0" h="24860" w="18395">
                  <a:moveTo>
                    <a:pt x="352" y="0"/>
                  </a:moveTo>
                  <a:cubicBezTo>
                    <a:pt x="124" y="0"/>
                    <a:pt x="1" y="320"/>
                    <a:pt x="215" y="442"/>
                  </a:cubicBezTo>
                  <a:cubicBezTo>
                    <a:pt x="7153" y="3411"/>
                    <a:pt x="17527" y="14319"/>
                    <a:pt x="17928" y="24626"/>
                  </a:cubicBezTo>
                  <a:cubicBezTo>
                    <a:pt x="17957" y="24742"/>
                    <a:pt x="18036" y="24833"/>
                    <a:pt x="18144" y="24833"/>
                  </a:cubicBezTo>
                  <a:cubicBezTo>
                    <a:pt x="18160" y="24833"/>
                    <a:pt x="18177" y="24831"/>
                    <a:pt x="18195" y="24826"/>
                  </a:cubicBezTo>
                  <a:lnTo>
                    <a:pt x="18195" y="24859"/>
                  </a:lnTo>
                  <a:cubicBezTo>
                    <a:pt x="18295" y="24859"/>
                    <a:pt x="18395" y="24759"/>
                    <a:pt x="18395" y="24626"/>
                  </a:cubicBezTo>
                  <a:cubicBezTo>
                    <a:pt x="17961" y="14152"/>
                    <a:pt x="7454" y="3044"/>
                    <a:pt x="415" y="8"/>
                  </a:cubicBezTo>
                  <a:cubicBezTo>
                    <a:pt x="393" y="3"/>
                    <a:pt x="372" y="0"/>
                    <a:pt x="3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80"/>
            <p:cNvSpPr/>
            <p:nvPr/>
          </p:nvSpPr>
          <p:spPr>
            <a:xfrm>
              <a:off x="2363525" y="708925"/>
              <a:ext cx="1378500" cy="3899225"/>
            </a:xfrm>
            <a:custGeom>
              <a:rect b="b" l="l" r="r" t="t"/>
              <a:pathLst>
                <a:path extrusionOk="0" h="155969" w="55140">
                  <a:moveTo>
                    <a:pt x="51639" y="11182"/>
                  </a:moveTo>
                  <a:cubicBezTo>
                    <a:pt x="52160" y="11182"/>
                    <a:pt x="52638" y="11609"/>
                    <a:pt x="52638" y="12190"/>
                  </a:cubicBezTo>
                  <a:lnTo>
                    <a:pt x="52638" y="113863"/>
                  </a:lnTo>
                  <a:cubicBezTo>
                    <a:pt x="52638" y="114830"/>
                    <a:pt x="51971" y="115431"/>
                    <a:pt x="51137" y="115898"/>
                  </a:cubicBezTo>
                  <a:lnTo>
                    <a:pt x="3837" y="143217"/>
                  </a:lnTo>
                  <a:cubicBezTo>
                    <a:pt x="3593" y="143354"/>
                    <a:pt x="3364" y="143419"/>
                    <a:pt x="3161" y="143419"/>
                  </a:cubicBezTo>
                  <a:cubicBezTo>
                    <a:pt x="2670" y="143419"/>
                    <a:pt x="2336" y="143035"/>
                    <a:pt x="2336" y="142350"/>
                  </a:cubicBezTo>
                  <a:lnTo>
                    <a:pt x="2336" y="41211"/>
                  </a:lnTo>
                  <a:cubicBezTo>
                    <a:pt x="2336" y="40144"/>
                    <a:pt x="2903" y="39176"/>
                    <a:pt x="3837" y="38642"/>
                  </a:cubicBezTo>
                  <a:lnTo>
                    <a:pt x="51137" y="11323"/>
                  </a:lnTo>
                  <a:cubicBezTo>
                    <a:pt x="51299" y="11226"/>
                    <a:pt x="51471" y="11182"/>
                    <a:pt x="51639" y="11182"/>
                  </a:cubicBezTo>
                  <a:close/>
                  <a:moveTo>
                    <a:pt x="54198" y="0"/>
                  </a:moveTo>
                  <a:cubicBezTo>
                    <a:pt x="53961" y="0"/>
                    <a:pt x="53692" y="80"/>
                    <a:pt x="53405" y="248"/>
                  </a:cubicBezTo>
                  <a:lnTo>
                    <a:pt x="1735" y="30070"/>
                  </a:lnTo>
                  <a:cubicBezTo>
                    <a:pt x="701" y="30737"/>
                    <a:pt x="67" y="31838"/>
                    <a:pt x="1" y="33072"/>
                  </a:cubicBezTo>
                  <a:lnTo>
                    <a:pt x="1" y="154726"/>
                  </a:lnTo>
                  <a:cubicBezTo>
                    <a:pt x="1" y="155507"/>
                    <a:pt x="403" y="155969"/>
                    <a:pt x="971" y="155969"/>
                  </a:cubicBezTo>
                  <a:cubicBezTo>
                    <a:pt x="1204" y="155969"/>
                    <a:pt x="1464" y="155891"/>
                    <a:pt x="1735" y="155726"/>
                  </a:cubicBezTo>
                  <a:lnTo>
                    <a:pt x="53405" y="125905"/>
                  </a:lnTo>
                  <a:cubicBezTo>
                    <a:pt x="54406" y="125238"/>
                    <a:pt x="55073" y="124104"/>
                    <a:pt x="55140" y="122869"/>
                  </a:cubicBezTo>
                  <a:lnTo>
                    <a:pt x="55140" y="1249"/>
                  </a:lnTo>
                  <a:cubicBezTo>
                    <a:pt x="55140" y="451"/>
                    <a:pt x="54760" y="0"/>
                    <a:pt x="5419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80"/>
            <p:cNvSpPr/>
            <p:nvPr/>
          </p:nvSpPr>
          <p:spPr>
            <a:xfrm>
              <a:off x="2363525" y="708925"/>
              <a:ext cx="1378500" cy="3899225"/>
            </a:xfrm>
            <a:custGeom>
              <a:rect b="b" l="l" r="r" t="t"/>
              <a:pathLst>
                <a:path extrusionOk="0" h="155969" w="55140">
                  <a:moveTo>
                    <a:pt x="51639" y="11182"/>
                  </a:moveTo>
                  <a:cubicBezTo>
                    <a:pt x="52160" y="11182"/>
                    <a:pt x="52638" y="11609"/>
                    <a:pt x="52638" y="12190"/>
                  </a:cubicBezTo>
                  <a:lnTo>
                    <a:pt x="52638" y="113863"/>
                  </a:lnTo>
                  <a:cubicBezTo>
                    <a:pt x="52638" y="114830"/>
                    <a:pt x="51971" y="115431"/>
                    <a:pt x="51137" y="115898"/>
                  </a:cubicBezTo>
                  <a:lnTo>
                    <a:pt x="3837" y="143217"/>
                  </a:lnTo>
                  <a:cubicBezTo>
                    <a:pt x="3593" y="143354"/>
                    <a:pt x="3364" y="143419"/>
                    <a:pt x="3161" y="143419"/>
                  </a:cubicBezTo>
                  <a:cubicBezTo>
                    <a:pt x="2670" y="143419"/>
                    <a:pt x="2336" y="143035"/>
                    <a:pt x="2336" y="142350"/>
                  </a:cubicBezTo>
                  <a:lnTo>
                    <a:pt x="2336" y="41211"/>
                  </a:lnTo>
                  <a:cubicBezTo>
                    <a:pt x="2336" y="40144"/>
                    <a:pt x="2903" y="39176"/>
                    <a:pt x="3837" y="38642"/>
                  </a:cubicBezTo>
                  <a:lnTo>
                    <a:pt x="51137" y="11323"/>
                  </a:lnTo>
                  <a:cubicBezTo>
                    <a:pt x="51299" y="11226"/>
                    <a:pt x="51471" y="11182"/>
                    <a:pt x="51639" y="11182"/>
                  </a:cubicBezTo>
                  <a:close/>
                  <a:moveTo>
                    <a:pt x="54198" y="0"/>
                  </a:moveTo>
                  <a:cubicBezTo>
                    <a:pt x="53961" y="0"/>
                    <a:pt x="53692" y="80"/>
                    <a:pt x="53405" y="248"/>
                  </a:cubicBezTo>
                  <a:lnTo>
                    <a:pt x="1735" y="30070"/>
                  </a:lnTo>
                  <a:cubicBezTo>
                    <a:pt x="701" y="30737"/>
                    <a:pt x="67" y="31838"/>
                    <a:pt x="1" y="33072"/>
                  </a:cubicBezTo>
                  <a:lnTo>
                    <a:pt x="1" y="154726"/>
                  </a:lnTo>
                  <a:cubicBezTo>
                    <a:pt x="1" y="155507"/>
                    <a:pt x="403" y="155969"/>
                    <a:pt x="971" y="155969"/>
                  </a:cubicBezTo>
                  <a:cubicBezTo>
                    <a:pt x="1204" y="155969"/>
                    <a:pt x="1464" y="155891"/>
                    <a:pt x="1735" y="155726"/>
                  </a:cubicBezTo>
                  <a:lnTo>
                    <a:pt x="53405" y="125905"/>
                  </a:lnTo>
                  <a:cubicBezTo>
                    <a:pt x="54406" y="125238"/>
                    <a:pt x="55073" y="124104"/>
                    <a:pt x="55140" y="122869"/>
                  </a:cubicBezTo>
                  <a:lnTo>
                    <a:pt x="55140" y="1249"/>
                  </a:lnTo>
                  <a:cubicBezTo>
                    <a:pt x="55140" y="451"/>
                    <a:pt x="54760" y="0"/>
                    <a:pt x="5419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80"/>
            <p:cNvSpPr/>
            <p:nvPr/>
          </p:nvSpPr>
          <p:spPr>
            <a:xfrm>
              <a:off x="2421900" y="988450"/>
              <a:ext cx="1257600" cy="3305950"/>
            </a:xfrm>
            <a:custGeom>
              <a:rect b="b" l="l" r="r" t="t"/>
              <a:pathLst>
                <a:path extrusionOk="0" h="132238" w="50304">
                  <a:moveTo>
                    <a:pt x="49304" y="1"/>
                  </a:moveTo>
                  <a:cubicBezTo>
                    <a:pt x="49136" y="1"/>
                    <a:pt x="48964" y="45"/>
                    <a:pt x="48802" y="142"/>
                  </a:cubicBezTo>
                  <a:lnTo>
                    <a:pt x="1502" y="27461"/>
                  </a:lnTo>
                  <a:cubicBezTo>
                    <a:pt x="568" y="27995"/>
                    <a:pt x="1" y="28963"/>
                    <a:pt x="1" y="30030"/>
                  </a:cubicBezTo>
                  <a:lnTo>
                    <a:pt x="1" y="131169"/>
                  </a:lnTo>
                  <a:cubicBezTo>
                    <a:pt x="1" y="131854"/>
                    <a:pt x="335" y="132238"/>
                    <a:pt x="826" y="132238"/>
                  </a:cubicBezTo>
                  <a:cubicBezTo>
                    <a:pt x="1029" y="132238"/>
                    <a:pt x="1258" y="132173"/>
                    <a:pt x="1502" y="132036"/>
                  </a:cubicBezTo>
                  <a:lnTo>
                    <a:pt x="48802" y="104717"/>
                  </a:lnTo>
                  <a:cubicBezTo>
                    <a:pt x="49636" y="104250"/>
                    <a:pt x="50303" y="103649"/>
                    <a:pt x="50303" y="102682"/>
                  </a:cubicBezTo>
                  <a:lnTo>
                    <a:pt x="50303" y="1009"/>
                  </a:lnTo>
                  <a:cubicBezTo>
                    <a:pt x="50303" y="428"/>
                    <a:pt x="49825" y="1"/>
                    <a:pt x="4930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80"/>
            <p:cNvSpPr/>
            <p:nvPr/>
          </p:nvSpPr>
          <p:spPr>
            <a:xfrm>
              <a:off x="2421900" y="988450"/>
              <a:ext cx="1257600" cy="3305950"/>
            </a:xfrm>
            <a:custGeom>
              <a:rect b="b" l="l" r="r" t="t"/>
              <a:pathLst>
                <a:path extrusionOk="0" h="132238" w="50304">
                  <a:moveTo>
                    <a:pt x="49304" y="1"/>
                  </a:moveTo>
                  <a:cubicBezTo>
                    <a:pt x="49136" y="1"/>
                    <a:pt x="48964" y="45"/>
                    <a:pt x="48802" y="142"/>
                  </a:cubicBezTo>
                  <a:lnTo>
                    <a:pt x="1502" y="27461"/>
                  </a:lnTo>
                  <a:cubicBezTo>
                    <a:pt x="568" y="27995"/>
                    <a:pt x="1" y="28963"/>
                    <a:pt x="1" y="30030"/>
                  </a:cubicBezTo>
                  <a:lnTo>
                    <a:pt x="1" y="131169"/>
                  </a:lnTo>
                  <a:cubicBezTo>
                    <a:pt x="1" y="131854"/>
                    <a:pt x="335" y="132238"/>
                    <a:pt x="826" y="132238"/>
                  </a:cubicBezTo>
                  <a:cubicBezTo>
                    <a:pt x="1029" y="132238"/>
                    <a:pt x="1258" y="132173"/>
                    <a:pt x="1502" y="132036"/>
                  </a:cubicBezTo>
                  <a:lnTo>
                    <a:pt x="48802" y="104717"/>
                  </a:lnTo>
                  <a:cubicBezTo>
                    <a:pt x="49636" y="104250"/>
                    <a:pt x="50303" y="103649"/>
                    <a:pt x="50303" y="102682"/>
                  </a:cubicBezTo>
                  <a:lnTo>
                    <a:pt x="50303" y="1009"/>
                  </a:lnTo>
                  <a:cubicBezTo>
                    <a:pt x="50303" y="428"/>
                    <a:pt x="49825" y="1"/>
                    <a:pt x="4930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80"/>
            <p:cNvSpPr/>
            <p:nvPr/>
          </p:nvSpPr>
          <p:spPr>
            <a:xfrm>
              <a:off x="2421900" y="2890850"/>
              <a:ext cx="1242575" cy="1403550"/>
            </a:xfrm>
            <a:custGeom>
              <a:rect b="b" l="l" r="r" t="t"/>
              <a:pathLst>
                <a:path extrusionOk="0" h="56142" w="49703">
                  <a:moveTo>
                    <a:pt x="1" y="0"/>
                  </a:moveTo>
                  <a:lnTo>
                    <a:pt x="1" y="55073"/>
                  </a:lnTo>
                  <a:cubicBezTo>
                    <a:pt x="1" y="55758"/>
                    <a:pt x="335" y="56142"/>
                    <a:pt x="826" y="56142"/>
                  </a:cubicBezTo>
                  <a:cubicBezTo>
                    <a:pt x="1029" y="56142"/>
                    <a:pt x="1258" y="56077"/>
                    <a:pt x="1502" y="55940"/>
                  </a:cubicBezTo>
                  <a:lnTo>
                    <a:pt x="48802" y="28621"/>
                  </a:lnTo>
                  <a:cubicBezTo>
                    <a:pt x="49102" y="28454"/>
                    <a:pt x="49402" y="28220"/>
                    <a:pt x="49703" y="27987"/>
                  </a:cubicBezTo>
                  <a:lnTo>
                    <a:pt x="1"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80"/>
            <p:cNvSpPr/>
            <p:nvPr/>
          </p:nvSpPr>
          <p:spPr>
            <a:xfrm>
              <a:off x="2421900" y="2890850"/>
              <a:ext cx="1242575" cy="1403550"/>
            </a:xfrm>
            <a:custGeom>
              <a:rect b="b" l="l" r="r" t="t"/>
              <a:pathLst>
                <a:path extrusionOk="0" h="56142" w="49703">
                  <a:moveTo>
                    <a:pt x="1" y="0"/>
                  </a:moveTo>
                  <a:lnTo>
                    <a:pt x="1" y="55073"/>
                  </a:lnTo>
                  <a:cubicBezTo>
                    <a:pt x="1" y="55758"/>
                    <a:pt x="335" y="56142"/>
                    <a:pt x="826" y="56142"/>
                  </a:cubicBezTo>
                  <a:cubicBezTo>
                    <a:pt x="1029" y="56142"/>
                    <a:pt x="1258" y="56077"/>
                    <a:pt x="1502" y="55940"/>
                  </a:cubicBezTo>
                  <a:lnTo>
                    <a:pt x="48802" y="28621"/>
                  </a:lnTo>
                  <a:cubicBezTo>
                    <a:pt x="49102" y="28454"/>
                    <a:pt x="49402" y="28220"/>
                    <a:pt x="49703" y="27987"/>
                  </a:cubicBez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80"/>
            <p:cNvSpPr/>
            <p:nvPr/>
          </p:nvSpPr>
          <p:spPr>
            <a:xfrm>
              <a:off x="2421900" y="1025350"/>
              <a:ext cx="1161700" cy="3185625"/>
            </a:xfrm>
            <a:custGeom>
              <a:rect b="b" l="l" r="r" t="t"/>
              <a:pathLst>
                <a:path extrusionOk="0" h="127425" w="46468">
                  <a:moveTo>
                    <a:pt x="46467" y="0"/>
                  </a:moveTo>
                  <a:lnTo>
                    <a:pt x="1502" y="25985"/>
                  </a:lnTo>
                  <a:cubicBezTo>
                    <a:pt x="568" y="26519"/>
                    <a:pt x="1" y="27487"/>
                    <a:pt x="1" y="28554"/>
                  </a:cubicBezTo>
                  <a:lnTo>
                    <a:pt x="1" y="127425"/>
                  </a:lnTo>
                  <a:lnTo>
                    <a:pt x="44966" y="101473"/>
                  </a:lnTo>
                  <a:cubicBezTo>
                    <a:pt x="45800" y="101006"/>
                    <a:pt x="46467" y="100372"/>
                    <a:pt x="46467" y="99438"/>
                  </a:cubicBezTo>
                  <a:lnTo>
                    <a:pt x="46467"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80"/>
            <p:cNvSpPr/>
            <p:nvPr/>
          </p:nvSpPr>
          <p:spPr>
            <a:xfrm>
              <a:off x="2225925" y="1413950"/>
              <a:ext cx="175975" cy="3198525"/>
            </a:xfrm>
            <a:custGeom>
              <a:rect b="b" l="l" r="r" t="t"/>
              <a:pathLst>
                <a:path extrusionOk="0" h="127941" w="7039">
                  <a:moveTo>
                    <a:pt x="7039" y="127625"/>
                  </a:moveTo>
                  <a:lnTo>
                    <a:pt x="7039" y="127625"/>
                  </a:lnTo>
                  <a:cubicBezTo>
                    <a:pt x="6994" y="127645"/>
                    <a:pt x="6949" y="127664"/>
                    <a:pt x="6904" y="127681"/>
                  </a:cubicBezTo>
                  <a:lnTo>
                    <a:pt x="6904" y="127681"/>
                  </a:lnTo>
                  <a:cubicBezTo>
                    <a:pt x="6948" y="127665"/>
                    <a:pt x="6993" y="127646"/>
                    <a:pt x="7039" y="127625"/>
                  </a:cubicBezTo>
                  <a:close/>
                  <a:moveTo>
                    <a:pt x="534" y="1"/>
                  </a:moveTo>
                  <a:cubicBezTo>
                    <a:pt x="434" y="134"/>
                    <a:pt x="368" y="268"/>
                    <a:pt x="301" y="401"/>
                  </a:cubicBezTo>
                  <a:cubicBezTo>
                    <a:pt x="134" y="801"/>
                    <a:pt x="1" y="1268"/>
                    <a:pt x="1" y="1702"/>
                  </a:cubicBezTo>
                  <a:lnTo>
                    <a:pt x="1" y="123356"/>
                  </a:lnTo>
                  <a:cubicBezTo>
                    <a:pt x="67" y="124590"/>
                    <a:pt x="734" y="125691"/>
                    <a:pt x="1769" y="126358"/>
                  </a:cubicBezTo>
                  <a:lnTo>
                    <a:pt x="3770" y="127525"/>
                  </a:lnTo>
                  <a:cubicBezTo>
                    <a:pt x="4313" y="127797"/>
                    <a:pt x="4916" y="127941"/>
                    <a:pt x="5523" y="127941"/>
                  </a:cubicBezTo>
                  <a:cubicBezTo>
                    <a:pt x="5988" y="127941"/>
                    <a:pt x="6456" y="127857"/>
                    <a:pt x="6904" y="127681"/>
                  </a:cubicBezTo>
                  <a:lnTo>
                    <a:pt x="6904" y="127681"/>
                  </a:lnTo>
                  <a:cubicBezTo>
                    <a:pt x="6745" y="127740"/>
                    <a:pt x="6594" y="127768"/>
                    <a:pt x="6454" y="127768"/>
                  </a:cubicBezTo>
                  <a:cubicBezTo>
                    <a:pt x="5889" y="127768"/>
                    <a:pt x="5505" y="127310"/>
                    <a:pt x="5505" y="126525"/>
                  </a:cubicBezTo>
                  <a:lnTo>
                    <a:pt x="5505" y="4871"/>
                  </a:lnTo>
                  <a:cubicBezTo>
                    <a:pt x="5505" y="4504"/>
                    <a:pt x="5571" y="4137"/>
                    <a:pt x="5705" y="3803"/>
                  </a:cubicBezTo>
                  <a:cubicBezTo>
                    <a:pt x="5805" y="3570"/>
                    <a:pt x="5905" y="3370"/>
                    <a:pt x="6005" y="3170"/>
                  </a:cubicBezTo>
                  <a:lnTo>
                    <a:pt x="534"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80"/>
            <p:cNvSpPr/>
            <p:nvPr/>
          </p:nvSpPr>
          <p:spPr>
            <a:xfrm>
              <a:off x="2225925" y="1413950"/>
              <a:ext cx="175975" cy="3198525"/>
            </a:xfrm>
            <a:custGeom>
              <a:rect b="b" l="l" r="r" t="t"/>
              <a:pathLst>
                <a:path extrusionOk="0" h="127941" w="7039">
                  <a:moveTo>
                    <a:pt x="7039" y="127625"/>
                  </a:moveTo>
                  <a:lnTo>
                    <a:pt x="7039" y="127625"/>
                  </a:lnTo>
                  <a:cubicBezTo>
                    <a:pt x="6994" y="127645"/>
                    <a:pt x="6949" y="127664"/>
                    <a:pt x="6904" y="127681"/>
                  </a:cubicBezTo>
                  <a:lnTo>
                    <a:pt x="6904" y="127681"/>
                  </a:lnTo>
                  <a:cubicBezTo>
                    <a:pt x="6948" y="127665"/>
                    <a:pt x="6993" y="127646"/>
                    <a:pt x="7039" y="127625"/>
                  </a:cubicBezTo>
                  <a:close/>
                  <a:moveTo>
                    <a:pt x="534" y="1"/>
                  </a:moveTo>
                  <a:cubicBezTo>
                    <a:pt x="434" y="134"/>
                    <a:pt x="368" y="268"/>
                    <a:pt x="301" y="401"/>
                  </a:cubicBezTo>
                  <a:cubicBezTo>
                    <a:pt x="134" y="801"/>
                    <a:pt x="1" y="1268"/>
                    <a:pt x="1" y="1702"/>
                  </a:cubicBezTo>
                  <a:lnTo>
                    <a:pt x="1" y="123356"/>
                  </a:lnTo>
                  <a:cubicBezTo>
                    <a:pt x="67" y="124590"/>
                    <a:pt x="734" y="125691"/>
                    <a:pt x="1769" y="126358"/>
                  </a:cubicBezTo>
                  <a:lnTo>
                    <a:pt x="3770" y="127525"/>
                  </a:lnTo>
                  <a:cubicBezTo>
                    <a:pt x="4313" y="127797"/>
                    <a:pt x="4916" y="127941"/>
                    <a:pt x="5523" y="127941"/>
                  </a:cubicBezTo>
                  <a:cubicBezTo>
                    <a:pt x="5988" y="127941"/>
                    <a:pt x="6456" y="127857"/>
                    <a:pt x="6904" y="127681"/>
                  </a:cubicBezTo>
                  <a:lnTo>
                    <a:pt x="6904" y="127681"/>
                  </a:lnTo>
                  <a:cubicBezTo>
                    <a:pt x="6745" y="127740"/>
                    <a:pt x="6594" y="127768"/>
                    <a:pt x="6454" y="127768"/>
                  </a:cubicBezTo>
                  <a:cubicBezTo>
                    <a:pt x="5889" y="127768"/>
                    <a:pt x="5505" y="127310"/>
                    <a:pt x="5505" y="126525"/>
                  </a:cubicBezTo>
                  <a:lnTo>
                    <a:pt x="5505" y="4871"/>
                  </a:lnTo>
                  <a:cubicBezTo>
                    <a:pt x="5505" y="4504"/>
                    <a:pt x="5571" y="4137"/>
                    <a:pt x="5705" y="3803"/>
                  </a:cubicBezTo>
                  <a:cubicBezTo>
                    <a:pt x="5805" y="3570"/>
                    <a:pt x="5905" y="3370"/>
                    <a:pt x="6005" y="3170"/>
                  </a:cubicBezTo>
                  <a:lnTo>
                    <a:pt x="534"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80"/>
            <p:cNvSpPr/>
            <p:nvPr/>
          </p:nvSpPr>
          <p:spPr>
            <a:xfrm>
              <a:off x="2983125" y="3992475"/>
              <a:ext cx="139300" cy="189325"/>
            </a:xfrm>
            <a:custGeom>
              <a:rect b="b" l="l" r="r" t="t"/>
              <a:pathLst>
                <a:path extrusionOk="0" h="7573" w="5572">
                  <a:moveTo>
                    <a:pt x="4337" y="0"/>
                  </a:moveTo>
                  <a:cubicBezTo>
                    <a:pt x="3904" y="34"/>
                    <a:pt x="3470" y="167"/>
                    <a:pt x="3103" y="400"/>
                  </a:cubicBezTo>
                  <a:cubicBezTo>
                    <a:pt x="1435" y="1368"/>
                    <a:pt x="1" y="3836"/>
                    <a:pt x="1" y="5771"/>
                  </a:cubicBezTo>
                  <a:cubicBezTo>
                    <a:pt x="1" y="6338"/>
                    <a:pt x="134" y="7572"/>
                    <a:pt x="1268" y="7572"/>
                  </a:cubicBezTo>
                  <a:cubicBezTo>
                    <a:pt x="1669" y="7539"/>
                    <a:pt x="2102" y="7405"/>
                    <a:pt x="2469" y="7205"/>
                  </a:cubicBezTo>
                  <a:cubicBezTo>
                    <a:pt x="4137" y="6205"/>
                    <a:pt x="5572" y="3736"/>
                    <a:pt x="5572" y="1801"/>
                  </a:cubicBezTo>
                  <a:cubicBezTo>
                    <a:pt x="5572" y="1268"/>
                    <a:pt x="5438" y="0"/>
                    <a:pt x="433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80"/>
            <p:cNvSpPr/>
            <p:nvPr/>
          </p:nvSpPr>
          <p:spPr>
            <a:xfrm>
              <a:off x="3030675" y="1133325"/>
              <a:ext cx="41725" cy="55075"/>
            </a:xfrm>
            <a:custGeom>
              <a:rect b="b" l="l" r="r" t="t"/>
              <a:pathLst>
                <a:path extrusionOk="0" h="2203" w="1669">
                  <a:moveTo>
                    <a:pt x="1229" y="1"/>
                  </a:moveTo>
                  <a:cubicBezTo>
                    <a:pt x="1115" y="1"/>
                    <a:pt x="982" y="39"/>
                    <a:pt x="834" y="118"/>
                  </a:cubicBezTo>
                  <a:cubicBezTo>
                    <a:pt x="334" y="451"/>
                    <a:pt x="34" y="985"/>
                    <a:pt x="0" y="1585"/>
                  </a:cubicBezTo>
                  <a:cubicBezTo>
                    <a:pt x="0" y="1985"/>
                    <a:pt x="183" y="2203"/>
                    <a:pt x="454" y="2203"/>
                  </a:cubicBezTo>
                  <a:cubicBezTo>
                    <a:pt x="567" y="2203"/>
                    <a:pt x="696" y="2165"/>
                    <a:pt x="834" y="2086"/>
                  </a:cubicBezTo>
                  <a:cubicBezTo>
                    <a:pt x="1335" y="1752"/>
                    <a:pt x="1668" y="1219"/>
                    <a:pt x="1668" y="618"/>
                  </a:cubicBezTo>
                  <a:cubicBezTo>
                    <a:pt x="1668" y="218"/>
                    <a:pt x="1502" y="1"/>
                    <a:pt x="122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80"/>
            <p:cNvSpPr/>
            <p:nvPr/>
          </p:nvSpPr>
          <p:spPr>
            <a:xfrm>
              <a:off x="2894750" y="1313925"/>
              <a:ext cx="38375" cy="48300"/>
            </a:xfrm>
            <a:custGeom>
              <a:rect b="b" l="l" r="r" t="t"/>
              <a:pathLst>
                <a:path extrusionOk="0" h="1932" w="1535">
                  <a:moveTo>
                    <a:pt x="1112" y="0"/>
                  </a:moveTo>
                  <a:cubicBezTo>
                    <a:pt x="1009" y="0"/>
                    <a:pt x="892" y="32"/>
                    <a:pt x="767" y="99"/>
                  </a:cubicBezTo>
                  <a:cubicBezTo>
                    <a:pt x="334" y="399"/>
                    <a:pt x="33" y="866"/>
                    <a:pt x="0" y="1400"/>
                  </a:cubicBezTo>
                  <a:cubicBezTo>
                    <a:pt x="0" y="1734"/>
                    <a:pt x="188" y="1931"/>
                    <a:pt x="441" y="1931"/>
                  </a:cubicBezTo>
                  <a:cubicBezTo>
                    <a:pt x="542" y="1931"/>
                    <a:pt x="653" y="1900"/>
                    <a:pt x="767" y="1833"/>
                  </a:cubicBezTo>
                  <a:cubicBezTo>
                    <a:pt x="1234" y="1533"/>
                    <a:pt x="1501" y="1033"/>
                    <a:pt x="1534" y="499"/>
                  </a:cubicBezTo>
                  <a:cubicBezTo>
                    <a:pt x="1534" y="191"/>
                    <a:pt x="1366" y="0"/>
                    <a:pt x="111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80"/>
            <p:cNvSpPr/>
            <p:nvPr/>
          </p:nvSpPr>
          <p:spPr>
            <a:xfrm>
              <a:off x="2956450" y="1153300"/>
              <a:ext cx="253550" cy="173775"/>
            </a:xfrm>
            <a:custGeom>
              <a:rect b="b" l="l" r="r" t="t"/>
              <a:pathLst>
                <a:path extrusionOk="0" h="6951" w="10142">
                  <a:moveTo>
                    <a:pt x="9695" y="1"/>
                  </a:moveTo>
                  <a:cubicBezTo>
                    <a:pt x="9580" y="1"/>
                    <a:pt x="9448" y="39"/>
                    <a:pt x="9307" y="119"/>
                  </a:cubicBezTo>
                  <a:lnTo>
                    <a:pt x="834" y="5023"/>
                  </a:lnTo>
                  <a:cubicBezTo>
                    <a:pt x="367" y="5323"/>
                    <a:pt x="34" y="5857"/>
                    <a:pt x="0" y="6424"/>
                  </a:cubicBezTo>
                  <a:cubicBezTo>
                    <a:pt x="0" y="6764"/>
                    <a:pt x="170" y="6950"/>
                    <a:pt x="426" y="6950"/>
                  </a:cubicBezTo>
                  <a:cubicBezTo>
                    <a:pt x="546" y="6950"/>
                    <a:pt x="685" y="6909"/>
                    <a:pt x="834" y="6824"/>
                  </a:cubicBezTo>
                  <a:lnTo>
                    <a:pt x="9307" y="1954"/>
                  </a:lnTo>
                  <a:cubicBezTo>
                    <a:pt x="9807" y="1620"/>
                    <a:pt x="10108" y="1120"/>
                    <a:pt x="10141" y="553"/>
                  </a:cubicBezTo>
                  <a:cubicBezTo>
                    <a:pt x="10141" y="204"/>
                    <a:pt x="9962" y="1"/>
                    <a:pt x="969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80"/>
            <p:cNvSpPr/>
            <p:nvPr/>
          </p:nvSpPr>
          <p:spPr>
            <a:xfrm>
              <a:off x="2239275" y="625050"/>
              <a:ext cx="1501925" cy="868150"/>
            </a:xfrm>
            <a:custGeom>
              <a:rect b="b" l="l" r="r" t="t"/>
              <a:pathLst>
                <a:path extrusionOk="0" h="34726" w="60077">
                  <a:moveTo>
                    <a:pt x="60068" y="4238"/>
                  </a:moveTo>
                  <a:cubicBezTo>
                    <a:pt x="60071" y="4260"/>
                    <a:pt x="60074" y="4282"/>
                    <a:pt x="60077" y="4304"/>
                  </a:cubicBezTo>
                  <a:cubicBezTo>
                    <a:pt x="60074" y="4281"/>
                    <a:pt x="60071" y="4259"/>
                    <a:pt x="60068" y="4238"/>
                  </a:cubicBezTo>
                  <a:close/>
                  <a:moveTo>
                    <a:pt x="54623" y="1"/>
                  </a:moveTo>
                  <a:cubicBezTo>
                    <a:pt x="54022" y="1"/>
                    <a:pt x="53422" y="134"/>
                    <a:pt x="52871" y="401"/>
                  </a:cubicBezTo>
                  <a:lnTo>
                    <a:pt x="1235" y="30222"/>
                  </a:lnTo>
                  <a:cubicBezTo>
                    <a:pt x="701" y="30556"/>
                    <a:pt x="301" y="30990"/>
                    <a:pt x="0" y="31557"/>
                  </a:cubicBezTo>
                  <a:lnTo>
                    <a:pt x="5471" y="34726"/>
                  </a:lnTo>
                  <a:cubicBezTo>
                    <a:pt x="5771" y="34192"/>
                    <a:pt x="6205" y="33725"/>
                    <a:pt x="6705" y="33425"/>
                  </a:cubicBezTo>
                  <a:lnTo>
                    <a:pt x="58375" y="3603"/>
                  </a:lnTo>
                  <a:cubicBezTo>
                    <a:pt x="58658" y="3429"/>
                    <a:pt x="58927" y="3347"/>
                    <a:pt x="59164" y="3347"/>
                  </a:cubicBezTo>
                  <a:cubicBezTo>
                    <a:pt x="59636" y="3347"/>
                    <a:pt x="59983" y="3672"/>
                    <a:pt x="60068" y="4238"/>
                  </a:cubicBezTo>
                  <a:lnTo>
                    <a:pt x="60068" y="4238"/>
                  </a:lnTo>
                  <a:cubicBezTo>
                    <a:pt x="59918" y="3163"/>
                    <a:pt x="59291" y="2190"/>
                    <a:pt x="58375" y="1569"/>
                  </a:cubicBezTo>
                  <a:lnTo>
                    <a:pt x="56374" y="401"/>
                  </a:lnTo>
                  <a:cubicBezTo>
                    <a:pt x="55824" y="134"/>
                    <a:pt x="55223" y="1"/>
                    <a:pt x="5462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80"/>
            <p:cNvSpPr/>
            <p:nvPr/>
          </p:nvSpPr>
          <p:spPr>
            <a:xfrm>
              <a:off x="2239275" y="625050"/>
              <a:ext cx="1501925" cy="868150"/>
            </a:xfrm>
            <a:custGeom>
              <a:rect b="b" l="l" r="r" t="t"/>
              <a:pathLst>
                <a:path extrusionOk="0" h="34726" w="60077">
                  <a:moveTo>
                    <a:pt x="60068" y="4238"/>
                  </a:moveTo>
                  <a:cubicBezTo>
                    <a:pt x="60071" y="4260"/>
                    <a:pt x="60074" y="4282"/>
                    <a:pt x="60077" y="4304"/>
                  </a:cubicBezTo>
                  <a:cubicBezTo>
                    <a:pt x="60074" y="4281"/>
                    <a:pt x="60071" y="4259"/>
                    <a:pt x="60068" y="4238"/>
                  </a:cubicBezTo>
                  <a:close/>
                  <a:moveTo>
                    <a:pt x="54623" y="1"/>
                  </a:moveTo>
                  <a:cubicBezTo>
                    <a:pt x="54022" y="1"/>
                    <a:pt x="53422" y="134"/>
                    <a:pt x="52871" y="401"/>
                  </a:cubicBezTo>
                  <a:lnTo>
                    <a:pt x="1235" y="30222"/>
                  </a:lnTo>
                  <a:cubicBezTo>
                    <a:pt x="701" y="30556"/>
                    <a:pt x="301" y="30990"/>
                    <a:pt x="0" y="31557"/>
                  </a:cubicBezTo>
                  <a:lnTo>
                    <a:pt x="5471" y="34726"/>
                  </a:lnTo>
                  <a:cubicBezTo>
                    <a:pt x="5771" y="34192"/>
                    <a:pt x="6205" y="33725"/>
                    <a:pt x="6705" y="33425"/>
                  </a:cubicBezTo>
                  <a:lnTo>
                    <a:pt x="58375" y="3603"/>
                  </a:lnTo>
                  <a:cubicBezTo>
                    <a:pt x="58658" y="3429"/>
                    <a:pt x="58927" y="3347"/>
                    <a:pt x="59164" y="3347"/>
                  </a:cubicBezTo>
                  <a:cubicBezTo>
                    <a:pt x="59636" y="3347"/>
                    <a:pt x="59983" y="3672"/>
                    <a:pt x="60068" y="4238"/>
                  </a:cubicBezTo>
                  <a:lnTo>
                    <a:pt x="60068" y="4238"/>
                  </a:lnTo>
                  <a:cubicBezTo>
                    <a:pt x="59918" y="3163"/>
                    <a:pt x="59291" y="2190"/>
                    <a:pt x="58375" y="1569"/>
                  </a:cubicBezTo>
                  <a:lnTo>
                    <a:pt x="56374" y="401"/>
                  </a:lnTo>
                  <a:cubicBezTo>
                    <a:pt x="55824" y="134"/>
                    <a:pt x="55223" y="1"/>
                    <a:pt x="5462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80"/>
            <p:cNvSpPr/>
            <p:nvPr/>
          </p:nvSpPr>
          <p:spPr>
            <a:xfrm>
              <a:off x="3350900" y="697175"/>
              <a:ext cx="200175" cy="133775"/>
            </a:xfrm>
            <a:custGeom>
              <a:rect b="b" l="l" r="r" t="t"/>
              <a:pathLst>
                <a:path extrusionOk="0" h="5351" w="8007">
                  <a:moveTo>
                    <a:pt x="6848" y="0"/>
                  </a:moveTo>
                  <a:cubicBezTo>
                    <a:pt x="6533" y="0"/>
                    <a:pt x="6221" y="76"/>
                    <a:pt x="5938" y="218"/>
                  </a:cubicBezTo>
                  <a:lnTo>
                    <a:pt x="401" y="3420"/>
                  </a:lnTo>
                  <a:cubicBezTo>
                    <a:pt x="167" y="3520"/>
                    <a:pt x="34" y="3720"/>
                    <a:pt x="0" y="3954"/>
                  </a:cubicBezTo>
                  <a:lnTo>
                    <a:pt x="0" y="4688"/>
                  </a:lnTo>
                  <a:cubicBezTo>
                    <a:pt x="0" y="4888"/>
                    <a:pt x="134" y="5088"/>
                    <a:pt x="334" y="5155"/>
                  </a:cubicBezTo>
                  <a:cubicBezTo>
                    <a:pt x="609" y="5284"/>
                    <a:pt x="900" y="5351"/>
                    <a:pt x="1188" y="5351"/>
                  </a:cubicBezTo>
                  <a:cubicBezTo>
                    <a:pt x="1493" y="5351"/>
                    <a:pt x="1794" y="5276"/>
                    <a:pt x="2069" y="5121"/>
                  </a:cubicBezTo>
                  <a:lnTo>
                    <a:pt x="7606" y="1919"/>
                  </a:lnTo>
                  <a:cubicBezTo>
                    <a:pt x="7839" y="1852"/>
                    <a:pt x="7973" y="1619"/>
                    <a:pt x="8006" y="1419"/>
                  </a:cubicBezTo>
                  <a:lnTo>
                    <a:pt x="8006" y="652"/>
                  </a:lnTo>
                  <a:cubicBezTo>
                    <a:pt x="7973" y="451"/>
                    <a:pt x="7839" y="285"/>
                    <a:pt x="7673" y="185"/>
                  </a:cubicBezTo>
                  <a:cubicBezTo>
                    <a:pt x="7407" y="59"/>
                    <a:pt x="7126" y="0"/>
                    <a:pt x="684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80"/>
            <p:cNvSpPr/>
            <p:nvPr/>
          </p:nvSpPr>
          <p:spPr>
            <a:xfrm>
              <a:off x="3350900" y="697175"/>
              <a:ext cx="200175" cy="133775"/>
            </a:xfrm>
            <a:custGeom>
              <a:rect b="b" l="l" r="r" t="t"/>
              <a:pathLst>
                <a:path extrusionOk="0" h="5351" w="8007">
                  <a:moveTo>
                    <a:pt x="6848" y="0"/>
                  </a:moveTo>
                  <a:cubicBezTo>
                    <a:pt x="6533" y="0"/>
                    <a:pt x="6221" y="76"/>
                    <a:pt x="5938" y="218"/>
                  </a:cubicBezTo>
                  <a:lnTo>
                    <a:pt x="401" y="3420"/>
                  </a:lnTo>
                  <a:cubicBezTo>
                    <a:pt x="167" y="3520"/>
                    <a:pt x="34" y="3720"/>
                    <a:pt x="0" y="3954"/>
                  </a:cubicBezTo>
                  <a:lnTo>
                    <a:pt x="0" y="4688"/>
                  </a:lnTo>
                  <a:cubicBezTo>
                    <a:pt x="0" y="4888"/>
                    <a:pt x="134" y="5088"/>
                    <a:pt x="334" y="5155"/>
                  </a:cubicBezTo>
                  <a:cubicBezTo>
                    <a:pt x="609" y="5284"/>
                    <a:pt x="900" y="5351"/>
                    <a:pt x="1188" y="5351"/>
                  </a:cubicBezTo>
                  <a:cubicBezTo>
                    <a:pt x="1493" y="5351"/>
                    <a:pt x="1794" y="5276"/>
                    <a:pt x="2069" y="5121"/>
                  </a:cubicBezTo>
                  <a:lnTo>
                    <a:pt x="7606" y="1919"/>
                  </a:lnTo>
                  <a:cubicBezTo>
                    <a:pt x="7839" y="1852"/>
                    <a:pt x="7973" y="1619"/>
                    <a:pt x="8006" y="1419"/>
                  </a:cubicBezTo>
                  <a:lnTo>
                    <a:pt x="8006" y="652"/>
                  </a:lnTo>
                  <a:cubicBezTo>
                    <a:pt x="7973" y="451"/>
                    <a:pt x="7839" y="285"/>
                    <a:pt x="7673" y="185"/>
                  </a:cubicBezTo>
                  <a:cubicBezTo>
                    <a:pt x="7407" y="59"/>
                    <a:pt x="7126" y="0"/>
                    <a:pt x="684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80"/>
            <p:cNvSpPr/>
            <p:nvPr/>
          </p:nvSpPr>
          <p:spPr>
            <a:xfrm>
              <a:off x="3347550" y="697175"/>
              <a:ext cx="206850" cy="115450"/>
            </a:xfrm>
            <a:custGeom>
              <a:rect b="b" l="l" r="r" t="t"/>
              <a:pathLst>
                <a:path extrusionOk="0" h="4618" w="8274">
                  <a:moveTo>
                    <a:pt x="6982" y="0"/>
                  </a:moveTo>
                  <a:cubicBezTo>
                    <a:pt x="6667" y="0"/>
                    <a:pt x="6355" y="76"/>
                    <a:pt x="6072" y="218"/>
                  </a:cubicBezTo>
                  <a:lnTo>
                    <a:pt x="535" y="3420"/>
                  </a:lnTo>
                  <a:cubicBezTo>
                    <a:pt x="34" y="3720"/>
                    <a:pt x="1" y="4154"/>
                    <a:pt x="468" y="4421"/>
                  </a:cubicBezTo>
                  <a:cubicBezTo>
                    <a:pt x="743" y="4550"/>
                    <a:pt x="1034" y="4617"/>
                    <a:pt x="1322" y="4617"/>
                  </a:cubicBezTo>
                  <a:cubicBezTo>
                    <a:pt x="1627" y="4617"/>
                    <a:pt x="1928" y="4542"/>
                    <a:pt x="2203" y="4388"/>
                  </a:cubicBezTo>
                  <a:lnTo>
                    <a:pt x="7740" y="1219"/>
                  </a:lnTo>
                  <a:cubicBezTo>
                    <a:pt x="8240" y="918"/>
                    <a:pt x="8274" y="451"/>
                    <a:pt x="7807" y="185"/>
                  </a:cubicBezTo>
                  <a:cubicBezTo>
                    <a:pt x="7541" y="59"/>
                    <a:pt x="7260" y="0"/>
                    <a:pt x="698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80"/>
            <p:cNvSpPr/>
            <p:nvPr/>
          </p:nvSpPr>
          <p:spPr>
            <a:xfrm>
              <a:off x="3347550" y="697175"/>
              <a:ext cx="206850" cy="115450"/>
            </a:xfrm>
            <a:custGeom>
              <a:rect b="b" l="l" r="r" t="t"/>
              <a:pathLst>
                <a:path extrusionOk="0" h="4618" w="8274">
                  <a:moveTo>
                    <a:pt x="6982" y="0"/>
                  </a:moveTo>
                  <a:cubicBezTo>
                    <a:pt x="6667" y="0"/>
                    <a:pt x="6355" y="76"/>
                    <a:pt x="6072" y="218"/>
                  </a:cubicBezTo>
                  <a:lnTo>
                    <a:pt x="535" y="3420"/>
                  </a:lnTo>
                  <a:cubicBezTo>
                    <a:pt x="34" y="3720"/>
                    <a:pt x="1" y="4154"/>
                    <a:pt x="468" y="4421"/>
                  </a:cubicBezTo>
                  <a:cubicBezTo>
                    <a:pt x="743" y="4550"/>
                    <a:pt x="1034" y="4617"/>
                    <a:pt x="1322" y="4617"/>
                  </a:cubicBezTo>
                  <a:cubicBezTo>
                    <a:pt x="1627" y="4617"/>
                    <a:pt x="1928" y="4542"/>
                    <a:pt x="2203" y="4388"/>
                  </a:cubicBezTo>
                  <a:lnTo>
                    <a:pt x="7740" y="1219"/>
                  </a:lnTo>
                  <a:cubicBezTo>
                    <a:pt x="8240" y="918"/>
                    <a:pt x="8274" y="451"/>
                    <a:pt x="7807" y="185"/>
                  </a:cubicBezTo>
                  <a:cubicBezTo>
                    <a:pt x="7541" y="59"/>
                    <a:pt x="7260" y="0"/>
                    <a:pt x="698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80"/>
            <p:cNvSpPr/>
            <p:nvPr/>
          </p:nvSpPr>
          <p:spPr>
            <a:xfrm>
              <a:off x="2254275" y="1874025"/>
              <a:ext cx="59250" cy="405600"/>
            </a:xfrm>
            <a:custGeom>
              <a:rect b="b" l="l" r="r" t="t"/>
              <a:pathLst>
                <a:path extrusionOk="0" h="16224" w="2370">
                  <a:moveTo>
                    <a:pt x="1160" y="0"/>
                  </a:moveTo>
                  <a:cubicBezTo>
                    <a:pt x="1073" y="0"/>
                    <a:pt x="984" y="17"/>
                    <a:pt x="901" y="44"/>
                  </a:cubicBezTo>
                  <a:cubicBezTo>
                    <a:pt x="801" y="111"/>
                    <a:pt x="401" y="344"/>
                    <a:pt x="268" y="411"/>
                  </a:cubicBezTo>
                  <a:cubicBezTo>
                    <a:pt x="101" y="545"/>
                    <a:pt x="1" y="778"/>
                    <a:pt x="34" y="1012"/>
                  </a:cubicBezTo>
                  <a:lnTo>
                    <a:pt x="34" y="14588"/>
                  </a:lnTo>
                  <a:cubicBezTo>
                    <a:pt x="34" y="15188"/>
                    <a:pt x="334" y="15755"/>
                    <a:pt x="868" y="16122"/>
                  </a:cubicBezTo>
                  <a:cubicBezTo>
                    <a:pt x="954" y="16187"/>
                    <a:pt x="1082" y="16224"/>
                    <a:pt x="1207" y="16224"/>
                  </a:cubicBezTo>
                  <a:cubicBezTo>
                    <a:pt x="1275" y="16224"/>
                    <a:pt x="1343" y="16213"/>
                    <a:pt x="1402" y="16189"/>
                  </a:cubicBezTo>
                  <a:cubicBezTo>
                    <a:pt x="1535" y="16122"/>
                    <a:pt x="1969" y="15856"/>
                    <a:pt x="2069" y="15789"/>
                  </a:cubicBezTo>
                  <a:cubicBezTo>
                    <a:pt x="2269" y="15655"/>
                    <a:pt x="2369" y="15422"/>
                    <a:pt x="2336" y="15188"/>
                  </a:cubicBezTo>
                  <a:lnTo>
                    <a:pt x="2336" y="1645"/>
                  </a:lnTo>
                  <a:cubicBezTo>
                    <a:pt x="2302" y="1012"/>
                    <a:pt x="2002" y="444"/>
                    <a:pt x="1502" y="111"/>
                  </a:cubicBezTo>
                  <a:cubicBezTo>
                    <a:pt x="1404" y="33"/>
                    <a:pt x="1284" y="0"/>
                    <a:pt x="1160"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80"/>
            <p:cNvSpPr/>
            <p:nvPr/>
          </p:nvSpPr>
          <p:spPr>
            <a:xfrm>
              <a:off x="2254275" y="1874025"/>
              <a:ext cx="59250" cy="405600"/>
            </a:xfrm>
            <a:custGeom>
              <a:rect b="b" l="l" r="r" t="t"/>
              <a:pathLst>
                <a:path extrusionOk="0" h="16224" w="2370">
                  <a:moveTo>
                    <a:pt x="1160" y="0"/>
                  </a:moveTo>
                  <a:cubicBezTo>
                    <a:pt x="1073" y="0"/>
                    <a:pt x="984" y="17"/>
                    <a:pt x="901" y="44"/>
                  </a:cubicBezTo>
                  <a:cubicBezTo>
                    <a:pt x="801" y="111"/>
                    <a:pt x="401" y="344"/>
                    <a:pt x="268" y="411"/>
                  </a:cubicBezTo>
                  <a:cubicBezTo>
                    <a:pt x="101" y="545"/>
                    <a:pt x="1" y="778"/>
                    <a:pt x="34" y="1012"/>
                  </a:cubicBezTo>
                  <a:lnTo>
                    <a:pt x="34" y="14588"/>
                  </a:lnTo>
                  <a:cubicBezTo>
                    <a:pt x="34" y="15188"/>
                    <a:pt x="334" y="15755"/>
                    <a:pt x="868" y="16122"/>
                  </a:cubicBezTo>
                  <a:cubicBezTo>
                    <a:pt x="954" y="16187"/>
                    <a:pt x="1082" y="16224"/>
                    <a:pt x="1207" y="16224"/>
                  </a:cubicBezTo>
                  <a:cubicBezTo>
                    <a:pt x="1275" y="16224"/>
                    <a:pt x="1343" y="16213"/>
                    <a:pt x="1402" y="16189"/>
                  </a:cubicBezTo>
                  <a:cubicBezTo>
                    <a:pt x="1535" y="16122"/>
                    <a:pt x="1969" y="15856"/>
                    <a:pt x="2069" y="15789"/>
                  </a:cubicBezTo>
                  <a:cubicBezTo>
                    <a:pt x="2269" y="15655"/>
                    <a:pt x="2369" y="15422"/>
                    <a:pt x="2336" y="15188"/>
                  </a:cubicBezTo>
                  <a:lnTo>
                    <a:pt x="2336" y="1645"/>
                  </a:lnTo>
                  <a:cubicBezTo>
                    <a:pt x="2302" y="1012"/>
                    <a:pt x="2002" y="444"/>
                    <a:pt x="1502" y="111"/>
                  </a:cubicBezTo>
                  <a:cubicBezTo>
                    <a:pt x="1404" y="33"/>
                    <a:pt x="1284" y="0"/>
                    <a:pt x="116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80"/>
            <p:cNvSpPr/>
            <p:nvPr/>
          </p:nvSpPr>
          <p:spPr>
            <a:xfrm>
              <a:off x="2255125" y="1882850"/>
              <a:ext cx="41700" cy="396850"/>
            </a:xfrm>
            <a:custGeom>
              <a:rect b="b" l="l" r="r" t="t"/>
              <a:pathLst>
                <a:path extrusionOk="0" h="15874" w="1668">
                  <a:moveTo>
                    <a:pt x="467" y="0"/>
                  </a:moveTo>
                  <a:cubicBezTo>
                    <a:pt x="188" y="0"/>
                    <a:pt x="0" y="252"/>
                    <a:pt x="0" y="659"/>
                  </a:cubicBezTo>
                  <a:lnTo>
                    <a:pt x="0" y="14235"/>
                  </a:lnTo>
                  <a:cubicBezTo>
                    <a:pt x="33" y="14835"/>
                    <a:pt x="334" y="15402"/>
                    <a:pt x="834" y="15769"/>
                  </a:cubicBezTo>
                  <a:cubicBezTo>
                    <a:pt x="958" y="15840"/>
                    <a:pt x="1075" y="15873"/>
                    <a:pt x="1180" y="15873"/>
                  </a:cubicBezTo>
                  <a:cubicBezTo>
                    <a:pt x="1470" y="15873"/>
                    <a:pt x="1668" y="15619"/>
                    <a:pt x="1668" y="15202"/>
                  </a:cubicBezTo>
                  <a:lnTo>
                    <a:pt x="1668" y="1659"/>
                  </a:lnTo>
                  <a:cubicBezTo>
                    <a:pt x="1635" y="1025"/>
                    <a:pt x="1334" y="458"/>
                    <a:pt x="834" y="125"/>
                  </a:cubicBezTo>
                  <a:cubicBezTo>
                    <a:pt x="702" y="40"/>
                    <a:pt x="577" y="0"/>
                    <a:pt x="46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80"/>
            <p:cNvSpPr/>
            <p:nvPr/>
          </p:nvSpPr>
          <p:spPr>
            <a:xfrm>
              <a:off x="2255125" y="1882850"/>
              <a:ext cx="41700" cy="396850"/>
            </a:xfrm>
            <a:custGeom>
              <a:rect b="b" l="l" r="r" t="t"/>
              <a:pathLst>
                <a:path extrusionOk="0" h="15874" w="1668">
                  <a:moveTo>
                    <a:pt x="467" y="0"/>
                  </a:moveTo>
                  <a:cubicBezTo>
                    <a:pt x="188" y="0"/>
                    <a:pt x="0" y="252"/>
                    <a:pt x="0" y="659"/>
                  </a:cubicBezTo>
                  <a:lnTo>
                    <a:pt x="0" y="14235"/>
                  </a:lnTo>
                  <a:cubicBezTo>
                    <a:pt x="33" y="14835"/>
                    <a:pt x="334" y="15402"/>
                    <a:pt x="834" y="15769"/>
                  </a:cubicBezTo>
                  <a:cubicBezTo>
                    <a:pt x="958" y="15840"/>
                    <a:pt x="1075" y="15873"/>
                    <a:pt x="1180" y="15873"/>
                  </a:cubicBezTo>
                  <a:cubicBezTo>
                    <a:pt x="1470" y="15873"/>
                    <a:pt x="1668" y="15619"/>
                    <a:pt x="1668" y="15202"/>
                  </a:cubicBezTo>
                  <a:lnTo>
                    <a:pt x="1668" y="1659"/>
                  </a:lnTo>
                  <a:cubicBezTo>
                    <a:pt x="1635" y="1025"/>
                    <a:pt x="1334" y="458"/>
                    <a:pt x="834" y="125"/>
                  </a:cubicBezTo>
                  <a:cubicBezTo>
                    <a:pt x="702" y="40"/>
                    <a:pt x="577" y="0"/>
                    <a:pt x="4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80"/>
            <p:cNvSpPr/>
            <p:nvPr/>
          </p:nvSpPr>
          <p:spPr>
            <a:xfrm>
              <a:off x="2254275" y="2327675"/>
              <a:ext cx="59250" cy="226550"/>
            </a:xfrm>
            <a:custGeom>
              <a:rect b="b" l="l" r="r" t="t"/>
              <a:pathLst>
                <a:path extrusionOk="0" h="9062" w="2370">
                  <a:moveTo>
                    <a:pt x="1160" y="1"/>
                  </a:moveTo>
                  <a:cubicBezTo>
                    <a:pt x="1073" y="1"/>
                    <a:pt x="984" y="17"/>
                    <a:pt x="901" y="45"/>
                  </a:cubicBezTo>
                  <a:lnTo>
                    <a:pt x="268" y="411"/>
                  </a:lnTo>
                  <a:cubicBezTo>
                    <a:pt x="101" y="578"/>
                    <a:pt x="1" y="778"/>
                    <a:pt x="34" y="1012"/>
                  </a:cubicBezTo>
                  <a:lnTo>
                    <a:pt x="34" y="7416"/>
                  </a:lnTo>
                  <a:cubicBezTo>
                    <a:pt x="34" y="8050"/>
                    <a:pt x="334" y="8617"/>
                    <a:pt x="868" y="8951"/>
                  </a:cubicBezTo>
                  <a:cubicBezTo>
                    <a:pt x="946" y="9029"/>
                    <a:pt x="1059" y="9061"/>
                    <a:pt x="1172" y="9061"/>
                  </a:cubicBezTo>
                  <a:cubicBezTo>
                    <a:pt x="1252" y="9061"/>
                    <a:pt x="1333" y="9045"/>
                    <a:pt x="1402" y="9018"/>
                  </a:cubicBezTo>
                  <a:cubicBezTo>
                    <a:pt x="1535" y="8951"/>
                    <a:pt x="1969" y="8684"/>
                    <a:pt x="2069" y="8617"/>
                  </a:cubicBezTo>
                  <a:cubicBezTo>
                    <a:pt x="2269" y="8484"/>
                    <a:pt x="2369" y="8250"/>
                    <a:pt x="2336" y="8017"/>
                  </a:cubicBezTo>
                  <a:lnTo>
                    <a:pt x="2336" y="1646"/>
                  </a:lnTo>
                  <a:cubicBezTo>
                    <a:pt x="2302" y="1012"/>
                    <a:pt x="2002" y="445"/>
                    <a:pt x="1502" y="111"/>
                  </a:cubicBezTo>
                  <a:cubicBezTo>
                    <a:pt x="1404" y="33"/>
                    <a:pt x="1284" y="1"/>
                    <a:pt x="116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80"/>
            <p:cNvSpPr/>
            <p:nvPr/>
          </p:nvSpPr>
          <p:spPr>
            <a:xfrm>
              <a:off x="2254275" y="2327675"/>
              <a:ext cx="59250" cy="226550"/>
            </a:xfrm>
            <a:custGeom>
              <a:rect b="b" l="l" r="r" t="t"/>
              <a:pathLst>
                <a:path extrusionOk="0" h="9062" w="2370">
                  <a:moveTo>
                    <a:pt x="1160" y="1"/>
                  </a:moveTo>
                  <a:cubicBezTo>
                    <a:pt x="1073" y="1"/>
                    <a:pt x="984" y="17"/>
                    <a:pt x="901" y="45"/>
                  </a:cubicBezTo>
                  <a:lnTo>
                    <a:pt x="268" y="411"/>
                  </a:lnTo>
                  <a:cubicBezTo>
                    <a:pt x="101" y="578"/>
                    <a:pt x="1" y="778"/>
                    <a:pt x="34" y="1012"/>
                  </a:cubicBezTo>
                  <a:lnTo>
                    <a:pt x="34" y="7416"/>
                  </a:lnTo>
                  <a:cubicBezTo>
                    <a:pt x="34" y="8050"/>
                    <a:pt x="334" y="8617"/>
                    <a:pt x="868" y="8951"/>
                  </a:cubicBezTo>
                  <a:cubicBezTo>
                    <a:pt x="946" y="9029"/>
                    <a:pt x="1059" y="9061"/>
                    <a:pt x="1172" y="9061"/>
                  </a:cubicBezTo>
                  <a:cubicBezTo>
                    <a:pt x="1252" y="9061"/>
                    <a:pt x="1333" y="9045"/>
                    <a:pt x="1402" y="9018"/>
                  </a:cubicBezTo>
                  <a:cubicBezTo>
                    <a:pt x="1535" y="8951"/>
                    <a:pt x="1969" y="8684"/>
                    <a:pt x="2069" y="8617"/>
                  </a:cubicBezTo>
                  <a:cubicBezTo>
                    <a:pt x="2269" y="8484"/>
                    <a:pt x="2369" y="8250"/>
                    <a:pt x="2336" y="8017"/>
                  </a:cubicBezTo>
                  <a:lnTo>
                    <a:pt x="2336" y="1646"/>
                  </a:lnTo>
                  <a:cubicBezTo>
                    <a:pt x="2302" y="1012"/>
                    <a:pt x="2002" y="445"/>
                    <a:pt x="1502" y="111"/>
                  </a:cubicBezTo>
                  <a:cubicBezTo>
                    <a:pt x="1404" y="33"/>
                    <a:pt x="1284" y="1"/>
                    <a:pt x="116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80"/>
            <p:cNvSpPr/>
            <p:nvPr/>
          </p:nvSpPr>
          <p:spPr>
            <a:xfrm>
              <a:off x="2255125" y="2336500"/>
              <a:ext cx="41700" cy="217700"/>
            </a:xfrm>
            <a:custGeom>
              <a:rect b="b" l="l" r="r" t="t"/>
              <a:pathLst>
                <a:path extrusionOk="0" h="8708" w="1668">
                  <a:moveTo>
                    <a:pt x="467" y="0"/>
                  </a:moveTo>
                  <a:cubicBezTo>
                    <a:pt x="188" y="0"/>
                    <a:pt x="0" y="253"/>
                    <a:pt x="0" y="659"/>
                  </a:cubicBezTo>
                  <a:lnTo>
                    <a:pt x="0" y="7063"/>
                  </a:lnTo>
                  <a:cubicBezTo>
                    <a:pt x="33" y="7697"/>
                    <a:pt x="334" y="8264"/>
                    <a:pt x="834" y="8598"/>
                  </a:cubicBezTo>
                  <a:cubicBezTo>
                    <a:pt x="963" y="8672"/>
                    <a:pt x="1085" y="8707"/>
                    <a:pt x="1193" y="8707"/>
                  </a:cubicBezTo>
                  <a:cubicBezTo>
                    <a:pt x="1476" y="8707"/>
                    <a:pt x="1668" y="8465"/>
                    <a:pt x="1668" y="8031"/>
                  </a:cubicBezTo>
                  <a:lnTo>
                    <a:pt x="1668" y="1660"/>
                  </a:lnTo>
                  <a:cubicBezTo>
                    <a:pt x="1635" y="1026"/>
                    <a:pt x="1334" y="459"/>
                    <a:pt x="834" y="125"/>
                  </a:cubicBezTo>
                  <a:cubicBezTo>
                    <a:pt x="702" y="40"/>
                    <a:pt x="577" y="0"/>
                    <a:pt x="46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80"/>
            <p:cNvSpPr/>
            <p:nvPr/>
          </p:nvSpPr>
          <p:spPr>
            <a:xfrm>
              <a:off x="2255125" y="2336500"/>
              <a:ext cx="41700" cy="217700"/>
            </a:xfrm>
            <a:custGeom>
              <a:rect b="b" l="l" r="r" t="t"/>
              <a:pathLst>
                <a:path extrusionOk="0" h="8708" w="1668">
                  <a:moveTo>
                    <a:pt x="467" y="0"/>
                  </a:moveTo>
                  <a:cubicBezTo>
                    <a:pt x="188" y="0"/>
                    <a:pt x="0" y="253"/>
                    <a:pt x="0" y="659"/>
                  </a:cubicBezTo>
                  <a:lnTo>
                    <a:pt x="0" y="7063"/>
                  </a:lnTo>
                  <a:cubicBezTo>
                    <a:pt x="33" y="7697"/>
                    <a:pt x="334" y="8264"/>
                    <a:pt x="834" y="8598"/>
                  </a:cubicBezTo>
                  <a:cubicBezTo>
                    <a:pt x="963" y="8672"/>
                    <a:pt x="1085" y="8707"/>
                    <a:pt x="1193" y="8707"/>
                  </a:cubicBezTo>
                  <a:cubicBezTo>
                    <a:pt x="1476" y="8707"/>
                    <a:pt x="1668" y="8465"/>
                    <a:pt x="1668" y="8031"/>
                  </a:cubicBezTo>
                  <a:lnTo>
                    <a:pt x="1668" y="1660"/>
                  </a:lnTo>
                  <a:cubicBezTo>
                    <a:pt x="1635" y="1026"/>
                    <a:pt x="1334" y="459"/>
                    <a:pt x="834" y="125"/>
                  </a:cubicBezTo>
                  <a:cubicBezTo>
                    <a:pt x="702" y="40"/>
                    <a:pt x="577" y="0"/>
                    <a:pt x="4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80"/>
            <p:cNvSpPr/>
            <p:nvPr/>
          </p:nvSpPr>
          <p:spPr>
            <a:xfrm>
              <a:off x="2567000" y="1071725"/>
              <a:ext cx="1316800" cy="3327300"/>
            </a:xfrm>
            <a:custGeom>
              <a:rect b="b" l="l" r="r" t="t"/>
              <a:pathLst>
                <a:path extrusionOk="0" h="133092" w="52672">
                  <a:moveTo>
                    <a:pt x="49839" y="1"/>
                  </a:moveTo>
                  <a:cubicBezTo>
                    <a:pt x="49476" y="1"/>
                    <a:pt x="49111" y="84"/>
                    <a:pt x="48769" y="247"/>
                  </a:cubicBezTo>
                  <a:lnTo>
                    <a:pt x="1068" y="27766"/>
                  </a:lnTo>
                  <a:cubicBezTo>
                    <a:pt x="434" y="28200"/>
                    <a:pt x="34" y="28867"/>
                    <a:pt x="1" y="29634"/>
                  </a:cubicBezTo>
                  <a:lnTo>
                    <a:pt x="1" y="130607"/>
                  </a:lnTo>
                  <a:cubicBezTo>
                    <a:pt x="34" y="131341"/>
                    <a:pt x="434" y="132041"/>
                    <a:pt x="1068" y="132441"/>
                  </a:cubicBezTo>
                  <a:lnTo>
                    <a:pt x="1735" y="132842"/>
                  </a:lnTo>
                  <a:cubicBezTo>
                    <a:pt x="2069" y="133008"/>
                    <a:pt x="2436" y="133092"/>
                    <a:pt x="2803" y="133092"/>
                  </a:cubicBezTo>
                  <a:cubicBezTo>
                    <a:pt x="3170" y="133092"/>
                    <a:pt x="3537" y="133008"/>
                    <a:pt x="3870" y="132842"/>
                  </a:cubicBezTo>
                  <a:lnTo>
                    <a:pt x="51604" y="105289"/>
                  </a:lnTo>
                  <a:cubicBezTo>
                    <a:pt x="52238" y="104855"/>
                    <a:pt x="52638" y="104188"/>
                    <a:pt x="52672" y="103421"/>
                  </a:cubicBezTo>
                  <a:lnTo>
                    <a:pt x="52672" y="2515"/>
                  </a:lnTo>
                  <a:cubicBezTo>
                    <a:pt x="52638" y="1748"/>
                    <a:pt x="52238" y="1081"/>
                    <a:pt x="51604" y="647"/>
                  </a:cubicBezTo>
                  <a:lnTo>
                    <a:pt x="50937" y="280"/>
                  </a:lnTo>
                  <a:cubicBezTo>
                    <a:pt x="50596" y="92"/>
                    <a:pt x="50219" y="1"/>
                    <a:pt x="49839"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80"/>
            <p:cNvSpPr/>
            <p:nvPr/>
          </p:nvSpPr>
          <p:spPr>
            <a:xfrm>
              <a:off x="2637050" y="1119725"/>
              <a:ext cx="1247400" cy="3272250"/>
            </a:xfrm>
            <a:custGeom>
              <a:rect b="b" l="l" r="r" t="t"/>
              <a:pathLst>
                <a:path extrusionOk="0" h="130890" w="49896">
                  <a:moveTo>
                    <a:pt x="48890" y="1"/>
                  </a:moveTo>
                  <a:cubicBezTo>
                    <a:pt x="48727" y="1"/>
                    <a:pt x="48560" y="41"/>
                    <a:pt x="48402" y="128"/>
                  </a:cubicBezTo>
                  <a:lnTo>
                    <a:pt x="1502" y="27247"/>
                  </a:lnTo>
                  <a:cubicBezTo>
                    <a:pt x="568" y="27781"/>
                    <a:pt x="1" y="28748"/>
                    <a:pt x="1" y="29816"/>
                  </a:cubicBezTo>
                  <a:lnTo>
                    <a:pt x="1" y="129821"/>
                  </a:lnTo>
                  <a:cubicBezTo>
                    <a:pt x="1" y="130506"/>
                    <a:pt x="335" y="130890"/>
                    <a:pt x="826" y="130890"/>
                  </a:cubicBezTo>
                  <a:cubicBezTo>
                    <a:pt x="1029" y="130890"/>
                    <a:pt x="1258" y="130824"/>
                    <a:pt x="1502" y="130688"/>
                  </a:cubicBezTo>
                  <a:lnTo>
                    <a:pt x="48402" y="103602"/>
                  </a:lnTo>
                  <a:cubicBezTo>
                    <a:pt x="49236" y="103102"/>
                    <a:pt x="49870" y="102501"/>
                    <a:pt x="49870" y="101567"/>
                  </a:cubicBezTo>
                  <a:lnTo>
                    <a:pt x="49870" y="1029"/>
                  </a:lnTo>
                  <a:cubicBezTo>
                    <a:pt x="49895" y="418"/>
                    <a:pt x="49415" y="1"/>
                    <a:pt x="48890"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80"/>
            <p:cNvSpPr/>
            <p:nvPr/>
          </p:nvSpPr>
          <p:spPr>
            <a:xfrm>
              <a:off x="2637050" y="1499850"/>
              <a:ext cx="1246750" cy="2891675"/>
            </a:xfrm>
            <a:custGeom>
              <a:rect b="b" l="l" r="r" t="t"/>
              <a:pathLst>
                <a:path extrusionOk="0" h="115667" w="49870">
                  <a:moveTo>
                    <a:pt x="49870" y="0"/>
                  </a:moveTo>
                  <a:lnTo>
                    <a:pt x="1" y="28788"/>
                  </a:lnTo>
                  <a:lnTo>
                    <a:pt x="1" y="114616"/>
                  </a:lnTo>
                  <a:cubicBezTo>
                    <a:pt x="1" y="115274"/>
                    <a:pt x="332" y="115667"/>
                    <a:pt x="807" y="115667"/>
                  </a:cubicBezTo>
                  <a:cubicBezTo>
                    <a:pt x="1007" y="115667"/>
                    <a:pt x="1232" y="115598"/>
                    <a:pt x="1468" y="115450"/>
                  </a:cubicBezTo>
                  <a:lnTo>
                    <a:pt x="48402" y="88397"/>
                  </a:lnTo>
                  <a:cubicBezTo>
                    <a:pt x="49236" y="87897"/>
                    <a:pt x="49870" y="87296"/>
                    <a:pt x="49870" y="86362"/>
                  </a:cubicBezTo>
                  <a:lnTo>
                    <a:pt x="49870"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80"/>
            <p:cNvSpPr/>
            <p:nvPr/>
          </p:nvSpPr>
          <p:spPr>
            <a:xfrm>
              <a:off x="2637050" y="1119575"/>
              <a:ext cx="1246750" cy="3272375"/>
            </a:xfrm>
            <a:custGeom>
              <a:rect b="b" l="l" r="r" t="t"/>
              <a:pathLst>
                <a:path extrusionOk="0" h="130895" w="49870">
                  <a:moveTo>
                    <a:pt x="48902" y="434"/>
                  </a:moveTo>
                  <a:cubicBezTo>
                    <a:pt x="49202" y="434"/>
                    <a:pt x="49469" y="701"/>
                    <a:pt x="49469" y="1035"/>
                  </a:cubicBezTo>
                  <a:lnTo>
                    <a:pt x="49469" y="101573"/>
                  </a:lnTo>
                  <a:cubicBezTo>
                    <a:pt x="49469" y="102207"/>
                    <a:pt x="49069" y="102741"/>
                    <a:pt x="48202" y="103241"/>
                  </a:cubicBezTo>
                  <a:lnTo>
                    <a:pt x="1302" y="130361"/>
                  </a:lnTo>
                  <a:cubicBezTo>
                    <a:pt x="1135" y="130427"/>
                    <a:pt x="1001" y="130494"/>
                    <a:pt x="835" y="130494"/>
                  </a:cubicBezTo>
                  <a:cubicBezTo>
                    <a:pt x="468" y="130494"/>
                    <a:pt x="401" y="130060"/>
                    <a:pt x="401" y="129860"/>
                  </a:cubicBezTo>
                  <a:lnTo>
                    <a:pt x="401" y="29822"/>
                  </a:lnTo>
                  <a:cubicBezTo>
                    <a:pt x="401" y="28888"/>
                    <a:pt x="901" y="28054"/>
                    <a:pt x="1702" y="27620"/>
                  </a:cubicBezTo>
                  <a:lnTo>
                    <a:pt x="48602" y="501"/>
                  </a:lnTo>
                  <a:cubicBezTo>
                    <a:pt x="48669" y="434"/>
                    <a:pt x="48769" y="434"/>
                    <a:pt x="48869" y="434"/>
                  </a:cubicBezTo>
                  <a:close/>
                  <a:moveTo>
                    <a:pt x="48869" y="1"/>
                  </a:moveTo>
                  <a:cubicBezTo>
                    <a:pt x="48702" y="1"/>
                    <a:pt x="48535" y="67"/>
                    <a:pt x="48402" y="134"/>
                  </a:cubicBezTo>
                  <a:lnTo>
                    <a:pt x="1468" y="27253"/>
                  </a:lnTo>
                  <a:cubicBezTo>
                    <a:pt x="568" y="27787"/>
                    <a:pt x="1" y="28754"/>
                    <a:pt x="1" y="29822"/>
                  </a:cubicBezTo>
                  <a:lnTo>
                    <a:pt x="1" y="129827"/>
                  </a:lnTo>
                  <a:cubicBezTo>
                    <a:pt x="1" y="130494"/>
                    <a:pt x="334" y="130894"/>
                    <a:pt x="835" y="130894"/>
                  </a:cubicBezTo>
                  <a:cubicBezTo>
                    <a:pt x="1068" y="130861"/>
                    <a:pt x="1302" y="130794"/>
                    <a:pt x="1502" y="130661"/>
                  </a:cubicBezTo>
                  <a:lnTo>
                    <a:pt x="48402" y="103608"/>
                  </a:lnTo>
                  <a:cubicBezTo>
                    <a:pt x="49236" y="103108"/>
                    <a:pt x="49870" y="102507"/>
                    <a:pt x="49870" y="101573"/>
                  </a:cubicBezTo>
                  <a:lnTo>
                    <a:pt x="49870" y="1035"/>
                  </a:lnTo>
                  <a:cubicBezTo>
                    <a:pt x="49870" y="468"/>
                    <a:pt x="49436" y="34"/>
                    <a:pt x="48902" y="34"/>
                  </a:cubicBezTo>
                  <a:lnTo>
                    <a:pt x="48869"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80"/>
            <p:cNvSpPr/>
            <p:nvPr/>
          </p:nvSpPr>
          <p:spPr>
            <a:xfrm>
              <a:off x="2574500" y="1072450"/>
              <a:ext cx="1309300" cy="756825"/>
            </a:xfrm>
            <a:custGeom>
              <a:rect b="b" l="l" r="r" t="t"/>
              <a:pathLst>
                <a:path extrusionOk="0" h="30273" w="52372">
                  <a:moveTo>
                    <a:pt x="49565" y="1"/>
                  </a:moveTo>
                  <a:cubicBezTo>
                    <a:pt x="49194" y="1"/>
                    <a:pt x="48819" y="84"/>
                    <a:pt x="48469" y="251"/>
                  </a:cubicBezTo>
                  <a:lnTo>
                    <a:pt x="768" y="27771"/>
                  </a:lnTo>
                  <a:cubicBezTo>
                    <a:pt x="435" y="27971"/>
                    <a:pt x="168" y="28271"/>
                    <a:pt x="1" y="28605"/>
                  </a:cubicBezTo>
                  <a:lnTo>
                    <a:pt x="2903" y="30273"/>
                  </a:lnTo>
                  <a:cubicBezTo>
                    <a:pt x="2903" y="30273"/>
                    <a:pt x="2903" y="30273"/>
                    <a:pt x="2903" y="30239"/>
                  </a:cubicBezTo>
                  <a:cubicBezTo>
                    <a:pt x="3170" y="29806"/>
                    <a:pt x="3537" y="29439"/>
                    <a:pt x="4004" y="29172"/>
                  </a:cubicBezTo>
                  <a:lnTo>
                    <a:pt x="50904" y="2086"/>
                  </a:lnTo>
                  <a:cubicBezTo>
                    <a:pt x="51063" y="1985"/>
                    <a:pt x="51235" y="1939"/>
                    <a:pt x="51403" y="1939"/>
                  </a:cubicBezTo>
                  <a:cubicBezTo>
                    <a:pt x="51904" y="1939"/>
                    <a:pt x="52372" y="2345"/>
                    <a:pt x="52372" y="2920"/>
                  </a:cubicBezTo>
                  <a:lnTo>
                    <a:pt x="52372" y="2486"/>
                  </a:lnTo>
                  <a:cubicBezTo>
                    <a:pt x="52338" y="1752"/>
                    <a:pt x="51938" y="1052"/>
                    <a:pt x="51304" y="651"/>
                  </a:cubicBezTo>
                  <a:lnTo>
                    <a:pt x="50637" y="251"/>
                  </a:lnTo>
                  <a:cubicBezTo>
                    <a:pt x="50303" y="84"/>
                    <a:pt x="49937" y="1"/>
                    <a:pt x="49565"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80"/>
            <p:cNvSpPr/>
            <p:nvPr/>
          </p:nvSpPr>
          <p:spPr>
            <a:xfrm>
              <a:off x="2770475" y="2651525"/>
              <a:ext cx="290250" cy="196425"/>
            </a:xfrm>
            <a:custGeom>
              <a:rect b="b" l="l" r="r" t="t"/>
              <a:pathLst>
                <a:path extrusionOk="0" h="7857" w="11610">
                  <a:moveTo>
                    <a:pt x="11125" y="1"/>
                  </a:moveTo>
                  <a:cubicBezTo>
                    <a:pt x="11001" y="1"/>
                    <a:pt x="10859" y="43"/>
                    <a:pt x="10708" y="133"/>
                  </a:cubicBezTo>
                  <a:lnTo>
                    <a:pt x="901" y="5804"/>
                  </a:lnTo>
                  <a:cubicBezTo>
                    <a:pt x="368" y="6104"/>
                    <a:pt x="34" y="6671"/>
                    <a:pt x="1" y="7272"/>
                  </a:cubicBezTo>
                  <a:cubicBezTo>
                    <a:pt x="1" y="7646"/>
                    <a:pt x="198" y="7856"/>
                    <a:pt x="488" y="7856"/>
                  </a:cubicBezTo>
                  <a:cubicBezTo>
                    <a:pt x="612" y="7856"/>
                    <a:pt x="752" y="7818"/>
                    <a:pt x="901" y="7739"/>
                  </a:cubicBezTo>
                  <a:lnTo>
                    <a:pt x="10708" y="2068"/>
                  </a:lnTo>
                  <a:cubicBezTo>
                    <a:pt x="11209" y="1734"/>
                    <a:pt x="11542" y="1201"/>
                    <a:pt x="11609" y="600"/>
                  </a:cubicBezTo>
                  <a:cubicBezTo>
                    <a:pt x="11609" y="227"/>
                    <a:pt x="11414" y="1"/>
                    <a:pt x="1112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80"/>
            <p:cNvSpPr/>
            <p:nvPr/>
          </p:nvSpPr>
          <p:spPr>
            <a:xfrm>
              <a:off x="2722125" y="2124300"/>
              <a:ext cx="1107050" cy="641475"/>
            </a:xfrm>
            <a:custGeom>
              <a:rect b="b" l="l" r="r" t="t"/>
              <a:pathLst>
                <a:path extrusionOk="0" h="25659" w="44282">
                  <a:moveTo>
                    <a:pt x="43949" y="0"/>
                  </a:moveTo>
                  <a:cubicBezTo>
                    <a:pt x="43911" y="0"/>
                    <a:pt x="43871" y="12"/>
                    <a:pt x="43831" y="40"/>
                  </a:cubicBezTo>
                  <a:lnTo>
                    <a:pt x="167" y="25258"/>
                  </a:lnTo>
                  <a:cubicBezTo>
                    <a:pt x="33" y="25325"/>
                    <a:pt x="0" y="25459"/>
                    <a:pt x="67" y="25559"/>
                  </a:cubicBezTo>
                  <a:cubicBezTo>
                    <a:pt x="100" y="25625"/>
                    <a:pt x="167" y="25659"/>
                    <a:pt x="267" y="25659"/>
                  </a:cubicBezTo>
                  <a:cubicBezTo>
                    <a:pt x="300" y="25659"/>
                    <a:pt x="334" y="25625"/>
                    <a:pt x="367" y="25625"/>
                  </a:cubicBezTo>
                  <a:lnTo>
                    <a:pt x="44032" y="407"/>
                  </a:lnTo>
                  <a:cubicBezTo>
                    <a:pt x="44281" y="296"/>
                    <a:pt x="44138" y="0"/>
                    <a:pt x="43949"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80"/>
            <p:cNvSpPr/>
            <p:nvPr/>
          </p:nvSpPr>
          <p:spPr>
            <a:xfrm>
              <a:off x="2722125" y="2318725"/>
              <a:ext cx="1104125" cy="640525"/>
            </a:xfrm>
            <a:custGeom>
              <a:rect b="b" l="l" r="r" t="t"/>
              <a:pathLst>
                <a:path extrusionOk="0" h="25621" w="44165">
                  <a:moveTo>
                    <a:pt x="43944" y="1"/>
                  </a:moveTo>
                  <a:cubicBezTo>
                    <a:pt x="43906" y="1"/>
                    <a:pt x="43867" y="12"/>
                    <a:pt x="43831" y="36"/>
                  </a:cubicBezTo>
                  <a:lnTo>
                    <a:pt x="167" y="25254"/>
                  </a:lnTo>
                  <a:cubicBezTo>
                    <a:pt x="33" y="25287"/>
                    <a:pt x="0" y="25420"/>
                    <a:pt x="67" y="25521"/>
                  </a:cubicBezTo>
                  <a:cubicBezTo>
                    <a:pt x="100" y="25587"/>
                    <a:pt x="167" y="25621"/>
                    <a:pt x="267" y="25621"/>
                  </a:cubicBezTo>
                  <a:lnTo>
                    <a:pt x="367" y="25621"/>
                  </a:lnTo>
                  <a:lnTo>
                    <a:pt x="44032" y="369"/>
                  </a:lnTo>
                  <a:cubicBezTo>
                    <a:pt x="44132" y="336"/>
                    <a:pt x="44165" y="202"/>
                    <a:pt x="44098" y="102"/>
                  </a:cubicBezTo>
                  <a:cubicBezTo>
                    <a:pt x="44077" y="38"/>
                    <a:pt x="44013" y="1"/>
                    <a:pt x="43944"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80"/>
            <p:cNvSpPr/>
            <p:nvPr/>
          </p:nvSpPr>
          <p:spPr>
            <a:xfrm>
              <a:off x="3636925" y="2296625"/>
              <a:ext cx="38400" cy="48800"/>
            </a:xfrm>
            <a:custGeom>
              <a:rect b="b" l="l" r="r" t="t"/>
              <a:pathLst>
                <a:path extrusionOk="0" h="1952" w="1536">
                  <a:moveTo>
                    <a:pt x="1127" y="0"/>
                  </a:moveTo>
                  <a:cubicBezTo>
                    <a:pt x="1021" y="0"/>
                    <a:pt x="899" y="38"/>
                    <a:pt x="768" y="119"/>
                  </a:cubicBezTo>
                  <a:cubicBezTo>
                    <a:pt x="334" y="386"/>
                    <a:pt x="34" y="886"/>
                    <a:pt x="1" y="1420"/>
                  </a:cubicBezTo>
                  <a:cubicBezTo>
                    <a:pt x="1" y="1754"/>
                    <a:pt x="172" y="1951"/>
                    <a:pt x="427" y="1951"/>
                  </a:cubicBezTo>
                  <a:cubicBezTo>
                    <a:pt x="529" y="1951"/>
                    <a:pt x="645" y="1920"/>
                    <a:pt x="768" y="1854"/>
                  </a:cubicBezTo>
                  <a:cubicBezTo>
                    <a:pt x="1202" y="1553"/>
                    <a:pt x="1502" y="1086"/>
                    <a:pt x="1535" y="553"/>
                  </a:cubicBezTo>
                  <a:cubicBezTo>
                    <a:pt x="1535" y="203"/>
                    <a:pt x="1373" y="0"/>
                    <a:pt x="112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80"/>
            <p:cNvSpPr/>
            <p:nvPr/>
          </p:nvSpPr>
          <p:spPr>
            <a:xfrm>
              <a:off x="3622750" y="2241100"/>
              <a:ext cx="134300" cy="120225"/>
            </a:xfrm>
            <a:custGeom>
              <a:rect b="b" l="l" r="r" t="t"/>
              <a:pathLst>
                <a:path extrusionOk="0" h="4809" w="5372">
                  <a:moveTo>
                    <a:pt x="4520" y="282"/>
                  </a:moveTo>
                  <a:cubicBezTo>
                    <a:pt x="4620" y="282"/>
                    <a:pt x="4717" y="301"/>
                    <a:pt x="4804" y="339"/>
                  </a:cubicBezTo>
                  <a:cubicBezTo>
                    <a:pt x="5004" y="472"/>
                    <a:pt x="5104" y="706"/>
                    <a:pt x="5071" y="939"/>
                  </a:cubicBezTo>
                  <a:cubicBezTo>
                    <a:pt x="5004" y="1740"/>
                    <a:pt x="4571" y="2440"/>
                    <a:pt x="3904" y="2874"/>
                  </a:cubicBezTo>
                  <a:lnTo>
                    <a:pt x="1368" y="4341"/>
                  </a:lnTo>
                  <a:cubicBezTo>
                    <a:pt x="1223" y="4446"/>
                    <a:pt x="1051" y="4498"/>
                    <a:pt x="885" y="4498"/>
                  </a:cubicBezTo>
                  <a:cubicBezTo>
                    <a:pt x="786" y="4498"/>
                    <a:pt x="689" y="4479"/>
                    <a:pt x="601" y="4442"/>
                  </a:cubicBezTo>
                  <a:cubicBezTo>
                    <a:pt x="401" y="4308"/>
                    <a:pt x="301" y="4075"/>
                    <a:pt x="334" y="3841"/>
                  </a:cubicBezTo>
                  <a:cubicBezTo>
                    <a:pt x="368" y="3041"/>
                    <a:pt x="801" y="2340"/>
                    <a:pt x="1469" y="1906"/>
                  </a:cubicBezTo>
                  <a:lnTo>
                    <a:pt x="4037" y="439"/>
                  </a:lnTo>
                  <a:cubicBezTo>
                    <a:pt x="4183" y="334"/>
                    <a:pt x="4355" y="282"/>
                    <a:pt x="4520" y="282"/>
                  </a:cubicBezTo>
                  <a:close/>
                  <a:moveTo>
                    <a:pt x="4498" y="1"/>
                  </a:moveTo>
                  <a:cubicBezTo>
                    <a:pt x="4288" y="1"/>
                    <a:pt x="4079" y="69"/>
                    <a:pt x="3904" y="205"/>
                  </a:cubicBezTo>
                  <a:lnTo>
                    <a:pt x="1335" y="1673"/>
                  </a:lnTo>
                  <a:cubicBezTo>
                    <a:pt x="568" y="2173"/>
                    <a:pt x="101" y="2974"/>
                    <a:pt x="34" y="3874"/>
                  </a:cubicBezTo>
                  <a:cubicBezTo>
                    <a:pt x="1" y="4208"/>
                    <a:pt x="168" y="4508"/>
                    <a:pt x="434" y="4708"/>
                  </a:cubicBezTo>
                  <a:cubicBezTo>
                    <a:pt x="568" y="4775"/>
                    <a:pt x="701" y="4808"/>
                    <a:pt x="835" y="4808"/>
                  </a:cubicBezTo>
                  <a:cubicBezTo>
                    <a:pt x="1068" y="4808"/>
                    <a:pt x="1302" y="4708"/>
                    <a:pt x="1502" y="4608"/>
                  </a:cubicBezTo>
                  <a:lnTo>
                    <a:pt x="4070" y="3107"/>
                  </a:lnTo>
                  <a:cubicBezTo>
                    <a:pt x="4804" y="2640"/>
                    <a:pt x="5305" y="1840"/>
                    <a:pt x="5371" y="939"/>
                  </a:cubicBezTo>
                  <a:cubicBezTo>
                    <a:pt x="5371" y="605"/>
                    <a:pt x="5238" y="272"/>
                    <a:pt x="4938" y="105"/>
                  </a:cubicBezTo>
                  <a:cubicBezTo>
                    <a:pt x="4799" y="36"/>
                    <a:pt x="4648" y="1"/>
                    <a:pt x="449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80"/>
            <p:cNvSpPr/>
            <p:nvPr/>
          </p:nvSpPr>
          <p:spPr>
            <a:xfrm>
              <a:off x="2770475" y="2770325"/>
              <a:ext cx="419500" cy="271650"/>
            </a:xfrm>
            <a:custGeom>
              <a:rect b="b" l="l" r="r" t="t"/>
              <a:pathLst>
                <a:path extrusionOk="0" h="10866" w="16780">
                  <a:moveTo>
                    <a:pt x="16304" y="0"/>
                  </a:moveTo>
                  <a:cubicBezTo>
                    <a:pt x="16185" y="0"/>
                    <a:pt x="16052" y="38"/>
                    <a:pt x="15912" y="118"/>
                  </a:cubicBezTo>
                  <a:lnTo>
                    <a:pt x="901" y="8791"/>
                  </a:lnTo>
                  <a:cubicBezTo>
                    <a:pt x="368" y="9124"/>
                    <a:pt x="34" y="9658"/>
                    <a:pt x="1" y="10292"/>
                  </a:cubicBezTo>
                  <a:cubicBezTo>
                    <a:pt x="1" y="10657"/>
                    <a:pt x="188" y="10865"/>
                    <a:pt x="466" y="10865"/>
                  </a:cubicBezTo>
                  <a:cubicBezTo>
                    <a:pt x="595" y="10865"/>
                    <a:pt x="743" y="10821"/>
                    <a:pt x="901" y="10726"/>
                  </a:cubicBezTo>
                  <a:lnTo>
                    <a:pt x="15912" y="2053"/>
                  </a:lnTo>
                  <a:cubicBezTo>
                    <a:pt x="16413" y="1719"/>
                    <a:pt x="16746" y="1185"/>
                    <a:pt x="16779" y="585"/>
                  </a:cubicBezTo>
                  <a:cubicBezTo>
                    <a:pt x="16779" y="210"/>
                    <a:pt x="16582" y="0"/>
                    <a:pt x="1630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80"/>
            <p:cNvSpPr/>
            <p:nvPr/>
          </p:nvSpPr>
          <p:spPr>
            <a:xfrm>
              <a:off x="2722125" y="2512200"/>
              <a:ext cx="1104125" cy="641350"/>
            </a:xfrm>
            <a:custGeom>
              <a:rect b="b" l="l" r="r" t="t"/>
              <a:pathLst>
                <a:path extrusionOk="0" h="25654" w="44165">
                  <a:moveTo>
                    <a:pt x="43944" y="1"/>
                  </a:moveTo>
                  <a:cubicBezTo>
                    <a:pt x="43906" y="1"/>
                    <a:pt x="43867" y="12"/>
                    <a:pt x="43831" y="35"/>
                  </a:cubicBezTo>
                  <a:lnTo>
                    <a:pt x="167" y="25254"/>
                  </a:lnTo>
                  <a:cubicBezTo>
                    <a:pt x="33" y="25320"/>
                    <a:pt x="0" y="25454"/>
                    <a:pt x="67" y="25520"/>
                  </a:cubicBezTo>
                  <a:cubicBezTo>
                    <a:pt x="100" y="25587"/>
                    <a:pt x="167" y="25654"/>
                    <a:pt x="267" y="25654"/>
                  </a:cubicBezTo>
                  <a:cubicBezTo>
                    <a:pt x="300" y="25654"/>
                    <a:pt x="334" y="25620"/>
                    <a:pt x="367" y="25620"/>
                  </a:cubicBezTo>
                  <a:lnTo>
                    <a:pt x="44032" y="402"/>
                  </a:lnTo>
                  <a:cubicBezTo>
                    <a:pt x="44132" y="336"/>
                    <a:pt x="44165" y="202"/>
                    <a:pt x="44098" y="102"/>
                  </a:cubicBezTo>
                  <a:cubicBezTo>
                    <a:pt x="44077" y="38"/>
                    <a:pt x="44013" y="1"/>
                    <a:pt x="43944"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80"/>
            <p:cNvSpPr/>
            <p:nvPr/>
          </p:nvSpPr>
          <p:spPr>
            <a:xfrm>
              <a:off x="3622750" y="2435175"/>
              <a:ext cx="134300" cy="119625"/>
            </a:xfrm>
            <a:custGeom>
              <a:rect b="b" l="l" r="r" t="t"/>
              <a:pathLst>
                <a:path extrusionOk="0" h="4785" w="5372">
                  <a:moveTo>
                    <a:pt x="4516" y="1"/>
                  </a:moveTo>
                  <a:cubicBezTo>
                    <a:pt x="4300" y="1"/>
                    <a:pt x="4084" y="61"/>
                    <a:pt x="3904" y="181"/>
                  </a:cubicBezTo>
                  <a:lnTo>
                    <a:pt x="1335" y="1682"/>
                  </a:lnTo>
                  <a:cubicBezTo>
                    <a:pt x="568" y="2149"/>
                    <a:pt x="101" y="2950"/>
                    <a:pt x="34" y="3850"/>
                  </a:cubicBezTo>
                  <a:cubicBezTo>
                    <a:pt x="1" y="4184"/>
                    <a:pt x="168" y="4517"/>
                    <a:pt x="434" y="4684"/>
                  </a:cubicBezTo>
                  <a:cubicBezTo>
                    <a:pt x="568" y="4751"/>
                    <a:pt x="701" y="4784"/>
                    <a:pt x="835" y="4784"/>
                  </a:cubicBezTo>
                  <a:cubicBezTo>
                    <a:pt x="1068" y="4784"/>
                    <a:pt x="1302" y="4718"/>
                    <a:pt x="1502" y="4584"/>
                  </a:cubicBezTo>
                  <a:lnTo>
                    <a:pt x="4070" y="3116"/>
                  </a:lnTo>
                  <a:cubicBezTo>
                    <a:pt x="4804" y="2649"/>
                    <a:pt x="5305" y="1816"/>
                    <a:pt x="5371" y="915"/>
                  </a:cubicBezTo>
                  <a:cubicBezTo>
                    <a:pt x="5371" y="581"/>
                    <a:pt x="5238" y="281"/>
                    <a:pt x="4938" y="81"/>
                  </a:cubicBezTo>
                  <a:cubicBezTo>
                    <a:pt x="4804" y="28"/>
                    <a:pt x="4660" y="1"/>
                    <a:pt x="451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80"/>
            <p:cNvSpPr/>
            <p:nvPr/>
          </p:nvSpPr>
          <p:spPr>
            <a:xfrm>
              <a:off x="3705325" y="2450425"/>
              <a:ext cx="38375" cy="48600"/>
            </a:xfrm>
            <a:custGeom>
              <a:rect b="b" l="l" r="r" t="t"/>
              <a:pathLst>
                <a:path extrusionOk="0" h="1944" w="1535">
                  <a:moveTo>
                    <a:pt x="1123" y="1"/>
                  </a:moveTo>
                  <a:cubicBezTo>
                    <a:pt x="1018" y="1"/>
                    <a:pt x="897" y="35"/>
                    <a:pt x="767" y="105"/>
                  </a:cubicBezTo>
                  <a:cubicBezTo>
                    <a:pt x="334" y="405"/>
                    <a:pt x="34" y="872"/>
                    <a:pt x="0" y="1406"/>
                  </a:cubicBezTo>
                  <a:cubicBezTo>
                    <a:pt x="0" y="1756"/>
                    <a:pt x="180" y="1943"/>
                    <a:pt x="426" y="1943"/>
                  </a:cubicBezTo>
                  <a:cubicBezTo>
                    <a:pt x="531" y="1943"/>
                    <a:pt x="648" y="1909"/>
                    <a:pt x="767" y="1839"/>
                  </a:cubicBezTo>
                  <a:cubicBezTo>
                    <a:pt x="1234" y="1572"/>
                    <a:pt x="1501" y="1072"/>
                    <a:pt x="1535" y="538"/>
                  </a:cubicBezTo>
                  <a:cubicBezTo>
                    <a:pt x="1535" y="188"/>
                    <a:pt x="1371" y="1"/>
                    <a:pt x="1123"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80"/>
            <p:cNvSpPr/>
            <p:nvPr/>
          </p:nvSpPr>
          <p:spPr>
            <a:xfrm>
              <a:off x="3622750" y="2822350"/>
              <a:ext cx="134300" cy="120225"/>
            </a:xfrm>
            <a:custGeom>
              <a:rect b="b" l="l" r="r" t="t"/>
              <a:pathLst>
                <a:path extrusionOk="0" h="4809" w="5372">
                  <a:moveTo>
                    <a:pt x="4498" y="1"/>
                  </a:moveTo>
                  <a:cubicBezTo>
                    <a:pt x="4288" y="1"/>
                    <a:pt x="4079" y="69"/>
                    <a:pt x="3904" y="205"/>
                  </a:cubicBezTo>
                  <a:lnTo>
                    <a:pt x="1335" y="1706"/>
                  </a:lnTo>
                  <a:cubicBezTo>
                    <a:pt x="568" y="2173"/>
                    <a:pt x="101" y="2974"/>
                    <a:pt x="34" y="3874"/>
                  </a:cubicBezTo>
                  <a:cubicBezTo>
                    <a:pt x="1" y="4208"/>
                    <a:pt x="168" y="4508"/>
                    <a:pt x="434" y="4708"/>
                  </a:cubicBezTo>
                  <a:cubicBezTo>
                    <a:pt x="568" y="4775"/>
                    <a:pt x="701" y="4808"/>
                    <a:pt x="835" y="4808"/>
                  </a:cubicBezTo>
                  <a:cubicBezTo>
                    <a:pt x="1068" y="4808"/>
                    <a:pt x="1302" y="4742"/>
                    <a:pt x="1502" y="4642"/>
                  </a:cubicBezTo>
                  <a:lnTo>
                    <a:pt x="4070" y="3141"/>
                  </a:lnTo>
                  <a:cubicBezTo>
                    <a:pt x="4804" y="2640"/>
                    <a:pt x="5305" y="1840"/>
                    <a:pt x="5371" y="939"/>
                  </a:cubicBezTo>
                  <a:cubicBezTo>
                    <a:pt x="5371" y="605"/>
                    <a:pt x="5238" y="305"/>
                    <a:pt x="4938" y="105"/>
                  </a:cubicBezTo>
                  <a:cubicBezTo>
                    <a:pt x="4799" y="36"/>
                    <a:pt x="4648" y="1"/>
                    <a:pt x="449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80"/>
            <p:cNvSpPr/>
            <p:nvPr/>
          </p:nvSpPr>
          <p:spPr>
            <a:xfrm>
              <a:off x="3705325" y="2837825"/>
              <a:ext cx="38375" cy="48500"/>
            </a:xfrm>
            <a:custGeom>
              <a:rect b="b" l="l" r="r" t="t"/>
              <a:pathLst>
                <a:path extrusionOk="0" h="1940" w="1535">
                  <a:moveTo>
                    <a:pt x="1130" y="0"/>
                  </a:moveTo>
                  <a:cubicBezTo>
                    <a:pt x="1023" y="0"/>
                    <a:pt x="900" y="38"/>
                    <a:pt x="767" y="120"/>
                  </a:cubicBezTo>
                  <a:cubicBezTo>
                    <a:pt x="334" y="387"/>
                    <a:pt x="67" y="887"/>
                    <a:pt x="0" y="1387"/>
                  </a:cubicBezTo>
                  <a:cubicBezTo>
                    <a:pt x="0" y="1737"/>
                    <a:pt x="179" y="1940"/>
                    <a:pt x="423" y="1940"/>
                  </a:cubicBezTo>
                  <a:cubicBezTo>
                    <a:pt x="529" y="1940"/>
                    <a:pt x="647" y="1902"/>
                    <a:pt x="767" y="1821"/>
                  </a:cubicBezTo>
                  <a:cubicBezTo>
                    <a:pt x="1234" y="1554"/>
                    <a:pt x="1501" y="1054"/>
                    <a:pt x="1535" y="520"/>
                  </a:cubicBezTo>
                  <a:cubicBezTo>
                    <a:pt x="1535" y="196"/>
                    <a:pt x="1374" y="0"/>
                    <a:pt x="1130"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80"/>
            <p:cNvSpPr/>
            <p:nvPr/>
          </p:nvSpPr>
          <p:spPr>
            <a:xfrm>
              <a:off x="3622750" y="3016075"/>
              <a:ext cx="134300" cy="119975"/>
            </a:xfrm>
            <a:custGeom>
              <a:rect b="b" l="l" r="r" t="t"/>
              <a:pathLst>
                <a:path extrusionOk="0" h="4799" w="5372">
                  <a:moveTo>
                    <a:pt x="4527" y="0"/>
                  </a:moveTo>
                  <a:cubicBezTo>
                    <a:pt x="4307" y="0"/>
                    <a:pt x="4087" y="73"/>
                    <a:pt x="3904" y="195"/>
                  </a:cubicBezTo>
                  <a:lnTo>
                    <a:pt x="1335" y="1696"/>
                  </a:lnTo>
                  <a:cubicBezTo>
                    <a:pt x="568" y="2163"/>
                    <a:pt x="101" y="2964"/>
                    <a:pt x="34" y="3864"/>
                  </a:cubicBezTo>
                  <a:cubicBezTo>
                    <a:pt x="1" y="4198"/>
                    <a:pt x="168" y="4498"/>
                    <a:pt x="434" y="4698"/>
                  </a:cubicBezTo>
                  <a:cubicBezTo>
                    <a:pt x="568" y="4765"/>
                    <a:pt x="701" y="4798"/>
                    <a:pt x="835" y="4798"/>
                  </a:cubicBezTo>
                  <a:cubicBezTo>
                    <a:pt x="1068" y="4798"/>
                    <a:pt x="1302" y="4732"/>
                    <a:pt x="1502" y="4598"/>
                  </a:cubicBezTo>
                  <a:lnTo>
                    <a:pt x="4070" y="3130"/>
                  </a:lnTo>
                  <a:cubicBezTo>
                    <a:pt x="4804" y="2630"/>
                    <a:pt x="5305" y="1830"/>
                    <a:pt x="5371" y="929"/>
                  </a:cubicBezTo>
                  <a:cubicBezTo>
                    <a:pt x="5371" y="595"/>
                    <a:pt x="5238" y="295"/>
                    <a:pt x="4938" y="95"/>
                  </a:cubicBezTo>
                  <a:cubicBezTo>
                    <a:pt x="4808" y="30"/>
                    <a:pt x="4668" y="0"/>
                    <a:pt x="452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80"/>
            <p:cNvSpPr/>
            <p:nvPr/>
          </p:nvSpPr>
          <p:spPr>
            <a:xfrm>
              <a:off x="3705325" y="3031825"/>
              <a:ext cx="38375" cy="48800"/>
            </a:xfrm>
            <a:custGeom>
              <a:rect b="b" l="l" r="r" t="t"/>
              <a:pathLst>
                <a:path extrusionOk="0" h="1952" w="1535">
                  <a:moveTo>
                    <a:pt x="1108" y="1"/>
                  </a:moveTo>
                  <a:cubicBezTo>
                    <a:pt x="1006" y="1"/>
                    <a:pt x="891" y="32"/>
                    <a:pt x="767" y="99"/>
                  </a:cubicBezTo>
                  <a:cubicBezTo>
                    <a:pt x="334" y="399"/>
                    <a:pt x="34" y="866"/>
                    <a:pt x="0" y="1400"/>
                  </a:cubicBezTo>
                  <a:cubicBezTo>
                    <a:pt x="0" y="1749"/>
                    <a:pt x="179" y="1952"/>
                    <a:pt x="423" y="1952"/>
                  </a:cubicBezTo>
                  <a:cubicBezTo>
                    <a:pt x="529" y="1952"/>
                    <a:pt x="647" y="1914"/>
                    <a:pt x="767" y="1833"/>
                  </a:cubicBezTo>
                  <a:cubicBezTo>
                    <a:pt x="1234" y="1566"/>
                    <a:pt x="1501" y="1066"/>
                    <a:pt x="1535" y="532"/>
                  </a:cubicBezTo>
                  <a:cubicBezTo>
                    <a:pt x="1535" y="198"/>
                    <a:pt x="1364" y="1"/>
                    <a:pt x="1108"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80"/>
            <p:cNvSpPr/>
            <p:nvPr/>
          </p:nvSpPr>
          <p:spPr>
            <a:xfrm>
              <a:off x="2770475" y="3039125"/>
              <a:ext cx="290250" cy="196325"/>
            </a:xfrm>
            <a:custGeom>
              <a:rect b="b" l="l" r="r" t="t"/>
              <a:pathLst>
                <a:path extrusionOk="0" h="7853" w="11610">
                  <a:moveTo>
                    <a:pt x="11144" y="0"/>
                  </a:moveTo>
                  <a:cubicBezTo>
                    <a:pt x="11015" y="0"/>
                    <a:pt x="10867" y="45"/>
                    <a:pt x="10708" y="140"/>
                  </a:cubicBezTo>
                  <a:lnTo>
                    <a:pt x="901" y="5778"/>
                  </a:lnTo>
                  <a:cubicBezTo>
                    <a:pt x="368" y="6111"/>
                    <a:pt x="34" y="6645"/>
                    <a:pt x="1" y="7279"/>
                  </a:cubicBezTo>
                  <a:cubicBezTo>
                    <a:pt x="1" y="7643"/>
                    <a:pt x="188" y="7852"/>
                    <a:pt x="466" y="7852"/>
                  </a:cubicBezTo>
                  <a:cubicBezTo>
                    <a:pt x="595" y="7852"/>
                    <a:pt x="743" y="7807"/>
                    <a:pt x="901" y="7712"/>
                  </a:cubicBezTo>
                  <a:lnTo>
                    <a:pt x="10708" y="2075"/>
                  </a:lnTo>
                  <a:cubicBezTo>
                    <a:pt x="11209" y="1741"/>
                    <a:pt x="11542" y="1174"/>
                    <a:pt x="11609" y="574"/>
                  </a:cubicBezTo>
                  <a:cubicBezTo>
                    <a:pt x="11609" y="209"/>
                    <a:pt x="11422" y="0"/>
                    <a:pt x="1114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80"/>
            <p:cNvSpPr/>
            <p:nvPr/>
          </p:nvSpPr>
          <p:spPr>
            <a:xfrm>
              <a:off x="2722125" y="2706075"/>
              <a:ext cx="1105175" cy="640950"/>
            </a:xfrm>
            <a:custGeom>
              <a:rect b="b" l="l" r="r" t="t"/>
              <a:pathLst>
                <a:path extrusionOk="0" h="25638" w="44207">
                  <a:moveTo>
                    <a:pt x="43917" y="1"/>
                  </a:moveTo>
                  <a:cubicBezTo>
                    <a:pt x="43890" y="1"/>
                    <a:pt x="43861" y="7"/>
                    <a:pt x="43831" y="19"/>
                  </a:cubicBezTo>
                  <a:lnTo>
                    <a:pt x="167" y="25237"/>
                  </a:lnTo>
                  <a:cubicBezTo>
                    <a:pt x="33" y="25304"/>
                    <a:pt x="0" y="25438"/>
                    <a:pt x="67" y="25538"/>
                  </a:cubicBezTo>
                  <a:cubicBezTo>
                    <a:pt x="100" y="25604"/>
                    <a:pt x="167" y="25638"/>
                    <a:pt x="267" y="25638"/>
                  </a:cubicBezTo>
                  <a:cubicBezTo>
                    <a:pt x="300" y="25638"/>
                    <a:pt x="334" y="25638"/>
                    <a:pt x="367" y="25604"/>
                  </a:cubicBezTo>
                  <a:lnTo>
                    <a:pt x="44032" y="386"/>
                  </a:lnTo>
                  <a:cubicBezTo>
                    <a:pt x="44206" y="270"/>
                    <a:pt x="44101" y="1"/>
                    <a:pt x="43917"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80"/>
            <p:cNvSpPr/>
            <p:nvPr/>
          </p:nvSpPr>
          <p:spPr>
            <a:xfrm>
              <a:off x="3636925" y="2684100"/>
              <a:ext cx="38400" cy="49100"/>
            </a:xfrm>
            <a:custGeom>
              <a:rect b="b" l="l" r="r" t="t"/>
              <a:pathLst>
                <a:path extrusionOk="0" h="1964" w="1536">
                  <a:moveTo>
                    <a:pt x="1105" y="1"/>
                  </a:moveTo>
                  <a:cubicBezTo>
                    <a:pt x="1004" y="1"/>
                    <a:pt x="890" y="32"/>
                    <a:pt x="768" y="98"/>
                  </a:cubicBezTo>
                  <a:cubicBezTo>
                    <a:pt x="301" y="398"/>
                    <a:pt x="34" y="898"/>
                    <a:pt x="1" y="1432"/>
                  </a:cubicBezTo>
                  <a:cubicBezTo>
                    <a:pt x="1" y="1766"/>
                    <a:pt x="172" y="1964"/>
                    <a:pt x="427" y="1964"/>
                  </a:cubicBezTo>
                  <a:cubicBezTo>
                    <a:pt x="529" y="1964"/>
                    <a:pt x="645" y="1932"/>
                    <a:pt x="768" y="1866"/>
                  </a:cubicBezTo>
                  <a:cubicBezTo>
                    <a:pt x="1202" y="1565"/>
                    <a:pt x="1502" y="1065"/>
                    <a:pt x="1535" y="565"/>
                  </a:cubicBezTo>
                  <a:cubicBezTo>
                    <a:pt x="1535" y="205"/>
                    <a:pt x="1363" y="1"/>
                    <a:pt x="110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80"/>
            <p:cNvSpPr/>
            <p:nvPr/>
          </p:nvSpPr>
          <p:spPr>
            <a:xfrm>
              <a:off x="3622750" y="2628875"/>
              <a:ext cx="134300" cy="120225"/>
            </a:xfrm>
            <a:custGeom>
              <a:rect b="b" l="l" r="r" t="t"/>
              <a:pathLst>
                <a:path extrusionOk="0" h="4809" w="5372">
                  <a:moveTo>
                    <a:pt x="4520" y="282"/>
                  </a:moveTo>
                  <a:cubicBezTo>
                    <a:pt x="4620" y="282"/>
                    <a:pt x="4717" y="301"/>
                    <a:pt x="4804" y="339"/>
                  </a:cubicBezTo>
                  <a:cubicBezTo>
                    <a:pt x="5004" y="472"/>
                    <a:pt x="5104" y="706"/>
                    <a:pt x="5071" y="939"/>
                  </a:cubicBezTo>
                  <a:cubicBezTo>
                    <a:pt x="5004" y="1706"/>
                    <a:pt x="4571" y="2440"/>
                    <a:pt x="3904" y="2874"/>
                  </a:cubicBezTo>
                  <a:lnTo>
                    <a:pt x="1368" y="4342"/>
                  </a:lnTo>
                  <a:cubicBezTo>
                    <a:pt x="1223" y="4446"/>
                    <a:pt x="1051" y="4498"/>
                    <a:pt x="885" y="4498"/>
                  </a:cubicBezTo>
                  <a:cubicBezTo>
                    <a:pt x="786" y="4498"/>
                    <a:pt x="689" y="4479"/>
                    <a:pt x="601" y="4442"/>
                  </a:cubicBezTo>
                  <a:cubicBezTo>
                    <a:pt x="401" y="4308"/>
                    <a:pt x="301" y="4075"/>
                    <a:pt x="334" y="3841"/>
                  </a:cubicBezTo>
                  <a:cubicBezTo>
                    <a:pt x="368" y="3041"/>
                    <a:pt x="801" y="2340"/>
                    <a:pt x="1469" y="1906"/>
                  </a:cubicBezTo>
                  <a:lnTo>
                    <a:pt x="4037" y="439"/>
                  </a:lnTo>
                  <a:cubicBezTo>
                    <a:pt x="4183" y="335"/>
                    <a:pt x="4355" y="282"/>
                    <a:pt x="4520" y="282"/>
                  </a:cubicBezTo>
                  <a:close/>
                  <a:moveTo>
                    <a:pt x="4498" y="1"/>
                  </a:moveTo>
                  <a:cubicBezTo>
                    <a:pt x="4288" y="1"/>
                    <a:pt x="4079" y="69"/>
                    <a:pt x="3904" y="205"/>
                  </a:cubicBezTo>
                  <a:lnTo>
                    <a:pt x="1335" y="1673"/>
                  </a:lnTo>
                  <a:cubicBezTo>
                    <a:pt x="568" y="2140"/>
                    <a:pt x="101" y="2974"/>
                    <a:pt x="34" y="3875"/>
                  </a:cubicBezTo>
                  <a:cubicBezTo>
                    <a:pt x="1" y="4175"/>
                    <a:pt x="168" y="4508"/>
                    <a:pt x="434" y="4708"/>
                  </a:cubicBezTo>
                  <a:cubicBezTo>
                    <a:pt x="568" y="4775"/>
                    <a:pt x="701" y="4809"/>
                    <a:pt x="835" y="4809"/>
                  </a:cubicBezTo>
                  <a:cubicBezTo>
                    <a:pt x="1068" y="4775"/>
                    <a:pt x="1302" y="4708"/>
                    <a:pt x="1502" y="4608"/>
                  </a:cubicBezTo>
                  <a:lnTo>
                    <a:pt x="4070" y="3107"/>
                  </a:lnTo>
                  <a:cubicBezTo>
                    <a:pt x="4804" y="2640"/>
                    <a:pt x="5305" y="1840"/>
                    <a:pt x="5371" y="939"/>
                  </a:cubicBezTo>
                  <a:cubicBezTo>
                    <a:pt x="5371" y="606"/>
                    <a:pt x="5238" y="272"/>
                    <a:pt x="4938" y="105"/>
                  </a:cubicBezTo>
                  <a:cubicBezTo>
                    <a:pt x="4799" y="36"/>
                    <a:pt x="4648" y="1"/>
                    <a:pt x="449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80"/>
            <p:cNvSpPr/>
            <p:nvPr/>
          </p:nvSpPr>
          <p:spPr>
            <a:xfrm>
              <a:off x="2770475" y="3182275"/>
              <a:ext cx="378625" cy="246925"/>
            </a:xfrm>
            <a:custGeom>
              <a:rect b="b" l="l" r="r" t="t"/>
              <a:pathLst>
                <a:path extrusionOk="0" h="9877" w="15145">
                  <a:moveTo>
                    <a:pt x="14643" y="1"/>
                  </a:moveTo>
                  <a:cubicBezTo>
                    <a:pt x="14520" y="1"/>
                    <a:pt x="14384" y="39"/>
                    <a:pt x="14244" y="118"/>
                  </a:cubicBezTo>
                  <a:lnTo>
                    <a:pt x="901" y="7824"/>
                  </a:lnTo>
                  <a:cubicBezTo>
                    <a:pt x="368" y="8124"/>
                    <a:pt x="34" y="8691"/>
                    <a:pt x="1" y="9292"/>
                  </a:cubicBezTo>
                  <a:cubicBezTo>
                    <a:pt x="1" y="9666"/>
                    <a:pt x="198" y="9876"/>
                    <a:pt x="488" y="9876"/>
                  </a:cubicBezTo>
                  <a:cubicBezTo>
                    <a:pt x="612" y="9876"/>
                    <a:pt x="752" y="9838"/>
                    <a:pt x="901" y="9759"/>
                  </a:cubicBezTo>
                  <a:lnTo>
                    <a:pt x="14244" y="2053"/>
                  </a:lnTo>
                  <a:cubicBezTo>
                    <a:pt x="14745" y="1753"/>
                    <a:pt x="15078" y="1186"/>
                    <a:pt x="15145" y="585"/>
                  </a:cubicBezTo>
                  <a:cubicBezTo>
                    <a:pt x="15145" y="211"/>
                    <a:pt x="14932" y="1"/>
                    <a:pt x="1464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80"/>
            <p:cNvSpPr/>
            <p:nvPr/>
          </p:nvSpPr>
          <p:spPr>
            <a:xfrm>
              <a:off x="2722125" y="2899975"/>
              <a:ext cx="1104125" cy="640525"/>
            </a:xfrm>
            <a:custGeom>
              <a:rect b="b" l="l" r="r" t="t"/>
              <a:pathLst>
                <a:path extrusionOk="0" h="25621" w="44165">
                  <a:moveTo>
                    <a:pt x="43944" y="1"/>
                  </a:moveTo>
                  <a:cubicBezTo>
                    <a:pt x="43906" y="1"/>
                    <a:pt x="43867" y="12"/>
                    <a:pt x="43831" y="36"/>
                  </a:cubicBezTo>
                  <a:lnTo>
                    <a:pt x="167" y="25254"/>
                  </a:lnTo>
                  <a:cubicBezTo>
                    <a:pt x="33" y="25287"/>
                    <a:pt x="0" y="25420"/>
                    <a:pt x="67" y="25520"/>
                  </a:cubicBezTo>
                  <a:cubicBezTo>
                    <a:pt x="100" y="25587"/>
                    <a:pt x="167" y="25621"/>
                    <a:pt x="267" y="25621"/>
                  </a:cubicBezTo>
                  <a:lnTo>
                    <a:pt x="367" y="25621"/>
                  </a:lnTo>
                  <a:lnTo>
                    <a:pt x="44032" y="369"/>
                  </a:lnTo>
                  <a:cubicBezTo>
                    <a:pt x="44132" y="336"/>
                    <a:pt x="44165" y="202"/>
                    <a:pt x="44098" y="102"/>
                  </a:cubicBezTo>
                  <a:cubicBezTo>
                    <a:pt x="44077" y="38"/>
                    <a:pt x="44013" y="1"/>
                    <a:pt x="43944"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80"/>
            <p:cNvSpPr/>
            <p:nvPr/>
          </p:nvSpPr>
          <p:spPr>
            <a:xfrm>
              <a:off x="2721275" y="2901650"/>
              <a:ext cx="1104975" cy="641350"/>
            </a:xfrm>
            <a:custGeom>
              <a:rect b="b" l="l" r="r" t="t"/>
              <a:pathLst>
                <a:path extrusionOk="0" h="25654" w="44199">
                  <a:moveTo>
                    <a:pt x="43978" y="1"/>
                  </a:moveTo>
                  <a:cubicBezTo>
                    <a:pt x="43940" y="1"/>
                    <a:pt x="43901" y="12"/>
                    <a:pt x="43865" y="35"/>
                  </a:cubicBezTo>
                  <a:lnTo>
                    <a:pt x="201" y="25253"/>
                  </a:lnTo>
                  <a:cubicBezTo>
                    <a:pt x="1" y="25353"/>
                    <a:pt x="67" y="25654"/>
                    <a:pt x="301" y="25654"/>
                  </a:cubicBezTo>
                  <a:lnTo>
                    <a:pt x="401" y="25654"/>
                  </a:lnTo>
                  <a:lnTo>
                    <a:pt x="44066" y="402"/>
                  </a:lnTo>
                  <a:cubicBezTo>
                    <a:pt x="44166" y="336"/>
                    <a:pt x="44199" y="202"/>
                    <a:pt x="44132" y="102"/>
                  </a:cubicBezTo>
                  <a:cubicBezTo>
                    <a:pt x="44111" y="37"/>
                    <a:pt x="44047" y="1"/>
                    <a:pt x="4397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80"/>
            <p:cNvSpPr/>
            <p:nvPr/>
          </p:nvSpPr>
          <p:spPr>
            <a:xfrm>
              <a:off x="2722125" y="3095950"/>
              <a:ext cx="1104125" cy="641350"/>
            </a:xfrm>
            <a:custGeom>
              <a:rect b="b" l="l" r="r" t="t"/>
              <a:pathLst>
                <a:path extrusionOk="0" h="25654" w="44165">
                  <a:moveTo>
                    <a:pt x="43944" y="1"/>
                  </a:moveTo>
                  <a:cubicBezTo>
                    <a:pt x="43906" y="1"/>
                    <a:pt x="43867" y="12"/>
                    <a:pt x="43831" y="36"/>
                  </a:cubicBezTo>
                  <a:lnTo>
                    <a:pt x="167" y="25254"/>
                  </a:lnTo>
                  <a:cubicBezTo>
                    <a:pt x="33" y="25320"/>
                    <a:pt x="0" y="25420"/>
                    <a:pt x="67" y="25520"/>
                  </a:cubicBezTo>
                  <a:cubicBezTo>
                    <a:pt x="100" y="25587"/>
                    <a:pt x="167" y="25621"/>
                    <a:pt x="267" y="25654"/>
                  </a:cubicBezTo>
                  <a:cubicBezTo>
                    <a:pt x="300" y="25621"/>
                    <a:pt x="334" y="25621"/>
                    <a:pt x="367" y="25621"/>
                  </a:cubicBezTo>
                  <a:lnTo>
                    <a:pt x="44032" y="402"/>
                  </a:lnTo>
                  <a:cubicBezTo>
                    <a:pt x="44132" y="336"/>
                    <a:pt x="44165" y="202"/>
                    <a:pt x="44098" y="102"/>
                  </a:cubicBezTo>
                  <a:cubicBezTo>
                    <a:pt x="44077" y="38"/>
                    <a:pt x="44013" y="1"/>
                    <a:pt x="43944"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80"/>
            <p:cNvSpPr/>
            <p:nvPr/>
          </p:nvSpPr>
          <p:spPr>
            <a:xfrm>
              <a:off x="2721275" y="3098250"/>
              <a:ext cx="1106450" cy="640725"/>
            </a:xfrm>
            <a:custGeom>
              <a:rect b="b" l="l" r="r" t="t"/>
              <a:pathLst>
                <a:path extrusionOk="0" h="25629" w="44258">
                  <a:moveTo>
                    <a:pt x="43986" y="1"/>
                  </a:moveTo>
                  <a:cubicBezTo>
                    <a:pt x="43948" y="1"/>
                    <a:pt x="43907" y="14"/>
                    <a:pt x="43865" y="44"/>
                  </a:cubicBezTo>
                  <a:lnTo>
                    <a:pt x="201" y="25262"/>
                  </a:lnTo>
                  <a:cubicBezTo>
                    <a:pt x="1" y="25362"/>
                    <a:pt x="67" y="25629"/>
                    <a:pt x="301" y="25629"/>
                  </a:cubicBezTo>
                  <a:cubicBezTo>
                    <a:pt x="334" y="25629"/>
                    <a:pt x="368" y="25629"/>
                    <a:pt x="401" y="25595"/>
                  </a:cubicBezTo>
                  <a:lnTo>
                    <a:pt x="44066" y="377"/>
                  </a:lnTo>
                  <a:cubicBezTo>
                    <a:pt x="44257" y="268"/>
                    <a:pt x="44157" y="1"/>
                    <a:pt x="43986"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80"/>
            <p:cNvSpPr/>
            <p:nvPr/>
          </p:nvSpPr>
          <p:spPr>
            <a:xfrm>
              <a:off x="2770475" y="3574500"/>
              <a:ext cx="378625" cy="247200"/>
            </a:xfrm>
            <a:custGeom>
              <a:rect b="b" l="l" r="r" t="t"/>
              <a:pathLst>
                <a:path extrusionOk="0" h="9888" w="15145">
                  <a:moveTo>
                    <a:pt x="14665" y="1"/>
                  </a:moveTo>
                  <a:cubicBezTo>
                    <a:pt x="14537" y="1"/>
                    <a:pt x="14392" y="46"/>
                    <a:pt x="14244" y="141"/>
                  </a:cubicBezTo>
                  <a:lnTo>
                    <a:pt x="901" y="7813"/>
                  </a:lnTo>
                  <a:cubicBezTo>
                    <a:pt x="368" y="8146"/>
                    <a:pt x="34" y="8680"/>
                    <a:pt x="1" y="9314"/>
                  </a:cubicBezTo>
                  <a:cubicBezTo>
                    <a:pt x="1" y="9679"/>
                    <a:pt x="188" y="9887"/>
                    <a:pt x="466" y="9887"/>
                  </a:cubicBezTo>
                  <a:cubicBezTo>
                    <a:pt x="595" y="9887"/>
                    <a:pt x="743" y="9843"/>
                    <a:pt x="901" y="9748"/>
                  </a:cubicBezTo>
                  <a:lnTo>
                    <a:pt x="14244" y="2075"/>
                  </a:lnTo>
                  <a:cubicBezTo>
                    <a:pt x="14745" y="1742"/>
                    <a:pt x="15078" y="1175"/>
                    <a:pt x="15145" y="574"/>
                  </a:cubicBezTo>
                  <a:cubicBezTo>
                    <a:pt x="15145" y="210"/>
                    <a:pt x="14943" y="1"/>
                    <a:pt x="146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80"/>
            <p:cNvSpPr/>
            <p:nvPr/>
          </p:nvSpPr>
          <p:spPr>
            <a:xfrm>
              <a:off x="2721275" y="3291925"/>
              <a:ext cx="1104975" cy="641350"/>
            </a:xfrm>
            <a:custGeom>
              <a:rect b="b" l="l" r="r" t="t"/>
              <a:pathLst>
                <a:path extrusionOk="0" h="25654" w="44199">
                  <a:moveTo>
                    <a:pt x="43978" y="1"/>
                  </a:moveTo>
                  <a:cubicBezTo>
                    <a:pt x="43940" y="1"/>
                    <a:pt x="43901" y="12"/>
                    <a:pt x="43865" y="35"/>
                  </a:cubicBezTo>
                  <a:lnTo>
                    <a:pt x="201" y="25254"/>
                  </a:lnTo>
                  <a:cubicBezTo>
                    <a:pt x="1" y="25354"/>
                    <a:pt x="67" y="25654"/>
                    <a:pt x="301" y="25654"/>
                  </a:cubicBezTo>
                  <a:cubicBezTo>
                    <a:pt x="334" y="25654"/>
                    <a:pt x="368" y="25620"/>
                    <a:pt x="401" y="25620"/>
                  </a:cubicBezTo>
                  <a:lnTo>
                    <a:pt x="44066" y="369"/>
                  </a:lnTo>
                  <a:cubicBezTo>
                    <a:pt x="44166" y="336"/>
                    <a:pt x="44199" y="202"/>
                    <a:pt x="44132" y="102"/>
                  </a:cubicBezTo>
                  <a:cubicBezTo>
                    <a:pt x="44111" y="38"/>
                    <a:pt x="44047" y="1"/>
                    <a:pt x="4397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80"/>
            <p:cNvSpPr/>
            <p:nvPr/>
          </p:nvSpPr>
          <p:spPr>
            <a:xfrm>
              <a:off x="2770475" y="3426900"/>
              <a:ext cx="290250" cy="196325"/>
            </a:xfrm>
            <a:custGeom>
              <a:rect b="b" l="l" r="r" t="t"/>
              <a:pathLst>
                <a:path extrusionOk="0" h="7853" w="11610">
                  <a:moveTo>
                    <a:pt x="11144" y="0"/>
                  </a:moveTo>
                  <a:cubicBezTo>
                    <a:pt x="11015" y="0"/>
                    <a:pt x="10867" y="45"/>
                    <a:pt x="10708" y="140"/>
                  </a:cubicBezTo>
                  <a:lnTo>
                    <a:pt x="901" y="5778"/>
                  </a:lnTo>
                  <a:cubicBezTo>
                    <a:pt x="368" y="6111"/>
                    <a:pt x="34" y="6645"/>
                    <a:pt x="1" y="7279"/>
                  </a:cubicBezTo>
                  <a:cubicBezTo>
                    <a:pt x="1" y="7644"/>
                    <a:pt x="188" y="7852"/>
                    <a:pt x="466" y="7852"/>
                  </a:cubicBezTo>
                  <a:cubicBezTo>
                    <a:pt x="595" y="7852"/>
                    <a:pt x="743" y="7808"/>
                    <a:pt x="901" y="7712"/>
                  </a:cubicBezTo>
                  <a:lnTo>
                    <a:pt x="10708" y="2075"/>
                  </a:lnTo>
                  <a:cubicBezTo>
                    <a:pt x="11209" y="1742"/>
                    <a:pt x="11542" y="1174"/>
                    <a:pt x="11609" y="574"/>
                  </a:cubicBezTo>
                  <a:cubicBezTo>
                    <a:pt x="11609" y="209"/>
                    <a:pt x="11422" y="0"/>
                    <a:pt x="1114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80"/>
            <p:cNvSpPr/>
            <p:nvPr/>
          </p:nvSpPr>
          <p:spPr>
            <a:xfrm>
              <a:off x="3488500" y="3225650"/>
              <a:ext cx="267700" cy="183250"/>
            </a:xfrm>
            <a:custGeom>
              <a:rect b="b" l="l" r="r" t="t"/>
              <a:pathLst>
                <a:path extrusionOk="0" h="7330" w="10708">
                  <a:moveTo>
                    <a:pt x="10221" y="0"/>
                  </a:moveTo>
                  <a:cubicBezTo>
                    <a:pt x="10097" y="0"/>
                    <a:pt x="9957" y="38"/>
                    <a:pt x="9807" y="118"/>
                  </a:cubicBezTo>
                  <a:lnTo>
                    <a:pt x="901" y="5255"/>
                  </a:lnTo>
                  <a:cubicBezTo>
                    <a:pt x="367" y="5589"/>
                    <a:pt x="34" y="6156"/>
                    <a:pt x="0" y="6756"/>
                  </a:cubicBezTo>
                  <a:cubicBezTo>
                    <a:pt x="0" y="7121"/>
                    <a:pt x="172" y="7330"/>
                    <a:pt x="440" y="7330"/>
                  </a:cubicBezTo>
                  <a:cubicBezTo>
                    <a:pt x="564" y="7330"/>
                    <a:pt x="709" y="7285"/>
                    <a:pt x="868" y="7190"/>
                  </a:cubicBezTo>
                  <a:lnTo>
                    <a:pt x="9807" y="2053"/>
                  </a:lnTo>
                  <a:cubicBezTo>
                    <a:pt x="10308" y="1752"/>
                    <a:pt x="10641" y="1185"/>
                    <a:pt x="10708" y="585"/>
                  </a:cubicBezTo>
                  <a:cubicBezTo>
                    <a:pt x="10708" y="211"/>
                    <a:pt x="10511" y="0"/>
                    <a:pt x="1022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80"/>
            <p:cNvSpPr/>
            <p:nvPr/>
          </p:nvSpPr>
          <p:spPr>
            <a:xfrm>
              <a:off x="3777025" y="3202725"/>
              <a:ext cx="20875" cy="49225"/>
            </a:xfrm>
            <a:custGeom>
              <a:rect b="b" l="l" r="r" t="t"/>
              <a:pathLst>
                <a:path extrusionOk="0" h="1969" w="835">
                  <a:moveTo>
                    <a:pt x="34" y="1"/>
                  </a:moveTo>
                  <a:cubicBezTo>
                    <a:pt x="1" y="1"/>
                    <a:pt x="1" y="34"/>
                    <a:pt x="1" y="34"/>
                  </a:cubicBezTo>
                  <a:cubicBezTo>
                    <a:pt x="1" y="68"/>
                    <a:pt x="1" y="68"/>
                    <a:pt x="1" y="101"/>
                  </a:cubicBezTo>
                  <a:lnTo>
                    <a:pt x="1" y="368"/>
                  </a:lnTo>
                  <a:cubicBezTo>
                    <a:pt x="1" y="401"/>
                    <a:pt x="1" y="435"/>
                    <a:pt x="34" y="435"/>
                  </a:cubicBezTo>
                  <a:cubicBezTo>
                    <a:pt x="34" y="468"/>
                    <a:pt x="34" y="468"/>
                    <a:pt x="68" y="468"/>
                  </a:cubicBezTo>
                  <a:lnTo>
                    <a:pt x="568" y="668"/>
                  </a:lnTo>
                  <a:lnTo>
                    <a:pt x="101" y="1469"/>
                  </a:lnTo>
                  <a:cubicBezTo>
                    <a:pt x="68" y="1469"/>
                    <a:pt x="34" y="1502"/>
                    <a:pt x="34" y="1535"/>
                  </a:cubicBezTo>
                  <a:cubicBezTo>
                    <a:pt x="34" y="1569"/>
                    <a:pt x="34" y="1602"/>
                    <a:pt x="34" y="1635"/>
                  </a:cubicBezTo>
                  <a:lnTo>
                    <a:pt x="34" y="1936"/>
                  </a:lnTo>
                  <a:cubicBezTo>
                    <a:pt x="1" y="1936"/>
                    <a:pt x="1" y="1936"/>
                    <a:pt x="34" y="1969"/>
                  </a:cubicBezTo>
                  <a:lnTo>
                    <a:pt x="68" y="1969"/>
                  </a:lnTo>
                  <a:lnTo>
                    <a:pt x="801" y="768"/>
                  </a:lnTo>
                  <a:lnTo>
                    <a:pt x="835" y="668"/>
                  </a:lnTo>
                  <a:cubicBezTo>
                    <a:pt x="835" y="635"/>
                    <a:pt x="835" y="601"/>
                    <a:pt x="835" y="568"/>
                  </a:cubicBezTo>
                  <a:lnTo>
                    <a:pt x="835" y="435"/>
                  </a:lnTo>
                  <a:cubicBezTo>
                    <a:pt x="835" y="435"/>
                    <a:pt x="835" y="401"/>
                    <a:pt x="835" y="368"/>
                  </a:cubicBezTo>
                  <a:cubicBezTo>
                    <a:pt x="835" y="368"/>
                    <a:pt x="801" y="334"/>
                    <a:pt x="801" y="334"/>
                  </a:cubicBezTo>
                  <a:lnTo>
                    <a:pt x="68"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80"/>
            <p:cNvSpPr/>
            <p:nvPr/>
          </p:nvSpPr>
          <p:spPr>
            <a:xfrm>
              <a:off x="2764650" y="3844475"/>
              <a:ext cx="346925" cy="330650"/>
            </a:xfrm>
            <a:custGeom>
              <a:rect b="b" l="l" r="r" t="t"/>
              <a:pathLst>
                <a:path extrusionOk="0" h="13226" w="13877">
                  <a:moveTo>
                    <a:pt x="13243" y="425"/>
                  </a:moveTo>
                  <a:cubicBezTo>
                    <a:pt x="13268" y="425"/>
                    <a:pt x="13293" y="433"/>
                    <a:pt x="13310" y="450"/>
                  </a:cubicBezTo>
                  <a:cubicBezTo>
                    <a:pt x="13443" y="550"/>
                    <a:pt x="13510" y="683"/>
                    <a:pt x="13477" y="850"/>
                  </a:cubicBezTo>
                  <a:lnTo>
                    <a:pt x="13477" y="4619"/>
                  </a:lnTo>
                  <a:cubicBezTo>
                    <a:pt x="13443" y="5153"/>
                    <a:pt x="13143" y="5653"/>
                    <a:pt x="12676" y="5987"/>
                  </a:cubicBezTo>
                  <a:lnTo>
                    <a:pt x="1034" y="12692"/>
                  </a:lnTo>
                  <a:cubicBezTo>
                    <a:pt x="954" y="12772"/>
                    <a:pt x="860" y="12807"/>
                    <a:pt x="768" y="12807"/>
                  </a:cubicBezTo>
                  <a:cubicBezTo>
                    <a:pt x="556" y="12807"/>
                    <a:pt x="364" y="12615"/>
                    <a:pt x="434" y="12358"/>
                  </a:cubicBezTo>
                  <a:lnTo>
                    <a:pt x="434" y="8622"/>
                  </a:lnTo>
                  <a:cubicBezTo>
                    <a:pt x="467" y="8055"/>
                    <a:pt x="768" y="7555"/>
                    <a:pt x="1235" y="7254"/>
                  </a:cubicBezTo>
                  <a:lnTo>
                    <a:pt x="12876" y="516"/>
                  </a:lnTo>
                  <a:cubicBezTo>
                    <a:pt x="12976" y="483"/>
                    <a:pt x="13076" y="450"/>
                    <a:pt x="13176" y="450"/>
                  </a:cubicBezTo>
                  <a:cubicBezTo>
                    <a:pt x="13193" y="433"/>
                    <a:pt x="13218" y="425"/>
                    <a:pt x="13243" y="425"/>
                  </a:cubicBezTo>
                  <a:close/>
                  <a:moveTo>
                    <a:pt x="13153" y="0"/>
                  </a:moveTo>
                  <a:cubicBezTo>
                    <a:pt x="12982" y="0"/>
                    <a:pt x="12812" y="52"/>
                    <a:pt x="12676" y="149"/>
                  </a:cubicBezTo>
                  <a:lnTo>
                    <a:pt x="1034" y="6888"/>
                  </a:lnTo>
                  <a:cubicBezTo>
                    <a:pt x="434" y="7254"/>
                    <a:pt x="67" y="7922"/>
                    <a:pt x="34" y="8622"/>
                  </a:cubicBezTo>
                  <a:lnTo>
                    <a:pt x="34" y="12358"/>
                  </a:lnTo>
                  <a:cubicBezTo>
                    <a:pt x="0" y="12658"/>
                    <a:pt x="134" y="12959"/>
                    <a:pt x="401" y="13125"/>
                  </a:cubicBezTo>
                  <a:cubicBezTo>
                    <a:pt x="501" y="13192"/>
                    <a:pt x="601" y="13225"/>
                    <a:pt x="734" y="13225"/>
                  </a:cubicBezTo>
                  <a:cubicBezTo>
                    <a:pt x="901" y="13192"/>
                    <a:pt x="1068" y="13159"/>
                    <a:pt x="1235" y="13059"/>
                  </a:cubicBezTo>
                  <a:lnTo>
                    <a:pt x="12876" y="6320"/>
                  </a:lnTo>
                  <a:cubicBezTo>
                    <a:pt x="13477" y="5954"/>
                    <a:pt x="13844" y="5320"/>
                    <a:pt x="13877" y="4619"/>
                  </a:cubicBezTo>
                  <a:lnTo>
                    <a:pt x="13877" y="850"/>
                  </a:lnTo>
                  <a:cubicBezTo>
                    <a:pt x="13877" y="550"/>
                    <a:pt x="13743" y="249"/>
                    <a:pt x="13510" y="83"/>
                  </a:cubicBezTo>
                  <a:cubicBezTo>
                    <a:pt x="13399" y="27"/>
                    <a:pt x="13276" y="0"/>
                    <a:pt x="13153"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80"/>
            <p:cNvSpPr/>
            <p:nvPr/>
          </p:nvSpPr>
          <p:spPr>
            <a:xfrm>
              <a:off x="2848875" y="4019975"/>
              <a:ext cx="30875" cy="59250"/>
            </a:xfrm>
            <a:custGeom>
              <a:rect b="b" l="l" r="r" t="t"/>
              <a:pathLst>
                <a:path extrusionOk="0" h="2370" w="1235">
                  <a:moveTo>
                    <a:pt x="868" y="1"/>
                  </a:moveTo>
                  <a:cubicBezTo>
                    <a:pt x="768" y="34"/>
                    <a:pt x="701" y="34"/>
                    <a:pt x="601" y="101"/>
                  </a:cubicBezTo>
                  <a:cubicBezTo>
                    <a:pt x="501" y="134"/>
                    <a:pt x="434" y="234"/>
                    <a:pt x="367" y="301"/>
                  </a:cubicBezTo>
                  <a:cubicBezTo>
                    <a:pt x="267" y="401"/>
                    <a:pt x="201" y="501"/>
                    <a:pt x="167" y="601"/>
                  </a:cubicBezTo>
                  <a:cubicBezTo>
                    <a:pt x="100" y="701"/>
                    <a:pt x="67" y="802"/>
                    <a:pt x="34" y="935"/>
                  </a:cubicBezTo>
                  <a:cubicBezTo>
                    <a:pt x="34" y="1035"/>
                    <a:pt x="0" y="1168"/>
                    <a:pt x="0" y="1269"/>
                  </a:cubicBezTo>
                  <a:lnTo>
                    <a:pt x="0" y="1535"/>
                  </a:lnTo>
                  <a:lnTo>
                    <a:pt x="0" y="1802"/>
                  </a:lnTo>
                  <a:cubicBezTo>
                    <a:pt x="0" y="1902"/>
                    <a:pt x="0" y="2002"/>
                    <a:pt x="34" y="2102"/>
                  </a:cubicBezTo>
                  <a:cubicBezTo>
                    <a:pt x="67" y="2169"/>
                    <a:pt x="100" y="2236"/>
                    <a:pt x="167" y="2303"/>
                  </a:cubicBezTo>
                  <a:cubicBezTo>
                    <a:pt x="234" y="2336"/>
                    <a:pt x="301" y="2369"/>
                    <a:pt x="367" y="2369"/>
                  </a:cubicBezTo>
                  <a:cubicBezTo>
                    <a:pt x="434" y="2369"/>
                    <a:pt x="534" y="2336"/>
                    <a:pt x="601" y="2269"/>
                  </a:cubicBezTo>
                  <a:cubicBezTo>
                    <a:pt x="701" y="2236"/>
                    <a:pt x="801" y="2169"/>
                    <a:pt x="868" y="2069"/>
                  </a:cubicBezTo>
                  <a:cubicBezTo>
                    <a:pt x="934" y="2002"/>
                    <a:pt x="1001" y="1902"/>
                    <a:pt x="1068" y="1802"/>
                  </a:cubicBezTo>
                  <a:cubicBezTo>
                    <a:pt x="1101" y="1702"/>
                    <a:pt x="1135" y="1602"/>
                    <a:pt x="1168" y="1502"/>
                  </a:cubicBezTo>
                  <a:cubicBezTo>
                    <a:pt x="1201" y="1402"/>
                    <a:pt x="1235" y="1302"/>
                    <a:pt x="1235" y="1168"/>
                  </a:cubicBezTo>
                  <a:cubicBezTo>
                    <a:pt x="1235" y="1168"/>
                    <a:pt x="1235" y="1168"/>
                    <a:pt x="1235" y="1135"/>
                  </a:cubicBezTo>
                  <a:lnTo>
                    <a:pt x="1201" y="1135"/>
                  </a:lnTo>
                  <a:lnTo>
                    <a:pt x="934" y="1302"/>
                  </a:lnTo>
                  <a:cubicBezTo>
                    <a:pt x="934" y="1302"/>
                    <a:pt x="901" y="1302"/>
                    <a:pt x="901" y="1335"/>
                  </a:cubicBezTo>
                  <a:cubicBezTo>
                    <a:pt x="868" y="1369"/>
                    <a:pt x="868" y="1402"/>
                    <a:pt x="868" y="1402"/>
                  </a:cubicBezTo>
                  <a:cubicBezTo>
                    <a:pt x="868" y="1435"/>
                    <a:pt x="868" y="1469"/>
                    <a:pt x="868" y="1502"/>
                  </a:cubicBezTo>
                  <a:cubicBezTo>
                    <a:pt x="834" y="1535"/>
                    <a:pt x="834" y="1569"/>
                    <a:pt x="801" y="1602"/>
                  </a:cubicBezTo>
                  <a:cubicBezTo>
                    <a:pt x="801" y="1635"/>
                    <a:pt x="768" y="1669"/>
                    <a:pt x="734" y="1702"/>
                  </a:cubicBezTo>
                  <a:cubicBezTo>
                    <a:pt x="701" y="1736"/>
                    <a:pt x="668" y="1769"/>
                    <a:pt x="634" y="1802"/>
                  </a:cubicBezTo>
                  <a:cubicBezTo>
                    <a:pt x="601" y="1836"/>
                    <a:pt x="567" y="1836"/>
                    <a:pt x="501" y="1836"/>
                  </a:cubicBezTo>
                  <a:cubicBezTo>
                    <a:pt x="467" y="1836"/>
                    <a:pt x="467" y="1836"/>
                    <a:pt x="434" y="1802"/>
                  </a:cubicBezTo>
                  <a:cubicBezTo>
                    <a:pt x="401" y="1769"/>
                    <a:pt x="401" y="1736"/>
                    <a:pt x="401" y="1702"/>
                  </a:cubicBezTo>
                  <a:cubicBezTo>
                    <a:pt x="401" y="1669"/>
                    <a:pt x="401" y="1635"/>
                    <a:pt x="401" y="1602"/>
                  </a:cubicBezTo>
                  <a:lnTo>
                    <a:pt x="401" y="1469"/>
                  </a:lnTo>
                  <a:lnTo>
                    <a:pt x="401" y="1202"/>
                  </a:lnTo>
                  <a:lnTo>
                    <a:pt x="401" y="1068"/>
                  </a:lnTo>
                  <a:cubicBezTo>
                    <a:pt x="401" y="1035"/>
                    <a:pt x="401" y="968"/>
                    <a:pt x="401" y="935"/>
                  </a:cubicBezTo>
                  <a:cubicBezTo>
                    <a:pt x="401" y="868"/>
                    <a:pt x="434" y="835"/>
                    <a:pt x="434" y="802"/>
                  </a:cubicBezTo>
                  <a:cubicBezTo>
                    <a:pt x="467" y="735"/>
                    <a:pt x="467" y="701"/>
                    <a:pt x="501" y="668"/>
                  </a:cubicBezTo>
                  <a:cubicBezTo>
                    <a:pt x="534" y="635"/>
                    <a:pt x="567" y="601"/>
                    <a:pt x="634" y="568"/>
                  </a:cubicBezTo>
                  <a:cubicBezTo>
                    <a:pt x="668" y="535"/>
                    <a:pt x="701" y="535"/>
                    <a:pt x="734" y="535"/>
                  </a:cubicBezTo>
                  <a:cubicBezTo>
                    <a:pt x="801" y="535"/>
                    <a:pt x="834" y="568"/>
                    <a:pt x="868" y="601"/>
                  </a:cubicBezTo>
                  <a:cubicBezTo>
                    <a:pt x="868" y="635"/>
                    <a:pt x="868" y="635"/>
                    <a:pt x="868" y="668"/>
                  </a:cubicBezTo>
                  <a:cubicBezTo>
                    <a:pt x="868" y="701"/>
                    <a:pt x="868" y="701"/>
                    <a:pt x="901" y="735"/>
                  </a:cubicBezTo>
                  <a:lnTo>
                    <a:pt x="934" y="735"/>
                  </a:lnTo>
                  <a:lnTo>
                    <a:pt x="1201" y="568"/>
                  </a:lnTo>
                  <a:cubicBezTo>
                    <a:pt x="1201" y="568"/>
                    <a:pt x="1235" y="568"/>
                    <a:pt x="1235" y="535"/>
                  </a:cubicBezTo>
                  <a:cubicBezTo>
                    <a:pt x="1235" y="535"/>
                    <a:pt x="1235" y="501"/>
                    <a:pt x="1235" y="468"/>
                  </a:cubicBezTo>
                  <a:cubicBezTo>
                    <a:pt x="1235" y="401"/>
                    <a:pt x="1201" y="301"/>
                    <a:pt x="1168" y="234"/>
                  </a:cubicBezTo>
                  <a:cubicBezTo>
                    <a:pt x="1168" y="168"/>
                    <a:pt x="1101" y="101"/>
                    <a:pt x="1068" y="68"/>
                  </a:cubicBezTo>
                  <a:cubicBezTo>
                    <a:pt x="1001" y="34"/>
                    <a:pt x="934" y="1"/>
                    <a:pt x="86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80"/>
            <p:cNvSpPr/>
            <p:nvPr/>
          </p:nvSpPr>
          <p:spPr>
            <a:xfrm>
              <a:off x="2885575" y="4014150"/>
              <a:ext cx="25875" cy="47550"/>
            </a:xfrm>
            <a:custGeom>
              <a:rect b="b" l="l" r="r" t="t"/>
              <a:pathLst>
                <a:path extrusionOk="0" h="1902" w="1035">
                  <a:moveTo>
                    <a:pt x="634" y="968"/>
                  </a:moveTo>
                  <a:cubicBezTo>
                    <a:pt x="634" y="1001"/>
                    <a:pt x="634" y="1035"/>
                    <a:pt x="634" y="1101"/>
                  </a:cubicBezTo>
                  <a:cubicBezTo>
                    <a:pt x="634" y="1135"/>
                    <a:pt x="634" y="1168"/>
                    <a:pt x="601" y="1201"/>
                  </a:cubicBezTo>
                  <a:cubicBezTo>
                    <a:pt x="567" y="1235"/>
                    <a:pt x="567" y="1268"/>
                    <a:pt x="534" y="1301"/>
                  </a:cubicBezTo>
                  <a:cubicBezTo>
                    <a:pt x="500" y="1335"/>
                    <a:pt x="500" y="1368"/>
                    <a:pt x="467" y="1368"/>
                  </a:cubicBezTo>
                  <a:cubicBezTo>
                    <a:pt x="434" y="1401"/>
                    <a:pt x="400" y="1401"/>
                    <a:pt x="367" y="1401"/>
                  </a:cubicBezTo>
                  <a:cubicBezTo>
                    <a:pt x="334" y="1401"/>
                    <a:pt x="334" y="1368"/>
                    <a:pt x="334" y="1335"/>
                  </a:cubicBezTo>
                  <a:cubicBezTo>
                    <a:pt x="334" y="1301"/>
                    <a:pt x="367" y="1235"/>
                    <a:pt x="367" y="1201"/>
                  </a:cubicBezTo>
                  <a:cubicBezTo>
                    <a:pt x="400" y="1168"/>
                    <a:pt x="434" y="1135"/>
                    <a:pt x="467" y="1101"/>
                  </a:cubicBezTo>
                  <a:lnTo>
                    <a:pt x="634" y="968"/>
                  </a:lnTo>
                  <a:close/>
                  <a:moveTo>
                    <a:pt x="767" y="0"/>
                  </a:moveTo>
                  <a:cubicBezTo>
                    <a:pt x="701" y="34"/>
                    <a:pt x="634" y="34"/>
                    <a:pt x="567" y="101"/>
                  </a:cubicBezTo>
                  <a:cubicBezTo>
                    <a:pt x="500" y="134"/>
                    <a:pt x="434" y="167"/>
                    <a:pt x="367" y="234"/>
                  </a:cubicBezTo>
                  <a:cubicBezTo>
                    <a:pt x="300" y="301"/>
                    <a:pt x="267" y="367"/>
                    <a:pt x="234" y="434"/>
                  </a:cubicBezTo>
                  <a:cubicBezTo>
                    <a:pt x="167" y="501"/>
                    <a:pt x="134" y="568"/>
                    <a:pt x="134" y="634"/>
                  </a:cubicBezTo>
                  <a:cubicBezTo>
                    <a:pt x="100" y="668"/>
                    <a:pt x="100" y="734"/>
                    <a:pt x="67" y="801"/>
                  </a:cubicBezTo>
                  <a:cubicBezTo>
                    <a:pt x="67" y="801"/>
                    <a:pt x="67" y="834"/>
                    <a:pt x="67" y="834"/>
                  </a:cubicBezTo>
                  <a:lnTo>
                    <a:pt x="100" y="834"/>
                  </a:lnTo>
                  <a:lnTo>
                    <a:pt x="367" y="701"/>
                  </a:lnTo>
                  <a:lnTo>
                    <a:pt x="400" y="668"/>
                  </a:lnTo>
                  <a:cubicBezTo>
                    <a:pt x="434" y="634"/>
                    <a:pt x="434" y="634"/>
                    <a:pt x="434" y="601"/>
                  </a:cubicBezTo>
                  <a:lnTo>
                    <a:pt x="467" y="568"/>
                  </a:lnTo>
                  <a:cubicBezTo>
                    <a:pt x="500" y="534"/>
                    <a:pt x="500" y="501"/>
                    <a:pt x="534" y="501"/>
                  </a:cubicBezTo>
                  <a:cubicBezTo>
                    <a:pt x="567" y="484"/>
                    <a:pt x="592" y="476"/>
                    <a:pt x="609" y="476"/>
                  </a:cubicBezTo>
                  <a:cubicBezTo>
                    <a:pt x="626" y="476"/>
                    <a:pt x="634" y="484"/>
                    <a:pt x="634" y="501"/>
                  </a:cubicBezTo>
                  <a:cubicBezTo>
                    <a:pt x="667" y="534"/>
                    <a:pt x="667" y="568"/>
                    <a:pt x="667" y="601"/>
                  </a:cubicBezTo>
                  <a:lnTo>
                    <a:pt x="434" y="801"/>
                  </a:lnTo>
                  <a:cubicBezTo>
                    <a:pt x="300" y="901"/>
                    <a:pt x="200" y="1035"/>
                    <a:pt x="100" y="1168"/>
                  </a:cubicBezTo>
                  <a:cubicBezTo>
                    <a:pt x="33" y="1301"/>
                    <a:pt x="0" y="1435"/>
                    <a:pt x="0" y="1568"/>
                  </a:cubicBezTo>
                  <a:cubicBezTo>
                    <a:pt x="0" y="1635"/>
                    <a:pt x="33" y="1702"/>
                    <a:pt x="67" y="1735"/>
                  </a:cubicBezTo>
                  <a:cubicBezTo>
                    <a:pt x="100" y="1802"/>
                    <a:pt x="100" y="1835"/>
                    <a:pt x="134" y="1868"/>
                  </a:cubicBezTo>
                  <a:cubicBezTo>
                    <a:pt x="167" y="1902"/>
                    <a:pt x="200" y="1902"/>
                    <a:pt x="234" y="1902"/>
                  </a:cubicBezTo>
                  <a:cubicBezTo>
                    <a:pt x="300" y="1902"/>
                    <a:pt x="367" y="1868"/>
                    <a:pt x="400" y="1835"/>
                  </a:cubicBezTo>
                  <a:cubicBezTo>
                    <a:pt x="467" y="1802"/>
                    <a:pt x="534" y="1735"/>
                    <a:pt x="601" y="1702"/>
                  </a:cubicBezTo>
                  <a:cubicBezTo>
                    <a:pt x="634" y="1635"/>
                    <a:pt x="667" y="1535"/>
                    <a:pt x="701" y="1468"/>
                  </a:cubicBezTo>
                  <a:lnTo>
                    <a:pt x="701" y="1568"/>
                  </a:lnTo>
                  <a:lnTo>
                    <a:pt x="701" y="1602"/>
                  </a:lnTo>
                  <a:lnTo>
                    <a:pt x="734" y="1602"/>
                  </a:lnTo>
                  <a:lnTo>
                    <a:pt x="1001" y="1468"/>
                  </a:lnTo>
                  <a:cubicBezTo>
                    <a:pt x="1001" y="1435"/>
                    <a:pt x="1034" y="1435"/>
                    <a:pt x="1034" y="1401"/>
                  </a:cubicBezTo>
                  <a:cubicBezTo>
                    <a:pt x="1034" y="1401"/>
                    <a:pt x="1034" y="1368"/>
                    <a:pt x="1034" y="1335"/>
                  </a:cubicBezTo>
                  <a:lnTo>
                    <a:pt x="1034" y="434"/>
                  </a:lnTo>
                  <a:cubicBezTo>
                    <a:pt x="1034" y="334"/>
                    <a:pt x="1034" y="267"/>
                    <a:pt x="1001" y="201"/>
                  </a:cubicBezTo>
                  <a:cubicBezTo>
                    <a:pt x="1001" y="134"/>
                    <a:pt x="967" y="101"/>
                    <a:pt x="901" y="67"/>
                  </a:cubicBezTo>
                  <a:cubicBezTo>
                    <a:pt x="867" y="34"/>
                    <a:pt x="834" y="0"/>
                    <a:pt x="767"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80"/>
            <p:cNvSpPr/>
            <p:nvPr/>
          </p:nvSpPr>
          <p:spPr>
            <a:xfrm>
              <a:off x="2920600" y="3994625"/>
              <a:ext cx="25875" cy="50400"/>
            </a:xfrm>
            <a:custGeom>
              <a:rect b="b" l="l" r="r" t="t"/>
              <a:pathLst>
                <a:path extrusionOk="0" h="2016" w="1035">
                  <a:moveTo>
                    <a:pt x="804" y="0"/>
                  </a:moveTo>
                  <a:cubicBezTo>
                    <a:pt x="790" y="0"/>
                    <a:pt x="777" y="4"/>
                    <a:pt x="767" y="14"/>
                  </a:cubicBezTo>
                  <a:cubicBezTo>
                    <a:pt x="701" y="14"/>
                    <a:pt x="634" y="14"/>
                    <a:pt x="601" y="48"/>
                  </a:cubicBezTo>
                  <a:cubicBezTo>
                    <a:pt x="567" y="81"/>
                    <a:pt x="534" y="114"/>
                    <a:pt x="500" y="148"/>
                  </a:cubicBezTo>
                  <a:cubicBezTo>
                    <a:pt x="467" y="148"/>
                    <a:pt x="434" y="181"/>
                    <a:pt x="400" y="214"/>
                  </a:cubicBezTo>
                  <a:cubicBezTo>
                    <a:pt x="400" y="248"/>
                    <a:pt x="367" y="281"/>
                    <a:pt x="367" y="314"/>
                  </a:cubicBezTo>
                  <a:cubicBezTo>
                    <a:pt x="334" y="348"/>
                    <a:pt x="334" y="381"/>
                    <a:pt x="300" y="415"/>
                  </a:cubicBezTo>
                  <a:lnTo>
                    <a:pt x="300" y="348"/>
                  </a:lnTo>
                  <a:cubicBezTo>
                    <a:pt x="334" y="314"/>
                    <a:pt x="334" y="281"/>
                    <a:pt x="300" y="281"/>
                  </a:cubicBezTo>
                  <a:lnTo>
                    <a:pt x="267" y="281"/>
                  </a:lnTo>
                  <a:lnTo>
                    <a:pt x="33" y="415"/>
                  </a:lnTo>
                  <a:cubicBezTo>
                    <a:pt x="33" y="415"/>
                    <a:pt x="0" y="448"/>
                    <a:pt x="0" y="481"/>
                  </a:cubicBezTo>
                  <a:cubicBezTo>
                    <a:pt x="0" y="481"/>
                    <a:pt x="0" y="515"/>
                    <a:pt x="0" y="548"/>
                  </a:cubicBezTo>
                  <a:lnTo>
                    <a:pt x="0" y="1949"/>
                  </a:lnTo>
                  <a:cubicBezTo>
                    <a:pt x="0" y="1949"/>
                    <a:pt x="0" y="1982"/>
                    <a:pt x="0" y="2016"/>
                  </a:cubicBezTo>
                  <a:lnTo>
                    <a:pt x="33" y="2016"/>
                  </a:lnTo>
                  <a:lnTo>
                    <a:pt x="300" y="1849"/>
                  </a:lnTo>
                  <a:cubicBezTo>
                    <a:pt x="300" y="1849"/>
                    <a:pt x="300" y="1816"/>
                    <a:pt x="334" y="1816"/>
                  </a:cubicBezTo>
                  <a:cubicBezTo>
                    <a:pt x="334" y="1782"/>
                    <a:pt x="334" y="1782"/>
                    <a:pt x="334" y="1749"/>
                  </a:cubicBezTo>
                  <a:lnTo>
                    <a:pt x="334" y="982"/>
                  </a:lnTo>
                  <a:cubicBezTo>
                    <a:pt x="334" y="882"/>
                    <a:pt x="334" y="815"/>
                    <a:pt x="367" y="748"/>
                  </a:cubicBezTo>
                  <a:cubicBezTo>
                    <a:pt x="400" y="681"/>
                    <a:pt x="434" y="615"/>
                    <a:pt x="500" y="581"/>
                  </a:cubicBezTo>
                  <a:cubicBezTo>
                    <a:pt x="534" y="565"/>
                    <a:pt x="559" y="556"/>
                    <a:pt x="580" y="556"/>
                  </a:cubicBezTo>
                  <a:cubicBezTo>
                    <a:pt x="601" y="556"/>
                    <a:pt x="617" y="565"/>
                    <a:pt x="634" y="581"/>
                  </a:cubicBezTo>
                  <a:cubicBezTo>
                    <a:pt x="667" y="648"/>
                    <a:pt x="667" y="715"/>
                    <a:pt x="667" y="781"/>
                  </a:cubicBezTo>
                  <a:lnTo>
                    <a:pt x="667" y="1549"/>
                  </a:lnTo>
                  <a:lnTo>
                    <a:pt x="667" y="1582"/>
                  </a:lnTo>
                  <a:cubicBezTo>
                    <a:pt x="667" y="1599"/>
                    <a:pt x="676" y="1607"/>
                    <a:pt x="684" y="1607"/>
                  </a:cubicBezTo>
                  <a:cubicBezTo>
                    <a:pt x="692" y="1607"/>
                    <a:pt x="701" y="1599"/>
                    <a:pt x="701" y="1582"/>
                  </a:cubicBezTo>
                  <a:lnTo>
                    <a:pt x="934" y="1449"/>
                  </a:lnTo>
                  <a:cubicBezTo>
                    <a:pt x="967" y="1449"/>
                    <a:pt x="967" y="1415"/>
                    <a:pt x="1001" y="1415"/>
                  </a:cubicBezTo>
                  <a:cubicBezTo>
                    <a:pt x="1001" y="1382"/>
                    <a:pt x="1001" y="1349"/>
                    <a:pt x="1001" y="1349"/>
                  </a:cubicBezTo>
                  <a:lnTo>
                    <a:pt x="1034" y="515"/>
                  </a:lnTo>
                  <a:cubicBezTo>
                    <a:pt x="1034" y="415"/>
                    <a:pt x="1001" y="314"/>
                    <a:pt x="1001" y="214"/>
                  </a:cubicBezTo>
                  <a:cubicBezTo>
                    <a:pt x="967" y="148"/>
                    <a:pt x="934" y="81"/>
                    <a:pt x="901" y="48"/>
                  </a:cubicBezTo>
                  <a:cubicBezTo>
                    <a:pt x="877" y="24"/>
                    <a:pt x="837" y="0"/>
                    <a:pt x="80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80"/>
            <p:cNvSpPr/>
            <p:nvPr/>
          </p:nvSpPr>
          <p:spPr>
            <a:xfrm>
              <a:off x="2951450" y="3975800"/>
              <a:ext cx="26700" cy="45050"/>
            </a:xfrm>
            <a:custGeom>
              <a:rect b="b" l="l" r="r" t="t"/>
              <a:pathLst>
                <a:path extrusionOk="0" h="1802" w="1068">
                  <a:moveTo>
                    <a:pt x="801" y="0"/>
                  </a:moveTo>
                  <a:cubicBezTo>
                    <a:pt x="701" y="0"/>
                    <a:pt x="634" y="33"/>
                    <a:pt x="534" y="100"/>
                  </a:cubicBezTo>
                  <a:cubicBezTo>
                    <a:pt x="467" y="133"/>
                    <a:pt x="401" y="200"/>
                    <a:pt x="334" y="267"/>
                  </a:cubicBezTo>
                  <a:cubicBezTo>
                    <a:pt x="267" y="334"/>
                    <a:pt x="200" y="400"/>
                    <a:pt x="167" y="500"/>
                  </a:cubicBezTo>
                  <a:cubicBezTo>
                    <a:pt x="134" y="600"/>
                    <a:pt x="100" y="667"/>
                    <a:pt x="67" y="767"/>
                  </a:cubicBezTo>
                  <a:cubicBezTo>
                    <a:pt x="34" y="901"/>
                    <a:pt x="0" y="1001"/>
                    <a:pt x="0" y="1101"/>
                  </a:cubicBezTo>
                  <a:lnTo>
                    <a:pt x="0" y="1334"/>
                  </a:lnTo>
                  <a:cubicBezTo>
                    <a:pt x="0" y="1434"/>
                    <a:pt x="34" y="1534"/>
                    <a:pt x="67" y="1601"/>
                  </a:cubicBezTo>
                  <a:cubicBezTo>
                    <a:pt x="67" y="1668"/>
                    <a:pt x="134" y="1735"/>
                    <a:pt x="167" y="1768"/>
                  </a:cubicBezTo>
                  <a:cubicBezTo>
                    <a:pt x="234" y="1801"/>
                    <a:pt x="267" y="1801"/>
                    <a:pt x="334" y="1801"/>
                  </a:cubicBezTo>
                  <a:cubicBezTo>
                    <a:pt x="401" y="1801"/>
                    <a:pt x="467" y="1768"/>
                    <a:pt x="534" y="1735"/>
                  </a:cubicBezTo>
                  <a:cubicBezTo>
                    <a:pt x="634" y="1668"/>
                    <a:pt x="734" y="1601"/>
                    <a:pt x="801" y="1534"/>
                  </a:cubicBezTo>
                  <a:cubicBezTo>
                    <a:pt x="868" y="1434"/>
                    <a:pt x="934" y="1368"/>
                    <a:pt x="968" y="1268"/>
                  </a:cubicBezTo>
                  <a:cubicBezTo>
                    <a:pt x="1001" y="1201"/>
                    <a:pt x="1034" y="1101"/>
                    <a:pt x="1034" y="1034"/>
                  </a:cubicBezTo>
                  <a:cubicBezTo>
                    <a:pt x="1068" y="967"/>
                    <a:pt x="1068" y="934"/>
                    <a:pt x="1068" y="867"/>
                  </a:cubicBezTo>
                  <a:cubicBezTo>
                    <a:pt x="1068" y="834"/>
                    <a:pt x="1068" y="834"/>
                    <a:pt x="1068" y="834"/>
                  </a:cubicBezTo>
                  <a:lnTo>
                    <a:pt x="1034" y="834"/>
                  </a:lnTo>
                  <a:lnTo>
                    <a:pt x="768" y="967"/>
                  </a:lnTo>
                  <a:cubicBezTo>
                    <a:pt x="768" y="967"/>
                    <a:pt x="734" y="1001"/>
                    <a:pt x="734" y="1001"/>
                  </a:cubicBezTo>
                  <a:lnTo>
                    <a:pt x="734" y="1067"/>
                  </a:lnTo>
                  <a:cubicBezTo>
                    <a:pt x="701" y="1101"/>
                    <a:pt x="701" y="1134"/>
                    <a:pt x="667" y="1168"/>
                  </a:cubicBezTo>
                  <a:cubicBezTo>
                    <a:pt x="634" y="1201"/>
                    <a:pt x="601" y="1234"/>
                    <a:pt x="567" y="1268"/>
                  </a:cubicBezTo>
                  <a:cubicBezTo>
                    <a:pt x="534" y="1284"/>
                    <a:pt x="509" y="1293"/>
                    <a:pt x="488" y="1293"/>
                  </a:cubicBezTo>
                  <a:cubicBezTo>
                    <a:pt x="467" y="1293"/>
                    <a:pt x="451" y="1284"/>
                    <a:pt x="434" y="1268"/>
                  </a:cubicBezTo>
                  <a:cubicBezTo>
                    <a:pt x="401" y="1234"/>
                    <a:pt x="367" y="1168"/>
                    <a:pt x="401" y="1134"/>
                  </a:cubicBezTo>
                  <a:cubicBezTo>
                    <a:pt x="367" y="1067"/>
                    <a:pt x="367" y="1034"/>
                    <a:pt x="401" y="1001"/>
                  </a:cubicBezTo>
                  <a:cubicBezTo>
                    <a:pt x="367" y="967"/>
                    <a:pt x="367" y="934"/>
                    <a:pt x="401" y="901"/>
                  </a:cubicBezTo>
                  <a:cubicBezTo>
                    <a:pt x="401" y="834"/>
                    <a:pt x="401" y="767"/>
                    <a:pt x="434" y="701"/>
                  </a:cubicBezTo>
                  <a:cubicBezTo>
                    <a:pt x="467" y="634"/>
                    <a:pt x="501" y="600"/>
                    <a:pt x="567" y="567"/>
                  </a:cubicBezTo>
                  <a:cubicBezTo>
                    <a:pt x="601" y="534"/>
                    <a:pt x="634" y="534"/>
                    <a:pt x="667" y="534"/>
                  </a:cubicBezTo>
                  <a:cubicBezTo>
                    <a:pt x="701" y="534"/>
                    <a:pt x="701" y="567"/>
                    <a:pt x="734" y="567"/>
                  </a:cubicBezTo>
                  <a:cubicBezTo>
                    <a:pt x="734" y="600"/>
                    <a:pt x="734" y="600"/>
                    <a:pt x="734" y="600"/>
                  </a:cubicBezTo>
                  <a:cubicBezTo>
                    <a:pt x="751" y="617"/>
                    <a:pt x="759" y="625"/>
                    <a:pt x="763" y="625"/>
                  </a:cubicBezTo>
                  <a:cubicBezTo>
                    <a:pt x="768" y="625"/>
                    <a:pt x="768" y="617"/>
                    <a:pt x="768" y="600"/>
                  </a:cubicBezTo>
                  <a:lnTo>
                    <a:pt x="1034" y="467"/>
                  </a:lnTo>
                  <a:cubicBezTo>
                    <a:pt x="1068" y="434"/>
                    <a:pt x="1068" y="434"/>
                    <a:pt x="1068" y="400"/>
                  </a:cubicBezTo>
                  <a:cubicBezTo>
                    <a:pt x="1068" y="400"/>
                    <a:pt x="1068" y="367"/>
                    <a:pt x="1068" y="334"/>
                  </a:cubicBezTo>
                  <a:cubicBezTo>
                    <a:pt x="1068" y="300"/>
                    <a:pt x="1068" y="267"/>
                    <a:pt x="1034" y="234"/>
                  </a:cubicBezTo>
                  <a:cubicBezTo>
                    <a:pt x="1034" y="167"/>
                    <a:pt x="1001" y="133"/>
                    <a:pt x="968" y="67"/>
                  </a:cubicBezTo>
                  <a:cubicBezTo>
                    <a:pt x="934" y="33"/>
                    <a:pt x="868" y="0"/>
                    <a:pt x="80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80"/>
            <p:cNvSpPr/>
            <p:nvPr/>
          </p:nvSpPr>
          <p:spPr>
            <a:xfrm>
              <a:off x="2983975" y="3957450"/>
              <a:ext cx="27550" cy="45050"/>
            </a:xfrm>
            <a:custGeom>
              <a:rect b="b" l="l" r="r" t="t"/>
              <a:pathLst>
                <a:path extrusionOk="0" h="1802" w="1102">
                  <a:moveTo>
                    <a:pt x="617" y="476"/>
                  </a:moveTo>
                  <a:cubicBezTo>
                    <a:pt x="642" y="476"/>
                    <a:pt x="667" y="484"/>
                    <a:pt x="701" y="501"/>
                  </a:cubicBezTo>
                  <a:cubicBezTo>
                    <a:pt x="734" y="534"/>
                    <a:pt x="734" y="567"/>
                    <a:pt x="734" y="634"/>
                  </a:cubicBezTo>
                  <a:lnTo>
                    <a:pt x="401" y="834"/>
                  </a:lnTo>
                  <a:cubicBezTo>
                    <a:pt x="401" y="767"/>
                    <a:pt x="401" y="701"/>
                    <a:pt x="434" y="634"/>
                  </a:cubicBezTo>
                  <a:cubicBezTo>
                    <a:pt x="467" y="567"/>
                    <a:pt x="501" y="534"/>
                    <a:pt x="567" y="501"/>
                  </a:cubicBezTo>
                  <a:lnTo>
                    <a:pt x="534" y="501"/>
                  </a:lnTo>
                  <a:cubicBezTo>
                    <a:pt x="567" y="484"/>
                    <a:pt x="592" y="476"/>
                    <a:pt x="617" y="476"/>
                  </a:cubicBezTo>
                  <a:close/>
                  <a:moveTo>
                    <a:pt x="801" y="0"/>
                  </a:moveTo>
                  <a:cubicBezTo>
                    <a:pt x="701" y="0"/>
                    <a:pt x="634" y="34"/>
                    <a:pt x="534" y="67"/>
                  </a:cubicBezTo>
                  <a:cubicBezTo>
                    <a:pt x="467" y="134"/>
                    <a:pt x="367" y="200"/>
                    <a:pt x="334" y="267"/>
                  </a:cubicBezTo>
                  <a:cubicBezTo>
                    <a:pt x="234" y="367"/>
                    <a:pt x="200" y="434"/>
                    <a:pt x="167" y="534"/>
                  </a:cubicBezTo>
                  <a:cubicBezTo>
                    <a:pt x="100" y="634"/>
                    <a:pt x="67" y="734"/>
                    <a:pt x="34" y="867"/>
                  </a:cubicBezTo>
                  <a:cubicBezTo>
                    <a:pt x="34" y="968"/>
                    <a:pt x="0" y="1101"/>
                    <a:pt x="0" y="1201"/>
                  </a:cubicBezTo>
                  <a:cubicBezTo>
                    <a:pt x="0" y="1301"/>
                    <a:pt x="34" y="1435"/>
                    <a:pt x="34" y="1535"/>
                  </a:cubicBezTo>
                  <a:cubicBezTo>
                    <a:pt x="67" y="1601"/>
                    <a:pt x="100" y="1668"/>
                    <a:pt x="167" y="1735"/>
                  </a:cubicBezTo>
                  <a:cubicBezTo>
                    <a:pt x="200" y="1768"/>
                    <a:pt x="267" y="1801"/>
                    <a:pt x="334" y="1801"/>
                  </a:cubicBezTo>
                  <a:cubicBezTo>
                    <a:pt x="401" y="1801"/>
                    <a:pt x="467" y="1768"/>
                    <a:pt x="534" y="1735"/>
                  </a:cubicBezTo>
                  <a:cubicBezTo>
                    <a:pt x="634" y="1668"/>
                    <a:pt x="701" y="1601"/>
                    <a:pt x="767" y="1535"/>
                  </a:cubicBezTo>
                  <a:cubicBezTo>
                    <a:pt x="834" y="1468"/>
                    <a:pt x="901" y="1368"/>
                    <a:pt x="934" y="1301"/>
                  </a:cubicBezTo>
                  <a:cubicBezTo>
                    <a:pt x="968" y="1234"/>
                    <a:pt x="1001" y="1168"/>
                    <a:pt x="1034" y="1101"/>
                  </a:cubicBezTo>
                  <a:cubicBezTo>
                    <a:pt x="1034" y="1068"/>
                    <a:pt x="1068" y="1001"/>
                    <a:pt x="1068" y="968"/>
                  </a:cubicBezTo>
                  <a:cubicBezTo>
                    <a:pt x="1068" y="934"/>
                    <a:pt x="1068" y="934"/>
                    <a:pt x="1034" y="934"/>
                  </a:cubicBezTo>
                  <a:lnTo>
                    <a:pt x="767" y="1068"/>
                  </a:lnTo>
                  <a:lnTo>
                    <a:pt x="734" y="1101"/>
                  </a:lnTo>
                  <a:lnTo>
                    <a:pt x="701" y="1168"/>
                  </a:lnTo>
                  <a:cubicBezTo>
                    <a:pt x="667" y="1168"/>
                    <a:pt x="667" y="1201"/>
                    <a:pt x="634" y="1234"/>
                  </a:cubicBezTo>
                  <a:cubicBezTo>
                    <a:pt x="601" y="1268"/>
                    <a:pt x="567" y="1301"/>
                    <a:pt x="534" y="1301"/>
                  </a:cubicBezTo>
                  <a:lnTo>
                    <a:pt x="501" y="1334"/>
                  </a:lnTo>
                  <a:lnTo>
                    <a:pt x="434" y="1334"/>
                  </a:lnTo>
                  <a:cubicBezTo>
                    <a:pt x="401" y="1334"/>
                    <a:pt x="401" y="1301"/>
                    <a:pt x="401" y="1301"/>
                  </a:cubicBezTo>
                  <a:cubicBezTo>
                    <a:pt x="367" y="1234"/>
                    <a:pt x="367" y="1201"/>
                    <a:pt x="401" y="1168"/>
                  </a:cubicBezTo>
                  <a:lnTo>
                    <a:pt x="1034" y="801"/>
                  </a:lnTo>
                  <a:cubicBezTo>
                    <a:pt x="1068" y="767"/>
                    <a:pt x="1068" y="767"/>
                    <a:pt x="1068" y="734"/>
                  </a:cubicBezTo>
                  <a:cubicBezTo>
                    <a:pt x="1101" y="734"/>
                    <a:pt x="1101" y="701"/>
                    <a:pt x="1068" y="667"/>
                  </a:cubicBezTo>
                  <a:lnTo>
                    <a:pt x="1068" y="601"/>
                  </a:lnTo>
                  <a:cubicBezTo>
                    <a:pt x="1068" y="501"/>
                    <a:pt x="1068" y="400"/>
                    <a:pt x="1068" y="334"/>
                  </a:cubicBezTo>
                  <a:cubicBezTo>
                    <a:pt x="1034" y="234"/>
                    <a:pt x="1001" y="167"/>
                    <a:pt x="968" y="100"/>
                  </a:cubicBezTo>
                  <a:cubicBezTo>
                    <a:pt x="934" y="67"/>
                    <a:pt x="868" y="34"/>
                    <a:pt x="80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80"/>
            <p:cNvSpPr/>
            <p:nvPr/>
          </p:nvSpPr>
          <p:spPr>
            <a:xfrm>
              <a:off x="3018150" y="3929100"/>
              <a:ext cx="8375" cy="57550"/>
            </a:xfrm>
            <a:custGeom>
              <a:rect b="b" l="l" r="r" t="t"/>
              <a:pathLst>
                <a:path extrusionOk="0" h="2302" w="335">
                  <a:moveTo>
                    <a:pt x="301" y="0"/>
                  </a:moveTo>
                  <a:lnTo>
                    <a:pt x="68" y="133"/>
                  </a:lnTo>
                  <a:cubicBezTo>
                    <a:pt x="34" y="167"/>
                    <a:pt x="34" y="167"/>
                    <a:pt x="34" y="200"/>
                  </a:cubicBezTo>
                  <a:cubicBezTo>
                    <a:pt x="1" y="234"/>
                    <a:pt x="1" y="234"/>
                    <a:pt x="34" y="267"/>
                  </a:cubicBezTo>
                  <a:lnTo>
                    <a:pt x="34" y="2268"/>
                  </a:lnTo>
                  <a:cubicBezTo>
                    <a:pt x="1" y="2268"/>
                    <a:pt x="1" y="2302"/>
                    <a:pt x="34" y="2302"/>
                  </a:cubicBezTo>
                  <a:lnTo>
                    <a:pt x="68" y="2302"/>
                  </a:lnTo>
                  <a:lnTo>
                    <a:pt x="301" y="2168"/>
                  </a:lnTo>
                  <a:cubicBezTo>
                    <a:pt x="334" y="2168"/>
                    <a:pt x="334" y="2135"/>
                    <a:pt x="334" y="2135"/>
                  </a:cubicBezTo>
                  <a:cubicBezTo>
                    <a:pt x="334" y="2102"/>
                    <a:pt x="334" y="2068"/>
                    <a:pt x="334" y="2068"/>
                  </a:cubicBezTo>
                  <a:lnTo>
                    <a:pt x="334" y="67"/>
                  </a:lnTo>
                  <a:lnTo>
                    <a:pt x="334"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80"/>
            <p:cNvSpPr/>
            <p:nvPr/>
          </p:nvSpPr>
          <p:spPr>
            <a:xfrm>
              <a:off x="3462650" y="3450150"/>
              <a:ext cx="336100" cy="319925"/>
            </a:xfrm>
            <a:custGeom>
              <a:rect b="b" l="l" r="r" t="t"/>
              <a:pathLst>
                <a:path extrusionOk="0" h="12797" w="13444">
                  <a:moveTo>
                    <a:pt x="12932" y="1"/>
                  </a:moveTo>
                  <a:cubicBezTo>
                    <a:pt x="12815" y="1"/>
                    <a:pt x="12682" y="36"/>
                    <a:pt x="12543" y="111"/>
                  </a:cubicBezTo>
                  <a:lnTo>
                    <a:pt x="901" y="6849"/>
                  </a:lnTo>
                  <a:cubicBezTo>
                    <a:pt x="367" y="7183"/>
                    <a:pt x="34" y="7783"/>
                    <a:pt x="0" y="8417"/>
                  </a:cubicBezTo>
                  <a:lnTo>
                    <a:pt x="0" y="12153"/>
                  </a:lnTo>
                  <a:cubicBezTo>
                    <a:pt x="0" y="12561"/>
                    <a:pt x="225" y="12797"/>
                    <a:pt x="526" y="12797"/>
                  </a:cubicBezTo>
                  <a:cubicBezTo>
                    <a:pt x="642" y="12797"/>
                    <a:pt x="770" y="12761"/>
                    <a:pt x="901" y="12687"/>
                  </a:cubicBezTo>
                  <a:lnTo>
                    <a:pt x="12543" y="5949"/>
                  </a:lnTo>
                  <a:cubicBezTo>
                    <a:pt x="13076" y="5615"/>
                    <a:pt x="13410" y="5015"/>
                    <a:pt x="13443" y="4381"/>
                  </a:cubicBezTo>
                  <a:lnTo>
                    <a:pt x="13443" y="645"/>
                  </a:lnTo>
                  <a:cubicBezTo>
                    <a:pt x="13443" y="236"/>
                    <a:pt x="13236" y="1"/>
                    <a:pt x="1293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80"/>
            <p:cNvSpPr/>
            <p:nvPr/>
          </p:nvSpPr>
          <p:spPr>
            <a:xfrm>
              <a:off x="3574400" y="3603025"/>
              <a:ext cx="30025" cy="58400"/>
            </a:xfrm>
            <a:custGeom>
              <a:rect b="b" l="l" r="r" t="t"/>
              <a:pathLst>
                <a:path extrusionOk="0" h="2336" w="1201">
                  <a:moveTo>
                    <a:pt x="801" y="0"/>
                  </a:moveTo>
                  <a:cubicBezTo>
                    <a:pt x="701" y="0"/>
                    <a:pt x="634" y="34"/>
                    <a:pt x="567" y="100"/>
                  </a:cubicBezTo>
                  <a:cubicBezTo>
                    <a:pt x="467" y="134"/>
                    <a:pt x="400" y="200"/>
                    <a:pt x="334" y="267"/>
                  </a:cubicBezTo>
                  <a:cubicBezTo>
                    <a:pt x="267" y="334"/>
                    <a:pt x="234" y="434"/>
                    <a:pt x="167" y="534"/>
                  </a:cubicBezTo>
                  <a:cubicBezTo>
                    <a:pt x="134" y="601"/>
                    <a:pt x="100" y="701"/>
                    <a:pt x="67" y="801"/>
                  </a:cubicBezTo>
                  <a:cubicBezTo>
                    <a:pt x="33" y="868"/>
                    <a:pt x="33" y="968"/>
                    <a:pt x="33" y="1068"/>
                  </a:cubicBezTo>
                  <a:cubicBezTo>
                    <a:pt x="0" y="1168"/>
                    <a:pt x="33" y="1301"/>
                    <a:pt x="134" y="1401"/>
                  </a:cubicBezTo>
                  <a:cubicBezTo>
                    <a:pt x="176" y="1465"/>
                    <a:pt x="232" y="1488"/>
                    <a:pt x="292" y="1488"/>
                  </a:cubicBezTo>
                  <a:cubicBezTo>
                    <a:pt x="327" y="1488"/>
                    <a:pt x="364" y="1480"/>
                    <a:pt x="400" y="1468"/>
                  </a:cubicBezTo>
                  <a:lnTo>
                    <a:pt x="601" y="1435"/>
                  </a:lnTo>
                  <a:cubicBezTo>
                    <a:pt x="634" y="1401"/>
                    <a:pt x="667" y="1401"/>
                    <a:pt x="734" y="1401"/>
                  </a:cubicBezTo>
                  <a:lnTo>
                    <a:pt x="801" y="1401"/>
                  </a:lnTo>
                  <a:cubicBezTo>
                    <a:pt x="834" y="1401"/>
                    <a:pt x="834" y="1435"/>
                    <a:pt x="834" y="1468"/>
                  </a:cubicBezTo>
                  <a:cubicBezTo>
                    <a:pt x="834" y="1501"/>
                    <a:pt x="801" y="1568"/>
                    <a:pt x="767" y="1635"/>
                  </a:cubicBezTo>
                  <a:cubicBezTo>
                    <a:pt x="701" y="1668"/>
                    <a:pt x="667" y="1702"/>
                    <a:pt x="601" y="1768"/>
                  </a:cubicBezTo>
                  <a:cubicBezTo>
                    <a:pt x="567" y="1768"/>
                    <a:pt x="534" y="1802"/>
                    <a:pt x="500" y="1802"/>
                  </a:cubicBezTo>
                  <a:lnTo>
                    <a:pt x="434" y="1802"/>
                  </a:lnTo>
                  <a:lnTo>
                    <a:pt x="367" y="1768"/>
                  </a:lnTo>
                  <a:lnTo>
                    <a:pt x="367" y="1735"/>
                  </a:lnTo>
                  <a:lnTo>
                    <a:pt x="267" y="1735"/>
                  </a:lnTo>
                  <a:lnTo>
                    <a:pt x="33" y="1868"/>
                  </a:lnTo>
                  <a:cubicBezTo>
                    <a:pt x="0" y="1902"/>
                    <a:pt x="0" y="1902"/>
                    <a:pt x="0" y="1902"/>
                  </a:cubicBezTo>
                  <a:cubicBezTo>
                    <a:pt x="0" y="1935"/>
                    <a:pt x="0" y="1968"/>
                    <a:pt x="0" y="1968"/>
                  </a:cubicBezTo>
                  <a:cubicBezTo>
                    <a:pt x="0" y="2035"/>
                    <a:pt x="0" y="2102"/>
                    <a:pt x="33" y="2169"/>
                  </a:cubicBezTo>
                  <a:cubicBezTo>
                    <a:pt x="67" y="2235"/>
                    <a:pt x="100" y="2269"/>
                    <a:pt x="167" y="2302"/>
                  </a:cubicBezTo>
                  <a:cubicBezTo>
                    <a:pt x="234" y="2335"/>
                    <a:pt x="300" y="2335"/>
                    <a:pt x="367" y="2335"/>
                  </a:cubicBezTo>
                  <a:cubicBezTo>
                    <a:pt x="434" y="2335"/>
                    <a:pt x="534" y="2302"/>
                    <a:pt x="601" y="2235"/>
                  </a:cubicBezTo>
                  <a:cubicBezTo>
                    <a:pt x="701" y="2202"/>
                    <a:pt x="767" y="2135"/>
                    <a:pt x="834" y="2069"/>
                  </a:cubicBezTo>
                  <a:cubicBezTo>
                    <a:pt x="901" y="2002"/>
                    <a:pt x="967" y="1902"/>
                    <a:pt x="1034" y="1835"/>
                  </a:cubicBezTo>
                  <a:cubicBezTo>
                    <a:pt x="1068" y="1735"/>
                    <a:pt x="1134" y="1635"/>
                    <a:pt x="1168" y="1535"/>
                  </a:cubicBezTo>
                  <a:cubicBezTo>
                    <a:pt x="1201" y="1435"/>
                    <a:pt x="1201" y="1335"/>
                    <a:pt x="1201" y="1235"/>
                  </a:cubicBezTo>
                  <a:cubicBezTo>
                    <a:pt x="1201" y="1168"/>
                    <a:pt x="1201" y="1101"/>
                    <a:pt x="1168" y="1001"/>
                  </a:cubicBezTo>
                  <a:cubicBezTo>
                    <a:pt x="1168" y="968"/>
                    <a:pt x="1134" y="934"/>
                    <a:pt x="1101" y="868"/>
                  </a:cubicBezTo>
                  <a:cubicBezTo>
                    <a:pt x="1068" y="868"/>
                    <a:pt x="1001" y="834"/>
                    <a:pt x="967" y="834"/>
                  </a:cubicBezTo>
                  <a:cubicBezTo>
                    <a:pt x="901" y="834"/>
                    <a:pt x="834" y="834"/>
                    <a:pt x="767" y="868"/>
                  </a:cubicBezTo>
                  <a:lnTo>
                    <a:pt x="601" y="901"/>
                  </a:lnTo>
                  <a:lnTo>
                    <a:pt x="434" y="901"/>
                  </a:lnTo>
                  <a:cubicBezTo>
                    <a:pt x="400" y="868"/>
                    <a:pt x="400" y="868"/>
                    <a:pt x="434" y="834"/>
                  </a:cubicBezTo>
                  <a:cubicBezTo>
                    <a:pt x="400" y="801"/>
                    <a:pt x="400" y="768"/>
                    <a:pt x="434" y="734"/>
                  </a:cubicBezTo>
                  <a:cubicBezTo>
                    <a:pt x="434" y="734"/>
                    <a:pt x="434" y="701"/>
                    <a:pt x="467" y="667"/>
                  </a:cubicBezTo>
                  <a:cubicBezTo>
                    <a:pt x="467" y="667"/>
                    <a:pt x="500" y="634"/>
                    <a:pt x="534" y="634"/>
                  </a:cubicBezTo>
                  <a:lnTo>
                    <a:pt x="601" y="567"/>
                  </a:lnTo>
                  <a:cubicBezTo>
                    <a:pt x="601" y="567"/>
                    <a:pt x="634" y="534"/>
                    <a:pt x="667" y="534"/>
                  </a:cubicBezTo>
                  <a:lnTo>
                    <a:pt x="734" y="534"/>
                  </a:lnTo>
                  <a:cubicBezTo>
                    <a:pt x="734" y="534"/>
                    <a:pt x="767" y="534"/>
                    <a:pt x="767" y="567"/>
                  </a:cubicBezTo>
                  <a:lnTo>
                    <a:pt x="867" y="567"/>
                  </a:lnTo>
                  <a:lnTo>
                    <a:pt x="1101" y="434"/>
                  </a:lnTo>
                  <a:cubicBezTo>
                    <a:pt x="1134" y="434"/>
                    <a:pt x="1134" y="401"/>
                    <a:pt x="1134" y="401"/>
                  </a:cubicBezTo>
                  <a:cubicBezTo>
                    <a:pt x="1134" y="367"/>
                    <a:pt x="1134" y="367"/>
                    <a:pt x="1134" y="334"/>
                  </a:cubicBezTo>
                  <a:cubicBezTo>
                    <a:pt x="1134" y="267"/>
                    <a:pt x="1101" y="234"/>
                    <a:pt x="1101" y="167"/>
                  </a:cubicBezTo>
                  <a:cubicBezTo>
                    <a:pt x="1068" y="100"/>
                    <a:pt x="1034" y="67"/>
                    <a:pt x="967" y="34"/>
                  </a:cubicBezTo>
                  <a:cubicBezTo>
                    <a:pt x="901" y="0"/>
                    <a:pt x="834" y="0"/>
                    <a:pt x="801"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80"/>
            <p:cNvSpPr/>
            <p:nvPr/>
          </p:nvSpPr>
          <p:spPr>
            <a:xfrm>
              <a:off x="3606075" y="3598025"/>
              <a:ext cx="25875" cy="46725"/>
            </a:xfrm>
            <a:custGeom>
              <a:rect b="b" l="l" r="r" t="t"/>
              <a:pathLst>
                <a:path extrusionOk="0" h="1869" w="1035">
                  <a:moveTo>
                    <a:pt x="634" y="934"/>
                  </a:moveTo>
                  <a:cubicBezTo>
                    <a:pt x="634" y="968"/>
                    <a:pt x="634" y="1034"/>
                    <a:pt x="634" y="1068"/>
                  </a:cubicBezTo>
                  <a:cubicBezTo>
                    <a:pt x="634" y="1101"/>
                    <a:pt x="601" y="1134"/>
                    <a:pt x="601" y="1168"/>
                  </a:cubicBezTo>
                  <a:cubicBezTo>
                    <a:pt x="568" y="1201"/>
                    <a:pt x="568" y="1234"/>
                    <a:pt x="534" y="1268"/>
                  </a:cubicBezTo>
                  <a:cubicBezTo>
                    <a:pt x="501" y="1301"/>
                    <a:pt x="501" y="1334"/>
                    <a:pt x="468" y="1334"/>
                  </a:cubicBezTo>
                  <a:lnTo>
                    <a:pt x="468" y="1368"/>
                  </a:lnTo>
                  <a:lnTo>
                    <a:pt x="368" y="1368"/>
                  </a:lnTo>
                  <a:cubicBezTo>
                    <a:pt x="368" y="1368"/>
                    <a:pt x="334" y="1334"/>
                    <a:pt x="334" y="1301"/>
                  </a:cubicBezTo>
                  <a:cubicBezTo>
                    <a:pt x="334" y="1268"/>
                    <a:pt x="368" y="1234"/>
                    <a:pt x="368" y="1201"/>
                  </a:cubicBezTo>
                  <a:cubicBezTo>
                    <a:pt x="401" y="1134"/>
                    <a:pt x="434" y="1101"/>
                    <a:pt x="468" y="1101"/>
                  </a:cubicBezTo>
                  <a:lnTo>
                    <a:pt x="634" y="934"/>
                  </a:lnTo>
                  <a:close/>
                  <a:moveTo>
                    <a:pt x="768" y="0"/>
                  </a:moveTo>
                  <a:cubicBezTo>
                    <a:pt x="701" y="0"/>
                    <a:pt x="601" y="34"/>
                    <a:pt x="568" y="67"/>
                  </a:cubicBezTo>
                  <a:cubicBezTo>
                    <a:pt x="501" y="134"/>
                    <a:pt x="434" y="167"/>
                    <a:pt x="368" y="234"/>
                  </a:cubicBezTo>
                  <a:cubicBezTo>
                    <a:pt x="301" y="300"/>
                    <a:pt x="268" y="334"/>
                    <a:pt x="234" y="434"/>
                  </a:cubicBezTo>
                  <a:cubicBezTo>
                    <a:pt x="201" y="467"/>
                    <a:pt x="167" y="534"/>
                    <a:pt x="134" y="601"/>
                  </a:cubicBezTo>
                  <a:cubicBezTo>
                    <a:pt x="101" y="667"/>
                    <a:pt x="101" y="734"/>
                    <a:pt x="101" y="767"/>
                  </a:cubicBezTo>
                  <a:cubicBezTo>
                    <a:pt x="67" y="801"/>
                    <a:pt x="67" y="801"/>
                    <a:pt x="101" y="801"/>
                  </a:cubicBezTo>
                  <a:cubicBezTo>
                    <a:pt x="101" y="817"/>
                    <a:pt x="101" y="826"/>
                    <a:pt x="105" y="826"/>
                  </a:cubicBezTo>
                  <a:cubicBezTo>
                    <a:pt x="109" y="826"/>
                    <a:pt x="117" y="817"/>
                    <a:pt x="134" y="801"/>
                  </a:cubicBezTo>
                  <a:lnTo>
                    <a:pt x="368" y="667"/>
                  </a:lnTo>
                  <a:lnTo>
                    <a:pt x="401" y="634"/>
                  </a:lnTo>
                  <a:cubicBezTo>
                    <a:pt x="434" y="634"/>
                    <a:pt x="434" y="601"/>
                    <a:pt x="434" y="601"/>
                  </a:cubicBezTo>
                  <a:lnTo>
                    <a:pt x="468" y="534"/>
                  </a:lnTo>
                  <a:cubicBezTo>
                    <a:pt x="501" y="534"/>
                    <a:pt x="501" y="501"/>
                    <a:pt x="534" y="501"/>
                  </a:cubicBezTo>
                  <a:cubicBezTo>
                    <a:pt x="568" y="484"/>
                    <a:pt x="593" y="476"/>
                    <a:pt x="609" y="476"/>
                  </a:cubicBezTo>
                  <a:cubicBezTo>
                    <a:pt x="626" y="476"/>
                    <a:pt x="634" y="484"/>
                    <a:pt x="634" y="501"/>
                  </a:cubicBezTo>
                  <a:cubicBezTo>
                    <a:pt x="634" y="501"/>
                    <a:pt x="668" y="567"/>
                    <a:pt x="668" y="601"/>
                  </a:cubicBezTo>
                  <a:lnTo>
                    <a:pt x="434" y="767"/>
                  </a:lnTo>
                  <a:cubicBezTo>
                    <a:pt x="301" y="867"/>
                    <a:pt x="201" y="1001"/>
                    <a:pt x="101" y="1168"/>
                  </a:cubicBezTo>
                  <a:cubicBezTo>
                    <a:pt x="34" y="1268"/>
                    <a:pt x="1" y="1401"/>
                    <a:pt x="1" y="1535"/>
                  </a:cubicBezTo>
                  <a:cubicBezTo>
                    <a:pt x="34" y="1601"/>
                    <a:pt x="34" y="1668"/>
                    <a:pt x="67" y="1701"/>
                  </a:cubicBezTo>
                  <a:cubicBezTo>
                    <a:pt x="101" y="1768"/>
                    <a:pt x="101" y="1802"/>
                    <a:pt x="134" y="1835"/>
                  </a:cubicBezTo>
                  <a:cubicBezTo>
                    <a:pt x="167" y="1835"/>
                    <a:pt x="201" y="1868"/>
                    <a:pt x="268" y="1868"/>
                  </a:cubicBezTo>
                  <a:cubicBezTo>
                    <a:pt x="301" y="1868"/>
                    <a:pt x="368" y="1835"/>
                    <a:pt x="401" y="1802"/>
                  </a:cubicBezTo>
                  <a:cubicBezTo>
                    <a:pt x="468" y="1768"/>
                    <a:pt x="534" y="1701"/>
                    <a:pt x="568" y="1668"/>
                  </a:cubicBezTo>
                  <a:cubicBezTo>
                    <a:pt x="634" y="1601"/>
                    <a:pt x="668" y="1501"/>
                    <a:pt x="701" y="1435"/>
                  </a:cubicBezTo>
                  <a:lnTo>
                    <a:pt x="701" y="1535"/>
                  </a:lnTo>
                  <a:lnTo>
                    <a:pt x="701" y="1568"/>
                  </a:lnTo>
                  <a:lnTo>
                    <a:pt x="735" y="1568"/>
                  </a:lnTo>
                  <a:lnTo>
                    <a:pt x="968" y="1435"/>
                  </a:lnTo>
                  <a:cubicBezTo>
                    <a:pt x="1001" y="1435"/>
                    <a:pt x="1001" y="1401"/>
                    <a:pt x="1001" y="1401"/>
                  </a:cubicBezTo>
                  <a:cubicBezTo>
                    <a:pt x="1035" y="1368"/>
                    <a:pt x="1035" y="1334"/>
                    <a:pt x="1001" y="1334"/>
                  </a:cubicBezTo>
                  <a:lnTo>
                    <a:pt x="1001" y="400"/>
                  </a:lnTo>
                  <a:cubicBezTo>
                    <a:pt x="1035" y="334"/>
                    <a:pt x="1001" y="267"/>
                    <a:pt x="1001" y="200"/>
                  </a:cubicBezTo>
                  <a:cubicBezTo>
                    <a:pt x="968" y="134"/>
                    <a:pt x="935" y="67"/>
                    <a:pt x="901" y="34"/>
                  </a:cubicBezTo>
                  <a:cubicBezTo>
                    <a:pt x="868" y="0"/>
                    <a:pt x="801" y="0"/>
                    <a:pt x="768"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80"/>
            <p:cNvSpPr/>
            <p:nvPr/>
          </p:nvSpPr>
          <p:spPr>
            <a:xfrm>
              <a:off x="3634425" y="3577175"/>
              <a:ext cx="27550" cy="48375"/>
            </a:xfrm>
            <a:custGeom>
              <a:rect b="b" l="l" r="r" t="t"/>
              <a:pathLst>
                <a:path extrusionOk="0" h="1935" w="1102">
                  <a:moveTo>
                    <a:pt x="1068" y="0"/>
                  </a:moveTo>
                  <a:lnTo>
                    <a:pt x="835" y="134"/>
                  </a:lnTo>
                  <a:cubicBezTo>
                    <a:pt x="801" y="134"/>
                    <a:pt x="768" y="167"/>
                    <a:pt x="768" y="200"/>
                  </a:cubicBezTo>
                  <a:cubicBezTo>
                    <a:pt x="768" y="200"/>
                    <a:pt x="768" y="234"/>
                    <a:pt x="768" y="234"/>
                  </a:cubicBezTo>
                  <a:lnTo>
                    <a:pt x="568" y="1168"/>
                  </a:lnTo>
                  <a:lnTo>
                    <a:pt x="334" y="501"/>
                  </a:lnTo>
                  <a:lnTo>
                    <a:pt x="334" y="467"/>
                  </a:lnTo>
                  <a:lnTo>
                    <a:pt x="268" y="467"/>
                  </a:lnTo>
                  <a:lnTo>
                    <a:pt x="34" y="601"/>
                  </a:lnTo>
                  <a:cubicBezTo>
                    <a:pt x="34" y="601"/>
                    <a:pt x="1" y="634"/>
                    <a:pt x="1" y="634"/>
                  </a:cubicBezTo>
                  <a:cubicBezTo>
                    <a:pt x="1" y="667"/>
                    <a:pt x="1" y="667"/>
                    <a:pt x="1" y="701"/>
                  </a:cubicBezTo>
                  <a:cubicBezTo>
                    <a:pt x="1" y="701"/>
                    <a:pt x="1" y="701"/>
                    <a:pt x="1" y="734"/>
                  </a:cubicBezTo>
                  <a:lnTo>
                    <a:pt x="401" y="1902"/>
                  </a:lnTo>
                  <a:cubicBezTo>
                    <a:pt x="401" y="1902"/>
                    <a:pt x="401" y="1902"/>
                    <a:pt x="401" y="1935"/>
                  </a:cubicBezTo>
                  <a:lnTo>
                    <a:pt x="635" y="1802"/>
                  </a:lnTo>
                  <a:cubicBezTo>
                    <a:pt x="668" y="1768"/>
                    <a:pt x="668" y="1768"/>
                    <a:pt x="668" y="1735"/>
                  </a:cubicBezTo>
                  <a:lnTo>
                    <a:pt x="701" y="1668"/>
                  </a:lnTo>
                  <a:lnTo>
                    <a:pt x="1102" y="67"/>
                  </a:lnTo>
                  <a:lnTo>
                    <a:pt x="1102" y="34"/>
                  </a:lnTo>
                  <a:cubicBezTo>
                    <a:pt x="1102" y="34"/>
                    <a:pt x="1102" y="0"/>
                    <a:pt x="1102"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80"/>
            <p:cNvSpPr/>
            <p:nvPr/>
          </p:nvSpPr>
          <p:spPr>
            <a:xfrm>
              <a:off x="3663625" y="3566325"/>
              <a:ext cx="25875" cy="43400"/>
            </a:xfrm>
            <a:custGeom>
              <a:rect b="b" l="l" r="r" t="t"/>
              <a:pathLst>
                <a:path extrusionOk="0" h="1736" w="1035">
                  <a:moveTo>
                    <a:pt x="602" y="412"/>
                  </a:moveTo>
                  <a:cubicBezTo>
                    <a:pt x="628" y="412"/>
                    <a:pt x="648" y="429"/>
                    <a:pt x="667" y="468"/>
                  </a:cubicBezTo>
                  <a:cubicBezTo>
                    <a:pt x="701" y="501"/>
                    <a:pt x="701" y="534"/>
                    <a:pt x="701" y="601"/>
                  </a:cubicBezTo>
                  <a:lnTo>
                    <a:pt x="367" y="801"/>
                  </a:lnTo>
                  <a:cubicBezTo>
                    <a:pt x="367" y="734"/>
                    <a:pt x="367" y="668"/>
                    <a:pt x="401" y="601"/>
                  </a:cubicBezTo>
                  <a:cubicBezTo>
                    <a:pt x="434" y="534"/>
                    <a:pt x="467" y="501"/>
                    <a:pt x="534" y="468"/>
                  </a:cubicBezTo>
                  <a:lnTo>
                    <a:pt x="534" y="434"/>
                  </a:lnTo>
                  <a:cubicBezTo>
                    <a:pt x="562" y="420"/>
                    <a:pt x="584" y="412"/>
                    <a:pt x="602" y="412"/>
                  </a:cubicBezTo>
                  <a:close/>
                  <a:moveTo>
                    <a:pt x="768" y="1"/>
                  </a:moveTo>
                  <a:cubicBezTo>
                    <a:pt x="667" y="1"/>
                    <a:pt x="601" y="1"/>
                    <a:pt x="501" y="67"/>
                  </a:cubicBezTo>
                  <a:cubicBezTo>
                    <a:pt x="434" y="101"/>
                    <a:pt x="367" y="167"/>
                    <a:pt x="301" y="234"/>
                  </a:cubicBezTo>
                  <a:cubicBezTo>
                    <a:pt x="234" y="334"/>
                    <a:pt x="167" y="401"/>
                    <a:pt x="134" y="501"/>
                  </a:cubicBezTo>
                  <a:cubicBezTo>
                    <a:pt x="67" y="601"/>
                    <a:pt x="34" y="734"/>
                    <a:pt x="34" y="835"/>
                  </a:cubicBezTo>
                  <a:cubicBezTo>
                    <a:pt x="0" y="935"/>
                    <a:pt x="0" y="1035"/>
                    <a:pt x="0" y="1168"/>
                  </a:cubicBezTo>
                  <a:cubicBezTo>
                    <a:pt x="0" y="1268"/>
                    <a:pt x="0" y="1368"/>
                    <a:pt x="34" y="1468"/>
                  </a:cubicBezTo>
                  <a:cubicBezTo>
                    <a:pt x="34" y="1568"/>
                    <a:pt x="67" y="1635"/>
                    <a:pt x="134" y="1668"/>
                  </a:cubicBezTo>
                  <a:cubicBezTo>
                    <a:pt x="167" y="1735"/>
                    <a:pt x="234" y="1735"/>
                    <a:pt x="301" y="1735"/>
                  </a:cubicBezTo>
                  <a:cubicBezTo>
                    <a:pt x="367" y="1735"/>
                    <a:pt x="434" y="1702"/>
                    <a:pt x="501" y="1668"/>
                  </a:cubicBezTo>
                  <a:cubicBezTo>
                    <a:pt x="601" y="1635"/>
                    <a:pt x="667" y="1568"/>
                    <a:pt x="734" y="1468"/>
                  </a:cubicBezTo>
                  <a:cubicBezTo>
                    <a:pt x="801" y="1402"/>
                    <a:pt x="868" y="1335"/>
                    <a:pt x="901" y="1268"/>
                  </a:cubicBezTo>
                  <a:cubicBezTo>
                    <a:pt x="934" y="1201"/>
                    <a:pt x="968" y="1135"/>
                    <a:pt x="1001" y="1068"/>
                  </a:cubicBezTo>
                  <a:cubicBezTo>
                    <a:pt x="1001" y="1001"/>
                    <a:pt x="1034" y="968"/>
                    <a:pt x="1034" y="935"/>
                  </a:cubicBezTo>
                  <a:cubicBezTo>
                    <a:pt x="1034" y="901"/>
                    <a:pt x="1001" y="901"/>
                    <a:pt x="968" y="901"/>
                  </a:cubicBezTo>
                  <a:lnTo>
                    <a:pt x="734" y="1035"/>
                  </a:lnTo>
                  <a:lnTo>
                    <a:pt x="701" y="1068"/>
                  </a:lnTo>
                  <a:cubicBezTo>
                    <a:pt x="667" y="1068"/>
                    <a:pt x="667" y="1101"/>
                    <a:pt x="667" y="1101"/>
                  </a:cubicBezTo>
                  <a:cubicBezTo>
                    <a:pt x="634" y="1135"/>
                    <a:pt x="634" y="1168"/>
                    <a:pt x="601" y="1201"/>
                  </a:cubicBezTo>
                  <a:cubicBezTo>
                    <a:pt x="567" y="1235"/>
                    <a:pt x="534" y="1235"/>
                    <a:pt x="501" y="1268"/>
                  </a:cubicBezTo>
                  <a:lnTo>
                    <a:pt x="467" y="1302"/>
                  </a:lnTo>
                  <a:cubicBezTo>
                    <a:pt x="401" y="1302"/>
                    <a:pt x="367" y="1268"/>
                    <a:pt x="367" y="1235"/>
                  </a:cubicBezTo>
                  <a:cubicBezTo>
                    <a:pt x="334" y="1201"/>
                    <a:pt x="334" y="1168"/>
                    <a:pt x="367" y="1135"/>
                  </a:cubicBezTo>
                  <a:lnTo>
                    <a:pt x="1001" y="768"/>
                  </a:lnTo>
                  <a:cubicBezTo>
                    <a:pt x="1034" y="734"/>
                    <a:pt x="1034" y="734"/>
                    <a:pt x="1034" y="701"/>
                  </a:cubicBezTo>
                  <a:cubicBezTo>
                    <a:pt x="1034" y="701"/>
                    <a:pt x="1034" y="668"/>
                    <a:pt x="1034" y="634"/>
                  </a:cubicBezTo>
                  <a:lnTo>
                    <a:pt x="1034" y="568"/>
                  </a:lnTo>
                  <a:cubicBezTo>
                    <a:pt x="1034" y="468"/>
                    <a:pt x="1034" y="368"/>
                    <a:pt x="1001" y="301"/>
                  </a:cubicBezTo>
                  <a:cubicBezTo>
                    <a:pt x="1001" y="201"/>
                    <a:pt x="968" y="134"/>
                    <a:pt x="934" y="67"/>
                  </a:cubicBezTo>
                  <a:cubicBezTo>
                    <a:pt x="868" y="34"/>
                    <a:pt x="834" y="1"/>
                    <a:pt x="768"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80"/>
            <p:cNvSpPr/>
            <p:nvPr/>
          </p:nvSpPr>
          <p:spPr>
            <a:xfrm>
              <a:off x="3114050" y="1930650"/>
              <a:ext cx="305250" cy="392150"/>
            </a:xfrm>
            <a:custGeom>
              <a:rect b="b" l="l" r="r" t="t"/>
              <a:pathLst>
                <a:path extrusionOk="0" h="15686" w="12210">
                  <a:moveTo>
                    <a:pt x="8258" y="0"/>
                  </a:moveTo>
                  <a:cubicBezTo>
                    <a:pt x="6030" y="0"/>
                    <a:pt x="3343" y="2424"/>
                    <a:pt x="1802" y="6018"/>
                  </a:cubicBezTo>
                  <a:cubicBezTo>
                    <a:pt x="1" y="10221"/>
                    <a:pt x="501" y="14458"/>
                    <a:pt x="2870" y="15459"/>
                  </a:cubicBezTo>
                  <a:cubicBezTo>
                    <a:pt x="3221" y="15612"/>
                    <a:pt x="3595" y="15685"/>
                    <a:pt x="3983" y="15685"/>
                  </a:cubicBezTo>
                  <a:cubicBezTo>
                    <a:pt x="6212" y="15685"/>
                    <a:pt x="8903" y="13267"/>
                    <a:pt x="10408" y="9688"/>
                  </a:cubicBezTo>
                  <a:cubicBezTo>
                    <a:pt x="12210" y="5485"/>
                    <a:pt x="11743" y="1248"/>
                    <a:pt x="9341" y="214"/>
                  </a:cubicBezTo>
                  <a:cubicBezTo>
                    <a:pt x="8998" y="69"/>
                    <a:pt x="8635" y="0"/>
                    <a:pt x="825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80"/>
            <p:cNvSpPr/>
            <p:nvPr/>
          </p:nvSpPr>
          <p:spPr>
            <a:xfrm>
              <a:off x="3214975" y="1990850"/>
              <a:ext cx="95925" cy="123025"/>
            </a:xfrm>
            <a:custGeom>
              <a:rect b="b" l="l" r="r" t="t"/>
              <a:pathLst>
                <a:path extrusionOk="0" h="4921" w="3837">
                  <a:moveTo>
                    <a:pt x="2587" y="1"/>
                  </a:moveTo>
                  <a:cubicBezTo>
                    <a:pt x="1894" y="1"/>
                    <a:pt x="1050" y="770"/>
                    <a:pt x="567" y="1876"/>
                  </a:cubicBezTo>
                  <a:cubicBezTo>
                    <a:pt x="0" y="3210"/>
                    <a:pt x="167" y="4544"/>
                    <a:pt x="901" y="4845"/>
                  </a:cubicBezTo>
                  <a:cubicBezTo>
                    <a:pt x="1018" y="4896"/>
                    <a:pt x="1143" y="4920"/>
                    <a:pt x="1272" y="4920"/>
                  </a:cubicBezTo>
                  <a:cubicBezTo>
                    <a:pt x="1983" y="4920"/>
                    <a:pt x="2817" y="4173"/>
                    <a:pt x="3269" y="3043"/>
                  </a:cubicBezTo>
                  <a:cubicBezTo>
                    <a:pt x="3836" y="1709"/>
                    <a:pt x="3703" y="375"/>
                    <a:pt x="2936" y="75"/>
                  </a:cubicBezTo>
                  <a:cubicBezTo>
                    <a:pt x="2826" y="25"/>
                    <a:pt x="2709" y="1"/>
                    <a:pt x="2587"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80"/>
            <p:cNvSpPr/>
            <p:nvPr/>
          </p:nvSpPr>
          <p:spPr>
            <a:xfrm>
              <a:off x="3179100" y="2108600"/>
              <a:ext cx="163475" cy="179925"/>
            </a:xfrm>
            <a:custGeom>
              <a:rect b="b" l="l" r="r" t="t"/>
              <a:pathLst>
                <a:path extrusionOk="0" h="7197" w="6539">
                  <a:moveTo>
                    <a:pt x="5062" y="0"/>
                  </a:moveTo>
                  <a:cubicBezTo>
                    <a:pt x="4816" y="0"/>
                    <a:pt x="4548" y="76"/>
                    <a:pt x="4271" y="235"/>
                  </a:cubicBezTo>
                  <a:lnTo>
                    <a:pt x="2302" y="1369"/>
                  </a:lnTo>
                  <a:cubicBezTo>
                    <a:pt x="1335" y="1936"/>
                    <a:pt x="501" y="3270"/>
                    <a:pt x="301" y="4638"/>
                  </a:cubicBezTo>
                  <a:lnTo>
                    <a:pt x="1" y="6439"/>
                  </a:lnTo>
                  <a:cubicBezTo>
                    <a:pt x="416" y="6930"/>
                    <a:pt x="970" y="7196"/>
                    <a:pt x="1614" y="7196"/>
                  </a:cubicBezTo>
                  <a:cubicBezTo>
                    <a:pt x="2109" y="7196"/>
                    <a:pt x="2657" y="7039"/>
                    <a:pt x="3236" y="6706"/>
                  </a:cubicBezTo>
                  <a:cubicBezTo>
                    <a:pt x="4537" y="5939"/>
                    <a:pt x="5805" y="4338"/>
                    <a:pt x="6539" y="2536"/>
                  </a:cubicBezTo>
                  <a:lnTo>
                    <a:pt x="6272" y="1202"/>
                  </a:lnTo>
                  <a:cubicBezTo>
                    <a:pt x="6108" y="428"/>
                    <a:pt x="5647" y="0"/>
                    <a:pt x="5062"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80"/>
            <p:cNvSpPr/>
            <p:nvPr/>
          </p:nvSpPr>
          <p:spPr>
            <a:xfrm>
              <a:off x="3290850" y="2088575"/>
              <a:ext cx="161800" cy="203525"/>
            </a:xfrm>
            <a:custGeom>
              <a:rect b="b" l="l" r="r" t="t"/>
              <a:pathLst>
                <a:path extrusionOk="0" h="8141" w="6472">
                  <a:moveTo>
                    <a:pt x="3837" y="2437"/>
                  </a:moveTo>
                  <a:lnTo>
                    <a:pt x="3837" y="2470"/>
                  </a:lnTo>
                  <a:cubicBezTo>
                    <a:pt x="3866" y="2460"/>
                    <a:pt x="3895" y="2456"/>
                    <a:pt x="3925" y="2456"/>
                  </a:cubicBezTo>
                  <a:cubicBezTo>
                    <a:pt x="3995" y="2456"/>
                    <a:pt x="4066" y="2480"/>
                    <a:pt x="4137" y="2503"/>
                  </a:cubicBezTo>
                  <a:cubicBezTo>
                    <a:pt x="4370" y="2704"/>
                    <a:pt x="4471" y="2970"/>
                    <a:pt x="4437" y="3271"/>
                  </a:cubicBezTo>
                  <a:cubicBezTo>
                    <a:pt x="4404" y="4171"/>
                    <a:pt x="3937" y="4972"/>
                    <a:pt x="3170" y="5472"/>
                  </a:cubicBezTo>
                  <a:cubicBezTo>
                    <a:pt x="3030" y="5593"/>
                    <a:pt x="2870" y="5646"/>
                    <a:pt x="2715" y="5646"/>
                  </a:cubicBezTo>
                  <a:cubicBezTo>
                    <a:pt x="2312" y="5646"/>
                    <a:pt x="1939" y="5287"/>
                    <a:pt x="2035" y="4805"/>
                  </a:cubicBezTo>
                  <a:cubicBezTo>
                    <a:pt x="2102" y="3904"/>
                    <a:pt x="2569" y="3104"/>
                    <a:pt x="3336" y="2604"/>
                  </a:cubicBezTo>
                  <a:cubicBezTo>
                    <a:pt x="3470" y="2503"/>
                    <a:pt x="3670" y="2470"/>
                    <a:pt x="3837" y="2437"/>
                  </a:cubicBezTo>
                  <a:close/>
                  <a:moveTo>
                    <a:pt x="3802" y="2166"/>
                  </a:moveTo>
                  <a:cubicBezTo>
                    <a:pt x="3581" y="2166"/>
                    <a:pt x="3364" y="2234"/>
                    <a:pt x="3170" y="2370"/>
                  </a:cubicBezTo>
                  <a:cubicBezTo>
                    <a:pt x="2336" y="2904"/>
                    <a:pt x="1835" y="3804"/>
                    <a:pt x="1769" y="4805"/>
                  </a:cubicBezTo>
                  <a:cubicBezTo>
                    <a:pt x="1735" y="5205"/>
                    <a:pt x="1902" y="5572"/>
                    <a:pt x="2236" y="5806"/>
                  </a:cubicBezTo>
                  <a:cubicBezTo>
                    <a:pt x="2369" y="5873"/>
                    <a:pt x="2502" y="5906"/>
                    <a:pt x="2636" y="5906"/>
                  </a:cubicBezTo>
                  <a:lnTo>
                    <a:pt x="2636" y="5939"/>
                  </a:lnTo>
                  <a:cubicBezTo>
                    <a:pt x="2869" y="5906"/>
                    <a:pt x="3103" y="5839"/>
                    <a:pt x="3336" y="5706"/>
                  </a:cubicBezTo>
                  <a:cubicBezTo>
                    <a:pt x="4137" y="5172"/>
                    <a:pt x="4671" y="4271"/>
                    <a:pt x="4737" y="3271"/>
                  </a:cubicBezTo>
                  <a:cubicBezTo>
                    <a:pt x="4771" y="2870"/>
                    <a:pt x="4571" y="2503"/>
                    <a:pt x="4270" y="2270"/>
                  </a:cubicBezTo>
                  <a:cubicBezTo>
                    <a:pt x="4118" y="2200"/>
                    <a:pt x="3959" y="2166"/>
                    <a:pt x="3802" y="2166"/>
                  </a:cubicBezTo>
                  <a:close/>
                  <a:moveTo>
                    <a:pt x="5138" y="235"/>
                  </a:moveTo>
                  <a:lnTo>
                    <a:pt x="5571" y="502"/>
                  </a:lnTo>
                  <a:lnTo>
                    <a:pt x="5138" y="1403"/>
                  </a:lnTo>
                  <a:cubicBezTo>
                    <a:pt x="5071" y="1503"/>
                    <a:pt x="5071" y="1636"/>
                    <a:pt x="5138" y="1703"/>
                  </a:cubicBezTo>
                  <a:cubicBezTo>
                    <a:pt x="5171" y="1803"/>
                    <a:pt x="5238" y="1936"/>
                    <a:pt x="5271" y="2036"/>
                  </a:cubicBezTo>
                  <a:cubicBezTo>
                    <a:pt x="5271" y="2103"/>
                    <a:pt x="5338" y="2137"/>
                    <a:pt x="5405" y="2170"/>
                  </a:cubicBezTo>
                  <a:cubicBezTo>
                    <a:pt x="5421" y="2187"/>
                    <a:pt x="5446" y="2195"/>
                    <a:pt x="5475" y="2195"/>
                  </a:cubicBezTo>
                  <a:cubicBezTo>
                    <a:pt x="5505" y="2195"/>
                    <a:pt x="5538" y="2187"/>
                    <a:pt x="5571" y="2170"/>
                  </a:cubicBezTo>
                  <a:lnTo>
                    <a:pt x="6172" y="1903"/>
                  </a:lnTo>
                  <a:lnTo>
                    <a:pt x="6172" y="2704"/>
                  </a:lnTo>
                  <a:cubicBezTo>
                    <a:pt x="6172" y="2704"/>
                    <a:pt x="6172" y="2737"/>
                    <a:pt x="6138" y="2737"/>
                  </a:cubicBezTo>
                  <a:lnTo>
                    <a:pt x="5438" y="3271"/>
                  </a:lnTo>
                  <a:cubicBezTo>
                    <a:pt x="5338" y="3304"/>
                    <a:pt x="5304" y="3404"/>
                    <a:pt x="5271" y="3504"/>
                  </a:cubicBezTo>
                  <a:cubicBezTo>
                    <a:pt x="5238" y="3704"/>
                    <a:pt x="5171" y="3904"/>
                    <a:pt x="5104" y="4105"/>
                  </a:cubicBezTo>
                  <a:cubicBezTo>
                    <a:pt x="5038" y="4205"/>
                    <a:pt x="5071" y="4338"/>
                    <a:pt x="5171" y="4405"/>
                  </a:cubicBezTo>
                  <a:lnTo>
                    <a:pt x="5571" y="4738"/>
                  </a:lnTo>
                  <a:lnTo>
                    <a:pt x="5038" y="5739"/>
                  </a:lnTo>
                  <a:lnTo>
                    <a:pt x="4504" y="5539"/>
                  </a:lnTo>
                  <a:cubicBezTo>
                    <a:pt x="4479" y="5531"/>
                    <a:pt x="4452" y="5526"/>
                    <a:pt x="4424" y="5526"/>
                  </a:cubicBezTo>
                  <a:cubicBezTo>
                    <a:pt x="4341" y="5526"/>
                    <a:pt x="4254" y="5564"/>
                    <a:pt x="4204" y="5639"/>
                  </a:cubicBezTo>
                  <a:cubicBezTo>
                    <a:pt x="4070" y="5806"/>
                    <a:pt x="3937" y="5939"/>
                    <a:pt x="3803" y="6073"/>
                  </a:cubicBezTo>
                  <a:cubicBezTo>
                    <a:pt x="3737" y="6173"/>
                    <a:pt x="3670" y="6239"/>
                    <a:pt x="3670" y="6340"/>
                  </a:cubicBezTo>
                  <a:lnTo>
                    <a:pt x="3570" y="7207"/>
                  </a:lnTo>
                  <a:cubicBezTo>
                    <a:pt x="3570" y="7240"/>
                    <a:pt x="3570" y="7240"/>
                    <a:pt x="3570" y="7274"/>
                  </a:cubicBezTo>
                  <a:lnTo>
                    <a:pt x="2869" y="7674"/>
                  </a:lnTo>
                  <a:lnTo>
                    <a:pt x="2803" y="7040"/>
                  </a:lnTo>
                  <a:cubicBezTo>
                    <a:pt x="2803" y="6973"/>
                    <a:pt x="2769" y="6907"/>
                    <a:pt x="2703" y="6873"/>
                  </a:cubicBezTo>
                  <a:cubicBezTo>
                    <a:pt x="2679" y="6850"/>
                    <a:pt x="2639" y="6826"/>
                    <a:pt x="2594" y="6826"/>
                  </a:cubicBezTo>
                  <a:cubicBezTo>
                    <a:pt x="2575" y="6826"/>
                    <a:pt x="2555" y="6830"/>
                    <a:pt x="2536" y="6840"/>
                  </a:cubicBezTo>
                  <a:cubicBezTo>
                    <a:pt x="2402" y="6873"/>
                    <a:pt x="2302" y="6873"/>
                    <a:pt x="2169" y="6873"/>
                  </a:cubicBezTo>
                  <a:cubicBezTo>
                    <a:pt x="2069" y="6873"/>
                    <a:pt x="1969" y="6940"/>
                    <a:pt x="1902" y="7007"/>
                  </a:cubicBezTo>
                  <a:lnTo>
                    <a:pt x="1335" y="7874"/>
                  </a:lnTo>
                  <a:lnTo>
                    <a:pt x="868" y="7607"/>
                  </a:lnTo>
                  <a:lnTo>
                    <a:pt x="1335" y="6673"/>
                  </a:lnTo>
                  <a:cubicBezTo>
                    <a:pt x="1402" y="6573"/>
                    <a:pt x="1402" y="6440"/>
                    <a:pt x="1335" y="6340"/>
                  </a:cubicBezTo>
                  <a:cubicBezTo>
                    <a:pt x="1268" y="6239"/>
                    <a:pt x="1235" y="6139"/>
                    <a:pt x="1202" y="6039"/>
                  </a:cubicBezTo>
                  <a:cubicBezTo>
                    <a:pt x="1168" y="5973"/>
                    <a:pt x="1135" y="5939"/>
                    <a:pt x="1068" y="5906"/>
                  </a:cubicBezTo>
                  <a:cubicBezTo>
                    <a:pt x="1051" y="5889"/>
                    <a:pt x="1018" y="5881"/>
                    <a:pt x="985" y="5881"/>
                  </a:cubicBezTo>
                  <a:cubicBezTo>
                    <a:pt x="951" y="5881"/>
                    <a:pt x="918" y="5889"/>
                    <a:pt x="901" y="5906"/>
                  </a:cubicBezTo>
                  <a:lnTo>
                    <a:pt x="301" y="6173"/>
                  </a:lnTo>
                  <a:lnTo>
                    <a:pt x="301" y="5372"/>
                  </a:lnTo>
                  <a:cubicBezTo>
                    <a:pt x="301" y="5339"/>
                    <a:pt x="301" y="5339"/>
                    <a:pt x="301" y="5339"/>
                  </a:cubicBezTo>
                  <a:lnTo>
                    <a:pt x="1035" y="4805"/>
                  </a:lnTo>
                  <a:cubicBezTo>
                    <a:pt x="1101" y="4772"/>
                    <a:pt x="1168" y="4672"/>
                    <a:pt x="1202" y="4572"/>
                  </a:cubicBezTo>
                  <a:cubicBezTo>
                    <a:pt x="1235" y="4371"/>
                    <a:pt x="1302" y="4171"/>
                    <a:pt x="1368" y="3971"/>
                  </a:cubicBezTo>
                  <a:cubicBezTo>
                    <a:pt x="1402" y="3871"/>
                    <a:pt x="1368" y="3738"/>
                    <a:pt x="1302" y="3671"/>
                  </a:cubicBezTo>
                  <a:lnTo>
                    <a:pt x="868" y="3337"/>
                  </a:lnTo>
                  <a:lnTo>
                    <a:pt x="1435" y="2337"/>
                  </a:lnTo>
                  <a:lnTo>
                    <a:pt x="1935" y="2537"/>
                  </a:lnTo>
                  <a:cubicBezTo>
                    <a:pt x="1969" y="2545"/>
                    <a:pt x="2000" y="2549"/>
                    <a:pt x="2030" y="2549"/>
                  </a:cubicBezTo>
                  <a:cubicBezTo>
                    <a:pt x="2119" y="2549"/>
                    <a:pt x="2194" y="2512"/>
                    <a:pt x="2269" y="2437"/>
                  </a:cubicBezTo>
                  <a:cubicBezTo>
                    <a:pt x="2369" y="2270"/>
                    <a:pt x="2536" y="2137"/>
                    <a:pt x="2669" y="1970"/>
                  </a:cubicBezTo>
                  <a:cubicBezTo>
                    <a:pt x="2736" y="1903"/>
                    <a:pt x="2769" y="1836"/>
                    <a:pt x="2803" y="1736"/>
                  </a:cubicBezTo>
                  <a:lnTo>
                    <a:pt x="2869" y="836"/>
                  </a:lnTo>
                  <a:cubicBezTo>
                    <a:pt x="2869" y="836"/>
                    <a:pt x="2903" y="836"/>
                    <a:pt x="2903" y="802"/>
                  </a:cubicBezTo>
                  <a:lnTo>
                    <a:pt x="3603" y="402"/>
                  </a:lnTo>
                  <a:lnTo>
                    <a:pt x="3670" y="1036"/>
                  </a:lnTo>
                  <a:cubicBezTo>
                    <a:pt x="3670" y="1102"/>
                    <a:pt x="3703" y="1169"/>
                    <a:pt x="3737" y="1203"/>
                  </a:cubicBezTo>
                  <a:cubicBezTo>
                    <a:pt x="3784" y="1226"/>
                    <a:pt x="3831" y="1250"/>
                    <a:pt x="3878" y="1250"/>
                  </a:cubicBezTo>
                  <a:cubicBezTo>
                    <a:pt x="3898" y="1250"/>
                    <a:pt x="3917" y="1246"/>
                    <a:pt x="3937" y="1236"/>
                  </a:cubicBezTo>
                  <a:cubicBezTo>
                    <a:pt x="4037" y="1203"/>
                    <a:pt x="4170" y="1203"/>
                    <a:pt x="4270" y="1203"/>
                  </a:cubicBezTo>
                  <a:cubicBezTo>
                    <a:pt x="4370" y="1203"/>
                    <a:pt x="4471" y="1136"/>
                    <a:pt x="4571" y="1069"/>
                  </a:cubicBezTo>
                  <a:lnTo>
                    <a:pt x="5138" y="235"/>
                  </a:lnTo>
                  <a:close/>
                  <a:moveTo>
                    <a:pt x="5114" y="0"/>
                  </a:moveTo>
                  <a:cubicBezTo>
                    <a:pt x="5032" y="0"/>
                    <a:pt x="4947" y="37"/>
                    <a:pt x="4904" y="102"/>
                  </a:cubicBezTo>
                  <a:lnTo>
                    <a:pt x="4337" y="1002"/>
                  </a:lnTo>
                  <a:lnTo>
                    <a:pt x="4304" y="1002"/>
                  </a:lnTo>
                  <a:cubicBezTo>
                    <a:pt x="4259" y="991"/>
                    <a:pt x="4215" y="988"/>
                    <a:pt x="4172" y="988"/>
                  </a:cubicBezTo>
                  <a:cubicBezTo>
                    <a:pt x="4085" y="988"/>
                    <a:pt x="4004" y="1002"/>
                    <a:pt x="3937" y="1002"/>
                  </a:cubicBezTo>
                  <a:lnTo>
                    <a:pt x="3870" y="302"/>
                  </a:lnTo>
                  <a:cubicBezTo>
                    <a:pt x="3837" y="235"/>
                    <a:pt x="3803" y="168"/>
                    <a:pt x="3737" y="135"/>
                  </a:cubicBezTo>
                  <a:cubicBezTo>
                    <a:pt x="3720" y="118"/>
                    <a:pt x="3687" y="110"/>
                    <a:pt x="3653" y="110"/>
                  </a:cubicBezTo>
                  <a:cubicBezTo>
                    <a:pt x="3620" y="110"/>
                    <a:pt x="3587" y="118"/>
                    <a:pt x="3570" y="135"/>
                  </a:cubicBezTo>
                  <a:lnTo>
                    <a:pt x="2769" y="602"/>
                  </a:lnTo>
                  <a:cubicBezTo>
                    <a:pt x="2669" y="669"/>
                    <a:pt x="2603" y="736"/>
                    <a:pt x="2603" y="869"/>
                  </a:cubicBezTo>
                  <a:lnTo>
                    <a:pt x="2536" y="1736"/>
                  </a:lnTo>
                  <a:cubicBezTo>
                    <a:pt x="2502" y="1770"/>
                    <a:pt x="2502" y="1803"/>
                    <a:pt x="2469" y="1803"/>
                  </a:cubicBezTo>
                  <a:cubicBezTo>
                    <a:pt x="2302" y="1970"/>
                    <a:pt x="2169" y="2137"/>
                    <a:pt x="2035" y="2303"/>
                  </a:cubicBezTo>
                  <a:lnTo>
                    <a:pt x="1502" y="2103"/>
                  </a:lnTo>
                  <a:cubicBezTo>
                    <a:pt x="1484" y="2097"/>
                    <a:pt x="1465" y="2094"/>
                    <a:pt x="1446" y="2094"/>
                  </a:cubicBezTo>
                  <a:cubicBezTo>
                    <a:pt x="1357" y="2094"/>
                    <a:pt x="1256" y="2154"/>
                    <a:pt x="1202" y="2237"/>
                  </a:cubicBezTo>
                  <a:lnTo>
                    <a:pt x="634" y="3237"/>
                  </a:lnTo>
                  <a:cubicBezTo>
                    <a:pt x="568" y="3337"/>
                    <a:pt x="601" y="3471"/>
                    <a:pt x="668" y="3571"/>
                  </a:cubicBezTo>
                  <a:lnTo>
                    <a:pt x="1101" y="3904"/>
                  </a:lnTo>
                  <a:cubicBezTo>
                    <a:pt x="1035" y="4138"/>
                    <a:pt x="968" y="4338"/>
                    <a:pt x="901" y="4538"/>
                  </a:cubicBezTo>
                  <a:cubicBezTo>
                    <a:pt x="901" y="4572"/>
                    <a:pt x="868" y="4605"/>
                    <a:pt x="868" y="4605"/>
                  </a:cubicBezTo>
                  <a:lnTo>
                    <a:pt x="134" y="5139"/>
                  </a:lnTo>
                  <a:cubicBezTo>
                    <a:pt x="67" y="5205"/>
                    <a:pt x="1" y="5305"/>
                    <a:pt x="1" y="5406"/>
                  </a:cubicBezTo>
                  <a:lnTo>
                    <a:pt x="1" y="6306"/>
                  </a:lnTo>
                  <a:cubicBezTo>
                    <a:pt x="1" y="6373"/>
                    <a:pt x="34" y="6440"/>
                    <a:pt x="101" y="6473"/>
                  </a:cubicBezTo>
                  <a:cubicBezTo>
                    <a:pt x="117" y="6490"/>
                    <a:pt x="151" y="6498"/>
                    <a:pt x="188" y="6498"/>
                  </a:cubicBezTo>
                  <a:cubicBezTo>
                    <a:pt x="226" y="6498"/>
                    <a:pt x="268" y="6490"/>
                    <a:pt x="301" y="6473"/>
                  </a:cubicBezTo>
                  <a:lnTo>
                    <a:pt x="935" y="6206"/>
                  </a:lnTo>
                  <a:cubicBezTo>
                    <a:pt x="968" y="6306"/>
                    <a:pt x="1035" y="6406"/>
                    <a:pt x="1101" y="6506"/>
                  </a:cubicBezTo>
                  <a:lnTo>
                    <a:pt x="1101" y="6540"/>
                  </a:lnTo>
                  <a:lnTo>
                    <a:pt x="634" y="7507"/>
                  </a:lnTo>
                  <a:cubicBezTo>
                    <a:pt x="568" y="7607"/>
                    <a:pt x="601" y="7741"/>
                    <a:pt x="735" y="7807"/>
                  </a:cubicBezTo>
                  <a:lnTo>
                    <a:pt x="1235" y="8107"/>
                  </a:lnTo>
                  <a:cubicBezTo>
                    <a:pt x="1268" y="8141"/>
                    <a:pt x="1302" y="8141"/>
                    <a:pt x="1335" y="8141"/>
                  </a:cubicBezTo>
                  <a:cubicBezTo>
                    <a:pt x="1435" y="8141"/>
                    <a:pt x="1535" y="8107"/>
                    <a:pt x="1568" y="8007"/>
                  </a:cubicBezTo>
                  <a:lnTo>
                    <a:pt x="2169" y="7140"/>
                  </a:lnTo>
                  <a:lnTo>
                    <a:pt x="2202" y="7140"/>
                  </a:lnTo>
                  <a:cubicBezTo>
                    <a:pt x="2302" y="7140"/>
                    <a:pt x="2436" y="7140"/>
                    <a:pt x="2569" y="7107"/>
                  </a:cubicBezTo>
                  <a:lnTo>
                    <a:pt x="2636" y="7807"/>
                  </a:lnTo>
                  <a:cubicBezTo>
                    <a:pt x="2636" y="7874"/>
                    <a:pt x="2669" y="7941"/>
                    <a:pt x="2736" y="7974"/>
                  </a:cubicBezTo>
                  <a:cubicBezTo>
                    <a:pt x="2769" y="7991"/>
                    <a:pt x="2803" y="7999"/>
                    <a:pt x="2836" y="7999"/>
                  </a:cubicBezTo>
                  <a:cubicBezTo>
                    <a:pt x="2869" y="7999"/>
                    <a:pt x="2903" y="7991"/>
                    <a:pt x="2936" y="7974"/>
                  </a:cubicBezTo>
                  <a:lnTo>
                    <a:pt x="3703" y="7540"/>
                  </a:lnTo>
                  <a:cubicBezTo>
                    <a:pt x="3803" y="7474"/>
                    <a:pt x="3870" y="7374"/>
                    <a:pt x="3870" y="7274"/>
                  </a:cubicBezTo>
                  <a:lnTo>
                    <a:pt x="3970" y="6373"/>
                  </a:lnTo>
                  <a:cubicBezTo>
                    <a:pt x="3970" y="6373"/>
                    <a:pt x="3970" y="6340"/>
                    <a:pt x="4004" y="6306"/>
                  </a:cubicBezTo>
                  <a:cubicBezTo>
                    <a:pt x="4170" y="6173"/>
                    <a:pt x="4304" y="6006"/>
                    <a:pt x="4471" y="5839"/>
                  </a:cubicBezTo>
                  <a:lnTo>
                    <a:pt x="4971" y="6006"/>
                  </a:lnTo>
                  <a:cubicBezTo>
                    <a:pt x="4996" y="6014"/>
                    <a:pt x="5023" y="6018"/>
                    <a:pt x="5051" y="6018"/>
                  </a:cubicBezTo>
                  <a:cubicBezTo>
                    <a:pt x="5134" y="6018"/>
                    <a:pt x="5221" y="5981"/>
                    <a:pt x="5271" y="5906"/>
                  </a:cubicBezTo>
                  <a:lnTo>
                    <a:pt x="5872" y="4872"/>
                  </a:lnTo>
                  <a:cubicBezTo>
                    <a:pt x="5905" y="4772"/>
                    <a:pt x="5905" y="4638"/>
                    <a:pt x="5805" y="4572"/>
                  </a:cubicBezTo>
                  <a:lnTo>
                    <a:pt x="5405" y="4205"/>
                  </a:lnTo>
                  <a:cubicBezTo>
                    <a:pt x="5471" y="4005"/>
                    <a:pt x="5538" y="3771"/>
                    <a:pt x="5571" y="3571"/>
                  </a:cubicBezTo>
                  <a:cubicBezTo>
                    <a:pt x="5571" y="3538"/>
                    <a:pt x="5605" y="3504"/>
                    <a:pt x="5638" y="3504"/>
                  </a:cubicBezTo>
                  <a:lnTo>
                    <a:pt x="6305" y="3037"/>
                  </a:lnTo>
                  <a:cubicBezTo>
                    <a:pt x="6405" y="2970"/>
                    <a:pt x="6439" y="2870"/>
                    <a:pt x="6472" y="2770"/>
                  </a:cubicBezTo>
                  <a:lnTo>
                    <a:pt x="6472" y="1836"/>
                  </a:lnTo>
                  <a:cubicBezTo>
                    <a:pt x="6472" y="1770"/>
                    <a:pt x="6439" y="1703"/>
                    <a:pt x="6372" y="1670"/>
                  </a:cubicBezTo>
                  <a:cubicBezTo>
                    <a:pt x="6339" y="1653"/>
                    <a:pt x="6305" y="1644"/>
                    <a:pt x="6272" y="1644"/>
                  </a:cubicBezTo>
                  <a:cubicBezTo>
                    <a:pt x="6238" y="1644"/>
                    <a:pt x="6205" y="1653"/>
                    <a:pt x="6172" y="1670"/>
                  </a:cubicBezTo>
                  <a:lnTo>
                    <a:pt x="5538" y="1970"/>
                  </a:lnTo>
                  <a:cubicBezTo>
                    <a:pt x="5471" y="1836"/>
                    <a:pt x="5438" y="1736"/>
                    <a:pt x="5371" y="1636"/>
                  </a:cubicBezTo>
                  <a:cubicBezTo>
                    <a:pt x="5371" y="1603"/>
                    <a:pt x="5371" y="1603"/>
                    <a:pt x="5371" y="1603"/>
                  </a:cubicBezTo>
                  <a:lnTo>
                    <a:pt x="5838" y="635"/>
                  </a:lnTo>
                  <a:cubicBezTo>
                    <a:pt x="5905" y="535"/>
                    <a:pt x="5872" y="402"/>
                    <a:pt x="5738" y="335"/>
                  </a:cubicBezTo>
                  <a:lnTo>
                    <a:pt x="5238" y="35"/>
                  </a:lnTo>
                  <a:cubicBezTo>
                    <a:pt x="5202" y="11"/>
                    <a:pt x="5158" y="0"/>
                    <a:pt x="511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80"/>
            <p:cNvSpPr/>
            <p:nvPr/>
          </p:nvSpPr>
          <p:spPr>
            <a:xfrm>
              <a:off x="2718775" y="2038575"/>
              <a:ext cx="21700" cy="49225"/>
            </a:xfrm>
            <a:custGeom>
              <a:rect b="b" l="l" r="r" t="t"/>
              <a:pathLst>
                <a:path extrusionOk="0" h="1969" w="868">
                  <a:moveTo>
                    <a:pt x="801" y="0"/>
                  </a:moveTo>
                  <a:lnTo>
                    <a:pt x="67" y="1234"/>
                  </a:lnTo>
                  <a:cubicBezTo>
                    <a:pt x="34" y="1234"/>
                    <a:pt x="34" y="1268"/>
                    <a:pt x="1" y="1301"/>
                  </a:cubicBezTo>
                  <a:cubicBezTo>
                    <a:pt x="1" y="1335"/>
                    <a:pt x="1" y="1368"/>
                    <a:pt x="1" y="1401"/>
                  </a:cubicBezTo>
                  <a:lnTo>
                    <a:pt x="1" y="1535"/>
                  </a:lnTo>
                  <a:cubicBezTo>
                    <a:pt x="1" y="1568"/>
                    <a:pt x="1" y="1568"/>
                    <a:pt x="1" y="1601"/>
                  </a:cubicBezTo>
                  <a:cubicBezTo>
                    <a:pt x="34" y="1635"/>
                    <a:pt x="34" y="1635"/>
                    <a:pt x="67" y="1635"/>
                  </a:cubicBezTo>
                  <a:lnTo>
                    <a:pt x="801" y="1968"/>
                  </a:lnTo>
                  <a:lnTo>
                    <a:pt x="835" y="1968"/>
                  </a:lnTo>
                  <a:cubicBezTo>
                    <a:pt x="835" y="1968"/>
                    <a:pt x="868" y="1968"/>
                    <a:pt x="868" y="1935"/>
                  </a:cubicBezTo>
                  <a:cubicBezTo>
                    <a:pt x="868" y="1935"/>
                    <a:pt x="868" y="1902"/>
                    <a:pt x="868" y="1868"/>
                  </a:cubicBezTo>
                  <a:lnTo>
                    <a:pt x="868" y="1601"/>
                  </a:lnTo>
                  <a:cubicBezTo>
                    <a:pt x="868" y="1568"/>
                    <a:pt x="868" y="1568"/>
                    <a:pt x="835" y="1535"/>
                  </a:cubicBezTo>
                  <a:cubicBezTo>
                    <a:pt x="835" y="1535"/>
                    <a:pt x="801" y="1501"/>
                    <a:pt x="801" y="1501"/>
                  </a:cubicBezTo>
                  <a:lnTo>
                    <a:pt x="301" y="1268"/>
                  </a:lnTo>
                  <a:lnTo>
                    <a:pt x="768" y="501"/>
                  </a:lnTo>
                  <a:cubicBezTo>
                    <a:pt x="801" y="501"/>
                    <a:pt x="801" y="467"/>
                    <a:pt x="801" y="434"/>
                  </a:cubicBezTo>
                  <a:cubicBezTo>
                    <a:pt x="835" y="401"/>
                    <a:pt x="835" y="367"/>
                    <a:pt x="835" y="334"/>
                  </a:cubicBezTo>
                  <a:lnTo>
                    <a:pt x="835" y="67"/>
                  </a:lnTo>
                  <a:cubicBezTo>
                    <a:pt x="835" y="34"/>
                    <a:pt x="835" y="34"/>
                    <a:pt x="835"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80"/>
            <p:cNvSpPr/>
            <p:nvPr/>
          </p:nvSpPr>
          <p:spPr>
            <a:xfrm>
              <a:off x="2747975" y="2017725"/>
              <a:ext cx="30050" cy="69025"/>
            </a:xfrm>
            <a:custGeom>
              <a:rect b="b" l="l" r="r" t="t"/>
              <a:pathLst>
                <a:path extrusionOk="0" h="2761" w="1202">
                  <a:moveTo>
                    <a:pt x="834" y="467"/>
                  </a:moveTo>
                  <a:cubicBezTo>
                    <a:pt x="867" y="501"/>
                    <a:pt x="867" y="534"/>
                    <a:pt x="867" y="634"/>
                  </a:cubicBezTo>
                  <a:cubicBezTo>
                    <a:pt x="867" y="701"/>
                    <a:pt x="867" y="768"/>
                    <a:pt x="834" y="868"/>
                  </a:cubicBezTo>
                  <a:cubicBezTo>
                    <a:pt x="801" y="934"/>
                    <a:pt x="734" y="968"/>
                    <a:pt x="667" y="1001"/>
                  </a:cubicBezTo>
                  <a:lnTo>
                    <a:pt x="300" y="1235"/>
                  </a:lnTo>
                  <a:lnTo>
                    <a:pt x="300" y="734"/>
                  </a:lnTo>
                  <a:lnTo>
                    <a:pt x="667" y="501"/>
                  </a:lnTo>
                  <a:cubicBezTo>
                    <a:pt x="734" y="467"/>
                    <a:pt x="767" y="467"/>
                    <a:pt x="834" y="467"/>
                  </a:cubicBezTo>
                  <a:close/>
                  <a:moveTo>
                    <a:pt x="763" y="1376"/>
                  </a:moveTo>
                  <a:cubicBezTo>
                    <a:pt x="792" y="1376"/>
                    <a:pt x="817" y="1385"/>
                    <a:pt x="834" y="1401"/>
                  </a:cubicBezTo>
                  <a:cubicBezTo>
                    <a:pt x="867" y="1435"/>
                    <a:pt x="901" y="1501"/>
                    <a:pt x="901" y="1568"/>
                  </a:cubicBezTo>
                  <a:cubicBezTo>
                    <a:pt x="901" y="1635"/>
                    <a:pt x="867" y="1735"/>
                    <a:pt x="834" y="1802"/>
                  </a:cubicBezTo>
                  <a:cubicBezTo>
                    <a:pt x="801" y="1868"/>
                    <a:pt x="734" y="1935"/>
                    <a:pt x="667" y="1968"/>
                  </a:cubicBezTo>
                  <a:lnTo>
                    <a:pt x="267" y="2202"/>
                  </a:lnTo>
                  <a:lnTo>
                    <a:pt x="267" y="1635"/>
                  </a:lnTo>
                  <a:lnTo>
                    <a:pt x="667" y="1401"/>
                  </a:lnTo>
                  <a:cubicBezTo>
                    <a:pt x="701" y="1385"/>
                    <a:pt x="734" y="1376"/>
                    <a:pt x="763" y="1376"/>
                  </a:cubicBezTo>
                  <a:close/>
                  <a:moveTo>
                    <a:pt x="901" y="0"/>
                  </a:moveTo>
                  <a:cubicBezTo>
                    <a:pt x="834" y="0"/>
                    <a:pt x="734" y="34"/>
                    <a:pt x="667" y="67"/>
                  </a:cubicBezTo>
                  <a:lnTo>
                    <a:pt x="34" y="434"/>
                  </a:lnTo>
                  <a:cubicBezTo>
                    <a:pt x="34" y="467"/>
                    <a:pt x="0" y="467"/>
                    <a:pt x="0" y="501"/>
                  </a:cubicBezTo>
                  <a:cubicBezTo>
                    <a:pt x="0" y="501"/>
                    <a:pt x="0" y="534"/>
                    <a:pt x="0" y="567"/>
                  </a:cubicBezTo>
                  <a:lnTo>
                    <a:pt x="0" y="2702"/>
                  </a:lnTo>
                  <a:cubicBezTo>
                    <a:pt x="0" y="2702"/>
                    <a:pt x="0" y="2736"/>
                    <a:pt x="0" y="2736"/>
                  </a:cubicBezTo>
                  <a:cubicBezTo>
                    <a:pt x="0" y="2752"/>
                    <a:pt x="9" y="2761"/>
                    <a:pt x="17" y="2761"/>
                  </a:cubicBezTo>
                  <a:cubicBezTo>
                    <a:pt x="25" y="2761"/>
                    <a:pt x="34" y="2752"/>
                    <a:pt x="34" y="2736"/>
                  </a:cubicBezTo>
                  <a:lnTo>
                    <a:pt x="734" y="2369"/>
                  </a:lnTo>
                  <a:cubicBezTo>
                    <a:pt x="801" y="2302"/>
                    <a:pt x="867" y="2235"/>
                    <a:pt x="934" y="2169"/>
                  </a:cubicBezTo>
                  <a:cubicBezTo>
                    <a:pt x="968" y="2102"/>
                    <a:pt x="1034" y="2035"/>
                    <a:pt x="1068" y="1935"/>
                  </a:cubicBezTo>
                  <a:cubicBezTo>
                    <a:pt x="1101" y="1835"/>
                    <a:pt x="1134" y="1768"/>
                    <a:pt x="1168" y="1668"/>
                  </a:cubicBezTo>
                  <a:cubicBezTo>
                    <a:pt x="1168" y="1568"/>
                    <a:pt x="1168" y="1468"/>
                    <a:pt x="1168" y="1401"/>
                  </a:cubicBezTo>
                  <a:cubicBezTo>
                    <a:pt x="1201" y="1301"/>
                    <a:pt x="1168" y="1201"/>
                    <a:pt x="1134" y="1101"/>
                  </a:cubicBezTo>
                  <a:cubicBezTo>
                    <a:pt x="1101" y="1068"/>
                    <a:pt x="1068" y="1001"/>
                    <a:pt x="1001" y="968"/>
                  </a:cubicBezTo>
                  <a:cubicBezTo>
                    <a:pt x="1034" y="968"/>
                    <a:pt x="1034" y="934"/>
                    <a:pt x="1034" y="901"/>
                  </a:cubicBezTo>
                  <a:cubicBezTo>
                    <a:pt x="1101" y="834"/>
                    <a:pt x="1134" y="734"/>
                    <a:pt x="1134" y="634"/>
                  </a:cubicBezTo>
                  <a:cubicBezTo>
                    <a:pt x="1134" y="567"/>
                    <a:pt x="1168" y="501"/>
                    <a:pt x="1168" y="434"/>
                  </a:cubicBezTo>
                  <a:cubicBezTo>
                    <a:pt x="1168" y="367"/>
                    <a:pt x="1134" y="301"/>
                    <a:pt x="1134" y="267"/>
                  </a:cubicBezTo>
                  <a:cubicBezTo>
                    <a:pt x="1101" y="200"/>
                    <a:pt x="1101" y="134"/>
                    <a:pt x="1034" y="100"/>
                  </a:cubicBezTo>
                  <a:cubicBezTo>
                    <a:pt x="1001" y="34"/>
                    <a:pt x="968" y="0"/>
                    <a:pt x="90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80"/>
            <p:cNvSpPr/>
            <p:nvPr/>
          </p:nvSpPr>
          <p:spPr>
            <a:xfrm>
              <a:off x="2783000" y="2014375"/>
              <a:ext cx="24200" cy="50075"/>
            </a:xfrm>
            <a:custGeom>
              <a:rect b="b" l="l" r="r" t="t"/>
              <a:pathLst>
                <a:path extrusionOk="0" h="2003" w="968">
                  <a:moveTo>
                    <a:pt x="667" y="935"/>
                  </a:moveTo>
                  <a:lnTo>
                    <a:pt x="667" y="968"/>
                  </a:lnTo>
                  <a:cubicBezTo>
                    <a:pt x="667" y="1002"/>
                    <a:pt x="667" y="1068"/>
                    <a:pt x="667" y="1102"/>
                  </a:cubicBezTo>
                  <a:cubicBezTo>
                    <a:pt x="667" y="1168"/>
                    <a:pt x="634" y="1202"/>
                    <a:pt x="601" y="1268"/>
                  </a:cubicBezTo>
                  <a:cubicBezTo>
                    <a:pt x="601" y="1302"/>
                    <a:pt x="567" y="1369"/>
                    <a:pt x="534" y="1402"/>
                  </a:cubicBezTo>
                  <a:cubicBezTo>
                    <a:pt x="467" y="1435"/>
                    <a:pt x="434" y="1469"/>
                    <a:pt x="400" y="1502"/>
                  </a:cubicBezTo>
                  <a:cubicBezTo>
                    <a:pt x="367" y="1535"/>
                    <a:pt x="300" y="1535"/>
                    <a:pt x="267" y="1535"/>
                  </a:cubicBezTo>
                  <a:cubicBezTo>
                    <a:pt x="234" y="1535"/>
                    <a:pt x="234" y="1502"/>
                    <a:pt x="234" y="1469"/>
                  </a:cubicBezTo>
                  <a:cubicBezTo>
                    <a:pt x="234" y="1402"/>
                    <a:pt x="234" y="1369"/>
                    <a:pt x="267" y="1335"/>
                  </a:cubicBezTo>
                  <a:cubicBezTo>
                    <a:pt x="300" y="1268"/>
                    <a:pt x="334" y="1235"/>
                    <a:pt x="367" y="1168"/>
                  </a:cubicBezTo>
                  <a:lnTo>
                    <a:pt x="667" y="935"/>
                  </a:lnTo>
                  <a:close/>
                  <a:moveTo>
                    <a:pt x="701" y="1"/>
                  </a:moveTo>
                  <a:cubicBezTo>
                    <a:pt x="601" y="1"/>
                    <a:pt x="534" y="34"/>
                    <a:pt x="501" y="68"/>
                  </a:cubicBezTo>
                  <a:cubicBezTo>
                    <a:pt x="400" y="101"/>
                    <a:pt x="367" y="168"/>
                    <a:pt x="300" y="234"/>
                  </a:cubicBezTo>
                  <a:cubicBezTo>
                    <a:pt x="234" y="268"/>
                    <a:pt x="200" y="334"/>
                    <a:pt x="167" y="435"/>
                  </a:cubicBezTo>
                  <a:cubicBezTo>
                    <a:pt x="134" y="468"/>
                    <a:pt x="100" y="535"/>
                    <a:pt x="67" y="601"/>
                  </a:cubicBezTo>
                  <a:cubicBezTo>
                    <a:pt x="67" y="668"/>
                    <a:pt x="34" y="735"/>
                    <a:pt x="34" y="801"/>
                  </a:cubicBezTo>
                  <a:cubicBezTo>
                    <a:pt x="34" y="801"/>
                    <a:pt x="67" y="835"/>
                    <a:pt x="67" y="835"/>
                  </a:cubicBezTo>
                  <a:lnTo>
                    <a:pt x="100" y="835"/>
                  </a:lnTo>
                  <a:lnTo>
                    <a:pt x="300" y="735"/>
                  </a:lnTo>
                  <a:cubicBezTo>
                    <a:pt x="334" y="701"/>
                    <a:pt x="334" y="701"/>
                    <a:pt x="334" y="701"/>
                  </a:cubicBezTo>
                  <a:cubicBezTo>
                    <a:pt x="367" y="668"/>
                    <a:pt x="367" y="668"/>
                    <a:pt x="367" y="635"/>
                  </a:cubicBezTo>
                  <a:cubicBezTo>
                    <a:pt x="400" y="601"/>
                    <a:pt x="400" y="568"/>
                    <a:pt x="434" y="535"/>
                  </a:cubicBezTo>
                  <a:cubicBezTo>
                    <a:pt x="467" y="501"/>
                    <a:pt x="501" y="501"/>
                    <a:pt x="534" y="468"/>
                  </a:cubicBezTo>
                  <a:cubicBezTo>
                    <a:pt x="567" y="435"/>
                    <a:pt x="601" y="435"/>
                    <a:pt x="667" y="435"/>
                  </a:cubicBezTo>
                  <a:cubicBezTo>
                    <a:pt x="734" y="468"/>
                    <a:pt x="734" y="501"/>
                    <a:pt x="734" y="601"/>
                  </a:cubicBezTo>
                  <a:lnTo>
                    <a:pt x="367" y="902"/>
                  </a:lnTo>
                  <a:cubicBezTo>
                    <a:pt x="267" y="1002"/>
                    <a:pt x="167" y="1102"/>
                    <a:pt x="100" y="1235"/>
                  </a:cubicBezTo>
                  <a:cubicBezTo>
                    <a:pt x="34" y="1369"/>
                    <a:pt x="0" y="1502"/>
                    <a:pt x="0" y="1635"/>
                  </a:cubicBezTo>
                  <a:cubicBezTo>
                    <a:pt x="0" y="1702"/>
                    <a:pt x="0" y="1769"/>
                    <a:pt x="34" y="1836"/>
                  </a:cubicBezTo>
                  <a:cubicBezTo>
                    <a:pt x="34" y="1869"/>
                    <a:pt x="67" y="1936"/>
                    <a:pt x="100" y="1969"/>
                  </a:cubicBezTo>
                  <a:cubicBezTo>
                    <a:pt x="134" y="1969"/>
                    <a:pt x="167" y="2002"/>
                    <a:pt x="200" y="2002"/>
                  </a:cubicBezTo>
                  <a:cubicBezTo>
                    <a:pt x="267" y="1969"/>
                    <a:pt x="334" y="1969"/>
                    <a:pt x="367" y="1936"/>
                  </a:cubicBezTo>
                  <a:cubicBezTo>
                    <a:pt x="467" y="1869"/>
                    <a:pt x="534" y="1836"/>
                    <a:pt x="601" y="1735"/>
                  </a:cubicBezTo>
                  <a:cubicBezTo>
                    <a:pt x="634" y="1669"/>
                    <a:pt x="701" y="1602"/>
                    <a:pt x="734" y="1502"/>
                  </a:cubicBezTo>
                  <a:lnTo>
                    <a:pt x="734" y="1602"/>
                  </a:lnTo>
                  <a:cubicBezTo>
                    <a:pt x="701" y="1635"/>
                    <a:pt x="701" y="1635"/>
                    <a:pt x="734" y="1669"/>
                  </a:cubicBezTo>
                  <a:lnTo>
                    <a:pt x="767" y="1669"/>
                  </a:lnTo>
                  <a:lnTo>
                    <a:pt x="934" y="1569"/>
                  </a:lnTo>
                  <a:cubicBezTo>
                    <a:pt x="934" y="1569"/>
                    <a:pt x="968" y="1535"/>
                    <a:pt x="968" y="1502"/>
                  </a:cubicBezTo>
                  <a:cubicBezTo>
                    <a:pt x="968" y="1502"/>
                    <a:pt x="968" y="1469"/>
                    <a:pt x="968" y="1435"/>
                  </a:cubicBezTo>
                  <a:lnTo>
                    <a:pt x="968" y="468"/>
                  </a:lnTo>
                  <a:cubicBezTo>
                    <a:pt x="968" y="401"/>
                    <a:pt x="968" y="301"/>
                    <a:pt x="934" y="201"/>
                  </a:cubicBezTo>
                  <a:cubicBezTo>
                    <a:pt x="901" y="134"/>
                    <a:pt x="867" y="101"/>
                    <a:pt x="834" y="34"/>
                  </a:cubicBezTo>
                  <a:cubicBezTo>
                    <a:pt x="801" y="1"/>
                    <a:pt x="734" y="1"/>
                    <a:pt x="70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80"/>
            <p:cNvSpPr/>
            <p:nvPr/>
          </p:nvSpPr>
          <p:spPr>
            <a:xfrm>
              <a:off x="2812175" y="1996050"/>
              <a:ext cx="26725" cy="47550"/>
            </a:xfrm>
            <a:custGeom>
              <a:rect b="b" l="l" r="r" t="t"/>
              <a:pathLst>
                <a:path extrusionOk="0" h="1902" w="1069">
                  <a:moveTo>
                    <a:pt x="768" y="0"/>
                  </a:moveTo>
                  <a:cubicBezTo>
                    <a:pt x="701" y="0"/>
                    <a:pt x="601" y="0"/>
                    <a:pt x="534" y="67"/>
                  </a:cubicBezTo>
                  <a:cubicBezTo>
                    <a:pt x="468" y="100"/>
                    <a:pt x="401" y="167"/>
                    <a:pt x="334" y="234"/>
                  </a:cubicBezTo>
                  <a:cubicBezTo>
                    <a:pt x="268" y="334"/>
                    <a:pt x="201" y="400"/>
                    <a:pt x="167" y="500"/>
                  </a:cubicBezTo>
                  <a:cubicBezTo>
                    <a:pt x="134" y="600"/>
                    <a:pt x="101" y="701"/>
                    <a:pt x="67" y="801"/>
                  </a:cubicBezTo>
                  <a:cubicBezTo>
                    <a:pt x="34" y="901"/>
                    <a:pt x="34" y="1001"/>
                    <a:pt x="1" y="1134"/>
                  </a:cubicBezTo>
                  <a:lnTo>
                    <a:pt x="1" y="1268"/>
                  </a:lnTo>
                  <a:lnTo>
                    <a:pt x="1" y="1401"/>
                  </a:lnTo>
                  <a:cubicBezTo>
                    <a:pt x="34" y="1468"/>
                    <a:pt x="34" y="1568"/>
                    <a:pt x="67" y="1668"/>
                  </a:cubicBezTo>
                  <a:cubicBezTo>
                    <a:pt x="101" y="1701"/>
                    <a:pt x="134" y="1768"/>
                    <a:pt x="167" y="1835"/>
                  </a:cubicBezTo>
                  <a:cubicBezTo>
                    <a:pt x="201" y="1868"/>
                    <a:pt x="268" y="1901"/>
                    <a:pt x="334" y="1901"/>
                  </a:cubicBezTo>
                  <a:cubicBezTo>
                    <a:pt x="401" y="1901"/>
                    <a:pt x="468" y="1868"/>
                    <a:pt x="534" y="1835"/>
                  </a:cubicBezTo>
                  <a:cubicBezTo>
                    <a:pt x="634" y="1801"/>
                    <a:pt x="701" y="1735"/>
                    <a:pt x="768" y="1635"/>
                  </a:cubicBezTo>
                  <a:cubicBezTo>
                    <a:pt x="835" y="1568"/>
                    <a:pt x="901" y="1468"/>
                    <a:pt x="935" y="1401"/>
                  </a:cubicBezTo>
                  <a:cubicBezTo>
                    <a:pt x="968" y="1301"/>
                    <a:pt x="1001" y="1234"/>
                    <a:pt x="1035" y="1168"/>
                  </a:cubicBezTo>
                  <a:cubicBezTo>
                    <a:pt x="1068" y="1101"/>
                    <a:pt x="1068" y="1034"/>
                    <a:pt x="1068" y="967"/>
                  </a:cubicBezTo>
                  <a:cubicBezTo>
                    <a:pt x="1068" y="934"/>
                    <a:pt x="1068" y="934"/>
                    <a:pt x="1068" y="901"/>
                  </a:cubicBezTo>
                  <a:lnTo>
                    <a:pt x="1035" y="901"/>
                  </a:lnTo>
                  <a:lnTo>
                    <a:pt x="868" y="1001"/>
                  </a:lnTo>
                  <a:cubicBezTo>
                    <a:pt x="835" y="1034"/>
                    <a:pt x="835" y="1034"/>
                    <a:pt x="835" y="1067"/>
                  </a:cubicBezTo>
                  <a:lnTo>
                    <a:pt x="801" y="1134"/>
                  </a:lnTo>
                  <a:cubicBezTo>
                    <a:pt x="768" y="1168"/>
                    <a:pt x="768" y="1201"/>
                    <a:pt x="768" y="1234"/>
                  </a:cubicBezTo>
                  <a:cubicBezTo>
                    <a:pt x="735" y="1268"/>
                    <a:pt x="735" y="1268"/>
                    <a:pt x="701" y="1301"/>
                  </a:cubicBezTo>
                  <a:cubicBezTo>
                    <a:pt x="701" y="1334"/>
                    <a:pt x="668" y="1368"/>
                    <a:pt x="668" y="1368"/>
                  </a:cubicBezTo>
                  <a:cubicBezTo>
                    <a:pt x="634" y="1401"/>
                    <a:pt x="601" y="1434"/>
                    <a:pt x="568" y="1434"/>
                  </a:cubicBezTo>
                  <a:cubicBezTo>
                    <a:pt x="534" y="1468"/>
                    <a:pt x="501" y="1468"/>
                    <a:pt x="468" y="1468"/>
                  </a:cubicBezTo>
                  <a:lnTo>
                    <a:pt x="401" y="1468"/>
                  </a:lnTo>
                  <a:cubicBezTo>
                    <a:pt x="368" y="1468"/>
                    <a:pt x="368" y="1434"/>
                    <a:pt x="334" y="1401"/>
                  </a:cubicBezTo>
                  <a:cubicBezTo>
                    <a:pt x="334" y="1334"/>
                    <a:pt x="301" y="1301"/>
                    <a:pt x="301" y="1234"/>
                  </a:cubicBezTo>
                  <a:cubicBezTo>
                    <a:pt x="301" y="1201"/>
                    <a:pt x="301" y="1168"/>
                    <a:pt x="301" y="1134"/>
                  </a:cubicBezTo>
                  <a:cubicBezTo>
                    <a:pt x="301" y="1067"/>
                    <a:pt x="301" y="1034"/>
                    <a:pt x="301" y="1001"/>
                  </a:cubicBezTo>
                  <a:cubicBezTo>
                    <a:pt x="301" y="934"/>
                    <a:pt x="334" y="867"/>
                    <a:pt x="334" y="801"/>
                  </a:cubicBezTo>
                  <a:cubicBezTo>
                    <a:pt x="368" y="734"/>
                    <a:pt x="368" y="701"/>
                    <a:pt x="401" y="634"/>
                  </a:cubicBezTo>
                  <a:cubicBezTo>
                    <a:pt x="434" y="600"/>
                    <a:pt x="434" y="567"/>
                    <a:pt x="468" y="534"/>
                  </a:cubicBezTo>
                  <a:cubicBezTo>
                    <a:pt x="501" y="500"/>
                    <a:pt x="534" y="467"/>
                    <a:pt x="568" y="467"/>
                  </a:cubicBezTo>
                  <a:cubicBezTo>
                    <a:pt x="601" y="434"/>
                    <a:pt x="634" y="434"/>
                    <a:pt x="668" y="434"/>
                  </a:cubicBezTo>
                  <a:cubicBezTo>
                    <a:pt x="668" y="417"/>
                    <a:pt x="676" y="409"/>
                    <a:pt x="684" y="409"/>
                  </a:cubicBezTo>
                  <a:cubicBezTo>
                    <a:pt x="693" y="409"/>
                    <a:pt x="701" y="417"/>
                    <a:pt x="701" y="434"/>
                  </a:cubicBezTo>
                  <a:cubicBezTo>
                    <a:pt x="735" y="434"/>
                    <a:pt x="735" y="434"/>
                    <a:pt x="768" y="467"/>
                  </a:cubicBezTo>
                  <a:lnTo>
                    <a:pt x="801" y="500"/>
                  </a:lnTo>
                  <a:cubicBezTo>
                    <a:pt x="801" y="534"/>
                    <a:pt x="801" y="534"/>
                    <a:pt x="835" y="534"/>
                  </a:cubicBezTo>
                  <a:cubicBezTo>
                    <a:pt x="835" y="550"/>
                    <a:pt x="843" y="559"/>
                    <a:pt x="851" y="559"/>
                  </a:cubicBezTo>
                  <a:cubicBezTo>
                    <a:pt x="860" y="559"/>
                    <a:pt x="868" y="550"/>
                    <a:pt x="868" y="534"/>
                  </a:cubicBezTo>
                  <a:lnTo>
                    <a:pt x="1035" y="467"/>
                  </a:lnTo>
                  <a:cubicBezTo>
                    <a:pt x="1035" y="434"/>
                    <a:pt x="1068" y="434"/>
                    <a:pt x="1068" y="400"/>
                  </a:cubicBezTo>
                  <a:cubicBezTo>
                    <a:pt x="1068" y="367"/>
                    <a:pt x="1068" y="367"/>
                    <a:pt x="1068" y="334"/>
                  </a:cubicBezTo>
                  <a:cubicBezTo>
                    <a:pt x="1068" y="267"/>
                    <a:pt x="1068" y="234"/>
                    <a:pt x="1035" y="167"/>
                  </a:cubicBezTo>
                  <a:cubicBezTo>
                    <a:pt x="1001" y="133"/>
                    <a:pt x="968" y="67"/>
                    <a:pt x="935" y="33"/>
                  </a:cubicBezTo>
                  <a:cubicBezTo>
                    <a:pt x="901" y="0"/>
                    <a:pt x="835" y="0"/>
                    <a:pt x="76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80"/>
            <p:cNvSpPr/>
            <p:nvPr/>
          </p:nvSpPr>
          <p:spPr>
            <a:xfrm>
              <a:off x="2845525" y="1968725"/>
              <a:ext cx="24225" cy="61525"/>
            </a:xfrm>
            <a:custGeom>
              <a:rect b="b" l="l" r="r" t="t"/>
              <a:pathLst>
                <a:path extrusionOk="0" h="2461" w="969">
                  <a:moveTo>
                    <a:pt x="239" y="1"/>
                  </a:moveTo>
                  <a:cubicBezTo>
                    <a:pt x="234" y="1"/>
                    <a:pt x="234" y="9"/>
                    <a:pt x="234" y="26"/>
                  </a:cubicBezTo>
                  <a:lnTo>
                    <a:pt x="68" y="126"/>
                  </a:lnTo>
                  <a:cubicBezTo>
                    <a:pt x="34" y="126"/>
                    <a:pt x="34" y="126"/>
                    <a:pt x="34" y="159"/>
                  </a:cubicBezTo>
                  <a:cubicBezTo>
                    <a:pt x="1" y="192"/>
                    <a:pt x="1" y="226"/>
                    <a:pt x="34" y="226"/>
                  </a:cubicBezTo>
                  <a:lnTo>
                    <a:pt x="34" y="2394"/>
                  </a:lnTo>
                  <a:lnTo>
                    <a:pt x="34" y="2461"/>
                  </a:lnTo>
                  <a:lnTo>
                    <a:pt x="68" y="2461"/>
                  </a:lnTo>
                  <a:lnTo>
                    <a:pt x="234" y="2361"/>
                  </a:lnTo>
                  <a:cubicBezTo>
                    <a:pt x="234" y="2327"/>
                    <a:pt x="234" y="2327"/>
                    <a:pt x="268" y="2294"/>
                  </a:cubicBezTo>
                  <a:cubicBezTo>
                    <a:pt x="268" y="2294"/>
                    <a:pt x="268" y="2261"/>
                    <a:pt x="268" y="2227"/>
                  </a:cubicBezTo>
                  <a:lnTo>
                    <a:pt x="268" y="1660"/>
                  </a:lnTo>
                  <a:lnTo>
                    <a:pt x="635" y="2027"/>
                  </a:lnTo>
                  <a:lnTo>
                    <a:pt x="735" y="2027"/>
                  </a:lnTo>
                  <a:lnTo>
                    <a:pt x="935" y="1927"/>
                  </a:lnTo>
                  <a:cubicBezTo>
                    <a:pt x="968" y="1894"/>
                    <a:pt x="968" y="1894"/>
                    <a:pt x="968" y="1860"/>
                  </a:cubicBezTo>
                  <a:cubicBezTo>
                    <a:pt x="968" y="1860"/>
                    <a:pt x="968" y="1827"/>
                    <a:pt x="968" y="1794"/>
                  </a:cubicBezTo>
                  <a:lnTo>
                    <a:pt x="968" y="1760"/>
                  </a:lnTo>
                  <a:lnTo>
                    <a:pt x="435" y="1260"/>
                  </a:lnTo>
                  <a:lnTo>
                    <a:pt x="935" y="359"/>
                  </a:lnTo>
                  <a:cubicBezTo>
                    <a:pt x="935" y="326"/>
                    <a:pt x="935" y="326"/>
                    <a:pt x="968" y="326"/>
                  </a:cubicBezTo>
                  <a:lnTo>
                    <a:pt x="968" y="292"/>
                  </a:lnTo>
                  <a:cubicBezTo>
                    <a:pt x="968" y="259"/>
                    <a:pt x="968" y="226"/>
                    <a:pt x="968" y="226"/>
                  </a:cubicBezTo>
                  <a:lnTo>
                    <a:pt x="935" y="226"/>
                  </a:lnTo>
                  <a:lnTo>
                    <a:pt x="701" y="359"/>
                  </a:lnTo>
                  <a:cubicBezTo>
                    <a:pt x="668" y="359"/>
                    <a:pt x="668" y="393"/>
                    <a:pt x="668" y="393"/>
                  </a:cubicBezTo>
                  <a:lnTo>
                    <a:pt x="635" y="459"/>
                  </a:lnTo>
                  <a:lnTo>
                    <a:pt x="268" y="1093"/>
                  </a:lnTo>
                  <a:lnTo>
                    <a:pt x="268" y="59"/>
                  </a:lnTo>
                  <a:cubicBezTo>
                    <a:pt x="268" y="59"/>
                    <a:pt x="268" y="26"/>
                    <a:pt x="268" y="26"/>
                  </a:cubicBezTo>
                  <a:cubicBezTo>
                    <a:pt x="251" y="9"/>
                    <a:pt x="243" y="1"/>
                    <a:pt x="23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80"/>
            <p:cNvSpPr/>
            <p:nvPr/>
          </p:nvSpPr>
          <p:spPr>
            <a:xfrm>
              <a:off x="3713650" y="1426950"/>
              <a:ext cx="74250" cy="44575"/>
            </a:xfrm>
            <a:custGeom>
              <a:rect b="b" l="l" r="r" t="t"/>
              <a:pathLst>
                <a:path extrusionOk="0" h="1783" w="2970">
                  <a:moveTo>
                    <a:pt x="2839" y="1"/>
                  </a:moveTo>
                  <a:cubicBezTo>
                    <a:pt x="2825" y="1"/>
                    <a:pt x="2813" y="5"/>
                    <a:pt x="2803" y="14"/>
                  </a:cubicBezTo>
                  <a:lnTo>
                    <a:pt x="67" y="1582"/>
                  </a:lnTo>
                  <a:cubicBezTo>
                    <a:pt x="34" y="1616"/>
                    <a:pt x="1" y="1682"/>
                    <a:pt x="34" y="1749"/>
                  </a:cubicBezTo>
                  <a:cubicBezTo>
                    <a:pt x="34" y="1782"/>
                    <a:pt x="101" y="1782"/>
                    <a:pt x="134" y="1782"/>
                  </a:cubicBezTo>
                  <a:lnTo>
                    <a:pt x="168" y="1782"/>
                  </a:lnTo>
                  <a:lnTo>
                    <a:pt x="2903" y="215"/>
                  </a:lnTo>
                  <a:cubicBezTo>
                    <a:pt x="2970" y="181"/>
                    <a:pt x="2970" y="114"/>
                    <a:pt x="2936" y="48"/>
                  </a:cubicBezTo>
                  <a:cubicBezTo>
                    <a:pt x="2913" y="24"/>
                    <a:pt x="2872" y="1"/>
                    <a:pt x="283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80"/>
            <p:cNvSpPr/>
            <p:nvPr/>
          </p:nvSpPr>
          <p:spPr>
            <a:xfrm>
              <a:off x="3713650" y="1456975"/>
              <a:ext cx="74250" cy="44575"/>
            </a:xfrm>
            <a:custGeom>
              <a:rect b="b" l="l" r="r" t="t"/>
              <a:pathLst>
                <a:path extrusionOk="0" h="1783" w="2970">
                  <a:moveTo>
                    <a:pt x="2839" y="0"/>
                  </a:moveTo>
                  <a:cubicBezTo>
                    <a:pt x="2825" y="0"/>
                    <a:pt x="2813" y="4"/>
                    <a:pt x="2803" y="14"/>
                  </a:cubicBezTo>
                  <a:lnTo>
                    <a:pt x="67" y="1582"/>
                  </a:lnTo>
                  <a:cubicBezTo>
                    <a:pt x="34" y="1615"/>
                    <a:pt x="1" y="1682"/>
                    <a:pt x="34" y="1749"/>
                  </a:cubicBezTo>
                  <a:cubicBezTo>
                    <a:pt x="34" y="1782"/>
                    <a:pt x="101" y="1782"/>
                    <a:pt x="134" y="1782"/>
                  </a:cubicBezTo>
                  <a:lnTo>
                    <a:pt x="168" y="1782"/>
                  </a:lnTo>
                  <a:lnTo>
                    <a:pt x="2903" y="214"/>
                  </a:lnTo>
                  <a:cubicBezTo>
                    <a:pt x="2970" y="181"/>
                    <a:pt x="2970" y="114"/>
                    <a:pt x="2936" y="48"/>
                  </a:cubicBezTo>
                  <a:cubicBezTo>
                    <a:pt x="2913" y="24"/>
                    <a:pt x="2872" y="0"/>
                    <a:pt x="2839"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80"/>
            <p:cNvSpPr/>
            <p:nvPr/>
          </p:nvSpPr>
          <p:spPr>
            <a:xfrm>
              <a:off x="3713650" y="1487000"/>
              <a:ext cx="75450" cy="45400"/>
            </a:xfrm>
            <a:custGeom>
              <a:rect b="b" l="l" r="r" t="t"/>
              <a:pathLst>
                <a:path extrusionOk="0" h="1816" w="3018">
                  <a:moveTo>
                    <a:pt x="2846" y="1"/>
                  </a:moveTo>
                  <a:cubicBezTo>
                    <a:pt x="2831" y="1"/>
                    <a:pt x="2817" y="5"/>
                    <a:pt x="2803" y="14"/>
                  </a:cubicBezTo>
                  <a:lnTo>
                    <a:pt x="67" y="1582"/>
                  </a:lnTo>
                  <a:cubicBezTo>
                    <a:pt x="34" y="1615"/>
                    <a:pt x="1" y="1682"/>
                    <a:pt x="34" y="1749"/>
                  </a:cubicBezTo>
                  <a:cubicBezTo>
                    <a:pt x="67" y="1782"/>
                    <a:pt x="101" y="1782"/>
                    <a:pt x="134" y="1815"/>
                  </a:cubicBezTo>
                  <a:cubicBezTo>
                    <a:pt x="134" y="1815"/>
                    <a:pt x="168" y="1782"/>
                    <a:pt x="168" y="1782"/>
                  </a:cubicBezTo>
                  <a:lnTo>
                    <a:pt x="2903" y="214"/>
                  </a:lnTo>
                  <a:cubicBezTo>
                    <a:pt x="3018" y="157"/>
                    <a:pt x="2935" y="1"/>
                    <a:pt x="284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80"/>
            <p:cNvSpPr/>
            <p:nvPr/>
          </p:nvSpPr>
          <p:spPr>
            <a:xfrm>
              <a:off x="3707825" y="1458000"/>
              <a:ext cx="17525" cy="22000"/>
            </a:xfrm>
            <a:custGeom>
              <a:rect b="b" l="l" r="r" t="t"/>
              <a:pathLst>
                <a:path extrusionOk="0" h="880" w="701">
                  <a:moveTo>
                    <a:pt x="498" y="1"/>
                  </a:moveTo>
                  <a:cubicBezTo>
                    <a:pt x="457" y="1"/>
                    <a:pt x="412" y="13"/>
                    <a:pt x="367" y="40"/>
                  </a:cubicBezTo>
                  <a:cubicBezTo>
                    <a:pt x="134" y="173"/>
                    <a:pt x="34" y="374"/>
                    <a:pt x="0" y="640"/>
                  </a:cubicBezTo>
                  <a:cubicBezTo>
                    <a:pt x="0" y="787"/>
                    <a:pt x="90" y="880"/>
                    <a:pt x="203" y="880"/>
                  </a:cubicBezTo>
                  <a:cubicBezTo>
                    <a:pt x="244" y="880"/>
                    <a:pt x="289" y="867"/>
                    <a:pt x="334" y="841"/>
                  </a:cubicBezTo>
                  <a:cubicBezTo>
                    <a:pt x="534" y="707"/>
                    <a:pt x="667" y="474"/>
                    <a:pt x="701" y="240"/>
                  </a:cubicBezTo>
                  <a:cubicBezTo>
                    <a:pt x="701" y="94"/>
                    <a:pt x="611" y="1"/>
                    <a:pt x="49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80"/>
            <p:cNvSpPr/>
            <p:nvPr/>
          </p:nvSpPr>
          <p:spPr>
            <a:xfrm>
              <a:off x="3760350" y="1458000"/>
              <a:ext cx="17550" cy="22000"/>
            </a:xfrm>
            <a:custGeom>
              <a:rect b="b" l="l" r="r" t="t"/>
              <a:pathLst>
                <a:path extrusionOk="0" h="880" w="702">
                  <a:moveTo>
                    <a:pt x="499" y="1"/>
                  </a:moveTo>
                  <a:cubicBezTo>
                    <a:pt x="457" y="1"/>
                    <a:pt x="412" y="13"/>
                    <a:pt x="368" y="40"/>
                  </a:cubicBezTo>
                  <a:cubicBezTo>
                    <a:pt x="134" y="173"/>
                    <a:pt x="34" y="374"/>
                    <a:pt x="1" y="640"/>
                  </a:cubicBezTo>
                  <a:cubicBezTo>
                    <a:pt x="1" y="787"/>
                    <a:pt x="90" y="880"/>
                    <a:pt x="203" y="880"/>
                  </a:cubicBezTo>
                  <a:cubicBezTo>
                    <a:pt x="245" y="880"/>
                    <a:pt x="290" y="867"/>
                    <a:pt x="334" y="841"/>
                  </a:cubicBezTo>
                  <a:cubicBezTo>
                    <a:pt x="568" y="707"/>
                    <a:pt x="668" y="474"/>
                    <a:pt x="701" y="240"/>
                  </a:cubicBezTo>
                  <a:cubicBezTo>
                    <a:pt x="701" y="94"/>
                    <a:pt x="612" y="1"/>
                    <a:pt x="49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80"/>
            <p:cNvSpPr/>
            <p:nvPr/>
          </p:nvSpPr>
          <p:spPr>
            <a:xfrm>
              <a:off x="3737225" y="1501375"/>
              <a:ext cx="17325" cy="22000"/>
            </a:xfrm>
            <a:custGeom>
              <a:rect b="b" l="l" r="r" t="t"/>
              <a:pathLst>
                <a:path extrusionOk="0" h="880" w="693">
                  <a:moveTo>
                    <a:pt x="504" y="0"/>
                  </a:moveTo>
                  <a:cubicBezTo>
                    <a:pt x="461" y="0"/>
                    <a:pt x="412" y="13"/>
                    <a:pt x="359" y="40"/>
                  </a:cubicBezTo>
                  <a:cubicBezTo>
                    <a:pt x="159" y="173"/>
                    <a:pt x="25" y="406"/>
                    <a:pt x="25" y="640"/>
                  </a:cubicBezTo>
                  <a:cubicBezTo>
                    <a:pt x="1" y="786"/>
                    <a:pt x="84" y="879"/>
                    <a:pt x="208" y="879"/>
                  </a:cubicBezTo>
                  <a:cubicBezTo>
                    <a:pt x="254" y="879"/>
                    <a:pt x="305" y="867"/>
                    <a:pt x="359" y="840"/>
                  </a:cubicBezTo>
                  <a:cubicBezTo>
                    <a:pt x="559" y="707"/>
                    <a:pt x="692" y="473"/>
                    <a:pt x="692" y="240"/>
                  </a:cubicBezTo>
                  <a:cubicBezTo>
                    <a:pt x="692" y="93"/>
                    <a:pt x="621" y="0"/>
                    <a:pt x="50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80"/>
            <p:cNvSpPr/>
            <p:nvPr/>
          </p:nvSpPr>
          <p:spPr>
            <a:xfrm>
              <a:off x="3160750" y="1773375"/>
              <a:ext cx="33400" cy="63400"/>
            </a:xfrm>
            <a:custGeom>
              <a:rect b="b" l="l" r="r" t="t"/>
              <a:pathLst>
                <a:path extrusionOk="0" h="2536" w="1336">
                  <a:moveTo>
                    <a:pt x="902" y="1"/>
                  </a:moveTo>
                  <a:cubicBezTo>
                    <a:pt x="802" y="1"/>
                    <a:pt x="735" y="34"/>
                    <a:pt x="668" y="67"/>
                  </a:cubicBezTo>
                  <a:cubicBezTo>
                    <a:pt x="568" y="134"/>
                    <a:pt x="468" y="201"/>
                    <a:pt x="401" y="301"/>
                  </a:cubicBezTo>
                  <a:cubicBezTo>
                    <a:pt x="335" y="368"/>
                    <a:pt x="268" y="468"/>
                    <a:pt x="201" y="534"/>
                  </a:cubicBezTo>
                  <a:cubicBezTo>
                    <a:pt x="168" y="634"/>
                    <a:pt x="134" y="734"/>
                    <a:pt x="101" y="835"/>
                  </a:cubicBezTo>
                  <a:cubicBezTo>
                    <a:pt x="68" y="935"/>
                    <a:pt x="68" y="1035"/>
                    <a:pt x="34" y="1135"/>
                  </a:cubicBezTo>
                  <a:cubicBezTo>
                    <a:pt x="34" y="1268"/>
                    <a:pt x="68" y="1402"/>
                    <a:pt x="134" y="1535"/>
                  </a:cubicBezTo>
                  <a:cubicBezTo>
                    <a:pt x="196" y="1576"/>
                    <a:pt x="271" y="1605"/>
                    <a:pt x="342" y="1605"/>
                  </a:cubicBezTo>
                  <a:cubicBezTo>
                    <a:pt x="387" y="1605"/>
                    <a:pt x="430" y="1594"/>
                    <a:pt x="468" y="1568"/>
                  </a:cubicBezTo>
                  <a:lnTo>
                    <a:pt x="668" y="1535"/>
                  </a:lnTo>
                  <a:cubicBezTo>
                    <a:pt x="735" y="1502"/>
                    <a:pt x="768" y="1502"/>
                    <a:pt x="802" y="1502"/>
                  </a:cubicBezTo>
                  <a:lnTo>
                    <a:pt x="902" y="1502"/>
                  </a:lnTo>
                  <a:cubicBezTo>
                    <a:pt x="902" y="1502"/>
                    <a:pt x="935" y="1535"/>
                    <a:pt x="935" y="1568"/>
                  </a:cubicBezTo>
                  <a:cubicBezTo>
                    <a:pt x="935" y="1635"/>
                    <a:pt x="902" y="1702"/>
                    <a:pt x="835" y="1735"/>
                  </a:cubicBezTo>
                  <a:cubicBezTo>
                    <a:pt x="802" y="1802"/>
                    <a:pt x="735" y="1835"/>
                    <a:pt x="668" y="1902"/>
                  </a:cubicBezTo>
                  <a:cubicBezTo>
                    <a:pt x="635" y="1902"/>
                    <a:pt x="601" y="1935"/>
                    <a:pt x="568" y="1935"/>
                  </a:cubicBezTo>
                  <a:lnTo>
                    <a:pt x="501" y="1935"/>
                  </a:lnTo>
                  <a:cubicBezTo>
                    <a:pt x="468" y="1935"/>
                    <a:pt x="435" y="1902"/>
                    <a:pt x="435" y="1902"/>
                  </a:cubicBezTo>
                  <a:lnTo>
                    <a:pt x="401" y="1869"/>
                  </a:lnTo>
                  <a:lnTo>
                    <a:pt x="335" y="1869"/>
                  </a:lnTo>
                  <a:lnTo>
                    <a:pt x="68" y="2035"/>
                  </a:lnTo>
                  <a:cubicBezTo>
                    <a:pt x="34" y="2035"/>
                    <a:pt x="34" y="2069"/>
                    <a:pt x="34" y="2069"/>
                  </a:cubicBezTo>
                  <a:cubicBezTo>
                    <a:pt x="1" y="2102"/>
                    <a:pt x="1" y="2102"/>
                    <a:pt x="34" y="2135"/>
                  </a:cubicBezTo>
                  <a:cubicBezTo>
                    <a:pt x="34" y="2202"/>
                    <a:pt x="34" y="2269"/>
                    <a:pt x="68" y="2336"/>
                  </a:cubicBezTo>
                  <a:cubicBezTo>
                    <a:pt x="101" y="2402"/>
                    <a:pt x="134" y="2469"/>
                    <a:pt x="201" y="2469"/>
                  </a:cubicBezTo>
                  <a:cubicBezTo>
                    <a:pt x="268" y="2502"/>
                    <a:pt x="335" y="2536"/>
                    <a:pt x="401" y="2536"/>
                  </a:cubicBezTo>
                  <a:cubicBezTo>
                    <a:pt x="501" y="2502"/>
                    <a:pt x="601" y="2469"/>
                    <a:pt x="668" y="2436"/>
                  </a:cubicBezTo>
                  <a:cubicBezTo>
                    <a:pt x="768" y="2369"/>
                    <a:pt x="868" y="2302"/>
                    <a:pt x="935" y="2236"/>
                  </a:cubicBezTo>
                  <a:cubicBezTo>
                    <a:pt x="1002" y="2135"/>
                    <a:pt x="1068" y="2069"/>
                    <a:pt x="1135" y="1969"/>
                  </a:cubicBezTo>
                  <a:cubicBezTo>
                    <a:pt x="1202" y="1869"/>
                    <a:pt x="1235" y="1769"/>
                    <a:pt x="1269" y="1668"/>
                  </a:cubicBezTo>
                  <a:cubicBezTo>
                    <a:pt x="1302" y="1568"/>
                    <a:pt x="1335" y="1435"/>
                    <a:pt x="1335" y="1335"/>
                  </a:cubicBezTo>
                  <a:cubicBezTo>
                    <a:pt x="1335" y="1268"/>
                    <a:pt x="1335" y="1168"/>
                    <a:pt x="1302" y="1101"/>
                  </a:cubicBezTo>
                  <a:cubicBezTo>
                    <a:pt x="1302" y="1035"/>
                    <a:pt x="1269" y="1001"/>
                    <a:pt x="1202" y="935"/>
                  </a:cubicBezTo>
                  <a:cubicBezTo>
                    <a:pt x="1168" y="901"/>
                    <a:pt x="1135" y="901"/>
                    <a:pt x="1068" y="901"/>
                  </a:cubicBezTo>
                  <a:lnTo>
                    <a:pt x="868" y="901"/>
                  </a:lnTo>
                  <a:lnTo>
                    <a:pt x="668" y="968"/>
                  </a:lnTo>
                  <a:lnTo>
                    <a:pt x="468" y="968"/>
                  </a:lnTo>
                  <a:cubicBezTo>
                    <a:pt x="468" y="935"/>
                    <a:pt x="468" y="935"/>
                    <a:pt x="468" y="901"/>
                  </a:cubicBezTo>
                  <a:cubicBezTo>
                    <a:pt x="468" y="868"/>
                    <a:pt x="468" y="835"/>
                    <a:pt x="468" y="801"/>
                  </a:cubicBezTo>
                  <a:cubicBezTo>
                    <a:pt x="501" y="768"/>
                    <a:pt x="501" y="768"/>
                    <a:pt x="535" y="734"/>
                  </a:cubicBezTo>
                  <a:cubicBezTo>
                    <a:pt x="535" y="701"/>
                    <a:pt x="568" y="701"/>
                    <a:pt x="601" y="668"/>
                  </a:cubicBezTo>
                  <a:lnTo>
                    <a:pt x="668" y="601"/>
                  </a:lnTo>
                  <a:cubicBezTo>
                    <a:pt x="701" y="601"/>
                    <a:pt x="735" y="568"/>
                    <a:pt x="768" y="568"/>
                  </a:cubicBezTo>
                  <a:lnTo>
                    <a:pt x="835" y="568"/>
                  </a:lnTo>
                  <a:cubicBezTo>
                    <a:pt x="835" y="568"/>
                    <a:pt x="835" y="601"/>
                    <a:pt x="868" y="601"/>
                  </a:cubicBezTo>
                  <a:lnTo>
                    <a:pt x="868" y="634"/>
                  </a:lnTo>
                  <a:lnTo>
                    <a:pt x="968" y="634"/>
                  </a:lnTo>
                  <a:lnTo>
                    <a:pt x="1235" y="468"/>
                  </a:lnTo>
                  <a:cubicBezTo>
                    <a:pt x="1269" y="468"/>
                    <a:pt x="1269" y="434"/>
                    <a:pt x="1269" y="434"/>
                  </a:cubicBezTo>
                  <a:cubicBezTo>
                    <a:pt x="1269" y="401"/>
                    <a:pt x="1269" y="401"/>
                    <a:pt x="1269" y="368"/>
                  </a:cubicBezTo>
                  <a:cubicBezTo>
                    <a:pt x="1269" y="301"/>
                    <a:pt x="1269" y="234"/>
                    <a:pt x="1235" y="167"/>
                  </a:cubicBezTo>
                  <a:cubicBezTo>
                    <a:pt x="1202" y="134"/>
                    <a:pt x="1135" y="67"/>
                    <a:pt x="1102" y="34"/>
                  </a:cubicBezTo>
                  <a:cubicBezTo>
                    <a:pt x="1035" y="1"/>
                    <a:pt x="968" y="1"/>
                    <a:pt x="90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80"/>
            <p:cNvSpPr/>
            <p:nvPr/>
          </p:nvSpPr>
          <p:spPr>
            <a:xfrm>
              <a:off x="3196625" y="1768375"/>
              <a:ext cx="28375" cy="47550"/>
            </a:xfrm>
            <a:custGeom>
              <a:rect b="b" l="l" r="r" t="t"/>
              <a:pathLst>
                <a:path extrusionOk="0" h="1902" w="1135">
                  <a:moveTo>
                    <a:pt x="601" y="501"/>
                  </a:moveTo>
                  <a:cubicBezTo>
                    <a:pt x="634" y="501"/>
                    <a:pt x="701" y="501"/>
                    <a:pt x="734" y="534"/>
                  </a:cubicBezTo>
                  <a:cubicBezTo>
                    <a:pt x="768" y="568"/>
                    <a:pt x="768" y="601"/>
                    <a:pt x="768" y="668"/>
                  </a:cubicBezTo>
                  <a:lnTo>
                    <a:pt x="401" y="901"/>
                  </a:lnTo>
                  <a:cubicBezTo>
                    <a:pt x="401" y="834"/>
                    <a:pt x="434" y="734"/>
                    <a:pt x="467" y="668"/>
                  </a:cubicBezTo>
                  <a:cubicBezTo>
                    <a:pt x="467" y="601"/>
                    <a:pt x="534" y="568"/>
                    <a:pt x="601" y="534"/>
                  </a:cubicBezTo>
                  <a:lnTo>
                    <a:pt x="601" y="501"/>
                  </a:lnTo>
                  <a:close/>
                  <a:moveTo>
                    <a:pt x="834" y="0"/>
                  </a:moveTo>
                  <a:cubicBezTo>
                    <a:pt x="734" y="0"/>
                    <a:pt x="634" y="34"/>
                    <a:pt x="567" y="67"/>
                  </a:cubicBezTo>
                  <a:cubicBezTo>
                    <a:pt x="467" y="134"/>
                    <a:pt x="401" y="201"/>
                    <a:pt x="334" y="267"/>
                  </a:cubicBezTo>
                  <a:cubicBezTo>
                    <a:pt x="234" y="367"/>
                    <a:pt x="200" y="467"/>
                    <a:pt x="134" y="568"/>
                  </a:cubicBezTo>
                  <a:cubicBezTo>
                    <a:pt x="100" y="668"/>
                    <a:pt x="67" y="801"/>
                    <a:pt x="34" y="901"/>
                  </a:cubicBezTo>
                  <a:cubicBezTo>
                    <a:pt x="0" y="1035"/>
                    <a:pt x="0" y="1168"/>
                    <a:pt x="0" y="1268"/>
                  </a:cubicBezTo>
                  <a:cubicBezTo>
                    <a:pt x="0" y="1401"/>
                    <a:pt x="0" y="1502"/>
                    <a:pt x="34" y="1635"/>
                  </a:cubicBezTo>
                  <a:cubicBezTo>
                    <a:pt x="34" y="1702"/>
                    <a:pt x="100" y="1768"/>
                    <a:pt x="134" y="1835"/>
                  </a:cubicBezTo>
                  <a:cubicBezTo>
                    <a:pt x="200" y="1902"/>
                    <a:pt x="267" y="1902"/>
                    <a:pt x="334" y="1902"/>
                  </a:cubicBezTo>
                  <a:cubicBezTo>
                    <a:pt x="401" y="1902"/>
                    <a:pt x="501" y="1868"/>
                    <a:pt x="567" y="1835"/>
                  </a:cubicBezTo>
                  <a:cubicBezTo>
                    <a:pt x="667" y="1768"/>
                    <a:pt x="734" y="1702"/>
                    <a:pt x="834" y="1635"/>
                  </a:cubicBezTo>
                  <a:cubicBezTo>
                    <a:pt x="868" y="1535"/>
                    <a:pt x="934" y="1468"/>
                    <a:pt x="1001" y="1368"/>
                  </a:cubicBezTo>
                  <a:cubicBezTo>
                    <a:pt x="1034" y="1301"/>
                    <a:pt x="1068" y="1235"/>
                    <a:pt x="1101" y="1168"/>
                  </a:cubicBezTo>
                  <a:cubicBezTo>
                    <a:pt x="1101" y="1101"/>
                    <a:pt x="1101" y="1068"/>
                    <a:pt x="1134" y="1035"/>
                  </a:cubicBezTo>
                  <a:cubicBezTo>
                    <a:pt x="1134" y="968"/>
                    <a:pt x="1101" y="968"/>
                    <a:pt x="1068" y="968"/>
                  </a:cubicBezTo>
                  <a:lnTo>
                    <a:pt x="801" y="1135"/>
                  </a:lnTo>
                  <a:cubicBezTo>
                    <a:pt x="801" y="1135"/>
                    <a:pt x="768" y="1168"/>
                    <a:pt x="768" y="1168"/>
                  </a:cubicBezTo>
                  <a:cubicBezTo>
                    <a:pt x="734" y="1168"/>
                    <a:pt x="734" y="1201"/>
                    <a:pt x="734" y="1235"/>
                  </a:cubicBezTo>
                  <a:cubicBezTo>
                    <a:pt x="701" y="1268"/>
                    <a:pt x="701" y="1301"/>
                    <a:pt x="667" y="1301"/>
                  </a:cubicBezTo>
                  <a:cubicBezTo>
                    <a:pt x="634" y="1335"/>
                    <a:pt x="601" y="1368"/>
                    <a:pt x="567" y="1401"/>
                  </a:cubicBezTo>
                  <a:lnTo>
                    <a:pt x="501" y="1435"/>
                  </a:lnTo>
                  <a:lnTo>
                    <a:pt x="434" y="1435"/>
                  </a:lnTo>
                  <a:cubicBezTo>
                    <a:pt x="434" y="1401"/>
                    <a:pt x="401" y="1401"/>
                    <a:pt x="401" y="1368"/>
                  </a:cubicBezTo>
                  <a:cubicBezTo>
                    <a:pt x="401" y="1335"/>
                    <a:pt x="401" y="1301"/>
                    <a:pt x="401" y="1268"/>
                  </a:cubicBezTo>
                  <a:lnTo>
                    <a:pt x="1101" y="834"/>
                  </a:lnTo>
                  <a:cubicBezTo>
                    <a:pt x="1101" y="834"/>
                    <a:pt x="1134" y="801"/>
                    <a:pt x="1134" y="801"/>
                  </a:cubicBezTo>
                  <a:cubicBezTo>
                    <a:pt x="1134" y="768"/>
                    <a:pt x="1134" y="734"/>
                    <a:pt x="1134" y="734"/>
                  </a:cubicBezTo>
                  <a:lnTo>
                    <a:pt x="1134" y="634"/>
                  </a:lnTo>
                  <a:cubicBezTo>
                    <a:pt x="1134" y="534"/>
                    <a:pt x="1134" y="434"/>
                    <a:pt x="1101" y="334"/>
                  </a:cubicBezTo>
                  <a:cubicBezTo>
                    <a:pt x="1101" y="234"/>
                    <a:pt x="1068" y="167"/>
                    <a:pt x="1001" y="101"/>
                  </a:cubicBezTo>
                  <a:cubicBezTo>
                    <a:pt x="968" y="34"/>
                    <a:pt x="901" y="0"/>
                    <a:pt x="83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80"/>
            <p:cNvSpPr/>
            <p:nvPr/>
          </p:nvSpPr>
          <p:spPr>
            <a:xfrm>
              <a:off x="3228300" y="1738350"/>
              <a:ext cx="22550" cy="57575"/>
            </a:xfrm>
            <a:custGeom>
              <a:rect b="b" l="l" r="r" t="t"/>
              <a:pathLst>
                <a:path extrusionOk="0" h="2303" w="902">
                  <a:moveTo>
                    <a:pt x="501" y="1"/>
                  </a:moveTo>
                  <a:lnTo>
                    <a:pt x="234" y="134"/>
                  </a:lnTo>
                  <a:cubicBezTo>
                    <a:pt x="234" y="167"/>
                    <a:pt x="201" y="167"/>
                    <a:pt x="201" y="201"/>
                  </a:cubicBezTo>
                  <a:cubicBezTo>
                    <a:pt x="201" y="201"/>
                    <a:pt x="201" y="234"/>
                    <a:pt x="201" y="267"/>
                  </a:cubicBezTo>
                  <a:lnTo>
                    <a:pt x="201" y="801"/>
                  </a:lnTo>
                  <a:lnTo>
                    <a:pt x="34" y="901"/>
                  </a:lnTo>
                  <a:cubicBezTo>
                    <a:pt x="34" y="901"/>
                    <a:pt x="1" y="901"/>
                    <a:pt x="1" y="935"/>
                  </a:cubicBezTo>
                  <a:cubicBezTo>
                    <a:pt x="1" y="968"/>
                    <a:pt x="1" y="968"/>
                    <a:pt x="1" y="1001"/>
                  </a:cubicBezTo>
                  <a:lnTo>
                    <a:pt x="1" y="1335"/>
                  </a:lnTo>
                  <a:cubicBezTo>
                    <a:pt x="1" y="1368"/>
                    <a:pt x="1" y="1368"/>
                    <a:pt x="1" y="1402"/>
                  </a:cubicBezTo>
                  <a:lnTo>
                    <a:pt x="34" y="1402"/>
                  </a:lnTo>
                  <a:lnTo>
                    <a:pt x="201" y="1302"/>
                  </a:lnTo>
                  <a:lnTo>
                    <a:pt x="201" y="1835"/>
                  </a:lnTo>
                  <a:cubicBezTo>
                    <a:pt x="201" y="1935"/>
                    <a:pt x="201" y="2002"/>
                    <a:pt x="234" y="2102"/>
                  </a:cubicBezTo>
                  <a:cubicBezTo>
                    <a:pt x="234" y="2169"/>
                    <a:pt x="268" y="2202"/>
                    <a:pt x="334" y="2236"/>
                  </a:cubicBezTo>
                  <a:cubicBezTo>
                    <a:pt x="368" y="2269"/>
                    <a:pt x="401" y="2302"/>
                    <a:pt x="468" y="2302"/>
                  </a:cubicBezTo>
                  <a:cubicBezTo>
                    <a:pt x="535" y="2302"/>
                    <a:pt x="601" y="2269"/>
                    <a:pt x="635" y="2236"/>
                  </a:cubicBezTo>
                  <a:lnTo>
                    <a:pt x="835" y="2135"/>
                  </a:lnTo>
                  <a:cubicBezTo>
                    <a:pt x="868" y="2102"/>
                    <a:pt x="868" y="2102"/>
                    <a:pt x="902" y="2069"/>
                  </a:cubicBezTo>
                  <a:cubicBezTo>
                    <a:pt x="902" y="2035"/>
                    <a:pt x="902" y="2035"/>
                    <a:pt x="902" y="2002"/>
                  </a:cubicBezTo>
                  <a:lnTo>
                    <a:pt x="902" y="1668"/>
                  </a:lnTo>
                  <a:cubicBezTo>
                    <a:pt x="902" y="1668"/>
                    <a:pt x="902" y="1635"/>
                    <a:pt x="902" y="1635"/>
                  </a:cubicBezTo>
                  <a:cubicBezTo>
                    <a:pt x="885" y="1618"/>
                    <a:pt x="877" y="1610"/>
                    <a:pt x="868" y="1610"/>
                  </a:cubicBezTo>
                  <a:cubicBezTo>
                    <a:pt x="860" y="1610"/>
                    <a:pt x="851" y="1618"/>
                    <a:pt x="835" y="1635"/>
                  </a:cubicBezTo>
                  <a:lnTo>
                    <a:pt x="668" y="1735"/>
                  </a:lnTo>
                  <a:lnTo>
                    <a:pt x="601" y="1735"/>
                  </a:lnTo>
                  <a:cubicBezTo>
                    <a:pt x="601" y="1702"/>
                    <a:pt x="568" y="1668"/>
                    <a:pt x="568" y="1635"/>
                  </a:cubicBezTo>
                  <a:lnTo>
                    <a:pt x="535" y="1068"/>
                  </a:lnTo>
                  <a:lnTo>
                    <a:pt x="801" y="935"/>
                  </a:lnTo>
                  <a:cubicBezTo>
                    <a:pt x="801" y="935"/>
                    <a:pt x="835" y="901"/>
                    <a:pt x="835" y="901"/>
                  </a:cubicBezTo>
                  <a:cubicBezTo>
                    <a:pt x="835" y="868"/>
                    <a:pt x="835" y="835"/>
                    <a:pt x="835" y="835"/>
                  </a:cubicBezTo>
                  <a:lnTo>
                    <a:pt x="835" y="501"/>
                  </a:lnTo>
                  <a:cubicBezTo>
                    <a:pt x="835" y="468"/>
                    <a:pt x="835" y="468"/>
                    <a:pt x="835" y="434"/>
                  </a:cubicBezTo>
                  <a:lnTo>
                    <a:pt x="801" y="434"/>
                  </a:lnTo>
                  <a:lnTo>
                    <a:pt x="535" y="568"/>
                  </a:lnTo>
                  <a:lnTo>
                    <a:pt x="535" y="34"/>
                  </a:lnTo>
                  <a:cubicBezTo>
                    <a:pt x="568" y="34"/>
                    <a:pt x="568" y="1"/>
                    <a:pt x="53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80"/>
            <p:cNvSpPr/>
            <p:nvPr/>
          </p:nvSpPr>
          <p:spPr>
            <a:xfrm>
              <a:off x="3253325" y="1724175"/>
              <a:ext cx="22550" cy="57575"/>
            </a:xfrm>
            <a:custGeom>
              <a:rect b="b" l="l" r="r" t="t"/>
              <a:pathLst>
                <a:path extrusionOk="0" h="2303" w="902">
                  <a:moveTo>
                    <a:pt x="501" y="1"/>
                  </a:moveTo>
                  <a:lnTo>
                    <a:pt x="234" y="167"/>
                  </a:lnTo>
                  <a:cubicBezTo>
                    <a:pt x="234" y="167"/>
                    <a:pt x="201" y="201"/>
                    <a:pt x="201" y="201"/>
                  </a:cubicBezTo>
                  <a:cubicBezTo>
                    <a:pt x="201" y="234"/>
                    <a:pt x="201" y="267"/>
                    <a:pt x="201" y="267"/>
                  </a:cubicBezTo>
                  <a:lnTo>
                    <a:pt x="201" y="801"/>
                  </a:lnTo>
                  <a:lnTo>
                    <a:pt x="34" y="901"/>
                  </a:lnTo>
                  <a:cubicBezTo>
                    <a:pt x="34" y="901"/>
                    <a:pt x="1" y="935"/>
                    <a:pt x="1" y="935"/>
                  </a:cubicBezTo>
                  <a:cubicBezTo>
                    <a:pt x="1" y="968"/>
                    <a:pt x="1" y="1001"/>
                    <a:pt x="1" y="1035"/>
                  </a:cubicBezTo>
                  <a:lnTo>
                    <a:pt x="1" y="1335"/>
                  </a:lnTo>
                  <a:cubicBezTo>
                    <a:pt x="1" y="1335"/>
                    <a:pt x="1" y="1368"/>
                    <a:pt x="1" y="1368"/>
                  </a:cubicBezTo>
                  <a:cubicBezTo>
                    <a:pt x="17" y="1385"/>
                    <a:pt x="26" y="1393"/>
                    <a:pt x="30" y="1393"/>
                  </a:cubicBezTo>
                  <a:cubicBezTo>
                    <a:pt x="34" y="1393"/>
                    <a:pt x="34" y="1385"/>
                    <a:pt x="34" y="1368"/>
                  </a:cubicBezTo>
                  <a:lnTo>
                    <a:pt x="201" y="1301"/>
                  </a:lnTo>
                  <a:lnTo>
                    <a:pt x="201" y="1835"/>
                  </a:lnTo>
                  <a:cubicBezTo>
                    <a:pt x="201" y="1935"/>
                    <a:pt x="201" y="2002"/>
                    <a:pt x="234" y="2069"/>
                  </a:cubicBezTo>
                  <a:cubicBezTo>
                    <a:pt x="234" y="2135"/>
                    <a:pt x="267" y="2202"/>
                    <a:pt x="334" y="2235"/>
                  </a:cubicBezTo>
                  <a:cubicBezTo>
                    <a:pt x="368" y="2269"/>
                    <a:pt x="401" y="2302"/>
                    <a:pt x="468" y="2302"/>
                  </a:cubicBezTo>
                  <a:cubicBezTo>
                    <a:pt x="534" y="2269"/>
                    <a:pt x="601" y="2269"/>
                    <a:pt x="634" y="2235"/>
                  </a:cubicBezTo>
                  <a:lnTo>
                    <a:pt x="835" y="2102"/>
                  </a:lnTo>
                  <a:cubicBezTo>
                    <a:pt x="868" y="2102"/>
                    <a:pt x="868" y="2069"/>
                    <a:pt x="901" y="2069"/>
                  </a:cubicBezTo>
                  <a:cubicBezTo>
                    <a:pt x="901" y="2035"/>
                    <a:pt x="901" y="2002"/>
                    <a:pt x="901" y="2002"/>
                  </a:cubicBezTo>
                  <a:lnTo>
                    <a:pt x="901" y="1668"/>
                  </a:lnTo>
                  <a:cubicBezTo>
                    <a:pt x="901" y="1635"/>
                    <a:pt x="901" y="1635"/>
                    <a:pt x="901" y="1602"/>
                  </a:cubicBezTo>
                  <a:lnTo>
                    <a:pt x="835" y="1602"/>
                  </a:lnTo>
                  <a:lnTo>
                    <a:pt x="668" y="1702"/>
                  </a:lnTo>
                  <a:lnTo>
                    <a:pt x="601" y="1702"/>
                  </a:lnTo>
                  <a:cubicBezTo>
                    <a:pt x="601" y="1668"/>
                    <a:pt x="568" y="1635"/>
                    <a:pt x="601" y="1602"/>
                  </a:cubicBezTo>
                  <a:lnTo>
                    <a:pt x="534" y="1101"/>
                  </a:lnTo>
                  <a:lnTo>
                    <a:pt x="801" y="935"/>
                  </a:lnTo>
                  <a:cubicBezTo>
                    <a:pt x="801" y="935"/>
                    <a:pt x="835" y="935"/>
                    <a:pt x="835" y="901"/>
                  </a:cubicBezTo>
                  <a:cubicBezTo>
                    <a:pt x="835" y="868"/>
                    <a:pt x="835" y="868"/>
                    <a:pt x="835" y="834"/>
                  </a:cubicBezTo>
                  <a:lnTo>
                    <a:pt x="835" y="501"/>
                  </a:lnTo>
                  <a:cubicBezTo>
                    <a:pt x="835" y="468"/>
                    <a:pt x="835" y="468"/>
                    <a:pt x="835" y="434"/>
                  </a:cubicBezTo>
                  <a:lnTo>
                    <a:pt x="801" y="434"/>
                  </a:lnTo>
                  <a:lnTo>
                    <a:pt x="534" y="601"/>
                  </a:lnTo>
                  <a:lnTo>
                    <a:pt x="534" y="67"/>
                  </a:lnTo>
                  <a:cubicBezTo>
                    <a:pt x="568" y="34"/>
                    <a:pt x="568" y="34"/>
                    <a:pt x="53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80"/>
            <p:cNvSpPr/>
            <p:nvPr/>
          </p:nvSpPr>
          <p:spPr>
            <a:xfrm>
              <a:off x="3280850" y="1709375"/>
              <a:ext cx="9200" cy="63825"/>
            </a:xfrm>
            <a:custGeom>
              <a:rect b="b" l="l" r="r" t="t"/>
              <a:pathLst>
                <a:path extrusionOk="0" h="2553" w="368">
                  <a:moveTo>
                    <a:pt x="351" y="0"/>
                  </a:moveTo>
                  <a:cubicBezTo>
                    <a:pt x="342" y="0"/>
                    <a:pt x="334" y="9"/>
                    <a:pt x="334" y="25"/>
                  </a:cubicBezTo>
                  <a:lnTo>
                    <a:pt x="67" y="159"/>
                  </a:lnTo>
                  <a:cubicBezTo>
                    <a:pt x="34" y="159"/>
                    <a:pt x="34" y="192"/>
                    <a:pt x="0" y="226"/>
                  </a:cubicBezTo>
                  <a:cubicBezTo>
                    <a:pt x="0" y="226"/>
                    <a:pt x="0" y="259"/>
                    <a:pt x="0" y="292"/>
                  </a:cubicBezTo>
                  <a:lnTo>
                    <a:pt x="0" y="626"/>
                  </a:lnTo>
                  <a:cubicBezTo>
                    <a:pt x="0" y="626"/>
                    <a:pt x="0" y="659"/>
                    <a:pt x="0" y="659"/>
                  </a:cubicBezTo>
                  <a:lnTo>
                    <a:pt x="67" y="659"/>
                  </a:lnTo>
                  <a:lnTo>
                    <a:pt x="334" y="492"/>
                  </a:lnTo>
                  <a:cubicBezTo>
                    <a:pt x="334" y="492"/>
                    <a:pt x="367" y="492"/>
                    <a:pt x="367" y="459"/>
                  </a:cubicBezTo>
                  <a:cubicBezTo>
                    <a:pt x="367" y="426"/>
                    <a:pt x="367" y="426"/>
                    <a:pt x="367" y="392"/>
                  </a:cubicBezTo>
                  <a:lnTo>
                    <a:pt x="367" y="59"/>
                  </a:lnTo>
                  <a:cubicBezTo>
                    <a:pt x="367" y="59"/>
                    <a:pt x="367" y="25"/>
                    <a:pt x="367" y="25"/>
                  </a:cubicBezTo>
                  <a:cubicBezTo>
                    <a:pt x="367" y="9"/>
                    <a:pt x="359" y="0"/>
                    <a:pt x="351" y="0"/>
                  </a:cubicBezTo>
                  <a:close/>
                  <a:moveTo>
                    <a:pt x="334" y="693"/>
                  </a:moveTo>
                  <a:lnTo>
                    <a:pt x="67" y="859"/>
                  </a:lnTo>
                  <a:cubicBezTo>
                    <a:pt x="34" y="859"/>
                    <a:pt x="34" y="893"/>
                    <a:pt x="0" y="893"/>
                  </a:cubicBezTo>
                  <a:cubicBezTo>
                    <a:pt x="0" y="926"/>
                    <a:pt x="0" y="959"/>
                    <a:pt x="0" y="959"/>
                  </a:cubicBezTo>
                  <a:lnTo>
                    <a:pt x="0" y="2494"/>
                  </a:lnTo>
                  <a:cubicBezTo>
                    <a:pt x="0" y="2494"/>
                    <a:pt x="0" y="2527"/>
                    <a:pt x="0" y="2527"/>
                  </a:cubicBezTo>
                  <a:cubicBezTo>
                    <a:pt x="17" y="2544"/>
                    <a:pt x="25" y="2552"/>
                    <a:pt x="34" y="2552"/>
                  </a:cubicBezTo>
                  <a:cubicBezTo>
                    <a:pt x="42" y="2552"/>
                    <a:pt x="50" y="2544"/>
                    <a:pt x="67" y="2527"/>
                  </a:cubicBezTo>
                  <a:lnTo>
                    <a:pt x="334" y="2394"/>
                  </a:lnTo>
                  <a:cubicBezTo>
                    <a:pt x="334" y="2360"/>
                    <a:pt x="367" y="2360"/>
                    <a:pt x="367" y="2327"/>
                  </a:cubicBezTo>
                  <a:cubicBezTo>
                    <a:pt x="367" y="2327"/>
                    <a:pt x="367" y="2294"/>
                    <a:pt x="367" y="2260"/>
                  </a:cubicBezTo>
                  <a:lnTo>
                    <a:pt x="367" y="759"/>
                  </a:lnTo>
                  <a:cubicBezTo>
                    <a:pt x="367" y="726"/>
                    <a:pt x="367" y="693"/>
                    <a:pt x="367" y="693"/>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80"/>
            <p:cNvSpPr/>
            <p:nvPr/>
          </p:nvSpPr>
          <p:spPr>
            <a:xfrm>
              <a:off x="3297525" y="1710000"/>
              <a:ext cx="26700" cy="54225"/>
            </a:xfrm>
            <a:custGeom>
              <a:rect b="b" l="l" r="r" t="t"/>
              <a:pathLst>
                <a:path extrusionOk="0" h="2169" w="1068">
                  <a:moveTo>
                    <a:pt x="801" y="0"/>
                  </a:moveTo>
                  <a:cubicBezTo>
                    <a:pt x="734" y="0"/>
                    <a:pt x="668" y="34"/>
                    <a:pt x="601" y="67"/>
                  </a:cubicBezTo>
                  <a:cubicBezTo>
                    <a:pt x="568" y="67"/>
                    <a:pt x="534" y="101"/>
                    <a:pt x="501" y="134"/>
                  </a:cubicBezTo>
                  <a:cubicBezTo>
                    <a:pt x="468" y="167"/>
                    <a:pt x="434" y="201"/>
                    <a:pt x="401" y="234"/>
                  </a:cubicBezTo>
                  <a:cubicBezTo>
                    <a:pt x="401" y="267"/>
                    <a:pt x="367" y="301"/>
                    <a:pt x="367" y="334"/>
                  </a:cubicBezTo>
                  <a:lnTo>
                    <a:pt x="334" y="434"/>
                  </a:lnTo>
                  <a:lnTo>
                    <a:pt x="334" y="367"/>
                  </a:lnTo>
                  <a:lnTo>
                    <a:pt x="334" y="334"/>
                  </a:lnTo>
                  <a:cubicBezTo>
                    <a:pt x="334" y="317"/>
                    <a:pt x="326" y="309"/>
                    <a:pt x="317" y="309"/>
                  </a:cubicBezTo>
                  <a:cubicBezTo>
                    <a:pt x="309" y="309"/>
                    <a:pt x="301" y="317"/>
                    <a:pt x="301" y="334"/>
                  </a:cubicBezTo>
                  <a:lnTo>
                    <a:pt x="34" y="467"/>
                  </a:lnTo>
                  <a:cubicBezTo>
                    <a:pt x="34" y="467"/>
                    <a:pt x="1" y="501"/>
                    <a:pt x="1" y="501"/>
                  </a:cubicBezTo>
                  <a:cubicBezTo>
                    <a:pt x="1" y="534"/>
                    <a:pt x="1" y="568"/>
                    <a:pt x="1" y="601"/>
                  </a:cubicBezTo>
                  <a:lnTo>
                    <a:pt x="1" y="2102"/>
                  </a:lnTo>
                  <a:cubicBezTo>
                    <a:pt x="1" y="2135"/>
                    <a:pt x="1" y="2135"/>
                    <a:pt x="1" y="2169"/>
                  </a:cubicBezTo>
                  <a:lnTo>
                    <a:pt x="34" y="2169"/>
                  </a:lnTo>
                  <a:lnTo>
                    <a:pt x="301" y="2002"/>
                  </a:lnTo>
                  <a:cubicBezTo>
                    <a:pt x="334" y="2002"/>
                    <a:pt x="334" y="1969"/>
                    <a:pt x="367" y="1969"/>
                  </a:cubicBezTo>
                  <a:cubicBezTo>
                    <a:pt x="367" y="1935"/>
                    <a:pt x="367" y="1902"/>
                    <a:pt x="367" y="1868"/>
                  </a:cubicBezTo>
                  <a:lnTo>
                    <a:pt x="367" y="1035"/>
                  </a:lnTo>
                  <a:cubicBezTo>
                    <a:pt x="367" y="968"/>
                    <a:pt x="367" y="868"/>
                    <a:pt x="401" y="801"/>
                  </a:cubicBezTo>
                  <a:cubicBezTo>
                    <a:pt x="434" y="734"/>
                    <a:pt x="468" y="668"/>
                    <a:pt x="534" y="634"/>
                  </a:cubicBezTo>
                  <a:cubicBezTo>
                    <a:pt x="568" y="618"/>
                    <a:pt x="593" y="609"/>
                    <a:pt x="613" y="609"/>
                  </a:cubicBezTo>
                  <a:cubicBezTo>
                    <a:pt x="634" y="609"/>
                    <a:pt x="651" y="618"/>
                    <a:pt x="668" y="634"/>
                  </a:cubicBezTo>
                  <a:cubicBezTo>
                    <a:pt x="701" y="701"/>
                    <a:pt x="734" y="768"/>
                    <a:pt x="734" y="834"/>
                  </a:cubicBezTo>
                  <a:lnTo>
                    <a:pt x="734" y="1668"/>
                  </a:lnTo>
                  <a:cubicBezTo>
                    <a:pt x="701" y="1668"/>
                    <a:pt x="701" y="1702"/>
                    <a:pt x="734" y="1735"/>
                  </a:cubicBezTo>
                  <a:lnTo>
                    <a:pt x="768" y="1735"/>
                  </a:lnTo>
                  <a:lnTo>
                    <a:pt x="1035" y="1568"/>
                  </a:lnTo>
                  <a:cubicBezTo>
                    <a:pt x="1035" y="1568"/>
                    <a:pt x="1068" y="1535"/>
                    <a:pt x="1068" y="1535"/>
                  </a:cubicBezTo>
                  <a:cubicBezTo>
                    <a:pt x="1068" y="1502"/>
                    <a:pt x="1068" y="1468"/>
                    <a:pt x="1068" y="1435"/>
                  </a:cubicBezTo>
                  <a:lnTo>
                    <a:pt x="1068" y="534"/>
                  </a:lnTo>
                  <a:cubicBezTo>
                    <a:pt x="1068" y="434"/>
                    <a:pt x="1068" y="334"/>
                    <a:pt x="1035" y="234"/>
                  </a:cubicBezTo>
                  <a:cubicBezTo>
                    <a:pt x="1001" y="167"/>
                    <a:pt x="968" y="101"/>
                    <a:pt x="935" y="34"/>
                  </a:cubicBezTo>
                  <a:cubicBezTo>
                    <a:pt x="901" y="0"/>
                    <a:pt x="834" y="0"/>
                    <a:pt x="80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80"/>
            <p:cNvSpPr/>
            <p:nvPr/>
          </p:nvSpPr>
          <p:spPr>
            <a:xfrm>
              <a:off x="3328375" y="1687475"/>
              <a:ext cx="28375" cy="70075"/>
            </a:xfrm>
            <a:custGeom>
              <a:rect b="b" l="l" r="r" t="t"/>
              <a:pathLst>
                <a:path extrusionOk="0" h="2803" w="1135">
                  <a:moveTo>
                    <a:pt x="680" y="743"/>
                  </a:moveTo>
                  <a:cubicBezTo>
                    <a:pt x="701" y="743"/>
                    <a:pt x="718" y="751"/>
                    <a:pt x="735" y="768"/>
                  </a:cubicBezTo>
                  <a:cubicBezTo>
                    <a:pt x="768" y="801"/>
                    <a:pt x="768" y="868"/>
                    <a:pt x="801" y="901"/>
                  </a:cubicBezTo>
                  <a:cubicBezTo>
                    <a:pt x="801" y="968"/>
                    <a:pt x="801" y="1035"/>
                    <a:pt x="801" y="1102"/>
                  </a:cubicBezTo>
                  <a:cubicBezTo>
                    <a:pt x="768" y="1168"/>
                    <a:pt x="768" y="1235"/>
                    <a:pt x="735" y="1302"/>
                  </a:cubicBezTo>
                  <a:cubicBezTo>
                    <a:pt x="701" y="1368"/>
                    <a:pt x="668" y="1435"/>
                    <a:pt x="601" y="1469"/>
                  </a:cubicBezTo>
                  <a:cubicBezTo>
                    <a:pt x="568" y="1485"/>
                    <a:pt x="543" y="1494"/>
                    <a:pt x="522" y="1494"/>
                  </a:cubicBezTo>
                  <a:cubicBezTo>
                    <a:pt x="501" y="1494"/>
                    <a:pt x="484" y="1485"/>
                    <a:pt x="468" y="1469"/>
                  </a:cubicBezTo>
                  <a:cubicBezTo>
                    <a:pt x="434" y="1402"/>
                    <a:pt x="401" y="1368"/>
                    <a:pt x="401" y="1302"/>
                  </a:cubicBezTo>
                  <a:cubicBezTo>
                    <a:pt x="401" y="1268"/>
                    <a:pt x="401" y="1235"/>
                    <a:pt x="401" y="1235"/>
                  </a:cubicBezTo>
                  <a:cubicBezTo>
                    <a:pt x="401" y="1202"/>
                    <a:pt x="401" y="1168"/>
                    <a:pt x="401" y="1135"/>
                  </a:cubicBezTo>
                  <a:cubicBezTo>
                    <a:pt x="401" y="1068"/>
                    <a:pt x="434" y="1002"/>
                    <a:pt x="468" y="935"/>
                  </a:cubicBezTo>
                  <a:cubicBezTo>
                    <a:pt x="501" y="868"/>
                    <a:pt x="534" y="801"/>
                    <a:pt x="601" y="768"/>
                  </a:cubicBezTo>
                  <a:cubicBezTo>
                    <a:pt x="635" y="751"/>
                    <a:pt x="660" y="743"/>
                    <a:pt x="680" y="743"/>
                  </a:cubicBezTo>
                  <a:close/>
                  <a:moveTo>
                    <a:pt x="1102" y="1"/>
                  </a:moveTo>
                  <a:lnTo>
                    <a:pt x="835" y="134"/>
                  </a:lnTo>
                  <a:cubicBezTo>
                    <a:pt x="835" y="168"/>
                    <a:pt x="801" y="168"/>
                    <a:pt x="801" y="201"/>
                  </a:cubicBezTo>
                  <a:cubicBezTo>
                    <a:pt x="801" y="201"/>
                    <a:pt x="801" y="234"/>
                    <a:pt x="801" y="268"/>
                  </a:cubicBezTo>
                  <a:lnTo>
                    <a:pt x="801" y="334"/>
                  </a:lnTo>
                  <a:cubicBezTo>
                    <a:pt x="801" y="334"/>
                    <a:pt x="768" y="301"/>
                    <a:pt x="768" y="301"/>
                  </a:cubicBezTo>
                  <a:cubicBezTo>
                    <a:pt x="768" y="301"/>
                    <a:pt x="735" y="268"/>
                    <a:pt x="701" y="268"/>
                  </a:cubicBezTo>
                  <a:lnTo>
                    <a:pt x="635" y="268"/>
                  </a:lnTo>
                  <a:cubicBezTo>
                    <a:pt x="568" y="268"/>
                    <a:pt x="534" y="301"/>
                    <a:pt x="501" y="334"/>
                  </a:cubicBezTo>
                  <a:cubicBezTo>
                    <a:pt x="434" y="368"/>
                    <a:pt x="368" y="401"/>
                    <a:pt x="334" y="468"/>
                  </a:cubicBezTo>
                  <a:cubicBezTo>
                    <a:pt x="268" y="535"/>
                    <a:pt x="201" y="601"/>
                    <a:pt x="168" y="701"/>
                  </a:cubicBezTo>
                  <a:cubicBezTo>
                    <a:pt x="134" y="768"/>
                    <a:pt x="101" y="868"/>
                    <a:pt x="67" y="968"/>
                  </a:cubicBezTo>
                  <a:cubicBezTo>
                    <a:pt x="34" y="1102"/>
                    <a:pt x="34" y="1202"/>
                    <a:pt x="34" y="1335"/>
                  </a:cubicBezTo>
                  <a:lnTo>
                    <a:pt x="34" y="1569"/>
                  </a:lnTo>
                  <a:cubicBezTo>
                    <a:pt x="34" y="1669"/>
                    <a:pt x="34" y="1769"/>
                    <a:pt x="67" y="1869"/>
                  </a:cubicBezTo>
                  <a:cubicBezTo>
                    <a:pt x="101" y="1936"/>
                    <a:pt x="134" y="1969"/>
                    <a:pt x="168" y="2036"/>
                  </a:cubicBezTo>
                  <a:cubicBezTo>
                    <a:pt x="201" y="2069"/>
                    <a:pt x="268" y="2069"/>
                    <a:pt x="334" y="2069"/>
                  </a:cubicBezTo>
                  <a:cubicBezTo>
                    <a:pt x="401" y="2069"/>
                    <a:pt x="434" y="2036"/>
                    <a:pt x="501" y="2002"/>
                  </a:cubicBezTo>
                  <a:cubicBezTo>
                    <a:pt x="534" y="2002"/>
                    <a:pt x="568" y="1969"/>
                    <a:pt x="635" y="1936"/>
                  </a:cubicBezTo>
                  <a:cubicBezTo>
                    <a:pt x="635" y="1902"/>
                    <a:pt x="668" y="1869"/>
                    <a:pt x="701" y="1835"/>
                  </a:cubicBezTo>
                  <a:lnTo>
                    <a:pt x="768" y="1735"/>
                  </a:lnTo>
                  <a:lnTo>
                    <a:pt x="801" y="1669"/>
                  </a:lnTo>
                  <a:lnTo>
                    <a:pt x="801" y="1869"/>
                  </a:lnTo>
                  <a:cubicBezTo>
                    <a:pt x="801" y="1936"/>
                    <a:pt x="768" y="2036"/>
                    <a:pt x="735" y="2102"/>
                  </a:cubicBezTo>
                  <a:cubicBezTo>
                    <a:pt x="701" y="2136"/>
                    <a:pt x="635" y="2202"/>
                    <a:pt x="601" y="2236"/>
                  </a:cubicBezTo>
                  <a:cubicBezTo>
                    <a:pt x="534" y="2269"/>
                    <a:pt x="501" y="2269"/>
                    <a:pt x="434" y="2269"/>
                  </a:cubicBezTo>
                  <a:cubicBezTo>
                    <a:pt x="434" y="2236"/>
                    <a:pt x="401" y="2236"/>
                    <a:pt x="401" y="2202"/>
                  </a:cubicBezTo>
                  <a:cubicBezTo>
                    <a:pt x="368" y="2169"/>
                    <a:pt x="368" y="2169"/>
                    <a:pt x="334" y="2169"/>
                  </a:cubicBezTo>
                  <a:lnTo>
                    <a:pt x="67" y="2336"/>
                  </a:lnTo>
                  <a:cubicBezTo>
                    <a:pt x="34" y="2369"/>
                    <a:pt x="34" y="2369"/>
                    <a:pt x="1" y="2403"/>
                  </a:cubicBezTo>
                  <a:cubicBezTo>
                    <a:pt x="1" y="2403"/>
                    <a:pt x="1" y="2436"/>
                    <a:pt x="1" y="2469"/>
                  </a:cubicBezTo>
                  <a:cubicBezTo>
                    <a:pt x="1" y="2503"/>
                    <a:pt x="34" y="2569"/>
                    <a:pt x="34" y="2636"/>
                  </a:cubicBezTo>
                  <a:cubicBezTo>
                    <a:pt x="67" y="2669"/>
                    <a:pt x="67" y="2736"/>
                    <a:pt x="134" y="2769"/>
                  </a:cubicBezTo>
                  <a:cubicBezTo>
                    <a:pt x="168" y="2803"/>
                    <a:pt x="234" y="2803"/>
                    <a:pt x="301" y="2803"/>
                  </a:cubicBezTo>
                  <a:cubicBezTo>
                    <a:pt x="368" y="2803"/>
                    <a:pt x="468" y="2769"/>
                    <a:pt x="568" y="2736"/>
                  </a:cubicBezTo>
                  <a:cubicBezTo>
                    <a:pt x="635" y="2669"/>
                    <a:pt x="735" y="2603"/>
                    <a:pt x="801" y="2536"/>
                  </a:cubicBezTo>
                  <a:cubicBezTo>
                    <a:pt x="868" y="2469"/>
                    <a:pt x="935" y="2403"/>
                    <a:pt x="968" y="2302"/>
                  </a:cubicBezTo>
                  <a:cubicBezTo>
                    <a:pt x="1035" y="2202"/>
                    <a:pt x="1068" y="2102"/>
                    <a:pt x="1102" y="2002"/>
                  </a:cubicBezTo>
                  <a:cubicBezTo>
                    <a:pt x="1135" y="1869"/>
                    <a:pt x="1135" y="1769"/>
                    <a:pt x="1135" y="1669"/>
                  </a:cubicBezTo>
                  <a:lnTo>
                    <a:pt x="1135" y="68"/>
                  </a:lnTo>
                  <a:cubicBezTo>
                    <a:pt x="1135" y="34"/>
                    <a:pt x="1135" y="34"/>
                    <a:pt x="113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80"/>
            <p:cNvSpPr/>
            <p:nvPr/>
          </p:nvSpPr>
          <p:spPr>
            <a:xfrm>
              <a:off x="3362575" y="1673525"/>
              <a:ext cx="26700" cy="48550"/>
            </a:xfrm>
            <a:custGeom>
              <a:rect b="b" l="l" r="r" t="t"/>
              <a:pathLst>
                <a:path extrusionOk="0" h="1942" w="1068">
                  <a:moveTo>
                    <a:pt x="801" y="0"/>
                  </a:moveTo>
                  <a:cubicBezTo>
                    <a:pt x="776" y="0"/>
                    <a:pt x="751" y="8"/>
                    <a:pt x="734" y="25"/>
                  </a:cubicBezTo>
                  <a:cubicBezTo>
                    <a:pt x="634" y="25"/>
                    <a:pt x="567" y="58"/>
                    <a:pt x="534" y="92"/>
                  </a:cubicBezTo>
                  <a:cubicBezTo>
                    <a:pt x="434" y="125"/>
                    <a:pt x="367" y="192"/>
                    <a:pt x="301" y="259"/>
                  </a:cubicBezTo>
                  <a:cubicBezTo>
                    <a:pt x="267" y="292"/>
                    <a:pt x="201" y="392"/>
                    <a:pt x="167" y="459"/>
                  </a:cubicBezTo>
                  <a:cubicBezTo>
                    <a:pt x="100" y="525"/>
                    <a:pt x="67" y="592"/>
                    <a:pt x="67" y="692"/>
                  </a:cubicBezTo>
                  <a:cubicBezTo>
                    <a:pt x="34" y="759"/>
                    <a:pt x="34" y="826"/>
                    <a:pt x="34" y="892"/>
                  </a:cubicBezTo>
                  <a:cubicBezTo>
                    <a:pt x="0" y="1026"/>
                    <a:pt x="34" y="1126"/>
                    <a:pt x="100" y="1226"/>
                  </a:cubicBezTo>
                  <a:cubicBezTo>
                    <a:pt x="148" y="1250"/>
                    <a:pt x="211" y="1273"/>
                    <a:pt x="280" y="1273"/>
                  </a:cubicBezTo>
                  <a:cubicBezTo>
                    <a:pt x="309" y="1273"/>
                    <a:pt x="338" y="1269"/>
                    <a:pt x="367" y="1259"/>
                  </a:cubicBezTo>
                  <a:lnTo>
                    <a:pt x="501" y="1193"/>
                  </a:lnTo>
                  <a:lnTo>
                    <a:pt x="601" y="1159"/>
                  </a:lnTo>
                  <a:lnTo>
                    <a:pt x="668" y="1159"/>
                  </a:lnTo>
                  <a:cubicBezTo>
                    <a:pt x="668" y="1193"/>
                    <a:pt x="668" y="1193"/>
                    <a:pt x="668" y="1226"/>
                  </a:cubicBezTo>
                  <a:cubicBezTo>
                    <a:pt x="668" y="1226"/>
                    <a:pt x="634" y="1259"/>
                    <a:pt x="634" y="1293"/>
                  </a:cubicBezTo>
                  <a:cubicBezTo>
                    <a:pt x="601" y="1326"/>
                    <a:pt x="567" y="1359"/>
                    <a:pt x="501" y="1359"/>
                  </a:cubicBezTo>
                  <a:cubicBezTo>
                    <a:pt x="501" y="1393"/>
                    <a:pt x="467" y="1393"/>
                    <a:pt x="434" y="1426"/>
                  </a:cubicBezTo>
                  <a:lnTo>
                    <a:pt x="301" y="1426"/>
                  </a:lnTo>
                  <a:lnTo>
                    <a:pt x="34" y="1560"/>
                  </a:lnTo>
                  <a:cubicBezTo>
                    <a:pt x="34" y="1593"/>
                    <a:pt x="0" y="1593"/>
                    <a:pt x="0" y="1626"/>
                  </a:cubicBezTo>
                  <a:cubicBezTo>
                    <a:pt x="0" y="1626"/>
                    <a:pt x="0" y="1660"/>
                    <a:pt x="0" y="1693"/>
                  </a:cubicBezTo>
                  <a:cubicBezTo>
                    <a:pt x="0" y="1726"/>
                    <a:pt x="34" y="1793"/>
                    <a:pt x="34" y="1826"/>
                  </a:cubicBezTo>
                  <a:cubicBezTo>
                    <a:pt x="67" y="1860"/>
                    <a:pt x="100" y="1893"/>
                    <a:pt x="134" y="1926"/>
                  </a:cubicBezTo>
                  <a:cubicBezTo>
                    <a:pt x="178" y="1926"/>
                    <a:pt x="223" y="1941"/>
                    <a:pt x="257" y="1941"/>
                  </a:cubicBezTo>
                  <a:cubicBezTo>
                    <a:pt x="275" y="1941"/>
                    <a:pt x="289" y="1938"/>
                    <a:pt x="301" y="1926"/>
                  </a:cubicBezTo>
                  <a:cubicBezTo>
                    <a:pt x="401" y="1926"/>
                    <a:pt x="467" y="1893"/>
                    <a:pt x="534" y="1860"/>
                  </a:cubicBezTo>
                  <a:cubicBezTo>
                    <a:pt x="601" y="1793"/>
                    <a:pt x="701" y="1760"/>
                    <a:pt x="768" y="1693"/>
                  </a:cubicBezTo>
                  <a:cubicBezTo>
                    <a:pt x="834" y="1626"/>
                    <a:pt x="868" y="1526"/>
                    <a:pt x="934" y="1459"/>
                  </a:cubicBezTo>
                  <a:cubicBezTo>
                    <a:pt x="968" y="1393"/>
                    <a:pt x="1001" y="1326"/>
                    <a:pt x="1034" y="1226"/>
                  </a:cubicBezTo>
                  <a:cubicBezTo>
                    <a:pt x="1068" y="1159"/>
                    <a:pt x="1068" y="1093"/>
                    <a:pt x="1068" y="992"/>
                  </a:cubicBezTo>
                  <a:cubicBezTo>
                    <a:pt x="1068" y="892"/>
                    <a:pt x="1034" y="792"/>
                    <a:pt x="968" y="692"/>
                  </a:cubicBezTo>
                  <a:cubicBezTo>
                    <a:pt x="929" y="653"/>
                    <a:pt x="878" y="637"/>
                    <a:pt x="823" y="637"/>
                  </a:cubicBezTo>
                  <a:cubicBezTo>
                    <a:pt x="784" y="637"/>
                    <a:pt x="742" y="645"/>
                    <a:pt x="701" y="659"/>
                  </a:cubicBezTo>
                  <a:lnTo>
                    <a:pt x="567" y="726"/>
                  </a:lnTo>
                  <a:lnTo>
                    <a:pt x="467" y="759"/>
                  </a:lnTo>
                  <a:lnTo>
                    <a:pt x="434" y="759"/>
                  </a:lnTo>
                  <a:lnTo>
                    <a:pt x="434" y="692"/>
                  </a:lnTo>
                  <a:cubicBezTo>
                    <a:pt x="401" y="659"/>
                    <a:pt x="434" y="626"/>
                    <a:pt x="434" y="592"/>
                  </a:cubicBezTo>
                  <a:cubicBezTo>
                    <a:pt x="467" y="592"/>
                    <a:pt x="501" y="559"/>
                    <a:pt x="534" y="525"/>
                  </a:cubicBezTo>
                  <a:cubicBezTo>
                    <a:pt x="567" y="525"/>
                    <a:pt x="601" y="525"/>
                    <a:pt x="634" y="492"/>
                  </a:cubicBezTo>
                  <a:lnTo>
                    <a:pt x="701" y="492"/>
                  </a:lnTo>
                  <a:cubicBezTo>
                    <a:pt x="701" y="509"/>
                    <a:pt x="709" y="517"/>
                    <a:pt x="718" y="517"/>
                  </a:cubicBezTo>
                  <a:cubicBezTo>
                    <a:pt x="726" y="517"/>
                    <a:pt x="734" y="509"/>
                    <a:pt x="734" y="492"/>
                  </a:cubicBezTo>
                  <a:lnTo>
                    <a:pt x="1001" y="359"/>
                  </a:lnTo>
                  <a:cubicBezTo>
                    <a:pt x="1001" y="359"/>
                    <a:pt x="1034" y="325"/>
                    <a:pt x="1034" y="292"/>
                  </a:cubicBezTo>
                  <a:cubicBezTo>
                    <a:pt x="1034" y="292"/>
                    <a:pt x="1034" y="259"/>
                    <a:pt x="1034" y="225"/>
                  </a:cubicBezTo>
                  <a:cubicBezTo>
                    <a:pt x="1034" y="192"/>
                    <a:pt x="1001" y="125"/>
                    <a:pt x="1001" y="92"/>
                  </a:cubicBezTo>
                  <a:cubicBezTo>
                    <a:pt x="968" y="58"/>
                    <a:pt x="934" y="25"/>
                    <a:pt x="868" y="25"/>
                  </a:cubicBezTo>
                  <a:cubicBezTo>
                    <a:pt x="851" y="8"/>
                    <a:pt x="826" y="0"/>
                    <a:pt x="80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80"/>
            <p:cNvSpPr/>
            <p:nvPr/>
          </p:nvSpPr>
          <p:spPr>
            <a:xfrm>
              <a:off x="2851375" y="1785050"/>
              <a:ext cx="23375" cy="53400"/>
            </a:xfrm>
            <a:custGeom>
              <a:rect b="b" l="l" r="r" t="t"/>
              <a:pathLst>
                <a:path extrusionOk="0" h="2136" w="935">
                  <a:moveTo>
                    <a:pt x="634" y="534"/>
                  </a:moveTo>
                  <a:lnTo>
                    <a:pt x="634" y="1402"/>
                  </a:lnTo>
                  <a:lnTo>
                    <a:pt x="201" y="1635"/>
                  </a:lnTo>
                  <a:lnTo>
                    <a:pt x="634" y="534"/>
                  </a:lnTo>
                  <a:close/>
                  <a:moveTo>
                    <a:pt x="734" y="1"/>
                  </a:moveTo>
                  <a:lnTo>
                    <a:pt x="634" y="34"/>
                  </a:lnTo>
                  <a:cubicBezTo>
                    <a:pt x="634" y="67"/>
                    <a:pt x="634" y="67"/>
                    <a:pt x="601" y="101"/>
                  </a:cubicBezTo>
                  <a:lnTo>
                    <a:pt x="568" y="134"/>
                  </a:lnTo>
                  <a:lnTo>
                    <a:pt x="0" y="1702"/>
                  </a:lnTo>
                  <a:lnTo>
                    <a:pt x="0" y="1769"/>
                  </a:lnTo>
                  <a:cubicBezTo>
                    <a:pt x="0" y="1802"/>
                    <a:pt x="0" y="1835"/>
                    <a:pt x="0" y="1835"/>
                  </a:cubicBezTo>
                  <a:lnTo>
                    <a:pt x="0" y="1969"/>
                  </a:lnTo>
                  <a:cubicBezTo>
                    <a:pt x="0" y="2035"/>
                    <a:pt x="34" y="2035"/>
                    <a:pt x="67" y="2035"/>
                  </a:cubicBezTo>
                  <a:lnTo>
                    <a:pt x="601" y="1702"/>
                  </a:lnTo>
                  <a:lnTo>
                    <a:pt x="601" y="2069"/>
                  </a:lnTo>
                  <a:lnTo>
                    <a:pt x="601" y="2135"/>
                  </a:lnTo>
                  <a:cubicBezTo>
                    <a:pt x="601" y="2135"/>
                    <a:pt x="634" y="2135"/>
                    <a:pt x="634" y="2102"/>
                  </a:cubicBezTo>
                  <a:lnTo>
                    <a:pt x="734" y="2069"/>
                  </a:lnTo>
                  <a:cubicBezTo>
                    <a:pt x="734" y="2035"/>
                    <a:pt x="768" y="2035"/>
                    <a:pt x="768" y="2002"/>
                  </a:cubicBezTo>
                  <a:cubicBezTo>
                    <a:pt x="768" y="1969"/>
                    <a:pt x="768" y="1935"/>
                    <a:pt x="768" y="1935"/>
                  </a:cubicBezTo>
                  <a:lnTo>
                    <a:pt x="768" y="1568"/>
                  </a:lnTo>
                  <a:lnTo>
                    <a:pt x="901" y="1502"/>
                  </a:lnTo>
                  <a:cubicBezTo>
                    <a:pt x="901" y="1502"/>
                    <a:pt x="934" y="1502"/>
                    <a:pt x="934" y="1468"/>
                  </a:cubicBezTo>
                  <a:cubicBezTo>
                    <a:pt x="934" y="1435"/>
                    <a:pt x="934" y="1402"/>
                    <a:pt x="934" y="1368"/>
                  </a:cubicBezTo>
                  <a:lnTo>
                    <a:pt x="934" y="1302"/>
                  </a:lnTo>
                  <a:cubicBezTo>
                    <a:pt x="934" y="1268"/>
                    <a:pt x="934" y="1235"/>
                    <a:pt x="934" y="1235"/>
                  </a:cubicBezTo>
                  <a:lnTo>
                    <a:pt x="901" y="1235"/>
                  </a:lnTo>
                  <a:lnTo>
                    <a:pt x="768" y="1302"/>
                  </a:lnTo>
                  <a:lnTo>
                    <a:pt x="768" y="67"/>
                  </a:lnTo>
                  <a:cubicBezTo>
                    <a:pt x="768" y="67"/>
                    <a:pt x="768" y="34"/>
                    <a:pt x="76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80"/>
            <p:cNvSpPr/>
            <p:nvPr/>
          </p:nvSpPr>
          <p:spPr>
            <a:xfrm>
              <a:off x="2878050" y="1768025"/>
              <a:ext cx="26725" cy="58025"/>
            </a:xfrm>
            <a:custGeom>
              <a:rect b="b" l="l" r="r" t="t"/>
              <a:pathLst>
                <a:path extrusionOk="0" h="2321" w="1069">
                  <a:moveTo>
                    <a:pt x="893" y="1"/>
                  </a:moveTo>
                  <a:cubicBezTo>
                    <a:pt x="874" y="1"/>
                    <a:pt x="854" y="5"/>
                    <a:pt x="835" y="14"/>
                  </a:cubicBezTo>
                  <a:cubicBezTo>
                    <a:pt x="768" y="14"/>
                    <a:pt x="701" y="48"/>
                    <a:pt x="635" y="81"/>
                  </a:cubicBezTo>
                  <a:cubicBezTo>
                    <a:pt x="401" y="215"/>
                    <a:pt x="268" y="415"/>
                    <a:pt x="168" y="648"/>
                  </a:cubicBezTo>
                  <a:cubicBezTo>
                    <a:pt x="68" y="915"/>
                    <a:pt x="1" y="1215"/>
                    <a:pt x="1" y="1516"/>
                  </a:cubicBezTo>
                  <a:cubicBezTo>
                    <a:pt x="1" y="1782"/>
                    <a:pt x="34" y="2016"/>
                    <a:pt x="168" y="2216"/>
                  </a:cubicBezTo>
                  <a:cubicBezTo>
                    <a:pt x="221" y="2288"/>
                    <a:pt x="294" y="2321"/>
                    <a:pt x="386" y="2321"/>
                  </a:cubicBezTo>
                  <a:cubicBezTo>
                    <a:pt x="466" y="2321"/>
                    <a:pt x="560" y="2296"/>
                    <a:pt x="668" y="2249"/>
                  </a:cubicBezTo>
                  <a:cubicBezTo>
                    <a:pt x="835" y="2149"/>
                    <a:pt x="968" y="2016"/>
                    <a:pt x="1068" y="1816"/>
                  </a:cubicBezTo>
                  <a:cubicBezTo>
                    <a:pt x="1068" y="1816"/>
                    <a:pt x="1068" y="1782"/>
                    <a:pt x="1068" y="1782"/>
                  </a:cubicBezTo>
                  <a:cubicBezTo>
                    <a:pt x="1068" y="1749"/>
                    <a:pt x="1068" y="1716"/>
                    <a:pt x="1068" y="1716"/>
                  </a:cubicBezTo>
                  <a:lnTo>
                    <a:pt x="1068" y="915"/>
                  </a:lnTo>
                  <a:cubicBezTo>
                    <a:pt x="1068" y="882"/>
                    <a:pt x="1068" y="848"/>
                    <a:pt x="1068" y="815"/>
                  </a:cubicBezTo>
                  <a:lnTo>
                    <a:pt x="1035" y="815"/>
                  </a:lnTo>
                  <a:lnTo>
                    <a:pt x="668" y="1015"/>
                  </a:lnTo>
                  <a:cubicBezTo>
                    <a:pt x="635" y="1015"/>
                    <a:pt x="635" y="1049"/>
                    <a:pt x="601" y="1082"/>
                  </a:cubicBezTo>
                  <a:cubicBezTo>
                    <a:pt x="601" y="1082"/>
                    <a:pt x="601" y="1115"/>
                    <a:pt x="601" y="1149"/>
                  </a:cubicBezTo>
                  <a:lnTo>
                    <a:pt x="601" y="1249"/>
                  </a:lnTo>
                  <a:cubicBezTo>
                    <a:pt x="601" y="1249"/>
                    <a:pt x="601" y="1282"/>
                    <a:pt x="601" y="1315"/>
                  </a:cubicBezTo>
                  <a:lnTo>
                    <a:pt x="668" y="1315"/>
                  </a:lnTo>
                  <a:lnTo>
                    <a:pt x="868" y="1182"/>
                  </a:lnTo>
                  <a:lnTo>
                    <a:pt x="868" y="1749"/>
                  </a:lnTo>
                  <a:cubicBezTo>
                    <a:pt x="835" y="1782"/>
                    <a:pt x="801" y="1816"/>
                    <a:pt x="768" y="1849"/>
                  </a:cubicBezTo>
                  <a:cubicBezTo>
                    <a:pt x="735" y="1882"/>
                    <a:pt x="701" y="1916"/>
                    <a:pt x="635" y="1949"/>
                  </a:cubicBezTo>
                  <a:cubicBezTo>
                    <a:pt x="585" y="1983"/>
                    <a:pt x="535" y="1999"/>
                    <a:pt x="485" y="1999"/>
                  </a:cubicBezTo>
                  <a:cubicBezTo>
                    <a:pt x="435" y="1999"/>
                    <a:pt x="384" y="1983"/>
                    <a:pt x="334" y="1949"/>
                  </a:cubicBezTo>
                  <a:cubicBezTo>
                    <a:pt x="268" y="1782"/>
                    <a:pt x="234" y="1582"/>
                    <a:pt x="234" y="1415"/>
                  </a:cubicBezTo>
                  <a:cubicBezTo>
                    <a:pt x="234" y="1182"/>
                    <a:pt x="268" y="948"/>
                    <a:pt x="368" y="748"/>
                  </a:cubicBezTo>
                  <a:cubicBezTo>
                    <a:pt x="401" y="582"/>
                    <a:pt x="501" y="448"/>
                    <a:pt x="668" y="381"/>
                  </a:cubicBezTo>
                  <a:cubicBezTo>
                    <a:pt x="717" y="333"/>
                    <a:pt x="784" y="302"/>
                    <a:pt x="855" y="302"/>
                  </a:cubicBezTo>
                  <a:cubicBezTo>
                    <a:pt x="881" y="302"/>
                    <a:pt x="908" y="306"/>
                    <a:pt x="935" y="315"/>
                  </a:cubicBezTo>
                  <a:lnTo>
                    <a:pt x="968" y="315"/>
                  </a:lnTo>
                  <a:lnTo>
                    <a:pt x="968" y="281"/>
                  </a:lnTo>
                  <a:lnTo>
                    <a:pt x="1002" y="115"/>
                  </a:lnTo>
                  <a:cubicBezTo>
                    <a:pt x="1002" y="81"/>
                    <a:pt x="1002" y="81"/>
                    <a:pt x="1002" y="81"/>
                  </a:cubicBezTo>
                  <a:cubicBezTo>
                    <a:pt x="1002" y="48"/>
                    <a:pt x="1002" y="48"/>
                    <a:pt x="1002" y="48"/>
                  </a:cubicBezTo>
                  <a:cubicBezTo>
                    <a:pt x="978" y="24"/>
                    <a:pt x="938" y="1"/>
                    <a:pt x="89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80"/>
            <p:cNvSpPr/>
            <p:nvPr/>
          </p:nvSpPr>
          <p:spPr>
            <a:xfrm>
              <a:off x="2980625" y="1746675"/>
              <a:ext cx="15875" cy="25400"/>
            </a:xfrm>
            <a:custGeom>
              <a:rect b="b" l="l" r="r" t="t"/>
              <a:pathLst>
                <a:path extrusionOk="0" h="1016" w="635">
                  <a:moveTo>
                    <a:pt x="443" y="1"/>
                  </a:moveTo>
                  <a:cubicBezTo>
                    <a:pt x="409" y="1"/>
                    <a:pt x="373" y="12"/>
                    <a:pt x="334" y="35"/>
                  </a:cubicBezTo>
                  <a:cubicBezTo>
                    <a:pt x="101" y="168"/>
                    <a:pt x="1" y="435"/>
                    <a:pt x="1" y="668"/>
                  </a:cubicBezTo>
                  <a:cubicBezTo>
                    <a:pt x="1" y="871"/>
                    <a:pt x="78" y="1016"/>
                    <a:pt x="202" y="1016"/>
                  </a:cubicBezTo>
                  <a:cubicBezTo>
                    <a:pt x="242" y="1016"/>
                    <a:pt x="286" y="1001"/>
                    <a:pt x="334" y="969"/>
                  </a:cubicBezTo>
                  <a:cubicBezTo>
                    <a:pt x="535" y="835"/>
                    <a:pt x="635" y="568"/>
                    <a:pt x="635" y="301"/>
                  </a:cubicBezTo>
                  <a:cubicBezTo>
                    <a:pt x="635" y="121"/>
                    <a:pt x="555" y="1"/>
                    <a:pt x="44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80"/>
            <p:cNvSpPr/>
            <p:nvPr/>
          </p:nvSpPr>
          <p:spPr>
            <a:xfrm>
              <a:off x="2969800" y="1725125"/>
              <a:ext cx="37550" cy="35150"/>
            </a:xfrm>
            <a:custGeom>
              <a:rect b="b" l="l" r="r" t="t"/>
              <a:pathLst>
                <a:path extrusionOk="0" h="1406" w="1502">
                  <a:moveTo>
                    <a:pt x="1032" y="1"/>
                  </a:moveTo>
                  <a:cubicBezTo>
                    <a:pt x="938" y="1"/>
                    <a:pt x="844" y="31"/>
                    <a:pt x="767" y="96"/>
                  </a:cubicBezTo>
                  <a:cubicBezTo>
                    <a:pt x="367" y="363"/>
                    <a:pt x="134" y="730"/>
                    <a:pt x="34" y="1197"/>
                  </a:cubicBezTo>
                  <a:cubicBezTo>
                    <a:pt x="0" y="1297"/>
                    <a:pt x="34" y="1364"/>
                    <a:pt x="67" y="1397"/>
                  </a:cubicBezTo>
                  <a:cubicBezTo>
                    <a:pt x="73" y="1403"/>
                    <a:pt x="80" y="1405"/>
                    <a:pt x="89" y="1405"/>
                  </a:cubicBezTo>
                  <a:cubicBezTo>
                    <a:pt x="133" y="1405"/>
                    <a:pt x="206" y="1341"/>
                    <a:pt x="234" y="1230"/>
                  </a:cubicBezTo>
                  <a:cubicBezTo>
                    <a:pt x="300" y="930"/>
                    <a:pt x="501" y="663"/>
                    <a:pt x="767" y="463"/>
                  </a:cubicBezTo>
                  <a:cubicBezTo>
                    <a:pt x="818" y="422"/>
                    <a:pt x="879" y="403"/>
                    <a:pt x="940" y="403"/>
                  </a:cubicBezTo>
                  <a:cubicBezTo>
                    <a:pt x="1079" y="403"/>
                    <a:pt x="1221" y="501"/>
                    <a:pt x="1268" y="663"/>
                  </a:cubicBezTo>
                  <a:cubicBezTo>
                    <a:pt x="1280" y="687"/>
                    <a:pt x="1300" y="698"/>
                    <a:pt x="1322" y="698"/>
                  </a:cubicBezTo>
                  <a:cubicBezTo>
                    <a:pt x="1364" y="698"/>
                    <a:pt x="1413" y="661"/>
                    <a:pt x="1435" y="596"/>
                  </a:cubicBezTo>
                  <a:cubicBezTo>
                    <a:pt x="1501" y="530"/>
                    <a:pt x="1501" y="430"/>
                    <a:pt x="1468" y="329"/>
                  </a:cubicBezTo>
                  <a:cubicBezTo>
                    <a:pt x="1423" y="127"/>
                    <a:pt x="1227" y="1"/>
                    <a:pt x="103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80"/>
            <p:cNvSpPr/>
            <p:nvPr/>
          </p:nvSpPr>
          <p:spPr>
            <a:xfrm>
              <a:off x="2959775" y="1704325"/>
              <a:ext cx="57575" cy="50100"/>
            </a:xfrm>
            <a:custGeom>
              <a:rect b="b" l="l" r="r" t="t"/>
              <a:pathLst>
                <a:path extrusionOk="0" h="2004" w="2303">
                  <a:moveTo>
                    <a:pt x="1608" y="0"/>
                  </a:moveTo>
                  <a:cubicBezTo>
                    <a:pt x="1455" y="0"/>
                    <a:pt x="1301" y="52"/>
                    <a:pt x="1168" y="161"/>
                  </a:cubicBezTo>
                  <a:cubicBezTo>
                    <a:pt x="601" y="528"/>
                    <a:pt x="201" y="1095"/>
                    <a:pt x="34" y="1729"/>
                  </a:cubicBezTo>
                  <a:cubicBezTo>
                    <a:pt x="1" y="1862"/>
                    <a:pt x="1" y="1962"/>
                    <a:pt x="68" y="1995"/>
                  </a:cubicBezTo>
                  <a:cubicBezTo>
                    <a:pt x="73" y="2001"/>
                    <a:pt x="81" y="2004"/>
                    <a:pt x="90" y="2004"/>
                  </a:cubicBezTo>
                  <a:cubicBezTo>
                    <a:pt x="133" y="2004"/>
                    <a:pt x="207" y="1939"/>
                    <a:pt x="234" y="1829"/>
                  </a:cubicBezTo>
                  <a:cubicBezTo>
                    <a:pt x="368" y="1295"/>
                    <a:pt x="701" y="828"/>
                    <a:pt x="1168" y="528"/>
                  </a:cubicBezTo>
                  <a:cubicBezTo>
                    <a:pt x="1272" y="447"/>
                    <a:pt x="1392" y="410"/>
                    <a:pt x="1511" y="410"/>
                  </a:cubicBezTo>
                  <a:cubicBezTo>
                    <a:pt x="1736" y="410"/>
                    <a:pt x="1960" y="543"/>
                    <a:pt x="2069" y="761"/>
                  </a:cubicBezTo>
                  <a:cubicBezTo>
                    <a:pt x="2083" y="803"/>
                    <a:pt x="2109" y="822"/>
                    <a:pt x="2136" y="822"/>
                  </a:cubicBezTo>
                  <a:cubicBezTo>
                    <a:pt x="2175" y="822"/>
                    <a:pt x="2216" y="786"/>
                    <a:pt x="2236" y="728"/>
                  </a:cubicBezTo>
                  <a:cubicBezTo>
                    <a:pt x="2303" y="628"/>
                    <a:pt x="2303" y="528"/>
                    <a:pt x="2269" y="461"/>
                  </a:cubicBezTo>
                  <a:cubicBezTo>
                    <a:pt x="2141" y="163"/>
                    <a:pt x="1877" y="0"/>
                    <a:pt x="160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80"/>
            <p:cNvSpPr/>
            <p:nvPr/>
          </p:nvSpPr>
          <p:spPr>
            <a:xfrm>
              <a:off x="3248325" y="1580750"/>
              <a:ext cx="7525" cy="43375"/>
            </a:xfrm>
            <a:custGeom>
              <a:rect b="b" l="l" r="r" t="t"/>
              <a:pathLst>
                <a:path extrusionOk="0" h="1735" w="301">
                  <a:moveTo>
                    <a:pt x="267" y="0"/>
                  </a:moveTo>
                  <a:lnTo>
                    <a:pt x="67" y="100"/>
                  </a:lnTo>
                  <a:cubicBezTo>
                    <a:pt x="34" y="134"/>
                    <a:pt x="34" y="134"/>
                    <a:pt x="34" y="167"/>
                  </a:cubicBezTo>
                  <a:cubicBezTo>
                    <a:pt x="0" y="167"/>
                    <a:pt x="0" y="200"/>
                    <a:pt x="34" y="234"/>
                  </a:cubicBezTo>
                  <a:lnTo>
                    <a:pt x="34" y="534"/>
                  </a:lnTo>
                  <a:cubicBezTo>
                    <a:pt x="0" y="567"/>
                    <a:pt x="0" y="567"/>
                    <a:pt x="34" y="601"/>
                  </a:cubicBezTo>
                  <a:lnTo>
                    <a:pt x="67" y="601"/>
                  </a:lnTo>
                  <a:lnTo>
                    <a:pt x="267" y="500"/>
                  </a:lnTo>
                  <a:cubicBezTo>
                    <a:pt x="267" y="467"/>
                    <a:pt x="267" y="467"/>
                    <a:pt x="301" y="434"/>
                  </a:cubicBezTo>
                  <a:cubicBezTo>
                    <a:pt x="301" y="400"/>
                    <a:pt x="301" y="400"/>
                    <a:pt x="301" y="367"/>
                  </a:cubicBezTo>
                  <a:lnTo>
                    <a:pt x="301" y="67"/>
                  </a:lnTo>
                  <a:lnTo>
                    <a:pt x="301" y="0"/>
                  </a:lnTo>
                  <a:close/>
                  <a:moveTo>
                    <a:pt x="271" y="1109"/>
                  </a:moveTo>
                  <a:cubicBezTo>
                    <a:pt x="267" y="1109"/>
                    <a:pt x="267" y="1118"/>
                    <a:pt x="267" y="1134"/>
                  </a:cubicBezTo>
                  <a:lnTo>
                    <a:pt x="67" y="1201"/>
                  </a:lnTo>
                  <a:cubicBezTo>
                    <a:pt x="34" y="1234"/>
                    <a:pt x="34" y="1234"/>
                    <a:pt x="34" y="1268"/>
                  </a:cubicBezTo>
                  <a:cubicBezTo>
                    <a:pt x="0" y="1301"/>
                    <a:pt x="0" y="1301"/>
                    <a:pt x="34" y="1334"/>
                  </a:cubicBezTo>
                  <a:lnTo>
                    <a:pt x="34" y="1668"/>
                  </a:lnTo>
                  <a:lnTo>
                    <a:pt x="34" y="1735"/>
                  </a:lnTo>
                  <a:lnTo>
                    <a:pt x="67" y="1735"/>
                  </a:lnTo>
                  <a:lnTo>
                    <a:pt x="267" y="1601"/>
                  </a:lnTo>
                  <a:cubicBezTo>
                    <a:pt x="267" y="1601"/>
                    <a:pt x="267" y="1568"/>
                    <a:pt x="301" y="1568"/>
                  </a:cubicBezTo>
                  <a:cubicBezTo>
                    <a:pt x="301" y="1535"/>
                    <a:pt x="301" y="1501"/>
                    <a:pt x="301" y="1501"/>
                  </a:cubicBezTo>
                  <a:lnTo>
                    <a:pt x="301" y="1168"/>
                  </a:lnTo>
                  <a:cubicBezTo>
                    <a:pt x="301" y="1168"/>
                    <a:pt x="301" y="1134"/>
                    <a:pt x="301" y="1134"/>
                  </a:cubicBezTo>
                  <a:cubicBezTo>
                    <a:pt x="284" y="1118"/>
                    <a:pt x="276" y="1109"/>
                    <a:pt x="271" y="1109"/>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80"/>
            <p:cNvSpPr/>
            <p:nvPr/>
          </p:nvSpPr>
          <p:spPr>
            <a:xfrm>
              <a:off x="3263325" y="1546750"/>
              <a:ext cx="29225" cy="58200"/>
            </a:xfrm>
            <a:custGeom>
              <a:rect b="b" l="l" r="r" t="t"/>
              <a:pathLst>
                <a:path extrusionOk="0" h="2328" w="1169">
                  <a:moveTo>
                    <a:pt x="701" y="793"/>
                  </a:moveTo>
                  <a:lnTo>
                    <a:pt x="701" y="1494"/>
                  </a:lnTo>
                  <a:lnTo>
                    <a:pt x="368" y="1694"/>
                  </a:lnTo>
                  <a:lnTo>
                    <a:pt x="701" y="793"/>
                  </a:lnTo>
                  <a:close/>
                  <a:moveTo>
                    <a:pt x="939" y="1"/>
                  </a:moveTo>
                  <a:cubicBezTo>
                    <a:pt x="935" y="1"/>
                    <a:pt x="935" y="9"/>
                    <a:pt x="935" y="26"/>
                  </a:cubicBezTo>
                  <a:lnTo>
                    <a:pt x="768" y="93"/>
                  </a:lnTo>
                  <a:cubicBezTo>
                    <a:pt x="735" y="126"/>
                    <a:pt x="701" y="193"/>
                    <a:pt x="668" y="226"/>
                  </a:cubicBezTo>
                  <a:lnTo>
                    <a:pt x="34" y="1827"/>
                  </a:lnTo>
                  <a:cubicBezTo>
                    <a:pt x="1" y="1860"/>
                    <a:pt x="1" y="1894"/>
                    <a:pt x="1" y="1927"/>
                  </a:cubicBezTo>
                  <a:cubicBezTo>
                    <a:pt x="1" y="1927"/>
                    <a:pt x="1" y="1961"/>
                    <a:pt x="1" y="1994"/>
                  </a:cubicBezTo>
                  <a:lnTo>
                    <a:pt x="1" y="2227"/>
                  </a:lnTo>
                  <a:cubicBezTo>
                    <a:pt x="1" y="2227"/>
                    <a:pt x="1" y="2261"/>
                    <a:pt x="1" y="2294"/>
                  </a:cubicBezTo>
                  <a:lnTo>
                    <a:pt x="68" y="2294"/>
                  </a:lnTo>
                  <a:lnTo>
                    <a:pt x="735" y="1894"/>
                  </a:lnTo>
                  <a:lnTo>
                    <a:pt x="735" y="2294"/>
                  </a:lnTo>
                  <a:cubicBezTo>
                    <a:pt x="701" y="2294"/>
                    <a:pt x="701" y="2327"/>
                    <a:pt x="735" y="2327"/>
                  </a:cubicBezTo>
                  <a:lnTo>
                    <a:pt x="768" y="2327"/>
                  </a:lnTo>
                  <a:lnTo>
                    <a:pt x="935" y="2261"/>
                  </a:lnTo>
                  <a:cubicBezTo>
                    <a:pt x="935" y="2227"/>
                    <a:pt x="935" y="2227"/>
                    <a:pt x="968" y="2194"/>
                  </a:cubicBezTo>
                  <a:cubicBezTo>
                    <a:pt x="968" y="2161"/>
                    <a:pt x="968" y="2161"/>
                    <a:pt x="968" y="2127"/>
                  </a:cubicBezTo>
                  <a:lnTo>
                    <a:pt x="968" y="1727"/>
                  </a:lnTo>
                  <a:lnTo>
                    <a:pt x="1135" y="1627"/>
                  </a:lnTo>
                  <a:cubicBezTo>
                    <a:pt x="1168" y="1627"/>
                    <a:pt x="1168" y="1594"/>
                    <a:pt x="1168" y="1594"/>
                  </a:cubicBezTo>
                  <a:cubicBezTo>
                    <a:pt x="1168" y="1560"/>
                    <a:pt x="1168" y="1527"/>
                    <a:pt x="1168" y="1527"/>
                  </a:cubicBezTo>
                  <a:lnTo>
                    <a:pt x="1168" y="1293"/>
                  </a:lnTo>
                  <a:cubicBezTo>
                    <a:pt x="1168" y="1260"/>
                    <a:pt x="1168" y="1260"/>
                    <a:pt x="1168" y="1227"/>
                  </a:cubicBezTo>
                  <a:lnTo>
                    <a:pt x="1135" y="1227"/>
                  </a:lnTo>
                  <a:lnTo>
                    <a:pt x="968" y="1360"/>
                  </a:lnTo>
                  <a:lnTo>
                    <a:pt x="968" y="59"/>
                  </a:lnTo>
                  <a:cubicBezTo>
                    <a:pt x="968" y="59"/>
                    <a:pt x="968" y="26"/>
                    <a:pt x="968" y="26"/>
                  </a:cubicBezTo>
                  <a:cubicBezTo>
                    <a:pt x="952" y="9"/>
                    <a:pt x="943" y="1"/>
                    <a:pt x="93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80"/>
            <p:cNvSpPr/>
            <p:nvPr/>
          </p:nvSpPr>
          <p:spPr>
            <a:xfrm>
              <a:off x="3210800" y="1576775"/>
              <a:ext cx="29200" cy="59025"/>
            </a:xfrm>
            <a:custGeom>
              <a:rect b="b" l="l" r="r" t="t"/>
              <a:pathLst>
                <a:path extrusionOk="0" h="2361" w="1168">
                  <a:moveTo>
                    <a:pt x="668" y="826"/>
                  </a:moveTo>
                  <a:lnTo>
                    <a:pt x="668" y="1527"/>
                  </a:lnTo>
                  <a:lnTo>
                    <a:pt x="334" y="1727"/>
                  </a:lnTo>
                  <a:lnTo>
                    <a:pt x="668" y="826"/>
                  </a:lnTo>
                  <a:close/>
                  <a:moveTo>
                    <a:pt x="934" y="1"/>
                  </a:moveTo>
                  <a:cubicBezTo>
                    <a:pt x="926" y="1"/>
                    <a:pt x="918" y="9"/>
                    <a:pt x="901" y="26"/>
                  </a:cubicBezTo>
                  <a:lnTo>
                    <a:pt x="768" y="92"/>
                  </a:lnTo>
                  <a:cubicBezTo>
                    <a:pt x="734" y="159"/>
                    <a:pt x="701" y="192"/>
                    <a:pt x="668" y="226"/>
                  </a:cubicBezTo>
                  <a:lnTo>
                    <a:pt x="34" y="1827"/>
                  </a:lnTo>
                  <a:lnTo>
                    <a:pt x="0" y="1927"/>
                  </a:lnTo>
                  <a:cubicBezTo>
                    <a:pt x="0" y="1960"/>
                    <a:pt x="0" y="1994"/>
                    <a:pt x="0" y="1994"/>
                  </a:cubicBezTo>
                  <a:lnTo>
                    <a:pt x="0" y="2227"/>
                  </a:lnTo>
                  <a:cubicBezTo>
                    <a:pt x="0" y="2261"/>
                    <a:pt x="0" y="2261"/>
                    <a:pt x="0" y="2294"/>
                  </a:cubicBezTo>
                  <a:lnTo>
                    <a:pt x="34" y="2294"/>
                  </a:lnTo>
                  <a:lnTo>
                    <a:pt x="701" y="1927"/>
                  </a:lnTo>
                  <a:lnTo>
                    <a:pt x="701" y="2294"/>
                  </a:lnTo>
                  <a:cubicBezTo>
                    <a:pt x="701" y="2327"/>
                    <a:pt x="701" y="2327"/>
                    <a:pt x="701" y="2361"/>
                  </a:cubicBezTo>
                  <a:lnTo>
                    <a:pt x="734" y="2361"/>
                  </a:lnTo>
                  <a:lnTo>
                    <a:pt x="901" y="2261"/>
                  </a:lnTo>
                  <a:cubicBezTo>
                    <a:pt x="934" y="2261"/>
                    <a:pt x="968" y="2227"/>
                    <a:pt x="968" y="2194"/>
                  </a:cubicBezTo>
                  <a:cubicBezTo>
                    <a:pt x="968" y="2194"/>
                    <a:pt x="968" y="2161"/>
                    <a:pt x="968" y="2127"/>
                  </a:cubicBezTo>
                  <a:lnTo>
                    <a:pt x="968" y="1760"/>
                  </a:lnTo>
                  <a:lnTo>
                    <a:pt x="1135" y="1660"/>
                  </a:lnTo>
                  <a:cubicBezTo>
                    <a:pt x="1168" y="1627"/>
                    <a:pt x="1168" y="1627"/>
                    <a:pt x="1168" y="1593"/>
                  </a:cubicBezTo>
                  <a:cubicBezTo>
                    <a:pt x="1168" y="1560"/>
                    <a:pt x="1168" y="1560"/>
                    <a:pt x="1168" y="1527"/>
                  </a:cubicBezTo>
                  <a:lnTo>
                    <a:pt x="1168" y="1293"/>
                  </a:lnTo>
                  <a:cubicBezTo>
                    <a:pt x="1168" y="1293"/>
                    <a:pt x="1168" y="1260"/>
                    <a:pt x="1168" y="1260"/>
                  </a:cubicBezTo>
                  <a:cubicBezTo>
                    <a:pt x="1168" y="1243"/>
                    <a:pt x="1160" y="1235"/>
                    <a:pt x="1151" y="1235"/>
                  </a:cubicBezTo>
                  <a:cubicBezTo>
                    <a:pt x="1143" y="1235"/>
                    <a:pt x="1135" y="1243"/>
                    <a:pt x="1135" y="1260"/>
                  </a:cubicBezTo>
                  <a:lnTo>
                    <a:pt x="968" y="1360"/>
                  </a:lnTo>
                  <a:lnTo>
                    <a:pt x="968" y="59"/>
                  </a:lnTo>
                  <a:cubicBezTo>
                    <a:pt x="968" y="59"/>
                    <a:pt x="968" y="26"/>
                    <a:pt x="968" y="26"/>
                  </a:cubicBezTo>
                  <a:cubicBezTo>
                    <a:pt x="951" y="9"/>
                    <a:pt x="943" y="1"/>
                    <a:pt x="93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80"/>
            <p:cNvSpPr/>
            <p:nvPr/>
          </p:nvSpPr>
          <p:spPr>
            <a:xfrm>
              <a:off x="3300025" y="1524875"/>
              <a:ext cx="27550" cy="65075"/>
            </a:xfrm>
            <a:custGeom>
              <a:rect b="b" l="l" r="r" t="t"/>
              <a:pathLst>
                <a:path extrusionOk="0" h="2603" w="1102">
                  <a:moveTo>
                    <a:pt x="968" y="0"/>
                  </a:moveTo>
                  <a:lnTo>
                    <a:pt x="167" y="434"/>
                  </a:lnTo>
                  <a:cubicBezTo>
                    <a:pt x="167" y="467"/>
                    <a:pt x="134" y="467"/>
                    <a:pt x="134" y="501"/>
                  </a:cubicBezTo>
                  <a:cubicBezTo>
                    <a:pt x="134" y="501"/>
                    <a:pt x="134" y="534"/>
                    <a:pt x="134" y="567"/>
                  </a:cubicBezTo>
                  <a:lnTo>
                    <a:pt x="67" y="1668"/>
                  </a:lnTo>
                  <a:cubicBezTo>
                    <a:pt x="67" y="1701"/>
                    <a:pt x="67" y="1701"/>
                    <a:pt x="67" y="1735"/>
                  </a:cubicBezTo>
                  <a:lnTo>
                    <a:pt x="101" y="1735"/>
                  </a:lnTo>
                  <a:lnTo>
                    <a:pt x="301" y="1635"/>
                  </a:lnTo>
                  <a:cubicBezTo>
                    <a:pt x="334" y="1601"/>
                    <a:pt x="334" y="1601"/>
                    <a:pt x="368" y="1568"/>
                  </a:cubicBezTo>
                  <a:cubicBezTo>
                    <a:pt x="368" y="1568"/>
                    <a:pt x="368" y="1535"/>
                    <a:pt x="401" y="1535"/>
                  </a:cubicBezTo>
                  <a:cubicBezTo>
                    <a:pt x="401" y="1501"/>
                    <a:pt x="434" y="1468"/>
                    <a:pt x="468" y="1468"/>
                  </a:cubicBezTo>
                  <a:cubicBezTo>
                    <a:pt x="468" y="1435"/>
                    <a:pt x="501" y="1401"/>
                    <a:pt x="568" y="1368"/>
                  </a:cubicBezTo>
                  <a:cubicBezTo>
                    <a:pt x="584" y="1351"/>
                    <a:pt x="618" y="1343"/>
                    <a:pt x="651" y="1343"/>
                  </a:cubicBezTo>
                  <a:cubicBezTo>
                    <a:pt x="684" y="1343"/>
                    <a:pt x="718" y="1351"/>
                    <a:pt x="734" y="1368"/>
                  </a:cubicBezTo>
                  <a:cubicBezTo>
                    <a:pt x="801" y="1435"/>
                    <a:pt x="835" y="1501"/>
                    <a:pt x="801" y="1568"/>
                  </a:cubicBezTo>
                  <a:cubicBezTo>
                    <a:pt x="801" y="1668"/>
                    <a:pt x="801" y="1801"/>
                    <a:pt x="734" y="1902"/>
                  </a:cubicBezTo>
                  <a:cubicBezTo>
                    <a:pt x="701" y="1968"/>
                    <a:pt x="634" y="2035"/>
                    <a:pt x="568" y="2102"/>
                  </a:cubicBezTo>
                  <a:cubicBezTo>
                    <a:pt x="534" y="2102"/>
                    <a:pt x="501" y="2135"/>
                    <a:pt x="468" y="2135"/>
                  </a:cubicBezTo>
                  <a:lnTo>
                    <a:pt x="368" y="2135"/>
                  </a:lnTo>
                  <a:cubicBezTo>
                    <a:pt x="368" y="2135"/>
                    <a:pt x="334" y="2135"/>
                    <a:pt x="334" y="2102"/>
                  </a:cubicBezTo>
                  <a:cubicBezTo>
                    <a:pt x="301" y="2068"/>
                    <a:pt x="301" y="2035"/>
                    <a:pt x="267" y="2002"/>
                  </a:cubicBezTo>
                  <a:cubicBezTo>
                    <a:pt x="267" y="1968"/>
                    <a:pt x="267" y="1968"/>
                    <a:pt x="267" y="1968"/>
                  </a:cubicBezTo>
                  <a:lnTo>
                    <a:pt x="234" y="1968"/>
                  </a:lnTo>
                  <a:lnTo>
                    <a:pt x="67" y="2068"/>
                  </a:lnTo>
                  <a:cubicBezTo>
                    <a:pt x="34" y="2068"/>
                    <a:pt x="34" y="2102"/>
                    <a:pt x="1" y="2102"/>
                  </a:cubicBezTo>
                  <a:cubicBezTo>
                    <a:pt x="1" y="2135"/>
                    <a:pt x="1" y="2168"/>
                    <a:pt x="1" y="2202"/>
                  </a:cubicBezTo>
                  <a:cubicBezTo>
                    <a:pt x="1" y="2268"/>
                    <a:pt x="34" y="2335"/>
                    <a:pt x="67" y="2402"/>
                  </a:cubicBezTo>
                  <a:cubicBezTo>
                    <a:pt x="67" y="2469"/>
                    <a:pt x="101" y="2502"/>
                    <a:pt x="167" y="2535"/>
                  </a:cubicBezTo>
                  <a:cubicBezTo>
                    <a:pt x="201" y="2569"/>
                    <a:pt x="267" y="2602"/>
                    <a:pt x="334" y="2602"/>
                  </a:cubicBezTo>
                  <a:cubicBezTo>
                    <a:pt x="401" y="2569"/>
                    <a:pt x="501" y="2535"/>
                    <a:pt x="568" y="2502"/>
                  </a:cubicBezTo>
                  <a:cubicBezTo>
                    <a:pt x="634" y="2435"/>
                    <a:pt x="701" y="2402"/>
                    <a:pt x="768" y="2335"/>
                  </a:cubicBezTo>
                  <a:cubicBezTo>
                    <a:pt x="835" y="2268"/>
                    <a:pt x="901" y="2168"/>
                    <a:pt x="935" y="2102"/>
                  </a:cubicBezTo>
                  <a:cubicBezTo>
                    <a:pt x="1001" y="2002"/>
                    <a:pt x="1035" y="1902"/>
                    <a:pt x="1068" y="1768"/>
                  </a:cubicBezTo>
                  <a:cubicBezTo>
                    <a:pt x="1101" y="1668"/>
                    <a:pt x="1101" y="1535"/>
                    <a:pt x="1101" y="1401"/>
                  </a:cubicBezTo>
                  <a:cubicBezTo>
                    <a:pt x="1101" y="1301"/>
                    <a:pt x="1101" y="1201"/>
                    <a:pt x="1068" y="1101"/>
                  </a:cubicBezTo>
                  <a:cubicBezTo>
                    <a:pt x="1035" y="1034"/>
                    <a:pt x="1001" y="1001"/>
                    <a:pt x="968" y="934"/>
                  </a:cubicBezTo>
                  <a:cubicBezTo>
                    <a:pt x="901" y="901"/>
                    <a:pt x="835" y="901"/>
                    <a:pt x="801" y="901"/>
                  </a:cubicBezTo>
                  <a:cubicBezTo>
                    <a:pt x="701" y="901"/>
                    <a:pt x="634" y="934"/>
                    <a:pt x="568" y="968"/>
                  </a:cubicBezTo>
                  <a:lnTo>
                    <a:pt x="468" y="1034"/>
                  </a:lnTo>
                  <a:cubicBezTo>
                    <a:pt x="434" y="1068"/>
                    <a:pt x="401" y="1101"/>
                    <a:pt x="368" y="1134"/>
                  </a:cubicBezTo>
                  <a:lnTo>
                    <a:pt x="368" y="734"/>
                  </a:lnTo>
                  <a:lnTo>
                    <a:pt x="968" y="400"/>
                  </a:lnTo>
                  <a:cubicBezTo>
                    <a:pt x="968" y="367"/>
                    <a:pt x="968" y="367"/>
                    <a:pt x="1001" y="334"/>
                  </a:cubicBezTo>
                  <a:cubicBezTo>
                    <a:pt x="1001" y="334"/>
                    <a:pt x="1001" y="300"/>
                    <a:pt x="1001" y="267"/>
                  </a:cubicBezTo>
                  <a:lnTo>
                    <a:pt x="1001" y="34"/>
                  </a:lnTo>
                  <a:cubicBezTo>
                    <a:pt x="1001" y="34"/>
                    <a:pt x="1001" y="0"/>
                    <a:pt x="100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80"/>
            <p:cNvSpPr/>
            <p:nvPr/>
          </p:nvSpPr>
          <p:spPr>
            <a:xfrm>
              <a:off x="2717100" y="1905975"/>
              <a:ext cx="14225" cy="25050"/>
            </a:xfrm>
            <a:custGeom>
              <a:rect b="b" l="l" r="r" t="t"/>
              <a:pathLst>
                <a:path extrusionOk="0" h="1002" w="569">
                  <a:moveTo>
                    <a:pt x="568" y="0"/>
                  </a:moveTo>
                  <a:lnTo>
                    <a:pt x="1" y="334"/>
                  </a:lnTo>
                  <a:lnTo>
                    <a:pt x="1" y="1001"/>
                  </a:lnTo>
                  <a:lnTo>
                    <a:pt x="568" y="668"/>
                  </a:lnTo>
                  <a:lnTo>
                    <a:pt x="568"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80"/>
            <p:cNvSpPr/>
            <p:nvPr/>
          </p:nvSpPr>
          <p:spPr>
            <a:xfrm>
              <a:off x="2738800" y="1876775"/>
              <a:ext cx="14200" cy="41725"/>
            </a:xfrm>
            <a:custGeom>
              <a:rect b="b" l="l" r="r" t="t"/>
              <a:pathLst>
                <a:path extrusionOk="0" h="1669" w="568">
                  <a:moveTo>
                    <a:pt x="567" y="1"/>
                  </a:moveTo>
                  <a:lnTo>
                    <a:pt x="0" y="334"/>
                  </a:lnTo>
                  <a:lnTo>
                    <a:pt x="0" y="1669"/>
                  </a:lnTo>
                  <a:lnTo>
                    <a:pt x="567" y="1335"/>
                  </a:lnTo>
                  <a:lnTo>
                    <a:pt x="567"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80"/>
            <p:cNvSpPr/>
            <p:nvPr/>
          </p:nvSpPr>
          <p:spPr>
            <a:xfrm>
              <a:off x="2760475" y="1847600"/>
              <a:ext cx="14200" cy="58400"/>
            </a:xfrm>
            <a:custGeom>
              <a:rect b="b" l="l" r="r" t="t"/>
              <a:pathLst>
                <a:path extrusionOk="0" h="2336" w="568">
                  <a:moveTo>
                    <a:pt x="568" y="0"/>
                  </a:moveTo>
                  <a:lnTo>
                    <a:pt x="1" y="334"/>
                  </a:lnTo>
                  <a:lnTo>
                    <a:pt x="1" y="2335"/>
                  </a:lnTo>
                  <a:lnTo>
                    <a:pt x="568" y="2002"/>
                  </a:lnTo>
                  <a:lnTo>
                    <a:pt x="568"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80"/>
            <p:cNvSpPr/>
            <p:nvPr/>
          </p:nvSpPr>
          <p:spPr>
            <a:xfrm>
              <a:off x="2782150" y="1818400"/>
              <a:ext cx="14200" cy="75100"/>
            </a:xfrm>
            <a:custGeom>
              <a:rect b="b" l="l" r="r" t="t"/>
              <a:pathLst>
                <a:path extrusionOk="0" h="3004" w="568">
                  <a:moveTo>
                    <a:pt x="568" y="1"/>
                  </a:moveTo>
                  <a:lnTo>
                    <a:pt x="1" y="334"/>
                  </a:lnTo>
                  <a:lnTo>
                    <a:pt x="1" y="3003"/>
                  </a:lnTo>
                  <a:lnTo>
                    <a:pt x="568" y="2669"/>
                  </a:lnTo>
                  <a:lnTo>
                    <a:pt x="568"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80"/>
            <p:cNvSpPr/>
            <p:nvPr/>
          </p:nvSpPr>
          <p:spPr>
            <a:xfrm>
              <a:off x="3730325" y="1251300"/>
              <a:ext cx="68425" cy="90750"/>
            </a:xfrm>
            <a:custGeom>
              <a:rect b="b" l="l" r="r" t="t"/>
              <a:pathLst>
                <a:path extrusionOk="0" h="3630" w="2737">
                  <a:moveTo>
                    <a:pt x="2515" y="210"/>
                  </a:moveTo>
                  <a:cubicBezTo>
                    <a:pt x="2528" y="210"/>
                    <a:pt x="2536" y="219"/>
                    <a:pt x="2536" y="236"/>
                  </a:cubicBezTo>
                  <a:lnTo>
                    <a:pt x="2569" y="236"/>
                  </a:lnTo>
                  <a:cubicBezTo>
                    <a:pt x="2603" y="302"/>
                    <a:pt x="2603" y="369"/>
                    <a:pt x="2603" y="436"/>
                  </a:cubicBezTo>
                  <a:lnTo>
                    <a:pt x="2603" y="1637"/>
                  </a:lnTo>
                  <a:cubicBezTo>
                    <a:pt x="2636" y="1837"/>
                    <a:pt x="2569" y="2003"/>
                    <a:pt x="2436" y="2137"/>
                  </a:cubicBezTo>
                  <a:lnTo>
                    <a:pt x="268" y="3404"/>
                  </a:lnTo>
                  <a:cubicBezTo>
                    <a:pt x="234" y="3404"/>
                    <a:pt x="201" y="3404"/>
                    <a:pt x="168" y="3371"/>
                  </a:cubicBezTo>
                  <a:cubicBezTo>
                    <a:pt x="134" y="3304"/>
                    <a:pt x="134" y="3238"/>
                    <a:pt x="134" y="3171"/>
                  </a:cubicBezTo>
                  <a:lnTo>
                    <a:pt x="134" y="1970"/>
                  </a:lnTo>
                  <a:cubicBezTo>
                    <a:pt x="134" y="1770"/>
                    <a:pt x="201" y="1603"/>
                    <a:pt x="334" y="1470"/>
                  </a:cubicBezTo>
                  <a:lnTo>
                    <a:pt x="2469" y="236"/>
                  </a:lnTo>
                  <a:cubicBezTo>
                    <a:pt x="2486" y="219"/>
                    <a:pt x="2503" y="210"/>
                    <a:pt x="2515" y="210"/>
                  </a:cubicBezTo>
                  <a:close/>
                  <a:moveTo>
                    <a:pt x="2507" y="1"/>
                  </a:moveTo>
                  <a:cubicBezTo>
                    <a:pt x="2483" y="1"/>
                    <a:pt x="2460" y="12"/>
                    <a:pt x="2436" y="35"/>
                  </a:cubicBezTo>
                  <a:lnTo>
                    <a:pt x="268" y="1270"/>
                  </a:lnTo>
                  <a:cubicBezTo>
                    <a:pt x="101" y="1436"/>
                    <a:pt x="1" y="1670"/>
                    <a:pt x="1" y="1937"/>
                  </a:cubicBezTo>
                  <a:lnTo>
                    <a:pt x="1" y="3138"/>
                  </a:lnTo>
                  <a:cubicBezTo>
                    <a:pt x="1" y="3271"/>
                    <a:pt x="34" y="3404"/>
                    <a:pt x="101" y="3538"/>
                  </a:cubicBezTo>
                  <a:cubicBezTo>
                    <a:pt x="134" y="3571"/>
                    <a:pt x="168" y="3571"/>
                    <a:pt x="201" y="3605"/>
                  </a:cubicBezTo>
                  <a:cubicBezTo>
                    <a:pt x="218" y="3621"/>
                    <a:pt x="234" y="3630"/>
                    <a:pt x="255" y="3630"/>
                  </a:cubicBezTo>
                  <a:cubicBezTo>
                    <a:pt x="276" y="3630"/>
                    <a:pt x="301" y="3621"/>
                    <a:pt x="334" y="3605"/>
                  </a:cubicBezTo>
                  <a:lnTo>
                    <a:pt x="2469" y="2337"/>
                  </a:lnTo>
                  <a:cubicBezTo>
                    <a:pt x="2669" y="2170"/>
                    <a:pt x="2736" y="1937"/>
                    <a:pt x="2736" y="1703"/>
                  </a:cubicBezTo>
                  <a:lnTo>
                    <a:pt x="2736" y="469"/>
                  </a:lnTo>
                  <a:cubicBezTo>
                    <a:pt x="2736" y="336"/>
                    <a:pt x="2703" y="202"/>
                    <a:pt x="2636" y="102"/>
                  </a:cubicBezTo>
                  <a:cubicBezTo>
                    <a:pt x="2593" y="37"/>
                    <a:pt x="2550" y="1"/>
                    <a:pt x="250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80"/>
            <p:cNvSpPr/>
            <p:nvPr/>
          </p:nvSpPr>
          <p:spPr>
            <a:xfrm>
              <a:off x="3738675" y="1287200"/>
              <a:ext cx="10025" cy="41225"/>
            </a:xfrm>
            <a:custGeom>
              <a:rect b="b" l="l" r="r" t="t"/>
              <a:pathLst>
                <a:path extrusionOk="0" h="1649" w="401">
                  <a:moveTo>
                    <a:pt x="401" y="0"/>
                  </a:moveTo>
                  <a:lnTo>
                    <a:pt x="134" y="167"/>
                  </a:lnTo>
                  <a:cubicBezTo>
                    <a:pt x="34" y="267"/>
                    <a:pt x="0" y="401"/>
                    <a:pt x="0" y="534"/>
                  </a:cubicBezTo>
                  <a:lnTo>
                    <a:pt x="0" y="1602"/>
                  </a:lnTo>
                  <a:cubicBezTo>
                    <a:pt x="0" y="1625"/>
                    <a:pt x="17" y="1649"/>
                    <a:pt x="39" y="1649"/>
                  </a:cubicBezTo>
                  <a:cubicBezTo>
                    <a:pt x="48" y="1649"/>
                    <a:pt x="57" y="1645"/>
                    <a:pt x="67" y="1635"/>
                  </a:cubicBezTo>
                  <a:lnTo>
                    <a:pt x="401" y="1435"/>
                  </a:lnTo>
                  <a:lnTo>
                    <a:pt x="401"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80"/>
            <p:cNvSpPr/>
            <p:nvPr/>
          </p:nvSpPr>
          <p:spPr>
            <a:xfrm>
              <a:off x="3752850" y="1279700"/>
              <a:ext cx="10025" cy="41725"/>
            </a:xfrm>
            <a:custGeom>
              <a:rect b="b" l="l" r="r" t="t"/>
              <a:pathLst>
                <a:path extrusionOk="0" h="1669" w="401">
                  <a:moveTo>
                    <a:pt x="401" y="0"/>
                  </a:moveTo>
                  <a:lnTo>
                    <a:pt x="1" y="234"/>
                  </a:lnTo>
                  <a:lnTo>
                    <a:pt x="1" y="1668"/>
                  </a:lnTo>
                  <a:lnTo>
                    <a:pt x="401" y="1435"/>
                  </a:lnTo>
                  <a:lnTo>
                    <a:pt x="401"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80"/>
            <p:cNvSpPr/>
            <p:nvPr/>
          </p:nvSpPr>
          <p:spPr>
            <a:xfrm>
              <a:off x="3767025" y="1271350"/>
              <a:ext cx="10025" cy="41725"/>
            </a:xfrm>
            <a:custGeom>
              <a:rect b="b" l="l" r="r" t="t"/>
              <a:pathLst>
                <a:path extrusionOk="0" h="1669" w="401">
                  <a:moveTo>
                    <a:pt x="401" y="1"/>
                  </a:moveTo>
                  <a:lnTo>
                    <a:pt x="1" y="234"/>
                  </a:lnTo>
                  <a:lnTo>
                    <a:pt x="1" y="1668"/>
                  </a:lnTo>
                  <a:lnTo>
                    <a:pt x="401" y="1435"/>
                  </a:lnTo>
                  <a:lnTo>
                    <a:pt x="401"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80"/>
            <p:cNvSpPr/>
            <p:nvPr/>
          </p:nvSpPr>
          <p:spPr>
            <a:xfrm>
              <a:off x="3781200" y="1264325"/>
              <a:ext cx="10025" cy="40400"/>
            </a:xfrm>
            <a:custGeom>
              <a:rect b="b" l="l" r="r" t="t"/>
              <a:pathLst>
                <a:path extrusionOk="0" h="1616" w="401">
                  <a:moveTo>
                    <a:pt x="336" y="1"/>
                  </a:moveTo>
                  <a:cubicBezTo>
                    <a:pt x="323" y="1"/>
                    <a:pt x="311" y="5"/>
                    <a:pt x="301" y="15"/>
                  </a:cubicBezTo>
                  <a:lnTo>
                    <a:pt x="1" y="182"/>
                  </a:lnTo>
                  <a:lnTo>
                    <a:pt x="1" y="1616"/>
                  </a:lnTo>
                  <a:lnTo>
                    <a:pt x="134" y="1549"/>
                  </a:lnTo>
                  <a:cubicBezTo>
                    <a:pt x="301" y="1449"/>
                    <a:pt x="401" y="1282"/>
                    <a:pt x="401" y="1082"/>
                  </a:cubicBezTo>
                  <a:lnTo>
                    <a:pt x="401" y="48"/>
                  </a:lnTo>
                  <a:cubicBezTo>
                    <a:pt x="401" y="24"/>
                    <a:pt x="368" y="1"/>
                    <a:pt x="33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80"/>
            <p:cNvSpPr/>
            <p:nvPr/>
          </p:nvSpPr>
          <p:spPr>
            <a:xfrm>
              <a:off x="3797875" y="1262075"/>
              <a:ext cx="5875" cy="30150"/>
            </a:xfrm>
            <a:custGeom>
              <a:rect b="b" l="l" r="r" t="t"/>
              <a:pathLst>
                <a:path extrusionOk="0" h="1206" w="235">
                  <a:moveTo>
                    <a:pt x="118" y="0"/>
                  </a:moveTo>
                  <a:cubicBezTo>
                    <a:pt x="112" y="0"/>
                    <a:pt x="107" y="2"/>
                    <a:pt x="101" y="5"/>
                  </a:cubicBezTo>
                  <a:lnTo>
                    <a:pt x="1" y="71"/>
                  </a:lnTo>
                  <a:lnTo>
                    <a:pt x="1" y="1206"/>
                  </a:lnTo>
                  <a:lnTo>
                    <a:pt x="101" y="1139"/>
                  </a:lnTo>
                  <a:cubicBezTo>
                    <a:pt x="201" y="972"/>
                    <a:pt x="234" y="805"/>
                    <a:pt x="234" y="605"/>
                  </a:cubicBezTo>
                  <a:lnTo>
                    <a:pt x="234" y="405"/>
                  </a:lnTo>
                  <a:cubicBezTo>
                    <a:pt x="234" y="161"/>
                    <a:pt x="178" y="0"/>
                    <a:pt x="11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80"/>
            <p:cNvSpPr/>
            <p:nvPr/>
          </p:nvSpPr>
          <p:spPr>
            <a:xfrm>
              <a:off x="3648600" y="1307200"/>
              <a:ext cx="52575" cy="68425"/>
            </a:xfrm>
            <a:custGeom>
              <a:rect b="b" l="l" r="r" t="t"/>
              <a:pathLst>
                <a:path extrusionOk="0" h="2737" w="2103">
                  <a:moveTo>
                    <a:pt x="2102" y="1"/>
                  </a:moveTo>
                  <a:lnTo>
                    <a:pt x="1" y="1869"/>
                  </a:lnTo>
                  <a:lnTo>
                    <a:pt x="1168" y="1602"/>
                  </a:lnTo>
                  <a:lnTo>
                    <a:pt x="1469" y="2736"/>
                  </a:lnTo>
                  <a:lnTo>
                    <a:pt x="2102"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80"/>
            <p:cNvSpPr/>
            <p:nvPr/>
          </p:nvSpPr>
          <p:spPr>
            <a:xfrm>
              <a:off x="4118950" y="452750"/>
              <a:ext cx="1222550" cy="1128650"/>
            </a:xfrm>
            <a:custGeom>
              <a:rect b="b" l="l" r="r" t="t"/>
              <a:pathLst>
                <a:path extrusionOk="0" h="45146" w="48902">
                  <a:moveTo>
                    <a:pt x="46294" y="0"/>
                  </a:moveTo>
                  <a:cubicBezTo>
                    <a:pt x="45943" y="0"/>
                    <a:pt x="45591" y="83"/>
                    <a:pt x="45266" y="255"/>
                  </a:cubicBezTo>
                  <a:lnTo>
                    <a:pt x="968" y="25773"/>
                  </a:lnTo>
                  <a:cubicBezTo>
                    <a:pt x="401" y="26173"/>
                    <a:pt x="34" y="26807"/>
                    <a:pt x="0" y="27508"/>
                  </a:cubicBezTo>
                  <a:lnTo>
                    <a:pt x="0" y="42852"/>
                  </a:lnTo>
                  <a:cubicBezTo>
                    <a:pt x="34" y="43552"/>
                    <a:pt x="401" y="44186"/>
                    <a:pt x="1001" y="44553"/>
                  </a:cubicBezTo>
                  <a:lnTo>
                    <a:pt x="1601" y="44920"/>
                  </a:lnTo>
                  <a:cubicBezTo>
                    <a:pt x="1918" y="45070"/>
                    <a:pt x="2260" y="45145"/>
                    <a:pt x="2602" y="45145"/>
                  </a:cubicBezTo>
                  <a:cubicBezTo>
                    <a:pt x="2944" y="45145"/>
                    <a:pt x="3286" y="45070"/>
                    <a:pt x="3603" y="44920"/>
                  </a:cubicBezTo>
                  <a:lnTo>
                    <a:pt x="47901" y="19368"/>
                  </a:lnTo>
                  <a:cubicBezTo>
                    <a:pt x="48468" y="18968"/>
                    <a:pt x="48835" y="18334"/>
                    <a:pt x="48902" y="17634"/>
                  </a:cubicBezTo>
                  <a:lnTo>
                    <a:pt x="48902" y="2323"/>
                  </a:lnTo>
                  <a:cubicBezTo>
                    <a:pt x="48835" y="1622"/>
                    <a:pt x="48468" y="989"/>
                    <a:pt x="47901" y="588"/>
                  </a:cubicBezTo>
                  <a:lnTo>
                    <a:pt x="47267" y="221"/>
                  </a:lnTo>
                  <a:cubicBezTo>
                    <a:pt x="46959" y="75"/>
                    <a:pt x="46627" y="0"/>
                    <a:pt x="4629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80"/>
            <p:cNvSpPr/>
            <p:nvPr/>
          </p:nvSpPr>
          <p:spPr>
            <a:xfrm>
              <a:off x="4005525" y="1255500"/>
              <a:ext cx="188500" cy="173500"/>
            </a:xfrm>
            <a:custGeom>
              <a:rect b="b" l="l" r="r" t="t"/>
              <a:pathLst>
                <a:path extrusionOk="0" h="6940" w="7540">
                  <a:moveTo>
                    <a:pt x="4537" y="1"/>
                  </a:moveTo>
                  <a:lnTo>
                    <a:pt x="168" y="4771"/>
                  </a:lnTo>
                  <a:cubicBezTo>
                    <a:pt x="1" y="4938"/>
                    <a:pt x="67" y="5238"/>
                    <a:pt x="268" y="5338"/>
                  </a:cubicBezTo>
                  <a:lnTo>
                    <a:pt x="2936" y="6872"/>
                  </a:lnTo>
                  <a:cubicBezTo>
                    <a:pt x="3003" y="6939"/>
                    <a:pt x="3103" y="6939"/>
                    <a:pt x="3170" y="6939"/>
                  </a:cubicBezTo>
                  <a:lnTo>
                    <a:pt x="7539" y="6639"/>
                  </a:lnTo>
                  <a:lnTo>
                    <a:pt x="7539" y="1735"/>
                  </a:lnTo>
                  <a:lnTo>
                    <a:pt x="4537" y="1"/>
                  </a:ln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80"/>
            <p:cNvSpPr/>
            <p:nvPr/>
          </p:nvSpPr>
          <p:spPr>
            <a:xfrm>
              <a:off x="4071400" y="497600"/>
              <a:ext cx="1270100" cy="1077400"/>
            </a:xfrm>
            <a:custGeom>
              <a:rect b="b" l="l" r="r" t="t"/>
              <a:pathLst>
                <a:path extrusionOk="0" h="43096" w="50804">
                  <a:moveTo>
                    <a:pt x="49867" y="0"/>
                  </a:moveTo>
                  <a:cubicBezTo>
                    <a:pt x="49714" y="0"/>
                    <a:pt x="49556" y="40"/>
                    <a:pt x="49403" y="129"/>
                  </a:cubicBezTo>
                  <a:lnTo>
                    <a:pt x="5872" y="25280"/>
                  </a:lnTo>
                  <a:cubicBezTo>
                    <a:pt x="5038" y="25747"/>
                    <a:pt x="4504" y="26681"/>
                    <a:pt x="4504" y="27648"/>
                  </a:cubicBezTo>
                  <a:lnTo>
                    <a:pt x="4504" y="31918"/>
                  </a:lnTo>
                  <a:lnTo>
                    <a:pt x="234" y="36588"/>
                  </a:lnTo>
                  <a:cubicBezTo>
                    <a:pt x="1" y="36855"/>
                    <a:pt x="201" y="37255"/>
                    <a:pt x="535" y="37255"/>
                  </a:cubicBezTo>
                  <a:lnTo>
                    <a:pt x="4504" y="36988"/>
                  </a:lnTo>
                  <a:lnTo>
                    <a:pt x="4504" y="42092"/>
                  </a:lnTo>
                  <a:cubicBezTo>
                    <a:pt x="4504" y="42726"/>
                    <a:pt x="4819" y="43096"/>
                    <a:pt x="5261" y="43096"/>
                  </a:cubicBezTo>
                  <a:cubicBezTo>
                    <a:pt x="5447" y="43096"/>
                    <a:pt x="5655" y="43031"/>
                    <a:pt x="5872" y="42892"/>
                  </a:cubicBezTo>
                  <a:lnTo>
                    <a:pt x="49403" y="17774"/>
                  </a:lnTo>
                  <a:cubicBezTo>
                    <a:pt x="50170" y="17341"/>
                    <a:pt x="50804" y="16774"/>
                    <a:pt x="50804" y="15906"/>
                  </a:cubicBezTo>
                  <a:lnTo>
                    <a:pt x="50804" y="929"/>
                  </a:lnTo>
                  <a:cubicBezTo>
                    <a:pt x="50779" y="397"/>
                    <a:pt x="50350" y="0"/>
                    <a:pt x="49867"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80"/>
            <p:cNvSpPr/>
            <p:nvPr/>
          </p:nvSpPr>
          <p:spPr>
            <a:xfrm>
              <a:off x="4071400" y="497475"/>
              <a:ext cx="1270100" cy="1077450"/>
            </a:xfrm>
            <a:custGeom>
              <a:rect b="b" l="l" r="r" t="t"/>
              <a:pathLst>
                <a:path extrusionOk="0" h="43098" w="50804">
                  <a:moveTo>
                    <a:pt x="49870" y="400"/>
                  </a:moveTo>
                  <a:cubicBezTo>
                    <a:pt x="50170" y="400"/>
                    <a:pt x="50404" y="634"/>
                    <a:pt x="50404" y="934"/>
                  </a:cubicBezTo>
                  <a:lnTo>
                    <a:pt x="50404" y="15911"/>
                  </a:lnTo>
                  <a:cubicBezTo>
                    <a:pt x="50404" y="16479"/>
                    <a:pt x="50037" y="16979"/>
                    <a:pt x="49236" y="17446"/>
                  </a:cubicBezTo>
                  <a:lnTo>
                    <a:pt x="5705" y="42597"/>
                  </a:lnTo>
                  <a:cubicBezTo>
                    <a:pt x="5572" y="42664"/>
                    <a:pt x="5438" y="42697"/>
                    <a:pt x="5271" y="42731"/>
                  </a:cubicBezTo>
                  <a:cubicBezTo>
                    <a:pt x="4938" y="42731"/>
                    <a:pt x="4904" y="42297"/>
                    <a:pt x="4904" y="42130"/>
                  </a:cubicBezTo>
                  <a:lnTo>
                    <a:pt x="4904" y="36560"/>
                  </a:lnTo>
                  <a:lnTo>
                    <a:pt x="4471" y="36593"/>
                  </a:lnTo>
                  <a:lnTo>
                    <a:pt x="501" y="36860"/>
                  </a:lnTo>
                  <a:lnTo>
                    <a:pt x="501" y="36860"/>
                  </a:lnTo>
                  <a:lnTo>
                    <a:pt x="4771" y="32190"/>
                  </a:lnTo>
                  <a:lnTo>
                    <a:pt x="4871" y="32090"/>
                  </a:lnTo>
                  <a:lnTo>
                    <a:pt x="4871" y="27653"/>
                  </a:lnTo>
                  <a:cubicBezTo>
                    <a:pt x="4904" y="26819"/>
                    <a:pt x="5338" y="26019"/>
                    <a:pt x="6105" y="25618"/>
                  </a:cubicBezTo>
                  <a:lnTo>
                    <a:pt x="49603" y="467"/>
                  </a:lnTo>
                  <a:cubicBezTo>
                    <a:pt x="49670" y="434"/>
                    <a:pt x="49770" y="400"/>
                    <a:pt x="49870" y="400"/>
                  </a:cubicBezTo>
                  <a:close/>
                  <a:moveTo>
                    <a:pt x="49870" y="0"/>
                  </a:moveTo>
                  <a:cubicBezTo>
                    <a:pt x="49703" y="0"/>
                    <a:pt x="49536" y="67"/>
                    <a:pt x="49403" y="134"/>
                  </a:cubicBezTo>
                  <a:lnTo>
                    <a:pt x="5872" y="25285"/>
                  </a:lnTo>
                  <a:cubicBezTo>
                    <a:pt x="5038" y="25752"/>
                    <a:pt x="4504" y="26686"/>
                    <a:pt x="4504" y="27653"/>
                  </a:cubicBezTo>
                  <a:lnTo>
                    <a:pt x="4504" y="31923"/>
                  </a:lnTo>
                  <a:lnTo>
                    <a:pt x="234" y="36593"/>
                  </a:lnTo>
                  <a:cubicBezTo>
                    <a:pt x="1" y="36860"/>
                    <a:pt x="168" y="37227"/>
                    <a:pt x="501" y="37260"/>
                  </a:cubicBezTo>
                  <a:lnTo>
                    <a:pt x="535" y="37260"/>
                  </a:lnTo>
                  <a:lnTo>
                    <a:pt x="4504" y="36993"/>
                  </a:lnTo>
                  <a:lnTo>
                    <a:pt x="4504" y="42097"/>
                  </a:lnTo>
                  <a:cubicBezTo>
                    <a:pt x="4504" y="42731"/>
                    <a:pt x="4804" y="43098"/>
                    <a:pt x="5271" y="43098"/>
                  </a:cubicBezTo>
                  <a:cubicBezTo>
                    <a:pt x="5505" y="43098"/>
                    <a:pt x="5705" y="43031"/>
                    <a:pt x="5872" y="42897"/>
                  </a:cubicBezTo>
                  <a:lnTo>
                    <a:pt x="49403" y="17779"/>
                  </a:lnTo>
                  <a:cubicBezTo>
                    <a:pt x="50170" y="17346"/>
                    <a:pt x="50804" y="16779"/>
                    <a:pt x="50804" y="15911"/>
                  </a:cubicBezTo>
                  <a:lnTo>
                    <a:pt x="50804" y="934"/>
                  </a:lnTo>
                  <a:cubicBezTo>
                    <a:pt x="50804" y="434"/>
                    <a:pt x="50370" y="0"/>
                    <a:pt x="4987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80"/>
            <p:cNvSpPr/>
            <p:nvPr/>
          </p:nvSpPr>
          <p:spPr>
            <a:xfrm>
              <a:off x="4125625" y="452850"/>
              <a:ext cx="1215875" cy="702600"/>
            </a:xfrm>
            <a:custGeom>
              <a:rect b="b" l="l" r="r" t="t"/>
              <a:pathLst>
                <a:path extrusionOk="0" h="28104" w="48635">
                  <a:moveTo>
                    <a:pt x="46000" y="0"/>
                  </a:moveTo>
                  <a:cubicBezTo>
                    <a:pt x="45658" y="0"/>
                    <a:pt x="45316" y="84"/>
                    <a:pt x="44999" y="251"/>
                  </a:cubicBezTo>
                  <a:lnTo>
                    <a:pt x="734" y="25769"/>
                  </a:lnTo>
                  <a:cubicBezTo>
                    <a:pt x="434" y="25969"/>
                    <a:pt x="167" y="26236"/>
                    <a:pt x="0" y="26536"/>
                  </a:cubicBezTo>
                  <a:lnTo>
                    <a:pt x="2702" y="28104"/>
                  </a:lnTo>
                  <a:lnTo>
                    <a:pt x="2702" y="28071"/>
                  </a:lnTo>
                  <a:cubicBezTo>
                    <a:pt x="2936" y="27637"/>
                    <a:pt x="3303" y="27303"/>
                    <a:pt x="3703" y="27070"/>
                  </a:cubicBezTo>
                  <a:lnTo>
                    <a:pt x="47234" y="1919"/>
                  </a:lnTo>
                  <a:cubicBezTo>
                    <a:pt x="47387" y="1830"/>
                    <a:pt x="47545" y="1790"/>
                    <a:pt x="47698" y="1790"/>
                  </a:cubicBezTo>
                  <a:cubicBezTo>
                    <a:pt x="48181" y="1790"/>
                    <a:pt x="48610" y="2187"/>
                    <a:pt x="48635" y="2719"/>
                  </a:cubicBezTo>
                  <a:lnTo>
                    <a:pt x="48635" y="2319"/>
                  </a:lnTo>
                  <a:cubicBezTo>
                    <a:pt x="48568" y="1618"/>
                    <a:pt x="48201" y="985"/>
                    <a:pt x="47634" y="584"/>
                  </a:cubicBezTo>
                  <a:lnTo>
                    <a:pt x="47000" y="251"/>
                  </a:lnTo>
                  <a:cubicBezTo>
                    <a:pt x="46684" y="84"/>
                    <a:pt x="46342" y="0"/>
                    <a:pt x="46000" y="0"/>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80"/>
            <p:cNvSpPr/>
            <p:nvPr/>
          </p:nvSpPr>
          <p:spPr>
            <a:xfrm>
              <a:off x="4293225" y="1110300"/>
              <a:ext cx="181825" cy="247800"/>
            </a:xfrm>
            <a:custGeom>
              <a:rect b="b" l="l" r="r" t="t"/>
              <a:pathLst>
                <a:path extrusionOk="0" h="9912" w="7273">
                  <a:moveTo>
                    <a:pt x="6706" y="305"/>
                  </a:moveTo>
                  <a:cubicBezTo>
                    <a:pt x="6739" y="305"/>
                    <a:pt x="6772" y="305"/>
                    <a:pt x="6772" y="338"/>
                  </a:cubicBezTo>
                  <a:cubicBezTo>
                    <a:pt x="6906" y="438"/>
                    <a:pt x="6939" y="572"/>
                    <a:pt x="6939" y="705"/>
                  </a:cubicBezTo>
                  <a:lnTo>
                    <a:pt x="6939" y="5208"/>
                  </a:lnTo>
                  <a:cubicBezTo>
                    <a:pt x="6939" y="5642"/>
                    <a:pt x="6706" y="6042"/>
                    <a:pt x="6372" y="6309"/>
                  </a:cubicBezTo>
                  <a:lnTo>
                    <a:pt x="5939" y="6543"/>
                  </a:lnTo>
                  <a:cubicBezTo>
                    <a:pt x="5905" y="6576"/>
                    <a:pt x="5872" y="6643"/>
                    <a:pt x="5872" y="6676"/>
                  </a:cubicBezTo>
                  <a:lnTo>
                    <a:pt x="5872" y="7944"/>
                  </a:lnTo>
                  <a:cubicBezTo>
                    <a:pt x="5872" y="8044"/>
                    <a:pt x="5838" y="8144"/>
                    <a:pt x="5738" y="8211"/>
                  </a:cubicBezTo>
                  <a:lnTo>
                    <a:pt x="4371" y="7543"/>
                  </a:lnTo>
                  <a:cubicBezTo>
                    <a:pt x="4337" y="7527"/>
                    <a:pt x="4312" y="7518"/>
                    <a:pt x="4292" y="7518"/>
                  </a:cubicBezTo>
                  <a:cubicBezTo>
                    <a:pt x="4271" y="7518"/>
                    <a:pt x="4254" y="7527"/>
                    <a:pt x="4237" y="7543"/>
                  </a:cubicBezTo>
                  <a:lnTo>
                    <a:pt x="735" y="9545"/>
                  </a:lnTo>
                  <a:cubicBezTo>
                    <a:pt x="696" y="9584"/>
                    <a:pt x="645" y="9600"/>
                    <a:pt x="590" y="9600"/>
                  </a:cubicBezTo>
                  <a:cubicBezTo>
                    <a:pt x="551" y="9600"/>
                    <a:pt x="509" y="9592"/>
                    <a:pt x="468" y="9578"/>
                  </a:cubicBezTo>
                  <a:cubicBezTo>
                    <a:pt x="368" y="9478"/>
                    <a:pt x="301" y="9345"/>
                    <a:pt x="335" y="9178"/>
                  </a:cubicBezTo>
                  <a:lnTo>
                    <a:pt x="335" y="4741"/>
                  </a:lnTo>
                  <a:cubicBezTo>
                    <a:pt x="335" y="4308"/>
                    <a:pt x="535" y="3874"/>
                    <a:pt x="902" y="3641"/>
                  </a:cubicBezTo>
                  <a:lnTo>
                    <a:pt x="6539" y="372"/>
                  </a:lnTo>
                  <a:cubicBezTo>
                    <a:pt x="6572" y="338"/>
                    <a:pt x="6639" y="305"/>
                    <a:pt x="6706" y="305"/>
                  </a:cubicBezTo>
                  <a:close/>
                  <a:moveTo>
                    <a:pt x="6697" y="0"/>
                  </a:moveTo>
                  <a:cubicBezTo>
                    <a:pt x="6594" y="0"/>
                    <a:pt x="6495" y="33"/>
                    <a:pt x="6406" y="105"/>
                  </a:cubicBezTo>
                  <a:lnTo>
                    <a:pt x="735" y="3374"/>
                  </a:lnTo>
                  <a:cubicBezTo>
                    <a:pt x="301" y="3674"/>
                    <a:pt x="1" y="4174"/>
                    <a:pt x="1" y="4741"/>
                  </a:cubicBezTo>
                  <a:lnTo>
                    <a:pt x="1" y="9178"/>
                  </a:lnTo>
                  <a:cubicBezTo>
                    <a:pt x="1" y="9445"/>
                    <a:pt x="101" y="9678"/>
                    <a:pt x="301" y="9845"/>
                  </a:cubicBezTo>
                  <a:cubicBezTo>
                    <a:pt x="368" y="9878"/>
                    <a:pt x="468" y="9912"/>
                    <a:pt x="568" y="9912"/>
                  </a:cubicBezTo>
                  <a:cubicBezTo>
                    <a:pt x="668" y="9912"/>
                    <a:pt x="802" y="9878"/>
                    <a:pt x="902" y="9812"/>
                  </a:cubicBezTo>
                  <a:lnTo>
                    <a:pt x="4304" y="7844"/>
                  </a:lnTo>
                  <a:lnTo>
                    <a:pt x="5638" y="8477"/>
                  </a:lnTo>
                  <a:cubicBezTo>
                    <a:pt x="5680" y="8491"/>
                    <a:pt x="5721" y="8499"/>
                    <a:pt x="5760" y="8499"/>
                  </a:cubicBezTo>
                  <a:cubicBezTo>
                    <a:pt x="5816" y="8499"/>
                    <a:pt x="5866" y="8483"/>
                    <a:pt x="5905" y="8444"/>
                  </a:cubicBezTo>
                  <a:cubicBezTo>
                    <a:pt x="6072" y="8344"/>
                    <a:pt x="6205" y="8144"/>
                    <a:pt x="6205" y="7944"/>
                  </a:cubicBezTo>
                  <a:lnTo>
                    <a:pt x="6205" y="6743"/>
                  </a:lnTo>
                  <a:lnTo>
                    <a:pt x="6539" y="6543"/>
                  </a:lnTo>
                  <a:cubicBezTo>
                    <a:pt x="6973" y="6242"/>
                    <a:pt x="7273" y="5742"/>
                    <a:pt x="7273" y="5175"/>
                  </a:cubicBezTo>
                  <a:lnTo>
                    <a:pt x="7273" y="705"/>
                  </a:lnTo>
                  <a:cubicBezTo>
                    <a:pt x="7273" y="472"/>
                    <a:pt x="7173" y="205"/>
                    <a:pt x="6973" y="71"/>
                  </a:cubicBezTo>
                  <a:cubicBezTo>
                    <a:pt x="6880" y="25"/>
                    <a:pt x="6787" y="0"/>
                    <a:pt x="669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80"/>
            <p:cNvSpPr/>
            <p:nvPr/>
          </p:nvSpPr>
          <p:spPr>
            <a:xfrm>
              <a:off x="4268225" y="1297975"/>
              <a:ext cx="108425" cy="131025"/>
            </a:xfrm>
            <a:custGeom>
              <a:rect b="b" l="l" r="r" t="t"/>
              <a:pathLst>
                <a:path extrusionOk="0" h="5241" w="4337">
                  <a:moveTo>
                    <a:pt x="1187" y="0"/>
                  </a:moveTo>
                  <a:cubicBezTo>
                    <a:pt x="1157" y="0"/>
                    <a:pt x="1127" y="11"/>
                    <a:pt x="1101" y="36"/>
                  </a:cubicBezTo>
                  <a:lnTo>
                    <a:pt x="501" y="370"/>
                  </a:lnTo>
                  <a:cubicBezTo>
                    <a:pt x="200" y="570"/>
                    <a:pt x="34" y="904"/>
                    <a:pt x="34" y="1271"/>
                  </a:cubicBezTo>
                  <a:lnTo>
                    <a:pt x="34" y="4006"/>
                  </a:lnTo>
                  <a:cubicBezTo>
                    <a:pt x="0" y="4206"/>
                    <a:pt x="100" y="4373"/>
                    <a:pt x="234" y="4473"/>
                  </a:cubicBezTo>
                  <a:cubicBezTo>
                    <a:pt x="300" y="4506"/>
                    <a:pt x="376" y="4523"/>
                    <a:pt x="451" y="4523"/>
                  </a:cubicBezTo>
                  <a:cubicBezTo>
                    <a:pt x="526" y="4523"/>
                    <a:pt x="601" y="4506"/>
                    <a:pt x="667" y="4473"/>
                  </a:cubicBezTo>
                  <a:lnTo>
                    <a:pt x="701" y="4440"/>
                  </a:lnTo>
                  <a:lnTo>
                    <a:pt x="701" y="4973"/>
                  </a:lnTo>
                  <a:cubicBezTo>
                    <a:pt x="667" y="5073"/>
                    <a:pt x="734" y="5173"/>
                    <a:pt x="868" y="5240"/>
                  </a:cubicBezTo>
                  <a:lnTo>
                    <a:pt x="934" y="5240"/>
                  </a:lnTo>
                  <a:cubicBezTo>
                    <a:pt x="1034" y="5207"/>
                    <a:pt x="1134" y="5173"/>
                    <a:pt x="1168" y="5073"/>
                  </a:cubicBezTo>
                  <a:lnTo>
                    <a:pt x="2002" y="3706"/>
                  </a:lnTo>
                  <a:lnTo>
                    <a:pt x="3870" y="2605"/>
                  </a:lnTo>
                  <a:cubicBezTo>
                    <a:pt x="4170" y="2405"/>
                    <a:pt x="4337" y="2071"/>
                    <a:pt x="4337" y="1738"/>
                  </a:cubicBezTo>
                  <a:lnTo>
                    <a:pt x="4337" y="837"/>
                  </a:lnTo>
                  <a:cubicBezTo>
                    <a:pt x="4337" y="737"/>
                    <a:pt x="4270" y="670"/>
                    <a:pt x="4203" y="670"/>
                  </a:cubicBezTo>
                  <a:cubicBezTo>
                    <a:pt x="4103" y="670"/>
                    <a:pt x="4036" y="737"/>
                    <a:pt x="4036" y="837"/>
                  </a:cubicBezTo>
                  <a:lnTo>
                    <a:pt x="4036" y="1738"/>
                  </a:lnTo>
                  <a:cubicBezTo>
                    <a:pt x="4036" y="1971"/>
                    <a:pt x="3903" y="2205"/>
                    <a:pt x="3703" y="2371"/>
                  </a:cubicBezTo>
                  <a:lnTo>
                    <a:pt x="1835" y="3439"/>
                  </a:lnTo>
                  <a:cubicBezTo>
                    <a:pt x="1802" y="3472"/>
                    <a:pt x="1802" y="3472"/>
                    <a:pt x="1768" y="3506"/>
                  </a:cubicBezTo>
                  <a:lnTo>
                    <a:pt x="1001" y="4806"/>
                  </a:lnTo>
                  <a:lnTo>
                    <a:pt x="1001" y="4206"/>
                  </a:lnTo>
                  <a:cubicBezTo>
                    <a:pt x="977" y="4108"/>
                    <a:pt x="916" y="4046"/>
                    <a:pt x="847" y="4046"/>
                  </a:cubicBezTo>
                  <a:cubicBezTo>
                    <a:pt x="821" y="4046"/>
                    <a:pt x="794" y="4055"/>
                    <a:pt x="767" y="4073"/>
                  </a:cubicBezTo>
                  <a:lnTo>
                    <a:pt x="501" y="4206"/>
                  </a:lnTo>
                  <a:cubicBezTo>
                    <a:pt x="478" y="4206"/>
                    <a:pt x="441" y="4221"/>
                    <a:pt x="419" y="4221"/>
                  </a:cubicBezTo>
                  <a:cubicBezTo>
                    <a:pt x="408" y="4221"/>
                    <a:pt x="401" y="4217"/>
                    <a:pt x="401" y="4206"/>
                  </a:cubicBezTo>
                  <a:cubicBezTo>
                    <a:pt x="367" y="4206"/>
                    <a:pt x="334" y="4139"/>
                    <a:pt x="334" y="4039"/>
                  </a:cubicBezTo>
                  <a:lnTo>
                    <a:pt x="334" y="1271"/>
                  </a:lnTo>
                  <a:cubicBezTo>
                    <a:pt x="334" y="1004"/>
                    <a:pt x="434" y="770"/>
                    <a:pt x="634" y="637"/>
                  </a:cubicBezTo>
                  <a:lnTo>
                    <a:pt x="1234" y="303"/>
                  </a:lnTo>
                  <a:cubicBezTo>
                    <a:pt x="1335" y="237"/>
                    <a:pt x="1335" y="136"/>
                    <a:pt x="1301" y="70"/>
                  </a:cubicBezTo>
                  <a:cubicBezTo>
                    <a:pt x="1281" y="28"/>
                    <a:pt x="1234" y="0"/>
                    <a:pt x="118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80"/>
            <p:cNvSpPr/>
            <p:nvPr/>
          </p:nvSpPr>
          <p:spPr>
            <a:xfrm>
              <a:off x="4319925" y="1167775"/>
              <a:ext cx="128450" cy="84225"/>
            </a:xfrm>
            <a:custGeom>
              <a:rect b="b" l="l" r="r" t="t"/>
              <a:pathLst>
                <a:path extrusionOk="0" h="3369" w="5138">
                  <a:moveTo>
                    <a:pt x="5005" y="1"/>
                  </a:moveTo>
                  <a:cubicBezTo>
                    <a:pt x="4975" y="1"/>
                    <a:pt x="4941" y="13"/>
                    <a:pt x="4904" y="41"/>
                  </a:cubicBezTo>
                  <a:lnTo>
                    <a:pt x="234" y="2709"/>
                  </a:lnTo>
                  <a:cubicBezTo>
                    <a:pt x="100" y="2809"/>
                    <a:pt x="0" y="2976"/>
                    <a:pt x="0" y="3176"/>
                  </a:cubicBezTo>
                  <a:cubicBezTo>
                    <a:pt x="0" y="3300"/>
                    <a:pt x="55" y="3369"/>
                    <a:pt x="138" y="3369"/>
                  </a:cubicBezTo>
                  <a:cubicBezTo>
                    <a:pt x="167" y="3369"/>
                    <a:pt x="199" y="3360"/>
                    <a:pt x="234" y="3343"/>
                  </a:cubicBezTo>
                  <a:lnTo>
                    <a:pt x="4904" y="674"/>
                  </a:lnTo>
                  <a:cubicBezTo>
                    <a:pt x="5037" y="574"/>
                    <a:pt x="5137" y="374"/>
                    <a:pt x="5137" y="207"/>
                  </a:cubicBezTo>
                  <a:cubicBezTo>
                    <a:pt x="5137" y="87"/>
                    <a:pt x="5085" y="1"/>
                    <a:pt x="500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80"/>
            <p:cNvSpPr/>
            <p:nvPr/>
          </p:nvSpPr>
          <p:spPr>
            <a:xfrm>
              <a:off x="4319925" y="1217350"/>
              <a:ext cx="128450" cy="84700"/>
            </a:xfrm>
            <a:custGeom>
              <a:rect b="b" l="l" r="r" t="t"/>
              <a:pathLst>
                <a:path extrusionOk="0" h="3388" w="5138">
                  <a:moveTo>
                    <a:pt x="4997" y="1"/>
                  </a:moveTo>
                  <a:cubicBezTo>
                    <a:pt x="4969" y="1"/>
                    <a:pt x="4937" y="9"/>
                    <a:pt x="4904" y="26"/>
                  </a:cubicBezTo>
                  <a:lnTo>
                    <a:pt x="234" y="2728"/>
                  </a:lnTo>
                  <a:cubicBezTo>
                    <a:pt x="100" y="2828"/>
                    <a:pt x="0" y="2995"/>
                    <a:pt x="0" y="3195"/>
                  </a:cubicBezTo>
                  <a:cubicBezTo>
                    <a:pt x="0" y="3318"/>
                    <a:pt x="55" y="3387"/>
                    <a:pt x="138" y="3387"/>
                  </a:cubicBezTo>
                  <a:cubicBezTo>
                    <a:pt x="167" y="3387"/>
                    <a:pt x="199" y="3379"/>
                    <a:pt x="234" y="3361"/>
                  </a:cubicBezTo>
                  <a:lnTo>
                    <a:pt x="4904" y="693"/>
                  </a:lnTo>
                  <a:cubicBezTo>
                    <a:pt x="5071" y="559"/>
                    <a:pt x="5137" y="393"/>
                    <a:pt x="5137" y="226"/>
                  </a:cubicBezTo>
                  <a:cubicBezTo>
                    <a:pt x="5137" y="76"/>
                    <a:pt x="5081" y="1"/>
                    <a:pt x="499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80"/>
            <p:cNvSpPr/>
            <p:nvPr/>
          </p:nvSpPr>
          <p:spPr>
            <a:xfrm>
              <a:off x="4443350" y="1064800"/>
              <a:ext cx="55050" cy="79550"/>
            </a:xfrm>
            <a:custGeom>
              <a:rect b="b" l="l" r="r" t="t"/>
              <a:pathLst>
                <a:path extrusionOk="0" h="3182" w="2202">
                  <a:moveTo>
                    <a:pt x="1526" y="0"/>
                  </a:moveTo>
                  <a:cubicBezTo>
                    <a:pt x="1395" y="0"/>
                    <a:pt x="1251" y="40"/>
                    <a:pt x="1101" y="123"/>
                  </a:cubicBezTo>
                  <a:cubicBezTo>
                    <a:pt x="434" y="624"/>
                    <a:pt x="0" y="1391"/>
                    <a:pt x="0" y="2225"/>
                  </a:cubicBezTo>
                  <a:cubicBezTo>
                    <a:pt x="0" y="2825"/>
                    <a:pt x="282" y="3182"/>
                    <a:pt x="676" y="3182"/>
                  </a:cubicBezTo>
                  <a:cubicBezTo>
                    <a:pt x="807" y="3182"/>
                    <a:pt x="951" y="3142"/>
                    <a:pt x="1101" y="3059"/>
                  </a:cubicBezTo>
                  <a:cubicBezTo>
                    <a:pt x="1768" y="2559"/>
                    <a:pt x="2168" y="1791"/>
                    <a:pt x="2202" y="957"/>
                  </a:cubicBezTo>
                  <a:cubicBezTo>
                    <a:pt x="2202" y="357"/>
                    <a:pt x="1920" y="0"/>
                    <a:pt x="152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80"/>
            <p:cNvSpPr/>
            <p:nvPr/>
          </p:nvSpPr>
          <p:spPr>
            <a:xfrm>
              <a:off x="4635975" y="979300"/>
              <a:ext cx="82600" cy="111950"/>
            </a:xfrm>
            <a:custGeom>
              <a:rect b="b" l="l" r="r" t="t"/>
              <a:pathLst>
                <a:path extrusionOk="0" h="4478" w="3304">
                  <a:moveTo>
                    <a:pt x="2236" y="308"/>
                  </a:moveTo>
                  <a:cubicBezTo>
                    <a:pt x="2336" y="308"/>
                    <a:pt x="2436" y="341"/>
                    <a:pt x="2503" y="374"/>
                  </a:cubicBezTo>
                  <a:cubicBezTo>
                    <a:pt x="2803" y="641"/>
                    <a:pt x="2970" y="1008"/>
                    <a:pt x="2936" y="1409"/>
                  </a:cubicBezTo>
                  <a:cubicBezTo>
                    <a:pt x="2903" y="2443"/>
                    <a:pt x="2402" y="3410"/>
                    <a:pt x="1569" y="4010"/>
                  </a:cubicBezTo>
                  <a:cubicBezTo>
                    <a:pt x="1423" y="4115"/>
                    <a:pt x="1251" y="4167"/>
                    <a:pt x="1077" y="4167"/>
                  </a:cubicBezTo>
                  <a:cubicBezTo>
                    <a:pt x="973" y="4167"/>
                    <a:pt x="868" y="4148"/>
                    <a:pt x="768" y="4110"/>
                  </a:cubicBezTo>
                  <a:cubicBezTo>
                    <a:pt x="468" y="3844"/>
                    <a:pt x="301" y="3477"/>
                    <a:pt x="368" y="3076"/>
                  </a:cubicBezTo>
                  <a:cubicBezTo>
                    <a:pt x="368" y="2042"/>
                    <a:pt x="868" y="1075"/>
                    <a:pt x="1735" y="441"/>
                  </a:cubicBezTo>
                  <a:cubicBezTo>
                    <a:pt x="1869" y="374"/>
                    <a:pt x="2036" y="308"/>
                    <a:pt x="2236" y="308"/>
                  </a:cubicBezTo>
                  <a:close/>
                  <a:moveTo>
                    <a:pt x="2183" y="1"/>
                  </a:moveTo>
                  <a:cubicBezTo>
                    <a:pt x="1969" y="1"/>
                    <a:pt x="1758" y="61"/>
                    <a:pt x="1569" y="174"/>
                  </a:cubicBezTo>
                  <a:cubicBezTo>
                    <a:pt x="635" y="841"/>
                    <a:pt x="67" y="1909"/>
                    <a:pt x="67" y="3076"/>
                  </a:cubicBezTo>
                  <a:cubicBezTo>
                    <a:pt x="1" y="3577"/>
                    <a:pt x="234" y="4044"/>
                    <a:pt x="635" y="4344"/>
                  </a:cubicBezTo>
                  <a:cubicBezTo>
                    <a:pt x="768" y="4444"/>
                    <a:pt x="935" y="4477"/>
                    <a:pt x="1068" y="4477"/>
                  </a:cubicBezTo>
                  <a:cubicBezTo>
                    <a:pt x="1302" y="4477"/>
                    <a:pt x="1535" y="4411"/>
                    <a:pt x="1735" y="4277"/>
                  </a:cubicBezTo>
                  <a:cubicBezTo>
                    <a:pt x="2569" y="3810"/>
                    <a:pt x="3236" y="2509"/>
                    <a:pt x="3236" y="1409"/>
                  </a:cubicBezTo>
                  <a:cubicBezTo>
                    <a:pt x="3303" y="908"/>
                    <a:pt x="3070" y="408"/>
                    <a:pt x="2669" y="108"/>
                  </a:cubicBezTo>
                  <a:cubicBezTo>
                    <a:pt x="2511" y="36"/>
                    <a:pt x="2346" y="1"/>
                    <a:pt x="218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80"/>
            <p:cNvSpPr/>
            <p:nvPr/>
          </p:nvSpPr>
          <p:spPr>
            <a:xfrm>
              <a:off x="4601800" y="1079275"/>
              <a:ext cx="145950" cy="174600"/>
            </a:xfrm>
            <a:custGeom>
              <a:rect b="b" l="l" r="r" t="t"/>
              <a:pathLst>
                <a:path extrusionOk="0" h="6984" w="5838">
                  <a:moveTo>
                    <a:pt x="4470" y="278"/>
                  </a:moveTo>
                  <a:cubicBezTo>
                    <a:pt x="4570" y="278"/>
                    <a:pt x="4670" y="278"/>
                    <a:pt x="4770" y="345"/>
                  </a:cubicBezTo>
                  <a:cubicBezTo>
                    <a:pt x="5070" y="512"/>
                    <a:pt x="5271" y="812"/>
                    <a:pt x="5304" y="1179"/>
                  </a:cubicBezTo>
                  <a:lnTo>
                    <a:pt x="5537" y="3447"/>
                  </a:lnTo>
                  <a:lnTo>
                    <a:pt x="334" y="6549"/>
                  </a:lnTo>
                  <a:lnTo>
                    <a:pt x="567" y="4114"/>
                  </a:lnTo>
                  <a:cubicBezTo>
                    <a:pt x="734" y="3014"/>
                    <a:pt x="1434" y="1879"/>
                    <a:pt x="2202" y="1446"/>
                  </a:cubicBezTo>
                  <a:lnTo>
                    <a:pt x="3870" y="478"/>
                  </a:lnTo>
                  <a:cubicBezTo>
                    <a:pt x="4036" y="378"/>
                    <a:pt x="4236" y="312"/>
                    <a:pt x="4470" y="312"/>
                  </a:cubicBezTo>
                  <a:lnTo>
                    <a:pt x="4470" y="278"/>
                  </a:lnTo>
                  <a:close/>
                  <a:moveTo>
                    <a:pt x="4432" y="0"/>
                  </a:moveTo>
                  <a:cubicBezTo>
                    <a:pt x="4179" y="0"/>
                    <a:pt x="3928" y="68"/>
                    <a:pt x="3703" y="212"/>
                  </a:cubicBezTo>
                  <a:lnTo>
                    <a:pt x="2035" y="1179"/>
                  </a:lnTo>
                  <a:cubicBezTo>
                    <a:pt x="1201" y="1679"/>
                    <a:pt x="467" y="2847"/>
                    <a:pt x="267" y="4081"/>
                  </a:cubicBezTo>
                  <a:lnTo>
                    <a:pt x="0" y="6816"/>
                  </a:lnTo>
                  <a:cubicBezTo>
                    <a:pt x="0" y="6883"/>
                    <a:pt x="33" y="6950"/>
                    <a:pt x="100" y="6983"/>
                  </a:cubicBezTo>
                  <a:lnTo>
                    <a:pt x="234" y="6983"/>
                  </a:lnTo>
                  <a:lnTo>
                    <a:pt x="5771" y="3647"/>
                  </a:lnTo>
                  <a:cubicBezTo>
                    <a:pt x="5838" y="3614"/>
                    <a:pt x="5838" y="3547"/>
                    <a:pt x="5838" y="3481"/>
                  </a:cubicBezTo>
                  <a:lnTo>
                    <a:pt x="5637" y="1146"/>
                  </a:lnTo>
                  <a:cubicBezTo>
                    <a:pt x="5571" y="679"/>
                    <a:pt x="5304" y="312"/>
                    <a:pt x="4904" y="78"/>
                  </a:cubicBezTo>
                  <a:cubicBezTo>
                    <a:pt x="4749" y="27"/>
                    <a:pt x="4590" y="0"/>
                    <a:pt x="443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80"/>
            <p:cNvSpPr/>
            <p:nvPr/>
          </p:nvSpPr>
          <p:spPr>
            <a:xfrm>
              <a:off x="4863650" y="818525"/>
              <a:ext cx="172650" cy="241875"/>
            </a:xfrm>
            <a:custGeom>
              <a:rect b="b" l="l" r="r" t="t"/>
              <a:pathLst>
                <a:path extrusionOk="0" h="9675" w="6906">
                  <a:moveTo>
                    <a:pt x="4036" y="2936"/>
                  </a:moveTo>
                  <a:cubicBezTo>
                    <a:pt x="4137" y="2936"/>
                    <a:pt x="4237" y="2969"/>
                    <a:pt x="4303" y="3003"/>
                  </a:cubicBezTo>
                  <a:cubicBezTo>
                    <a:pt x="4604" y="3236"/>
                    <a:pt x="4770" y="3637"/>
                    <a:pt x="4737" y="4037"/>
                  </a:cubicBezTo>
                  <a:cubicBezTo>
                    <a:pt x="4704" y="5038"/>
                    <a:pt x="4203" y="6005"/>
                    <a:pt x="3369" y="6605"/>
                  </a:cubicBezTo>
                  <a:cubicBezTo>
                    <a:pt x="3244" y="6710"/>
                    <a:pt x="3080" y="6762"/>
                    <a:pt x="2909" y="6762"/>
                  </a:cubicBezTo>
                  <a:cubicBezTo>
                    <a:pt x="2807" y="6762"/>
                    <a:pt x="2702" y="6743"/>
                    <a:pt x="2602" y="6705"/>
                  </a:cubicBezTo>
                  <a:cubicBezTo>
                    <a:pt x="2302" y="6439"/>
                    <a:pt x="2135" y="6072"/>
                    <a:pt x="2202" y="5671"/>
                  </a:cubicBezTo>
                  <a:cubicBezTo>
                    <a:pt x="2202" y="4637"/>
                    <a:pt x="2702" y="3670"/>
                    <a:pt x="3536" y="3069"/>
                  </a:cubicBezTo>
                  <a:cubicBezTo>
                    <a:pt x="3670" y="2969"/>
                    <a:pt x="3836" y="2936"/>
                    <a:pt x="4036" y="2936"/>
                  </a:cubicBezTo>
                  <a:close/>
                  <a:moveTo>
                    <a:pt x="3984" y="2629"/>
                  </a:moveTo>
                  <a:cubicBezTo>
                    <a:pt x="3770" y="2629"/>
                    <a:pt x="3559" y="2689"/>
                    <a:pt x="3369" y="2803"/>
                  </a:cubicBezTo>
                  <a:cubicBezTo>
                    <a:pt x="2469" y="3470"/>
                    <a:pt x="1902" y="4537"/>
                    <a:pt x="1868" y="5671"/>
                  </a:cubicBezTo>
                  <a:cubicBezTo>
                    <a:pt x="1835" y="6172"/>
                    <a:pt x="2035" y="6672"/>
                    <a:pt x="2469" y="6939"/>
                  </a:cubicBezTo>
                  <a:cubicBezTo>
                    <a:pt x="2602" y="7039"/>
                    <a:pt x="2736" y="7072"/>
                    <a:pt x="2902" y="7072"/>
                  </a:cubicBezTo>
                  <a:cubicBezTo>
                    <a:pt x="3136" y="7072"/>
                    <a:pt x="3336" y="7006"/>
                    <a:pt x="3536" y="6872"/>
                  </a:cubicBezTo>
                  <a:cubicBezTo>
                    <a:pt x="4470" y="6205"/>
                    <a:pt x="5004" y="5171"/>
                    <a:pt x="5037" y="4037"/>
                  </a:cubicBezTo>
                  <a:cubicBezTo>
                    <a:pt x="5071" y="3536"/>
                    <a:pt x="4870" y="3036"/>
                    <a:pt x="4470" y="2736"/>
                  </a:cubicBezTo>
                  <a:cubicBezTo>
                    <a:pt x="4312" y="2664"/>
                    <a:pt x="4147" y="2629"/>
                    <a:pt x="3984" y="2629"/>
                  </a:cubicBezTo>
                  <a:close/>
                  <a:moveTo>
                    <a:pt x="5471" y="334"/>
                  </a:moveTo>
                  <a:lnTo>
                    <a:pt x="5971" y="701"/>
                  </a:lnTo>
                  <a:lnTo>
                    <a:pt x="5471" y="1835"/>
                  </a:lnTo>
                  <a:cubicBezTo>
                    <a:pt x="5404" y="1935"/>
                    <a:pt x="5404" y="2069"/>
                    <a:pt x="5471" y="2169"/>
                  </a:cubicBezTo>
                  <a:cubicBezTo>
                    <a:pt x="5538" y="2302"/>
                    <a:pt x="5571" y="2436"/>
                    <a:pt x="5638" y="2602"/>
                  </a:cubicBezTo>
                  <a:cubicBezTo>
                    <a:pt x="5638" y="2669"/>
                    <a:pt x="5704" y="2736"/>
                    <a:pt x="5771" y="2769"/>
                  </a:cubicBezTo>
                  <a:cubicBezTo>
                    <a:pt x="5804" y="2786"/>
                    <a:pt x="5838" y="2794"/>
                    <a:pt x="5871" y="2794"/>
                  </a:cubicBezTo>
                  <a:cubicBezTo>
                    <a:pt x="5904" y="2794"/>
                    <a:pt x="5938" y="2786"/>
                    <a:pt x="5971" y="2769"/>
                  </a:cubicBezTo>
                  <a:lnTo>
                    <a:pt x="6605" y="2502"/>
                  </a:lnTo>
                  <a:lnTo>
                    <a:pt x="6605" y="3503"/>
                  </a:lnTo>
                  <a:cubicBezTo>
                    <a:pt x="6572" y="3536"/>
                    <a:pt x="6572" y="3570"/>
                    <a:pt x="6572" y="3570"/>
                  </a:cubicBezTo>
                  <a:lnTo>
                    <a:pt x="5804" y="4137"/>
                  </a:lnTo>
                  <a:cubicBezTo>
                    <a:pt x="5704" y="4204"/>
                    <a:pt x="5638" y="4304"/>
                    <a:pt x="5638" y="4404"/>
                  </a:cubicBezTo>
                  <a:cubicBezTo>
                    <a:pt x="5571" y="4637"/>
                    <a:pt x="5504" y="4904"/>
                    <a:pt x="5437" y="5138"/>
                  </a:cubicBezTo>
                  <a:cubicBezTo>
                    <a:pt x="5404" y="5238"/>
                    <a:pt x="5437" y="5371"/>
                    <a:pt x="5504" y="5471"/>
                  </a:cubicBezTo>
                  <a:lnTo>
                    <a:pt x="5938" y="5972"/>
                  </a:lnTo>
                  <a:lnTo>
                    <a:pt x="5337" y="7106"/>
                  </a:lnTo>
                  <a:lnTo>
                    <a:pt x="4837" y="6872"/>
                  </a:lnTo>
                  <a:cubicBezTo>
                    <a:pt x="4790" y="6849"/>
                    <a:pt x="4743" y="6837"/>
                    <a:pt x="4698" y="6837"/>
                  </a:cubicBezTo>
                  <a:cubicBezTo>
                    <a:pt x="4617" y="6837"/>
                    <a:pt x="4547" y="6874"/>
                    <a:pt x="4503" y="6939"/>
                  </a:cubicBezTo>
                  <a:cubicBezTo>
                    <a:pt x="4337" y="7139"/>
                    <a:pt x="4203" y="7306"/>
                    <a:pt x="4036" y="7473"/>
                  </a:cubicBezTo>
                  <a:cubicBezTo>
                    <a:pt x="3970" y="7539"/>
                    <a:pt x="3903" y="7639"/>
                    <a:pt x="3903" y="7739"/>
                  </a:cubicBezTo>
                  <a:lnTo>
                    <a:pt x="3803" y="8840"/>
                  </a:lnTo>
                  <a:cubicBezTo>
                    <a:pt x="3803" y="8840"/>
                    <a:pt x="3803" y="8874"/>
                    <a:pt x="3803" y="8874"/>
                  </a:cubicBezTo>
                  <a:lnTo>
                    <a:pt x="3069" y="9307"/>
                  </a:lnTo>
                  <a:lnTo>
                    <a:pt x="3002" y="8473"/>
                  </a:lnTo>
                  <a:cubicBezTo>
                    <a:pt x="3002" y="8373"/>
                    <a:pt x="2936" y="8307"/>
                    <a:pt x="2902" y="8273"/>
                  </a:cubicBezTo>
                  <a:cubicBezTo>
                    <a:pt x="2855" y="8250"/>
                    <a:pt x="2808" y="8226"/>
                    <a:pt x="2761" y="8226"/>
                  </a:cubicBezTo>
                  <a:cubicBezTo>
                    <a:pt x="2741" y="8226"/>
                    <a:pt x="2722" y="8230"/>
                    <a:pt x="2702" y="8240"/>
                  </a:cubicBezTo>
                  <a:lnTo>
                    <a:pt x="2335" y="8240"/>
                  </a:lnTo>
                  <a:cubicBezTo>
                    <a:pt x="2312" y="8234"/>
                    <a:pt x="2289" y="8231"/>
                    <a:pt x="2268" y="8231"/>
                  </a:cubicBezTo>
                  <a:cubicBezTo>
                    <a:pt x="2167" y="8231"/>
                    <a:pt x="2090" y="8291"/>
                    <a:pt x="2035" y="8373"/>
                  </a:cubicBezTo>
                  <a:lnTo>
                    <a:pt x="1435" y="9341"/>
                  </a:lnTo>
                  <a:lnTo>
                    <a:pt x="934" y="8974"/>
                  </a:lnTo>
                  <a:lnTo>
                    <a:pt x="1435" y="7873"/>
                  </a:lnTo>
                  <a:cubicBezTo>
                    <a:pt x="1501" y="7739"/>
                    <a:pt x="1501" y="7639"/>
                    <a:pt x="1435" y="7539"/>
                  </a:cubicBezTo>
                  <a:cubicBezTo>
                    <a:pt x="1368" y="7406"/>
                    <a:pt x="1301" y="7239"/>
                    <a:pt x="1268" y="7106"/>
                  </a:cubicBezTo>
                  <a:cubicBezTo>
                    <a:pt x="1268" y="7039"/>
                    <a:pt x="1201" y="6972"/>
                    <a:pt x="1134" y="6939"/>
                  </a:cubicBezTo>
                  <a:cubicBezTo>
                    <a:pt x="1101" y="6906"/>
                    <a:pt x="1068" y="6906"/>
                    <a:pt x="1034" y="6906"/>
                  </a:cubicBezTo>
                  <a:cubicBezTo>
                    <a:pt x="1001" y="6906"/>
                    <a:pt x="1001" y="6939"/>
                    <a:pt x="968" y="6939"/>
                  </a:cubicBezTo>
                  <a:lnTo>
                    <a:pt x="334" y="7239"/>
                  </a:lnTo>
                  <a:lnTo>
                    <a:pt x="334" y="6172"/>
                  </a:lnTo>
                  <a:cubicBezTo>
                    <a:pt x="334" y="6172"/>
                    <a:pt x="334" y="6138"/>
                    <a:pt x="334" y="6105"/>
                  </a:cubicBezTo>
                  <a:lnTo>
                    <a:pt x="1101" y="5571"/>
                  </a:lnTo>
                  <a:cubicBezTo>
                    <a:pt x="1201" y="5505"/>
                    <a:pt x="1268" y="5404"/>
                    <a:pt x="1268" y="5304"/>
                  </a:cubicBezTo>
                  <a:cubicBezTo>
                    <a:pt x="1335" y="5038"/>
                    <a:pt x="1401" y="4804"/>
                    <a:pt x="1468" y="4571"/>
                  </a:cubicBezTo>
                  <a:cubicBezTo>
                    <a:pt x="1501" y="4437"/>
                    <a:pt x="1468" y="4304"/>
                    <a:pt x="1401" y="4237"/>
                  </a:cubicBezTo>
                  <a:lnTo>
                    <a:pt x="968" y="3737"/>
                  </a:lnTo>
                  <a:lnTo>
                    <a:pt x="1568" y="2602"/>
                  </a:lnTo>
                  <a:lnTo>
                    <a:pt x="2068" y="2836"/>
                  </a:lnTo>
                  <a:cubicBezTo>
                    <a:pt x="2113" y="2858"/>
                    <a:pt x="2157" y="2869"/>
                    <a:pt x="2201" y="2869"/>
                  </a:cubicBezTo>
                  <a:cubicBezTo>
                    <a:pt x="2287" y="2869"/>
                    <a:pt x="2369" y="2825"/>
                    <a:pt x="2435" y="2736"/>
                  </a:cubicBezTo>
                  <a:cubicBezTo>
                    <a:pt x="2569" y="2569"/>
                    <a:pt x="2702" y="2402"/>
                    <a:pt x="2869" y="2236"/>
                  </a:cubicBezTo>
                  <a:cubicBezTo>
                    <a:pt x="2936" y="2169"/>
                    <a:pt x="3002" y="2069"/>
                    <a:pt x="3002" y="1935"/>
                  </a:cubicBezTo>
                  <a:lnTo>
                    <a:pt x="3102" y="868"/>
                  </a:lnTo>
                  <a:cubicBezTo>
                    <a:pt x="3102" y="868"/>
                    <a:pt x="3102" y="835"/>
                    <a:pt x="3102" y="801"/>
                  </a:cubicBezTo>
                  <a:lnTo>
                    <a:pt x="3836" y="401"/>
                  </a:lnTo>
                  <a:lnTo>
                    <a:pt x="3903" y="1235"/>
                  </a:lnTo>
                  <a:cubicBezTo>
                    <a:pt x="3903" y="1302"/>
                    <a:pt x="3970" y="1368"/>
                    <a:pt x="4003" y="1435"/>
                  </a:cubicBezTo>
                  <a:cubicBezTo>
                    <a:pt x="4050" y="1459"/>
                    <a:pt x="4097" y="1482"/>
                    <a:pt x="4145" y="1482"/>
                  </a:cubicBezTo>
                  <a:cubicBezTo>
                    <a:pt x="4164" y="1482"/>
                    <a:pt x="4184" y="1478"/>
                    <a:pt x="4203" y="1468"/>
                  </a:cubicBezTo>
                  <a:lnTo>
                    <a:pt x="4570" y="1468"/>
                  </a:lnTo>
                  <a:cubicBezTo>
                    <a:pt x="4670" y="1468"/>
                    <a:pt x="4804" y="1435"/>
                    <a:pt x="4870" y="1335"/>
                  </a:cubicBezTo>
                  <a:lnTo>
                    <a:pt x="5471" y="334"/>
                  </a:lnTo>
                  <a:close/>
                  <a:moveTo>
                    <a:pt x="5437" y="1"/>
                  </a:moveTo>
                  <a:cubicBezTo>
                    <a:pt x="5337" y="34"/>
                    <a:pt x="5304" y="67"/>
                    <a:pt x="5271" y="134"/>
                  </a:cubicBezTo>
                  <a:lnTo>
                    <a:pt x="4637" y="1168"/>
                  </a:lnTo>
                  <a:lnTo>
                    <a:pt x="4237" y="1168"/>
                  </a:lnTo>
                  <a:lnTo>
                    <a:pt x="4170" y="267"/>
                  </a:lnTo>
                  <a:cubicBezTo>
                    <a:pt x="4170" y="201"/>
                    <a:pt x="4103" y="101"/>
                    <a:pt x="4036" y="67"/>
                  </a:cubicBezTo>
                  <a:cubicBezTo>
                    <a:pt x="4003" y="51"/>
                    <a:pt x="3970" y="42"/>
                    <a:pt x="3936" y="42"/>
                  </a:cubicBezTo>
                  <a:cubicBezTo>
                    <a:pt x="3903" y="42"/>
                    <a:pt x="3870" y="51"/>
                    <a:pt x="3836" y="67"/>
                  </a:cubicBezTo>
                  <a:lnTo>
                    <a:pt x="3002" y="568"/>
                  </a:lnTo>
                  <a:cubicBezTo>
                    <a:pt x="2902" y="634"/>
                    <a:pt x="2836" y="734"/>
                    <a:pt x="2836" y="868"/>
                  </a:cubicBezTo>
                  <a:lnTo>
                    <a:pt x="2736" y="1935"/>
                  </a:lnTo>
                  <a:cubicBezTo>
                    <a:pt x="2736" y="1969"/>
                    <a:pt x="2702" y="2002"/>
                    <a:pt x="2702" y="2035"/>
                  </a:cubicBezTo>
                  <a:cubicBezTo>
                    <a:pt x="2535" y="2202"/>
                    <a:pt x="2369" y="2369"/>
                    <a:pt x="2235" y="2569"/>
                  </a:cubicBezTo>
                  <a:lnTo>
                    <a:pt x="1701" y="2302"/>
                  </a:lnTo>
                  <a:cubicBezTo>
                    <a:pt x="1666" y="2284"/>
                    <a:pt x="1628" y="2276"/>
                    <a:pt x="1590" y="2276"/>
                  </a:cubicBezTo>
                  <a:cubicBezTo>
                    <a:pt x="1486" y="2276"/>
                    <a:pt x="1383" y="2338"/>
                    <a:pt x="1335" y="2436"/>
                  </a:cubicBezTo>
                  <a:lnTo>
                    <a:pt x="734" y="3603"/>
                  </a:lnTo>
                  <a:cubicBezTo>
                    <a:pt x="667" y="3737"/>
                    <a:pt x="667" y="3870"/>
                    <a:pt x="767" y="3970"/>
                  </a:cubicBezTo>
                  <a:lnTo>
                    <a:pt x="1201" y="4437"/>
                  </a:lnTo>
                  <a:cubicBezTo>
                    <a:pt x="1201" y="4437"/>
                    <a:pt x="1201" y="4470"/>
                    <a:pt x="1201" y="4470"/>
                  </a:cubicBezTo>
                  <a:cubicBezTo>
                    <a:pt x="1101" y="4737"/>
                    <a:pt x="1034" y="4971"/>
                    <a:pt x="1001" y="5238"/>
                  </a:cubicBezTo>
                  <a:cubicBezTo>
                    <a:pt x="968" y="5271"/>
                    <a:pt x="968" y="5304"/>
                    <a:pt x="934" y="5338"/>
                  </a:cubicBezTo>
                  <a:lnTo>
                    <a:pt x="167" y="5871"/>
                  </a:lnTo>
                  <a:cubicBezTo>
                    <a:pt x="67" y="5972"/>
                    <a:pt x="34" y="6072"/>
                    <a:pt x="34" y="6205"/>
                  </a:cubicBezTo>
                  <a:lnTo>
                    <a:pt x="34" y="7306"/>
                  </a:lnTo>
                  <a:cubicBezTo>
                    <a:pt x="0" y="7406"/>
                    <a:pt x="67" y="7473"/>
                    <a:pt x="134" y="7539"/>
                  </a:cubicBezTo>
                  <a:cubicBezTo>
                    <a:pt x="167" y="7556"/>
                    <a:pt x="200" y="7564"/>
                    <a:pt x="234" y="7564"/>
                  </a:cubicBezTo>
                  <a:cubicBezTo>
                    <a:pt x="267" y="7564"/>
                    <a:pt x="300" y="7556"/>
                    <a:pt x="334" y="7539"/>
                  </a:cubicBezTo>
                  <a:lnTo>
                    <a:pt x="1001" y="7239"/>
                  </a:lnTo>
                  <a:cubicBezTo>
                    <a:pt x="1068" y="7373"/>
                    <a:pt x="1101" y="7506"/>
                    <a:pt x="1168" y="7639"/>
                  </a:cubicBezTo>
                  <a:cubicBezTo>
                    <a:pt x="1168" y="7673"/>
                    <a:pt x="1168" y="7706"/>
                    <a:pt x="1168" y="7739"/>
                  </a:cubicBezTo>
                  <a:lnTo>
                    <a:pt x="667" y="8840"/>
                  </a:lnTo>
                  <a:cubicBezTo>
                    <a:pt x="634" y="8974"/>
                    <a:pt x="667" y="9107"/>
                    <a:pt x="767" y="9207"/>
                  </a:cubicBezTo>
                  <a:lnTo>
                    <a:pt x="1301" y="9641"/>
                  </a:lnTo>
                  <a:cubicBezTo>
                    <a:pt x="1368" y="9674"/>
                    <a:pt x="1401" y="9674"/>
                    <a:pt x="1468" y="9674"/>
                  </a:cubicBezTo>
                  <a:lnTo>
                    <a:pt x="1501" y="9641"/>
                  </a:lnTo>
                  <a:cubicBezTo>
                    <a:pt x="1568" y="9641"/>
                    <a:pt x="1635" y="9574"/>
                    <a:pt x="1668" y="9541"/>
                  </a:cubicBezTo>
                  <a:lnTo>
                    <a:pt x="2302" y="8507"/>
                  </a:lnTo>
                  <a:lnTo>
                    <a:pt x="2702" y="8507"/>
                  </a:lnTo>
                  <a:lnTo>
                    <a:pt x="2769" y="9407"/>
                  </a:lnTo>
                  <a:cubicBezTo>
                    <a:pt x="2769" y="9474"/>
                    <a:pt x="2836" y="9574"/>
                    <a:pt x="2902" y="9607"/>
                  </a:cubicBezTo>
                  <a:cubicBezTo>
                    <a:pt x="2936" y="9624"/>
                    <a:pt x="2969" y="9633"/>
                    <a:pt x="3002" y="9633"/>
                  </a:cubicBezTo>
                  <a:cubicBezTo>
                    <a:pt x="3036" y="9633"/>
                    <a:pt x="3069" y="9624"/>
                    <a:pt x="3102" y="9607"/>
                  </a:cubicBezTo>
                  <a:lnTo>
                    <a:pt x="3936" y="9107"/>
                  </a:lnTo>
                  <a:cubicBezTo>
                    <a:pt x="4036" y="9040"/>
                    <a:pt x="4103" y="8940"/>
                    <a:pt x="4103" y="8807"/>
                  </a:cubicBezTo>
                  <a:lnTo>
                    <a:pt x="4203" y="7739"/>
                  </a:lnTo>
                  <a:cubicBezTo>
                    <a:pt x="4203" y="7706"/>
                    <a:pt x="4203" y="7673"/>
                    <a:pt x="4237" y="7639"/>
                  </a:cubicBezTo>
                  <a:cubicBezTo>
                    <a:pt x="4403" y="7473"/>
                    <a:pt x="4570" y="7306"/>
                    <a:pt x="4704" y="7106"/>
                  </a:cubicBezTo>
                  <a:lnTo>
                    <a:pt x="5237" y="7373"/>
                  </a:lnTo>
                  <a:cubicBezTo>
                    <a:pt x="5273" y="7390"/>
                    <a:pt x="5311" y="7399"/>
                    <a:pt x="5349" y="7399"/>
                  </a:cubicBezTo>
                  <a:cubicBezTo>
                    <a:pt x="5453" y="7399"/>
                    <a:pt x="5555" y="7337"/>
                    <a:pt x="5604" y="7239"/>
                  </a:cubicBezTo>
                  <a:lnTo>
                    <a:pt x="6205" y="6072"/>
                  </a:lnTo>
                  <a:cubicBezTo>
                    <a:pt x="6271" y="5938"/>
                    <a:pt x="6271" y="5805"/>
                    <a:pt x="6171" y="5705"/>
                  </a:cubicBezTo>
                  <a:lnTo>
                    <a:pt x="5738" y="5238"/>
                  </a:lnTo>
                  <a:cubicBezTo>
                    <a:pt x="5738" y="5238"/>
                    <a:pt x="5738" y="5204"/>
                    <a:pt x="5738" y="5204"/>
                  </a:cubicBezTo>
                  <a:cubicBezTo>
                    <a:pt x="5838" y="4937"/>
                    <a:pt x="5904" y="4704"/>
                    <a:pt x="5938" y="4437"/>
                  </a:cubicBezTo>
                  <a:cubicBezTo>
                    <a:pt x="5971" y="4404"/>
                    <a:pt x="5971" y="4370"/>
                    <a:pt x="6005" y="4370"/>
                  </a:cubicBezTo>
                  <a:lnTo>
                    <a:pt x="6772" y="3803"/>
                  </a:lnTo>
                  <a:cubicBezTo>
                    <a:pt x="6872" y="3703"/>
                    <a:pt x="6905" y="3603"/>
                    <a:pt x="6905" y="3503"/>
                  </a:cubicBezTo>
                  <a:lnTo>
                    <a:pt x="6905" y="2369"/>
                  </a:lnTo>
                  <a:cubicBezTo>
                    <a:pt x="6905" y="2269"/>
                    <a:pt x="6872" y="2202"/>
                    <a:pt x="6805" y="2169"/>
                  </a:cubicBezTo>
                  <a:cubicBezTo>
                    <a:pt x="6772" y="2152"/>
                    <a:pt x="6738" y="2144"/>
                    <a:pt x="6705" y="2144"/>
                  </a:cubicBezTo>
                  <a:cubicBezTo>
                    <a:pt x="6672" y="2144"/>
                    <a:pt x="6638" y="2152"/>
                    <a:pt x="6605" y="2169"/>
                  </a:cubicBezTo>
                  <a:lnTo>
                    <a:pt x="5938" y="2469"/>
                  </a:lnTo>
                  <a:cubicBezTo>
                    <a:pt x="5871" y="2302"/>
                    <a:pt x="5838" y="2169"/>
                    <a:pt x="5771" y="2035"/>
                  </a:cubicBezTo>
                  <a:cubicBezTo>
                    <a:pt x="5738" y="2002"/>
                    <a:pt x="5738" y="1969"/>
                    <a:pt x="5771" y="1969"/>
                  </a:cubicBezTo>
                  <a:lnTo>
                    <a:pt x="6271" y="835"/>
                  </a:lnTo>
                  <a:cubicBezTo>
                    <a:pt x="6305" y="701"/>
                    <a:pt x="6271" y="568"/>
                    <a:pt x="6171" y="468"/>
                  </a:cubicBezTo>
                  <a:lnTo>
                    <a:pt x="5638" y="67"/>
                  </a:lnTo>
                  <a:cubicBezTo>
                    <a:pt x="5571" y="34"/>
                    <a:pt x="5504" y="1"/>
                    <a:pt x="5437"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80"/>
            <p:cNvSpPr/>
            <p:nvPr/>
          </p:nvSpPr>
          <p:spPr>
            <a:xfrm>
              <a:off x="5135500" y="677375"/>
              <a:ext cx="123450" cy="176200"/>
            </a:xfrm>
            <a:custGeom>
              <a:rect b="b" l="l" r="r" t="t"/>
              <a:pathLst>
                <a:path extrusionOk="0" h="7048" w="4938">
                  <a:moveTo>
                    <a:pt x="3370" y="276"/>
                  </a:moveTo>
                  <a:cubicBezTo>
                    <a:pt x="3570" y="276"/>
                    <a:pt x="3737" y="343"/>
                    <a:pt x="3903" y="410"/>
                  </a:cubicBezTo>
                  <a:cubicBezTo>
                    <a:pt x="4370" y="676"/>
                    <a:pt x="4637" y="1344"/>
                    <a:pt x="4637" y="2177"/>
                  </a:cubicBezTo>
                  <a:cubicBezTo>
                    <a:pt x="4637" y="3845"/>
                    <a:pt x="3637" y="5780"/>
                    <a:pt x="2402" y="6481"/>
                  </a:cubicBezTo>
                  <a:cubicBezTo>
                    <a:pt x="2149" y="6656"/>
                    <a:pt x="1873" y="6740"/>
                    <a:pt x="1595" y="6740"/>
                  </a:cubicBezTo>
                  <a:cubicBezTo>
                    <a:pt x="1396" y="6740"/>
                    <a:pt x="1196" y="6697"/>
                    <a:pt x="1001" y="6614"/>
                  </a:cubicBezTo>
                  <a:cubicBezTo>
                    <a:pt x="534" y="6347"/>
                    <a:pt x="268" y="5680"/>
                    <a:pt x="268" y="4846"/>
                  </a:cubicBezTo>
                  <a:cubicBezTo>
                    <a:pt x="268" y="3212"/>
                    <a:pt x="1268" y="1277"/>
                    <a:pt x="2536" y="543"/>
                  </a:cubicBezTo>
                  <a:cubicBezTo>
                    <a:pt x="2769" y="376"/>
                    <a:pt x="3070" y="309"/>
                    <a:pt x="3370" y="276"/>
                  </a:cubicBezTo>
                  <a:close/>
                  <a:moveTo>
                    <a:pt x="3313" y="1"/>
                  </a:moveTo>
                  <a:cubicBezTo>
                    <a:pt x="2985" y="1"/>
                    <a:pt x="2667" y="102"/>
                    <a:pt x="2402" y="309"/>
                  </a:cubicBezTo>
                  <a:cubicBezTo>
                    <a:pt x="1068" y="1077"/>
                    <a:pt x="1" y="3111"/>
                    <a:pt x="1" y="4846"/>
                  </a:cubicBezTo>
                  <a:cubicBezTo>
                    <a:pt x="1" y="5813"/>
                    <a:pt x="301" y="6547"/>
                    <a:pt x="868" y="6847"/>
                  </a:cubicBezTo>
                  <a:cubicBezTo>
                    <a:pt x="1068" y="6981"/>
                    <a:pt x="1302" y="7048"/>
                    <a:pt x="1535" y="7048"/>
                  </a:cubicBezTo>
                  <a:cubicBezTo>
                    <a:pt x="1902" y="7014"/>
                    <a:pt x="2236" y="6914"/>
                    <a:pt x="2536" y="6747"/>
                  </a:cubicBezTo>
                  <a:cubicBezTo>
                    <a:pt x="3870" y="5980"/>
                    <a:pt x="4938" y="3945"/>
                    <a:pt x="4938" y="2177"/>
                  </a:cubicBezTo>
                  <a:cubicBezTo>
                    <a:pt x="4938" y="1243"/>
                    <a:pt x="4604" y="510"/>
                    <a:pt x="4070" y="176"/>
                  </a:cubicBezTo>
                  <a:cubicBezTo>
                    <a:pt x="3824" y="60"/>
                    <a:pt x="3566" y="1"/>
                    <a:pt x="331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80"/>
            <p:cNvSpPr/>
            <p:nvPr/>
          </p:nvSpPr>
          <p:spPr>
            <a:xfrm>
              <a:off x="5234750" y="793425"/>
              <a:ext cx="50050" cy="39300"/>
            </a:xfrm>
            <a:custGeom>
              <a:rect b="b" l="l" r="r" t="t"/>
              <a:pathLst>
                <a:path extrusionOk="0" h="1572" w="2002">
                  <a:moveTo>
                    <a:pt x="182" y="1"/>
                  </a:moveTo>
                  <a:cubicBezTo>
                    <a:pt x="134" y="1"/>
                    <a:pt x="88" y="29"/>
                    <a:pt x="67" y="71"/>
                  </a:cubicBezTo>
                  <a:cubicBezTo>
                    <a:pt x="0" y="137"/>
                    <a:pt x="0" y="237"/>
                    <a:pt x="67" y="271"/>
                  </a:cubicBezTo>
                  <a:lnTo>
                    <a:pt x="1735" y="1538"/>
                  </a:lnTo>
                  <a:cubicBezTo>
                    <a:pt x="1768" y="1538"/>
                    <a:pt x="1801" y="1572"/>
                    <a:pt x="1835" y="1572"/>
                  </a:cubicBezTo>
                  <a:cubicBezTo>
                    <a:pt x="1902" y="1572"/>
                    <a:pt x="1935" y="1538"/>
                    <a:pt x="1968" y="1505"/>
                  </a:cubicBezTo>
                  <a:cubicBezTo>
                    <a:pt x="2002" y="1438"/>
                    <a:pt x="2002" y="1338"/>
                    <a:pt x="1935" y="1271"/>
                  </a:cubicBezTo>
                  <a:lnTo>
                    <a:pt x="267" y="37"/>
                  </a:lnTo>
                  <a:cubicBezTo>
                    <a:pt x="242" y="12"/>
                    <a:pt x="211" y="1"/>
                    <a:pt x="18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80"/>
            <p:cNvSpPr/>
            <p:nvPr/>
          </p:nvSpPr>
          <p:spPr>
            <a:xfrm>
              <a:off x="4728550" y="4109225"/>
              <a:ext cx="190150" cy="424675"/>
            </a:xfrm>
            <a:custGeom>
              <a:rect b="b" l="l" r="r" t="t"/>
              <a:pathLst>
                <a:path extrusionOk="0" h="16987" w="7606">
                  <a:moveTo>
                    <a:pt x="7606" y="0"/>
                  </a:moveTo>
                  <a:lnTo>
                    <a:pt x="0" y="400"/>
                  </a:lnTo>
                  <a:lnTo>
                    <a:pt x="1835" y="16245"/>
                  </a:lnTo>
                  <a:cubicBezTo>
                    <a:pt x="2762" y="16744"/>
                    <a:pt x="3898" y="16986"/>
                    <a:pt x="4975" y="16986"/>
                  </a:cubicBezTo>
                  <a:cubicBezTo>
                    <a:pt x="5913" y="16986"/>
                    <a:pt x="6805" y="16803"/>
                    <a:pt x="7472" y="16445"/>
                  </a:cubicBezTo>
                  <a:lnTo>
                    <a:pt x="7606" y="0"/>
                  </a:lnTo>
                  <a:close/>
                </a:path>
              </a:pathLst>
            </a:custGeom>
            <a:solidFill>
              <a:srgbClr val="B16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80"/>
            <p:cNvSpPr/>
            <p:nvPr/>
          </p:nvSpPr>
          <p:spPr>
            <a:xfrm>
              <a:off x="4728550" y="4488650"/>
              <a:ext cx="226850" cy="349275"/>
            </a:xfrm>
            <a:custGeom>
              <a:rect b="b" l="l" r="r" t="t"/>
              <a:pathLst>
                <a:path extrusionOk="0" h="13971" w="9074">
                  <a:moveTo>
                    <a:pt x="8340" y="1"/>
                  </a:moveTo>
                  <a:lnTo>
                    <a:pt x="0" y="10742"/>
                  </a:lnTo>
                  <a:cubicBezTo>
                    <a:pt x="0" y="12076"/>
                    <a:pt x="534" y="13744"/>
                    <a:pt x="3670" y="13944"/>
                  </a:cubicBezTo>
                  <a:cubicBezTo>
                    <a:pt x="3917" y="13962"/>
                    <a:pt x="4153" y="13970"/>
                    <a:pt x="4376" y="13970"/>
                  </a:cubicBezTo>
                  <a:cubicBezTo>
                    <a:pt x="6649" y="13970"/>
                    <a:pt x="7699" y="13084"/>
                    <a:pt x="8306" y="12143"/>
                  </a:cubicBezTo>
                  <a:cubicBezTo>
                    <a:pt x="9007" y="11142"/>
                    <a:pt x="9074" y="9674"/>
                    <a:pt x="8940" y="8574"/>
                  </a:cubicBezTo>
                  <a:cubicBezTo>
                    <a:pt x="8807" y="7473"/>
                    <a:pt x="8473" y="6972"/>
                    <a:pt x="8340" y="5405"/>
                  </a:cubicBezTo>
                  <a:cubicBezTo>
                    <a:pt x="8240" y="3870"/>
                    <a:pt x="8673" y="2970"/>
                    <a:pt x="8740" y="2302"/>
                  </a:cubicBezTo>
                  <a:cubicBezTo>
                    <a:pt x="8807" y="1502"/>
                    <a:pt x="8673" y="735"/>
                    <a:pt x="834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80"/>
            <p:cNvSpPr/>
            <p:nvPr/>
          </p:nvSpPr>
          <p:spPr>
            <a:xfrm>
              <a:off x="4725200" y="4434925"/>
              <a:ext cx="231875" cy="368325"/>
            </a:xfrm>
            <a:custGeom>
              <a:rect b="b" l="l" r="r" t="t"/>
              <a:pathLst>
                <a:path extrusionOk="0" h="14733" w="9275">
                  <a:moveTo>
                    <a:pt x="7664" y="0"/>
                  </a:moveTo>
                  <a:cubicBezTo>
                    <a:pt x="7636" y="0"/>
                    <a:pt x="7606" y="4"/>
                    <a:pt x="7573" y="15"/>
                  </a:cubicBezTo>
                  <a:lnTo>
                    <a:pt x="7573" y="1749"/>
                  </a:lnTo>
                  <a:cubicBezTo>
                    <a:pt x="7573" y="1816"/>
                    <a:pt x="7440" y="2483"/>
                    <a:pt x="7373" y="2483"/>
                  </a:cubicBezTo>
                  <a:cubicBezTo>
                    <a:pt x="7306" y="2483"/>
                    <a:pt x="7239" y="2383"/>
                    <a:pt x="7239" y="2316"/>
                  </a:cubicBezTo>
                  <a:cubicBezTo>
                    <a:pt x="7173" y="2016"/>
                    <a:pt x="7173" y="1683"/>
                    <a:pt x="7173" y="1382"/>
                  </a:cubicBezTo>
                  <a:cubicBezTo>
                    <a:pt x="7173" y="1316"/>
                    <a:pt x="7173" y="1282"/>
                    <a:pt x="7139" y="1216"/>
                  </a:cubicBezTo>
                  <a:cubicBezTo>
                    <a:pt x="7106" y="1082"/>
                    <a:pt x="6939" y="1049"/>
                    <a:pt x="6806" y="1016"/>
                  </a:cubicBezTo>
                  <a:cubicBezTo>
                    <a:pt x="5865" y="835"/>
                    <a:pt x="4792" y="655"/>
                    <a:pt x="3753" y="655"/>
                  </a:cubicBezTo>
                  <a:cubicBezTo>
                    <a:pt x="3061" y="655"/>
                    <a:pt x="2383" y="735"/>
                    <a:pt x="1769" y="949"/>
                  </a:cubicBezTo>
                  <a:cubicBezTo>
                    <a:pt x="1669" y="949"/>
                    <a:pt x="1602" y="982"/>
                    <a:pt x="1569" y="1049"/>
                  </a:cubicBezTo>
                  <a:cubicBezTo>
                    <a:pt x="1502" y="1116"/>
                    <a:pt x="1502" y="1216"/>
                    <a:pt x="1502" y="1316"/>
                  </a:cubicBezTo>
                  <a:cubicBezTo>
                    <a:pt x="1435" y="2483"/>
                    <a:pt x="1402" y="3718"/>
                    <a:pt x="1269" y="4885"/>
                  </a:cubicBezTo>
                  <a:cubicBezTo>
                    <a:pt x="1002" y="7187"/>
                    <a:pt x="1" y="9789"/>
                    <a:pt x="1" y="12124"/>
                  </a:cubicBezTo>
                  <a:cubicBezTo>
                    <a:pt x="134" y="12724"/>
                    <a:pt x="468" y="13291"/>
                    <a:pt x="902" y="13758"/>
                  </a:cubicBezTo>
                  <a:cubicBezTo>
                    <a:pt x="1402" y="14258"/>
                    <a:pt x="2836" y="14725"/>
                    <a:pt x="3837" y="14725"/>
                  </a:cubicBezTo>
                  <a:cubicBezTo>
                    <a:pt x="3926" y="14730"/>
                    <a:pt x="4015" y="14733"/>
                    <a:pt x="4104" y="14733"/>
                  </a:cubicBezTo>
                  <a:cubicBezTo>
                    <a:pt x="5244" y="14733"/>
                    <a:pt x="6347" y="14339"/>
                    <a:pt x="7306" y="13658"/>
                  </a:cubicBezTo>
                  <a:cubicBezTo>
                    <a:pt x="9274" y="12224"/>
                    <a:pt x="9274" y="10856"/>
                    <a:pt x="8841" y="8654"/>
                  </a:cubicBezTo>
                  <a:cubicBezTo>
                    <a:pt x="8540" y="7420"/>
                    <a:pt x="8374" y="6186"/>
                    <a:pt x="8340" y="4918"/>
                  </a:cubicBezTo>
                  <a:cubicBezTo>
                    <a:pt x="8374" y="3851"/>
                    <a:pt x="8607" y="2817"/>
                    <a:pt x="8440" y="1783"/>
                  </a:cubicBezTo>
                  <a:cubicBezTo>
                    <a:pt x="8407" y="1616"/>
                    <a:pt x="8374" y="1483"/>
                    <a:pt x="8374" y="1349"/>
                  </a:cubicBezTo>
                  <a:cubicBezTo>
                    <a:pt x="8307" y="1016"/>
                    <a:pt x="8374" y="549"/>
                    <a:pt x="8140" y="248"/>
                  </a:cubicBezTo>
                  <a:cubicBezTo>
                    <a:pt x="8073" y="148"/>
                    <a:pt x="7940" y="48"/>
                    <a:pt x="7840" y="15"/>
                  </a:cubicBezTo>
                  <a:cubicBezTo>
                    <a:pt x="7773" y="15"/>
                    <a:pt x="7721" y="0"/>
                    <a:pt x="7664"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80"/>
            <p:cNvSpPr/>
            <p:nvPr/>
          </p:nvSpPr>
          <p:spPr>
            <a:xfrm>
              <a:off x="4724375" y="4669500"/>
              <a:ext cx="227700" cy="145375"/>
            </a:xfrm>
            <a:custGeom>
              <a:rect b="b" l="l" r="r" t="t"/>
              <a:pathLst>
                <a:path extrusionOk="0" h="5815" w="9108">
                  <a:moveTo>
                    <a:pt x="3934" y="0"/>
                  </a:moveTo>
                  <a:cubicBezTo>
                    <a:pt x="2281" y="0"/>
                    <a:pt x="780" y="448"/>
                    <a:pt x="301" y="1406"/>
                  </a:cubicBezTo>
                  <a:cubicBezTo>
                    <a:pt x="101" y="1807"/>
                    <a:pt x="1" y="2274"/>
                    <a:pt x="67" y="2741"/>
                  </a:cubicBezTo>
                  <a:cubicBezTo>
                    <a:pt x="67" y="3508"/>
                    <a:pt x="401" y="4208"/>
                    <a:pt x="1001" y="4675"/>
                  </a:cubicBezTo>
                  <a:cubicBezTo>
                    <a:pt x="1735" y="5342"/>
                    <a:pt x="2669" y="5709"/>
                    <a:pt x="3670" y="5776"/>
                  </a:cubicBezTo>
                  <a:cubicBezTo>
                    <a:pt x="3895" y="5801"/>
                    <a:pt x="4146" y="5814"/>
                    <a:pt x="4412" y="5814"/>
                  </a:cubicBezTo>
                  <a:cubicBezTo>
                    <a:pt x="5562" y="5814"/>
                    <a:pt x="6981" y="5565"/>
                    <a:pt x="7739" y="4942"/>
                  </a:cubicBezTo>
                  <a:cubicBezTo>
                    <a:pt x="8907" y="3975"/>
                    <a:pt x="9040" y="3241"/>
                    <a:pt x="9107" y="1907"/>
                  </a:cubicBezTo>
                  <a:cubicBezTo>
                    <a:pt x="8225" y="675"/>
                    <a:pt x="5964" y="0"/>
                    <a:pt x="393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80"/>
            <p:cNvSpPr/>
            <p:nvPr/>
          </p:nvSpPr>
          <p:spPr>
            <a:xfrm>
              <a:off x="4339925" y="4032500"/>
              <a:ext cx="208525" cy="467050"/>
            </a:xfrm>
            <a:custGeom>
              <a:rect b="b" l="l" r="r" t="t"/>
              <a:pathLst>
                <a:path extrusionOk="0" h="18682" w="8341">
                  <a:moveTo>
                    <a:pt x="1" y="0"/>
                  </a:moveTo>
                  <a:lnTo>
                    <a:pt x="835" y="17246"/>
                  </a:lnTo>
                  <a:cubicBezTo>
                    <a:pt x="2107" y="18106"/>
                    <a:pt x="3513" y="18682"/>
                    <a:pt x="4741" y="18682"/>
                  </a:cubicBezTo>
                  <a:cubicBezTo>
                    <a:pt x="5894" y="18682"/>
                    <a:pt x="6891" y="18173"/>
                    <a:pt x="7473" y="16912"/>
                  </a:cubicBezTo>
                  <a:lnTo>
                    <a:pt x="8340" y="1902"/>
                  </a:lnTo>
                  <a:lnTo>
                    <a:pt x="1" y="0"/>
                  </a:lnTo>
                  <a:close/>
                </a:path>
              </a:pathLst>
            </a:custGeom>
            <a:solidFill>
              <a:srgbClr val="B16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80"/>
            <p:cNvSpPr/>
            <p:nvPr/>
          </p:nvSpPr>
          <p:spPr>
            <a:xfrm>
              <a:off x="4095600" y="4532850"/>
              <a:ext cx="478700" cy="156550"/>
            </a:xfrm>
            <a:custGeom>
              <a:rect b="b" l="l" r="r" t="t"/>
              <a:pathLst>
                <a:path extrusionOk="0" h="6262" w="19148">
                  <a:moveTo>
                    <a:pt x="18780" y="1"/>
                  </a:moveTo>
                  <a:lnTo>
                    <a:pt x="134" y="3503"/>
                  </a:lnTo>
                  <a:cubicBezTo>
                    <a:pt x="0" y="3970"/>
                    <a:pt x="34" y="4437"/>
                    <a:pt x="234" y="4871"/>
                  </a:cubicBezTo>
                  <a:cubicBezTo>
                    <a:pt x="388" y="5240"/>
                    <a:pt x="2158" y="6261"/>
                    <a:pt x="4604" y="6261"/>
                  </a:cubicBezTo>
                  <a:cubicBezTo>
                    <a:pt x="4810" y="6261"/>
                    <a:pt x="5022" y="6254"/>
                    <a:pt x="5237" y="6238"/>
                  </a:cubicBezTo>
                  <a:cubicBezTo>
                    <a:pt x="7306" y="6105"/>
                    <a:pt x="9307" y="5405"/>
                    <a:pt x="11008" y="4237"/>
                  </a:cubicBezTo>
                  <a:cubicBezTo>
                    <a:pt x="12076" y="3537"/>
                    <a:pt x="13977" y="3236"/>
                    <a:pt x="15345" y="3170"/>
                  </a:cubicBezTo>
                  <a:cubicBezTo>
                    <a:pt x="16746" y="3103"/>
                    <a:pt x="18547" y="2402"/>
                    <a:pt x="18847" y="1769"/>
                  </a:cubicBezTo>
                  <a:cubicBezTo>
                    <a:pt x="19147" y="1101"/>
                    <a:pt x="18780" y="1"/>
                    <a:pt x="1878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80"/>
            <p:cNvSpPr/>
            <p:nvPr/>
          </p:nvSpPr>
          <p:spPr>
            <a:xfrm>
              <a:off x="4086425" y="4414425"/>
              <a:ext cx="486200" cy="249500"/>
            </a:xfrm>
            <a:custGeom>
              <a:rect b="b" l="l" r="r" t="t"/>
              <a:pathLst>
                <a:path extrusionOk="0" h="9980" w="19448">
                  <a:moveTo>
                    <a:pt x="17680" y="1"/>
                  </a:moveTo>
                  <a:lnTo>
                    <a:pt x="17646" y="668"/>
                  </a:lnTo>
                  <a:cubicBezTo>
                    <a:pt x="17646" y="668"/>
                    <a:pt x="17546" y="968"/>
                    <a:pt x="16812" y="1402"/>
                  </a:cubicBezTo>
                  <a:cubicBezTo>
                    <a:pt x="16312" y="1669"/>
                    <a:pt x="15912" y="2102"/>
                    <a:pt x="15612" y="2603"/>
                  </a:cubicBezTo>
                  <a:cubicBezTo>
                    <a:pt x="15545" y="2736"/>
                    <a:pt x="15445" y="2903"/>
                    <a:pt x="15311" y="3003"/>
                  </a:cubicBezTo>
                  <a:cubicBezTo>
                    <a:pt x="15258" y="3075"/>
                    <a:pt x="15175" y="3108"/>
                    <a:pt x="15090" y="3108"/>
                  </a:cubicBezTo>
                  <a:cubicBezTo>
                    <a:pt x="15016" y="3108"/>
                    <a:pt x="14940" y="3083"/>
                    <a:pt x="14878" y="3036"/>
                  </a:cubicBezTo>
                  <a:cubicBezTo>
                    <a:pt x="14778" y="2903"/>
                    <a:pt x="14744" y="2736"/>
                    <a:pt x="14778" y="2569"/>
                  </a:cubicBezTo>
                  <a:cubicBezTo>
                    <a:pt x="14844" y="2202"/>
                    <a:pt x="14878" y="1802"/>
                    <a:pt x="14878" y="1435"/>
                  </a:cubicBezTo>
                  <a:cubicBezTo>
                    <a:pt x="14878" y="1369"/>
                    <a:pt x="14844" y="1302"/>
                    <a:pt x="14844" y="1235"/>
                  </a:cubicBezTo>
                  <a:cubicBezTo>
                    <a:pt x="14811" y="1202"/>
                    <a:pt x="14744" y="1135"/>
                    <a:pt x="14711" y="1102"/>
                  </a:cubicBezTo>
                  <a:cubicBezTo>
                    <a:pt x="13844" y="468"/>
                    <a:pt x="11942" y="435"/>
                    <a:pt x="10875" y="301"/>
                  </a:cubicBezTo>
                  <a:cubicBezTo>
                    <a:pt x="10836" y="291"/>
                    <a:pt x="10797" y="287"/>
                    <a:pt x="10758" y="287"/>
                  </a:cubicBezTo>
                  <a:cubicBezTo>
                    <a:pt x="10663" y="287"/>
                    <a:pt x="10569" y="311"/>
                    <a:pt x="10475" y="334"/>
                  </a:cubicBezTo>
                  <a:cubicBezTo>
                    <a:pt x="10341" y="435"/>
                    <a:pt x="10274" y="568"/>
                    <a:pt x="10241" y="701"/>
                  </a:cubicBezTo>
                  <a:cubicBezTo>
                    <a:pt x="10241" y="768"/>
                    <a:pt x="10208" y="801"/>
                    <a:pt x="10174" y="868"/>
                  </a:cubicBezTo>
                  <a:cubicBezTo>
                    <a:pt x="9574" y="2036"/>
                    <a:pt x="8173" y="2636"/>
                    <a:pt x="7072" y="3237"/>
                  </a:cubicBezTo>
                  <a:cubicBezTo>
                    <a:pt x="6572" y="3537"/>
                    <a:pt x="6038" y="3770"/>
                    <a:pt x="5504" y="4004"/>
                  </a:cubicBezTo>
                  <a:cubicBezTo>
                    <a:pt x="4837" y="4337"/>
                    <a:pt x="4137" y="4437"/>
                    <a:pt x="3436" y="4738"/>
                  </a:cubicBezTo>
                  <a:cubicBezTo>
                    <a:pt x="2669" y="5005"/>
                    <a:pt x="1935" y="5371"/>
                    <a:pt x="1235" y="5805"/>
                  </a:cubicBezTo>
                  <a:cubicBezTo>
                    <a:pt x="134" y="6539"/>
                    <a:pt x="0" y="8374"/>
                    <a:pt x="1235" y="9107"/>
                  </a:cubicBezTo>
                  <a:cubicBezTo>
                    <a:pt x="1944" y="9529"/>
                    <a:pt x="3435" y="9980"/>
                    <a:pt x="5228" y="9980"/>
                  </a:cubicBezTo>
                  <a:cubicBezTo>
                    <a:pt x="6131" y="9980"/>
                    <a:pt x="7111" y="9865"/>
                    <a:pt x="8106" y="9574"/>
                  </a:cubicBezTo>
                  <a:cubicBezTo>
                    <a:pt x="9707" y="9141"/>
                    <a:pt x="12309" y="7273"/>
                    <a:pt x="14411" y="7073"/>
                  </a:cubicBezTo>
                  <a:cubicBezTo>
                    <a:pt x="15778" y="6973"/>
                    <a:pt x="18313" y="6606"/>
                    <a:pt x="19181" y="5572"/>
                  </a:cubicBezTo>
                  <a:cubicBezTo>
                    <a:pt x="19448" y="4104"/>
                    <a:pt x="19081" y="3704"/>
                    <a:pt x="18714" y="2436"/>
                  </a:cubicBezTo>
                  <a:cubicBezTo>
                    <a:pt x="18547" y="1869"/>
                    <a:pt x="18547" y="1235"/>
                    <a:pt x="18414" y="668"/>
                  </a:cubicBezTo>
                  <a:cubicBezTo>
                    <a:pt x="18380" y="468"/>
                    <a:pt x="18313" y="301"/>
                    <a:pt x="18147" y="201"/>
                  </a:cubicBezTo>
                  <a:cubicBezTo>
                    <a:pt x="18013" y="101"/>
                    <a:pt x="17846" y="34"/>
                    <a:pt x="17680"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80"/>
            <p:cNvSpPr/>
            <p:nvPr/>
          </p:nvSpPr>
          <p:spPr>
            <a:xfrm>
              <a:off x="4463350" y="4453625"/>
              <a:ext cx="110100" cy="135125"/>
            </a:xfrm>
            <a:custGeom>
              <a:rect b="b" l="l" r="r" t="t"/>
              <a:pathLst>
                <a:path extrusionOk="0" h="5405" w="4404">
                  <a:moveTo>
                    <a:pt x="3470" y="1"/>
                  </a:moveTo>
                  <a:cubicBezTo>
                    <a:pt x="1602" y="968"/>
                    <a:pt x="1" y="2869"/>
                    <a:pt x="468" y="5405"/>
                  </a:cubicBezTo>
                  <a:cubicBezTo>
                    <a:pt x="1802" y="5204"/>
                    <a:pt x="3437" y="4804"/>
                    <a:pt x="4104" y="4037"/>
                  </a:cubicBezTo>
                  <a:cubicBezTo>
                    <a:pt x="4404" y="2569"/>
                    <a:pt x="4004" y="2136"/>
                    <a:pt x="3670" y="901"/>
                  </a:cubicBezTo>
                  <a:cubicBezTo>
                    <a:pt x="3570" y="601"/>
                    <a:pt x="3503" y="301"/>
                    <a:pt x="347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80"/>
            <p:cNvSpPr/>
            <p:nvPr/>
          </p:nvSpPr>
          <p:spPr>
            <a:xfrm>
              <a:off x="4085600" y="4535350"/>
              <a:ext cx="194325" cy="130475"/>
            </a:xfrm>
            <a:custGeom>
              <a:rect b="b" l="l" r="r" t="t"/>
              <a:pathLst>
                <a:path extrusionOk="0" h="5219" w="7773">
                  <a:moveTo>
                    <a:pt x="3169" y="1"/>
                  </a:moveTo>
                  <a:cubicBezTo>
                    <a:pt x="2502" y="234"/>
                    <a:pt x="1835" y="501"/>
                    <a:pt x="1234" y="868"/>
                  </a:cubicBezTo>
                  <a:cubicBezTo>
                    <a:pt x="133" y="1602"/>
                    <a:pt x="0" y="3637"/>
                    <a:pt x="1268" y="4337"/>
                  </a:cubicBezTo>
                  <a:cubicBezTo>
                    <a:pt x="1962" y="4754"/>
                    <a:pt x="3428" y="5219"/>
                    <a:pt x="5164" y="5219"/>
                  </a:cubicBezTo>
                  <a:cubicBezTo>
                    <a:pt x="5929" y="5219"/>
                    <a:pt x="6746" y="5129"/>
                    <a:pt x="7572" y="4904"/>
                  </a:cubicBezTo>
                  <a:cubicBezTo>
                    <a:pt x="7772" y="3437"/>
                    <a:pt x="6605" y="368"/>
                    <a:pt x="316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80"/>
            <p:cNvSpPr/>
            <p:nvPr/>
          </p:nvSpPr>
          <p:spPr>
            <a:xfrm>
              <a:off x="4312425" y="2735725"/>
              <a:ext cx="614625" cy="1639825"/>
            </a:xfrm>
            <a:custGeom>
              <a:rect b="b" l="l" r="r" t="t"/>
              <a:pathLst>
                <a:path extrusionOk="0" h="65593" w="24585">
                  <a:moveTo>
                    <a:pt x="1001" y="1"/>
                  </a:moveTo>
                  <a:cubicBezTo>
                    <a:pt x="1001" y="1"/>
                    <a:pt x="0" y="35226"/>
                    <a:pt x="67" y="38362"/>
                  </a:cubicBezTo>
                  <a:cubicBezTo>
                    <a:pt x="134" y="41097"/>
                    <a:pt x="1568" y="63746"/>
                    <a:pt x="1568" y="63746"/>
                  </a:cubicBezTo>
                  <a:cubicBezTo>
                    <a:pt x="3134" y="64594"/>
                    <a:pt x="4749" y="64835"/>
                    <a:pt x="6081" y="64835"/>
                  </a:cubicBezTo>
                  <a:cubicBezTo>
                    <a:pt x="7842" y="64835"/>
                    <a:pt x="9107" y="64414"/>
                    <a:pt x="9107" y="64414"/>
                  </a:cubicBezTo>
                  <a:cubicBezTo>
                    <a:pt x="9107" y="64414"/>
                    <a:pt x="10608" y="51238"/>
                    <a:pt x="10841" y="48202"/>
                  </a:cubicBezTo>
                  <a:cubicBezTo>
                    <a:pt x="11041" y="45033"/>
                    <a:pt x="10841" y="41864"/>
                    <a:pt x="10274" y="38729"/>
                  </a:cubicBezTo>
                  <a:lnTo>
                    <a:pt x="11308" y="25552"/>
                  </a:lnTo>
                  <a:cubicBezTo>
                    <a:pt x="11308" y="25552"/>
                    <a:pt x="12476" y="35193"/>
                    <a:pt x="13343" y="40830"/>
                  </a:cubicBezTo>
                  <a:cubicBezTo>
                    <a:pt x="14344" y="47268"/>
                    <a:pt x="17479" y="65014"/>
                    <a:pt x="17479" y="65014"/>
                  </a:cubicBezTo>
                  <a:cubicBezTo>
                    <a:pt x="18558" y="65448"/>
                    <a:pt x="19681" y="65592"/>
                    <a:pt x="20699" y="65592"/>
                  </a:cubicBezTo>
                  <a:cubicBezTo>
                    <a:pt x="22735" y="65592"/>
                    <a:pt x="24351" y="65014"/>
                    <a:pt x="24351" y="65014"/>
                  </a:cubicBezTo>
                  <a:cubicBezTo>
                    <a:pt x="24351" y="65014"/>
                    <a:pt x="24584" y="52939"/>
                    <a:pt x="24451" y="48335"/>
                  </a:cubicBezTo>
                  <a:cubicBezTo>
                    <a:pt x="24318" y="44933"/>
                    <a:pt x="24017" y="41564"/>
                    <a:pt x="23484" y="38228"/>
                  </a:cubicBezTo>
                  <a:cubicBezTo>
                    <a:pt x="23517" y="19748"/>
                    <a:pt x="22917" y="12743"/>
                    <a:pt x="22583" y="2703"/>
                  </a:cubicBezTo>
                  <a:lnTo>
                    <a:pt x="1001"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80"/>
            <p:cNvSpPr/>
            <p:nvPr/>
          </p:nvSpPr>
          <p:spPr>
            <a:xfrm>
              <a:off x="4409975" y="3036775"/>
              <a:ext cx="185175" cy="667175"/>
            </a:xfrm>
            <a:custGeom>
              <a:rect b="b" l="l" r="r" t="t"/>
              <a:pathLst>
                <a:path extrusionOk="0" h="26687" w="7407">
                  <a:moveTo>
                    <a:pt x="1" y="1"/>
                  </a:moveTo>
                  <a:cubicBezTo>
                    <a:pt x="1" y="1"/>
                    <a:pt x="1" y="2336"/>
                    <a:pt x="4771" y="4104"/>
                  </a:cubicBezTo>
                  <a:lnTo>
                    <a:pt x="6439" y="12743"/>
                  </a:lnTo>
                  <a:lnTo>
                    <a:pt x="6372" y="26687"/>
                  </a:lnTo>
                  <a:lnTo>
                    <a:pt x="7406" y="13510"/>
                  </a:lnTo>
                  <a:lnTo>
                    <a:pt x="6239" y="2803"/>
                  </a:lnTo>
                  <a:cubicBezTo>
                    <a:pt x="6239" y="2803"/>
                    <a:pt x="2269" y="2302"/>
                    <a:pt x="1"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80"/>
            <p:cNvSpPr/>
            <p:nvPr/>
          </p:nvSpPr>
          <p:spPr>
            <a:xfrm>
              <a:off x="4194000" y="2156975"/>
              <a:ext cx="294400" cy="569600"/>
            </a:xfrm>
            <a:custGeom>
              <a:rect b="b" l="l" r="r" t="t"/>
              <a:pathLst>
                <a:path extrusionOk="0" h="22784" w="11776">
                  <a:moveTo>
                    <a:pt x="11776" y="1"/>
                  </a:moveTo>
                  <a:cubicBezTo>
                    <a:pt x="9507" y="1"/>
                    <a:pt x="6905" y="468"/>
                    <a:pt x="5705" y="2303"/>
                  </a:cubicBezTo>
                  <a:cubicBezTo>
                    <a:pt x="4070" y="4704"/>
                    <a:pt x="1068" y="14278"/>
                    <a:pt x="234" y="18981"/>
                  </a:cubicBezTo>
                  <a:cubicBezTo>
                    <a:pt x="0" y="20282"/>
                    <a:pt x="6071" y="22784"/>
                    <a:pt x="6071" y="22784"/>
                  </a:cubicBezTo>
                  <a:lnTo>
                    <a:pt x="9207" y="14178"/>
                  </a:lnTo>
                  <a:lnTo>
                    <a:pt x="11776"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80"/>
            <p:cNvSpPr/>
            <p:nvPr/>
          </p:nvSpPr>
          <p:spPr>
            <a:xfrm>
              <a:off x="4344950" y="2147825"/>
              <a:ext cx="582100" cy="848775"/>
            </a:xfrm>
            <a:custGeom>
              <a:rect b="b" l="l" r="r" t="t"/>
              <a:pathLst>
                <a:path extrusionOk="0" h="33951" w="23284">
                  <a:moveTo>
                    <a:pt x="13310" y="0"/>
                  </a:moveTo>
                  <a:lnTo>
                    <a:pt x="6838" y="300"/>
                  </a:lnTo>
                  <a:cubicBezTo>
                    <a:pt x="1835" y="500"/>
                    <a:pt x="1401" y="4837"/>
                    <a:pt x="967" y="8039"/>
                  </a:cubicBezTo>
                  <a:cubicBezTo>
                    <a:pt x="500" y="11241"/>
                    <a:pt x="0" y="26886"/>
                    <a:pt x="200" y="31322"/>
                  </a:cubicBezTo>
                  <a:cubicBezTo>
                    <a:pt x="2957" y="32984"/>
                    <a:pt x="7797" y="33951"/>
                    <a:pt x="12314" y="33951"/>
                  </a:cubicBezTo>
                  <a:cubicBezTo>
                    <a:pt x="15778" y="33951"/>
                    <a:pt x="19051" y="33382"/>
                    <a:pt x="21048" y="32123"/>
                  </a:cubicBezTo>
                  <a:cubicBezTo>
                    <a:pt x="21182" y="26719"/>
                    <a:pt x="21149" y="15711"/>
                    <a:pt x="21149" y="15711"/>
                  </a:cubicBezTo>
                  <a:lnTo>
                    <a:pt x="23283" y="3269"/>
                  </a:lnTo>
                  <a:cubicBezTo>
                    <a:pt x="23283" y="3269"/>
                    <a:pt x="14911" y="400"/>
                    <a:pt x="13310"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80"/>
            <p:cNvSpPr/>
            <p:nvPr/>
          </p:nvSpPr>
          <p:spPr>
            <a:xfrm>
              <a:off x="4329925" y="2935875"/>
              <a:ext cx="90925" cy="86750"/>
            </a:xfrm>
            <a:custGeom>
              <a:rect b="b" l="l" r="r" t="t"/>
              <a:pathLst>
                <a:path extrusionOk="0" h="3470" w="3637">
                  <a:moveTo>
                    <a:pt x="1" y="1"/>
                  </a:moveTo>
                  <a:lnTo>
                    <a:pt x="67" y="1902"/>
                  </a:lnTo>
                  <a:cubicBezTo>
                    <a:pt x="1935" y="3470"/>
                    <a:pt x="3637" y="3470"/>
                    <a:pt x="3637" y="3470"/>
                  </a:cubicBezTo>
                  <a:lnTo>
                    <a:pt x="3637" y="1902"/>
                  </a:lnTo>
                  <a:lnTo>
                    <a:pt x="1" y="1"/>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80"/>
            <p:cNvSpPr/>
            <p:nvPr/>
          </p:nvSpPr>
          <p:spPr>
            <a:xfrm>
              <a:off x="4313250" y="2149350"/>
              <a:ext cx="237700" cy="834075"/>
            </a:xfrm>
            <a:custGeom>
              <a:rect b="b" l="l" r="r" t="t"/>
              <a:pathLst>
                <a:path extrusionOk="0" h="33363" w="9508">
                  <a:moveTo>
                    <a:pt x="8950" y="0"/>
                  </a:moveTo>
                  <a:cubicBezTo>
                    <a:pt x="5803" y="0"/>
                    <a:pt x="4888" y="577"/>
                    <a:pt x="3436" y="2407"/>
                  </a:cubicBezTo>
                  <a:cubicBezTo>
                    <a:pt x="1935" y="4309"/>
                    <a:pt x="1268" y="7845"/>
                    <a:pt x="1101" y="11914"/>
                  </a:cubicBezTo>
                  <a:cubicBezTo>
                    <a:pt x="968" y="14916"/>
                    <a:pt x="668" y="22722"/>
                    <a:pt x="701" y="28126"/>
                  </a:cubicBezTo>
                  <a:cubicBezTo>
                    <a:pt x="734" y="29260"/>
                    <a:pt x="1" y="29660"/>
                    <a:pt x="668" y="31462"/>
                  </a:cubicBezTo>
                  <a:cubicBezTo>
                    <a:pt x="1435" y="32662"/>
                    <a:pt x="4304" y="33363"/>
                    <a:pt x="4304" y="33363"/>
                  </a:cubicBezTo>
                  <a:cubicBezTo>
                    <a:pt x="4304" y="33363"/>
                    <a:pt x="4270" y="29527"/>
                    <a:pt x="4304" y="24757"/>
                  </a:cubicBezTo>
                  <a:cubicBezTo>
                    <a:pt x="4370" y="19987"/>
                    <a:pt x="4971" y="11114"/>
                    <a:pt x="6005" y="7144"/>
                  </a:cubicBezTo>
                  <a:cubicBezTo>
                    <a:pt x="6772" y="4242"/>
                    <a:pt x="7406" y="2541"/>
                    <a:pt x="8006" y="1540"/>
                  </a:cubicBezTo>
                  <a:cubicBezTo>
                    <a:pt x="8340" y="1006"/>
                    <a:pt x="8874" y="606"/>
                    <a:pt x="9507" y="406"/>
                  </a:cubicBezTo>
                  <a:lnTo>
                    <a:pt x="9507" y="6"/>
                  </a:lnTo>
                  <a:cubicBezTo>
                    <a:pt x="9314" y="2"/>
                    <a:pt x="9129" y="0"/>
                    <a:pt x="8950"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80"/>
            <p:cNvSpPr/>
            <p:nvPr/>
          </p:nvSpPr>
          <p:spPr>
            <a:xfrm>
              <a:off x="4313250" y="2149350"/>
              <a:ext cx="237700" cy="834075"/>
            </a:xfrm>
            <a:custGeom>
              <a:rect b="b" l="l" r="r" t="t"/>
              <a:pathLst>
                <a:path extrusionOk="0" h="33363" w="9508">
                  <a:moveTo>
                    <a:pt x="8950" y="0"/>
                  </a:moveTo>
                  <a:cubicBezTo>
                    <a:pt x="5803" y="0"/>
                    <a:pt x="4888" y="577"/>
                    <a:pt x="3436" y="2407"/>
                  </a:cubicBezTo>
                  <a:cubicBezTo>
                    <a:pt x="1935" y="4309"/>
                    <a:pt x="1268" y="7845"/>
                    <a:pt x="1101" y="11914"/>
                  </a:cubicBezTo>
                  <a:cubicBezTo>
                    <a:pt x="968" y="14916"/>
                    <a:pt x="668" y="22722"/>
                    <a:pt x="701" y="28126"/>
                  </a:cubicBezTo>
                  <a:cubicBezTo>
                    <a:pt x="734" y="29260"/>
                    <a:pt x="1" y="29660"/>
                    <a:pt x="668" y="31462"/>
                  </a:cubicBezTo>
                  <a:cubicBezTo>
                    <a:pt x="1435" y="32662"/>
                    <a:pt x="4304" y="33363"/>
                    <a:pt x="4304" y="33363"/>
                  </a:cubicBezTo>
                  <a:cubicBezTo>
                    <a:pt x="4304" y="33363"/>
                    <a:pt x="4270" y="29527"/>
                    <a:pt x="4304" y="24757"/>
                  </a:cubicBezTo>
                  <a:cubicBezTo>
                    <a:pt x="4370" y="19987"/>
                    <a:pt x="4971" y="11114"/>
                    <a:pt x="6005" y="7144"/>
                  </a:cubicBezTo>
                  <a:cubicBezTo>
                    <a:pt x="6772" y="4242"/>
                    <a:pt x="7406" y="2541"/>
                    <a:pt x="8006" y="1540"/>
                  </a:cubicBezTo>
                  <a:cubicBezTo>
                    <a:pt x="8340" y="1006"/>
                    <a:pt x="8874" y="606"/>
                    <a:pt x="9507" y="406"/>
                  </a:cubicBezTo>
                  <a:lnTo>
                    <a:pt x="9507" y="6"/>
                  </a:lnTo>
                  <a:cubicBezTo>
                    <a:pt x="9314" y="2"/>
                    <a:pt x="9129" y="0"/>
                    <a:pt x="895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80"/>
            <p:cNvSpPr/>
            <p:nvPr/>
          </p:nvSpPr>
          <p:spPr>
            <a:xfrm>
              <a:off x="4635975" y="2957550"/>
              <a:ext cx="252700" cy="95950"/>
            </a:xfrm>
            <a:custGeom>
              <a:rect b="b" l="l" r="r" t="t"/>
              <a:pathLst>
                <a:path extrusionOk="0" h="3838" w="10108">
                  <a:moveTo>
                    <a:pt x="9975" y="1"/>
                  </a:moveTo>
                  <a:lnTo>
                    <a:pt x="1" y="1669"/>
                  </a:lnTo>
                  <a:lnTo>
                    <a:pt x="201" y="3537"/>
                  </a:lnTo>
                  <a:cubicBezTo>
                    <a:pt x="804" y="3746"/>
                    <a:pt x="1719" y="3837"/>
                    <a:pt x="2734" y="3837"/>
                  </a:cubicBezTo>
                  <a:cubicBezTo>
                    <a:pt x="4471" y="3837"/>
                    <a:pt x="6497" y="3570"/>
                    <a:pt x="7740" y="3170"/>
                  </a:cubicBezTo>
                  <a:cubicBezTo>
                    <a:pt x="9541" y="2603"/>
                    <a:pt x="10008" y="2303"/>
                    <a:pt x="10075" y="1869"/>
                  </a:cubicBezTo>
                  <a:cubicBezTo>
                    <a:pt x="10108" y="1235"/>
                    <a:pt x="10041" y="635"/>
                    <a:pt x="9975"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80"/>
            <p:cNvSpPr/>
            <p:nvPr/>
          </p:nvSpPr>
          <p:spPr>
            <a:xfrm>
              <a:off x="4632650" y="2156975"/>
              <a:ext cx="347775" cy="846525"/>
            </a:xfrm>
            <a:custGeom>
              <a:rect b="b" l="l" r="r" t="t"/>
              <a:pathLst>
                <a:path extrusionOk="0" h="33861" w="13911">
                  <a:moveTo>
                    <a:pt x="3269" y="1"/>
                  </a:moveTo>
                  <a:cubicBezTo>
                    <a:pt x="3203" y="2136"/>
                    <a:pt x="1768" y="4504"/>
                    <a:pt x="1235" y="6672"/>
                  </a:cubicBezTo>
                  <a:cubicBezTo>
                    <a:pt x="601" y="9441"/>
                    <a:pt x="401" y="11943"/>
                    <a:pt x="234" y="18114"/>
                  </a:cubicBezTo>
                  <a:cubicBezTo>
                    <a:pt x="0" y="29122"/>
                    <a:pt x="134" y="33658"/>
                    <a:pt x="134" y="33658"/>
                  </a:cubicBezTo>
                  <a:cubicBezTo>
                    <a:pt x="134" y="33658"/>
                    <a:pt x="1488" y="33861"/>
                    <a:pt x="3251" y="33861"/>
                  </a:cubicBezTo>
                  <a:cubicBezTo>
                    <a:pt x="5601" y="33861"/>
                    <a:pt x="8678" y="33501"/>
                    <a:pt x="10241" y="31824"/>
                  </a:cubicBezTo>
                  <a:cubicBezTo>
                    <a:pt x="10975" y="30223"/>
                    <a:pt x="9907" y="29455"/>
                    <a:pt x="9941" y="28188"/>
                  </a:cubicBezTo>
                  <a:cubicBezTo>
                    <a:pt x="9941" y="26920"/>
                    <a:pt x="10608" y="18981"/>
                    <a:pt x="10608" y="18981"/>
                  </a:cubicBezTo>
                  <a:lnTo>
                    <a:pt x="13743" y="6305"/>
                  </a:lnTo>
                  <a:cubicBezTo>
                    <a:pt x="13910" y="4504"/>
                    <a:pt x="13410" y="3604"/>
                    <a:pt x="11742" y="2836"/>
                  </a:cubicBezTo>
                  <a:lnTo>
                    <a:pt x="3269"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80"/>
            <p:cNvSpPr/>
            <p:nvPr/>
          </p:nvSpPr>
          <p:spPr>
            <a:xfrm>
              <a:off x="4632650" y="2156975"/>
              <a:ext cx="347775" cy="846525"/>
            </a:xfrm>
            <a:custGeom>
              <a:rect b="b" l="l" r="r" t="t"/>
              <a:pathLst>
                <a:path extrusionOk="0" h="33861" w="13911">
                  <a:moveTo>
                    <a:pt x="3269" y="1"/>
                  </a:moveTo>
                  <a:cubicBezTo>
                    <a:pt x="3203" y="2136"/>
                    <a:pt x="1768" y="4504"/>
                    <a:pt x="1235" y="6672"/>
                  </a:cubicBezTo>
                  <a:cubicBezTo>
                    <a:pt x="601" y="9441"/>
                    <a:pt x="401" y="11943"/>
                    <a:pt x="234" y="18114"/>
                  </a:cubicBezTo>
                  <a:cubicBezTo>
                    <a:pt x="0" y="29122"/>
                    <a:pt x="134" y="33658"/>
                    <a:pt x="134" y="33658"/>
                  </a:cubicBezTo>
                  <a:cubicBezTo>
                    <a:pt x="134" y="33658"/>
                    <a:pt x="1488" y="33861"/>
                    <a:pt x="3251" y="33861"/>
                  </a:cubicBezTo>
                  <a:cubicBezTo>
                    <a:pt x="5601" y="33861"/>
                    <a:pt x="8678" y="33501"/>
                    <a:pt x="10241" y="31824"/>
                  </a:cubicBezTo>
                  <a:cubicBezTo>
                    <a:pt x="10975" y="30223"/>
                    <a:pt x="9907" y="29455"/>
                    <a:pt x="9941" y="28188"/>
                  </a:cubicBezTo>
                  <a:cubicBezTo>
                    <a:pt x="9941" y="26920"/>
                    <a:pt x="10608" y="18981"/>
                    <a:pt x="10608" y="18981"/>
                  </a:cubicBezTo>
                  <a:lnTo>
                    <a:pt x="13743" y="6305"/>
                  </a:lnTo>
                  <a:cubicBezTo>
                    <a:pt x="13910" y="4504"/>
                    <a:pt x="13410" y="3604"/>
                    <a:pt x="11742" y="2836"/>
                  </a:cubicBezTo>
                  <a:lnTo>
                    <a:pt x="326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80"/>
            <p:cNvSpPr/>
            <p:nvPr/>
          </p:nvSpPr>
          <p:spPr>
            <a:xfrm>
              <a:off x="4105600" y="2517200"/>
              <a:ext cx="298575" cy="364525"/>
            </a:xfrm>
            <a:custGeom>
              <a:rect b="b" l="l" r="r" t="t"/>
              <a:pathLst>
                <a:path extrusionOk="0" h="14581" w="11943">
                  <a:moveTo>
                    <a:pt x="983" y="1"/>
                  </a:moveTo>
                  <a:cubicBezTo>
                    <a:pt x="868" y="1"/>
                    <a:pt x="754" y="38"/>
                    <a:pt x="668" y="102"/>
                  </a:cubicBezTo>
                  <a:lnTo>
                    <a:pt x="167" y="536"/>
                  </a:lnTo>
                  <a:cubicBezTo>
                    <a:pt x="34" y="703"/>
                    <a:pt x="1" y="936"/>
                    <a:pt x="101" y="1136"/>
                  </a:cubicBezTo>
                  <a:cubicBezTo>
                    <a:pt x="901" y="3271"/>
                    <a:pt x="3370" y="9943"/>
                    <a:pt x="4170" y="12111"/>
                  </a:cubicBezTo>
                  <a:cubicBezTo>
                    <a:pt x="4404" y="12645"/>
                    <a:pt x="4871" y="13045"/>
                    <a:pt x="5404" y="13212"/>
                  </a:cubicBezTo>
                  <a:lnTo>
                    <a:pt x="10775" y="14546"/>
                  </a:lnTo>
                  <a:cubicBezTo>
                    <a:pt x="10834" y="14570"/>
                    <a:pt x="10897" y="14581"/>
                    <a:pt x="10960" y="14581"/>
                  </a:cubicBezTo>
                  <a:cubicBezTo>
                    <a:pt x="11075" y="14581"/>
                    <a:pt x="11189" y="14544"/>
                    <a:pt x="11275" y="14479"/>
                  </a:cubicBezTo>
                  <a:lnTo>
                    <a:pt x="11776" y="14012"/>
                  </a:lnTo>
                  <a:cubicBezTo>
                    <a:pt x="11909" y="13846"/>
                    <a:pt x="11942" y="13645"/>
                    <a:pt x="11842" y="13445"/>
                  </a:cubicBezTo>
                  <a:lnTo>
                    <a:pt x="7739" y="2471"/>
                  </a:lnTo>
                  <a:cubicBezTo>
                    <a:pt x="7539" y="1937"/>
                    <a:pt x="7072" y="1537"/>
                    <a:pt x="6539" y="1370"/>
                  </a:cubicBezTo>
                  <a:lnTo>
                    <a:pt x="1168" y="36"/>
                  </a:lnTo>
                  <a:cubicBezTo>
                    <a:pt x="1109" y="12"/>
                    <a:pt x="1046" y="1"/>
                    <a:pt x="98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80"/>
            <p:cNvSpPr/>
            <p:nvPr/>
          </p:nvSpPr>
          <p:spPr>
            <a:xfrm>
              <a:off x="4271550" y="2560600"/>
              <a:ext cx="132625" cy="318600"/>
            </a:xfrm>
            <a:custGeom>
              <a:rect b="b" l="l" r="r" t="t"/>
              <a:pathLst>
                <a:path extrusionOk="0" h="12744" w="5305">
                  <a:moveTo>
                    <a:pt x="534" y="1"/>
                  </a:moveTo>
                  <a:lnTo>
                    <a:pt x="1" y="368"/>
                  </a:lnTo>
                  <a:cubicBezTo>
                    <a:pt x="268" y="568"/>
                    <a:pt x="501" y="868"/>
                    <a:pt x="634" y="1168"/>
                  </a:cubicBezTo>
                  <a:lnTo>
                    <a:pt x="4704" y="12176"/>
                  </a:lnTo>
                  <a:cubicBezTo>
                    <a:pt x="4804" y="12343"/>
                    <a:pt x="4804" y="12577"/>
                    <a:pt x="4671" y="12743"/>
                  </a:cubicBezTo>
                  <a:lnTo>
                    <a:pt x="5138" y="12310"/>
                  </a:lnTo>
                  <a:cubicBezTo>
                    <a:pt x="5271" y="12176"/>
                    <a:pt x="5304" y="11943"/>
                    <a:pt x="5204" y="11743"/>
                  </a:cubicBezTo>
                  <a:lnTo>
                    <a:pt x="1101" y="768"/>
                  </a:lnTo>
                  <a:cubicBezTo>
                    <a:pt x="1001" y="468"/>
                    <a:pt x="801" y="201"/>
                    <a:pt x="53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80"/>
            <p:cNvSpPr/>
            <p:nvPr/>
          </p:nvSpPr>
          <p:spPr>
            <a:xfrm>
              <a:off x="4103900" y="2528950"/>
              <a:ext cx="289450" cy="352700"/>
            </a:xfrm>
            <a:custGeom>
              <a:rect b="b" l="l" r="r" t="t"/>
              <a:pathLst>
                <a:path extrusionOk="0" h="14108" w="11578">
                  <a:moveTo>
                    <a:pt x="512" y="1"/>
                  </a:moveTo>
                  <a:cubicBezTo>
                    <a:pt x="161" y="1"/>
                    <a:pt x="1" y="275"/>
                    <a:pt x="169" y="666"/>
                  </a:cubicBezTo>
                  <a:cubicBezTo>
                    <a:pt x="969" y="2835"/>
                    <a:pt x="3438" y="9506"/>
                    <a:pt x="4238" y="11674"/>
                  </a:cubicBezTo>
                  <a:cubicBezTo>
                    <a:pt x="4472" y="12175"/>
                    <a:pt x="4939" y="12575"/>
                    <a:pt x="5472" y="12775"/>
                  </a:cubicBezTo>
                  <a:lnTo>
                    <a:pt x="10843" y="14076"/>
                  </a:lnTo>
                  <a:cubicBezTo>
                    <a:pt x="10924" y="14098"/>
                    <a:pt x="10999" y="14108"/>
                    <a:pt x="11067" y="14108"/>
                  </a:cubicBezTo>
                  <a:cubicBezTo>
                    <a:pt x="11418" y="14108"/>
                    <a:pt x="11578" y="13834"/>
                    <a:pt x="11410" y="13442"/>
                  </a:cubicBezTo>
                  <a:lnTo>
                    <a:pt x="7340" y="2434"/>
                  </a:lnTo>
                  <a:cubicBezTo>
                    <a:pt x="7107" y="1934"/>
                    <a:pt x="6640" y="1534"/>
                    <a:pt x="6106" y="1367"/>
                  </a:cubicBezTo>
                  <a:lnTo>
                    <a:pt x="736" y="33"/>
                  </a:lnTo>
                  <a:cubicBezTo>
                    <a:pt x="655" y="11"/>
                    <a:pt x="580" y="1"/>
                    <a:pt x="512"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80"/>
            <p:cNvSpPr/>
            <p:nvPr/>
          </p:nvSpPr>
          <p:spPr>
            <a:xfrm>
              <a:off x="4105175" y="2634200"/>
              <a:ext cx="146400" cy="164800"/>
            </a:xfrm>
            <a:custGeom>
              <a:rect b="b" l="l" r="r" t="t"/>
              <a:pathLst>
                <a:path extrusionOk="0" h="6592" w="5856">
                  <a:moveTo>
                    <a:pt x="1196" y="1"/>
                  </a:moveTo>
                  <a:cubicBezTo>
                    <a:pt x="407" y="1"/>
                    <a:pt x="1" y="1000"/>
                    <a:pt x="184" y="2561"/>
                  </a:cubicBezTo>
                  <a:cubicBezTo>
                    <a:pt x="329" y="4063"/>
                    <a:pt x="1299" y="6591"/>
                    <a:pt x="3268" y="6591"/>
                  </a:cubicBezTo>
                  <a:cubicBezTo>
                    <a:pt x="3573" y="6591"/>
                    <a:pt x="3901" y="6531"/>
                    <a:pt x="4254" y="6397"/>
                  </a:cubicBezTo>
                  <a:cubicBezTo>
                    <a:pt x="5255" y="6030"/>
                    <a:pt x="5855" y="4229"/>
                    <a:pt x="4721" y="3561"/>
                  </a:cubicBezTo>
                  <a:cubicBezTo>
                    <a:pt x="3787" y="3028"/>
                    <a:pt x="2886" y="2394"/>
                    <a:pt x="2052" y="1693"/>
                  </a:cubicBezTo>
                  <a:lnTo>
                    <a:pt x="1419" y="26"/>
                  </a:lnTo>
                  <a:cubicBezTo>
                    <a:pt x="1341" y="9"/>
                    <a:pt x="1267" y="1"/>
                    <a:pt x="1196" y="1"/>
                  </a:cubicBezTo>
                  <a:close/>
                </a:path>
              </a:pathLst>
            </a:custGeom>
            <a:solidFill>
              <a:srgbClr val="9A4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80"/>
            <p:cNvSpPr/>
            <p:nvPr/>
          </p:nvSpPr>
          <p:spPr>
            <a:xfrm>
              <a:off x="4142525" y="2218700"/>
              <a:ext cx="902100" cy="735950"/>
            </a:xfrm>
            <a:custGeom>
              <a:rect b="b" l="l" r="r" t="t"/>
              <a:pathLst>
                <a:path extrusionOk="0" h="29438" w="36084">
                  <a:moveTo>
                    <a:pt x="30113" y="0"/>
                  </a:moveTo>
                  <a:cubicBezTo>
                    <a:pt x="26544" y="3636"/>
                    <a:pt x="26544" y="11475"/>
                    <a:pt x="26544" y="11475"/>
                  </a:cubicBezTo>
                  <a:cubicBezTo>
                    <a:pt x="26544" y="11475"/>
                    <a:pt x="24776" y="20282"/>
                    <a:pt x="24442" y="21983"/>
                  </a:cubicBezTo>
                  <a:cubicBezTo>
                    <a:pt x="21407" y="21816"/>
                    <a:pt x="12867" y="20282"/>
                    <a:pt x="11800" y="19815"/>
                  </a:cubicBezTo>
                  <a:cubicBezTo>
                    <a:pt x="11266" y="19581"/>
                    <a:pt x="10666" y="18814"/>
                    <a:pt x="10299" y="18380"/>
                  </a:cubicBezTo>
                  <a:cubicBezTo>
                    <a:pt x="9898" y="17913"/>
                    <a:pt x="9431" y="17513"/>
                    <a:pt x="8864" y="17279"/>
                  </a:cubicBezTo>
                  <a:cubicBezTo>
                    <a:pt x="8164" y="16946"/>
                    <a:pt x="7563" y="16779"/>
                    <a:pt x="7063" y="16546"/>
                  </a:cubicBezTo>
                  <a:lnTo>
                    <a:pt x="7063" y="16546"/>
                  </a:lnTo>
                  <a:lnTo>
                    <a:pt x="7897" y="18847"/>
                  </a:lnTo>
                  <a:cubicBezTo>
                    <a:pt x="7864" y="18981"/>
                    <a:pt x="7563" y="19047"/>
                    <a:pt x="7397" y="19114"/>
                  </a:cubicBezTo>
                  <a:cubicBezTo>
                    <a:pt x="6396" y="19514"/>
                    <a:pt x="5295" y="19714"/>
                    <a:pt x="4194" y="19748"/>
                  </a:cubicBezTo>
                  <a:cubicBezTo>
                    <a:pt x="2801" y="19748"/>
                    <a:pt x="1433" y="19186"/>
                    <a:pt x="695" y="19186"/>
                  </a:cubicBezTo>
                  <a:cubicBezTo>
                    <a:pt x="214" y="19186"/>
                    <a:pt x="1" y="19425"/>
                    <a:pt x="225" y="20215"/>
                  </a:cubicBezTo>
                  <a:cubicBezTo>
                    <a:pt x="458" y="21015"/>
                    <a:pt x="925" y="22483"/>
                    <a:pt x="2193" y="23417"/>
                  </a:cubicBezTo>
                  <a:cubicBezTo>
                    <a:pt x="3494" y="24351"/>
                    <a:pt x="7964" y="24518"/>
                    <a:pt x="9231" y="24985"/>
                  </a:cubicBezTo>
                  <a:cubicBezTo>
                    <a:pt x="9231" y="24985"/>
                    <a:pt x="20406" y="28888"/>
                    <a:pt x="24776" y="29288"/>
                  </a:cubicBezTo>
                  <a:cubicBezTo>
                    <a:pt x="25763" y="29379"/>
                    <a:pt x="26564" y="29437"/>
                    <a:pt x="27222" y="29437"/>
                  </a:cubicBezTo>
                  <a:cubicBezTo>
                    <a:pt x="29942" y="29437"/>
                    <a:pt x="30233" y="28445"/>
                    <a:pt x="31280" y="24685"/>
                  </a:cubicBezTo>
                  <a:cubicBezTo>
                    <a:pt x="32114" y="21749"/>
                    <a:pt x="34116" y="16512"/>
                    <a:pt x="34983" y="10775"/>
                  </a:cubicBezTo>
                  <a:cubicBezTo>
                    <a:pt x="36084" y="3536"/>
                    <a:pt x="33782" y="1902"/>
                    <a:pt x="30113" y="0"/>
                  </a:cubicBezTo>
                  <a:close/>
                </a:path>
              </a:pathLst>
            </a:custGeom>
            <a:solidFill>
              <a:srgbClr val="B16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80"/>
            <p:cNvSpPr/>
            <p:nvPr/>
          </p:nvSpPr>
          <p:spPr>
            <a:xfrm>
              <a:off x="4497550" y="2213700"/>
              <a:ext cx="544575" cy="746225"/>
            </a:xfrm>
            <a:custGeom>
              <a:rect b="b" l="l" r="r" t="t"/>
              <a:pathLst>
                <a:path extrusionOk="0" h="29849" w="21783">
                  <a:moveTo>
                    <a:pt x="15378" y="0"/>
                  </a:moveTo>
                  <a:cubicBezTo>
                    <a:pt x="11976" y="4804"/>
                    <a:pt x="12343" y="8773"/>
                    <a:pt x="11976" y="10975"/>
                  </a:cubicBezTo>
                  <a:cubicBezTo>
                    <a:pt x="11575" y="13143"/>
                    <a:pt x="10008" y="21949"/>
                    <a:pt x="10008" y="21949"/>
                  </a:cubicBezTo>
                  <a:lnTo>
                    <a:pt x="901" y="20815"/>
                  </a:lnTo>
                  <a:lnTo>
                    <a:pt x="0" y="27053"/>
                  </a:lnTo>
                  <a:cubicBezTo>
                    <a:pt x="0" y="27053"/>
                    <a:pt x="7239" y="29288"/>
                    <a:pt x="11475" y="29755"/>
                  </a:cubicBezTo>
                  <a:cubicBezTo>
                    <a:pt x="12009" y="29818"/>
                    <a:pt x="12482" y="29849"/>
                    <a:pt x="12904" y="29849"/>
                  </a:cubicBezTo>
                  <a:cubicBezTo>
                    <a:pt x="15801" y="29849"/>
                    <a:pt x="16234" y="28421"/>
                    <a:pt x="16846" y="26586"/>
                  </a:cubicBezTo>
                  <a:cubicBezTo>
                    <a:pt x="17813" y="23784"/>
                    <a:pt x="20315" y="15611"/>
                    <a:pt x="20949" y="11675"/>
                  </a:cubicBezTo>
                  <a:cubicBezTo>
                    <a:pt x="21616" y="7739"/>
                    <a:pt x="21783" y="5571"/>
                    <a:pt x="20615" y="3436"/>
                  </a:cubicBezTo>
                  <a:cubicBezTo>
                    <a:pt x="19414" y="1268"/>
                    <a:pt x="17646" y="667"/>
                    <a:pt x="15378"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80"/>
            <p:cNvSpPr/>
            <p:nvPr/>
          </p:nvSpPr>
          <p:spPr>
            <a:xfrm>
              <a:off x="4747725" y="2735725"/>
              <a:ext cx="82575" cy="106775"/>
            </a:xfrm>
            <a:custGeom>
              <a:rect b="b" l="l" r="r" t="t"/>
              <a:pathLst>
                <a:path extrusionOk="0" h="4271" w="3303">
                  <a:moveTo>
                    <a:pt x="201" y="1"/>
                  </a:moveTo>
                  <a:lnTo>
                    <a:pt x="1" y="1068"/>
                  </a:lnTo>
                  <a:cubicBezTo>
                    <a:pt x="1335" y="1635"/>
                    <a:pt x="2302" y="2836"/>
                    <a:pt x="2602" y="4271"/>
                  </a:cubicBezTo>
                  <a:cubicBezTo>
                    <a:pt x="2602" y="4271"/>
                    <a:pt x="3303" y="1602"/>
                    <a:pt x="201"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80"/>
            <p:cNvSpPr/>
            <p:nvPr/>
          </p:nvSpPr>
          <p:spPr>
            <a:xfrm>
              <a:off x="4676850" y="1733050"/>
              <a:ext cx="182650" cy="341400"/>
            </a:xfrm>
            <a:custGeom>
              <a:rect b="b" l="l" r="r" t="t"/>
              <a:pathLst>
                <a:path extrusionOk="0" h="13656" w="7306">
                  <a:moveTo>
                    <a:pt x="4360" y="0"/>
                  </a:moveTo>
                  <a:cubicBezTo>
                    <a:pt x="3745" y="0"/>
                    <a:pt x="3133" y="149"/>
                    <a:pt x="2602" y="446"/>
                  </a:cubicBezTo>
                  <a:cubicBezTo>
                    <a:pt x="1802" y="880"/>
                    <a:pt x="1101" y="1614"/>
                    <a:pt x="434" y="2147"/>
                  </a:cubicBezTo>
                  <a:cubicBezTo>
                    <a:pt x="434" y="2147"/>
                    <a:pt x="0" y="2948"/>
                    <a:pt x="167" y="4949"/>
                  </a:cubicBezTo>
                  <a:cubicBezTo>
                    <a:pt x="334" y="6517"/>
                    <a:pt x="1701" y="8419"/>
                    <a:pt x="1701" y="8419"/>
                  </a:cubicBezTo>
                  <a:lnTo>
                    <a:pt x="1568" y="10553"/>
                  </a:lnTo>
                  <a:lnTo>
                    <a:pt x="1468" y="13656"/>
                  </a:lnTo>
                  <a:cubicBezTo>
                    <a:pt x="2535" y="13422"/>
                    <a:pt x="3436" y="12688"/>
                    <a:pt x="3903" y="11688"/>
                  </a:cubicBezTo>
                  <a:cubicBezTo>
                    <a:pt x="4036" y="11221"/>
                    <a:pt x="4303" y="10820"/>
                    <a:pt x="4704" y="10553"/>
                  </a:cubicBezTo>
                  <a:cubicBezTo>
                    <a:pt x="5037" y="10353"/>
                    <a:pt x="5437" y="10220"/>
                    <a:pt x="5771" y="9986"/>
                  </a:cubicBezTo>
                  <a:cubicBezTo>
                    <a:pt x="6538" y="9453"/>
                    <a:pt x="6972" y="8519"/>
                    <a:pt x="6872" y="7585"/>
                  </a:cubicBezTo>
                  <a:cubicBezTo>
                    <a:pt x="6738" y="7118"/>
                    <a:pt x="6672" y="6651"/>
                    <a:pt x="6638" y="6184"/>
                  </a:cubicBezTo>
                  <a:cubicBezTo>
                    <a:pt x="6672" y="5783"/>
                    <a:pt x="7005" y="5650"/>
                    <a:pt x="7172" y="5283"/>
                  </a:cubicBezTo>
                  <a:cubicBezTo>
                    <a:pt x="7305" y="4783"/>
                    <a:pt x="7239" y="4249"/>
                    <a:pt x="6972" y="3815"/>
                  </a:cubicBezTo>
                  <a:cubicBezTo>
                    <a:pt x="6705" y="3382"/>
                    <a:pt x="6505" y="2915"/>
                    <a:pt x="6405" y="2414"/>
                  </a:cubicBezTo>
                  <a:cubicBezTo>
                    <a:pt x="6438" y="2014"/>
                    <a:pt x="6438" y="1647"/>
                    <a:pt x="6405" y="1247"/>
                  </a:cubicBezTo>
                  <a:cubicBezTo>
                    <a:pt x="6271" y="713"/>
                    <a:pt x="5904" y="313"/>
                    <a:pt x="5404" y="146"/>
                  </a:cubicBezTo>
                  <a:cubicBezTo>
                    <a:pt x="5064" y="49"/>
                    <a:pt x="4712" y="0"/>
                    <a:pt x="4360"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80"/>
            <p:cNvSpPr/>
            <p:nvPr/>
          </p:nvSpPr>
          <p:spPr>
            <a:xfrm>
              <a:off x="4352100" y="1687475"/>
              <a:ext cx="338950" cy="289425"/>
            </a:xfrm>
            <a:custGeom>
              <a:rect b="b" l="l" r="r" t="t"/>
              <a:pathLst>
                <a:path extrusionOk="0" h="11577" w="13558">
                  <a:moveTo>
                    <a:pt x="7704" y="0"/>
                  </a:moveTo>
                  <a:cubicBezTo>
                    <a:pt x="2621" y="0"/>
                    <a:pt x="0" y="6158"/>
                    <a:pt x="3617" y="9841"/>
                  </a:cubicBezTo>
                  <a:cubicBezTo>
                    <a:pt x="4794" y="11040"/>
                    <a:pt x="6255" y="11576"/>
                    <a:pt x="7691" y="11576"/>
                  </a:cubicBezTo>
                  <a:cubicBezTo>
                    <a:pt x="10651" y="11576"/>
                    <a:pt x="13502" y="9297"/>
                    <a:pt x="13524" y="5838"/>
                  </a:cubicBezTo>
                  <a:cubicBezTo>
                    <a:pt x="13557" y="2636"/>
                    <a:pt x="10989" y="1"/>
                    <a:pt x="7787" y="1"/>
                  </a:cubicBezTo>
                  <a:cubicBezTo>
                    <a:pt x="7759" y="0"/>
                    <a:pt x="7732" y="0"/>
                    <a:pt x="7704"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80"/>
            <p:cNvSpPr/>
            <p:nvPr/>
          </p:nvSpPr>
          <p:spPr>
            <a:xfrm>
              <a:off x="4403325" y="1744900"/>
              <a:ext cx="436150" cy="505700"/>
            </a:xfrm>
            <a:custGeom>
              <a:rect b="b" l="l" r="r" t="t"/>
              <a:pathLst>
                <a:path extrusionOk="0" h="20228" w="17446">
                  <a:moveTo>
                    <a:pt x="5149" y="1"/>
                  </a:moveTo>
                  <a:cubicBezTo>
                    <a:pt x="3425" y="1"/>
                    <a:pt x="1933" y="342"/>
                    <a:pt x="1201" y="906"/>
                  </a:cubicBezTo>
                  <a:cubicBezTo>
                    <a:pt x="200" y="5676"/>
                    <a:pt x="0" y="9379"/>
                    <a:pt x="667" y="11881"/>
                  </a:cubicBezTo>
                  <a:cubicBezTo>
                    <a:pt x="1101" y="13448"/>
                    <a:pt x="2002" y="14583"/>
                    <a:pt x="3403" y="14816"/>
                  </a:cubicBezTo>
                  <a:cubicBezTo>
                    <a:pt x="3877" y="14857"/>
                    <a:pt x="4338" y="14886"/>
                    <a:pt x="4803" y="14886"/>
                  </a:cubicBezTo>
                  <a:cubicBezTo>
                    <a:pt x="5090" y="14886"/>
                    <a:pt x="5378" y="14875"/>
                    <a:pt x="5671" y="14849"/>
                  </a:cubicBezTo>
                  <a:lnTo>
                    <a:pt x="5671" y="14849"/>
                  </a:lnTo>
                  <a:lnTo>
                    <a:pt x="5604" y="16818"/>
                  </a:lnTo>
                  <a:cubicBezTo>
                    <a:pt x="3669" y="18419"/>
                    <a:pt x="4370" y="19486"/>
                    <a:pt x="5704" y="19986"/>
                  </a:cubicBezTo>
                  <a:cubicBezTo>
                    <a:pt x="6138" y="20153"/>
                    <a:pt x="6653" y="20227"/>
                    <a:pt x="7207" y="20227"/>
                  </a:cubicBezTo>
                  <a:cubicBezTo>
                    <a:pt x="8313" y="20227"/>
                    <a:pt x="9574" y="19931"/>
                    <a:pt x="10641" y="19486"/>
                  </a:cubicBezTo>
                  <a:cubicBezTo>
                    <a:pt x="11642" y="19019"/>
                    <a:pt x="12442" y="18219"/>
                    <a:pt x="12976" y="17251"/>
                  </a:cubicBezTo>
                  <a:lnTo>
                    <a:pt x="13210" y="10613"/>
                  </a:lnTo>
                  <a:cubicBezTo>
                    <a:pt x="13534" y="10960"/>
                    <a:pt x="13986" y="11137"/>
                    <a:pt x="14445" y="11137"/>
                  </a:cubicBezTo>
                  <a:cubicBezTo>
                    <a:pt x="14693" y="11137"/>
                    <a:pt x="14944" y="11085"/>
                    <a:pt x="15178" y="10980"/>
                  </a:cubicBezTo>
                  <a:cubicBezTo>
                    <a:pt x="16178" y="10613"/>
                    <a:pt x="17446" y="8745"/>
                    <a:pt x="16745" y="7211"/>
                  </a:cubicBezTo>
                  <a:cubicBezTo>
                    <a:pt x="16437" y="6483"/>
                    <a:pt x="15735" y="6062"/>
                    <a:pt x="15015" y="6062"/>
                  </a:cubicBezTo>
                  <a:cubicBezTo>
                    <a:pt x="14645" y="6062"/>
                    <a:pt x="14271" y="6173"/>
                    <a:pt x="13943" y="6410"/>
                  </a:cubicBezTo>
                  <a:cubicBezTo>
                    <a:pt x="13537" y="6848"/>
                    <a:pt x="13394" y="7520"/>
                    <a:pt x="12828" y="7520"/>
                  </a:cubicBezTo>
                  <a:cubicBezTo>
                    <a:pt x="12791" y="7520"/>
                    <a:pt x="12751" y="7517"/>
                    <a:pt x="12709" y="7511"/>
                  </a:cubicBezTo>
                  <a:cubicBezTo>
                    <a:pt x="12342" y="7444"/>
                    <a:pt x="11809" y="6310"/>
                    <a:pt x="11708" y="5876"/>
                  </a:cubicBezTo>
                  <a:cubicBezTo>
                    <a:pt x="11608" y="5476"/>
                    <a:pt x="11175" y="4475"/>
                    <a:pt x="11375" y="1640"/>
                  </a:cubicBezTo>
                  <a:cubicBezTo>
                    <a:pt x="9564" y="481"/>
                    <a:pt x="7194" y="1"/>
                    <a:pt x="5149" y="1"/>
                  </a:cubicBezTo>
                  <a:close/>
                </a:path>
              </a:pathLst>
            </a:custGeom>
            <a:solidFill>
              <a:srgbClr val="B16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80"/>
            <p:cNvSpPr/>
            <p:nvPr/>
          </p:nvSpPr>
          <p:spPr>
            <a:xfrm>
              <a:off x="4543425" y="2011875"/>
              <a:ext cx="172650" cy="133450"/>
            </a:xfrm>
            <a:custGeom>
              <a:rect b="b" l="l" r="r" t="t"/>
              <a:pathLst>
                <a:path extrusionOk="0" h="5338" w="6906">
                  <a:moveTo>
                    <a:pt x="6905" y="1"/>
                  </a:moveTo>
                  <a:lnTo>
                    <a:pt x="6905" y="1"/>
                  </a:lnTo>
                  <a:cubicBezTo>
                    <a:pt x="6638" y="668"/>
                    <a:pt x="6305" y="1302"/>
                    <a:pt x="5904" y="1869"/>
                  </a:cubicBezTo>
                  <a:cubicBezTo>
                    <a:pt x="5137" y="2903"/>
                    <a:pt x="2335" y="3937"/>
                    <a:pt x="67" y="4170"/>
                  </a:cubicBezTo>
                  <a:lnTo>
                    <a:pt x="0" y="5338"/>
                  </a:lnTo>
                  <a:cubicBezTo>
                    <a:pt x="3569" y="5138"/>
                    <a:pt x="5671" y="3603"/>
                    <a:pt x="6238" y="2703"/>
                  </a:cubicBezTo>
                  <a:cubicBezTo>
                    <a:pt x="6805" y="1802"/>
                    <a:pt x="6905" y="1"/>
                    <a:pt x="6905" y="1"/>
                  </a:cubicBezTo>
                  <a:close/>
                </a:path>
              </a:pathLst>
            </a:custGeom>
            <a:solidFill>
              <a:srgbClr val="9A4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80"/>
            <p:cNvSpPr/>
            <p:nvPr/>
          </p:nvSpPr>
          <p:spPr>
            <a:xfrm>
              <a:off x="4645150" y="2120300"/>
              <a:ext cx="151800" cy="318575"/>
            </a:xfrm>
            <a:custGeom>
              <a:rect b="b" l="l" r="r" t="t"/>
              <a:pathLst>
                <a:path extrusionOk="0" h="12743" w="6072">
                  <a:moveTo>
                    <a:pt x="3370" y="0"/>
                  </a:moveTo>
                  <a:lnTo>
                    <a:pt x="3336" y="968"/>
                  </a:lnTo>
                  <a:cubicBezTo>
                    <a:pt x="3336" y="968"/>
                    <a:pt x="3003" y="1701"/>
                    <a:pt x="1502" y="2702"/>
                  </a:cubicBezTo>
                  <a:cubicBezTo>
                    <a:pt x="1" y="3703"/>
                    <a:pt x="301" y="6805"/>
                    <a:pt x="34" y="12743"/>
                  </a:cubicBezTo>
                  <a:cubicBezTo>
                    <a:pt x="610" y="10501"/>
                    <a:pt x="1340" y="6785"/>
                    <a:pt x="2135" y="6785"/>
                  </a:cubicBezTo>
                  <a:cubicBezTo>
                    <a:pt x="2169" y="6785"/>
                    <a:pt x="2202" y="6792"/>
                    <a:pt x="2236" y="6805"/>
                  </a:cubicBezTo>
                  <a:cubicBezTo>
                    <a:pt x="3005" y="7147"/>
                    <a:pt x="3473" y="7489"/>
                    <a:pt x="3824" y="7489"/>
                  </a:cubicBezTo>
                  <a:cubicBezTo>
                    <a:pt x="4021" y="7489"/>
                    <a:pt x="4181" y="7381"/>
                    <a:pt x="4337" y="7105"/>
                  </a:cubicBezTo>
                  <a:cubicBezTo>
                    <a:pt x="4804" y="6205"/>
                    <a:pt x="5204" y="5271"/>
                    <a:pt x="5505" y="4303"/>
                  </a:cubicBezTo>
                  <a:cubicBezTo>
                    <a:pt x="5738" y="3703"/>
                    <a:pt x="5905" y="3069"/>
                    <a:pt x="6072" y="2435"/>
                  </a:cubicBezTo>
                  <a:cubicBezTo>
                    <a:pt x="5638" y="1835"/>
                    <a:pt x="5171" y="1301"/>
                    <a:pt x="4671" y="767"/>
                  </a:cubicBezTo>
                  <a:cubicBezTo>
                    <a:pt x="4037" y="200"/>
                    <a:pt x="3903" y="34"/>
                    <a:pt x="3370"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80"/>
            <p:cNvSpPr/>
            <p:nvPr/>
          </p:nvSpPr>
          <p:spPr>
            <a:xfrm>
              <a:off x="4416650" y="2126125"/>
              <a:ext cx="127625" cy="266050"/>
            </a:xfrm>
            <a:custGeom>
              <a:rect b="b" l="l" r="r" t="t"/>
              <a:pathLst>
                <a:path extrusionOk="0" h="10642" w="5105">
                  <a:moveTo>
                    <a:pt x="5104" y="1"/>
                  </a:moveTo>
                  <a:cubicBezTo>
                    <a:pt x="3804" y="67"/>
                    <a:pt x="2636" y="668"/>
                    <a:pt x="1835" y="1669"/>
                  </a:cubicBezTo>
                  <a:cubicBezTo>
                    <a:pt x="1102" y="2469"/>
                    <a:pt x="1" y="4471"/>
                    <a:pt x="1" y="4904"/>
                  </a:cubicBezTo>
                  <a:cubicBezTo>
                    <a:pt x="19" y="5137"/>
                    <a:pt x="104" y="5235"/>
                    <a:pt x="302" y="5235"/>
                  </a:cubicBezTo>
                  <a:cubicBezTo>
                    <a:pt x="474" y="5235"/>
                    <a:pt x="730" y="5161"/>
                    <a:pt x="1102" y="5038"/>
                  </a:cubicBezTo>
                  <a:cubicBezTo>
                    <a:pt x="1138" y="5027"/>
                    <a:pt x="1171" y="5022"/>
                    <a:pt x="1201" y="5022"/>
                  </a:cubicBezTo>
                  <a:cubicBezTo>
                    <a:pt x="1852" y="5022"/>
                    <a:pt x="1337" y="7360"/>
                    <a:pt x="1368" y="10642"/>
                  </a:cubicBezTo>
                  <a:cubicBezTo>
                    <a:pt x="2069" y="8107"/>
                    <a:pt x="2936" y="5605"/>
                    <a:pt x="4004" y="3203"/>
                  </a:cubicBezTo>
                  <a:cubicBezTo>
                    <a:pt x="4271" y="2603"/>
                    <a:pt x="4604" y="2036"/>
                    <a:pt x="5071" y="1569"/>
                  </a:cubicBezTo>
                  <a:lnTo>
                    <a:pt x="5104" y="1"/>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80"/>
            <p:cNvSpPr/>
            <p:nvPr/>
          </p:nvSpPr>
          <p:spPr>
            <a:xfrm>
              <a:off x="4381625" y="1589100"/>
              <a:ext cx="405325" cy="229550"/>
            </a:xfrm>
            <a:custGeom>
              <a:rect b="b" l="l" r="r" t="t"/>
              <a:pathLst>
                <a:path extrusionOk="0" h="9182" w="16213">
                  <a:moveTo>
                    <a:pt x="7920" y="0"/>
                  </a:moveTo>
                  <a:cubicBezTo>
                    <a:pt x="7507" y="0"/>
                    <a:pt x="7103" y="133"/>
                    <a:pt x="6739" y="367"/>
                  </a:cubicBezTo>
                  <a:cubicBezTo>
                    <a:pt x="6405" y="667"/>
                    <a:pt x="6139" y="1134"/>
                    <a:pt x="5705" y="1267"/>
                  </a:cubicBezTo>
                  <a:cubicBezTo>
                    <a:pt x="5604" y="1305"/>
                    <a:pt x="5501" y="1322"/>
                    <a:pt x="5398" y="1322"/>
                  </a:cubicBezTo>
                  <a:cubicBezTo>
                    <a:pt x="4956" y="1322"/>
                    <a:pt x="4497" y="1023"/>
                    <a:pt x="4037" y="834"/>
                  </a:cubicBezTo>
                  <a:cubicBezTo>
                    <a:pt x="3731" y="681"/>
                    <a:pt x="3383" y="614"/>
                    <a:pt x="3038" y="614"/>
                  </a:cubicBezTo>
                  <a:cubicBezTo>
                    <a:pt x="2856" y="614"/>
                    <a:pt x="2675" y="632"/>
                    <a:pt x="2503" y="667"/>
                  </a:cubicBezTo>
                  <a:cubicBezTo>
                    <a:pt x="1969" y="834"/>
                    <a:pt x="1569" y="1234"/>
                    <a:pt x="1402" y="1734"/>
                  </a:cubicBezTo>
                  <a:cubicBezTo>
                    <a:pt x="1302" y="2235"/>
                    <a:pt x="1469" y="2835"/>
                    <a:pt x="1202" y="3235"/>
                  </a:cubicBezTo>
                  <a:lnTo>
                    <a:pt x="1202" y="3269"/>
                  </a:lnTo>
                  <a:cubicBezTo>
                    <a:pt x="1035" y="3435"/>
                    <a:pt x="868" y="3569"/>
                    <a:pt x="668" y="3702"/>
                  </a:cubicBezTo>
                  <a:cubicBezTo>
                    <a:pt x="268" y="4103"/>
                    <a:pt x="34" y="4670"/>
                    <a:pt x="34" y="5237"/>
                  </a:cubicBezTo>
                  <a:cubicBezTo>
                    <a:pt x="1" y="5570"/>
                    <a:pt x="1" y="5871"/>
                    <a:pt x="101" y="6204"/>
                  </a:cubicBezTo>
                  <a:cubicBezTo>
                    <a:pt x="168" y="6504"/>
                    <a:pt x="368" y="6805"/>
                    <a:pt x="635" y="6938"/>
                  </a:cubicBezTo>
                  <a:cubicBezTo>
                    <a:pt x="835" y="7038"/>
                    <a:pt x="1035" y="7105"/>
                    <a:pt x="1202" y="7205"/>
                  </a:cubicBezTo>
                  <a:cubicBezTo>
                    <a:pt x="1569" y="7472"/>
                    <a:pt x="1602" y="7939"/>
                    <a:pt x="1869" y="8306"/>
                  </a:cubicBezTo>
                  <a:cubicBezTo>
                    <a:pt x="2219" y="8685"/>
                    <a:pt x="2696" y="8885"/>
                    <a:pt x="3189" y="8885"/>
                  </a:cubicBezTo>
                  <a:cubicBezTo>
                    <a:pt x="3260" y="8885"/>
                    <a:pt x="3332" y="8881"/>
                    <a:pt x="3403" y="8873"/>
                  </a:cubicBezTo>
                  <a:cubicBezTo>
                    <a:pt x="3570" y="8839"/>
                    <a:pt x="3745" y="8823"/>
                    <a:pt x="3920" y="8823"/>
                  </a:cubicBezTo>
                  <a:cubicBezTo>
                    <a:pt x="4095" y="8823"/>
                    <a:pt x="4271" y="8839"/>
                    <a:pt x="4437" y="8873"/>
                  </a:cubicBezTo>
                  <a:cubicBezTo>
                    <a:pt x="4738" y="9006"/>
                    <a:pt x="5104" y="9106"/>
                    <a:pt x="5438" y="9173"/>
                  </a:cubicBezTo>
                  <a:cubicBezTo>
                    <a:pt x="5507" y="9179"/>
                    <a:pt x="5574" y="9181"/>
                    <a:pt x="5641" y="9181"/>
                  </a:cubicBezTo>
                  <a:cubicBezTo>
                    <a:pt x="5964" y="9181"/>
                    <a:pt x="6268" y="9117"/>
                    <a:pt x="6572" y="9006"/>
                  </a:cubicBezTo>
                  <a:cubicBezTo>
                    <a:pt x="7106" y="8806"/>
                    <a:pt x="7706" y="8372"/>
                    <a:pt x="7640" y="7772"/>
                  </a:cubicBezTo>
                  <a:lnTo>
                    <a:pt x="7640" y="7772"/>
                  </a:lnTo>
                  <a:cubicBezTo>
                    <a:pt x="7993" y="8331"/>
                    <a:pt x="8606" y="8657"/>
                    <a:pt x="9249" y="8657"/>
                  </a:cubicBezTo>
                  <a:cubicBezTo>
                    <a:pt x="9335" y="8657"/>
                    <a:pt x="9421" y="8651"/>
                    <a:pt x="9508" y="8639"/>
                  </a:cubicBezTo>
                  <a:cubicBezTo>
                    <a:pt x="10108" y="8606"/>
                    <a:pt x="10675" y="8239"/>
                    <a:pt x="10942" y="7705"/>
                  </a:cubicBezTo>
                  <a:cubicBezTo>
                    <a:pt x="11244" y="8096"/>
                    <a:pt x="11666" y="8272"/>
                    <a:pt x="12080" y="8272"/>
                  </a:cubicBezTo>
                  <a:cubicBezTo>
                    <a:pt x="12763" y="8272"/>
                    <a:pt x="13427" y="7793"/>
                    <a:pt x="13510" y="7005"/>
                  </a:cubicBezTo>
                  <a:cubicBezTo>
                    <a:pt x="13663" y="7059"/>
                    <a:pt x="13824" y="7084"/>
                    <a:pt x="13989" y="7084"/>
                  </a:cubicBezTo>
                  <a:cubicBezTo>
                    <a:pt x="14832" y="7084"/>
                    <a:pt x="15756" y="6424"/>
                    <a:pt x="15979" y="5670"/>
                  </a:cubicBezTo>
                  <a:cubicBezTo>
                    <a:pt x="16212" y="4970"/>
                    <a:pt x="15979" y="4236"/>
                    <a:pt x="15445" y="3769"/>
                  </a:cubicBezTo>
                  <a:cubicBezTo>
                    <a:pt x="15112" y="3569"/>
                    <a:pt x="14811" y="3335"/>
                    <a:pt x="14545" y="3069"/>
                  </a:cubicBezTo>
                  <a:cubicBezTo>
                    <a:pt x="14378" y="2768"/>
                    <a:pt x="14278" y="2435"/>
                    <a:pt x="14178" y="2135"/>
                  </a:cubicBezTo>
                  <a:cubicBezTo>
                    <a:pt x="13844" y="1334"/>
                    <a:pt x="13077" y="800"/>
                    <a:pt x="12210" y="767"/>
                  </a:cubicBezTo>
                  <a:cubicBezTo>
                    <a:pt x="11809" y="767"/>
                    <a:pt x="11409" y="967"/>
                    <a:pt x="11009" y="967"/>
                  </a:cubicBezTo>
                  <a:cubicBezTo>
                    <a:pt x="10575" y="900"/>
                    <a:pt x="10175" y="734"/>
                    <a:pt x="9808" y="533"/>
                  </a:cubicBezTo>
                  <a:cubicBezTo>
                    <a:pt x="9341" y="300"/>
                    <a:pt x="8807" y="133"/>
                    <a:pt x="8273" y="33"/>
                  </a:cubicBezTo>
                  <a:cubicBezTo>
                    <a:pt x="8155" y="11"/>
                    <a:pt x="8037" y="0"/>
                    <a:pt x="7920"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80"/>
            <p:cNvSpPr/>
            <p:nvPr/>
          </p:nvSpPr>
          <p:spPr>
            <a:xfrm>
              <a:off x="4565925" y="1895850"/>
              <a:ext cx="38975" cy="32700"/>
            </a:xfrm>
            <a:custGeom>
              <a:rect b="b" l="l" r="r" t="t"/>
              <a:pathLst>
                <a:path extrusionOk="0" h="1308" w="1559">
                  <a:moveTo>
                    <a:pt x="672" y="0"/>
                  </a:moveTo>
                  <a:cubicBezTo>
                    <a:pt x="333" y="0"/>
                    <a:pt x="1" y="268"/>
                    <a:pt x="1" y="672"/>
                  </a:cubicBezTo>
                  <a:cubicBezTo>
                    <a:pt x="1" y="1006"/>
                    <a:pt x="268" y="1306"/>
                    <a:pt x="635" y="1306"/>
                  </a:cubicBezTo>
                  <a:cubicBezTo>
                    <a:pt x="648" y="1307"/>
                    <a:pt x="662" y="1307"/>
                    <a:pt x="676" y="1307"/>
                  </a:cubicBezTo>
                  <a:cubicBezTo>
                    <a:pt x="1250" y="1307"/>
                    <a:pt x="1559" y="629"/>
                    <a:pt x="1135" y="205"/>
                  </a:cubicBezTo>
                  <a:cubicBezTo>
                    <a:pt x="1004" y="63"/>
                    <a:pt x="837" y="0"/>
                    <a:pt x="67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80"/>
            <p:cNvSpPr/>
            <p:nvPr/>
          </p:nvSpPr>
          <p:spPr>
            <a:xfrm>
              <a:off x="4581775" y="1826950"/>
              <a:ext cx="39225" cy="28175"/>
            </a:xfrm>
            <a:custGeom>
              <a:rect b="b" l="l" r="r" t="t"/>
              <a:pathLst>
                <a:path extrusionOk="0" h="1127" w="1569">
                  <a:moveTo>
                    <a:pt x="707" y="0"/>
                  </a:moveTo>
                  <a:cubicBezTo>
                    <a:pt x="396" y="0"/>
                    <a:pt x="102" y="189"/>
                    <a:pt x="1" y="493"/>
                  </a:cubicBezTo>
                  <a:lnTo>
                    <a:pt x="1435" y="1127"/>
                  </a:lnTo>
                  <a:cubicBezTo>
                    <a:pt x="1568" y="726"/>
                    <a:pt x="1402" y="259"/>
                    <a:pt x="1001" y="59"/>
                  </a:cubicBezTo>
                  <a:cubicBezTo>
                    <a:pt x="905" y="19"/>
                    <a:pt x="805" y="0"/>
                    <a:pt x="70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80"/>
            <p:cNvSpPr/>
            <p:nvPr/>
          </p:nvSpPr>
          <p:spPr>
            <a:xfrm>
              <a:off x="4438350" y="1827050"/>
              <a:ext cx="40050" cy="24750"/>
            </a:xfrm>
            <a:custGeom>
              <a:rect b="b" l="l" r="r" t="t"/>
              <a:pathLst>
                <a:path extrusionOk="0" h="990" w="1602">
                  <a:moveTo>
                    <a:pt x="851" y="1"/>
                  </a:moveTo>
                  <a:cubicBezTo>
                    <a:pt x="790" y="1"/>
                    <a:pt x="729" y="8"/>
                    <a:pt x="667" y="22"/>
                  </a:cubicBezTo>
                  <a:cubicBezTo>
                    <a:pt x="267" y="155"/>
                    <a:pt x="0" y="556"/>
                    <a:pt x="67" y="989"/>
                  </a:cubicBezTo>
                  <a:lnTo>
                    <a:pt x="1601" y="622"/>
                  </a:lnTo>
                  <a:cubicBezTo>
                    <a:pt x="1544" y="250"/>
                    <a:pt x="1217" y="1"/>
                    <a:pt x="85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80"/>
            <p:cNvSpPr/>
            <p:nvPr/>
          </p:nvSpPr>
          <p:spPr>
            <a:xfrm>
              <a:off x="4438350" y="1891800"/>
              <a:ext cx="37550" cy="32325"/>
            </a:xfrm>
            <a:custGeom>
              <a:rect b="b" l="l" r="r" t="t"/>
              <a:pathLst>
                <a:path extrusionOk="0" h="1293" w="1502">
                  <a:moveTo>
                    <a:pt x="667" y="0"/>
                  </a:moveTo>
                  <a:cubicBezTo>
                    <a:pt x="300" y="34"/>
                    <a:pt x="0" y="301"/>
                    <a:pt x="0" y="667"/>
                  </a:cubicBezTo>
                  <a:cubicBezTo>
                    <a:pt x="22" y="1047"/>
                    <a:pt x="329" y="1293"/>
                    <a:pt x="650" y="1293"/>
                  </a:cubicBezTo>
                  <a:cubicBezTo>
                    <a:pt x="808" y="1293"/>
                    <a:pt x="969" y="1233"/>
                    <a:pt x="1101" y="1101"/>
                  </a:cubicBezTo>
                  <a:cubicBezTo>
                    <a:pt x="1501" y="701"/>
                    <a:pt x="1201" y="0"/>
                    <a:pt x="66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80"/>
            <p:cNvSpPr/>
            <p:nvPr/>
          </p:nvSpPr>
          <p:spPr>
            <a:xfrm>
              <a:off x="4658500" y="1852600"/>
              <a:ext cx="122600" cy="60075"/>
            </a:xfrm>
            <a:custGeom>
              <a:rect b="b" l="l" r="r" t="t"/>
              <a:pathLst>
                <a:path extrusionOk="0" h="2403" w="4904">
                  <a:moveTo>
                    <a:pt x="0" y="1"/>
                  </a:moveTo>
                  <a:lnTo>
                    <a:pt x="0" y="1101"/>
                  </a:lnTo>
                  <a:lnTo>
                    <a:pt x="3470" y="2402"/>
                  </a:lnTo>
                  <a:cubicBezTo>
                    <a:pt x="3782" y="1996"/>
                    <a:pt x="4270" y="1765"/>
                    <a:pt x="4797" y="1765"/>
                  </a:cubicBezTo>
                  <a:cubicBezTo>
                    <a:pt x="4833" y="1765"/>
                    <a:pt x="4868" y="1766"/>
                    <a:pt x="4904" y="1768"/>
                  </a:cubicBezTo>
                  <a:lnTo>
                    <a:pt x="0"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80"/>
            <p:cNvSpPr/>
            <p:nvPr/>
          </p:nvSpPr>
          <p:spPr>
            <a:xfrm>
              <a:off x="4366675" y="1845900"/>
              <a:ext cx="302700" cy="123600"/>
            </a:xfrm>
            <a:custGeom>
              <a:rect b="b" l="l" r="r" t="t"/>
              <a:pathLst>
                <a:path extrusionOk="0" h="4944" w="12108">
                  <a:moveTo>
                    <a:pt x="2433" y="535"/>
                  </a:moveTo>
                  <a:cubicBezTo>
                    <a:pt x="2567" y="535"/>
                    <a:pt x="2734" y="569"/>
                    <a:pt x="2900" y="569"/>
                  </a:cubicBezTo>
                  <a:cubicBezTo>
                    <a:pt x="3634" y="702"/>
                    <a:pt x="4435" y="1036"/>
                    <a:pt x="4635" y="1336"/>
                  </a:cubicBezTo>
                  <a:cubicBezTo>
                    <a:pt x="4835" y="1636"/>
                    <a:pt x="4802" y="2270"/>
                    <a:pt x="4702" y="2837"/>
                  </a:cubicBezTo>
                  <a:cubicBezTo>
                    <a:pt x="4668" y="2970"/>
                    <a:pt x="4635" y="3071"/>
                    <a:pt x="4602" y="3204"/>
                  </a:cubicBezTo>
                  <a:lnTo>
                    <a:pt x="4602" y="3237"/>
                  </a:lnTo>
                  <a:lnTo>
                    <a:pt x="4602" y="3271"/>
                  </a:lnTo>
                  <a:cubicBezTo>
                    <a:pt x="4602" y="3304"/>
                    <a:pt x="4568" y="3304"/>
                    <a:pt x="4568" y="3337"/>
                  </a:cubicBezTo>
                  <a:lnTo>
                    <a:pt x="4535" y="3437"/>
                  </a:lnTo>
                  <a:lnTo>
                    <a:pt x="4502" y="3504"/>
                  </a:lnTo>
                  <a:cubicBezTo>
                    <a:pt x="4502" y="3504"/>
                    <a:pt x="4502" y="3504"/>
                    <a:pt x="4502" y="3538"/>
                  </a:cubicBezTo>
                  <a:lnTo>
                    <a:pt x="4468" y="3571"/>
                  </a:lnTo>
                  <a:lnTo>
                    <a:pt x="4435" y="3638"/>
                  </a:lnTo>
                  <a:cubicBezTo>
                    <a:pt x="4135" y="4087"/>
                    <a:pt x="3620" y="4348"/>
                    <a:pt x="3083" y="4348"/>
                  </a:cubicBezTo>
                  <a:cubicBezTo>
                    <a:pt x="3022" y="4348"/>
                    <a:pt x="2961" y="4345"/>
                    <a:pt x="2900" y="4338"/>
                  </a:cubicBezTo>
                  <a:cubicBezTo>
                    <a:pt x="2634" y="4338"/>
                    <a:pt x="2367" y="4271"/>
                    <a:pt x="2100" y="4138"/>
                  </a:cubicBezTo>
                  <a:cubicBezTo>
                    <a:pt x="1366" y="3771"/>
                    <a:pt x="1166" y="2937"/>
                    <a:pt x="1099" y="2537"/>
                  </a:cubicBezTo>
                  <a:cubicBezTo>
                    <a:pt x="966" y="2003"/>
                    <a:pt x="799" y="1036"/>
                    <a:pt x="1032" y="802"/>
                  </a:cubicBezTo>
                  <a:cubicBezTo>
                    <a:pt x="1099" y="736"/>
                    <a:pt x="1199" y="669"/>
                    <a:pt x="1299" y="635"/>
                  </a:cubicBezTo>
                  <a:cubicBezTo>
                    <a:pt x="1333" y="635"/>
                    <a:pt x="1366" y="602"/>
                    <a:pt x="1433" y="602"/>
                  </a:cubicBezTo>
                  <a:lnTo>
                    <a:pt x="1499" y="569"/>
                  </a:lnTo>
                  <a:lnTo>
                    <a:pt x="1633" y="569"/>
                  </a:lnTo>
                  <a:cubicBezTo>
                    <a:pt x="1700" y="569"/>
                    <a:pt x="1800" y="535"/>
                    <a:pt x="1866" y="535"/>
                  </a:cubicBezTo>
                  <a:close/>
                  <a:moveTo>
                    <a:pt x="9458" y="624"/>
                  </a:moveTo>
                  <a:cubicBezTo>
                    <a:pt x="10292" y="624"/>
                    <a:pt x="10834" y="826"/>
                    <a:pt x="11040" y="1002"/>
                  </a:cubicBezTo>
                  <a:cubicBezTo>
                    <a:pt x="11273" y="1236"/>
                    <a:pt x="11173" y="2203"/>
                    <a:pt x="11073" y="2670"/>
                  </a:cubicBezTo>
                  <a:lnTo>
                    <a:pt x="11073" y="2737"/>
                  </a:lnTo>
                  <a:lnTo>
                    <a:pt x="11073" y="2770"/>
                  </a:lnTo>
                  <a:lnTo>
                    <a:pt x="11006" y="2970"/>
                  </a:lnTo>
                  <a:cubicBezTo>
                    <a:pt x="11006" y="3004"/>
                    <a:pt x="11006" y="3037"/>
                    <a:pt x="10973" y="3071"/>
                  </a:cubicBezTo>
                  <a:cubicBezTo>
                    <a:pt x="10973" y="3137"/>
                    <a:pt x="10940" y="3204"/>
                    <a:pt x="10906" y="3271"/>
                  </a:cubicBezTo>
                  <a:cubicBezTo>
                    <a:pt x="10906" y="3304"/>
                    <a:pt x="10906" y="3337"/>
                    <a:pt x="10906" y="3337"/>
                  </a:cubicBezTo>
                  <a:lnTo>
                    <a:pt x="10873" y="3404"/>
                  </a:lnTo>
                  <a:lnTo>
                    <a:pt x="10839" y="3437"/>
                  </a:lnTo>
                  <a:lnTo>
                    <a:pt x="10806" y="3504"/>
                  </a:lnTo>
                  <a:lnTo>
                    <a:pt x="10773" y="3571"/>
                  </a:lnTo>
                  <a:lnTo>
                    <a:pt x="10739" y="3638"/>
                  </a:lnTo>
                  <a:cubicBezTo>
                    <a:pt x="10739" y="3638"/>
                    <a:pt x="10706" y="3671"/>
                    <a:pt x="10706" y="3704"/>
                  </a:cubicBezTo>
                  <a:cubicBezTo>
                    <a:pt x="10391" y="4145"/>
                    <a:pt x="9868" y="4408"/>
                    <a:pt x="9334" y="4408"/>
                  </a:cubicBezTo>
                  <a:cubicBezTo>
                    <a:pt x="9302" y="4408"/>
                    <a:pt x="9270" y="4407"/>
                    <a:pt x="9238" y="4405"/>
                  </a:cubicBezTo>
                  <a:cubicBezTo>
                    <a:pt x="9202" y="4407"/>
                    <a:pt x="9167" y="4408"/>
                    <a:pt x="9131" y="4408"/>
                  </a:cubicBezTo>
                  <a:cubicBezTo>
                    <a:pt x="8600" y="4408"/>
                    <a:pt x="8079" y="4179"/>
                    <a:pt x="7704" y="3804"/>
                  </a:cubicBezTo>
                  <a:cubicBezTo>
                    <a:pt x="7437" y="3538"/>
                    <a:pt x="7270" y="3171"/>
                    <a:pt x="7204" y="2804"/>
                  </a:cubicBezTo>
                  <a:cubicBezTo>
                    <a:pt x="7037" y="2237"/>
                    <a:pt x="6970" y="1603"/>
                    <a:pt x="7170" y="1303"/>
                  </a:cubicBezTo>
                  <a:cubicBezTo>
                    <a:pt x="7270" y="1203"/>
                    <a:pt x="7370" y="1136"/>
                    <a:pt x="7470" y="1069"/>
                  </a:cubicBezTo>
                  <a:lnTo>
                    <a:pt x="7537" y="1036"/>
                  </a:lnTo>
                  <a:lnTo>
                    <a:pt x="7570" y="1036"/>
                  </a:lnTo>
                  <a:lnTo>
                    <a:pt x="7737" y="969"/>
                  </a:lnTo>
                  <a:lnTo>
                    <a:pt x="7871" y="902"/>
                  </a:lnTo>
                  <a:cubicBezTo>
                    <a:pt x="8004" y="836"/>
                    <a:pt x="8171" y="802"/>
                    <a:pt x="8338" y="769"/>
                  </a:cubicBezTo>
                  <a:lnTo>
                    <a:pt x="8504" y="702"/>
                  </a:lnTo>
                  <a:cubicBezTo>
                    <a:pt x="8671" y="669"/>
                    <a:pt x="8838" y="669"/>
                    <a:pt x="8971" y="635"/>
                  </a:cubicBezTo>
                  <a:lnTo>
                    <a:pt x="9105" y="635"/>
                  </a:lnTo>
                  <a:cubicBezTo>
                    <a:pt x="9228" y="628"/>
                    <a:pt x="9346" y="624"/>
                    <a:pt x="9458" y="624"/>
                  </a:cubicBezTo>
                  <a:close/>
                  <a:moveTo>
                    <a:pt x="1772" y="0"/>
                  </a:moveTo>
                  <a:cubicBezTo>
                    <a:pt x="1402" y="0"/>
                    <a:pt x="1032" y="23"/>
                    <a:pt x="666" y="68"/>
                  </a:cubicBezTo>
                  <a:lnTo>
                    <a:pt x="365" y="102"/>
                  </a:lnTo>
                  <a:cubicBezTo>
                    <a:pt x="356" y="100"/>
                    <a:pt x="346" y="99"/>
                    <a:pt x="337" y="99"/>
                  </a:cubicBezTo>
                  <a:cubicBezTo>
                    <a:pt x="176" y="99"/>
                    <a:pt x="0" y="352"/>
                    <a:pt x="32" y="635"/>
                  </a:cubicBezTo>
                  <a:cubicBezTo>
                    <a:pt x="65" y="902"/>
                    <a:pt x="165" y="1136"/>
                    <a:pt x="332" y="1336"/>
                  </a:cubicBezTo>
                  <a:cubicBezTo>
                    <a:pt x="399" y="1403"/>
                    <a:pt x="432" y="1469"/>
                    <a:pt x="465" y="1569"/>
                  </a:cubicBezTo>
                  <a:cubicBezTo>
                    <a:pt x="565" y="2203"/>
                    <a:pt x="699" y="2837"/>
                    <a:pt x="899" y="3437"/>
                  </a:cubicBezTo>
                  <a:cubicBezTo>
                    <a:pt x="1223" y="4247"/>
                    <a:pt x="1986" y="4773"/>
                    <a:pt x="2824" y="4773"/>
                  </a:cubicBezTo>
                  <a:cubicBezTo>
                    <a:pt x="2849" y="4773"/>
                    <a:pt x="2875" y="4773"/>
                    <a:pt x="2900" y="4772"/>
                  </a:cubicBezTo>
                  <a:cubicBezTo>
                    <a:pt x="3134" y="4772"/>
                    <a:pt x="3367" y="4772"/>
                    <a:pt x="3601" y="4705"/>
                  </a:cubicBezTo>
                  <a:lnTo>
                    <a:pt x="3634" y="4705"/>
                  </a:lnTo>
                  <a:cubicBezTo>
                    <a:pt x="3834" y="4672"/>
                    <a:pt x="4035" y="4605"/>
                    <a:pt x="4201" y="4505"/>
                  </a:cubicBezTo>
                  <a:lnTo>
                    <a:pt x="4235" y="4505"/>
                  </a:lnTo>
                  <a:lnTo>
                    <a:pt x="4301" y="4472"/>
                  </a:lnTo>
                  <a:lnTo>
                    <a:pt x="4335" y="4405"/>
                  </a:lnTo>
                  <a:lnTo>
                    <a:pt x="4402" y="4372"/>
                  </a:lnTo>
                  <a:cubicBezTo>
                    <a:pt x="4435" y="4372"/>
                    <a:pt x="4435" y="4338"/>
                    <a:pt x="4468" y="4338"/>
                  </a:cubicBezTo>
                  <a:cubicBezTo>
                    <a:pt x="4468" y="4305"/>
                    <a:pt x="4502" y="4305"/>
                    <a:pt x="4502" y="4271"/>
                  </a:cubicBezTo>
                  <a:lnTo>
                    <a:pt x="4635" y="4171"/>
                  </a:lnTo>
                  <a:cubicBezTo>
                    <a:pt x="4802" y="3971"/>
                    <a:pt x="4969" y="3704"/>
                    <a:pt x="5069" y="3471"/>
                  </a:cubicBezTo>
                  <a:cubicBezTo>
                    <a:pt x="5369" y="2804"/>
                    <a:pt x="5269" y="1903"/>
                    <a:pt x="5769" y="1803"/>
                  </a:cubicBezTo>
                  <a:lnTo>
                    <a:pt x="5869" y="1803"/>
                  </a:lnTo>
                  <a:cubicBezTo>
                    <a:pt x="6536" y="1803"/>
                    <a:pt x="6470" y="2804"/>
                    <a:pt x="6803" y="3504"/>
                  </a:cubicBezTo>
                  <a:cubicBezTo>
                    <a:pt x="7214" y="4389"/>
                    <a:pt x="8073" y="4944"/>
                    <a:pt x="9012" y="4944"/>
                  </a:cubicBezTo>
                  <a:cubicBezTo>
                    <a:pt x="9065" y="4944"/>
                    <a:pt x="9118" y="4942"/>
                    <a:pt x="9172" y="4939"/>
                  </a:cubicBezTo>
                  <a:lnTo>
                    <a:pt x="9505" y="4939"/>
                  </a:lnTo>
                  <a:cubicBezTo>
                    <a:pt x="9639" y="4939"/>
                    <a:pt x="9739" y="4905"/>
                    <a:pt x="9839" y="4872"/>
                  </a:cubicBezTo>
                  <a:lnTo>
                    <a:pt x="9972" y="4872"/>
                  </a:lnTo>
                  <a:lnTo>
                    <a:pt x="10072" y="4839"/>
                  </a:lnTo>
                  <a:lnTo>
                    <a:pt x="10139" y="4805"/>
                  </a:lnTo>
                  <a:cubicBezTo>
                    <a:pt x="10272" y="4772"/>
                    <a:pt x="10406" y="4705"/>
                    <a:pt x="10506" y="4638"/>
                  </a:cubicBezTo>
                  <a:lnTo>
                    <a:pt x="10639" y="4538"/>
                  </a:lnTo>
                  <a:cubicBezTo>
                    <a:pt x="10706" y="4472"/>
                    <a:pt x="10773" y="4405"/>
                    <a:pt x="10839" y="4338"/>
                  </a:cubicBezTo>
                  <a:cubicBezTo>
                    <a:pt x="11040" y="4171"/>
                    <a:pt x="11173" y="3938"/>
                    <a:pt x="11273" y="3704"/>
                  </a:cubicBezTo>
                  <a:cubicBezTo>
                    <a:pt x="11440" y="3071"/>
                    <a:pt x="11573" y="2470"/>
                    <a:pt x="11640" y="1836"/>
                  </a:cubicBezTo>
                  <a:cubicBezTo>
                    <a:pt x="11673" y="1736"/>
                    <a:pt x="11707" y="1636"/>
                    <a:pt x="11773" y="1569"/>
                  </a:cubicBezTo>
                  <a:cubicBezTo>
                    <a:pt x="11940" y="1369"/>
                    <a:pt x="12040" y="1136"/>
                    <a:pt x="12074" y="902"/>
                  </a:cubicBezTo>
                  <a:cubicBezTo>
                    <a:pt x="12107" y="635"/>
                    <a:pt x="11940" y="402"/>
                    <a:pt x="11673" y="335"/>
                  </a:cubicBezTo>
                  <a:lnTo>
                    <a:pt x="11340" y="269"/>
                  </a:lnTo>
                  <a:cubicBezTo>
                    <a:pt x="10765" y="199"/>
                    <a:pt x="10090" y="147"/>
                    <a:pt x="9457" y="147"/>
                  </a:cubicBezTo>
                  <a:cubicBezTo>
                    <a:pt x="8879" y="147"/>
                    <a:pt x="8336" y="190"/>
                    <a:pt x="7937" y="302"/>
                  </a:cubicBezTo>
                  <a:cubicBezTo>
                    <a:pt x="6884" y="589"/>
                    <a:pt x="6502" y="938"/>
                    <a:pt x="5916" y="938"/>
                  </a:cubicBezTo>
                  <a:cubicBezTo>
                    <a:pt x="5890" y="938"/>
                    <a:pt x="5863" y="937"/>
                    <a:pt x="5836" y="936"/>
                  </a:cubicBezTo>
                  <a:cubicBezTo>
                    <a:pt x="5202" y="936"/>
                    <a:pt x="4902" y="569"/>
                    <a:pt x="3868" y="235"/>
                  </a:cubicBezTo>
                  <a:cubicBezTo>
                    <a:pt x="3189" y="82"/>
                    <a:pt x="2481" y="0"/>
                    <a:pt x="177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80"/>
            <p:cNvSpPr/>
            <p:nvPr/>
          </p:nvSpPr>
          <p:spPr>
            <a:xfrm>
              <a:off x="4454175" y="1889300"/>
              <a:ext cx="66750" cy="92575"/>
            </a:xfrm>
            <a:custGeom>
              <a:rect b="b" l="l" r="r" t="t"/>
              <a:pathLst>
                <a:path extrusionOk="0" h="3703" w="2670">
                  <a:moveTo>
                    <a:pt x="2269" y="0"/>
                  </a:moveTo>
                  <a:cubicBezTo>
                    <a:pt x="2202" y="34"/>
                    <a:pt x="2169" y="34"/>
                    <a:pt x="2136" y="67"/>
                  </a:cubicBezTo>
                  <a:cubicBezTo>
                    <a:pt x="2102" y="100"/>
                    <a:pt x="2069" y="100"/>
                    <a:pt x="2036" y="134"/>
                  </a:cubicBezTo>
                  <a:cubicBezTo>
                    <a:pt x="1735" y="401"/>
                    <a:pt x="1469" y="667"/>
                    <a:pt x="1202" y="968"/>
                  </a:cubicBezTo>
                  <a:cubicBezTo>
                    <a:pt x="868" y="1401"/>
                    <a:pt x="568" y="1835"/>
                    <a:pt x="334" y="2335"/>
                  </a:cubicBezTo>
                  <a:cubicBezTo>
                    <a:pt x="234" y="2535"/>
                    <a:pt x="134" y="2736"/>
                    <a:pt x="68" y="2969"/>
                  </a:cubicBezTo>
                  <a:cubicBezTo>
                    <a:pt x="34" y="3002"/>
                    <a:pt x="34" y="3069"/>
                    <a:pt x="1" y="3136"/>
                  </a:cubicBezTo>
                  <a:lnTo>
                    <a:pt x="2303" y="3703"/>
                  </a:lnTo>
                  <a:lnTo>
                    <a:pt x="2669" y="100"/>
                  </a:lnTo>
                  <a:cubicBezTo>
                    <a:pt x="2603" y="34"/>
                    <a:pt x="2503" y="0"/>
                    <a:pt x="2369" y="0"/>
                  </a:cubicBezTo>
                  <a:close/>
                </a:path>
              </a:pathLst>
            </a:custGeom>
            <a:solidFill>
              <a:srgbClr val="9A4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80"/>
            <p:cNvSpPr/>
            <p:nvPr/>
          </p:nvSpPr>
          <p:spPr>
            <a:xfrm>
              <a:off x="4507550" y="2005200"/>
              <a:ext cx="70075" cy="41700"/>
            </a:xfrm>
            <a:custGeom>
              <a:rect b="b" l="l" r="r" t="t"/>
              <a:pathLst>
                <a:path extrusionOk="0" h="1668" w="2803">
                  <a:moveTo>
                    <a:pt x="2669" y="1"/>
                  </a:moveTo>
                  <a:lnTo>
                    <a:pt x="1" y="568"/>
                  </a:lnTo>
                  <a:cubicBezTo>
                    <a:pt x="117" y="1206"/>
                    <a:pt x="661" y="1668"/>
                    <a:pt x="1306" y="1668"/>
                  </a:cubicBezTo>
                  <a:cubicBezTo>
                    <a:pt x="1403" y="1668"/>
                    <a:pt x="1502" y="1657"/>
                    <a:pt x="1602" y="1635"/>
                  </a:cubicBezTo>
                  <a:cubicBezTo>
                    <a:pt x="2336" y="1469"/>
                    <a:pt x="2803" y="735"/>
                    <a:pt x="2669" y="1"/>
                  </a:cubicBezTo>
                  <a:close/>
                </a:path>
              </a:pathLst>
            </a:custGeom>
            <a:solidFill>
              <a:srgbClr val="9A4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80"/>
            <p:cNvSpPr/>
            <p:nvPr/>
          </p:nvSpPr>
          <p:spPr>
            <a:xfrm>
              <a:off x="4536750" y="2015425"/>
              <a:ext cx="37550" cy="31300"/>
            </a:xfrm>
            <a:custGeom>
              <a:rect b="b" l="l" r="r" t="t"/>
              <a:pathLst>
                <a:path extrusionOk="0" h="1252" w="1502">
                  <a:moveTo>
                    <a:pt x="1347" y="1"/>
                  </a:moveTo>
                  <a:cubicBezTo>
                    <a:pt x="1293" y="1"/>
                    <a:pt x="1234" y="9"/>
                    <a:pt x="1168" y="26"/>
                  </a:cubicBezTo>
                  <a:cubicBezTo>
                    <a:pt x="534" y="26"/>
                    <a:pt x="0" y="559"/>
                    <a:pt x="0" y="1226"/>
                  </a:cubicBezTo>
                  <a:cubicBezTo>
                    <a:pt x="67" y="1243"/>
                    <a:pt x="134" y="1251"/>
                    <a:pt x="205" y="1251"/>
                  </a:cubicBezTo>
                  <a:cubicBezTo>
                    <a:pt x="275" y="1251"/>
                    <a:pt x="351" y="1243"/>
                    <a:pt x="434" y="1226"/>
                  </a:cubicBezTo>
                  <a:cubicBezTo>
                    <a:pt x="1001" y="1093"/>
                    <a:pt x="1435" y="593"/>
                    <a:pt x="1501" y="26"/>
                  </a:cubicBezTo>
                  <a:cubicBezTo>
                    <a:pt x="1451" y="9"/>
                    <a:pt x="1401" y="1"/>
                    <a:pt x="1347" y="1"/>
                  </a:cubicBez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1" name="Google Shape;3871;p80"/>
          <p:cNvGrpSpPr/>
          <p:nvPr/>
        </p:nvGrpSpPr>
        <p:grpSpPr>
          <a:xfrm>
            <a:off x="6945953" y="1894257"/>
            <a:ext cx="1478050" cy="1321187"/>
            <a:chOff x="1321125" y="758125"/>
            <a:chExt cx="5005250" cy="4478600"/>
          </a:xfrm>
        </p:grpSpPr>
        <p:sp>
          <p:nvSpPr>
            <p:cNvPr id="3872" name="Google Shape;3872;p80"/>
            <p:cNvSpPr/>
            <p:nvPr/>
          </p:nvSpPr>
          <p:spPr>
            <a:xfrm>
              <a:off x="1321125" y="2679850"/>
              <a:ext cx="5005250" cy="2556875"/>
            </a:xfrm>
            <a:custGeom>
              <a:rect b="b" l="l" r="r" t="t"/>
              <a:pathLst>
                <a:path extrusionOk="0" h="102275" w="200210">
                  <a:moveTo>
                    <a:pt x="100105" y="1"/>
                  </a:moveTo>
                  <a:cubicBezTo>
                    <a:pt x="44799" y="1"/>
                    <a:pt x="0" y="22917"/>
                    <a:pt x="0" y="51138"/>
                  </a:cubicBezTo>
                  <a:cubicBezTo>
                    <a:pt x="0" y="79391"/>
                    <a:pt x="44799" y="102274"/>
                    <a:pt x="100105" y="102274"/>
                  </a:cubicBezTo>
                  <a:cubicBezTo>
                    <a:pt x="155378" y="102274"/>
                    <a:pt x="200210" y="79391"/>
                    <a:pt x="200210" y="51138"/>
                  </a:cubicBezTo>
                  <a:cubicBezTo>
                    <a:pt x="200210" y="22917"/>
                    <a:pt x="155378" y="1"/>
                    <a:pt x="10010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80"/>
            <p:cNvSpPr/>
            <p:nvPr/>
          </p:nvSpPr>
          <p:spPr>
            <a:xfrm>
              <a:off x="1410350" y="3713475"/>
              <a:ext cx="960700" cy="504325"/>
            </a:xfrm>
            <a:custGeom>
              <a:rect b="b" l="l" r="r" t="t"/>
              <a:pathLst>
                <a:path extrusionOk="0" h="20173" w="38428">
                  <a:moveTo>
                    <a:pt x="19446" y="0"/>
                  </a:moveTo>
                  <a:cubicBezTo>
                    <a:pt x="14863" y="0"/>
                    <a:pt x="10261" y="1035"/>
                    <a:pt x="6772" y="3088"/>
                  </a:cubicBezTo>
                  <a:cubicBezTo>
                    <a:pt x="0" y="7091"/>
                    <a:pt x="67" y="13495"/>
                    <a:pt x="6939" y="17365"/>
                  </a:cubicBezTo>
                  <a:cubicBezTo>
                    <a:pt x="10294" y="19238"/>
                    <a:pt x="14644" y="20172"/>
                    <a:pt x="19005" y="20172"/>
                  </a:cubicBezTo>
                  <a:cubicBezTo>
                    <a:pt x="23575" y="20172"/>
                    <a:pt x="28158" y="19146"/>
                    <a:pt x="31623" y="17098"/>
                  </a:cubicBezTo>
                  <a:cubicBezTo>
                    <a:pt x="38428" y="13062"/>
                    <a:pt x="38361" y="6690"/>
                    <a:pt x="31489" y="2821"/>
                  </a:cubicBezTo>
                  <a:cubicBezTo>
                    <a:pt x="28141" y="935"/>
                    <a:pt x="23802" y="0"/>
                    <a:pt x="19446"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80"/>
            <p:cNvSpPr/>
            <p:nvPr/>
          </p:nvSpPr>
          <p:spPr>
            <a:xfrm>
              <a:off x="5155525" y="3873050"/>
              <a:ext cx="1033250" cy="543225"/>
            </a:xfrm>
            <a:custGeom>
              <a:rect b="b" l="l" r="r" t="t"/>
              <a:pathLst>
                <a:path extrusionOk="0" h="21729" w="41330">
                  <a:moveTo>
                    <a:pt x="20916" y="1"/>
                  </a:moveTo>
                  <a:cubicBezTo>
                    <a:pt x="15982" y="1"/>
                    <a:pt x="11034" y="1119"/>
                    <a:pt x="7305" y="3343"/>
                  </a:cubicBezTo>
                  <a:cubicBezTo>
                    <a:pt x="0" y="7646"/>
                    <a:pt x="67" y="14517"/>
                    <a:pt x="7472" y="18687"/>
                  </a:cubicBezTo>
                  <a:cubicBezTo>
                    <a:pt x="11064" y="20719"/>
                    <a:pt x="15733" y="21729"/>
                    <a:pt x="20422" y="21729"/>
                  </a:cubicBezTo>
                  <a:cubicBezTo>
                    <a:pt x="25356" y="21729"/>
                    <a:pt x="30312" y="20610"/>
                    <a:pt x="34058" y="18387"/>
                  </a:cubicBezTo>
                  <a:cubicBezTo>
                    <a:pt x="41330" y="14084"/>
                    <a:pt x="41263" y="7212"/>
                    <a:pt x="33891" y="3043"/>
                  </a:cubicBezTo>
                  <a:cubicBezTo>
                    <a:pt x="30283" y="1011"/>
                    <a:pt x="25605" y="1"/>
                    <a:pt x="20916"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80"/>
            <p:cNvSpPr/>
            <p:nvPr/>
          </p:nvSpPr>
          <p:spPr>
            <a:xfrm>
              <a:off x="4580100" y="758125"/>
              <a:ext cx="315250" cy="427350"/>
            </a:xfrm>
            <a:custGeom>
              <a:rect b="b" l="l" r="r" t="t"/>
              <a:pathLst>
                <a:path extrusionOk="0" h="17094" w="12610">
                  <a:moveTo>
                    <a:pt x="7401" y="5119"/>
                  </a:moveTo>
                  <a:lnTo>
                    <a:pt x="7401" y="5119"/>
                  </a:lnTo>
                  <a:cubicBezTo>
                    <a:pt x="7525" y="5123"/>
                    <a:pt x="7647" y="5154"/>
                    <a:pt x="7740" y="5185"/>
                  </a:cubicBezTo>
                  <a:cubicBezTo>
                    <a:pt x="8207" y="5352"/>
                    <a:pt x="8574" y="5786"/>
                    <a:pt x="8640" y="6286"/>
                  </a:cubicBezTo>
                  <a:cubicBezTo>
                    <a:pt x="8974" y="7754"/>
                    <a:pt x="8173" y="9922"/>
                    <a:pt x="6839" y="11156"/>
                  </a:cubicBezTo>
                  <a:cubicBezTo>
                    <a:pt x="6284" y="11658"/>
                    <a:pt x="5709" y="11909"/>
                    <a:pt x="5212" y="11909"/>
                  </a:cubicBezTo>
                  <a:cubicBezTo>
                    <a:pt x="5081" y="11909"/>
                    <a:pt x="4956" y="11891"/>
                    <a:pt x="4838" y="11857"/>
                  </a:cubicBezTo>
                  <a:cubicBezTo>
                    <a:pt x="4371" y="11690"/>
                    <a:pt x="4004" y="11256"/>
                    <a:pt x="3937" y="10756"/>
                  </a:cubicBezTo>
                  <a:cubicBezTo>
                    <a:pt x="3603" y="9288"/>
                    <a:pt x="4404" y="7087"/>
                    <a:pt x="5772" y="5886"/>
                  </a:cubicBezTo>
                  <a:cubicBezTo>
                    <a:pt x="6204" y="5453"/>
                    <a:pt x="6770" y="5187"/>
                    <a:pt x="7401" y="5119"/>
                  </a:cubicBezTo>
                  <a:close/>
                  <a:moveTo>
                    <a:pt x="7381" y="4707"/>
                  </a:moveTo>
                  <a:cubicBezTo>
                    <a:pt x="6788" y="4707"/>
                    <a:pt x="6126" y="5016"/>
                    <a:pt x="5505" y="5586"/>
                  </a:cubicBezTo>
                  <a:cubicBezTo>
                    <a:pt x="4037" y="6886"/>
                    <a:pt x="3170" y="9255"/>
                    <a:pt x="3570" y="10856"/>
                  </a:cubicBezTo>
                  <a:cubicBezTo>
                    <a:pt x="3670" y="11490"/>
                    <a:pt x="4104" y="12023"/>
                    <a:pt x="4738" y="12257"/>
                  </a:cubicBezTo>
                  <a:cubicBezTo>
                    <a:pt x="4871" y="12290"/>
                    <a:pt x="5038" y="12324"/>
                    <a:pt x="5205" y="12324"/>
                  </a:cubicBezTo>
                  <a:cubicBezTo>
                    <a:pt x="5905" y="12290"/>
                    <a:pt x="6606" y="11957"/>
                    <a:pt x="7106" y="11456"/>
                  </a:cubicBezTo>
                  <a:cubicBezTo>
                    <a:pt x="8574" y="10155"/>
                    <a:pt x="9441" y="7787"/>
                    <a:pt x="9041" y="6186"/>
                  </a:cubicBezTo>
                  <a:cubicBezTo>
                    <a:pt x="8941" y="5552"/>
                    <a:pt x="8507" y="5018"/>
                    <a:pt x="7873" y="4785"/>
                  </a:cubicBezTo>
                  <a:cubicBezTo>
                    <a:pt x="7717" y="4733"/>
                    <a:pt x="7552" y="4707"/>
                    <a:pt x="7381" y="4707"/>
                  </a:cubicBezTo>
                  <a:close/>
                  <a:moveTo>
                    <a:pt x="8874" y="348"/>
                  </a:moveTo>
                  <a:lnTo>
                    <a:pt x="9808" y="482"/>
                  </a:lnTo>
                  <a:cubicBezTo>
                    <a:pt x="9841" y="482"/>
                    <a:pt x="9875" y="515"/>
                    <a:pt x="9875" y="515"/>
                  </a:cubicBezTo>
                  <a:cubicBezTo>
                    <a:pt x="9908" y="549"/>
                    <a:pt x="9908" y="582"/>
                    <a:pt x="9875" y="615"/>
                  </a:cubicBezTo>
                  <a:lnTo>
                    <a:pt x="9374" y="2317"/>
                  </a:lnTo>
                  <a:cubicBezTo>
                    <a:pt x="9307" y="2617"/>
                    <a:pt x="9408" y="2917"/>
                    <a:pt x="9608" y="3117"/>
                  </a:cubicBezTo>
                  <a:cubicBezTo>
                    <a:pt x="9708" y="3184"/>
                    <a:pt x="9774" y="3284"/>
                    <a:pt x="9841" y="3351"/>
                  </a:cubicBezTo>
                  <a:cubicBezTo>
                    <a:pt x="9961" y="3510"/>
                    <a:pt x="10128" y="3586"/>
                    <a:pt x="10293" y="3586"/>
                  </a:cubicBezTo>
                  <a:cubicBezTo>
                    <a:pt x="10404" y="3586"/>
                    <a:pt x="10514" y="3551"/>
                    <a:pt x="10608" y="3484"/>
                  </a:cubicBezTo>
                  <a:lnTo>
                    <a:pt x="11776" y="2583"/>
                  </a:lnTo>
                  <a:lnTo>
                    <a:pt x="11809" y="2583"/>
                  </a:lnTo>
                  <a:cubicBezTo>
                    <a:pt x="11809" y="2617"/>
                    <a:pt x="11809" y="2617"/>
                    <a:pt x="11809" y="2650"/>
                  </a:cubicBezTo>
                  <a:lnTo>
                    <a:pt x="12109" y="3951"/>
                  </a:lnTo>
                  <a:cubicBezTo>
                    <a:pt x="12143" y="4084"/>
                    <a:pt x="12109" y="4251"/>
                    <a:pt x="12009" y="4351"/>
                  </a:cubicBezTo>
                  <a:lnTo>
                    <a:pt x="10875" y="5552"/>
                  </a:lnTo>
                  <a:cubicBezTo>
                    <a:pt x="10708" y="5786"/>
                    <a:pt x="10575" y="6053"/>
                    <a:pt x="10575" y="6319"/>
                  </a:cubicBezTo>
                  <a:cubicBezTo>
                    <a:pt x="10542" y="6586"/>
                    <a:pt x="10508" y="6886"/>
                    <a:pt x="10475" y="7187"/>
                  </a:cubicBezTo>
                  <a:cubicBezTo>
                    <a:pt x="10442" y="7487"/>
                    <a:pt x="10608" y="7787"/>
                    <a:pt x="10875" y="7887"/>
                  </a:cubicBezTo>
                  <a:lnTo>
                    <a:pt x="11609" y="8154"/>
                  </a:lnTo>
                  <a:cubicBezTo>
                    <a:pt x="11642" y="8154"/>
                    <a:pt x="11676" y="8187"/>
                    <a:pt x="11709" y="8221"/>
                  </a:cubicBezTo>
                  <a:cubicBezTo>
                    <a:pt x="11709" y="8254"/>
                    <a:pt x="11709" y="8287"/>
                    <a:pt x="11709" y="8321"/>
                  </a:cubicBezTo>
                  <a:lnTo>
                    <a:pt x="11009" y="10222"/>
                  </a:lnTo>
                  <a:cubicBezTo>
                    <a:pt x="10942" y="10356"/>
                    <a:pt x="10842" y="10422"/>
                    <a:pt x="10708" y="10456"/>
                  </a:cubicBezTo>
                  <a:lnTo>
                    <a:pt x="9841" y="10456"/>
                  </a:lnTo>
                  <a:cubicBezTo>
                    <a:pt x="9541" y="10456"/>
                    <a:pt x="9274" y="10622"/>
                    <a:pt x="9107" y="10856"/>
                  </a:cubicBezTo>
                  <a:cubicBezTo>
                    <a:pt x="8941" y="11156"/>
                    <a:pt x="8740" y="11456"/>
                    <a:pt x="8540" y="11723"/>
                  </a:cubicBezTo>
                  <a:cubicBezTo>
                    <a:pt x="8407" y="11957"/>
                    <a:pt x="8307" y="12224"/>
                    <a:pt x="8340" y="12524"/>
                  </a:cubicBezTo>
                  <a:lnTo>
                    <a:pt x="8507" y="13825"/>
                  </a:lnTo>
                  <a:cubicBezTo>
                    <a:pt x="8507" y="13958"/>
                    <a:pt x="8474" y="14125"/>
                    <a:pt x="8340" y="14225"/>
                  </a:cubicBezTo>
                  <a:lnTo>
                    <a:pt x="7039" y="15426"/>
                  </a:lnTo>
                  <a:lnTo>
                    <a:pt x="7006" y="15426"/>
                  </a:lnTo>
                  <a:cubicBezTo>
                    <a:pt x="6972" y="15426"/>
                    <a:pt x="6972" y="15426"/>
                    <a:pt x="6972" y="15393"/>
                  </a:cubicBezTo>
                  <a:lnTo>
                    <a:pt x="6606" y="14392"/>
                  </a:lnTo>
                  <a:cubicBezTo>
                    <a:pt x="6539" y="14258"/>
                    <a:pt x="6439" y="14158"/>
                    <a:pt x="6305" y="14092"/>
                  </a:cubicBezTo>
                  <a:cubicBezTo>
                    <a:pt x="6250" y="14078"/>
                    <a:pt x="6189" y="14070"/>
                    <a:pt x="6127" y="14070"/>
                  </a:cubicBezTo>
                  <a:cubicBezTo>
                    <a:pt x="6039" y="14070"/>
                    <a:pt x="5950" y="14086"/>
                    <a:pt x="5872" y="14125"/>
                  </a:cubicBezTo>
                  <a:cubicBezTo>
                    <a:pt x="5705" y="14192"/>
                    <a:pt x="5538" y="14258"/>
                    <a:pt x="5371" y="14325"/>
                  </a:cubicBezTo>
                  <a:cubicBezTo>
                    <a:pt x="5104" y="14425"/>
                    <a:pt x="4871" y="14625"/>
                    <a:pt x="4738" y="14859"/>
                  </a:cubicBezTo>
                  <a:lnTo>
                    <a:pt x="4004" y="16527"/>
                  </a:lnTo>
                  <a:cubicBezTo>
                    <a:pt x="3937" y="16627"/>
                    <a:pt x="3837" y="16694"/>
                    <a:pt x="3703" y="16694"/>
                  </a:cubicBezTo>
                  <a:lnTo>
                    <a:pt x="2803" y="16527"/>
                  </a:lnTo>
                  <a:cubicBezTo>
                    <a:pt x="2769" y="16527"/>
                    <a:pt x="2736" y="16527"/>
                    <a:pt x="2703" y="16493"/>
                  </a:cubicBezTo>
                  <a:cubicBezTo>
                    <a:pt x="2703" y="16460"/>
                    <a:pt x="2703" y="16427"/>
                    <a:pt x="2703" y="16393"/>
                  </a:cubicBezTo>
                  <a:lnTo>
                    <a:pt x="3203" y="14692"/>
                  </a:lnTo>
                  <a:cubicBezTo>
                    <a:pt x="3270" y="14425"/>
                    <a:pt x="3203" y="14125"/>
                    <a:pt x="2970" y="13925"/>
                  </a:cubicBezTo>
                  <a:cubicBezTo>
                    <a:pt x="2903" y="13825"/>
                    <a:pt x="2803" y="13758"/>
                    <a:pt x="2736" y="13658"/>
                  </a:cubicBezTo>
                  <a:cubicBezTo>
                    <a:pt x="2636" y="13525"/>
                    <a:pt x="2469" y="13458"/>
                    <a:pt x="2302" y="13458"/>
                  </a:cubicBezTo>
                  <a:cubicBezTo>
                    <a:pt x="2276" y="13449"/>
                    <a:pt x="2246" y="13445"/>
                    <a:pt x="2217" y="13445"/>
                  </a:cubicBezTo>
                  <a:cubicBezTo>
                    <a:pt x="2136" y="13445"/>
                    <a:pt x="2051" y="13476"/>
                    <a:pt x="2002" y="13525"/>
                  </a:cubicBezTo>
                  <a:lnTo>
                    <a:pt x="835" y="14392"/>
                  </a:lnTo>
                  <a:lnTo>
                    <a:pt x="801" y="14425"/>
                  </a:lnTo>
                  <a:cubicBezTo>
                    <a:pt x="801" y="14392"/>
                    <a:pt x="801" y="14392"/>
                    <a:pt x="801" y="14392"/>
                  </a:cubicBezTo>
                  <a:lnTo>
                    <a:pt x="501" y="13058"/>
                  </a:lnTo>
                  <a:cubicBezTo>
                    <a:pt x="468" y="12924"/>
                    <a:pt x="501" y="12757"/>
                    <a:pt x="601" y="12657"/>
                  </a:cubicBezTo>
                  <a:lnTo>
                    <a:pt x="1735" y="11456"/>
                  </a:lnTo>
                  <a:cubicBezTo>
                    <a:pt x="1902" y="11256"/>
                    <a:pt x="2036" y="10989"/>
                    <a:pt x="2036" y="10723"/>
                  </a:cubicBezTo>
                  <a:cubicBezTo>
                    <a:pt x="2069" y="10422"/>
                    <a:pt x="2102" y="10122"/>
                    <a:pt x="2136" y="9855"/>
                  </a:cubicBezTo>
                  <a:cubicBezTo>
                    <a:pt x="2169" y="9522"/>
                    <a:pt x="2002" y="9255"/>
                    <a:pt x="1735" y="9155"/>
                  </a:cubicBezTo>
                  <a:lnTo>
                    <a:pt x="1002" y="8888"/>
                  </a:lnTo>
                  <a:cubicBezTo>
                    <a:pt x="968" y="8855"/>
                    <a:pt x="935" y="8855"/>
                    <a:pt x="901" y="8821"/>
                  </a:cubicBezTo>
                  <a:cubicBezTo>
                    <a:pt x="901" y="8754"/>
                    <a:pt x="901" y="8721"/>
                    <a:pt x="901" y="8688"/>
                  </a:cubicBezTo>
                  <a:lnTo>
                    <a:pt x="1602" y="6786"/>
                  </a:lnTo>
                  <a:cubicBezTo>
                    <a:pt x="1669" y="6686"/>
                    <a:pt x="1769" y="6586"/>
                    <a:pt x="1902" y="6586"/>
                  </a:cubicBezTo>
                  <a:lnTo>
                    <a:pt x="2803" y="6586"/>
                  </a:lnTo>
                  <a:cubicBezTo>
                    <a:pt x="3070" y="6553"/>
                    <a:pt x="3337" y="6419"/>
                    <a:pt x="3503" y="6153"/>
                  </a:cubicBezTo>
                  <a:cubicBezTo>
                    <a:pt x="3670" y="5852"/>
                    <a:pt x="3870" y="5552"/>
                    <a:pt x="4070" y="5285"/>
                  </a:cubicBezTo>
                  <a:cubicBezTo>
                    <a:pt x="4204" y="5052"/>
                    <a:pt x="4304" y="4785"/>
                    <a:pt x="4271" y="4518"/>
                  </a:cubicBezTo>
                  <a:lnTo>
                    <a:pt x="4104" y="3217"/>
                  </a:lnTo>
                  <a:cubicBezTo>
                    <a:pt x="4104" y="3050"/>
                    <a:pt x="4137" y="2917"/>
                    <a:pt x="4271" y="2784"/>
                  </a:cubicBezTo>
                  <a:lnTo>
                    <a:pt x="5571" y="1649"/>
                  </a:lnTo>
                  <a:cubicBezTo>
                    <a:pt x="5571" y="1616"/>
                    <a:pt x="5571" y="1616"/>
                    <a:pt x="5605" y="1616"/>
                  </a:cubicBezTo>
                  <a:cubicBezTo>
                    <a:pt x="5605" y="1616"/>
                    <a:pt x="5605" y="1616"/>
                    <a:pt x="5605" y="1649"/>
                  </a:cubicBezTo>
                  <a:lnTo>
                    <a:pt x="6005" y="2650"/>
                  </a:lnTo>
                  <a:cubicBezTo>
                    <a:pt x="6038" y="2784"/>
                    <a:pt x="6139" y="2884"/>
                    <a:pt x="6272" y="2950"/>
                  </a:cubicBezTo>
                  <a:cubicBezTo>
                    <a:pt x="6339" y="2984"/>
                    <a:pt x="6414" y="3000"/>
                    <a:pt x="6489" y="3000"/>
                  </a:cubicBezTo>
                  <a:cubicBezTo>
                    <a:pt x="6564" y="3000"/>
                    <a:pt x="6639" y="2984"/>
                    <a:pt x="6706" y="2950"/>
                  </a:cubicBezTo>
                  <a:cubicBezTo>
                    <a:pt x="6872" y="2884"/>
                    <a:pt x="7039" y="2784"/>
                    <a:pt x="7239" y="2750"/>
                  </a:cubicBezTo>
                  <a:cubicBezTo>
                    <a:pt x="7506" y="2650"/>
                    <a:pt x="7706" y="2450"/>
                    <a:pt x="7840" y="2216"/>
                  </a:cubicBezTo>
                  <a:lnTo>
                    <a:pt x="8607" y="482"/>
                  </a:lnTo>
                  <a:cubicBezTo>
                    <a:pt x="8640" y="382"/>
                    <a:pt x="8774" y="348"/>
                    <a:pt x="8874" y="348"/>
                  </a:cubicBezTo>
                  <a:close/>
                  <a:moveTo>
                    <a:pt x="8809" y="0"/>
                  </a:moveTo>
                  <a:cubicBezTo>
                    <a:pt x="8564" y="0"/>
                    <a:pt x="8354" y="155"/>
                    <a:pt x="8240" y="382"/>
                  </a:cubicBezTo>
                  <a:lnTo>
                    <a:pt x="7473" y="2083"/>
                  </a:lnTo>
                  <a:cubicBezTo>
                    <a:pt x="7406" y="2216"/>
                    <a:pt x="7273" y="2350"/>
                    <a:pt x="7106" y="2383"/>
                  </a:cubicBezTo>
                  <a:cubicBezTo>
                    <a:pt x="6906" y="2450"/>
                    <a:pt x="6739" y="2550"/>
                    <a:pt x="6539" y="2617"/>
                  </a:cubicBezTo>
                  <a:cubicBezTo>
                    <a:pt x="6522" y="2633"/>
                    <a:pt x="6505" y="2642"/>
                    <a:pt x="6489" y="2642"/>
                  </a:cubicBezTo>
                  <a:cubicBezTo>
                    <a:pt x="6472" y="2642"/>
                    <a:pt x="6455" y="2633"/>
                    <a:pt x="6439" y="2617"/>
                  </a:cubicBezTo>
                  <a:cubicBezTo>
                    <a:pt x="6405" y="2617"/>
                    <a:pt x="6372" y="2583"/>
                    <a:pt x="6372" y="2550"/>
                  </a:cubicBezTo>
                  <a:lnTo>
                    <a:pt x="6005" y="1549"/>
                  </a:lnTo>
                  <a:cubicBezTo>
                    <a:pt x="5965" y="1346"/>
                    <a:pt x="5788" y="1230"/>
                    <a:pt x="5604" y="1230"/>
                  </a:cubicBezTo>
                  <a:cubicBezTo>
                    <a:pt x="5485" y="1230"/>
                    <a:pt x="5363" y="1278"/>
                    <a:pt x="5271" y="1383"/>
                  </a:cubicBezTo>
                  <a:lnTo>
                    <a:pt x="3970" y="2550"/>
                  </a:lnTo>
                  <a:cubicBezTo>
                    <a:pt x="3770" y="2750"/>
                    <a:pt x="3670" y="3017"/>
                    <a:pt x="3703" y="3317"/>
                  </a:cubicBezTo>
                  <a:lnTo>
                    <a:pt x="3870" y="4618"/>
                  </a:lnTo>
                  <a:cubicBezTo>
                    <a:pt x="3870" y="4785"/>
                    <a:pt x="3837" y="4952"/>
                    <a:pt x="3737" y="5119"/>
                  </a:cubicBezTo>
                  <a:cubicBezTo>
                    <a:pt x="3537" y="5385"/>
                    <a:pt x="3337" y="5686"/>
                    <a:pt x="3136" y="6019"/>
                  </a:cubicBezTo>
                  <a:cubicBezTo>
                    <a:pt x="3070" y="6119"/>
                    <a:pt x="2936" y="6219"/>
                    <a:pt x="2769" y="6219"/>
                  </a:cubicBezTo>
                  <a:lnTo>
                    <a:pt x="1902" y="6219"/>
                  </a:lnTo>
                  <a:cubicBezTo>
                    <a:pt x="1602" y="6219"/>
                    <a:pt x="1335" y="6419"/>
                    <a:pt x="1235" y="6686"/>
                  </a:cubicBezTo>
                  <a:lnTo>
                    <a:pt x="535" y="8621"/>
                  </a:lnTo>
                  <a:cubicBezTo>
                    <a:pt x="468" y="8754"/>
                    <a:pt x="468" y="8888"/>
                    <a:pt x="535" y="9021"/>
                  </a:cubicBezTo>
                  <a:cubicBezTo>
                    <a:pt x="601" y="9155"/>
                    <a:pt x="701" y="9255"/>
                    <a:pt x="835" y="9322"/>
                  </a:cubicBezTo>
                  <a:lnTo>
                    <a:pt x="1569" y="9555"/>
                  </a:lnTo>
                  <a:cubicBezTo>
                    <a:pt x="1669" y="9588"/>
                    <a:pt x="1735" y="9688"/>
                    <a:pt x="1702" y="9822"/>
                  </a:cubicBezTo>
                  <a:cubicBezTo>
                    <a:pt x="1669" y="10122"/>
                    <a:pt x="1635" y="10422"/>
                    <a:pt x="1635" y="10723"/>
                  </a:cubicBezTo>
                  <a:cubicBezTo>
                    <a:pt x="1602" y="10889"/>
                    <a:pt x="1535" y="11089"/>
                    <a:pt x="1435" y="11223"/>
                  </a:cubicBezTo>
                  <a:lnTo>
                    <a:pt x="268" y="12424"/>
                  </a:lnTo>
                  <a:cubicBezTo>
                    <a:pt x="101" y="12624"/>
                    <a:pt x="1" y="12924"/>
                    <a:pt x="68" y="13191"/>
                  </a:cubicBezTo>
                  <a:lnTo>
                    <a:pt x="368" y="14525"/>
                  </a:lnTo>
                  <a:cubicBezTo>
                    <a:pt x="401" y="14659"/>
                    <a:pt x="501" y="14792"/>
                    <a:pt x="668" y="14826"/>
                  </a:cubicBezTo>
                  <a:cubicBezTo>
                    <a:pt x="715" y="14849"/>
                    <a:pt x="767" y="14860"/>
                    <a:pt x="818" y="14860"/>
                  </a:cubicBezTo>
                  <a:cubicBezTo>
                    <a:pt x="911" y="14860"/>
                    <a:pt x="1004" y="14823"/>
                    <a:pt x="1068" y="14759"/>
                  </a:cubicBezTo>
                  <a:lnTo>
                    <a:pt x="2236" y="13892"/>
                  </a:lnTo>
                  <a:cubicBezTo>
                    <a:pt x="2261" y="13866"/>
                    <a:pt x="2292" y="13855"/>
                    <a:pt x="2321" y="13855"/>
                  </a:cubicBezTo>
                  <a:cubicBezTo>
                    <a:pt x="2369" y="13855"/>
                    <a:pt x="2415" y="13884"/>
                    <a:pt x="2436" y="13925"/>
                  </a:cubicBezTo>
                  <a:cubicBezTo>
                    <a:pt x="2536" y="14025"/>
                    <a:pt x="2603" y="14125"/>
                    <a:pt x="2703" y="14225"/>
                  </a:cubicBezTo>
                  <a:cubicBezTo>
                    <a:pt x="2803" y="14325"/>
                    <a:pt x="2870" y="14459"/>
                    <a:pt x="2836" y="14592"/>
                  </a:cubicBezTo>
                  <a:lnTo>
                    <a:pt x="2302" y="16293"/>
                  </a:lnTo>
                  <a:cubicBezTo>
                    <a:pt x="2269" y="16460"/>
                    <a:pt x="2302" y="16593"/>
                    <a:pt x="2369" y="16727"/>
                  </a:cubicBezTo>
                  <a:cubicBezTo>
                    <a:pt x="2436" y="16860"/>
                    <a:pt x="2603" y="16927"/>
                    <a:pt x="2736" y="16960"/>
                  </a:cubicBezTo>
                  <a:lnTo>
                    <a:pt x="3670" y="17094"/>
                  </a:lnTo>
                  <a:lnTo>
                    <a:pt x="3737" y="17094"/>
                  </a:lnTo>
                  <a:cubicBezTo>
                    <a:pt x="4037" y="17094"/>
                    <a:pt x="4271" y="16927"/>
                    <a:pt x="4371" y="16694"/>
                  </a:cubicBezTo>
                  <a:lnTo>
                    <a:pt x="5138" y="14992"/>
                  </a:lnTo>
                  <a:cubicBezTo>
                    <a:pt x="5205" y="14859"/>
                    <a:pt x="5338" y="14725"/>
                    <a:pt x="5505" y="14692"/>
                  </a:cubicBezTo>
                  <a:cubicBezTo>
                    <a:pt x="5705" y="14625"/>
                    <a:pt x="5872" y="14525"/>
                    <a:pt x="6072" y="14459"/>
                  </a:cubicBezTo>
                  <a:cubicBezTo>
                    <a:pt x="6089" y="14442"/>
                    <a:pt x="6105" y="14434"/>
                    <a:pt x="6122" y="14434"/>
                  </a:cubicBezTo>
                  <a:cubicBezTo>
                    <a:pt x="6139" y="14434"/>
                    <a:pt x="6155" y="14442"/>
                    <a:pt x="6172" y="14459"/>
                  </a:cubicBezTo>
                  <a:cubicBezTo>
                    <a:pt x="6205" y="14459"/>
                    <a:pt x="6239" y="14492"/>
                    <a:pt x="6239" y="14492"/>
                  </a:cubicBezTo>
                  <a:lnTo>
                    <a:pt x="6606" y="15526"/>
                  </a:lnTo>
                  <a:cubicBezTo>
                    <a:pt x="6647" y="15713"/>
                    <a:pt x="6830" y="15822"/>
                    <a:pt x="7019" y="15822"/>
                  </a:cubicBezTo>
                  <a:cubicBezTo>
                    <a:pt x="7134" y="15822"/>
                    <a:pt x="7251" y="15781"/>
                    <a:pt x="7339" y="15693"/>
                  </a:cubicBezTo>
                  <a:lnTo>
                    <a:pt x="8640" y="14525"/>
                  </a:lnTo>
                  <a:cubicBezTo>
                    <a:pt x="8840" y="14325"/>
                    <a:pt x="8941" y="14025"/>
                    <a:pt x="8907" y="13758"/>
                  </a:cubicBezTo>
                  <a:lnTo>
                    <a:pt x="8740" y="12457"/>
                  </a:lnTo>
                  <a:cubicBezTo>
                    <a:pt x="8740" y="12290"/>
                    <a:pt x="8774" y="12090"/>
                    <a:pt x="8874" y="11957"/>
                  </a:cubicBezTo>
                  <a:cubicBezTo>
                    <a:pt x="9074" y="11690"/>
                    <a:pt x="9274" y="11390"/>
                    <a:pt x="9474" y="11056"/>
                  </a:cubicBezTo>
                  <a:cubicBezTo>
                    <a:pt x="9541" y="10923"/>
                    <a:pt x="9674" y="10856"/>
                    <a:pt x="9841" y="10856"/>
                  </a:cubicBezTo>
                  <a:lnTo>
                    <a:pt x="10708" y="10856"/>
                  </a:lnTo>
                  <a:cubicBezTo>
                    <a:pt x="11009" y="10823"/>
                    <a:pt x="11276" y="10622"/>
                    <a:pt x="11376" y="10356"/>
                  </a:cubicBezTo>
                  <a:lnTo>
                    <a:pt x="12076" y="8454"/>
                  </a:lnTo>
                  <a:cubicBezTo>
                    <a:pt x="12210" y="8154"/>
                    <a:pt x="12043" y="7854"/>
                    <a:pt x="11743" y="7754"/>
                  </a:cubicBezTo>
                  <a:lnTo>
                    <a:pt x="11009" y="7487"/>
                  </a:lnTo>
                  <a:cubicBezTo>
                    <a:pt x="10909" y="7454"/>
                    <a:pt x="10875" y="7353"/>
                    <a:pt x="10875" y="7220"/>
                  </a:cubicBezTo>
                  <a:cubicBezTo>
                    <a:pt x="10942" y="6920"/>
                    <a:pt x="10975" y="6620"/>
                    <a:pt x="10975" y="6319"/>
                  </a:cubicBezTo>
                  <a:cubicBezTo>
                    <a:pt x="10975" y="6153"/>
                    <a:pt x="11075" y="5986"/>
                    <a:pt x="11175" y="5819"/>
                  </a:cubicBezTo>
                  <a:lnTo>
                    <a:pt x="12343" y="4685"/>
                  </a:lnTo>
                  <a:cubicBezTo>
                    <a:pt x="12543" y="4451"/>
                    <a:pt x="12610" y="4151"/>
                    <a:pt x="12576" y="3884"/>
                  </a:cubicBezTo>
                  <a:lnTo>
                    <a:pt x="12243" y="2583"/>
                  </a:lnTo>
                  <a:cubicBezTo>
                    <a:pt x="12198" y="2357"/>
                    <a:pt x="12014" y="2208"/>
                    <a:pt x="11818" y="2208"/>
                  </a:cubicBezTo>
                  <a:cubicBezTo>
                    <a:pt x="11725" y="2208"/>
                    <a:pt x="11628" y="2241"/>
                    <a:pt x="11542" y="2317"/>
                  </a:cubicBezTo>
                  <a:lnTo>
                    <a:pt x="10408" y="3184"/>
                  </a:lnTo>
                  <a:cubicBezTo>
                    <a:pt x="10383" y="3209"/>
                    <a:pt x="10352" y="3220"/>
                    <a:pt x="10321" y="3220"/>
                  </a:cubicBezTo>
                  <a:cubicBezTo>
                    <a:pt x="10270" y="3220"/>
                    <a:pt x="10216" y="3192"/>
                    <a:pt x="10175" y="3150"/>
                  </a:cubicBezTo>
                  <a:cubicBezTo>
                    <a:pt x="10108" y="3050"/>
                    <a:pt x="10008" y="2950"/>
                    <a:pt x="9908" y="2850"/>
                  </a:cubicBezTo>
                  <a:cubicBezTo>
                    <a:pt x="9808" y="2750"/>
                    <a:pt x="9774" y="2617"/>
                    <a:pt x="9774" y="2517"/>
                  </a:cubicBezTo>
                  <a:lnTo>
                    <a:pt x="10308" y="782"/>
                  </a:lnTo>
                  <a:cubicBezTo>
                    <a:pt x="10342" y="649"/>
                    <a:pt x="10308" y="482"/>
                    <a:pt x="10241" y="382"/>
                  </a:cubicBezTo>
                  <a:cubicBezTo>
                    <a:pt x="10141" y="248"/>
                    <a:pt x="10008" y="148"/>
                    <a:pt x="9875" y="148"/>
                  </a:cubicBezTo>
                  <a:lnTo>
                    <a:pt x="8941" y="15"/>
                  </a:lnTo>
                  <a:cubicBezTo>
                    <a:pt x="8896" y="5"/>
                    <a:pt x="8852" y="0"/>
                    <a:pt x="880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80"/>
            <p:cNvSpPr/>
            <p:nvPr/>
          </p:nvSpPr>
          <p:spPr>
            <a:xfrm>
              <a:off x="4947875" y="782500"/>
              <a:ext cx="209325" cy="282225"/>
            </a:xfrm>
            <a:custGeom>
              <a:rect b="b" l="l" r="r" t="t"/>
              <a:pathLst>
                <a:path extrusionOk="0" h="11289" w="8373">
                  <a:moveTo>
                    <a:pt x="4904" y="3443"/>
                  </a:moveTo>
                  <a:cubicBezTo>
                    <a:pt x="4971" y="3443"/>
                    <a:pt x="5037" y="3443"/>
                    <a:pt x="5104" y="3476"/>
                  </a:cubicBezTo>
                  <a:cubicBezTo>
                    <a:pt x="5438" y="3576"/>
                    <a:pt x="5638" y="3843"/>
                    <a:pt x="5671" y="4177"/>
                  </a:cubicBezTo>
                  <a:cubicBezTo>
                    <a:pt x="5905" y="5144"/>
                    <a:pt x="5371" y="6545"/>
                    <a:pt x="4504" y="7346"/>
                  </a:cubicBezTo>
                  <a:cubicBezTo>
                    <a:pt x="4218" y="7660"/>
                    <a:pt x="3835" y="7827"/>
                    <a:pt x="3438" y="7827"/>
                  </a:cubicBezTo>
                  <a:cubicBezTo>
                    <a:pt x="3371" y="7827"/>
                    <a:pt x="3303" y="7822"/>
                    <a:pt x="3236" y="7813"/>
                  </a:cubicBezTo>
                  <a:cubicBezTo>
                    <a:pt x="2936" y="7679"/>
                    <a:pt x="2702" y="7413"/>
                    <a:pt x="2669" y="7079"/>
                  </a:cubicBezTo>
                  <a:cubicBezTo>
                    <a:pt x="2435" y="6145"/>
                    <a:pt x="2969" y="4711"/>
                    <a:pt x="3836" y="3943"/>
                  </a:cubicBezTo>
                  <a:cubicBezTo>
                    <a:pt x="4137" y="3643"/>
                    <a:pt x="4504" y="3476"/>
                    <a:pt x="4904" y="3443"/>
                  </a:cubicBezTo>
                  <a:close/>
                  <a:moveTo>
                    <a:pt x="4932" y="3118"/>
                  </a:moveTo>
                  <a:cubicBezTo>
                    <a:pt x="4439" y="3118"/>
                    <a:pt x="3969" y="3317"/>
                    <a:pt x="3636" y="3677"/>
                  </a:cubicBezTo>
                  <a:cubicBezTo>
                    <a:pt x="2669" y="4544"/>
                    <a:pt x="2102" y="6112"/>
                    <a:pt x="2335" y="7179"/>
                  </a:cubicBezTo>
                  <a:cubicBezTo>
                    <a:pt x="2402" y="7613"/>
                    <a:pt x="2702" y="7980"/>
                    <a:pt x="3136" y="8113"/>
                  </a:cubicBezTo>
                  <a:cubicBezTo>
                    <a:pt x="3236" y="8146"/>
                    <a:pt x="3336" y="8180"/>
                    <a:pt x="3469" y="8180"/>
                  </a:cubicBezTo>
                  <a:cubicBezTo>
                    <a:pt x="3936" y="8146"/>
                    <a:pt x="4403" y="7913"/>
                    <a:pt x="4737" y="7579"/>
                  </a:cubicBezTo>
                  <a:cubicBezTo>
                    <a:pt x="5704" y="6712"/>
                    <a:pt x="6271" y="5144"/>
                    <a:pt x="6005" y="4077"/>
                  </a:cubicBezTo>
                  <a:cubicBezTo>
                    <a:pt x="5938" y="3643"/>
                    <a:pt x="5638" y="3310"/>
                    <a:pt x="5237" y="3143"/>
                  </a:cubicBezTo>
                  <a:cubicBezTo>
                    <a:pt x="5135" y="3126"/>
                    <a:pt x="5033" y="3118"/>
                    <a:pt x="4932" y="3118"/>
                  </a:cubicBezTo>
                  <a:close/>
                  <a:moveTo>
                    <a:pt x="5818" y="328"/>
                  </a:moveTo>
                  <a:cubicBezTo>
                    <a:pt x="5835" y="328"/>
                    <a:pt x="5853" y="332"/>
                    <a:pt x="5871" y="341"/>
                  </a:cubicBezTo>
                  <a:lnTo>
                    <a:pt x="6472" y="441"/>
                  </a:lnTo>
                  <a:lnTo>
                    <a:pt x="6472" y="508"/>
                  </a:lnTo>
                  <a:lnTo>
                    <a:pt x="6138" y="1608"/>
                  </a:lnTo>
                  <a:cubicBezTo>
                    <a:pt x="6105" y="1809"/>
                    <a:pt x="6171" y="2009"/>
                    <a:pt x="6305" y="2142"/>
                  </a:cubicBezTo>
                  <a:cubicBezTo>
                    <a:pt x="6372" y="2209"/>
                    <a:pt x="6405" y="2276"/>
                    <a:pt x="6472" y="2309"/>
                  </a:cubicBezTo>
                  <a:cubicBezTo>
                    <a:pt x="6555" y="2413"/>
                    <a:pt x="6678" y="2465"/>
                    <a:pt x="6798" y="2465"/>
                  </a:cubicBezTo>
                  <a:cubicBezTo>
                    <a:pt x="6871" y="2465"/>
                    <a:pt x="6943" y="2447"/>
                    <a:pt x="7005" y="2409"/>
                  </a:cubicBezTo>
                  <a:lnTo>
                    <a:pt x="7773" y="1809"/>
                  </a:lnTo>
                  <a:lnTo>
                    <a:pt x="7973" y="2676"/>
                  </a:lnTo>
                  <a:cubicBezTo>
                    <a:pt x="7973" y="2776"/>
                    <a:pt x="7939" y="2843"/>
                    <a:pt x="7906" y="2909"/>
                  </a:cubicBezTo>
                  <a:lnTo>
                    <a:pt x="7139" y="3710"/>
                  </a:lnTo>
                  <a:cubicBezTo>
                    <a:pt x="7039" y="3843"/>
                    <a:pt x="6939" y="4043"/>
                    <a:pt x="6939" y="4210"/>
                  </a:cubicBezTo>
                  <a:cubicBezTo>
                    <a:pt x="6939" y="4410"/>
                    <a:pt x="6905" y="4611"/>
                    <a:pt x="6872" y="4777"/>
                  </a:cubicBezTo>
                  <a:cubicBezTo>
                    <a:pt x="6839" y="5011"/>
                    <a:pt x="6972" y="5211"/>
                    <a:pt x="7172" y="5278"/>
                  </a:cubicBezTo>
                  <a:lnTo>
                    <a:pt x="7639" y="5444"/>
                  </a:lnTo>
                  <a:cubicBezTo>
                    <a:pt x="7672" y="5444"/>
                    <a:pt x="7672" y="5478"/>
                    <a:pt x="7672" y="5478"/>
                  </a:cubicBezTo>
                  <a:cubicBezTo>
                    <a:pt x="7706" y="5511"/>
                    <a:pt x="7706" y="5511"/>
                    <a:pt x="7672" y="5545"/>
                  </a:cubicBezTo>
                  <a:lnTo>
                    <a:pt x="7205" y="6779"/>
                  </a:lnTo>
                  <a:cubicBezTo>
                    <a:pt x="7205" y="6845"/>
                    <a:pt x="7139" y="6879"/>
                    <a:pt x="7072" y="6912"/>
                  </a:cubicBezTo>
                  <a:lnTo>
                    <a:pt x="6472" y="6912"/>
                  </a:lnTo>
                  <a:cubicBezTo>
                    <a:pt x="6271" y="6912"/>
                    <a:pt x="6105" y="7012"/>
                    <a:pt x="6005" y="7179"/>
                  </a:cubicBezTo>
                  <a:cubicBezTo>
                    <a:pt x="5871" y="7379"/>
                    <a:pt x="5738" y="7579"/>
                    <a:pt x="5604" y="7746"/>
                  </a:cubicBezTo>
                  <a:cubicBezTo>
                    <a:pt x="5504" y="7913"/>
                    <a:pt x="5471" y="8113"/>
                    <a:pt x="5471" y="8280"/>
                  </a:cubicBezTo>
                  <a:lnTo>
                    <a:pt x="5571" y="9114"/>
                  </a:lnTo>
                  <a:cubicBezTo>
                    <a:pt x="5571" y="9214"/>
                    <a:pt x="5538" y="9314"/>
                    <a:pt x="5504" y="9381"/>
                  </a:cubicBezTo>
                  <a:lnTo>
                    <a:pt x="4670" y="10148"/>
                  </a:lnTo>
                  <a:lnTo>
                    <a:pt x="4403" y="9481"/>
                  </a:lnTo>
                  <a:cubicBezTo>
                    <a:pt x="4370" y="9381"/>
                    <a:pt x="4303" y="9314"/>
                    <a:pt x="4203" y="9281"/>
                  </a:cubicBezTo>
                  <a:cubicBezTo>
                    <a:pt x="4153" y="9247"/>
                    <a:pt x="4103" y="9231"/>
                    <a:pt x="4053" y="9231"/>
                  </a:cubicBezTo>
                  <a:cubicBezTo>
                    <a:pt x="4003" y="9231"/>
                    <a:pt x="3953" y="9247"/>
                    <a:pt x="3903" y="9281"/>
                  </a:cubicBezTo>
                  <a:cubicBezTo>
                    <a:pt x="3770" y="9314"/>
                    <a:pt x="3670" y="9381"/>
                    <a:pt x="3570" y="9414"/>
                  </a:cubicBezTo>
                  <a:cubicBezTo>
                    <a:pt x="3369" y="9481"/>
                    <a:pt x="3236" y="9614"/>
                    <a:pt x="3136" y="9781"/>
                  </a:cubicBezTo>
                  <a:lnTo>
                    <a:pt x="2636" y="10882"/>
                  </a:lnTo>
                  <a:cubicBezTo>
                    <a:pt x="2602" y="10948"/>
                    <a:pt x="2569" y="10982"/>
                    <a:pt x="2502" y="10982"/>
                  </a:cubicBezTo>
                  <a:lnTo>
                    <a:pt x="1868" y="10882"/>
                  </a:lnTo>
                  <a:lnTo>
                    <a:pt x="1868" y="10815"/>
                  </a:lnTo>
                  <a:lnTo>
                    <a:pt x="2202" y="9681"/>
                  </a:lnTo>
                  <a:cubicBezTo>
                    <a:pt x="2235" y="9514"/>
                    <a:pt x="2169" y="9281"/>
                    <a:pt x="2035" y="9147"/>
                  </a:cubicBezTo>
                  <a:cubicBezTo>
                    <a:pt x="1968" y="9114"/>
                    <a:pt x="1902" y="9047"/>
                    <a:pt x="1868" y="8980"/>
                  </a:cubicBezTo>
                  <a:cubicBezTo>
                    <a:pt x="1802" y="8880"/>
                    <a:pt x="1668" y="8847"/>
                    <a:pt x="1568" y="8847"/>
                  </a:cubicBezTo>
                  <a:cubicBezTo>
                    <a:pt x="1539" y="8837"/>
                    <a:pt x="1512" y="8833"/>
                    <a:pt x="1488" y="8833"/>
                  </a:cubicBezTo>
                  <a:cubicBezTo>
                    <a:pt x="1429" y="8833"/>
                    <a:pt x="1382" y="8857"/>
                    <a:pt x="1335" y="8880"/>
                  </a:cubicBezTo>
                  <a:lnTo>
                    <a:pt x="567" y="9481"/>
                  </a:lnTo>
                  <a:lnTo>
                    <a:pt x="367" y="8647"/>
                  </a:lnTo>
                  <a:cubicBezTo>
                    <a:pt x="367" y="8547"/>
                    <a:pt x="401" y="8447"/>
                    <a:pt x="434" y="8380"/>
                  </a:cubicBezTo>
                  <a:lnTo>
                    <a:pt x="1201" y="7613"/>
                  </a:lnTo>
                  <a:cubicBezTo>
                    <a:pt x="1301" y="7446"/>
                    <a:pt x="1401" y="7279"/>
                    <a:pt x="1401" y="7079"/>
                  </a:cubicBezTo>
                  <a:cubicBezTo>
                    <a:pt x="1401" y="6912"/>
                    <a:pt x="1435" y="6712"/>
                    <a:pt x="1468" y="6512"/>
                  </a:cubicBezTo>
                  <a:cubicBezTo>
                    <a:pt x="1501" y="6312"/>
                    <a:pt x="1368" y="6112"/>
                    <a:pt x="1168" y="6012"/>
                  </a:cubicBezTo>
                  <a:lnTo>
                    <a:pt x="701" y="5845"/>
                  </a:lnTo>
                  <a:cubicBezTo>
                    <a:pt x="667" y="5845"/>
                    <a:pt x="667" y="5845"/>
                    <a:pt x="667" y="5811"/>
                  </a:cubicBezTo>
                  <a:cubicBezTo>
                    <a:pt x="634" y="5811"/>
                    <a:pt x="634" y="5778"/>
                    <a:pt x="667" y="5778"/>
                  </a:cubicBezTo>
                  <a:lnTo>
                    <a:pt x="1134" y="4510"/>
                  </a:lnTo>
                  <a:cubicBezTo>
                    <a:pt x="1134" y="4444"/>
                    <a:pt x="1201" y="4410"/>
                    <a:pt x="1268" y="4410"/>
                  </a:cubicBezTo>
                  <a:lnTo>
                    <a:pt x="1868" y="4410"/>
                  </a:lnTo>
                  <a:cubicBezTo>
                    <a:pt x="2068" y="4377"/>
                    <a:pt x="2235" y="4277"/>
                    <a:pt x="2335" y="4110"/>
                  </a:cubicBezTo>
                  <a:cubicBezTo>
                    <a:pt x="2469" y="3910"/>
                    <a:pt x="2602" y="3743"/>
                    <a:pt x="2736" y="3543"/>
                  </a:cubicBezTo>
                  <a:cubicBezTo>
                    <a:pt x="2836" y="3376"/>
                    <a:pt x="2869" y="3210"/>
                    <a:pt x="2869" y="3009"/>
                  </a:cubicBezTo>
                  <a:lnTo>
                    <a:pt x="2769" y="2175"/>
                  </a:lnTo>
                  <a:cubicBezTo>
                    <a:pt x="2769" y="2075"/>
                    <a:pt x="2802" y="2009"/>
                    <a:pt x="2836" y="1942"/>
                  </a:cubicBezTo>
                  <a:lnTo>
                    <a:pt x="3670" y="1175"/>
                  </a:lnTo>
                  <a:lnTo>
                    <a:pt x="3936" y="1775"/>
                  </a:lnTo>
                  <a:cubicBezTo>
                    <a:pt x="3970" y="1875"/>
                    <a:pt x="4070" y="1975"/>
                    <a:pt x="4170" y="2009"/>
                  </a:cubicBezTo>
                  <a:cubicBezTo>
                    <a:pt x="4203" y="2025"/>
                    <a:pt x="4253" y="2034"/>
                    <a:pt x="4308" y="2034"/>
                  </a:cubicBezTo>
                  <a:cubicBezTo>
                    <a:pt x="4362" y="2034"/>
                    <a:pt x="4420" y="2025"/>
                    <a:pt x="4470" y="2009"/>
                  </a:cubicBezTo>
                  <a:cubicBezTo>
                    <a:pt x="4570" y="1942"/>
                    <a:pt x="4704" y="1909"/>
                    <a:pt x="4804" y="1875"/>
                  </a:cubicBezTo>
                  <a:cubicBezTo>
                    <a:pt x="4971" y="1809"/>
                    <a:pt x="5137" y="1675"/>
                    <a:pt x="5237" y="1508"/>
                  </a:cubicBezTo>
                  <a:lnTo>
                    <a:pt x="5704" y="408"/>
                  </a:lnTo>
                  <a:cubicBezTo>
                    <a:pt x="5729" y="359"/>
                    <a:pt x="5771" y="328"/>
                    <a:pt x="5818" y="328"/>
                  </a:cubicBezTo>
                  <a:close/>
                  <a:moveTo>
                    <a:pt x="5851" y="1"/>
                  </a:moveTo>
                  <a:cubicBezTo>
                    <a:pt x="5655" y="1"/>
                    <a:pt x="5492" y="99"/>
                    <a:pt x="5404" y="274"/>
                  </a:cubicBezTo>
                  <a:lnTo>
                    <a:pt x="4937" y="1375"/>
                  </a:lnTo>
                  <a:cubicBezTo>
                    <a:pt x="4870" y="1475"/>
                    <a:pt x="4804" y="1542"/>
                    <a:pt x="4704" y="1575"/>
                  </a:cubicBezTo>
                  <a:cubicBezTo>
                    <a:pt x="4570" y="1608"/>
                    <a:pt x="4437" y="1675"/>
                    <a:pt x="4337" y="1742"/>
                  </a:cubicBezTo>
                  <a:cubicBezTo>
                    <a:pt x="4303" y="1742"/>
                    <a:pt x="4303" y="1742"/>
                    <a:pt x="4270" y="1708"/>
                  </a:cubicBezTo>
                  <a:lnTo>
                    <a:pt x="4003" y="1041"/>
                  </a:lnTo>
                  <a:cubicBezTo>
                    <a:pt x="3962" y="896"/>
                    <a:pt x="3843" y="815"/>
                    <a:pt x="3718" y="815"/>
                  </a:cubicBezTo>
                  <a:cubicBezTo>
                    <a:pt x="3643" y="815"/>
                    <a:pt x="3566" y="845"/>
                    <a:pt x="3503" y="908"/>
                  </a:cubicBezTo>
                  <a:lnTo>
                    <a:pt x="2669" y="1675"/>
                  </a:lnTo>
                  <a:cubicBezTo>
                    <a:pt x="2502" y="1842"/>
                    <a:pt x="2435" y="2009"/>
                    <a:pt x="2469" y="2209"/>
                  </a:cubicBezTo>
                  <a:lnTo>
                    <a:pt x="2569" y="3043"/>
                  </a:lnTo>
                  <a:cubicBezTo>
                    <a:pt x="2569" y="3176"/>
                    <a:pt x="2535" y="3276"/>
                    <a:pt x="2469" y="3376"/>
                  </a:cubicBezTo>
                  <a:cubicBezTo>
                    <a:pt x="2335" y="3543"/>
                    <a:pt x="2202" y="3743"/>
                    <a:pt x="2102" y="3943"/>
                  </a:cubicBezTo>
                  <a:cubicBezTo>
                    <a:pt x="2035" y="4010"/>
                    <a:pt x="1968" y="4077"/>
                    <a:pt x="1868" y="4077"/>
                  </a:cubicBezTo>
                  <a:lnTo>
                    <a:pt x="1301" y="4077"/>
                  </a:lnTo>
                  <a:cubicBezTo>
                    <a:pt x="1101" y="4077"/>
                    <a:pt x="901" y="4210"/>
                    <a:pt x="834" y="4410"/>
                  </a:cubicBezTo>
                  <a:lnTo>
                    <a:pt x="367" y="5678"/>
                  </a:lnTo>
                  <a:cubicBezTo>
                    <a:pt x="334" y="5778"/>
                    <a:pt x="334" y="5878"/>
                    <a:pt x="367" y="5978"/>
                  </a:cubicBezTo>
                  <a:cubicBezTo>
                    <a:pt x="401" y="6078"/>
                    <a:pt x="501" y="6145"/>
                    <a:pt x="601" y="6178"/>
                  </a:cubicBezTo>
                  <a:lnTo>
                    <a:pt x="1068" y="6345"/>
                  </a:lnTo>
                  <a:cubicBezTo>
                    <a:pt x="1134" y="6378"/>
                    <a:pt x="1168" y="6412"/>
                    <a:pt x="1134" y="6479"/>
                  </a:cubicBezTo>
                  <a:cubicBezTo>
                    <a:pt x="1101" y="6679"/>
                    <a:pt x="1101" y="6879"/>
                    <a:pt x="1101" y="7079"/>
                  </a:cubicBezTo>
                  <a:cubicBezTo>
                    <a:pt x="1068" y="7179"/>
                    <a:pt x="1034" y="7279"/>
                    <a:pt x="968" y="7379"/>
                  </a:cubicBezTo>
                  <a:lnTo>
                    <a:pt x="234" y="8180"/>
                  </a:lnTo>
                  <a:cubicBezTo>
                    <a:pt x="67" y="8313"/>
                    <a:pt x="0" y="8513"/>
                    <a:pt x="34" y="8713"/>
                  </a:cubicBezTo>
                  <a:lnTo>
                    <a:pt x="267" y="9581"/>
                  </a:lnTo>
                  <a:cubicBezTo>
                    <a:pt x="289" y="9734"/>
                    <a:pt x="412" y="9830"/>
                    <a:pt x="551" y="9830"/>
                  </a:cubicBezTo>
                  <a:cubicBezTo>
                    <a:pt x="623" y="9830"/>
                    <a:pt x="699" y="9805"/>
                    <a:pt x="768" y="9748"/>
                  </a:cubicBezTo>
                  <a:lnTo>
                    <a:pt x="1535" y="9180"/>
                  </a:lnTo>
                  <a:cubicBezTo>
                    <a:pt x="1535" y="9180"/>
                    <a:pt x="1601" y="9180"/>
                    <a:pt x="1601" y="9214"/>
                  </a:cubicBezTo>
                  <a:cubicBezTo>
                    <a:pt x="1668" y="9281"/>
                    <a:pt x="1735" y="9347"/>
                    <a:pt x="1802" y="9414"/>
                  </a:cubicBezTo>
                  <a:cubicBezTo>
                    <a:pt x="1868" y="9447"/>
                    <a:pt x="1868" y="9547"/>
                    <a:pt x="1868" y="9614"/>
                  </a:cubicBezTo>
                  <a:lnTo>
                    <a:pt x="1535" y="10715"/>
                  </a:lnTo>
                  <a:cubicBezTo>
                    <a:pt x="1501" y="10848"/>
                    <a:pt x="1501" y="10948"/>
                    <a:pt x="1568" y="11048"/>
                  </a:cubicBezTo>
                  <a:cubicBezTo>
                    <a:pt x="1635" y="11115"/>
                    <a:pt x="1735" y="11182"/>
                    <a:pt x="1835" y="11215"/>
                  </a:cubicBezTo>
                  <a:lnTo>
                    <a:pt x="2435" y="11282"/>
                  </a:lnTo>
                  <a:lnTo>
                    <a:pt x="2502" y="11282"/>
                  </a:lnTo>
                  <a:cubicBezTo>
                    <a:pt x="2528" y="11286"/>
                    <a:pt x="2553" y="11288"/>
                    <a:pt x="2578" y="11288"/>
                  </a:cubicBezTo>
                  <a:cubicBezTo>
                    <a:pt x="2744" y="11288"/>
                    <a:pt x="2882" y="11194"/>
                    <a:pt x="2969" y="11048"/>
                  </a:cubicBezTo>
                  <a:lnTo>
                    <a:pt x="3469" y="9914"/>
                  </a:lnTo>
                  <a:cubicBezTo>
                    <a:pt x="3503" y="9848"/>
                    <a:pt x="3603" y="9781"/>
                    <a:pt x="3670" y="9748"/>
                  </a:cubicBezTo>
                  <a:cubicBezTo>
                    <a:pt x="3803" y="9681"/>
                    <a:pt x="3936" y="9647"/>
                    <a:pt x="4070" y="9581"/>
                  </a:cubicBezTo>
                  <a:cubicBezTo>
                    <a:pt x="4070" y="9564"/>
                    <a:pt x="4078" y="9556"/>
                    <a:pt x="4091" y="9556"/>
                  </a:cubicBezTo>
                  <a:cubicBezTo>
                    <a:pt x="4103" y="9556"/>
                    <a:pt x="4120" y="9564"/>
                    <a:pt x="4137" y="9581"/>
                  </a:cubicBezTo>
                  <a:lnTo>
                    <a:pt x="4370" y="10248"/>
                  </a:lnTo>
                  <a:cubicBezTo>
                    <a:pt x="4403" y="10348"/>
                    <a:pt x="4504" y="10415"/>
                    <a:pt x="4604" y="10448"/>
                  </a:cubicBezTo>
                  <a:cubicBezTo>
                    <a:pt x="4630" y="10457"/>
                    <a:pt x="4660" y="10461"/>
                    <a:pt x="4689" y="10461"/>
                  </a:cubicBezTo>
                  <a:cubicBezTo>
                    <a:pt x="4770" y="10461"/>
                    <a:pt x="4855" y="10430"/>
                    <a:pt x="4904" y="10381"/>
                  </a:cubicBezTo>
                  <a:lnTo>
                    <a:pt x="5738" y="9614"/>
                  </a:lnTo>
                  <a:cubicBezTo>
                    <a:pt x="5871" y="9447"/>
                    <a:pt x="5938" y="9281"/>
                    <a:pt x="5938" y="9080"/>
                  </a:cubicBezTo>
                  <a:lnTo>
                    <a:pt x="5838" y="8246"/>
                  </a:lnTo>
                  <a:cubicBezTo>
                    <a:pt x="5804" y="8113"/>
                    <a:pt x="5838" y="8013"/>
                    <a:pt x="5905" y="7913"/>
                  </a:cubicBezTo>
                  <a:cubicBezTo>
                    <a:pt x="6038" y="7746"/>
                    <a:pt x="6171" y="7546"/>
                    <a:pt x="6305" y="7346"/>
                  </a:cubicBezTo>
                  <a:cubicBezTo>
                    <a:pt x="6338" y="7279"/>
                    <a:pt x="6438" y="7212"/>
                    <a:pt x="6505" y="7212"/>
                  </a:cubicBezTo>
                  <a:lnTo>
                    <a:pt x="7072" y="7212"/>
                  </a:lnTo>
                  <a:cubicBezTo>
                    <a:pt x="7306" y="7212"/>
                    <a:pt x="7472" y="7079"/>
                    <a:pt x="7572" y="6879"/>
                  </a:cubicBezTo>
                  <a:lnTo>
                    <a:pt x="8006" y="5645"/>
                  </a:lnTo>
                  <a:cubicBezTo>
                    <a:pt x="8073" y="5545"/>
                    <a:pt x="8073" y="5411"/>
                    <a:pt x="8006" y="5311"/>
                  </a:cubicBezTo>
                  <a:cubicBezTo>
                    <a:pt x="7973" y="5211"/>
                    <a:pt x="7906" y="5144"/>
                    <a:pt x="7806" y="5111"/>
                  </a:cubicBezTo>
                  <a:lnTo>
                    <a:pt x="7306" y="4944"/>
                  </a:lnTo>
                  <a:cubicBezTo>
                    <a:pt x="7272" y="4911"/>
                    <a:pt x="7239" y="4877"/>
                    <a:pt x="7239" y="4811"/>
                  </a:cubicBezTo>
                  <a:cubicBezTo>
                    <a:pt x="7272" y="4611"/>
                    <a:pt x="7306" y="4410"/>
                    <a:pt x="7306" y="4210"/>
                  </a:cubicBezTo>
                  <a:cubicBezTo>
                    <a:pt x="7306" y="4110"/>
                    <a:pt x="7339" y="4010"/>
                    <a:pt x="7439" y="3910"/>
                  </a:cubicBezTo>
                  <a:lnTo>
                    <a:pt x="8173" y="3143"/>
                  </a:lnTo>
                  <a:cubicBezTo>
                    <a:pt x="8306" y="2976"/>
                    <a:pt x="8373" y="2776"/>
                    <a:pt x="8306" y="2576"/>
                  </a:cubicBezTo>
                  <a:lnTo>
                    <a:pt x="8106" y="1708"/>
                  </a:lnTo>
                  <a:cubicBezTo>
                    <a:pt x="8106" y="1608"/>
                    <a:pt x="8006" y="1508"/>
                    <a:pt x="7906" y="1475"/>
                  </a:cubicBezTo>
                  <a:cubicBezTo>
                    <a:pt x="7879" y="1466"/>
                    <a:pt x="7852" y="1462"/>
                    <a:pt x="7826" y="1462"/>
                  </a:cubicBezTo>
                  <a:cubicBezTo>
                    <a:pt x="7752" y="1462"/>
                    <a:pt x="7679" y="1493"/>
                    <a:pt x="7606" y="1542"/>
                  </a:cubicBezTo>
                  <a:lnTo>
                    <a:pt x="6839" y="2109"/>
                  </a:lnTo>
                  <a:cubicBezTo>
                    <a:pt x="6829" y="2119"/>
                    <a:pt x="6819" y="2123"/>
                    <a:pt x="6809" y="2123"/>
                  </a:cubicBezTo>
                  <a:cubicBezTo>
                    <a:pt x="6786" y="2123"/>
                    <a:pt x="6762" y="2099"/>
                    <a:pt x="6738" y="2075"/>
                  </a:cubicBezTo>
                  <a:cubicBezTo>
                    <a:pt x="6705" y="2009"/>
                    <a:pt x="6638" y="1942"/>
                    <a:pt x="6572" y="1875"/>
                  </a:cubicBezTo>
                  <a:cubicBezTo>
                    <a:pt x="6505" y="1842"/>
                    <a:pt x="6505" y="1775"/>
                    <a:pt x="6505" y="1675"/>
                  </a:cubicBezTo>
                  <a:lnTo>
                    <a:pt x="6839" y="574"/>
                  </a:lnTo>
                  <a:cubicBezTo>
                    <a:pt x="6872" y="474"/>
                    <a:pt x="6839" y="341"/>
                    <a:pt x="6805" y="274"/>
                  </a:cubicBezTo>
                  <a:cubicBezTo>
                    <a:pt x="6738" y="174"/>
                    <a:pt x="6638" y="107"/>
                    <a:pt x="6538" y="107"/>
                  </a:cubicBezTo>
                  <a:lnTo>
                    <a:pt x="5938" y="7"/>
                  </a:lnTo>
                  <a:cubicBezTo>
                    <a:pt x="5908" y="3"/>
                    <a:pt x="5879" y="1"/>
                    <a:pt x="5851"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80"/>
            <p:cNvSpPr/>
            <p:nvPr/>
          </p:nvSpPr>
          <p:spPr>
            <a:xfrm>
              <a:off x="1902375" y="3849875"/>
              <a:ext cx="316900" cy="121725"/>
            </a:xfrm>
            <a:custGeom>
              <a:rect b="b" l="l" r="r" t="t"/>
              <a:pathLst>
                <a:path extrusionOk="0" h="4869" w="12676">
                  <a:moveTo>
                    <a:pt x="33" y="0"/>
                  </a:moveTo>
                  <a:cubicBezTo>
                    <a:pt x="33" y="0"/>
                    <a:pt x="0" y="967"/>
                    <a:pt x="267" y="1201"/>
                  </a:cubicBezTo>
                  <a:cubicBezTo>
                    <a:pt x="834" y="1568"/>
                    <a:pt x="1501" y="1801"/>
                    <a:pt x="2168" y="1901"/>
                  </a:cubicBezTo>
                  <a:cubicBezTo>
                    <a:pt x="3002" y="2102"/>
                    <a:pt x="4103" y="2902"/>
                    <a:pt x="4837" y="3469"/>
                  </a:cubicBezTo>
                  <a:cubicBezTo>
                    <a:pt x="5571" y="4036"/>
                    <a:pt x="6605" y="4570"/>
                    <a:pt x="8473" y="4804"/>
                  </a:cubicBezTo>
                  <a:cubicBezTo>
                    <a:pt x="8761" y="4847"/>
                    <a:pt x="9049" y="4868"/>
                    <a:pt x="9335" y="4868"/>
                  </a:cubicBezTo>
                  <a:cubicBezTo>
                    <a:pt x="10374" y="4868"/>
                    <a:pt x="11386" y="4586"/>
                    <a:pt x="12275" y="4036"/>
                  </a:cubicBezTo>
                  <a:cubicBezTo>
                    <a:pt x="12576" y="3736"/>
                    <a:pt x="12676" y="3302"/>
                    <a:pt x="12509" y="2936"/>
                  </a:cubicBezTo>
                  <a:lnTo>
                    <a:pt x="33"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80"/>
            <p:cNvSpPr/>
            <p:nvPr/>
          </p:nvSpPr>
          <p:spPr>
            <a:xfrm>
              <a:off x="1902375" y="3754800"/>
              <a:ext cx="321900" cy="205175"/>
            </a:xfrm>
            <a:custGeom>
              <a:rect b="b" l="l" r="r" t="t"/>
              <a:pathLst>
                <a:path extrusionOk="0" h="8207" w="12876">
                  <a:moveTo>
                    <a:pt x="801" y="0"/>
                  </a:moveTo>
                  <a:cubicBezTo>
                    <a:pt x="667" y="0"/>
                    <a:pt x="534" y="100"/>
                    <a:pt x="500" y="234"/>
                  </a:cubicBezTo>
                  <a:cubicBezTo>
                    <a:pt x="434" y="501"/>
                    <a:pt x="367" y="1301"/>
                    <a:pt x="267" y="1735"/>
                  </a:cubicBezTo>
                  <a:cubicBezTo>
                    <a:pt x="67" y="2536"/>
                    <a:pt x="0" y="3336"/>
                    <a:pt x="67" y="4137"/>
                  </a:cubicBezTo>
                  <a:cubicBezTo>
                    <a:pt x="167" y="4670"/>
                    <a:pt x="1468" y="5004"/>
                    <a:pt x="2302" y="5304"/>
                  </a:cubicBezTo>
                  <a:cubicBezTo>
                    <a:pt x="3269" y="5671"/>
                    <a:pt x="4170" y="6205"/>
                    <a:pt x="4970" y="6839"/>
                  </a:cubicBezTo>
                  <a:cubicBezTo>
                    <a:pt x="6138" y="7639"/>
                    <a:pt x="7505" y="8106"/>
                    <a:pt x="8940" y="8206"/>
                  </a:cubicBezTo>
                  <a:cubicBezTo>
                    <a:pt x="10407" y="8206"/>
                    <a:pt x="12042" y="7739"/>
                    <a:pt x="12409" y="7139"/>
                  </a:cubicBezTo>
                  <a:cubicBezTo>
                    <a:pt x="12876" y="6372"/>
                    <a:pt x="12509" y="5938"/>
                    <a:pt x="10374" y="5037"/>
                  </a:cubicBezTo>
                  <a:cubicBezTo>
                    <a:pt x="9940" y="4837"/>
                    <a:pt x="8506" y="4070"/>
                    <a:pt x="8039" y="3803"/>
                  </a:cubicBezTo>
                  <a:cubicBezTo>
                    <a:pt x="6705" y="3036"/>
                    <a:pt x="5404" y="2002"/>
                    <a:pt x="4803" y="634"/>
                  </a:cubicBezTo>
                  <a:cubicBezTo>
                    <a:pt x="4737" y="467"/>
                    <a:pt x="4637" y="334"/>
                    <a:pt x="4470" y="234"/>
                  </a:cubicBezTo>
                  <a:cubicBezTo>
                    <a:pt x="4392" y="195"/>
                    <a:pt x="4314" y="179"/>
                    <a:pt x="4235" y="179"/>
                  </a:cubicBezTo>
                  <a:cubicBezTo>
                    <a:pt x="4180" y="179"/>
                    <a:pt x="4125" y="187"/>
                    <a:pt x="4070" y="201"/>
                  </a:cubicBezTo>
                  <a:cubicBezTo>
                    <a:pt x="3703" y="234"/>
                    <a:pt x="3369" y="334"/>
                    <a:pt x="3036" y="467"/>
                  </a:cubicBezTo>
                  <a:cubicBezTo>
                    <a:pt x="2735" y="601"/>
                    <a:pt x="2335" y="734"/>
                    <a:pt x="2335" y="1101"/>
                  </a:cubicBezTo>
                  <a:cubicBezTo>
                    <a:pt x="2335" y="1201"/>
                    <a:pt x="2368" y="1301"/>
                    <a:pt x="2402" y="1435"/>
                  </a:cubicBezTo>
                  <a:cubicBezTo>
                    <a:pt x="2435" y="1501"/>
                    <a:pt x="2468" y="1602"/>
                    <a:pt x="2402" y="1635"/>
                  </a:cubicBezTo>
                  <a:cubicBezTo>
                    <a:pt x="2393" y="1644"/>
                    <a:pt x="2379" y="1648"/>
                    <a:pt x="2362" y="1648"/>
                  </a:cubicBezTo>
                  <a:cubicBezTo>
                    <a:pt x="2317" y="1648"/>
                    <a:pt x="2250" y="1617"/>
                    <a:pt x="2202" y="1568"/>
                  </a:cubicBezTo>
                  <a:cubicBezTo>
                    <a:pt x="2001" y="1368"/>
                    <a:pt x="1801" y="1168"/>
                    <a:pt x="1635" y="934"/>
                  </a:cubicBezTo>
                  <a:cubicBezTo>
                    <a:pt x="1534" y="834"/>
                    <a:pt x="1401" y="734"/>
                    <a:pt x="1301" y="634"/>
                  </a:cubicBezTo>
                  <a:cubicBezTo>
                    <a:pt x="1168" y="567"/>
                    <a:pt x="1034" y="501"/>
                    <a:pt x="934" y="401"/>
                  </a:cubicBezTo>
                  <a:cubicBezTo>
                    <a:pt x="767" y="301"/>
                    <a:pt x="801" y="134"/>
                    <a:pt x="801"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80"/>
            <p:cNvSpPr/>
            <p:nvPr/>
          </p:nvSpPr>
          <p:spPr>
            <a:xfrm>
              <a:off x="1997425" y="3871550"/>
              <a:ext cx="227700" cy="89250"/>
            </a:xfrm>
            <a:custGeom>
              <a:rect b="b" l="l" r="r" t="t"/>
              <a:pathLst>
                <a:path extrusionOk="0" h="3570" w="9108">
                  <a:moveTo>
                    <a:pt x="5872" y="0"/>
                  </a:moveTo>
                  <a:cubicBezTo>
                    <a:pt x="5204" y="67"/>
                    <a:pt x="3870" y="901"/>
                    <a:pt x="3870" y="1068"/>
                  </a:cubicBezTo>
                  <a:cubicBezTo>
                    <a:pt x="4070" y="1435"/>
                    <a:pt x="3937" y="1935"/>
                    <a:pt x="3537" y="2135"/>
                  </a:cubicBezTo>
                  <a:cubicBezTo>
                    <a:pt x="3352" y="2252"/>
                    <a:pt x="3115" y="2300"/>
                    <a:pt x="2852" y="2300"/>
                  </a:cubicBezTo>
                  <a:cubicBezTo>
                    <a:pt x="1687" y="2300"/>
                    <a:pt x="1" y="1368"/>
                    <a:pt x="1" y="1368"/>
                  </a:cubicBezTo>
                  <a:lnTo>
                    <a:pt x="1" y="1368"/>
                  </a:lnTo>
                  <a:cubicBezTo>
                    <a:pt x="401" y="1602"/>
                    <a:pt x="801" y="1868"/>
                    <a:pt x="1168" y="2169"/>
                  </a:cubicBezTo>
                  <a:cubicBezTo>
                    <a:pt x="2369" y="2969"/>
                    <a:pt x="3737" y="3436"/>
                    <a:pt x="5171" y="3570"/>
                  </a:cubicBezTo>
                  <a:cubicBezTo>
                    <a:pt x="7072" y="3570"/>
                    <a:pt x="8240" y="3069"/>
                    <a:pt x="8640" y="2469"/>
                  </a:cubicBezTo>
                  <a:cubicBezTo>
                    <a:pt x="9107" y="1702"/>
                    <a:pt x="8840" y="1268"/>
                    <a:pt x="6706" y="334"/>
                  </a:cubicBezTo>
                  <a:lnTo>
                    <a:pt x="5872"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80"/>
            <p:cNvSpPr/>
            <p:nvPr/>
          </p:nvSpPr>
          <p:spPr>
            <a:xfrm>
              <a:off x="1604650" y="3980800"/>
              <a:ext cx="136800" cy="107525"/>
            </a:xfrm>
            <a:custGeom>
              <a:rect b="b" l="l" r="r" t="t"/>
              <a:pathLst>
                <a:path extrusionOk="0" h="4301" w="5472">
                  <a:moveTo>
                    <a:pt x="101" y="0"/>
                  </a:moveTo>
                  <a:cubicBezTo>
                    <a:pt x="1" y="934"/>
                    <a:pt x="101" y="1868"/>
                    <a:pt x="468" y="2769"/>
                  </a:cubicBezTo>
                  <a:cubicBezTo>
                    <a:pt x="801" y="3736"/>
                    <a:pt x="2002" y="4170"/>
                    <a:pt x="2869" y="4270"/>
                  </a:cubicBezTo>
                  <a:cubicBezTo>
                    <a:pt x="3003" y="4291"/>
                    <a:pt x="3137" y="4301"/>
                    <a:pt x="3268" y="4301"/>
                  </a:cubicBezTo>
                  <a:cubicBezTo>
                    <a:pt x="3984" y="4301"/>
                    <a:pt x="4632" y="3995"/>
                    <a:pt x="4971" y="3403"/>
                  </a:cubicBezTo>
                  <a:cubicBezTo>
                    <a:pt x="5338" y="2569"/>
                    <a:pt x="5471" y="1635"/>
                    <a:pt x="5371" y="701"/>
                  </a:cubicBezTo>
                  <a:lnTo>
                    <a:pt x="101"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80"/>
            <p:cNvSpPr/>
            <p:nvPr/>
          </p:nvSpPr>
          <p:spPr>
            <a:xfrm>
              <a:off x="1606325" y="3796500"/>
              <a:ext cx="136775" cy="279650"/>
            </a:xfrm>
            <a:custGeom>
              <a:rect b="b" l="l" r="r" t="t"/>
              <a:pathLst>
                <a:path extrusionOk="0" h="11186" w="5471">
                  <a:moveTo>
                    <a:pt x="934" y="0"/>
                  </a:moveTo>
                  <a:cubicBezTo>
                    <a:pt x="567" y="34"/>
                    <a:pt x="634" y="1601"/>
                    <a:pt x="601" y="3203"/>
                  </a:cubicBezTo>
                  <a:cubicBezTo>
                    <a:pt x="567" y="4904"/>
                    <a:pt x="100" y="5638"/>
                    <a:pt x="67" y="7039"/>
                  </a:cubicBezTo>
                  <a:cubicBezTo>
                    <a:pt x="0" y="8606"/>
                    <a:pt x="167" y="9307"/>
                    <a:pt x="901" y="10208"/>
                  </a:cubicBezTo>
                  <a:cubicBezTo>
                    <a:pt x="1315" y="10720"/>
                    <a:pt x="2263" y="11185"/>
                    <a:pt x="3157" y="11185"/>
                  </a:cubicBezTo>
                  <a:cubicBezTo>
                    <a:pt x="3776" y="11185"/>
                    <a:pt x="4368" y="10962"/>
                    <a:pt x="4737" y="10374"/>
                  </a:cubicBezTo>
                  <a:cubicBezTo>
                    <a:pt x="5471" y="9173"/>
                    <a:pt x="5371" y="7939"/>
                    <a:pt x="5137" y="6405"/>
                  </a:cubicBezTo>
                  <a:cubicBezTo>
                    <a:pt x="4904" y="5071"/>
                    <a:pt x="4704" y="3736"/>
                    <a:pt x="4637" y="2402"/>
                  </a:cubicBezTo>
                  <a:cubicBezTo>
                    <a:pt x="4570" y="1234"/>
                    <a:pt x="4537" y="100"/>
                    <a:pt x="4203" y="0"/>
                  </a:cubicBezTo>
                  <a:lnTo>
                    <a:pt x="4203" y="567"/>
                  </a:lnTo>
                  <a:cubicBezTo>
                    <a:pt x="4203" y="734"/>
                    <a:pt x="4237" y="1335"/>
                    <a:pt x="4036" y="1335"/>
                  </a:cubicBezTo>
                  <a:cubicBezTo>
                    <a:pt x="4003" y="1201"/>
                    <a:pt x="3970" y="1068"/>
                    <a:pt x="3970" y="901"/>
                  </a:cubicBezTo>
                  <a:cubicBezTo>
                    <a:pt x="4003" y="767"/>
                    <a:pt x="3936" y="634"/>
                    <a:pt x="3836" y="534"/>
                  </a:cubicBezTo>
                  <a:cubicBezTo>
                    <a:pt x="3703" y="467"/>
                    <a:pt x="3569" y="401"/>
                    <a:pt x="3436" y="401"/>
                  </a:cubicBezTo>
                  <a:cubicBezTo>
                    <a:pt x="3069" y="367"/>
                    <a:pt x="2702" y="367"/>
                    <a:pt x="2335" y="367"/>
                  </a:cubicBezTo>
                  <a:cubicBezTo>
                    <a:pt x="2168" y="367"/>
                    <a:pt x="2002" y="367"/>
                    <a:pt x="1802" y="401"/>
                  </a:cubicBezTo>
                  <a:cubicBezTo>
                    <a:pt x="1668" y="401"/>
                    <a:pt x="1501" y="434"/>
                    <a:pt x="1368" y="501"/>
                  </a:cubicBezTo>
                  <a:cubicBezTo>
                    <a:pt x="1268" y="534"/>
                    <a:pt x="1201" y="567"/>
                    <a:pt x="1201" y="667"/>
                  </a:cubicBezTo>
                  <a:cubicBezTo>
                    <a:pt x="1168" y="734"/>
                    <a:pt x="1168" y="801"/>
                    <a:pt x="1201" y="834"/>
                  </a:cubicBezTo>
                  <a:cubicBezTo>
                    <a:pt x="1201" y="968"/>
                    <a:pt x="1201" y="1068"/>
                    <a:pt x="1201" y="1168"/>
                  </a:cubicBezTo>
                  <a:cubicBezTo>
                    <a:pt x="1201" y="1234"/>
                    <a:pt x="1134" y="1268"/>
                    <a:pt x="1101" y="1268"/>
                  </a:cubicBezTo>
                  <a:cubicBezTo>
                    <a:pt x="1034" y="1268"/>
                    <a:pt x="1034" y="1234"/>
                    <a:pt x="1034" y="1201"/>
                  </a:cubicBezTo>
                  <a:cubicBezTo>
                    <a:pt x="1034" y="1001"/>
                    <a:pt x="1034" y="868"/>
                    <a:pt x="1001" y="634"/>
                  </a:cubicBezTo>
                  <a:lnTo>
                    <a:pt x="1001" y="300"/>
                  </a:lnTo>
                  <a:cubicBezTo>
                    <a:pt x="1001" y="200"/>
                    <a:pt x="934" y="100"/>
                    <a:pt x="934"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80"/>
            <p:cNvSpPr/>
            <p:nvPr/>
          </p:nvSpPr>
          <p:spPr>
            <a:xfrm>
              <a:off x="1605475" y="3959950"/>
              <a:ext cx="136800" cy="116200"/>
            </a:xfrm>
            <a:custGeom>
              <a:rect b="b" l="l" r="r" t="t"/>
              <a:pathLst>
                <a:path extrusionOk="0" h="4648" w="5472">
                  <a:moveTo>
                    <a:pt x="101" y="34"/>
                  </a:moveTo>
                  <a:lnTo>
                    <a:pt x="101" y="34"/>
                  </a:lnTo>
                  <a:cubicBezTo>
                    <a:pt x="101" y="51"/>
                    <a:pt x="101" y="75"/>
                    <a:pt x="101" y="104"/>
                  </a:cubicBezTo>
                  <a:lnTo>
                    <a:pt x="101" y="104"/>
                  </a:lnTo>
                  <a:cubicBezTo>
                    <a:pt x="101" y="80"/>
                    <a:pt x="101" y="56"/>
                    <a:pt x="101" y="34"/>
                  </a:cubicBezTo>
                  <a:close/>
                  <a:moveTo>
                    <a:pt x="5138" y="0"/>
                  </a:moveTo>
                  <a:cubicBezTo>
                    <a:pt x="5138" y="1"/>
                    <a:pt x="5138" y="1735"/>
                    <a:pt x="4738" y="1968"/>
                  </a:cubicBezTo>
                  <a:cubicBezTo>
                    <a:pt x="4692" y="1989"/>
                    <a:pt x="4647" y="1999"/>
                    <a:pt x="4604" y="1999"/>
                  </a:cubicBezTo>
                  <a:cubicBezTo>
                    <a:pt x="4231" y="1999"/>
                    <a:pt x="3934" y="1300"/>
                    <a:pt x="3904" y="1001"/>
                  </a:cubicBezTo>
                  <a:cubicBezTo>
                    <a:pt x="3510" y="875"/>
                    <a:pt x="3101" y="808"/>
                    <a:pt x="2695" y="808"/>
                  </a:cubicBezTo>
                  <a:cubicBezTo>
                    <a:pt x="2242" y="808"/>
                    <a:pt x="1791" y="892"/>
                    <a:pt x="1369" y="1068"/>
                  </a:cubicBezTo>
                  <a:cubicBezTo>
                    <a:pt x="1369" y="1068"/>
                    <a:pt x="1065" y="2033"/>
                    <a:pt x="659" y="2033"/>
                  </a:cubicBezTo>
                  <a:cubicBezTo>
                    <a:pt x="619" y="2033"/>
                    <a:pt x="577" y="2023"/>
                    <a:pt x="535" y="2002"/>
                  </a:cubicBezTo>
                  <a:cubicBezTo>
                    <a:pt x="102" y="1785"/>
                    <a:pt x="99" y="480"/>
                    <a:pt x="101" y="104"/>
                  </a:cubicBezTo>
                  <a:lnTo>
                    <a:pt x="101" y="104"/>
                  </a:lnTo>
                  <a:cubicBezTo>
                    <a:pt x="99" y="224"/>
                    <a:pt x="90" y="362"/>
                    <a:pt x="34" y="501"/>
                  </a:cubicBezTo>
                  <a:cubicBezTo>
                    <a:pt x="1" y="2068"/>
                    <a:pt x="168" y="2769"/>
                    <a:pt x="868" y="3670"/>
                  </a:cubicBezTo>
                  <a:cubicBezTo>
                    <a:pt x="1282" y="4182"/>
                    <a:pt x="2242" y="4647"/>
                    <a:pt x="3145" y="4647"/>
                  </a:cubicBezTo>
                  <a:cubicBezTo>
                    <a:pt x="3771" y="4647"/>
                    <a:pt x="4369" y="4424"/>
                    <a:pt x="4738" y="3836"/>
                  </a:cubicBezTo>
                  <a:cubicBezTo>
                    <a:pt x="5471" y="2669"/>
                    <a:pt x="5371" y="1501"/>
                    <a:pt x="513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80"/>
            <p:cNvSpPr/>
            <p:nvPr/>
          </p:nvSpPr>
          <p:spPr>
            <a:xfrm>
              <a:off x="1582975" y="2589800"/>
              <a:ext cx="466175" cy="1309475"/>
            </a:xfrm>
            <a:custGeom>
              <a:rect b="b" l="l" r="r" t="t"/>
              <a:pathLst>
                <a:path extrusionOk="0" h="52379" w="18647">
                  <a:moveTo>
                    <a:pt x="4036" y="0"/>
                  </a:moveTo>
                  <a:cubicBezTo>
                    <a:pt x="3136" y="2035"/>
                    <a:pt x="2569" y="4203"/>
                    <a:pt x="2302" y="6438"/>
                  </a:cubicBezTo>
                  <a:cubicBezTo>
                    <a:pt x="1701" y="14477"/>
                    <a:pt x="1401" y="26186"/>
                    <a:pt x="1401" y="26186"/>
                  </a:cubicBezTo>
                  <a:cubicBezTo>
                    <a:pt x="1301" y="27020"/>
                    <a:pt x="767" y="28954"/>
                    <a:pt x="434" y="32657"/>
                  </a:cubicBezTo>
                  <a:cubicBezTo>
                    <a:pt x="0" y="37027"/>
                    <a:pt x="1168" y="51737"/>
                    <a:pt x="1168" y="51737"/>
                  </a:cubicBezTo>
                  <a:cubicBezTo>
                    <a:pt x="1168" y="51737"/>
                    <a:pt x="2245" y="52378"/>
                    <a:pt x="3554" y="52378"/>
                  </a:cubicBezTo>
                  <a:cubicBezTo>
                    <a:pt x="4292" y="52378"/>
                    <a:pt x="5104" y="52175"/>
                    <a:pt x="5838" y="51537"/>
                  </a:cubicBezTo>
                  <a:cubicBezTo>
                    <a:pt x="5838" y="51537"/>
                    <a:pt x="8206" y="31123"/>
                    <a:pt x="8740" y="26753"/>
                  </a:cubicBezTo>
                  <a:cubicBezTo>
                    <a:pt x="9240" y="22983"/>
                    <a:pt x="10574" y="14778"/>
                    <a:pt x="10574" y="14778"/>
                  </a:cubicBezTo>
                  <a:lnTo>
                    <a:pt x="11575" y="27353"/>
                  </a:lnTo>
                  <a:cubicBezTo>
                    <a:pt x="11575" y="27353"/>
                    <a:pt x="11442" y="30756"/>
                    <a:pt x="11542" y="32957"/>
                  </a:cubicBezTo>
                  <a:cubicBezTo>
                    <a:pt x="11675" y="35526"/>
                    <a:pt x="12909" y="48235"/>
                    <a:pt x="12909" y="48235"/>
                  </a:cubicBezTo>
                  <a:cubicBezTo>
                    <a:pt x="12909" y="48235"/>
                    <a:pt x="14124" y="48640"/>
                    <a:pt x="15463" y="48640"/>
                  </a:cubicBezTo>
                  <a:cubicBezTo>
                    <a:pt x="16430" y="48640"/>
                    <a:pt x="17461" y="48429"/>
                    <a:pt x="18147" y="47701"/>
                  </a:cubicBezTo>
                  <a:cubicBezTo>
                    <a:pt x="18147" y="47701"/>
                    <a:pt x="18513" y="29555"/>
                    <a:pt x="18547" y="26453"/>
                  </a:cubicBezTo>
                  <a:cubicBezTo>
                    <a:pt x="18647" y="20382"/>
                    <a:pt x="18347" y="9074"/>
                    <a:pt x="18147" y="2902"/>
                  </a:cubicBezTo>
                  <a:lnTo>
                    <a:pt x="4036"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80"/>
            <p:cNvSpPr/>
            <p:nvPr/>
          </p:nvSpPr>
          <p:spPr>
            <a:xfrm>
              <a:off x="1582975" y="2589800"/>
              <a:ext cx="466175" cy="1309475"/>
            </a:xfrm>
            <a:custGeom>
              <a:rect b="b" l="l" r="r" t="t"/>
              <a:pathLst>
                <a:path extrusionOk="0" h="52379" w="18647">
                  <a:moveTo>
                    <a:pt x="4036" y="0"/>
                  </a:moveTo>
                  <a:cubicBezTo>
                    <a:pt x="3136" y="2035"/>
                    <a:pt x="2569" y="4203"/>
                    <a:pt x="2302" y="6438"/>
                  </a:cubicBezTo>
                  <a:cubicBezTo>
                    <a:pt x="1701" y="14477"/>
                    <a:pt x="1401" y="26186"/>
                    <a:pt x="1401" y="26186"/>
                  </a:cubicBezTo>
                  <a:cubicBezTo>
                    <a:pt x="1301" y="27020"/>
                    <a:pt x="767" y="28954"/>
                    <a:pt x="434" y="32657"/>
                  </a:cubicBezTo>
                  <a:cubicBezTo>
                    <a:pt x="0" y="37027"/>
                    <a:pt x="1168" y="51737"/>
                    <a:pt x="1168" y="51737"/>
                  </a:cubicBezTo>
                  <a:cubicBezTo>
                    <a:pt x="1168" y="51737"/>
                    <a:pt x="2245" y="52378"/>
                    <a:pt x="3554" y="52378"/>
                  </a:cubicBezTo>
                  <a:cubicBezTo>
                    <a:pt x="4292" y="52378"/>
                    <a:pt x="5104" y="52175"/>
                    <a:pt x="5838" y="51537"/>
                  </a:cubicBezTo>
                  <a:cubicBezTo>
                    <a:pt x="5838" y="51537"/>
                    <a:pt x="8206" y="31123"/>
                    <a:pt x="8740" y="26753"/>
                  </a:cubicBezTo>
                  <a:cubicBezTo>
                    <a:pt x="9240" y="22983"/>
                    <a:pt x="10574" y="14778"/>
                    <a:pt x="10574" y="14778"/>
                  </a:cubicBezTo>
                  <a:lnTo>
                    <a:pt x="11575" y="27353"/>
                  </a:lnTo>
                  <a:cubicBezTo>
                    <a:pt x="11575" y="27353"/>
                    <a:pt x="11442" y="30756"/>
                    <a:pt x="11542" y="32957"/>
                  </a:cubicBezTo>
                  <a:cubicBezTo>
                    <a:pt x="11675" y="35526"/>
                    <a:pt x="12909" y="48235"/>
                    <a:pt x="12909" y="48235"/>
                  </a:cubicBezTo>
                  <a:cubicBezTo>
                    <a:pt x="12909" y="48235"/>
                    <a:pt x="14124" y="48640"/>
                    <a:pt x="15463" y="48640"/>
                  </a:cubicBezTo>
                  <a:cubicBezTo>
                    <a:pt x="16430" y="48640"/>
                    <a:pt x="17461" y="48429"/>
                    <a:pt x="18147" y="47701"/>
                  </a:cubicBezTo>
                  <a:cubicBezTo>
                    <a:pt x="18147" y="47701"/>
                    <a:pt x="18513" y="29555"/>
                    <a:pt x="18547" y="26453"/>
                  </a:cubicBezTo>
                  <a:cubicBezTo>
                    <a:pt x="18647" y="20382"/>
                    <a:pt x="18347" y="9074"/>
                    <a:pt x="18147" y="2902"/>
                  </a:cubicBezTo>
                  <a:lnTo>
                    <a:pt x="403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80"/>
            <p:cNvSpPr/>
            <p:nvPr/>
          </p:nvSpPr>
          <p:spPr>
            <a:xfrm>
              <a:off x="1847325" y="2816625"/>
              <a:ext cx="132625" cy="420325"/>
            </a:xfrm>
            <a:custGeom>
              <a:rect b="b" l="l" r="r" t="t"/>
              <a:pathLst>
                <a:path extrusionOk="0" h="16813" w="5305">
                  <a:moveTo>
                    <a:pt x="5304" y="1"/>
                  </a:moveTo>
                  <a:lnTo>
                    <a:pt x="5304" y="1"/>
                  </a:lnTo>
                  <a:cubicBezTo>
                    <a:pt x="3803" y="1368"/>
                    <a:pt x="534" y="1835"/>
                    <a:pt x="534" y="1835"/>
                  </a:cubicBezTo>
                  <a:lnTo>
                    <a:pt x="0" y="5705"/>
                  </a:lnTo>
                  <a:lnTo>
                    <a:pt x="834" y="16813"/>
                  </a:lnTo>
                  <a:lnTo>
                    <a:pt x="868" y="5938"/>
                  </a:lnTo>
                  <a:lnTo>
                    <a:pt x="1435" y="2436"/>
                  </a:lnTo>
                  <a:cubicBezTo>
                    <a:pt x="3036" y="2235"/>
                    <a:pt x="4437" y="1335"/>
                    <a:pt x="530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80"/>
            <p:cNvSpPr/>
            <p:nvPr/>
          </p:nvSpPr>
          <p:spPr>
            <a:xfrm>
              <a:off x="1989100" y="2533925"/>
              <a:ext cx="108425" cy="150125"/>
            </a:xfrm>
            <a:custGeom>
              <a:rect b="b" l="l" r="r" t="t"/>
              <a:pathLst>
                <a:path extrusionOk="0" h="6005" w="4337">
                  <a:moveTo>
                    <a:pt x="2302" y="0"/>
                  </a:moveTo>
                  <a:cubicBezTo>
                    <a:pt x="2302" y="0"/>
                    <a:pt x="134" y="3570"/>
                    <a:pt x="67" y="3570"/>
                  </a:cubicBezTo>
                  <a:cubicBezTo>
                    <a:pt x="0" y="3570"/>
                    <a:pt x="1935" y="6005"/>
                    <a:pt x="1935" y="6005"/>
                  </a:cubicBezTo>
                  <a:lnTo>
                    <a:pt x="4337" y="3369"/>
                  </a:lnTo>
                  <a:lnTo>
                    <a:pt x="2302" y="0"/>
                  </a:lnTo>
                  <a:close/>
                </a:path>
              </a:pathLst>
            </a:custGeom>
            <a:solidFill>
              <a:srgbClr val="B16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80"/>
            <p:cNvSpPr/>
            <p:nvPr/>
          </p:nvSpPr>
          <p:spPr>
            <a:xfrm>
              <a:off x="1950725" y="2139475"/>
              <a:ext cx="281900" cy="482875"/>
            </a:xfrm>
            <a:custGeom>
              <a:rect b="b" l="l" r="r" t="t"/>
              <a:pathLst>
                <a:path extrusionOk="0" h="19315" w="11276">
                  <a:moveTo>
                    <a:pt x="1" y="0"/>
                  </a:moveTo>
                  <a:lnTo>
                    <a:pt x="568" y="6805"/>
                  </a:lnTo>
                  <a:lnTo>
                    <a:pt x="5872" y="12243"/>
                  </a:lnTo>
                  <a:lnTo>
                    <a:pt x="3303" y="16512"/>
                  </a:lnTo>
                  <a:cubicBezTo>
                    <a:pt x="3837" y="17880"/>
                    <a:pt x="4904" y="18580"/>
                    <a:pt x="5872" y="19314"/>
                  </a:cubicBezTo>
                  <a:cubicBezTo>
                    <a:pt x="5872" y="19314"/>
                    <a:pt x="9841" y="14778"/>
                    <a:pt x="10575" y="13577"/>
                  </a:cubicBezTo>
                  <a:cubicBezTo>
                    <a:pt x="11275" y="12376"/>
                    <a:pt x="11142" y="11709"/>
                    <a:pt x="10241" y="10108"/>
                  </a:cubicBezTo>
                  <a:cubicBezTo>
                    <a:pt x="9407" y="8707"/>
                    <a:pt x="6639" y="5238"/>
                    <a:pt x="5238" y="3370"/>
                  </a:cubicBezTo>
                  <a:cubicBezTo>
                    <a:pt x="3203" y="701"/>
                    <a:pt x="3170" y="901"/>
                    <a:pt x="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80"/>
            <p:cNvSpPr/>
            <p:nvPr/>
          </p:nvSpPr>
          <p:spPr>
            <a:xfrm>
              <a:off x="1683875" y="1777425"/>
              <a:ext cx="97600" cy="267000"/>
            </a:xfrm>
            <a:custGeom>
              <a:rect b="b" l="l" r="r" t="t"/>
              <a:pathLst>
                <a:path extrusionOk="0" h="10680" w="3904">
                  <a:moveTo>
                    <a:pt x="919" y="0"/>
                  </a:moveTo>
                  <a:cubicBezTo>
                    <a:pt x="558" y="0"/>
                    <a:pt x="210" y="220"/>
                    <a:pt x="34" y="572"/>
                  </a:cubicBezTo>
                  <a:lnTo>
                    <a:pt x="1401" y="1206"/>
                  </a:lnTo>
                  <a:cubicBezTo>
                    <a:pt x="934" y="1340"/>
                    <a:pt x="568" y="1640"/>
                    <a:pt x="367" y="2074"/>
                  </a:cubicBezTo>
                  <a:cubicBezTo>
                    <a:pt x="0" y="2807"/>
                    <a:pt x="467" y="4409"/>
                    <a:pt x="968" y="6410"/>
                  </a:cubicBezTo>
                  <a:cubicBezTo>
                    <a:pt x="1235" y="7644"/>
                    <a:pt x="1602" y="8878"/>
                    <a:pt x="2035" y="10079"/>
                  </a:cubicBezTo>
                  <a:cubicBezTo>
                    <a:pt x="2269" y="10646"/>
                    <a:pt x="2669" y="10680"/>
                    <a:pt x="2669" y="10680"/>
                  </a:cubicBezTo>
                  <a:lnTo>
                    <a:pt x="2669" y="8678"/>
                  </a:lnTo>
                  <a:lnTo>
                    <a:pt x="2602" y="7044"/>
                  </a:lnTo>
                  <a:cubicBezTo>
                    <a:pt x="2602" y="7044"/>
                    <a:pt x="3636" y="5609"/>
                    <a:pt x="3770" y="4442"/>
                  </a:cubicBezTo>
                  <a:cubicBezTo>
                    <a:pt x="3903" y="2907"/>
                    <a:pt x="3603" y="2307"/>
                    <a:pt x="3603" y="2307"/>
                  </a:cubicBezTo>
                  <a:lnTo>
                    <a:pt x="1935" y="1039"/>
                  </a:lnTo>
                  <a:cubicBezTo>
                    <a:pt x="1868" y="1039"/>
                    <a:pt x="1802" y="1039"/>
                    <a:pt x="1735" y="1073"/>
                  </a:cubicBezTo>
                  <a:cubicBezTo>
                    <a:pt x="1835" y="673"/>
                    <a:pt x="1635" y="239"/>
                    <a:pt x="1268" y="72"/>
                  </a:cubicBezTo>
                  <a:cubicBezTo>
                    <a:pt x="1154" y="23"/>
                    <a:pt x="1036" y="0"/>
                    <a:pt x="91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80"/>
            <p:cNvSpPr/>
            <p:nvPr/>
          </p:nvSpPr>
          <p:spPr>
            <a:xfrm>
              <a:off x="1802300" y="1760875"/>
              <a:ext cx="195150" cy="166500"/>
            </a:xfrm>
            <a:custGeom>
              <a:rect b="b" l="l" r="r" t="t"/>
              <a:pathLst>
                <a:path extrusionOk="0" h="6660" w="7806">
                  <a:moveTo>
                    <a:pt x="4470" y="0"/>
                  </a:moveTo>
                  <a:cubicBezTo>
                    <a:pt x="1501" y="0"/>
                    <a:pt x="0" y="3569"/>
                    <a:pt x="2102" y="5671"/>
                  </a:cubicBezTo>
                  <a:cubicBezTo>
                    <a:pt x="2785" y="6354"/>
                    <a:pt x="3626" y="6660"/>
                    <a:pt x="4451" y="6660"/>
                  </a:cubicBezTo>
                  <a:cubicBezTo>
                    <a:pt x="6164" y="6660"/>
                    <a:pt x="7806" y="5340"/>
                    <a:pt x="7806" y="3336"/>
                  </a:cubicBezTo>
                  <a:cubicBezTo>
                    <a:pt x="7806" y="1501"/>
                    <a:pt x="6305" y="0"/>
                    <a:pt x="447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80"/>
            <p:cNvSpPr/>
            <p:nvPr/>
          </p:nvSpPr>
          <p:spPr>
            <a:xfrm>
              <a:off x="1661350" y="1799975"/>
              <a:ext cx="326100" cy="374550"/>
            </a:xfrm>
            <a:custGeom>
              <a:rect b="b" l="l" r="r" t="t"/>
              <a:pathLst>
                <a:path extrusionOk="0" h="14982" w="13044">
                  <a:moveTo>
                    <a:pt x="9781" y="0"/>
                  </a:moveTo>
                  <a:cubicBezTo>
                    <a:pt x="8099" y="0"/>
                    <a:pt x="6025" y="444"/>
                    <a:pt x="4504" y="1405"/>
                  </a:cubicBezTo>
                  <a:cubicBezTo>
                    <a:pt x="4671" y="4641"/>
                    <a:pt x="3937" y="5541"/>
                    <a:pt x="3537" y="5875"/>
                  </a:cubicBezTo>
                  <a:cubicBezTo>
                    <a:pt x="3471" y="5935"/>
                    <a:pt x="3408" y="5961"/>
                    <a:pt x="3347" y="5961"/>
                  </a:cubicBezTo>
                  <a:cubicBezTo>
                    <a:pt x="3037" y="5961"/>
                    <a:pt x="2781" y="5286"/>
                    <a:pt x="2503" y="5008"/>
                  </a:cubicBezTo>
                  <a:cubicBezTo>
                    <a:pt x="2327" y="4814"/>
                    <a:pt x="1938" y="4593"/>
                    <a:pt x="1531" y="4593"/>
                  </a:cubicBezTo>
                  <a:cubicBezTo>
                    <a:pt x="1166" y="4593"/>
                    <a:pt x="787" y="4771"/>
                    <a:pt x="535" y="5308"/>
                  </a:cubicBezTo>
                  <a:cubicBezTo>
                    <a:pt x="1" y="6475"/>
                    <a:pt x="1035" y="8043"/>
                    <a:pt x="1835" y="8443"/>
                  </a:cubicBezTo>
                  <a:cubicBezTo>
                    <a:pt x="2018" y="8526"/>
                    <a:pt x="2210" y="8565"/>
                    <a:pt x="2399" y="8565"/>
                  </a:cubicBezTo>
                  <a:cubicBezTo>
                    <a:pt x="2901" y="8565"/>
                    <a:pt x="3376" y="8285"/>
                    <a:pt x="3570" y="7776"/>
                  </a:cubicBezTo>
                  <a:lnTo>
                    <a:pt x="3570" y="12747"/>
                  </a:lnTo>
                  <a:cubicBezTo>
                    <a:pt x="4804" y="14981"/>
                    <a:pt x="7206" y="14548"/>
                    <a:pt x="8507" y="14848"/>
                  </a:cubicBezTo>
                  <a:cubicBezTo>
                    <a:pt x="8740" y="13947"/>
                    <a:pt x="8907" y="13514"/>
                    <a:pt x="8807" y="13013"/>
                  </a:cubicBezTo>
                  <a:lnTo>
                    <a:pt x="8807" y="11412"/>
                  </a:lnTo>
                  <a:cubicBezTo>
                    <a:pt x="9152" y="11477"/>
                    <a:pt x="9496" y="11514"/>
                    <a:pt x="9850" y="11514"/>
                  </a:cubicBezTo>
                  <a:cubicBezTo>
                    <a:pt x="10044" y="11514"/>
                    <a:pt x="10241" y="11503"/>
                    <a:pt x="10442" y="11479"/>
                  </a:cubicBezTo>
                  <a:cubicBezTo>
                    <a:pt x="11509" y="11312"/>
                    <a:pt x="12109" y="10445"/>
                    <a:pt x="12410" y="9244"/>
                  </a:cubicBezTo>
                  <a:cubicBezTo>
                    <a:pt x="12943" y="7376"/>
                    <a:pt x="13043" y="4207"/>
                    <a:pt x="12343" y="571"/>
                  </a:cubicBezTo>
                  <a:cubicBezTo>
                    <a:pt x="11849" y="198"/>
                    <a:pt x="10902" y="0"/>
                    <a:pt x="9781" y="0"/>
                  </a:cubicBezTo>
                  <a:close/>
                </a:path>
              </a:pathLst>
            </a:custGeom>
            <a:solidFill>
              <a:srgbClr val="B16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80"/>
            <p:cNvSpPr/>
            <p:nvPr/>
          </p:nvSpPr>
          <p:spPr>
            <a:xfrm>
              <a:off x="1833150" y="1915150"/>
              <a:ext cx="29200" cy="25625"/>
            </a:xfrm>
            <a:custGeom>
              <a:rect b="b" l="l" r="r" t="t"/>
              <a:pathLst>
                <a:path extrusionOk="0" h="1025" w="1168">
                  <a:moveTo>
                    <a:pt x="668" y="0"/>
                  </a:moveTo>
                  <a:cubicBezTo>
                    <a:pt x="234" y="0"/>
                    <a:pt x="0" y="534"/>
                    <a:pt x="301" y="868"/>
                  </a:cubicBezTo>
                  <a:cubicBezTo>
                    <a:pt x="409" y="976"/>
                    <a:pt x="539" y="1025"/>
                    <a:pt x="664" y="1025"/>
                  </a:cubicBezTo>
                  <a:cubicBezTo>
                    <a:pt x="925" y="1025"/>
                    <a:pt x="1168" y="816"/>
                    <a:pt x="1168" y="501"/>
                  </a:cubicBezTo>
                  <a:cubicBezTo>
                    <a:pt x="1168" y="234"/>
                    <a:pt x="968" y="0"/>
                    <a:pt x="66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80"/>
            <p:cNvSpPr/>
            <p:nvPr/>
          </p:nvSpPr>
          <p:spPr>
            <a:xfrm>
              <a:off x="1929050" y="1910150"/>
              <a:ext cx="29200" cy="25625"/>
            </a:xfrm>
            <a:custGeom>
              <a:rect b="b" l="l" r="r" t="t"/>
              <a:pathLst>
                <a:path extrusionOk="0" h="1025" w="1168">
                  <a:moveTo>
                    <a:pt x="668" y="0"/>
                  </a:moveTo>
                  <a:cubicBezTo>
                    <a:pt x="234" y="0"/>
                    <a:pt x="0" y="567"/>
                    <a:pt x="301" y="867"/>
                  </a:cubicBezTo>
                  <a:cubicBezTo>
                    <a:pt x="409" y="976"/>
                    <a:pt x="539" y="1024"/>
                    <a:pt x="664" y="1024"/>
                  </a:cubicBezTo>
                  <a:cubicBezTo>
                    <a:pt x="925" y="1024"/>
                    <a:pt x="1168" y="816"/>
                    <a:pt x="1168" y="501"/>
                  </a:cubicBezTo>
                  <a:cubicBezTo>
                    <a:pt x="1168" y="234"/>
                    <a:pt x="968" y="0"/>
                    <a:pt x="66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80"/>
            <p:cNvSpPr/>
            <p:nvPr/>
          </p:nvSpPr>
          <p:spPr>
            <a:xfrm>
              <a:off x="1770600" y="2033575"/>
              <a:ext cx="110950" cy="68400"/>
            </a:xfrm>
            <a:custGeom>
              <a:rect b="b" l="l" r="r" t="t"/>
              <a:pathLst>
                <a:path extrusionOk="0" h="2736" w="4438">
                  <a:moveTo>
                    <a:pt x="1" y="0"/>
                  </a:moveTo>
                  <a:lnTo>
                    <a:pt x="1" y="0"/>
                  </a:lnTo>
                  <a:cubicBezTo>
                    <a:pt x="134" y="500"/>
                    <a:pt x="368" y="967"/>
                    <a:pt x="668" y="1368"/>
                  </a:cubicBezTo>
                  <a:cubicBezTo>
                    <a:pt x="1302" y="2135"/>
                    <a:pt x="4437" y="2735"/>
                    <a:pt x="4437" y="2735"/>
                  </a:cubicBezTo>
                  <a:lnTo>
                    <a:pt x="4437" y="2068"/>
                  </a:lnTo>
                  <a:cubicBezTo>
                    <a:pt x="4437" y="2068"/>
                    <a:pt x="2002" y="1568"/>
                    <a:pt x="1168" y="1168"/>
                  </a:cubicBezTo>
                  <a:cubicBezTo>
                    <a:pt x="668" y="901"/>
                    <a:pt x="267" y="500"/>
                    <a:pt x="1" y="0"/>
                  </a:cubicBezTo>
                  <a:close/>
                </a:path>
              </a:pathLst>
            </a:custGeom>
            <a:solidFill>
              <a:srgbClr val="9A4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80"/>
            <p:cNvSpPr/>
            <p:nvPr/>
          </p:nvSpPr>
          <p:spPr>
            <a:xfrm>
              <a:off x="1719725" y="1707400"/>
              <a:ext cx="273550" cy="162900"/>
            </a:xfrm>
            <a:custGeom>
              <a:rect b="b" l="l" r="r" t="t"/>
              <a:pathLst>
                <a:path extrusionOk="0" h="6516" w="10942">
                  <a:moveTo>
                    <a:pt x="8955" y="0"/>
                  </a:moveTo>
                  <a:cubicBezTo>
                    <a:pt x="8778" y="0"/>
                    <a:pt x="8626" y="150"/>
                    <a:pt x="8474" y="271"/>
                  </a:cubicBezTo>
                  <a:cubicBezTo>
                    <a:pt x="7785" y="943"/>
                    <a:pt x="6974" y="1090"/>
                    <a:pt x="6126" y="1090"/>
                  </a:cubicBezTo>
                  <a:cubicBezTo>
                    <a:pt x="5462" y="1090"/>
                    <a:pt x="4776" y="1000"/>
                    <a:pt x="4107" y="1000"/>
                  </a:cubicBezTo>
                  <a:cubicBezTo>
                    <a:pt x="4016" y="1000"/>
                    <a:pt x="3926" y="1001"/>
                    <a:pt x="3837" y="1005"/>
                  </a:cubicBezTo>
                  <a:cubicBezTo>
                    <a:pt x="2503" y="1038"/>
                    <a:pt x="935" y="1572"/>
                    <a:pt x="301" y="2873"/>
                  </a:cubicBezTo>
                  <a:cubicBezTo>
                    <a:pt x="34" y="3474"/>
                    <a:pt x="1" y="4074"/>
                    <a:pt x="535" y="4508"/>
                  </a:cubicBezTo>
                  <a:cubicBezTo>
                    <a:pt x="868" y="4741"/>
                    <a:pt x="1235" y="4741"/>
                    <a:pt x="1435" y="5175"/>
                  </a:cubicBezTo>
                  <a:cubicBezTo>
                    <a:pt x="1468" y="5273"/>
                    <a:pt x="1761" y="6508"/>
                    <a:pt x="1609" y="6510"/>
                  </a:cubicBezTo>
                  <a:lnTo>
                    <a:pt x="1609" y="6510"/>
                  </a:lnTo>
                  <a:cubicBezTo>
                    <a:pt x="1606" y="6510"/>
                    <a:pt x="1604" y="6509"/>
                    <a:pt x="1602" y="6509"/>
                  </a:cubicBezTo>
                  <a:lnTo>
                    <a:pt x="1602" y="6509"/>
                  </a:lnTo>
                  <a:cubicBezTo>
                    <a:pt x="1604" y="6509"/>
                    <a:pt x="1606" y="6510"/>
                    <a:pt x="1608" y="6510"/>
                  </a:cubicBezTo>
                  <a:cubicBezTo>
                    <a:pt x="1608" y="6510"/>
                    <a:pt x="1608" y="6510"/>
                    <a:pt x="1609" y="6510"/>
                  </a:cubicBezTo>
                  <a:lnTo>
                    <a:pt x="1609" y="6510"/>
                  </a:lnTo>
                  <a:cubicBezTo>
                    <a:pt x="1652" y="6514"/>
                    <a:pt x="1695" y="6516"/>
                    <a:pt x="1738" y="6516"/>
                  </a:cubicBezTo>
                  <a:cubicBezTo>
                    <a:pt x="2353" y="6516"/>
                    <a:pt x="2914" y="6099"/>
                    <a:pt x="3070" y="5508"/>
                  </a:cubicBezTo>
                  <a:cubicBezTo>
                    <a:pt x="3103" y="5375"/>
                    <a:pt x="3170" y="5108"/>
                    <a:pt x="3203" y="4975"/>
                  </a:cubicBezTo>
                  <a:cubicBezTo>
                    <a:pt x="3230" y="4838"/>
                    <a:pt x="3370" y="4724"/>
                    <a:pt x="3511" y="4724"/>
                  </a:cubicBezTo>
                  <a:cubicBezTo>
                    <a:pt x="3542" y="4724"/>
                    <a:pt x="3573" y="4729"/>
                    <a:pt x="3603" y="4741"/>
                  </a:cubicBezTo>
                  <a:cubicBezTo>
                    <a:pt x="4004" y="4841"/>
                    <a:pt x="4271" y="5008"/>
                    <a:pt x="4637" y="5108"/>
                  </a:cubicBezTo>
                  <a:cubicBezTo>
                    <a:pt x="5345" y="5301"/>
                    <a:pt x="6067" y="5398"/>
                    <a:pt x="6784" y="5398"/>
                  </a:cubicBezTo>
                  <a:cubicBezTo>
                    <a:pt x="7183" y="5398"/>
                    <a:pt x="7580" y="5368"/>
                    <a:pt x="7973" y="5308"/>
                  </a:cubicBezTo>
                  <a:cubicBezTo>
                    <a:pt x="8774" y="5141"/>
                    <a:pt x="9508" y="4774"/>
                    <a:pt x="10108" y="4207"/>
                  </a:cubicBezTo>
                  <a:cubicBezTo>
                    <a:pt x="10675" y="3507"/>
                    <a:pt x="10942" y="2573"/>
                    <a:pt x="10809" y="1706"/>
                  </a:cubicBezTo>
                  <a:cubicBezTo>
                    <a:pt x="10809" y="1639"/>
                    <a:pt x="10809" y="1606"/>
                    <a:pt x="10809" y="1572"/>
                  </a:cubicBezTo>
                  <a:cubicBezTo>
                    <a:pt x="10809" y="1505"/>
                    <a:pt x="10775" y="1405"/>
                    <a:pt x="10742" y="1372"/>
                  </a:cubicBezTo>
                  <a:cubicBezTo>
                    <a:pt x="10714" y="1344"/>
                    <a:pt x="10681" y="1332"/>
                    <a:pt x="10645" y="1332"/>
                  </a:cubicBezTo>
                  <a:cubicBezTo>
                    <a:pt x="10468" y="1332"/>
                    <a:pt x="10219" y="1622"/>
                    <a:pt x="10108" y="1706"/>
                  </a:cubicBezTo>
                  <a:cubicBezTo>
                    <a:pt x="10008" y="1806"/>
                    <a:pt x="9908" y="1906"/>
                    <a:pt x="9774" y="1972"/>
                  </a:cubicBezTo>
                  <a:cubicBezTo>
                    <a:pt x="9674" y="2039"/>
                    <a:pt x="9541" y="2106"/>
                    <a:pt x="9441" y="2173"/>
                  </a:cubicBezTo>
                  <a:cubicBezTo>
                    <a:pt x="9508" y="1772"/>
                    <a:pt x="9508" y="1372"/>
                    <a:pt x="9441" y="972"/>
                  </a:cubicBezTo>
                  <a:cubicBezTo>
                    <a:pt x="9408" y="705"/>
                    <a:pt x="9341" y="71"/>
                    <a:pt x="9007" y="4"/>
                  </a:cubicBezTo>
                  <a:cubicBezTo>
                    <a:pt x="8990" y="1"/>
                    <a:pt x="8972" y="0"/>
                    <a:pt x="895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80"/>
            <p:cNvSpPr/>
            <p:nvPr/>
          </p:nvSpPr>
          <p:spPr>
            <a:xfrm>
              <a:off x="1816475" y="1884750"/>
              <a:ext cx="29200" cy="22925"/>
            </a:xfrm>
            <a:custGeom>
              <a:rect b="b" l="l" r="r" t="t"/>
              <a:pathLst>
                <a:path extrusionOk="0" h="917" w="1168">
                  <a:moveTo>
                    <a:pt x="632" y="1"/>
                  </a:moveTo>
                  <a:cubicBezTo>
                    <a:pt x="527" y="1"/>
                    <a:pt x="423" y="27"/>
                    <a:pt x="334" y="82"/>
                  </a:cubicBezTo>
                  <a:cubicBezTo>
                    <a:pt x="67" y="282"/>
                    <a:pt x="0" y="649"/>
                    <a:pt x="167" y="916"/>
                  </a:cubicBezTo>
                  <a:lnTo>
                    <a:pt x="1168" y="282"/>
                  </a:lnTo>
                  <a:cubicBezTo>
                    <a:pt x="1057" y="104"/>
                    <a:pt x="842" y="1"/>
                    <a:pt x="63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80"/>
            <p:cNvSpPr/>
            <p:nvPr/>
          </p:nvSpPr>
          <p:spPr>
            <a:xfrm>
              <a:off x="1860675" y="2006050"/>
              <a:ext cx="43375" cy="26675"/>
            </a:xfrm>
            <a:custGeom>
              <a:rect b="b" l="l" r="r" t="t"/>
              <a:pathLst>
                <a:path extrusionOk="0" h="1067" w="1735">
                  <a:moveTo>
                    <a:pt x="100" y="0"/>
                  </a:moveTo>
                  <a:lnTo>
                    <a:pt x="100" y="0"/>
                  </a:lnTo>
                  <a:cubicBezTo>
                    <a:pt x="0" y="467"/>
                    <a:pt x="267" y="934"/>
                    <a:pt x="734" y="1034"/>
                  </a:cubicBezTo>
                  <a:cubicBezTo>
                    <a:pt x="810" y="1056"/>
                    <a:pt x="885" y="1066"/>
                    <a:pt x="958" y="1066"/>
                  </a:cubicBezTo>
                  <a:cubicBezTo>
                    <a:pt x="1334" y="1066"/>
                    <a:pt x="1651" y="797"/>
                    <a:pt x="1735" y="434"/>
                  </a:cubicBezTo>
                  <a:lnTo>
                    <a:pt x="100" y="0"/>
                  </a:lnTo>
                  <a:close/>
                </a:path>
              </a:pathLst>
            </a:custGeom>
            <a:solidFill>
              <a:srgbClr val="9A4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80"/>
            <p:cNvSpPr/>
            <p:nvPr/>
          </p:nvSpPr>
          <p:spPr>
            <a:xfrm>
              <a:off x="1863175" y="2013550"/>
              <a:ext cx="23375" cy="19550"/>
            </a:xfrm>
            <a:custGeom>
              <a:rect b="b" l="l" r="r" t="t"/>
              <a:pathLst>
                <a:path extrusionOk="0" h="782" w="935">
                  <a:moveTo>
                    <a:pt x="0" y="1"/>
                  </a:moveTo>
                  <a:cubicBezTo>
                    <a:pt x="34" y="367"/>
                    <a:pt x="267" y="668"/>
                    <a:pt x="634" y="734"/>
                  </a:cubicBezTo>
                  <a:cubicBezTo>
                    <a:pt x="705" y="758"/>
                    <a:pt x="776" y="782"/>
                    <a:pt x="846" y="782"/>
                  </a:cubicBezTo>
                  <a:cubicBezTo>
                    <a:pt x="876" y="782"/>
                    <a:pt x="905" y="777"/>
                    <a:pt x="934" y="768"/>
                  </a:cubicBezTo>
                  <a:cubicBezTo>
                    <a:pt x="901" y="334"/>
                    <a:pt x="501" y="1"/>
                    <a:pt x="67" y="1"/>
                  </a:cubicBez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80"/>
            <p:cNvSpPr/>
            <p:nvPr/>
          </p:nvSpPr>
          <p:spPr>
            <a:xfrm>
              <a:off x="1941550" y="1878825"/>
              <a:ext cx="30900" cy="21325"/>
            </a:xfrm>
            <a:custGeom>
              <a:rect b="b" l="l" r="r" t="t"/>
              <a:pathLst>
                <a:path extrusionOk="0" h="853" w="1236">
                  <a:moveTo>
                    <a:pt x="556" y="1"/>
                  </a:moveTo>
                  <a:cubicBezTo>
                    <a:pt x="324" y="1"/>
                    <a:pt x="99" y="131"/>
                    <a:pt x="1" y="353"/>
                  </a:cubicBezTo>
                  <a:lnTo>
                    <a:pt x="1102" y="853"/>
                  </a:lnTo>
                  <a:cubicBezTo>
                    <a:pt x="1235" y="553"/>
                    <a:pt x="1102" y="186"/>
                    <a:pt x="801" y="52"/>
                  </a:cubicBezTo>
                  <a:cubicBezTo>
                    <a:pt x="722" y="17"/>
                    <a:pt x="639" y="1"/>
                    <a:pt x="55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80"/>
            <p:cNvSpPr/>
            <p:nvPr/>
          </p:nvSpPr>
          <p:spPr>
            <a:xfrm>
              <a:off x="1892350" y="1910150"/>
              <a:ext cx="50075" cy="81750"/>
            </a:xfrm>
            <a:custGeom>
              <a:rect b="b" l="l" r="r" t="t"/>
              <a:pathLst>
                <a:path extrusionOk="0" h="3270" w="2003">
                  <a:moveTo>
                    <a:pt x="1" y="0"/>
                  </a:moveTo>
                  <a:lnTo>
                    <a:pt x="301" y="3269"/>
                  </a:lnTo>
                  <a:lnTo>
                    <a:pt x="2002" y="2669"/>
                  </a:lnTo>
                  <a:lnTo>
                    <a:pt x="1" y="0"/>
                  </a:lnTo>
                  <a:close/>
                </a:path>
              </a:pathLst>
            </a:custGeom>
            <a:solidFill>
              <a:srgbClr val="9A4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80"/>
            <p:cNvSpPr/>
            <p:nvPr/>
          </p:nvSpPr>
          <p:spPr>
            <a:xfrm>
              <a:off x="1586300" y="2118625"/>
              <a:ext cx="457850" cy="607375"/>
            </a:xfrm>
            <a:custGeom>
              <a:rect b="b" l="l" r="r" t="t"/>
              <a:pathLst>
                <a:path extrusionOk="0" h="24295" w="18314">
                  <a:moveTo>
                    <a:pt x="4437" y="1"/>
                  </a:moveTo>
                  <a:cubicBezTo>
                    <a:pt x="2903" y="601"/>
                    <a:pt x="1435" y="1335"/>
                    <a:pt x="1" y="2102"/>
                  </a:cubicBezTo>
                  <a:cubicBezTo>
                    <a:pt x="1" y="2102"/>
                    <a:pt x="534" y="7639"/>
                    <a:pt x="1435" y="11209"/>
                  </a:cubicBezTo>
                  <a:cubicBezTo>
                    <a:pt x="2102" y="13777"/>
                    <a:pt x="2469" y="22750"/>
                    <a:pt x="2469" y="22750"/>
                  </a:cubicBezTo>
                  <a:cubicBezTo>
                    <a:pt x="5014" y="23779"/>
                    <a:pt x="7730" y="24294"/>
                    <a:pt x="10450" y="24294"/>
                  </a:cubicBezTo>
                  <a:cubicBezTo>
                    <a:pt x="10903" y="24294"/>
                    <a:pt x="11356" y="24280"/>
                    <a:pt x="11809" y="24251"/>
                  </a:cubicBezTo>
                  <a:cubicBezTo>
                    <a:pt x="13977" y="24118"/>
                    <a:pt x="16112" y="23617"/>
                    <a:pt x="18114" y="22783"/>
                  </a:cubicBezTo>
                  <a:cubicBezTo>
                    <a:pt x="18114" y="22783"/>
                    <a:pt x="18314" y="17146"/>
                    <a:pt x="17913" y="10108"/>
                  </a:cubicBezTo>
                  <a:cubicBezTo>
                    <a:pt x="17647" y="4937"/>
                    <a:pt x="17446" y="2202"/>
                    <a:pt x="16179" y="1435"/>
                  </a:cubicBezTo>
                  <a:cubicBezTo>
                    <a:pt x="15412" y="968"/>
                    <a:pt x="12209" y="201"/>
                    <a:pt x="12209" y="201"/>
                  </a:cubicBezTo>
                  <a:cubicBezTo>
                    <a:pt x="12109" y="868"/>
                    <a:pt x="11842" y="1535"/>
                    <a:pt x="11509" y="2102"/>
                  </a:cubicBezTo>
                  <a:cubicBezTo>
                    <a:pt x="10375" y="1535"/>
                    <a:pt x="4437" y="1"/>
                    <a:pt x="4437"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80"/>
            <p:cNvSpPr/>
            <p:nvPr/>
          </p:nvSpPr>
          <p:spPr>
            <a:xfrm>
              <a:off x="1874000" y="2171175"/>
              <a:ext cx="63425" cy="552075"/>
            </a:xfrm>
            <a:custGeom>
              <a:rect b="b" l="l" r="r" t="t"/>
              <a:pathLst>
                <a:path extrusionOk="0" h="22083" w="2537">
                  <a:moveTo>
                    <a:pt x="1" y="0"/>
                  </a:moveTo>
                  <a:cubicBezTo>
                    <a:pt x="1" y="1"/>
                    <a:pt x="2102" y="11075"/>
                    <a:pt x="1002" y="22082"/>
                  </a:cubicBezTo>
                  <a:cubicBezTo>
                    <a:pt x="1268" y="22049"/>
                    <a:pt x="1535" y="22016"/>
                    <a:pt x="1769" y="21982"/>
                  </a:cubicBezTo>
                  <a:cubicBezTo>
                    <a:pt x="2102" y="18246"/>
                    <a:pt x="2536" y="9407"/>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80"/>
            <p:cNvSpPr/>
            <p:nvPr/>
          </p:nvSpPr>
          <p:spPr>
            <a:xfrm>
              <a:off x="1874000" y="2091100"/>
              <a:ext cx="51750" cy="99025"/>
            </a:xfrm>
            <a:custGeom>
              <a:rect b="b" l="l" r="r" t="t"/>
              <a:pathLst>
                <a:path extrusionOk="0" h="3961" w="2070">
                  <a:moveTo>
                    <a:pt x="301" y="1"/>
                  </a:moveTo>
                  <a:lnTo>
                    <a:pt x="301" y="1368"/>
                  </a:lnTo>
                  <a:cubicBezTo>
                    <a:pt x="234" y="1969"/>
                    <a:pt x="134" y="2603"/>
                    <a:pt x="1" y="3203"/>
                  </a:cubicBezTo>
                  <a:cubicBezTo>
                    <a:pt x="153" y="3105"/>
                    <a:pt x="301" y="3065"/>
                    <a:pt x="444" y="3065"/>
                  </a:cubicBezTo>
                  <a:cubicBezTo>
                    <a:pt x="1117" y="3065"/>
                    <a:pt x="1664" y="3961"/>
                    <a:pt x="1858" y="3961"/>
                  </a:cubicBezTo>
                  <a:cubicBezTo>
                    <a:pt x="1876" y="3961"/>
                    <a:pt x="1891" y="3953"/>
                    <a:pt x="1902" y="3937"/>
                  </a:cubicBezTo>
                  <a:cubicBezTo>
                    <a:pt x="2069" y="3703"/>
                    <a:pt x="1068" y="168"/>
                    <a:pt x="30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80"/>
            <p:cNvSpPr/>
            <p:nvPr/>
          </p:nvSpPr>
          <p:spPr>
            <a:xfrm>
              <a:off x="1697225" y="2066100"/>
              <a:ext cx="176800" cy="150950"/>
            </a:xfrm>
            <a:custGeom>
              <a:rect b="b" l="l" r="r" t="t"/>
              <a:pathLst>
                <a:path extrusionOk="0" h="6038" w="7072">
                  <a:moveTo>
                    <a:pt x="2135" y="0"/>
                  </a:moveTo>
                  <a:cubicBezTo>
                    <a:pt x="1401" y="0"/>
                    <a:pt x="0" y="2102"/>
                    <a:pt x="0" y="2102"/>
                  </a:cubicBezTo>
                  <a:cubicBezTo>
                    <a:pt x="0" y="2102"/>
                    <a:pt x="434" y="2635"/>
                    <a:pt x="1301" y="3569"/>
                  </a:cubicBezTo>
                  <a:cubicBezTo>
                    <a:pt x="2335" y="4637"/>
                    <a:pt x="3569" y="6004"/>
                    <a:pt x="3970" y="6038"/>
                  </a:cubicBezTo>
                  <a:cubicBezTo>
                    <a:pt x="4370" y="6038"/>
                    <a:pt x="5171" y="4837"/>
                    <a:pt x="5904" y="4403"/>
                  </a:cubicBezTo>
                  <a:cubicBezTo>
                    <a:pt x="6258" y="4194"/>
                    <a:pt x="6541" y="4140"/>
                    <a:pt x="6741" y="4140"/>
                  </a:cubicBezTo>
                  <a:cubicBezTo>
                    <a:pt x="6955" y="4140"/>
                    <a:pt x="7072" y="4203"/>
                    <a:pt x="7072" y="4203"/>
                  </a:cubicBezTo>
                  <a:cubicBezTo>
                    <a:pt x="7072" y="4203"/>
                    <a:pt x="6605" y="3269"/>
                    <a:pt x="4770" y="2435"/>
                  </a:cubicBezTo>
                  <a:cubicBezTo>
                    <a:pt x="2936" y="1601"/>
                    <a:pt x="2202" y="767"/>
                    <a:pt x="2135" y="400"/>
                  </a:cubicBezTo>
                  <a:lnTo>
                    <a:pt x="2135"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80"/>
            <p:cNvSpPr/>
            <p:nvPr/>
          </p:nvSpPr>
          <p:spPr>
            <a:xfrm>
              <a:off x="1369475" y="2523075"/>
              <a:ext cx="386150" cy="546250"/>
            </a:xfrm>
            <a:custGeom>
              <a:rect b="b" l="l" r="r" t="t"/>
              <a:pathLst>
                <a:path extrusionOk="0" h="21850" w="15446">
                  <a:moveTo>
                    <a:pt x="768" y="1"/>
                  </a:moveTo>
                  <a:cubicBezTo>
                    <a:pt x="735" y="1"/>
                    <a:pt x="701" y="34"/>
                    <a:pt x="668" y="34"/>
                  </a:cubicBezTo>
                  <a:lnTo>
                    <a:pt x="134" y="368"/>
                  </a:lnTo>
                  <a:cubicBezTo>
                    <a:pt x="34" y="401"/>
                    <a:pt x="1" y="501"/>
                    <a:pt x="34" y="601"/>
                  </a:cubicBezTo>
                  <a:lnTo>
                    <a:pt x="34" y="13043"/>
                  </a:lnTo>
                  <a:cubicBezTo>
                    <a:pt x="34" y="13310"/>
                    <a:pt x="168" y="13544"/>
                    <a:pt x="401" y="13677"/>
                  </a:cubicBezTo>
                  <a:lnTo>
                    <a:pt x="14511" y="21816"/>
                  </a:lnTo>
                  <a:cubicBezTo>
                    <a:pt x="14545" y="21850"/>
                    <a:pt x="14611" y="21850"/>
                    <a:pt x="14678" y="21850"/>
                  </a:cubicBezTo>
                  <a:lnTo>
                    <a:pt x="14745" y="21850"/>
                  </a:lnTo>
                  <a:lnTo>
                    <a:pt x="15312" y="21516"/>
                  </a:lnTo>
                  <a:cubicBezTo>
                    <a:pt x="15378" y="21449"/>
                    <a:pt x="15445" y="21383"/>
                    <a:pt x="15412" y="21283"/>
                  </a:cubicBezTo>
                  <a:lnTo>
                    <a:pt x="15412" y="8840"/>
                  </a:lnTo>
                  <a:cubicBezTo>
                    <a:pt x="15412" y="8707"/>
                    <a:pt x="15378" y="8574"/>
                    <a:pt x="15312" y="8473"/>
                  </a:cubicBezTo>
                  <a:cubicBezTo>
                    <a:pt x="15245" y="8407"/>
                    <a:pt x="15212" y="8307"/>
                    <a:pt x="15112" y="8273"/>
                  </a:cubicBezTo>
                  <a:cubicBezTo>
                    <a:pt x="15112" y="8240"/>
                    <a:pt x="15078" y="8207"/>
                    <a:pt x="15045" y="8207"/>
                  </a:cubicBezTo>
                  <a:lnTo>
                    <a:pt x="10542" y="5605"/>
                  </a:lnTo>
                  <a:lnTo>
                    <a:pt x="10508" y="5605"/>
                  </a:lnTo>
                  <a:cubicBezTo>
                    <a:pt x="10275" y="5471"/>
                    <a:pt x="9207" y="4838"/>
                    <a:pt x="9207" y="4838"/>
                  </a:cubicBezTo>
                  <a:lnTo>
                    <a:pt x="8340" y="4337"/>
                  </a:lnTo>
                  <a:lnTo>
                    <a:pt x="935" y="67"/>
                  </a:lnTo>
                  <a:cubicBezTo>
                    <a:pt x="868" y="34"/>
                    <a:pt x="835" y="34"/>
                    <a:pt x="76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80"/>
            <p:cNvSpPr/>
            <p:nvPr/>
          </p:nvSpPr>
          <p:spPr>
            <a:xfrm>
              <a:off x="1373650" y="2523075"/>
              <a:ext cx="378625" cy="219350"/>
            </a:xfrm>
            <a:custGeom>
              <a:rect b="b" l="l" r="r" t="t"/>
              <a:pathLst>
                <a:path extrusionOk="0" h="8774" w="15145">
                  <a:moveTo>
                    <a:pt x="601" y="1"/>
                  </a:moveTo>
                  <a:cubicBezTo>
                    <a:pt x="568" y="1"/>
                    <a:pt x="534" y="1"/>
                    <a:pt x="534" y="34"/>
                  </a:cubicBezTo>
                  <a:lnTo>
                    <a:pt x="1" y="334"/>
                  </a:lnTo>
                  <a:cubicBezTo>
                    <a:pt x="20" y="325"/>
                    <a:pt x="43" y="321"/>
                    <a:pt x="66" y="321"/>
                  </a:cubicBezTo>
                  <a:cubicBezTo>
                    <a:pt x="123" y="321"/>
                    <a:pt x="187" y="344"/>
                    <a:pt x="234" y="368"/>
                  </a:cubicBezTo>
                  <a:lnTo>
                    <a:pt x="7973" y="4838"/>
                  </a:lnTo>
                  <a:lnTo>
                    <a:pt x="8507" y="5138"/>
                  </a:lnTo>
                  <a:cubicBezTo>
                    <a:pt x="8740" y="5271"/>
                    <a:pt x="9741" y="5838"/>
                    <a:pt x="9841" y="5905"/>
                  </a:cubicBezTo>
                  <a:lnTo>
                    <a:pt x="14344" y="8507"/>
                  </a:lnTo>
                  <a:cubicBezTo>
                    <a:pt x="14378" y="8507"/>
                    <a:pt x="14411" y="8540"/>
                    <a:pt x="14411" y="8574"/>
                  </a:cubicBezTo>
                  <a:cubicBezTo>
                    <a:pt x="14478" y="8607"/>
                    <a:pt x="14511" y="8640"/>
                    <a:pt x="14544" y="8707"/>
                  </a:cubicBezTo>
                  <a:lnTo>
                    <a:pt x="14611" y="8774"/>
                  </a:lnTo>
                  <a:lnTo>
                    <a:pt x="15145" y="8473"/>
                  </a:lnTo>
                  <a:cubicBezTo>
                    <a:pt x="15111" y="8373"/>
                    <a:pt x="15045" y="8307"/>
                    <a:pt x="14978" y="8240"/>
                  </a:cubicBezTo>
                  <a:cubicBezTo>
                    <a:pt x="14945" y="8240"/>
                    <a:pt x="14911" y="8207"/>
                    <a:pt x="14878" y="8207"/>
                  </a:cubicBezTo>
                  <a:lnTo>
                    <a:pt x="10408" y="5605"/>
                  </a:lnTo>
                  <a:lnTo>
                    <a:pt x="10375" y="5571"/>
                  </a:lnTo>
                  <a:cubicBezTo>
                    <a:pt x="10141" y="5438"/>
                    <a:pt x="9040" y="4838"/>
                    <a:pt x="9040" y="4838"/>
                  </a:cubicBezTo>
                  <a:lnTo>
                    <a:pt x="8173" y="4337"/>
                  </a:lnTo>
                  <a:lnTo>
                    <a:pt x="768" y="67"/>
                  </a:lnTo>
                  <a:cubicBezTo>
                    <a:pt x="734" y="34"/>
                    <a:pt x="668" y="1"/>
                    <a:pt x="6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80"/>
            <p:cNvSpPr/>
            <p:nvPr/>
          </p:nvSpPr>
          <p:spPr>
            <a:xfrm>
              <a:off x="1370325" y="2531075"/>
              <a:ext cx="371125" cy="538775"/>
            </a:xfrm>
            <a:custGeom>
              <a:rect b="b" l="l" r="r" t="t"/>
              <a:pathLst>
                <a:path extrusionOk="0" h="21551" w="14845">
                  <a:moveTo>
                    <a:pt x="199" y="1"/>
                  </a:moveTo>
                  <a:cubicBezTo>
                    <a:pt x="176" y="1"/>
                    <a:pt x="153" y="5"/>
                    <a:pt x="134" y="14"/>
                  </a:cubicBezTo>
                  <a:cubicBezTo>
                    <a:pt x="34" y="81"/>
                    <a:pt x="0" y="148"/>
                    <a:pt x="0" y="248"/>
                  </a:cubicBezTo>
                  <a:lnTo>
                    <a:pt x="0" y="12723"/>
                  </a:lnTo>
                  <a:cubicBezTo>
                    <a:pt x="0" y="12957"/>
                    <a:pt x="134" y="13190"/>
                    <a:pt x="367" y="13357"/>
                  </a:cubicBezTo>
                  <a:lnTo>
                    <a:pt x="14544" y="21530"/>
                  </a:lnTo>
                  <a:cubicBezTo>
                    <a:pt x="14572" y="21544"/>
                    <a:pt x="14602" y="21551"/>
                    <a:pt x="14632" y="21551"/>
                  </a:cubicBezTo>
                  <a:cubicBezTo>
                    <a:pt x="14741" y="21551"/>
                    <a:pt x="14844" y="21461"/>
                    <a:pt x="14844" y="21330"/>
                  </a:cubicBezTo>
                  <a:lnTo>
                    <a:pt x="14844" y="8821"/>
                  </a:lnTo>
                  <a:cubicBezTo>
                    <a:pt x="14844" y="8687"/>
                    <a:pt x="14811" y="8554"/>
                    <a:pt x="14744" y="8454"/>
                  </a:cubicBezTo>
                  <a:cubicBezTo>
                    <a:pt x="14677" y="8354"/>
                    <a:pt x="14611" y="8254"/>
                    <a:pt x="14511" y="8187"/>
                  </a:cubicBezTo>
                  <a:lnTo>
                    <a:pt x="10007" y="5585"/>
                  </a:lnTo>
                  <a:lnTo>
                    <a:pt x="8640" y="4851"/>
                  </a:lnTo>
                  <a:lnTo>
                    <a:pt x="367" y="48"/>
                  </a:lnTo>
                  <a:cubicBezTo>
                    <a:pt x="320" y="24"/>
                    <a:pt x="256" y="1"/>
                    <a:pt x="19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80"/>
            <p:cNvSpPr/>
            <p:nvPr/>
          </p:nvSpPr>
          <p:spPr>
            <a:xfrm>
              <a:off x="1737250" y="2740725"/>
              <a:ext cx="1700" cy="1700"/>
            </a:xfrm>
            <a:custGeom>
              <a:rect b="b" l="l" r="r" t="t"/>
              <a:pathLst>
                <a:path extrusionOk="0" h="68" w="68">
                  <a:moveTo>
                    <a:pt x="67" y="68"/>
                  </a:moveTo>
                  <a:lnTo>
                    <a:pt x="67" y="68"/>
                  </a:lnTo>
                  <a:lnTo>
                    <a:pt x="0" y="1"/>
                  </a:lnTo>
                  <a:cubicBezTo>
                    <a:pt x="34" y="34"/>
                    <a:pt x="34" y="34"/>
                    <a:pt x="67" y="68"/>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80"/>
            <p:cNvSpPr/>
            <p:nvPr/>
          </p:nvSpPr>
          <p:spPr>
            <a:xfrm>
              <a:off x="1738075" y="2734900"/>
              <a:ext cx="17550" cy="334425"/>
            </a:xfrm>
            <a:custGeom>
              <a:rect b="b" l="l" r="r" t="t"/>
              <a:pathLst>
                <a:path extrusionOk="0" h="13377" w="702">
                  <a:moveTo>
                    <a:pt x="601" y="0"/>
                  </a:moveTo>
                  <a:lnTo>
                    <a:pt x="34" y="301"/>
                  </a:lnTo>
                  <a:cubicBezTo>
                    <a:pt x="101" y="401"/>
                    <a:pt x="134" y="534"/>
                    <a:pt x="134" y="668"/>
                  </a:cubicBezTo>
                  <a:lnTo>
                    <a:pt x="134" y="13177"/>
                  </a:lnTo>
                  <a:cubicBezTo>
                    <a:pt x="134" y="13244"/>
                    <a:pt x="119" y="13296"/>
                    <a:pt x="78" y="13334"/>
                  </a:cubicBezTo>
                  <a:lnTo>
                    <a:pt x="78" y="13334"/>
                  </a:lnTo>
                  <a:lnTo>
                    <a:pt x="601" y="13043"/>
                  </a:lnTo>
                  <a:cubicBezTo>
                    <a:pt x="668" y="12976"/>
                    <a:pt x="701" y="12910"/>
                    <a:pt x="701" y="12810"/>
                  </a:cubicBezTo>
                  <a:lnTo>
                    <a:pt x="701" y="367"/>
                  </a:lnTo>
                  <a:cubicBezTo>
                    <a:pt x="701" y="234"/>
                    <a:pt x="668" y="101"/>
                    <a:pt x="601" y="0"/>
                  </a:cubicBezTo>
                  <a:close/>
                  <a:moveTo>
                    <a:pt x="78" y="13334"/>
                  </a:moveTo>
                  <a:lnTo>
                    <a:pt x="1" y="13377"/>
                  </a:lnTo>
                  <a:cubicBezTo>
                    <a:pt x="33" y="13366"/>
                    <a:pt x="59" y="13352"/>
                    <a:pt x="78" y="13334"/>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80"/>
            <p:cNvSpPr/>
            <p:nvPr/>
          </p:nvSpPr>
          <p:spPr>
            <a:xfrm>
              <a:off x="1432025" y="2157800"/>
              <a:ext cx="260225" cy="824375"/>
            </a:xfrm>
            <a:custGeom>
              <a:rect b="b" l="l" r="r" t="t"/>
              <a:pathLst>
                <a:path extrusionOk="0" h="32975" w="10409">
                  <a:moveTo>
                    <a:pt x="9247" y="0"/>
                  </a:moveTo>
                  <a:cubicBezTo>
                    <a:pt x="5644" y="0"/>
                    <a:pt x="4078" y="3843"/>
                    <a:pt x="1101" y="16113"/>
                  </a:cubicBezTo>
                  <a:cubicBezTo>
                    <a:pt x="601" y="18081"/>
                    <a:pt x="368" y="21050"/>
                    <a:pt x="67" y="24452"/>
                  </a:cubicBezTo>
                  <a:cubicBezTo>
                    <a:pt x="1" y="25753"/>
                    <a:pt x="1" y="27054"/>
                    <a:pt x="134" y="28388"/>
                  </a:cubicBezTo>
                  <a:cubicBezTo>
                    <a:pt x="334" y="31924"/>
                    <a:pt x="1101" y="32191"/>
                    <a:pt x="3203" y="32791"/>
                  </a:cubicBezTo>
                  <a:cubicBezTo>
                    <a:pt x="3662" y="32925"/>
                    <a:pt x="4020" y="32975"/>
                    <a:pt x="4300" y="32975"/>
                  </a:cubicBezTo>
                  <a:cubicBezTo>
                    <a:pt x="5140" y="32975"/>
                    <a:pt x="5271" y="32525"/>
                    <a:pt x="5271" y="32525"/>
                  </a:cubicBezTo>
                  <a:lnTo>
                    <a:pt x="4504" y="32091"/>
                  </a:lnTo>
                  <a:cubicBezTo>
                    <a:pt x="4137" y="31157"/>
                    <a:pt x="3903" y="30223"/>
                    <a:pt x="3803" y="29222"/>
                  </a:cubicBezTo>
                  <a:lnTo>
                    <a:pt x="3803" y="29222"/>
                  </a:lnTo>
                  <a:cubicBezTo>
                    <a:pt x="4070" y="29556"/>
                    <a:pt x="4337" y="29823"/>
                    <a:pt x="4671" y="30056"/>
                  </a:cubicBezTo>
                  <a:cubicBezTo>
                    <a:pt x="4823" y="30178"/>
                    <a:pt x="5009" y="30237"/>
                    <a:pt x="5196" y="30237"/>
                  </a:cubicBezTo>
                  <a:cubicBezTo>
                    <a:pt x="5419" y="30237"/>
                    <a:pt x="5641" y="30153"/>
                    <a:pt x="5805" y="29989"/>
                  </a:cubicBezTo>
                  <a:cubicBezTo>
                    <a:pt x="5905" y="29823"/>
                    <a:pt x="5538" y="29589"/>
                    <a:pt x="5171" y="28955"/>
                  </a:cubicBezTo>
                  <a:cubicBezTo>
                    <a:pt x="4737" y="28121"/>
                    <a:pt x="4737" y="27521"/>
                    <a:pt x="4037" y="26754"/>
                  </a:cubicBezTo>
                  <a:cubicBezTo>
                    <a:pt x="3770" y="26487"/>
                    <a:pt x="3637" y="26120"/>
                    <a:pt x="3637" y="25753"/>
                  </a:cubicBezTo>
                  <a:cubicBezTo>
                    <a:pt x="3603" y="23618"/>
                    <a:pt x="4204" y="20483"/>
                    <a:pt x="4704" y="17981"/>
                  </a:cubicBezTo>
                  <a:cubicBezTo>
                    <a:pt x="5338" y="15145"/>
                    <a:pt x="8573" y="7206"/>
                    <a:pt x="8573" y="7206"/>
                  </a:cubicBezTo>
                  <a:cubicBezTo>
                    <a:pt x="9274" y="5272"/>
                    <a:pt x="10408" y="1269"/>
                    <a:pt x="9341" y="1"/>
                  </a:cubicBezTo>
                  <a:cubicBezTo>
                    <a:pt x="9309" y="1"/>
                    <a:pt x="9278" y="0"/>
                    <a:pt x="9247" y="0"/>
                  </a:cubicBezTo>
                  <a:close/>
                </a:path>
              </a:pathLst>
            </a:custGeom>
            <a:solidFill>
              <a:srgbClr val="B16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80"/>
            <p:cNvSpPr/>
            <p:nvPr/>
          </p:nvSpPr>
          <p:spPr>
            <a:xfrm>
              <a:off x="1425350" y="2131125"/>
              <a:ext cx="277725" cy="662350"/>
            </a:xfrm>
            <a:custGeom>
              <a:rect b="b" l="l" r="r" t="t"/>
              <a:pathLst>
                <a:path extrusionOk="0" h="26494" w="11109">
                  <a:moveTo>
                    <a:pt x="9708" y="1"/>
                  </a:moveTo>
                  <a:cubicBezTo>
                    <a:pt x="9707" y="1"/>
                    <a:pt x="6005" y="868"/>
                    <a:pt x="5104" y="2236"/>
                  </a:cubicBezTo>
                  <a:cubicBezTo>
                    <a:pt x="4104" y="3804"/>
                    <a:pt x="3703" y="5805"/>
                    <a:pt x="1969" y="11943"/>
                  </a:cubicBezTo>
                  <a:cubicBezTo>
                    <a:pt x="701" y="16546"/>
                    <a:pt x="34" y="21316"/>
                    <a:pt x="1" y="26086"/>
                  </a:cubicBezTo>
                  <a:cubicBezTo>
                    <a:pt x="1" y="26086"/>
                    <a:pt x="884" y="26494"/>
                    <a:pt x="2044" y="26494"/>
                  </a:cubicBezTo>
                  <a:cubicBezTo>
                    <a:pt x="2701" y="26494"/>
                    <a:pt x="3446" y="26363"/>
                    <a:pt x="4170" y="25953"/>
                  </a:cubicBezTo>
                  <a:cubicBezTo>
                    <a:pt x="4170" y="25953"/>
                    <a:pt x="5071" y="20616"/>
                    <a:pt x="5838" y="17780"/>
                  </a:cubicBezTo>
                  <a:cubicBezTo>
                    <a:pt x="6639" y="14945"/>
                    <a:pt x="9141" y="8774"/>
                    <a:pt x="9141" y="8774"/>
                  </a:cubicBezTo>
                  <a:cubicBezTo>
                    <a:pt x="9141" y="8774"/>
                    <a:pt x="11109" y="4271"/>
                    <a:pt x="970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80"/>
            <p:cNvSpPr/>
            <p:nvPr/>
          </p:nvSpPr>
          <p:spPr>
            <a:xfrm>
              <a:off x="1754750" y="2805775"/>
              <a:ext cx="39225" cy="195625"/>
            </a:xfrm>
            <a:custGeom>
              <a:rect b="b" l="l" r="r" t="t"/>
              <a:pathLst>
                <a:path extrusionOk="0" h="7825" w="1569">
                  <a:moveTo>
                    <a:pt x="1" y="1"/>
                  </a:moveTo>
                  <a:lnTo>
                    <a:pt x="1" y="7640"/>
                  </a:lnTo>
                  <a:cubicBezTo>
                    <a:pt x="1" y="7640"/>
                    <a:pt x="101" y="7673"/>
                    <a:pt x="268" y="7806"/>
                  </a:cubicBezTo>
                  <a:cubicBezTo>
                    <a:pt x="288" y="7818"/>
                    <a:pt x="306" y="7824"/>
                    <a:pt x="324" y="7824"/>
                  </a:cubicBezTo>
                  <a:cubicBezTo>
                    <a:pt x="451" y="7824"/>
                    <a:pt x="509" y="7517"/>
                    <a:pt x="568" y="7106"/>
                  </a:cubicBezTo>
                  <a:lnTo>
                    <a:pt x="568" y="6239"/>
                  </a:lnTo>
                  <a:cubicBezTo>
                    <a:pt x="568" y="6239"/>
                    <a:pt x="657" y="6323"/>
                    <a:pt x="779" y="6323"/>
                  </a:cubicBezTo>
                  <a:cubicBezTo>
                    <a:pt x="982" y="6323"/>
                    <a:pt x="1277" y="6089"/>
                    <a:pt x="1402" y="4838"/>
                  </a:cubicBezTo>
                  <a:cubicBezTo>
                    <a:pt x="1569" y="2636"/>
                    <a:pt x="568" y="2236"/>
                    <a:pt x="568" y="2236"/>
                  </a:cubicBezTo>
                  <a:lnTo>
                    <a:pt x="568" y="1135"/>
                  </a:lnTo>
                  <a:cubicBezTo>
                    <a:pt x="568" y="435"/>
                    <a:pt x="434" y="234"/>
                    <a:pt x="268" y="101"/>
                  </a:cubicBezTo>
                  <a:lnTo>
                    <a:pt x="1" y="1"/>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80"/>
            <p:cNvSpPr/>
            <p:nvPr/>
          </p:nvSpPr>
          <p:spPr>
            <a:xfrm>
              <a:off x="1708900" y="2820800"/>
              <a:ext cx="48375" cy="162625"/>
            </a:xfrm>
            <a:custGeom>
              <a:rect b="b" l="l" r="r" t="t"/>
              <a:pathLst>
                <a:path extrusionOk="0" h="6505" w="1935">
                  <a:moveTo>
                    <a:pt x="1301" y="0"/>
                  </a:moveTo>
                  <a:cubicBezTo>
                    <a:pt x="1301" y="217"/>
                    <a:pt x="1187" y="949"/>
                    <a:pt x="984" y="949"/>
                  </a:cubicBezTo>
                  <a:cubicBezTo>
                    <a:pt x="968" y="949"/>
                    <a:pt x="951" y="944"/>
                    <a:pt x="934" y="934"/>
                  </a:cubicBezTo>
                  <a:cubicBezTo>
                    <a:pt x="701" y="801"/>
                    <a:pt x="0" y="334"/>
                    <a:pt x="0" y="334"/>
                  </a:cubicBezTo>
                  <a:lnTo>
                    <a:pt x="0" y="334"/>
                  </a:lnTo>
                  <a:lnTo>
                    <a:pt x="134" y="4403"/>
                  </a:lnTo>
                  <a:cubicBezTo>
                    <a:pt x="134" y="4403"/>
                    <a:pt x="400" y="4537"/>
                    <a:pt x="801" y="4804"/>
                  </a:cubicBezTo>
                  <a:cubicBezTo>
                    <a:pt x="1234" y="5037"/>
                    <a:pt x="1301" y="5438"/>
                    <a:pt x="1301" y="6105"/>
                  </a:cubicBezTo>
                  <a:lnTo>
                    <a:pt x="1935" y="6505"/>
                  </a:lnTo>
                  <a:lnTo>
                    <a:pt x="1868" y="267"/>
                  </a:lnTo>
                  <a:lnTo>
                    <a:pt x="1301"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80"/>
            <p:cNvSpPr/>
            <p:nvPr/>
          </p:nvSpPr>
          <p:spPr>
            <a:xfrm>
              <a:off x="1706400" y="2787425"/>
              <a:ext cx="23075" cy="184025"/>
            </a:xfrm>
            <a:custGeom>
              <a:rect b="b" l="l" r="r" t="t"/>
              <a:pathLst>
                <a:path extrusionOk="0" h="7361" w="923">
                  <a:moveTo>
                    <a:pt x="0" y="1"/>
                  </a:moveTo>
                  <a:lnTo>
                    <a:pt x="33" y="7039"/>
                  </a:lnTo>
                  <a:lnTo>
                    <a:pt x="534" y="7340"/>
                  </a:lnTo>
                  <a:cubicBezTo>
                    <a:pt x="557" y="7354"/>
                    <a:pt x="578" y="7361"/>
                    <a:pt x="599" y="7361"/>
                  </a:cubicBezTo>
                  <a:cubicBezTo>
                    <a:pt x="822" y="7361"/>
                    <a:pt x="923" y="6567"/>
                    <a:pt x="801" y="5438"/>
                  </a:cubicBezTo>
                  <a:lnTo>
                    <a:pt x="901" y="2770"/>
                  </a:lnTo>
                  <a:cubicBezTo>
                    <a:pt x="801" y="1569"/>
                    <a:pt x="767" y="468"/>
                    <a:pt x="500" y="301"/>
                  </a:cubicBezTo>
                  <a:lnTo>
                    <a:pt x="0" y="1"/>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80"/>
            <p:cNvSpPr/>
            <p:nvPr/>
          </p:nvSpPr>
          <p:spPr>
            <a:xfrm>
              <a:off x="2436900" y="774700"/>
              <a:ext cx="2043150" cy="3149025"/>
            </a:xfrm>
            <a:custGeom>
              <a:rect b="b" l="l" r="r" t="t"/>
              <a:pathLst>
                <a:path extrusionOk="0" h="125961" w="81726">
                  <a:moveTo>
                    <a:pt x="79361" y="1"/>
                  </a:moveTo>
                  <a:cubicBezTo>
                    <a:pt x="79117" y="1"/>
                    <a:pt x="78875" y="80"/>
                    <a:pt x="78657" y="219"/>
                  </a:cubicBezTo>
                  <a:lnTo>
                    <a:pt x="1736" y="44651"/>
                  </a:lnTo>
                  <a:cubicBezTo>
                    <a:pt x="735" y="45285"/>
                    <a:pt x="101" y="46386"/>
                    <a:pt x="68" y="47553"/>
                  </a:cubicBezTo>
                  <a:lnTo>
                    <a:pt x="68" y="124008"/>
                  </a:lnTo>
                  <a:cubicBezTo>
                    <a:pt x="1" y="124441"/>
                    <a:pt x="201" y="124842"/>
                    <a:pt x="568" y="125075"/>
                  </a:cubicBezTo>
                  <a:lnTo>
                    <a:pt x="1902" y="125842"/>
                  </a:lnTo>
                  <a:cubicBezTo>
                    <a:pt x="2051" y="125924"/>
                    <a:pt x="2217" y="125961"/>
                    <a:pt x="2385" y="125961"/>
                  </a:cubicBezTo>
                  <a:cubicBezTo>
                    <a:pt x="2632" y="125961"/>
                    <a:pt x="2885" y="125881"/>
                    <a:pt x="3103" y="125742"/>
                  </a:cubicBezTo>
                  <a:lnTo>
                    <a:pt x="80025" y="81311"/>
                  </a:lnTo>
                  <a:cubicBezTo>
                    <a:pt x="80992" y="80677"/>
                    <a:pt x="81626" y="79576"/>
                    <a:pt x="81693" y="78408"/>
                  </a:cubicBezTo>
                  <a:lnTo>
                    <a:pt x="81693" y="1954"/>
                  </a:lnTo>
                  <a:cubicBezTo>
                    <a:pt x="81726" y="1520"/>
                    <a:pt x="81526" y="1120"/>
                    <a:pt x="81159" y="886"/>
                  </a:cubicBezTo>
                  <a:lnTo>
                    <a:pt x="79858" y="119"/>
                  </a:lnTo>
                  <a:cubicBezTo>
                    <a:pt x="79696" y="38"/>
                    <a:pt x="79528" y="1"/>
                    <a:pt x="79361"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80"/>
            <p:cNvSpPr/>
            <p:nvPr/>
          </p:nvSpPr>
          <p:spPr>
            <a:xfrm>
              <a:off x="2472775" y="794075"/>
              <a:ext cx="2006450" cy="3129725"/>
            </a:xfrm>
            <a:custGeom>
              <a:rect b="b" l="l" r="r" t="t"/>
              <a:pathLst>
                <a:path extrusionOk="0" h="125189" w="80258">
                  <a:moveTo>
                    <a:pt x="79301" y="0"/>
                  </a:moveTo>
                  <a:cubicBezTo>
                    <a:pt x="79163" y="0"/>
                    <a:pt x="79014" y="26"/>
                    <a:pt x="78857" y="78"/>
                  </a:cubicBezTo>
                  <a:cubicBezTo>
                    <a:pt x="78890" y="211"/>
                    <a:pt x="78890" y="311"/>
                    <a:pt x="78890" y="412"/>
                  </a:cubicBezTo>
                  <a:lnTo>
                    <a:pt x="78890" y="76866"/>
                  </a:lnTo>
                  <a:cubicBezTo>
                    <a:pt x="78823" y="78034"/>
                    <a:pt x="78223" y="79135"/>
                    <a:pt x="77222" y="79768"/>
                  </a:cubicBezTo>
                  <a:lnTo>
                    <a:pt x="301" y="124167"/>
                  </a:lnTo>
                  <a:cubicBezTo>
                    <a:pt x="200" y="124234"/>
                    <a:pt x="100" y="124267"/>
                    <a:pt x="0" y="124334"/>
                  </a:cubicBezTo>
                  <a:cubicBezTo>
                    <a:pt x="91" y="124876"/>
                    <a:pt x="441" y="125189"/>
                    <a:pt x="918" y="125189"/>
                  </a:cubicBezTo>
                  <a:cubicBezTo>
                    <a:pt x="1144" y="125189"/>
                    <a:pt x="1399" y="125118"/>
                    <a:pt x="1668" y="124967"/>
                  </a:cubicBezTo>
                  <a:lnTo>
                    <a:pt x="78590" y="80569"/>
                  </a:lnTo>
                  <a:cubicBezTo>
                    <a:pt x="79557" y="79902"/>
                    <a:pt x="80191" y="78834"/>
                    <a:pt x="80258" y="77633"/>
                  </a:cubicBezTo>
                  <a:lnTo>
                    <a:pt x="80258" y="1179"/>
                  </a:lnTo>
                  <a:cubicBezTo>
                    <a:pt x="80258" y="428"/>
                    <a:pt x="79869" y="0"/>
                    <a:pt x="7930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80"/>
            <p:cNvSpPr/>
            <p:nvPr/>
          </p:nvSpPr>
          <p:spPr>
            <a:xfrm>
              <a:off x="2465275" y="799350"/>
              <a:ext cx="1972250" cy="3094750"/>
            </a:xfrm>
            <a:custGeom>
              <a:rect b="b" l="l" r="r" t="t"/>
              <a:pathLst>
                <a:path extrusionOk="0" h="123790" w="78890">
                  <a:moveTo>
                    <a:pt x="78890" y="0"/>
                  </a:moveTo>
                  <a:lnTo>
                    <a:pt x="60543" y="10408"/>
                  </a:lnTo>
                  <a:lnTo>
                    <a:pt x="42230" y="20882"/>
                  </a:lnTo>
                  <a:lnTo>
                    <a:pt x="23951" y="31390"/>
                  </a:lnTo>
                  <a:lnTo>
                    <a:pt x="14811" y="36660"/>
                  </a:lnTo>
                  <a:lnTo>
                    <a:pt x="5671" y="41930"/>
                  </a:lnTo>
                  <a:lnTo>
                    <a:pt x="3403" y="43265"/>
                  </a:lnTo>
                  <a:lnTo>
                    <a:pt x="2235" y="43932"/>
                  </a:lnTo>
                  <a:cubicBezTo>
                    <a:pt x="2068" y="44032"/>
                    <a:pt x="1868" y="44132"/>
                    <a:pt x="1668" y="44265"/>
                  </a:cubicBezTo>
                  <a:cubicBezTo>
                    <a:pt x="1468" y="44399"/>
                    <a:pt x="1268" y="44566"/>
                    <a:pt x="1101" y="44732"/>
                  </a:cubicBezTo>
                  <a:cubicBezTo>
                    <a:pt x="434" y="45433"/>
                    <a:pt x="67" y="46334"/>
                    <a:pt x="0" y="47301"/>
                  </a:cubicBezTo>
                  <a:lnTo>
                    <a:pt x="0" y="49936"/>
                  </a:lnTo>
                  <a:lnTo>
                    <a:pt x="0" y="60510"/>
                  </a:lnTo>
                  <a:lnTo>
                    <a:pt x="67" y="81592"/>
                  </a:lnTo>
                  <a:cubicBezTo>
                    <a:pt x="100" y="95669"/>
                    <a:pt x="200" y="109712"/>
                    <a:pt x="267" y="123789"/>
                  </a:cubicBezTo>
                  <a:cubicBezTo>
                    <a:pt x="367" y="109712"/>
                    <a:pt x="467" y="95669"/>
                    <a:pt x="500" y="81592"/>
                  </a:cubicBezTo>
                  <a:lnTo>
                    <a:pt x="567" y="60510"/>
                  </a:lnTo>
                  <a:lnTo>
                    <a:pt x="567" y="49936"/>
                  </a:lnTo>
                  <a:lnTo>
                    <a:pt x="567" y="47301"/>
                  </a:lnTo>
                  <a:cubicBezTo>
                    <a:pt x="601" y="46500"/>
                    <a:pt x="934" y="45733"/>
                    <a:pt x="1501" y="45166"/>
                  </a:cubicBezTo>
                  <a:cubicBezTo>
                    <a:pt x="1635" y="44999"/>
                    <a:pt x="1801" y="44866"/>
                    <a:pt x="1968" y="44766"/>
                  </a:cubicBezTo>
                  <a:cubicBezTo>
                    <a:pt x="2102" y="44666"/>
                    <a:pt x="2335" y="44566"/>
                    <a:pt x="2502" y="44432"/>
                  </a:cubicBezTo>
                  <a:lnTo>
                    <a:pt x="3669" y="43798"/>
                  </a:lnTo>
                  <a:lnTo>
                    <a:pt x="5938" y="42464"/>
                  </a:lnTo>
                  <a:lnTo>
                    <a:pt x="15078" y="37194"/>
                  </a:lnTo>
                  <a:lnTo>
                    <a:pt x="24217" y="31923"/>
                  </a:lnTo>
                  <a:lnTo>
                    <a:pt x="42464" y="21349"/>
                  </a:lnTo>
                  <a:lnTo>
                    <a:pt x="60677" y="10708"/>
                  </a:lnTo>
                  <a:lnTo>
                    <a:pt x="788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80"/>
            <p:cNvSpPr/>
            <p:nvPr/>
          </p:nvSpPr>
          <p:spPr>
            <a:xfrm>
              <a:off x="2638725" y="2564150"/>
              <a:ext cx="791425" cy="1019800"/>
            </a:xfrm>
            <a:custGeom>
              <a:rect b="b" l="l" r="r" t="t"/>
              <a:pathLst>
                <a:path extrusionOk="0" h="40792" w="31657">
                  <a:moveTo>
                    <a:pt x="31076" y="1"/>
                  </a:moveTo>
                  <a:cubicBezTo>
                    <a:pt x="30931" y="1"/>
                    <a:pt x="30766" y="51"/>
                    <a:pt x="30589" y="159"/>
                  </a:cubicBezTo>
                  <a:lnTo>
                    <a:pt x="1068" y="17205"/>
                  </a:lnTo>
                  <a:cubicBezTo>
                    <a:pt x="434" y="17605"/>
                    <a:pt x="34" y="18305"/>
                    <a:pt x="0" y="19039"/>
                  </a:cubicBezTo>
                  <a:lnTo>
                    <a:pt x="0" y="40021"/>
                  </a:lnTo>
                  <a:cubicBezTo>
                    <a:pt x="0" y="40502"/>
                    <a:pt x="243" y="40792"/>
                    <a:pt x="603" y="40792"/>
                  </a:cubicBezTo>
                  <a:cubicBezTo>
                    <a:pt x="742" y="40792"/>
                    <a:pt x="900" y="40748"/>
                    <a:pt x="1068" y="40655"/>
                  </a:cubicBezTo>
                  <a:lnTo>
                    <a:pt x="30589" y="23576"/>
                  </a:lnTo>
                  <a:cubicBezTo>
                    <a:pt x="31223" y="23176"/>
                    <a:pt x="31623" y="22508"/>
                    <a:pt x="31656" y="21741"/>
                  </a:cubicBezTo>
                  <a:lnTo>
                    <a:pt x="31656" y="759"/>
                  </a:lnTo>
                  <a:cubicBezTo>
                    <a:pt x="31656" y="289"/>
                    <a:pt x="31424" y="1"/>
                    <a:pt x="310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80"/>
            <p:cNvSpPr/>
            <p:nvPr/>
          </p:nvSpPr>
          <p:spPr>
            <a:xfrm>
              <a:off x="2677925" y="2685350"/>
              <a:ext cx="711350" cy="413175"/>
            </a:xfrm>
            <a:custGeom>
              <a:rect b="b" l="l" r="r" t="t"/>
              <a:pathLst>
                <a:path extrusionOk="0" h="16527" w="28454">
                  <a:moveTo>
                    <a:pt x="28323" y="1"/>
                  </a:moveTo>
                  <a:cubicBezTo>
                    <a:pt x="28309" y="1"/>
                    <a:pt x="28297" y="5"/>
                    <a:pt x="28287" y="14"/>
                  </a:cubicBezTo>
                  <a:lnTo>
                    <a:pt x="67" y="16326"/>
                  </a:lnTo>
                  <a:cubicBezTo>
                    <a:pt x="0" y="16326"/>
                    <a:pt x="0" y="16393"/>
                    <a:pt x="34" y="16460"/>
                  </a:cubicBezTo>
                  <a:cubicBezTo>
                    <a:pt x="34" y="16493"/>
                    <a:pt x="67" y="16493"/>
                    <a:pt x="134" y="16526"/>
                  </a:cubicBezTo>
                  <a:cubicBezTo>
                    <a:pt x="134" y="16526"/>
                    <a:pt x="167" y="16493"/>
                    <a:pt x="167" y="16493"/>
                  </a:cubicBezTo>
                  <a:lnTo>
                    <a:pt x="28387" y="215"/>
                  </a:lnTo>
                  <a:cubicBezTo>
                    <a:pt x="28454" y="181"/>
                    <a:pt x="28454" y="114"/>
                    <a:pt x="28420" y="48"/>
                  </a:cubicBezTo>
                  <a:cubicBezTo>
                    <a:pt x="28397" y="24"/>
                    <a:pt x="28357" y="1"/>
                    <a:pt x="28323"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80"/>
            <p:cNvSpPr/>
            <p:nvPr/>
          </p:nvSpPr>
          <p:spPr>
            <a:xfrm>
              <a:off x="2677925" y="2779925"/>
              <a:ext cx="711350" cy="412825"/>
            </a:xfrm>
            <a:custGeom>
              <a:rect b="b" l="l" r="r" t="t"/>
              <a:pathLst>
                <a:path extrusionOk="0" h="16513" w="28454">
                  <a:moveTo>
                    <a:pt x="28287" y="1"/>
                  </a:moveTo>
                  <a:lnTo>
                    <a:pt x="67" y="16312"/>
                  </a:lnTo>
                  <a:cubicBezTo>
                    <a:pt x="0" y="16346"/>
                    <a:pt x="0" y="16413"/>
                    <a:pt x="34" y="16446"/>
                  </a:cubicBezTo>
                  <a:cubicBezTo>
                    <a:pt x="34" y="16479"/>
                    <a:pt x="67" y="16513"/>
                    <a:pt x="134" y="16513"/>
                  </a:cubicBezTo>
                  <a:cubicBezTo>
                    <a:pt x="134" y="16513"/>
                    <a:pt x="167" y="16513"/>
                    <a:pt x="167" y="16479"/>
                  </a:cubicBezTo>
                  <a:lnTo>
                    <a:pt x="28387" y="201"/>
                  </a:lnTo>
                  <a:cubicBezTo>
                    <a:pt x="28454" y="168"/>
                    <a:pt x="28454" y="101"/>
                    <a:pt x="28420" y="67"/>
                  </a:cubicBezTo>
                  <a:cubicBezTo>
                    <a:pt x="28387" y="1"/>
                    <a:pt x="28320" y="1"/>
                    <a:pt x="28287"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80"/>
            <p:cNvSpPr/>
            <p:nvPr/>
          </p:nvSpPr>
          <p:spPr>
            <a:xfrm>
              <a:off x="2677925" y="2874450"/>
              <a:ext cx="711350" cy="412525"/>
            </a:xfrm>
            <a:custGeom>
              <a:rect b="b" l="l" r="r" t="t"/>
              <a:pathLst>
                <a:path extrusionOk="0" h="16501" w="28454">
                  <a:moveTo>
                    <a:pt x="28341" y="1"/>
                  </a:moveTo>
                  <a:cubicBezTo>
                    <a:pt x="28320" y="1"/>
                    <a:pt x="28301" y="9"/>
                    <a:pt x="28287" y="23"/>
                  </a:cubicBezTo>
                  <a:lnTo>
                    <a:pt x="67" y="16301"/>
                  </a:lnTo>
                  <a:cubicBezTo>
                    <a:pt x="0" y="16334"/>
                    <a:pt x="0" y="16401"/>
                    <a:pt x="34" y="16434"/>
                  </a:cubicBezTo>
                  <a:cubicBezTo>
                    <a:pt x="34" y="16468"/>
                    <a:pt x="67" y="16501"/>
                    <a:pt x="134" y="16501"/>
                  </a:cubicBezTo>
                  <a:lnTo>
                    <a:pt x="167" y="16501"/>
                  </a:lnTo>
                  <a:lnTo>
                    <a:pt x="28387" y="189"/>
                  </a:lnTo>
                  <a:cubicBezTo>
                    <a:pt x="28454" y="156"/>
                    <a:pt x="28454" y="89"/>
                    <a:pt x="28420" y="56"/>
                  </a:cubicBezTo>
                  <a:cubicBezTo>
                    <a:pt x="28401" y="17"/>
                    <a:pt x="28370" y="1"/>
                    <a:pt x="28341"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80"/>
            <p:cNvSpPr/>
            <p:nvPr/>
          </p:nvSpPr>
          <p:spPr>
            <a:xfrm>
              <a:off x="2677925" y="2968900"/>
              <a:ext cx="711350" cy="412325"/>
            </a:xfrm>
            <a:custGeom>
              <a:rect b="b" l="l" r="r" t="t"/>
              <a:pathLst>
                <a:path extrusionOk="0" h="16493" w="28454">
                  <a:moveTo>
                    <a:pt x="28323" y="0"/>
                  </a:moveTo>
                  <a:cubicBezTo>
                    <a:pt x="28309" y="0"/>
                    <a:pt x="28297" y="4"/>
                    <a:pt x="28287" y="14"/>
                  </a:cubicBezTo>
                  <a:lnTo>
                    <a:pt x="67" y="16292"/>
                  </a:lnTo>
                  <a:cubicBezTo>
                    <a:pt x="0" y="16326"/>
                    <a:pt x="0" y="16392"/>
                    <a:pt x="34" y="16459"/>
                  </a:cubicBezTo>
                  <a:cubicBezTo>
                    <a:pt x="34" y="16492"/>
                    <a:pt x="67" y="16492"/>
                    <a:pt x="134" y="16492"/>
                  </a:cubicBezTo>
                  <a:lnTo>
                    <a:pt x="167" y="16492"/>
                  </a:lnTo>
                  <a:lnTo>
                    <a:pt x="28387" y="214"/>
                  </a:lnTo>
                  <a:cubicBezTo>
                    <a:pt x="28454" y="181"/>
                    <a:pt x="28454" y="114"/>
                    <a:pt x="28420" y="47"/>
                  </a:cubicBezTo>
                  <a:cubicBezTo>
                    <a:pt x="28397" y="24"/>
                    <a:pt x="28357" y="0"/>
                    <a:pt x="28323"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80"/>
            <p:cNvSpPr/>
            <p:nvPr/>
          </p:nvSpPr>
          <p:spPr>
            <a:xfrm>
              <a:off x="2677925" y="3062775"/>
              <a:ext cx="712375" cy="413525"/>
            </a:xfrm>
            <a:custGeom>
              <a:rect b="b" l="l" r="r" t="t"/>
              <a:pathLst>
                <a:path extrusionOk="0" h="16541" w="28495">
                  <a:moveTo>
                    <a:pt x="28359" y="1"/>
                  </a:moveTo>
                  <a:cubicBezTo>
                    <a:pt x="28337" y="1"/>
                    <a:pt x="28313" y="9"/>
                    <a:pt x="28287" y="28"/>
                  </a:cubicBezTo>
                  <a:lnTo>
                    <a:pt x="67" y="16307"/>
                  </a:lnTo>
                  <a:cubicBezTo>
                    <a:pt x="0" y="16340"/>
                    <a:pt x="0" y="16407"/>
                    <a:pt x="34" y="16473"/>
                  </a:cubicBezTo>
                  <a:cubicBezTo>
                    <a:pt x="34" y="16507"/>
                    <a:pt x="67" y="16540"/>
                    <a:pt x="134" y="16540"/>
                  </a:cubicBezTo>
                  <a:cubicBezTo>
                    <a:pt x="134" y="16540"/>
                    <a:pt x="167" y="16507"/>
                    <a:pt x="167" y="16507"/>
                  </a:cubicBezTo>
                  <a:lnTo>
                    <a:pt x="28387" y="195"/>
                  </a:lnTo>
                  <a:cubicBezTo>
                    <a:pt x="28495" y="141"/>
                    <a:pt x="28450" y="1"/>
                    <a:pt x="28359"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80"/>
            <p:cNvSpPr/>
            <p:nvPr/>
          </p:nvSpPr>
          <p:spPr>
            <a:xfrm>
              <a:off x="2681250" y="2868175"/>
              <a:ext cx="705525" cy="603950"/>
            </a:xfrm>
            <a:custGeom>
              <a:rect b="b" l="l" r="r" t="t"/>
              <a:pathLst>
                <a:path extrusionOk="0" h="24158" w="28221">
                  <a:moveTo>
                    <a:pt x="25842" y="0"/>
                  </a:moveTo>
                  <a:cubicBezTo>
                    <a:pt x="25344" y="0"/>
                    <a:pt x="24776" y="363"/>
                    <a:pt x="24251" y="1041"/>
                  </a:cubicBezTo>
                  <a:lnTo>
                    <a:pt x="24218" y="1107"/>
                  </a:lnTo>
                  <a:cubicBezTo>
                    <a:pt x="23701" y="1790"/>
                    <a:pt x="23133" y="2139"/>
                    <a:pt x="22633" y="2139"/>
                  </a:cubicBezTo>
                  <a:cubicBezTo>
                    <a:pt x="22326" y="2139"/>
                    <a:pt x="22044" y="2008"/>
                    <a:pt x="21816" y="1741"/>
                  </a:cubicBezTo>
                  <a:lnTo>
                    <a:pt x="21116" y="907"/>
                  </a:lnTo>
                  <a:cubicBezTo>
                    <a:pt x="20893" y="621"/>
                    <a:pt x="20613" y="486"/>
                    <a:pt x="20308" y="486"/>
                  </a:cubicBezTo>
                  <a:cubicBezTo>
                    <a:pt x="19653" y="486"/>
                    <a:pt x="18882" y="1106"/>
                    <a:pt x="18314" y="2175"/>
                  </a:cubicBezTo>
                  <a:lnTo>
                    <a:pt x="17713" y="3309"/>
                  </a:lnTo>
                  <a:cubicBezTo>
                    <a:pt x="17144" y="4357"/>
                    <a:pt x="16414" y="5002"/>
                    <a:pt x="15739" y="5002"/>
                  </a:cubicBezTo>
                  <a:cubicBezTo>
                    <a:pt x="15663" y="5002"/>
                    <a:pt x="15587" y="4994"/>
                    <a:pt x="15512" y="4977"/>
                  </a:cubicBezTo>
                  <a:cubicBezTo>
                    <a:pt x="15457" y="4968"/>
                    <a:pt x="15402" y="4964"/>
                    <a:pt x="15346" y="4964"/>
                  </a:cubicBezTo>
                  <a:cubicBezTo>
                    <a:pt x="14548" y="4964"/>
                    <a:pt x="13638" y="5840"/>
                    <a:pt x="13077" y="7212"/>
                  </a:cubicBezTo>
                  <a:lnTo>
                    <a:pt x="12143" y="9513"/>
                  </a:lnTo>
                  <a:cubicBezTo>
                    <a:pt x="11609" y="10814"/>
                    <a:pt x="10742" y="11715"/>
                    <a:pt x="9941" y="11748"/>
                  </a:cubicBezTo>
                  <a:lnTo>
                    <a:pt x="9107" y="11782"/>
                  </a:lnTo>
                  <a:cubicBezTo>
                    <a:pt x="8507" y="11882"/>
                    <a:pt x="8006" y="12215"/>
                    <a:pt x="7673" y="12682"/>
                  </a:cubicBezTo>
                  <a:lnTo>
                    <a:pt x="6772" y="13817"/>
                  </a:lnTo>
                  <a:cubicBezTo>
                    <a:pt x="6265" y="14418"/>
                    <a:pt x="5726" y="14733"/>
                    <a:pt x="5250" y="14733"/>
                  </a:cubicBezTo>
                  <a:cubicBezTo>
                    <a:pt x="4882" y="14733"/>
                    <a:pt x="4551" y="14543"/>
                    <a:pt x="4304" y="14150"/>
                  </a:cubicBezTo>
                  <a:lnTo>
                    <a:pt x="4270" y="14083"/>
                  </a:lnTo>
                  <a:cubicBezTo>
                    <a:pt x="4031" y="13668"/>
                    <a:pt x="3698" y="13475"/>
                    <a:pt x="3330" y="13475"/>
                  </a:cubicBezTo>
                  <a:cubicBezTo>
                    <a:pt x="2516" y="13475"/>
                    <a:pt x="1529" y="14413"/>
                    <a:pt x="1001" y="15951"/>
                  </a:cubicBezTo>
                  <a:lnTo>
                    <a:pt x="1" y="18720"/>
                  </a:lnTo>
                  <a:lnTo>
                    <a:pt x="1" y="24157"/>
                  </a:lnTo>
                  <a:lnTo>
                    <a:pt x="28221" y="7879"/>
                  </a:lnTo>
                  <a:lnTo>
                    <a:pt x="28187" y="1875"/>
                  </a:lnTo>
                  <a:lnTo>
                    <a:pt x="26553" y="307"/>
                  </a:lnTo>
                  <a:cubicBezTo>
                    <a:pt x="26346" y="100"/>
                    <a:pt x="26104" y="0"/>
                    <a:pt x="2584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80"/>
            <p:cNvSpPr/>
            <p:nvPr/>
          </p:nvSpPr>
          <p:spPr>
            <a:xfrm>
              <a:off x="2677925" y="2865675"/>
              <a:ext cx="711725" cy="473025"/>
            </a:xfrm>
            <a:custGeom>
              <a:rect b="b" l="l" r="r" t="t"/>
              <a:pathLst>
                <a:path extrusionOk="0" h="18921" w="28469">
                  <a:moveTo>
                    <a:pt x="25999" y="0"/>
                  </a:moveTo>
                  <a:cubicBezTo>
                    <a:pt x="25961" y="0"/>
                    <a:pt x="25923" y="2"/>
                    <a:pt x="25885" y="7"/>
                  </a:cubicBezTo>
                  <a:cubicBezTo>
                    <a:pt x="25218" y="107"/>
                    <a:pt x="24651" y="507"/>
                    <a:pt x="24284" y="1074"/>
                  </a:cubicBezTo>
                  <a:lnTo>
                    <a:pt x="24251" y="1141"/>
                  </a:lnTo>
                  <a:cubicBezTo>
                    <a:pt x="23784" y="1741"/>
                    <a:pt x="23250" y="2108"/>
                    <a:pt x="22783" y="2108"/>
                  </a:cubicBezTo>
                  <a:lnTo>
                    <a:pt x="22750" y="2108"/>
                  </a:lnTo>
                  <a:cubicBezTo>
                    <a:pt x="22450" y="2108"/>
                    <a:pt x="22183" y="1975"/>
                    <a:pt x="22016" y="1741"/>
                  </a:cubicBezTo>
                  <a:lnTo>
                    <a:pt x="21315" y="907"/>
                  </a:lnTo>
                  <a:cubicBezTo>
                    <a:pt x="21102" y="632"/>
                    <a:pt x="20748" y="469"/>
                    <a:pt x="20408" y="469"/>
                  </a:cubicBezTo>
                  <a:cubicBezTo>
                    <a:pt x="20377" y="469"/>
                    <a:pt x="20346" y="471"/>
                    <a:pt x="20315" y="474"/>
                  </a:cubicBezTo>
                  <a:cubicBezTo>
                    <a:pt x="19614" y="540"/>
                    <a:pt x="18880" y="1207"/>
                    <a:pt x="18313" y="2208"/>
                  </a:cubicBezTo>
                  <a:lnTo>
                    <a:pt x="17713" y="3376"/>
                  </a:lnTo>
                  <a:cubicBezTo>
                    <a:pt x="17166" y="4379"/>
                    <a:pt x="16452" y="4994"/>
                    <a:pt x="15825" y="4994"/>
                  </a:cubicBezTo>
                  <a:cubicBezTo>
                    <a:pt x="15764" y="4994"/>
                    <a:pt x="15704" y="4989"/>
                    <a:pt x="15645" y="4977"/>
                  </a:cubicBezTo>
                  <a:cubicBezTo>
                    <a:pt x="15575" y="4964"/>
                    <a:pt x="15505" y="4958"/>
                    <a:pt x="15434" y="4958"/>
                  </a:cubicBezTo>
                  <a:cubicBezTo>
                    <a:pt x="14587" y="4958"/>
                    <a:pt x="13661" y="5860"/>
                    <a:pt x="13076" y="7245"/>
                  </a:cubicBezTo>
                  <a:lnTo>
                    <a:pt x="12142" y="9580"/>
                  </a:lnTo>
                  <a:cubicBezTo>
                    <a:pt x="11642" y="10848"/>
                    <a:pt x="10808" y="11715"/>
                    <a:pt x="10074" y="11748"/>
                  </a:cubicBezTo>
                  <a:lnTo>
                    <a:pt x="9240" y="11782"/>
                  </a:lnTo>
                  <a:cubicBezTo>
                    <a:pt x="8606" y="11848"/>
                    <a:pt x="8039" y="12215"/>
                    <a:pt x="7706" y="12716"/>
                  </a:cubicBezTo>
                  <a:lnTo>
                    <a:pt x="6805" y="13850"/>
                  </a:lnTo>
                  <a:cubicBezTo>
                    <a:pt x="6359" y="14391"/>
                    <a:pt x="5853" y="14719"/>
                    <a:pt x="5402" y="14719"/>
                  </a:cubicBezTo>
                  <a:cubicBezTo>
                    <a:pt x="5380" y="14719"/>
                    <a:pt x="5359" y="14719"/>
                    <a:pt x="5337" y="14717"/>
                  </a:cubicBezTo>
                  <a:cubicBezTo>
                    <a:pt x="5004" y="14684"/>
                    <a:pt x="4704" y="14484"/>
                    <a:pt x="4537" y="14183"/>
                  </a:cubicBezTo>
                  <a:lnTo>
                    <a:pt x="4503" y="14117"/>
                  </a:lnTo>
                  <a:cubicBezTo>
                    <a:pt x="4294" y="13728"/>
                    <a:pt x="3923" y="13473"/>
                    <a:pt x="3488" y="13473"/>
                  </a:cubicBezTo>
                  <a:cubicBezTo>
                    <a:pt x="3438" y="13473"/>
                    <a:pt x="3387" y="13476"/>
                    <a:pt x="3336" y="13483"/>
                  </a:cubicBezTo>
                  <a:cubicBezTo>
                    <a:pt x="2469" y="13550"/>
                    <a:pt x="1535" y="14584"/>
                    <a:pt x="1034" y="16018"/>
                  </a:cubicBezTo>
                  <a:lnTo>
                    <a:pt x="34" y="18787"/>
                  </a:lnTo>
                  <a:cubicBezTo>
                    <a:pt x="0" y="18853"/>
                    <a:pt x="34" y="18887"/>
                    <a:pt x="67" y="18920"/>
                  </a:cubicBezTo>
                  <a:lnTo>
                    <a:pt x="134" y="18920"/>
                  </a:lnTo>
                  <a:cubicBezTo>
                    <a:pt x="167" y="18920"/>
                    <a:pt x="200" y="18887"/>
                    <a:pt x="200" y="18853"/>
                  </a:cubicBezTo>
                  <a:lnTo>
                    <a:pt x="1201" y="16085"/>
                  </a:lnTo>
                  <a:cubicBezTo>
                    <a:pt x="1668" y="14717"/>
                    <a:pt x="2569" y="13750"/>
                    <a:pt x="3336" y="13683"/>
                  </a:cubicBezTo>
                  <a:cubicBezTo>
                    <a:pt x="3365" y="13681"/>
                    <a:pt x="3394" y="13679"/>
                    <a:pt x="3422" y="13679"/>
                  </a:cubicBezTo>
                  <a:cubicBezTo>
                    <a:pt x="3793" y="13679"/>
                    <a:pt x="4148" y="13876"/>
                    <a:pt x="4303" y="14217"/>
                  </a:cubicBezTo>
                  <a:lnTo>
                    <a:pt x="4337" y="14283"/>
                  </a:lnTo>
                  <a:cubicBezTo>
                    <a:pt x="4537" y="14650"/>
                    <a:pt x="4904" y="14884"/>
                    <a:pt x="5304" y="14917"/>
                  </a:cubicBezTo>
                  <a:cubicBezTo>
                    <a:pt x="5346" y="14922"/>
                    <a:pt x="5388" y="14925"/>
                    <a:pt x="5430" y="14925"/>
                  </a:cubicBezTo>
                  <a:cubicBezTo>
                    <a:pt x="5931" y="14925"/>
                    <a:pt x="6480" y="14568"/>
                    <a:pt x="6972" y="13983"/>
                  </a:cubicBezTo>
                  <a:lnTo>
                    <a:pt x="7872" y="12849"/>
                  </a:lnTo>
                  <a:cubicBezTo>
                    <a:pt x="8173" y="12382"/>
                    <a:pt x="8673" y="12082"/>
                    <a:pt x="9240" y="11982"/>
                  </a:cubicBezTo>
                  <a:lnTo>
                    <a:pt x="10074" y="11948"/>
                  </a:lnTo>
                  <a:cubicBezTo>
                    <a:pt x="10908" y="11915"/>
                    <a:pt x="11809" y="11014"/>
                    <a:pt x="12342" y="9647"/>
                  </a:cubicBezTo>
                  <a:lnTo>
                    <a:pt x="13310" y="7345"/>
                  </a:lnTo>
                  <a:cubicBezTo>
                    <a:pt x="13831" y="6056"/>
                    <a:pt x="14692" y="5190"/>
                    <a:pt x="15424" y="5190"/>
                  </a:cubicBezTo>
                  <a:cubicBezTo>
                    <a:pt x="15488" y="5190"/>
                    <a:pt x="15550" y="5197"/>
                    <a:pt x="15611" y="5210"/>
                  </a:cubicBezTo>
                  <a:cubicBezTo>
                    <a:pt x="15674" y="5221"/>
                    <a:pt x="15737" y="5227"/>
                    <a:pt x="15801" y="5227"/>
                  </a:cubicBezTo>
                  <a:cubicBezTo>
                    <a:pt x="16523" y="5227"/>
                    <a:pt x="17331" y="4548"/>
                    <a:pt x="17913" y="3476"/>
                  </a:cubicBezTo>
                  <a:lnTo>
                    <a:pt x="18513" y="2308"/>
                  </a:lnTo>
                  <a:cubicBezTo>
                    <a:pt x="19014" y="1374"/>
                    <a:pt x="19681" y="740"/>
                    <a:pt x="20315" y="707"/>
                  </a:cubicBezTo>
                  <a:cubicBezTo>
                    <a:pt x="20365" y="697"/>
                    <a:pt x="20415" y="692"/>
                    <a:pt x="20463" y="692"/>
                  </a:cubicBezTo>
                  <a:cubicBezTo>
                    <a:pt x="20737" y="692"/>
                    <a:pt x="20979" y="842"/>
                    <a:pt x="21149" y="1041"/>
                  </a:cubicBezTo>
                  <a:lnTo>
                    <a:pt x="21849" y="1875"/>
                  </a:lnTo>
                  <a:cubicBezTo>
                    <a:pt x="22083" y="2175"/>
                    <a:pt x="22416" y="2342"/>
                    <a:pt x="22783" y="2342"/>
                  </a:cubicBezTo>
                  <a:cubicBezTo>
                    <a:pt x="23317" y="2308"/>
                    <a:pt x="23917" y="1941"/>
                    <a:pt x="24418" y="1274"/>
                  </a:cubicBezTo>
                  <a:lnTo>
                    <a:pt x="24484" y="1207"/>
                  </a:lnTo>
                  <a:cubicBezTo>
                    <a:pt x="24785" y="674"/>
                    <a:pt x="25285" y="340"/>
                    <a:pt x="25885" y="207"/>
                  </a:cubicBezTo>
                  <a:cubicBezTo>
                    <a:pt x="25919" y="202"/>
                    <a:pt x="25953" y="200"/>
                    <a:pt x="25987" y="200"/>
                  </a:cubicBezTo>
                  <a:cubicBezTo>
                    <a:pt x="26218" y="200"/>
                    <a:pt x="26440" y="299"/>
                    <a:pt x="26586" y="474"/>
                  </a:cubicBezTo>
                  <a:lnTo>
                    <a:pt x="28254" y="2075"/>
                  </a:lnTo>
                  <a:cubicBezTo>
                    <a:pt x="28272" y="2087"/>
                    <a:pt x="28292" y="2093"/>
                    <a:pt x="28312" y="2093"/>
                  </a:cubicBezTo>
                  <a:cubicBezTo>
                    <a:pt x="28396" y="2093"/>
                    <a:pt x="28468" y="1989"/>
                    <a:pt x="28387" y="1908"/>
                  </a:cubicBezTo>
                  <a:lnTo>
                    <a:pt x="26753" y="307"/>
                  </a:lnTo>
                  <a:cubicBezTo>
                    <a:pt x="26548" y="102"/>
                    <a:pt x="26267" y="0"/>
                    <a:pt x="25999"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80"/>
            <p:cNvSpPr/>
            <p:nvPr/>
          </p:nvSpPr>
          <p:spPr>
            <a:xfrm>
              <a:off x="3317550" y="2866650"/>
              <a:ext cx="5025" cy="240200"/>
            </a:xfrm>
            <a:custGeom>
              <a:rect b="b" l="l" r="r" t="t"/>
              <a:pathLst>
                <a:path extrusionOk="0" h="9608" w="201">
                  <a:moveTo>
                    <a:pt x="100" y="1"/>
                  </a:moveTo>
                  <a:cubicBezTo>
                    <a:pt x="33" y="1"/>
                    <a:pt x="0" y="68"/>
                    <a:pt x="0" y="101"/>
                  </a:cubicBezTo>
                  <a:lnTo>
                    <a:pt x="0" y="501"/>
                  </a:lnTo>
                  <a:cubicBezTo>
                    <a:pt x="0" y="568"/>
                    <a:pt x="33" y="601"/>
                    <a:pt x="100" y="635"/>
                  </a:cubicBezTo>
                  <a:cubicBezTo>
                    <a:pt x="167" y="635"/>
                    <a:pt x="200" y="568"/>
                    <a:pt x="200" y="501"/>
                  </a:cubicBezTo>
                  <a:lnTo>
                    <a:pt x="200" y="101"/>
                  </a:lnTo>
                  <a:cubicBezTo>
                    <a:pt x="200" y="68"/>
                    <a:pt x="167" y="1"/>
                    <a:pt x="100" y="1"/>
                  </a:cubicBezTo>
                  <a:close/>
                  <a:moveTo>
                    <a:pt x="100" y="1035"/>
                  </a:moveTo>
                  <a:cubicBezTo>
                    <a:pt x="33" y="1035"/>
                    <a:pt x="0" y="1102"/>
                    <a:pt x="0" y="1168"/>
                  </a:cubicBezTo>
                  <a:lnTo>
                    <a:pt x="0" y="1802"/>
                  </a:lnTo>
                  <a:cubicBezTo>
                    <a:pt x="0" y="1836"/>
                    <a:pt x="33" y="1902"/>
                    <a:pt x="100" y="1902"/>
                  </a:cubicBezTo>
                  <a:cubicBezTo>
                    <a:pt x="167" y="1902"/>
                    <a:pt x="200" y="1869"/>
                    <a:pt x="200" y="1802"/>
                  </a:cubicBezTo>
                  <a:lnTo>
                    <a:pt x="200" y="1168"/>
                  </a:lnTo>
                  <a:cubicBezTo>
                    <a:pt x="200" y="1102"/>
                    <a:pt x="167" y="1035"/>
                    <a:pt x="100" y="1035"/>
                  </a:cubicBezTo>
                  <a:close/>
                  <a:moveTo>
                    <a:pt x="100" y="2336"/>
                  </a:moveTo>
                  <a:cubicBezTo>
                    <a:pt x="33" y="2336"/>
                    <a:pt x="0" y="2369"/>
                    <a:pt x="0" y="2436"/>
                  </a:cubicBezTo>
                  <a:lnTo>
                    <a:pt x="0" y="3070"/>
                  </a:lnTo>
                  <a:cubicBezTo>
                    <a:pt x="0" y="3137"/>
                    <a:pt x="33" y="3170"/>
                    <a:pt x="100" y="3203"/>
                  </a:cubicBezTo>
                  <a:cubicBezTo>
                    <a:pt x="167" y="3203"/>
                    <a:pt x="200" y="3137"/>
                    <a:pt x="200" y="3070"/>
                  </a:cubicBezTo>
                  <a:lnTo>
                    <a:pt x="200" y="2436"/>
                  </a:lnTo>
                  <a:cubicBezTo>
                    <a:pt x="200" y="2369"/>
                    <a:pt x="167" y="2336"/>
                    <a:pt x="100" y="2336"/>
                  </a:cubicBezTo>
                  <a:close/>
                  <a:moveTo>
                    <a:pt x="100" y="3604"/>
                  </a:moveTo>
                  <a:cubicBezTo>
                    <a:pt x="33" y="3604"/>
                    <a:pt x="0" y="3670"/>
                    <a:pt x="0" y="3737"/>
                  </a:cubicBezTo>
                  <a:lnTo>
                    <a:pt x="0" y="4371"/>
                  </a:lnTo>
                  <a:cubicBezTo>
                    <a:pt x="0" y="4404"/>
                    <a:pt x="33" y="4471"/>
                    <a:pt x="100" y="4471"/>
                  </a:cubicBezTo>
                  <a:cubicBezTo>
                    <a:pt x="167" y="4471"/>
                    <a:pt x="200" y="4437"/>
                    <a:pt x="200" y="4371"/>
                  </a:cubicBezTo>
                  <a:lnTo>
                    <a:pt x="200" y="3737"/>
                  </a:lnTo>
                  <a:cubicBezTo>
                    <a:pt x="200" y="3670"/>
                    <a:pt x="167" y="3604"/>
                    <a:pt x="100" y="3604"/>
                  </a:cubicBezTo>
                  <a:close/>
                  <a:moveTo>
                    <a:pt x="100" y="4904"/>
                  </a:moveTo>
                  <a:cubicBezTo>
                    <a:pt x="33" y="4904"/>
                    <a:pt x="0" y="4938"/>
                    <a:pt x="0" y="5005"/>
                  </a:cubicBezTo>
                  <a:lnTo>
                    <a:pt x="0" y="5638"/>
                  </a:lnTo>
                  <a:cubicBezTo>
                    <a:pt x="0" y="5705"/>
                    <a:pt x="33" y="5738"/>
                    <a:pt x="100" y="5772"/>
                  </a:cubicBezTo>
                  <a:cubicBezTo>
                    <a:pt x="167" y="5772"/>
                    <a:pt x="200" y="5705"/>
                    <a:pt x="200" y="5638"/>
                  </a:cubicBezTo>
                  <a:lnTo>
                    <a:pt x="200" y="5005"/>
                  </a:lnTo>
                  <a:cubicBezTo>
                    <a:pt x="200" y="4938"/>
                    <a:pt x="167" y="4904"/>
                    <a:pt x="100" y="4904"/>
                  </a:cubicBezTo>
                  <a:close/>
                  <a:moveTo>
                    <a:pt x="100" y="6172"/>
                  </a:moveTo>
                  <a:cubicBezTo>
                    <a:pt x="33" y="6172"/>
                    <a:pt x="0" y="6239"/>
                    <a:pt x="0" y="6305"/>
                  </a:cubicBezTo>
                  <a:lnTo>
                    <a:pt x="0" y="6939"/>
                  </a:lnTo>
                  <a:cubicBezTo>
                    <a:pt x="0" y="6973"/>
                    <a:pt x="33" y="7039"/>
                    <a:pt x="100" y="7039"/>
                  </a:cubicBezTo>
                  <a:cubicBezTo>
                    <a:pt x="134" y="7039"/>
                    <a:pt x="200" y="6973"/>
                    <a:pt x="200" y="6939"/>
                  </a:cubicBezTo>
                  <a:lnTo>
                    <a:pt x="200" y="6305"/>
                  </a:lnTo>
                  <a:cubicBezTo>
                    <a:pt x="200" y="6239"/>
                    <a:pt x="167" y="6172"/>
                    <a:pt x="100" y="6172"/>
                  </a:cubicBezTo>
                  <a:close/>
                  <a:moveTo>
                    <a:pt x="100" y="7473"/>
                  </a:moveTo>
                  <a:cubicBezTo>
                    <a:pt x="33" y="7473"/>
                    <a:pt x="0" y="7506"/>
                    <a:pt x="0" y="7573"/>
                  </a:cubicBezTo>
                  <a:lnTo>
                    <a:pt x="0" y="8207"/>
                  </a:lnTo>
                  <a:cubicBezTo>
                    <a:pt x="0" y="8274"/>
                    <a:pt x="33" y="8307"/>
                    <a:pt x="100" y="8340"/>
                  </a:cubicBezTo>
                  <a:cubicBezTo>
                    <a:pt x="167" y="8340"/>
                    <a:pt x="200" y="8274"/>
                    <a:pt x="200" y="8207"/>
                  </a:cubicBezTo>
                  <a:lnTo>
                    <a:pt x="200" y="7573"/>
                  </a:lnTo>
                  <a:cubicBezTo>
                    <a:pt x="200" y="7506"/>
                    <a:pt x="167" y="7473"/>
                    <a:pt x="100" y="7473"/>
                  </a:cubicBezTo>
                  <a:close/>
                  <a:moveTo>
                    <a:pt x="100" y="8741"/>
                  </a:moveTo>
                  <a:cubicBezTo>
                    <a:pt x="33" y="8741"/>
                    <a:pt x="0" y="8807"/>
                    <a:pt x="0" y="8841"/>
                  </a:cubicBezTo>
                  <a:lnTo>
                    <a:pt x="0" y="9508"/>
                  </a:lnTo>
                  <a:cubicBezTo>
                    <a:pt x="0" y="9541"/>
                    <a:pt x="33" y="9608"/>
                    <a:pt x="100" y="9608"/>
                  </a:cubicBezTo>
                  <a:cubicBezTo>
                    <a:pt x="167" y="9608"/>
                    <a:pt x="200" y="9574"/>
                    <a:pt x="200" y="9508"/>
                  </a:cubicBezTo>
                  <a:lnTo>
                    <a:pt x="200" y="8841"/>
                  </a:lnTo>
                  <a:cubicBezTo>
                    <a:pt x="200" y="8807"/>
                    <a:pt x="167" y="8741"/>
                    <a:pt x="100" y="874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80"/>
            <p:cNvSpPr/>
            <p:nvPr/>
          </p:nvSpPr>
          <p:spPr>
            <a:xfrm>
              <a:off x="3030675" y="3005300"/>
              <a:ext cx="5850" cy="266675"/>
            </a:xfrm>
            <a:custGeom>
              <a:rect b="b" l="l" r="r" t="t"/>
              <a:pathLst>
                <a:path extrusionOk="0" h="10667" w="234">
                  <a:moveTo>
                    <a:pt x="117" y="1"/>
                  </a:moveTo>
                  <a:cubicBezTo>
                    <a:pt x="59" y="1"/>
                    <a:pt x="0" y="42"/>
                    <a:pt x="0" y="126"/>
                  </a:cubicBezTo>
                  <a:lnTo>
                    <a:pt x="0" y="292"/>
                  </a:lnTo>
                  <a:cubicBezTo>
                    <a:pt x="0" y="359"/>
                    <a:pt x="67" y="393"/>
                    <a:pt x="134" y="393"/>
                  </a:cubicBezTo>
                  <a:cubicBezTo>
                    <a:pt x="167" y="393"/>
                    <a:pt x="234" y="359"/>
                    <a:pt x="234" y="292"/>
                  </a:cubicBezTo>
                  <a:lnTo>
                    <a:pt x="234" y="126"/>
                  </a:lnTo>
                  <a:cubicBezTo>
                    <a:pt x="234" y="42"/>
                    <a:pt x="175" y="1"/>
                    <a:pt x="117" y="1"/>
                  </a:cubicBezTo>
                  <a:close/>
                  <a:moveTo>
                    <a:pt x="117" y="826"/>
                  </a:moveTo>
                  <a:cubicBezTo>
                    <a:pt x="59" y="826"/>
                    <a:pt x="0" y="860"/>
                    <a:pt x="0" y="926"/>
                  </a:cubicBezTo>
                  <a:lnTo>
                    <a:pt x="0" y="1593"/>
                  </a:lnTo>
                  <a:cubicBezTo>
                    <a:pt x="0" y="1627"/>
                    <a:pt x="67" y="1693"/>
                    <a:pt x="134" y="1693"/>
                  </a:cubicBezTo>
                  <a:cubicBezTo>
                    <a:pt x="167" y="1693"/>
                    <a:pt x="234" y="1627"/>
                    <a:pt x="234" y="1593"/>
                  </a:cubicBezTo>
                  <a:lnTo>
                    <a:pt x="234" y="926"/>
                  </a:lnTo>
                  <a:cubicBezTo>
                    <a:pt x="234" y="860"/>
                    <a:pt x="175" y="826"/>
                    <a:pt x="117" y="826"/>
                  </a:cubicBezTo>
                  <a:close/>
                  <a:moveTo>
                    <a:pt x="117" y="2102"/>
                  </a:moveTo>
                  <a:cubicBezTo>
                    <a:pt x="59" y="2102"/>
                    <a:pt x="0" y="2144"/>
                    <a:pt x="0" y="2227"/>
                  </a:cubicBezTo>
                  <a:lnTo>
                    <a:pt x="0" y="2861"/>
                  </a:lnTo>
                  <a:cubicBezTo>
                    <a:pt x="0" y="2928"/>
                    <a:pt x="67" y="2961"/>
                    <a:pt x="134" y="2961"/>
                  </a:cubicBezTo>
                  <a:cubicBezTo>
                    <a:pt x="167" y="2961"/>
                    <a:pt x="234" y="2928"/>
                    <a:pt x="234" y="2861"/>
                  </a:cubicBezTo>
                  <a:lnTo>
                    <a:pt x="234" y="2227"/>
                  </a:lnTo>
                  <a:cubicBezTo>
                    <a:pt x="234" y="2144"/>
                    <a:pt x="175" y="2102"/>
                    <a:pt x="117" y="2102"/>
                  </a:cubicBezTo>
                  <a:close/>
                  <a:moveTo>
                    <a:pt x="117" y="3395"/>
                  </a:moveTo>
                  <a:cubicBezTo>
                    <a:pt x="59" y="3395"/>
                    <a:pt x="0" y="3428"/>
                    <a:pt x="0" y="3495"/>
                  </a:cubicBezTo>
                  <a:lnTo>
                    <a:pt x="0" y="4162"/>
                  </a:lnTo>
                  <a:cubicBezTo>
                    <a:pt x="0" y="4195"/>
                    <a:pt x="67" y="4262"/>
                    <a:pt x="134" y="4262"/>
                  </a:cubicBezTo>
                  <a:cubicBezTo>
                    <a:pt x="167" y="4262"/>
                    <a:pt x="234" y="4195"/>
                    <a:pt x="234" y="4162"/>
                  </a:cubicBezTo>
                  <a:lnTo>
                    <a:pt x="234" y="3495"/>
                  </a:lnTo>
                  <a:cubicBezTo>
                    <a:pt x="234" y="3428"/>
                    <a:pt x="175" y="3395"/>
                    <a:pt x="117" y="3395"/>
                  </a:cubicBezTo>
                  <a:close/>
                  <a:moveTo>
                    <a:pt x="117" y="4671"/>
                  </a:moveTo>
                  <a:cubicBezTo>
                    <a:pt x="59" y="4671"/>
                    <a:pt x="0" y="4712"/>
                    <a:pt x="0" y="4796"/>
                  </a:cubicBezTo>
                  <a:lnTo>
                    <a:pt x="0" y="5429"/>
                  </a:lnTo>
                  <a:cubicBezTo>
                    <a:pt x="0" y="5496"/>
                    <a:pt x="67" y="5530"/>
                    <a:pt x="134" y="5530"/>
                  </a:cubicBezTo>
                  <a:cubicBezTo>
                    <a:pt x="167" y="5530"/>
                    <a:pt x="234" y="5496"/>
                    <a:pt x="234" y="5429"/>
                  </a:cubicBezTo>
                  <a:lnTo>
                    <a:pt x="234" y="4796"/>
                  </a:lnTo>
                  <a:cubicBezTo>
                    <a:pt x="234" y="4712"/>
                    <a:pt x="175" y="4671"/>
                    <a:pt x="117" y="4671"/>
                  </a:cubicBezTo>
                  <a:close/>
                  <a:moveTo>
                    <a:pt x="117" y="5963"/>
                  </a:moveTo>
                  <a:cubicBezTo>
                    <a:pt x="59" y="5963"/>
                    <a:pt x="0" y="5997"/>
                    <a:pt x="0" y="6063"/>
                  </a:cubicBezTo>
                  <a:lnTo>
                    <a:pt x="0" y="6730"/>
                  </a:lnTo>
                  <a:cubicBezTo>
                    <a:pt x="0" y="6764"/>
                    <a:pt x="67" y="6830"/>
                    <a:pt x="134" y="6830"/>
                  </a:cubicBezTo>
                  <a:cubicBezTo>
                    <a:pt x="167" y="6830"/>
                    <a:pt x="234" y="6764"/>
                    <a:pt x="234" y="6697"/>
                  </a:cubicBezTo>
                  <a:lnTo>
                    <a:pt x="234" y="6063"/>
                  </a:lnTo>
                  <a:cubicBezTo>
                    <a:pt x="234" y="5997"/>
                    <a:pt x="175" y="5963"/>
                    <a:pt x="117" y="5963"/>
                  </a:cubicBezTo>
                  <a:close/>
                  <a:moveTo>
                    <a:pt x="117" y="7239"/>
                  </a:moveTo>
                  <a:cubicBezTo>
                    <a:pt x="59" y="7239"/>
                    <a:pt x="0" y="7281"/>
                    <a:pt x="0" y="7364"/>
                  </a:cubicBezTo>
                  <a:lnTo>
                    <a:pt x="0" y="7998"/>
                  </a:lnTo>
                  <a:cubicBezTo>
                    <a:pt x="0" y="8065"/>
                    <a:pt x="67" y="8098"/>
                    <a:pt x="134" y="8098"/>
                  </a:cubicBezTo>
                  <a:cubicBezTo>
                    <a:pt x="167" y="8098"/>
                    <a:pt x="234" y="8065"/>
                    <a:pt x="234" y="7998"/>
                  </a:cubicBezTo>
                  <a:lnTo>
                    <a:pt x="234" y="7364"/>
                  </a:lnTo>
                  <a:cubicBezTo>
                    <a:pt x="234" y="7281"/>
                    <a:pt x="175" y="7239"/>
                    <a:pt x="117" y="7239"/>
                  </a:cubicBezTo>
                  <a:close/>
                  <a:moveTo>
                    <a:pt x="117" y="8532"/>
                  </a:moveTo>
                  <a:cubicBezTo>
                    <a:pt x="59" y="8532"/>
                    <a:pt x="0" y="8565"/>
                    <a:pt x="0" y="8632"/>
                  </a:cubicBezTo>
                  <a:lnTo>
                    <a:pt x="0" y="9299"/>
                  </a:lnTo>
                  <a:cubicBezTo>
                    <a:pt x="0" y="9332"/>
                    <a:pt x="67" y="9399"/>
                    <a:pt x="134" y="9399"/>
                  </a:cubicBezTo>
                  <a:cubicBezTo>
                    <a:pt x="167" y="9399"/>
                    <a:pt x="234" y="9332"/>
                    <a:pt x="234" y="9299"/>
                  </a:cubicBezTo>
                  <a:lnTo>
                    <a:pt x="234" y="8632"/>
                  </a:lnTo>
                  <a:cubicBezTo>
                    <a:pt x="234" y="8565"/>
                    <a:pt x="175" y="8532"/>
                    <a:pt x="117" y="8532"/>
                  </a:cubicBezTo>
                  <a:close/>
                  <a:moveTo>
                    <a:pt x="117" y="9808"/>
                  </a:moveTo>
                  <a:cubicBezTo>
                    <a:pt x="59" y="9808"/>
                    <a:pt x="0" y="9849"/>
                    <a:pt x="0" y="9933"/>
                  </a:cubicBezTo>
                  <a:lnTo>
                    <a:pt x="0" y="10566"/>
                  </a:lnTo>
                  <a:cubicBezTo>
                    <a:pt x="0" y="10633"/>
                    <a:pt x="67" y="10667"/>
                    <a:pt x="134" y="10667"/>
                  </a:cubicBezTo>
                  <a:cubicBezTo>
                    <a:pt x="167" y="10667"/>
                    <a:pt x="234" y="10633"/>
                    <a:pt x="234" y="10566"/>
                  </a:cubicBezTo>
                  <a:lnTo>
                    <a:pt x="234" y="9933"/>
                  </a:lnTo>
                  <a:cubicBezTo>
                    <a:pt x="234" y="9849"/>
                    <a:pt x="175" y="9808"/>
                    <a:pt x="117" y="9808"/>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80"/>
            <p:cNvSpPr/>
            <p:nvPr/>
          </p:nvSpPr>
          <p:spPr>
            <a:xfrm>
              <a:off x="2888075" y="3172725"/>
              <a:ext cx="5025" cy="182650"/>
            </a:xfrm>
            <a:custGeom>
              <a:rect b="b" l="l" r="r" t="t"/>
              <a:pathLst>
                <a:path extrusionOk="0" h="7306" w="201">
                  <a:moveTo>
                    <a:pt x="100" y="0"/>
                  </a:moveTo>
                  <a:cubicBezTo>
                    <a:pt x="34" y="0"/>
                    <a:pt x="0" y="67"/>
                    <a:pt x="0" y="133"/>
                  </a:cubicBezTo>
                  <a:lnTo>
                    <a:pt x="0" y="767"/>
                  </a:lnTo>
                  <a:cubicBezTo>
                    <a:pt x="0" y="834"/>
                    <a:pt x="34" y="867"/>
                    <a:pt x="100" y="867"/>
                  </a:cubicBezTo>
                  <a:cubicBezTo>
                    <a:pt x="134" y="867"/>
                    <a:pt x="200" y="801"/>
                    <a:pt x="200" y="767"/>
                  </a:cubicBezTo>
                  <a:lnTo>
                    <a:pt x="200" y="133"/>
                  </a:lnTo>
                  <a:cubicBezTo>
                    <a:pt x="200" y="67"/>
                    <a:pt x="134" y="0"/>
                    <a:pt x="100" y="0"/>
                  </a:cubicBezTo>
                  <a:close/>
                  <a:moveTo>
                    <a:pt x="100" y="1301"/>
                  </a:moveTo>
                  <a:cubicBezTo>
                    <a:pt x="34" y="1301"/>
                    <a:pt x="0" y="1334"/>
                    <a:pt x="0" y="1401"/>
                  </a:cubicBezTo>
                  <a:lnTo>
                    <a:pt x="0" y="2035"/>
                  </a:lnTo>
                  <a:cubicBezTo>
                    <a:pt x="0" y="2102"/>
                    <a:pt x="34" y="2168"/>
                    <a:pt x="100" y="2168"/>
                  </a:cubicBezTo>
                  <a:lnTo>
                    <a:pt x="100" y="2135"/>
                  </a:lnTo>
                  <a:cubicBezTo>
                    <a:pt x="134" y="2135"/>
                    <a:pt x="200" y="2102"/>
                    <a:pt x="200" y="2035"/>
                  </a:cubicBezTo>
                  <a:lnTo>
                    <a:pt x="200" y="1401"/>
                  </a:lnTo>
                  <a:cubicBezTo>
                    <a:pt x="200" y="1334"/>
                    <a:pt x="134" y="1301"/>
                    <a:pt x="100" y="1301"/>
                  </a:cubicBezTo>
                  <a:close/>
                  <a:moveTo>
                    <a:pt x="100" y="2602"/>
                  </a:moveTo>
                  <a:cubicBezTo>
                    <a:pt x="34" y="2602"/>
                    <a:pt x="0" y="2635"/>
                    <a:pt x="0" y="2702"/>
                  </a:cubicBezTo>
                  <a:lnTo>
                    <a:pt x="0" y="3336"/>
                  </a:lnTo>
                  <a:cubicBezTo>
                    <a:pt x="0" y="3402"/>
                    <a:pt x="34" y="3436"/>
                    <a:pt x="100" y="3436"/>
                  </a:cubicBezTo>
                  <a:cubicBezTo>
                    <a:pt x="134" y="3436"/>
                    <a:pt x="200" y="3402"/>
                    <a:pt x="200" y="3336"/>
                  </a:cubicBezTo>
                  <a:lnTo>
                    <a:pt x="200" y="2702"/>
                  </a:lnTo>
                  <a:cubicBezTo>
                    <a:pt x="200" y="2635"/>
                    <a:pt x="134" y="2602"/>
                    <a:pt x="100" y="2602"/>
                  </a:cubicBezTo>
                  <a:close/>
                  <a:moveTo>
                    <a:pt x="100" y="3836"/>
                  </a:moveTo>
                  <a:cubicBezTo>
                    <a:pt x="34" y="3836"/>
                    <a:pt x="0" y="3903"/>
                    <a:pt x="0" y="3970"/>
                  </a:cubicBezTo>
                  <a:lnTo>
                    <a:pt x="0" y="4603"/>
                  </a:lnTo>
                  <a:cubicBezTo>
                    <a:pt x="0" y="4670"/>
                    <a:pt x="34" y="4737"/>
                    <a:pt x="100" y="4737"/>
                  </a:cubicBezTo>
                  <a:lnTo>
                    <a:pt x="100" y="4703"/>
                  </a:lnTo>
                  <a:cubicBezTo>
                    <a:pt x="167" y="4703"/>
                    <a:pt x="200" y="4670"/>
                    <a:pt x="200" y="4603"/>
                  </a:cubicBezTo>
                  <a:lnTo>
                    <a:pt x="200" y="3970"/>
                  </a:lnTo>
                  <a:cubicBezTo>
                    <a:pt x="200" y="3903"/>
                    <a:pt x="134" y="3836"/>
                    <a:pt x="100" y="3836"/>
                  </a:cubicBezTo>
                  <a:close/>
                  <a:moveTo>
                    <a:pt x="100" y="5137"/>
                  </a:moveTo>
                  <a:cubicBezTo>
                    <a:pt x="34" y="5137"/>
                    <a:pt x="0" y="5204"/>
                    <a:pt x="0" y="5270"/>
                  </a:cubicBezTo>
                  <a:lnTo>
                    <a:pt x="0" y="5904"/>
                  </a:lnTo>
                  <a:cubicBezTo>
                    <a:pt x="0" y="5971"/>
                    <a:pt x="34" y="6004"/>
                    <a:pt x="100" y="6004"/>
                  </a:cubicBezTo>
                  <a:cubicBezTo>
                    <a:pt x="134" y="6004"/>
                    <a:pt x="200" y="5938"/>
                    <a:pt x="200" y="5904"/>
                  </a:cubicBezTo>
                  <a:lnTo>
                    <a:pt x="200" y="5270"/>
                  </a:lnTo>
                  <a:cubicBezTo>
                    <a:pt x="200" y="5204"/>
                    <a:pt x="134" y="5137"/>
                    <a:pt x="100" y="5137"/>
                  </a:cubicBezTo>
                  <a:close/>
                  <a:moveTo>
                    <a:pt x="100" y="6438"/>
                  </a:moveTo>
                  <a:cubicBezTo>
                    <a:pt x="34" y="6438"/>
                    <a:pt x="0" y="6471"/>
                    <a:pt x="0" y="6538"/>
                  </a:cubicBezTo>
                  <a:lnTo>
                    <a:pt x="0" y="7172"/>
                  </a:lnTo>
                  <a:cubicBezTo>
                    <a:pt x="0" y="7239"/>
                    <a:pt x="34" y="7305"/>
                    <a:pt x="100" y="7305"/>
                  </a:cubicBezTo>
                  <a:cubicBezTo>
                    <a:pt x="167" y="7305"/>
                    <a:pt x="200" y="7239"/>
                    <a:pt x="200" y="7172"/>
                  </a:cubicBezTo>
                  <a:lnTo>
                    <a:pt x="200" y="6538"/>
                  </a:lnTo>
                  <a:cubicBezTo>
                    <a:pt x="200" y="6471"/>
                    <a:pt x="134" y="6438"/>
                    <a:pt x="100" y="6438"/>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80"/>
            <p:cNvSpPr/>
            <p:nvPr/>
          </p:nvSpPr>
          <p:spPr>
            <a:xfrm>
              <a:off x="2744225" y="3207750"/>
              <a:ext cx="5850" cy="230175"/>
            </a:xfrm>
            <a:custGeom>
              <a:rect b="b" l="l" r="r" t="t"/>
              <a:pathLst>
                <a:path extrusionOk="0" h="9207" w="234">
                  <a:moveTo>
                    <a:pt x="117" y="0"/>
                  </a:moveTo>
                  <a:cubicBezTo>
                    <a:pt x="58" y="0"/>
                    <a:pt x="0" y="33"/>
                    <a:pt x="17" y="100"/>
                  </a:cubicBezTo>
                  <a:cubicBezTo>
                    <a:pt x="17" y="167"/>
                    <a:pt x="50" y="200"/>
                    <a:pt x="117" y="200"/>
                  </a:cubicBezTo>
                  <a:cubicBezTo>
                    <a:pt x="184" y="200"/>
                    <a:pt x="217" y="133"/>
                    <a:pt x="217" y="100"/>
                  </a:cubicBezTo>
                  <a:cubicBezTo>
                    <a:pt x="234" y="33"/>
                    <a:pt x="175" y="0"/>
                    <a:pt x="117" y="0"/>
                  </a:cubicBezTo>
                  <a:close/>
                  <a:moveTo>
                    <a:pt x="117" y="634"/>
                  </a:moveTo>
                  <a:cubicBezTo>
                    <a:pt x="58" y="634"/>
                    <a:pt x="0" y="667"/>
                    <a:pt x="17" y="734"/>
                  </a:cubicBezTo>
                  <a:lnTo>
                    <a:pt x="17" y="1368"/>
                  </a:lnTo>
                  <a:cubicBezTo>
                    <a:pt x="17" y="1434"/>
                    <a:pt x="50" y="1501"/>
                    <a:pt x="117" y="1501"/>
                  </a:cubicBezTo>
                  <a:cubicBezTo>
                    <a:pt x="184" y="1501"/>
                    <a:pt x="217" y="1434"/>
                    <a:pt x="217" y="1368"/>
                  </a:cubicBezTo>
                  <a:lnTo>
                    <a:pt x="217" y="734"/>
                  </a:lnTo>
                  <a:cubicBezTo>
                    <a:pt x="234" y="667"/>
                    <a:pt x="175" y="634"/>
                    <a:pt x="117" y="634"/>
                  </a:cubicBezTo>
                  <a:close/>
                  <a:moveTo>
                    <a:pt x="117" y="1935"/>
                  </a:moveTo>
                  <a:cubicBezTo>
                    <a:pt x="58" y="1935"/>
                    <a:pt x="0" y="1968"/>
                    <a:pt x="17" y="2035"/>
                  </a:cubicBezTo>
                  <a:lnTo>
                    <a:pt x="17" y="2669"/>
                  </a:lnTo>
                  <a:cubicBezTo>
                    <a:pt x="17" y="2735"/>
                    <a:pt x="50" y="2769"/>
                    <a:pt x="117" y="2769"/>
                  </a:cubicBezTo>
                  <a:cubicBezTo>
                    <a:pt x="184" y="2769"/>
                    <a:pt x="217" y="2735"/>
                    <a:pt x="217" y="2669"/>
                  </a:cubicBezTo>
                  <a:lnTo>
                    <a:pt x="217" y="2035"/>
                  </a:lnTo>
                  <a:cubicBezTo>
                    <a:pt x="234" y="1968"/>
                    <a:pt x="175" y="1935"/>
                    <a:pt x="117" y="1935"/>
                  </a:cubicBezTo>
                  <a:close/>
                  <a:moveTo>
                    <a:pt x="117" y="3202"/>
                  </a:moveTo>
                  <a:cubicBezTo>
                    <a:pt x="58" y="3202"/>
                    <a:pt x="0" y="3236"/>
                    <a:pt x="17" y="3302"/>
                  </a:cubicBezTo>
                  <a:lnTo>
                    <a:pt x="17" y="3936"/>
                  </a:lnTo>
                  <a:cubicBezTo>
                    <a:pt x="17" y="4003"/>
                    <a:pt x="50" y="4070"/>
                    <a:pt x="117" y="4070"/>
                  </a:cubicBezTo>
                  <a:cubicBezTo>
                    <a:pt x="184" y="4070"/>
                    <a:pt x="217" y="4003"/>
                    <a:pt x="217" y="3936"/>
                  </a:cubicBezTo>
                  <a:lnTo>
                    <a:pt x="217" y="3302"/>
                  </a:lnTo>
                  <a:cubicBezTo>
                    <a:pt x="234" y="3236"/>
                    <a:pt x="175" y="3202"/>
                    <a:pt x="117" y="3202"/>
                  </a:cubicBezTo>
                  <a:close/>
                  <a:moveTo>
                    <a:pt x="117" y="4503"/>
                  </a:moveTo>
                  <a:cubicBezTo>
                    <a:pt x="58" y="4503"/>
                    <a:pt x="0" y="4537"/>
                    <a:pt x="17" y="4603"/>
                  </a:cubicBezTo>
                  <a:lnTo>
                    <a:pt x="17" y="5237"/>
                  </a:lnTo>
                  <a:cubicBezTo>
                    <a:pt x="17" y="5304"/>
                    <a:pt x="50" y="5337"/>
                    <a:pt x="117" y="5337"/>
                  </a:cubicBezTo>
                  <a:cubicBezTo>
                    <a:pt x="184" y="5337"/>
                    <a:pt x="217" y="5304"/>
                    <a:pt x="217" y="5237"/>
                  </a:cubicBezTo>
                  <a:lnTo>
                    <a:pt x="217" y="4603"/>
                  </a:lnTo>
                  <a:cubicBezTo>
                    <a:pt x="234" y="4537"/>
                    <a:pt x="175" y="4503"/>
                    <a:pt x="117" y="4503"/>
                  </a:cubicBezTo>
                  <a:close/>
                  <a:moveTo>
                    <a:pt x="117" y="5804"/>
                  </a:moveTo>
                  <a:cubicBezTo>
                    <a:pt x="58" y="5804"/>
                    <a:pt x="0" y="5838"/>
                    <a:pt x="17" y="5904"/>
                  </a:cubicBezTo>
                  <a:lnTo>
                    <a:pt x="17" y="6505"/>
                  </a:lnTo>
                  <a:cubicBezTo>
                    <a:pt x="17" y="6571"/>
                    <a:pt x="50" y="6638"/>
                    <a:pt x="117" y="6638"/>
                  </a:cubicBezTo>
                  <a:cubicBezTo>
                    <a:pt x="184" y="6638"/>
                    <a:pt x="217" y="6571"/>
                    <a:pt x="217" y="6538"/>
                  </a:cubicBezTo>
                  <a:lnTo>
                    <a:pt x="217" y="5904"/>
                  </a:lnTo>
                  <a:cubicBezTo>
                    <a:pt x="234" y="5838"/>
                    <a:pt x="175" y="5804"/>
                    <a:pt x="117" y="5804"/>
                  </a:cubicBezTo>
                  <a:close/>
                  <a:moveTo>
                    <a:pt x="117" y="7072"/>
                  </a:moveTo>
                  <a:cubicBezTo>
                    <a:pt x="58" y="7072"/>
                    <a:pt x="0" y="7105"/>
                    <a:pt x="17" y="7172"/>
                  </a:cubicBezTo>
                  <a:lnTo>
                    <a:pt x="17" y="7806"/>
                  </a:lnTo>
                  <a:cubicBezTo>
                    <a:pt x="17" y="7872"/>
                    <a:pt x="50" y="7906"/>
                    <a:pt x="117" y="7906"/>
                  </a:cubicBezTo>
                  <a:cubicBezTo>
                    <a:pt x="184" y="7906"/>
                    <a:pt x="217" y="7872"/>
                    <a:pt x="217" y="7806"/>
                  </a:cubicBezTo>
                  <a:lnTo>
                    <a:pt x="217" y="7172"/>
                  </a:lnTo>
                  <a:cubicBezTo>
                    <a:pt x="234" y="7105"/>
                    <a:pt x="175" y="7072"/>
                    <a:pt x="117" y="7072"/>
                  </a:cubicBezTo>
                  <a:close/>
                  <a:moveTo>
                    <a:pt x="117" y="8339"/>
                  </a:moveTo>
                  <a:cubicBezTo>
                    <a:pt x="58" y="8339"/>
                    <a:pt x="0" y="8373"/>
                    <a:pt x="17" y="8439"/>
                  </a:cubicBezTo>
                  <a:lnTo>
                    <a:pt x="17" y="9073"/>
                  </a:lnTo>
                  <a:cubicBezTo>
                    <a:pt x="17" y="9140"/>
                    <a:pt x="50" y="9207"/>
                    <a:pt x="117" y="9207"/>
                  </a:cubicBezTo>
                  <a:cubicBezTo>
                    <a:pt x="184" y="9207"/>
                    <a:pt x="217" y="9140"/>
                    <a:pt x="217" y="9073"/>
                  </a:cubicBezTo>
                  <a:lnTo>
                    <a:pt x="217" y="8439"/>
                  </a:lnTo>
                  <a:cubicBezTo>
                    <a:pt x="234" y="8373"/>
                    <a:pt x="175" y="8339"/>
                    <a:pt x="117" y="8339"/>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80"/>
            <p:cNvSpPr/>
            <p:nvPr/>
          </p:nvSpPr>
          <p:spPr>
            <a:xfrm>
              <a:off x="3173675" y="2880000"/>
              <a:ext cx="6300" cy="309425"/>
            </a:xfrm>
            <a:custGeom>
              <a:rect b="b" l="l" r="r" t="t"/>
              <a:pathLst>
                <a:path extrusionOk="0" h="12377" w="252">
                  <a:moveTo>
                    <a:pt x="118" y="1"/>
                  </a:moveTo>
                  <a:cubicBezTo>
                    <a:pt x="59" y="1"/>
                    <a:pt x="1" y="34"/>
                    <a:pt x="18" y="101"/>
                  </a:cubicBezTo>
                  <a:lnTo>
                    <a:pt x="18" y="701"/>
                  </a:lnTo>
                  <a:cubicBezTo>
                    <a:pt x="18" y="768"/>
                    <a:pt x="51" y="835"/>
                    <a:pt x="118" y="835"/>
                  </a:cubicBezTo>
                  <a:cubicBezTo>
                    <a:pt x="184" y="835"/>
                    <a:pt x="218" y="768"/>
                    <a:pt x="218" y="701"/>
                  </a:cubicBezTo>
                  <a:lnTo>
                    <a:pt x="218" y="101"/>
                  </a:lnTo>
                  <a:cubicBezTo>
                    <a:pt x="234" y="34"/>
                    <a:pt x="176" y="1"/>
                    <a:pt x="118" y="1"/>
                  </a:cubicBezTo>
                  <a:close/>
                  <a:moveTo>
                    <a:pt x="130" y="1268"/>
                  </a:moveTo>
                  <a:cubicBezTo>
                    <a:pt x="84" y="1268"/>
                    <a:pt x="34" y="1302"/>
                    <a:pt x="18" y="1368"/>
                  </a:cubicBezTo>
                  <a:lnTo>
                    <a:pt x="18" y="2002"/>
                  </a:lnTo>
                  <a:cubicBezTo>
                    <a:pt x="18" y="2069"/>
                    <a:pt x="51" y="2102"/>
                    <a:pt x="118" y="2102"/>
                  </a:cubicBezTo>
                  <a:cubicBezTo>
                    <a:pt x="184" y="2102"/>
                    <a:pt x="218" y="2069"/>
                    <a:pt x="218" y="2002"/>
                  </a:cubicBezTo>
                  <a:lnTo>
                    <a:pt x="218" y="1368"/>
                  </a:lnTo>
                  <a:cubicBezTo>
                    <a:pt x="218" y="1302"/>
                    <a:pt x="176" y="1268"/>
                    <a:pt x="130" y="1268"/>
                  </a:cubicBezTo>
                  <a:close/>
                  <a:moveTo>
                    <a:pt x="130" y="2561"/>
                  </a:moveTo>
                  <a:cubicBezTo>
                    <a:pt x="84" y="2561"/>
                    <a:pt x="34" y="2586"/>
                    <a:pt x="18" y="2636"/>
                  </a:cubicBezTo>
                  <a:lnTo>
                    <a:pt x="18" y="3270"/>
                  </a:lnTo>
                  <a:cubicBezTo>
                    <a:pt x="18" y="3336"/>
                    <a:pt x="51" y="3403"/>
                    <a:pt x="118" y="3403"/>
                  </a:cubicBezTo>
                  <a:cubicBezTo>
                    <a:pt x="184" y="3403"/>
                    <a:pt x="218" y="3336"/>
                    <a:pt x="218" y="3270"/>
                  </a:cubicBezTo>
                  <a:lnTo>
                    <a:pt x="218" y="2636"/>
                  </a:lnTo>
                  <a:cubicBezTo>
                    <a:pt x="218" y="2586"/>
                    <a:pt x="176" y="2561"/>
                    <a:pt x="130" y="2561"/>
                  </a:cubicBezTo>
                  <a:close/>
                  <a:moveTo>
                    <a:pt x="130" y="3837"/>
                  </a:moveTo>
                  <a:cubicBezTo>
                    <a:pt x="84" y="3837"/>
                    <a:pt x="34" y="3870"/>
                    <a:pt x="18" y="3937"/>
                  </a:cubicBezTo>
                  <a:lnTo>
                    <a:pt x="18" y="4571"/>
                  </a:lnTo>
                  <a:cubicBezTo>
                    <a:pt x="18" y="4637"/>
                    <a:pt x="51" y="4671"/>
                    <a:pt x="118" y="4671"/>
                  </a:cubicBezTo>
                  <a:cubicBezTo>
                    <a:pt x="184" y="4671"/>
                    <a:pt x="218" y="4637"/>
                    <a:pt x="218" y="4571"/>
                  </a:cubicBezTo>
                  <a:lnTo>
                    <a:pt x="218" y="3937"/>
                  </a:lnTo>
                  <a:cubicBezTo>
                    <a:pt x="218" y="3870"/>
                    <a:pt x="176" y="3837"/>
                    <a:pt x="130" y="3837"/>
                  </a:cubicBezTo>
                  <a:close/>
                  <a:moveTo>
                    <a:pt x="130" y="5129"/>
                  </a:moveTo>
                  <a:cubicBezTo>
                    <a:pt x="84" y="5129"/>
                    <a:pt x="34" y="5154"/>
                    <a:pt x="18" y="5204"/>
                  </a:cubicBezTo>
                  <a:lnTo>
                    <a:pt x="18" y="5838"/>
                  </a:lnTo>
                  <a:cubicBezTo>
                    <a:pt x="18" y="5905"/>
                    <a:pt x="51" y="5972"/>
                    <a:pt x="118" y="5972"/>
                  </a:cubicBezTo>
                  <a:cubicBezTo>
                    <a:pt x="184" y="5972"/>
                    <a:pt x="218" y="5905"/>
                    <a:pt x="218" y="5838"/>
                  </a:cubicBezTo>
                  <a:lnTo>
                    <a:pt x="218" y="5204"/>
                  </a:lnTo>
                  <a:cubicBezTo>
                    <a:pt x="218" y="5154"/>
                    <a:pt x="176" y="5129"/>
                    <a:pt x="130" y="5129"/>
                  </a:cubicBezTo>
                  <a:close/>
                  <a:moveTo>
                    <a:pt x="130" y="6405"/>
                  </a:moveTo>
                  <a:cubicBezTo>
                    <a:pt x="84" y="6405"/>
                    <a:pt x="34" y="6439"/>
                    <a:pt x="18" y="6505"/>
                  </a:cubicBezTo>
                  <a:lnTo>
                    <a:pt x="18" y="7139"/>
                  </a:lnTo>
                  <a:cubicBezTo>
                    <a:pt x="18" y="7206"/>
                    <a:pt x="51" y="7239"/>
                    <a:pt x="118" y="7239"/>
                  </a:cubicBezTo>
                  <a:cubicBezTo>
                    <a:pt x="184" y="7239"/>
                    <a:pt x="218" y="7206"/>
                    <a:pt x="218" y="7139"/>
                  </a:cubicBezTo>
                  <a:lnTo>
                    <a:pt x="218" y="6505"/>
                  </a:lnTo>
                  <a:cubicBezTo>
                    <a:pt x="218" y="6439"/>
                    <a:pt x="176" y="6405"/>
                    <a:pt x="130" y="6405"/>
                  </a:cubicBezTo>
                  <a:close/>
                  <a:moveTo>
                    <a:pt x="130" y="7698"/>
                  </a:moveTo>
                  <a:cubicBezTo>
                    <a:pt x="84" y="7698"/>
                    <a:pt x="34" y="7723"/>
                    <a:pt x="18" y="7773"/>
                  </a:cubicBezTo>
                  <a:lnTo>
                    <a:pt x="18" y="8407"/>
                  </a:lnTo>
                  <a:cubicBezTo>
                    <a:pt x="18" y="8473"/>
                    <a:pt x="51" y="8540"/>
                    <a:pt x="118" y="8540"/>
                  </a:cubicBezTo>
                  <a:cubicBezTo>
                    <a:pt x="184" y="8540"/>
                    <a:pt x="218" y="8473"/>
                    <a:pt x="218" y="8407"/>
                  </a:cubicBezTo>
                  <a:lnTo>
                    <a:pt x="218" y="7773"/>
                  </a:lnTo>
                  <a:cubicBezTo>
                    <a:pt x="218" y="7723"/>
                    <a:pt x="176" y="7698"/>
                    <a:pt x="130" y="7698"/>
                  </a:cubicBezTo>
                  <a:close/>
                  <a:moveTo>
                    <a:pt x="130" y="8974"/>
                  </a:moveTo>
                  <a:cubicBezTo>
                    <a:pt x="84" y="8974"/>
                    <a:pt x="34" y="9007"/>
                    <a:pt x="18" y="9074"/>
                  </a:cubicBezTo>
                  <a:lnTo>
                    <a:pt x="18" y="9708"/>
                  </a:lnTo>
                  <a:cubicBezTo>
                    <a:pt x="18" y="9774"/>
                    <a:pt x="51" y="9808"/>
                    <a:pt x="118" y="9808"/>
                  </a:cubicBezTo>
                  <a:lnTo>
                    <a:pt x="118" y="9841"/>
                  </a:lnTo>
                  <a:cubicBezTo>
                    <a:pt x="184" y="9808"/>
                    <a:pt x="251" y="9774"/>
                    <a:pt x="218" y="9708"/>
                  </a:cubicBezTo>
                  <a:lnTo>
                    <a:pt x="218" y="9074"/>
                  </a:lnTo>
                  <a:cubicBezTo>
                    <a:pt x="218" y="9007"/>
                    <a:pt x="176" y="8974"/>
                    <a:pt x="130" y="8974"/>
                  </a:cubicBezTo>
                  <a:close/>
                  <a:moveTo>
                    <a:pt x="130" y="10266"/>
                  </a:moveTo>
                  <a:cubicBezTo>
                    <a:pt x="84" y="10266"/>
                    <a:pt x="34" y="10291"/>
                    <a:pt x="18" y="10341"/>
                  </a:cubicBezTo>
                  <a:lnTo>
                    <a:pt x="18" y="10975"/>
                  </a:lnTo>
                  <a:cubicBezTo>
                    <a:pt x="18" y="11042"/>
                    <a:pt x="51" y="11109"/>
                    <a:pt x="118" y="11109"/>
                  </a:cubicBezTo>
                  <a:cubicBezTo>
                    <a:pt x="184" y="11109"/>
                    <a:pt x="218" y="11042"/>
                    <a:pt x="218" y="10975"/>
                  </a:cubicBezTo>
                  <a:lnTo>
                    <a:pt x="218" y="10341"/>
                  </a:lnTo>
                  <a:cubicBezTo>
                    <a:pt x="218" y="10291"/>
                    <a:pt x="176" y="10266"/>
                    <a:pt x="130" y="10266"/>
                  </a:cubicBezTo>
                  <a:close/>
                  <a:moveTo>
                    <a:pt x="130" y="11542"/>
                  </a:moveTo>
                  <a:cubicBezTo>
                    <a:pt x="84" y="11542"/>
                    <a:pt x="34" y="11576"/>
                    <a:pt x="18" y="11642"/>
                  </a:cubicBezTo>
                  <a:lnTo>
                    <a:pt x="18" y="12276"/>
                  </a:lnTo>
                  <a:cubicBezTo>
                    <a:pt x="18" y="12343"/>
                    <a:pt x="51" y="12376"/>
                    <a:pt x="118" y="12376"/>
                  </a:cubicBezTo>
                  <a:cubicBezTo>
                    <a:pt x="184" y="12376"/>
                    <a:pt x="218" y="12343"/>
                    <a:pt x="218" y="12276"/>
                  </a:cubicBezTo>
                  <a:lnTo>
                    <a:pt x="218" y="11642"/>
                  </a:lnTo>
                  <a:cubicBezTo>
                    <a:pt x="218" y="11576"/>
                    <a:pt x="176" y="11542"/>
                    <a:pt x="130" y="11542"/>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80"/>
            <p:cNvSpPr/>
            <p:nvPr/>
          </p:nvSpPr>
          <p:spPr>
            <a:xfrm>
              <a:off x="3313375" y="2858650"/>
              <a:ext cx="13375" cy="21500"/>
            </a:xfrm>
            <a:custGeom>
              <a:rect b="b" l="l" r="r" t="t"/>
              <a:pathLst>
                <a:path extrusionOk="0" h="860" w="535">
                  <a:moveTo>
                    <a:pt x="348" y="0"/>
                  </a:moveTo>
                  <a:cubicBezTo>
                    <a:pt x="322" y="0"/>
                    <a:pt x="294" y="7"/>
                    <a:pt x="267" y="21"/>
                  </a:cubicBezTo>
                  <a:cubicBezTo>
                    <a:pt x="100" y="154"/>
                    <a:pt x="0" y="354"/>
                    <a:pt x="0" y="588"/>
                  </a:cubicBezTo>
                  <a:cubicBezTo>
                    <a:pt x="0" y="760"/>
                    <a:pt x="73" y="860"/>
                    <a:pt x="165" y="860"/>
                  </a:cubicBezTo>
                  <a:cubicBezTo>
                    <a:pt x="197" y="860"/>
                    <a:pt x="232" y="847"/>
                    <a:pt x="267" y="821"/>
                  </a:cubicBezTo>
                  <a:cubicBezTo>
                    <a:pt x="434" y="688"/>
                    <a:pt x="534" y="488"/>
                    <a:pt x="534" y="288"/>
                  </a:cubicBezTo>
                  <a:cubicBezTo>
                    <a:pt x="534" y="102"/>
                    <a:pt x="450" y="0"/>
                    <a:pt x="348"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80"/>
            <p:cNvSpPr/>
            <p:nvPr/>
          </p:nvSpPr>
          <p:spPr>
            <a:xfrm>
              <a:off x="3170775" y="2871525"/>
              <a:ext cx="12525" cy="21525"/>
            </a:xfrm>
            <a:custGeom>
              <a:rect b="b" l="l" r="r" t="t"/>
              <a:pathLst>
                <a:path extrusionOk="0" h="861" w="501">
                  <a:moveTo>
                    <a:pt x="350" y="1"/>
                  </a:moveTo>
                  <a:cubicBezTo>
                    <a:pt x="316" y="1"/>
                    <a:pt x="277" y="13"/>
                    <a:pt x="234" y="39"/>
                  </a:cubicBezTo>
                  <a:cubicBezTo>
                    <a:pt x="67" y="173"/>
                    <a:pt x="0" y="373"/>
                    <a:pt x="0" y="573"/>
                  </a:cubicBezTo>
                  <a:cubicBezTo>
                    <a:pt x="0" y="759"/>
                    <a:pt x="85" y="860"/>
                    <a:pt x="187" y="860"/>
                  </a:cubicBezTo>
                  <a:cubicBezTo>
                    <a:pt x="213" y="860"/>
                    <a:pt x="240" y="854"/>
                    <a:pt x="267" y="840"/>
                  </a:cubicBezTo>
                  <a:cubicBezTo>
                    <a:pt x="434" y="673"/>
                    <a:pt x="501" y="473"/>
                    <a:pt x="501" y="273"/>
                  </a:cubicBezTo>
                  <a:cubicBezTo>
                    <a:pt x="501" y="100"/>
                    <a:pt x="446" y="1"/>
                    <a:pt x="350"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80"/>
            <p:cNvSpPr/>
            <p:nvPr/>
          </p:nvSpPr>
          <p:spPr>
            <a:xfrm>
              <a:off x="3027325" y="2997575"/>
              <a:ext cx="12550" cy="21400"/>
            </a:xfrm>
            <a:custGeom>
              <a:rect b="b" l="l" r="r" t="t"/>
              <a:pathLst>
                <a:path extrusionOk="0" h="856" w="502">
                  <a:moveTo>
                    <a:pt x="355" y="0"/>
                  </a:moveTo>
                  <a:cubicBezTo>
                    <a:pt x="328" y="0"/>
                    <a:pt x="299" y="11"/>
                    <a:pt x="268" y="34"/>
                  </a:cubicBezTo>
                  <a:cubicBezTo>
                    <a:pt x="101" y="168"/>
                    <a:pt x="1" y="368"/>
                    <a:pt x="1" y="568"/>
                  </a:cubicBezTo>
                  <a:cubicBezTo>
                    <a:pt x="1" y="754"/>
                    <a:pt x="64" y="855"/>
                    <a:pt x="174" y="855"/>
                  </a:cubicBezTo>
                  <a:cubicBezTo>
                    <a:pt x="202" y="855"/>
                    <a:pt x="234" y="849"/>
                    <a:pt x="268" y="835"/>
                  </a:cubicBezTo>
                  <a:cubicBezTo>
                    <a:pt x="434" y="702"/>
                    <a:pt x="501" y="501"/>
                    <a:pt x="501" y="268"/>
                  </a:cubicBezTo>
                  <a:cubicBezTo>
                    <a:pt x="501" y="115"/>
                    <a:pt x="442" y="0"/>
                    <a:pt x="35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80"/>
            <p:cNvSpPr/>
            <p:nvPr/>
          </p:nvSpPr>
          <p:spPr>
            <a:xfrm>
              <a:off x="2883900" y="3158400"/>
              <a:ext cx="13375" cy="21025"/>
            </a:xfrm>
            <a:custGeom>
              <a:rect b="b" l="l" r="r" t="t"/>
              <a:pathLst>
                <a:path extrusionOk="0" h="841" w="535">
                  <a:moveTo>
                    <a:pt x="369" y="1"/>
                  </a:moveTo>
                  <a:cubicBezTo>
                    <a:pt x="337" y="1"/>
                    <a:pt x="302" y="13"/>
                    <a:pt x="267" y="39"/>
                  </a:cubicBezTo>
                  <a:cubicBezTo>
                    <a:pt x="100" y="139"/>
                    <a:pt x="0" y="373"/>
                    <a:pt x="0" y="573"/>
                  </a:cubicBezTo>
                  <a:cubicBezTo>
                    <a:pt x="0" y="726"/>
                    <a:pt x="79" y="841"/>
                    <a:pt x="175" y="841"/>
                  </a:cubicBezTo>
                  <a:cubicBezTo>
                    <a:pt x="205" y="841"/>
                    <a:pt x="236" y="830"/>
                    <a:pt x="267" y="807"/>
                  </a:cubicBezTo>
                  <a:cubicBezTo>
                    <a:pt x="434" y="673"/>
                    <a:pt x="534" y="473"/>
                    <a:pt x="534" y="273"/>
                  </a:cubicBezTo>
                  <a:cubicBezTo>
                    <a:pt x="534" y="100"/>
                    <a:pt x="461" y="1"/>
                    <a:pt x="369"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80"/>
            <p:cNvSpPr/>
            <p:nvPr/>
          </p:nvSpPr>
          <p:spPr>
            <a:xfrm>
              <a:off x="2740450" y="3199275"/>
              <a:ext cx="13375" cy="21500"/>
            </a:xfrm>
            <a:custGeom>
              <a:rect b="b" l="l" r="r" t="t"/>
              <a:pathLst>
                <a:path extrusionOk="0" h="860" w="535">
                  <a:moveTo>
                    <a:pt x="384" y="0"/>
                  </a:moveTo>
                  <a:cubicBezTo>
                    <a:pt x="350" y="0"/>
                    <a:pt x="311" y="13"/>
                    <a:pt x="268" y="39"/>
                  </a:cubicBezTo>
                  <a:cubicBezTo>
                    <a:pt x="101" y="139"/>
                    <a:pt x="1" y="372"/>
                    <a:pt x="1" y="573"/>
                  </a:cubicBezTo>
                  <a:cubicBezTo>
                    <a:pt x="1" y="758"/>
                    <a:pt x="85" y="860"/>
                    <a:pt x="187" y="860"/>
                  </a:cubicBezTo>
                  <a:cubicBezTo>
                    <a:pt x="213" y="860"/>
                    <a:pt x="241" y="853"/>
                    <a:pt x="268" y="839"/>
                  </a:cubicBezTo>
                  <a:cubicBezTo>
                    <a:pt x="435" y="673"/>
                    <a:pt x="535" y="472"/>
                    <a:pt x="535" y="272"/>
                  </a:cubicBezTo>
                  <a:cubicBezTo>
                    <a:pt x="535" y="100"/>
                    <a:pt x="480" y="0"/>
                    <a:pt x="38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80"/>
            <p:cNvSpPr/>
            <p:nvPr/>
          </p:nvSpPr>
          <p:spPr>
            <a:xfrm>
              <a:off x="4184825" y="1197350"/>
              <a:ext cx="95100" cy="155750"/>
            </a:xfrm>
            <a:custGeom>
              <a:rect b="b" l="l" r="r" t="t"/>
              <a:pathLst>
                <a:path extrusionOk="0" h="6230" w="3804">
                  <a:moveTo>
                    <a:pt x="3336" y="592"/>
                  </a:moveTo>
                  <a:lnTo>
                    <a:pt x="3336" y="3928"/>
                  </a:lnTo>
                  <a:lnTo>
                    <a:pt x="468" y="5596"/>
                  </a:lnTo>
                  <a:lnTo>
                    <a:pt x="468" y="2260"/>
                  </a:lnTo>
                  <a:lnTo>
                    <a:pt x="3336" y="592"/>
                  </a:lnTo>
                  <a:close/>
                  <a:moveTo>
                    <a:pt x="3570" y="0"/>
                  </a:moveTo>
                  <a:cubicBezTo>
                    <a:pt x="3536" y="0"/>
                    <a:pt x="3503" y="8"/>
                    <a:pt x="3470" y="25"/>
                  </a:cubicBezTo>
                  <a:lnTo>
                    <a:pt x="134" y="1960"/>
                  </a:lnTo>
                  <a:cubicBezTo>
                    <a:pt x="67" y="1993"/>
                    <a:pt x="1" y="2060"/>
                    <a:pt x="1" y="2160"/>
                  </a:cubicBezTo>
                  <a:lnTo>
                    <a:pt x="1" y="5996"/>
                  </a:lnTo>
                  <a:cubicBezTo>
                    <a:pt x="1" y="6063"/>
                    <a:pt x="67" y="6130"/>
                    <a:pt x="134" y="6196"/>
                  </a:cubicBezTo>
                  <a:cubicBezTo>
                    <a:pt x="167" y="6196"/>
                    <a:pt x="201" y="6230"/>
                    <a:pt x="234" y="6230"/>
                  </a:cubicBezTo>
                  <a:cubicBezTo>
                    <a:pt x="267" y="6230"/>
                    <a:pt x="301" y="6196"/>
                    <a:pt x="334" y="6196"/>
                  </a:cubicBezTo>
                  <a:lnTo>
                    <a:pt x="3670" y="4262"/>
                  </a:lnTo>
                  <a:cubicBezTo>
                    <a:pt x="3737" y="4228"/>
                    <a:pt x="3803" y="4161"/>
                    <a:pt x="3803" y="4061"/>
                  </a:cubicBezTo>
                  <a:lnTo>
                    <a:pt x="3803" y="225"/>
                  </a:lnTo>
                  <a:cubicBezTo>
                    <a:pt x="3803" y="159"/>
                    <a:pt x="3737" y="59"/>
                    <a:pt x="3670" y="25"/>
                  </a:cubicBezTo>
                  <a:cubicBezTo>
                    <a:pt x="3636" y="8"/>
                    <a:pt x="3603" y="0"/>
                    <a:pt x="3570"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80"/>
            <p:cNvSpPr/>
            <p:nvPr/>
          </p:nvSpPr>
          <p:spPr>
            <a:xfrm>
              <a:off x="4178150" y="1233700"/>
              <a:ext cx="79250" cy="67825"/>
            </a:xfrm>
            <a:custGeom>
              <a:rect b="b" l="l" r="r" t="t"/>
              <a:pathLst>
                <a:path extrusionOk="0" h="2713" w="3170">
                  <a:moveTo>
                    <a:pt x="343" y="1"/>
                  </a:moveTo>
                  <a:cubicBezTo>
                    <a:pt x="277" y="1"/>
                    <a:pt x="206" y="34"/>
                    <a:pt x="134" y="106"/>
                  </a:cubicBezTo>
                  <a:cubicBezTo>
                    <a:pt x="1" y="206"/>
                    <a:pt x="1" y="406"/>
                    <a:pt x="134" y="473"/>
                  </a:cubicBezTo>
                  <a:lnTo>
                    <a:pt x="1802" y="2541"/>
                  </a:lnTo>
                  <a:cubicBezTo>
                    <a:pt x="1832" y="2600"/>
                    <a:pt x="1968" y="2713"/>
                    <a:pt x="2068" y="2713"/>
                  </a:cubicBezTo>
                  <a:cubicBezTo>
                    <a:pt x="2080" y="2713"/>
                    <a:pt x="2091" y="2711"/>
                    <a:pt x="2102" y="2707"/>
                  </a:cubicBezTo>
                  <a:cubicBezTo>
                    <a:pt x="2202" y="2707"/>
                    <a:pt x="2236" y="2641"/>
                    <a:pt x="2336" y="2474"/>
                  </a:cubicBezTo>
                  <a:lnTo>
                    <a:pt x="3103" y="806"/>
                  </a:lnTo>
                  <a:cubicBezTo>
                    <a:pt x="3170" y="673"/>
                    <a:pt x="3170" y="506"/>
                    <a:pt x="3036" y="473"/>
                  </a:cubicBezTo>
                  <a:cubicBezTo>
                    <a:pt x="2994" y="456"/>
                    <a:pt x="2957" y="447"/>
                    <a:pt x="2923" y="447"/>
                  </a:cubicBezTo>
                  <a:cubicBezTo>
                    <a:pt x="2819" y="447"/>
                    <a:pt x="2744" y="523"/>
                    <a:pt x="2669" y="673"/>
                  </a:cubicBezTo>
                  <a:lnTo>
                    <a:pt x="2035" y="1940"/>
                  </a:lnTo>
                  <a:lnTo>
                    <a:pt x="501" y="72"/>
                  </a:lnTo>
                  <a:cubicBezTo>
                    <a:pt x="455" y="26"/>
                    <a:pt x="401" y="1"/>
                    <a:pt x="34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80"/>
            <p:cNvSpPr/>
            <p:nvPr/>
          </p:nvSpPr>
          <p:spPr>
            <a:xfrm>
              <a:off x="3710325" y="1323750"/>
              <a:ext cx="422825" cy="261325"/>
            </a:xfrm>
            <a:custGeom>
              <a:rect b="b" l="l" r="r" t="t"/>
              <a:pathLst>
                <a:path extrusionOk="0" h="10453" w="16913">
                  <a:moveTo>
                    <a:pt x="16624" y="0"/>
                  </a:moveTo>
                  <a:cubicBezTo>
                    <a:pt x="16551" y="0"/>
                    <a:pt x="16468" y="23"/>
                    <a:pt x="16379" y="73"/>
                  </a:cubicBezTo>
                  <a:lnTo>
                    <a:pt x="534" y="9213"/>
                  </a:lnTo>
                  <a:cubicBezTo>
                    <a:pt x="234" y="9413"/>
                    <a:pt x="34" y="9746"/>
                    <a:pt x="0" y="10113"/>
                  </a:cubicBezTo>
                  <a:cubicBezTo>
                    <a:pt x="0" y="10324"/>
                    <a:pt x="116" y="10453"/>
                    <a:pt x="288" y="10453"/>
                  </a:cubicBezTo>
                  <a:cubicBezTo>
                    <a:pt x="361" y="10453"/>
                    <a:pt x="445" y="10430"/>
                    <a:pt x="534" y="10380"/>
                  </a:cubicBezTo>
                  <a:lnTo>
                    <a:pt x="16379" y="1240"/>
                  </a:lnTo>
                  <a:cubicBezTo>
                    <a:pt x="16679" y="1040"/>
                    <a:pt x="16879" y="707"/>
                    <a:pt x="16912" y="340"/>
                  </a:cubicBezTo>
                  <a:cubicBezTo>
                    <a:pt x="16912" y="129"/>
                    <a:pt x="16797" y="0"/>
                    <a:pt x="1662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80"/>
            <p:cNvSpPr/>
            <p:nvPr/>
          </p:nvSpPr>
          <p:spPr>
            <a:xfrm>
              <a:off x="4184825" y="1341600"/>
              <a:ext cx="95100" cy="155775"/>
            </a:xfrm>
            <a:custGeom>
              <a:rect b="b" l="l" r="r" t="t"/>
              <a:pathLst>
                <a:path extrusionOk="0" h="6231" w="3804">
                  <a:moveTo>
                    <a:pt x="3336" y="626"/>
                  </a:moveTo>
                  <a:lnTo>
                    <a:pt x="3336" y="3962"/>
                  </a:lnTo>
                  <a:lnTo>
                    <a:pt x="468" y="5630"/>
                  </a:lnTo>
                  <a:lnTo>
                    <a:pt x="468" y="2294"/>
                  </a:lnTo>
                  <a:lnTo>
                    <a:pt x="3336" y="626"/>
                  </a:lnTo>
                  <a:close/>
                  <a:moveTo>
                    <a:pt x="3570" y="1"/>
                  </a:moveTo>
                  <a:cubicBezTo>
                    <a:pt x="3536" y="1"/>
                    <a:pt x="3503" y="9"/>
                    <a:pt x="3470" y="26"/>
                  </a:cubicBezTo>
                  <a:lnTo>
                    <a:pt x="134" y="1961"/>
                  </a:lnTo>
                  <a:cubicBezTo>
                    <a:pt x="67" y="1994"/>
                    <a:pt x="1" y="2061"/>
                    <a:pt x="1" y="2161"/>
                  </a:cubicBezTo>
                  <a:lnTo>
                    <a:pt x="1" y="5997"/>
                  </a:lnTo>
                  <a:cubicBezTo>
                    <a:pt x="1" y="6064"/>
                    <a:pt x="67" y="6164"/>
                    <a:pt x="134" y="6197"/>
                  </a:cubicBezTo>
                  <a:cubicBezTo>
                    <a:pt x="167" y="6197"/>
                    <a:pt x="201" y="6230"/>
                    <a:pt x="234" y="6230"/>
                  </a:cubicBezTo>
                  <a:cubicBezTo>
                    <a:pt x="267" y="6230"/>
                    <a:pt x="301" y="6197"/>
                    <a:pt x="334" y="6197"/>
                  </a:cubicBezTo>
                  <a:lnTo>
                    <a:pt x="3670" y="4262"/>
                  </a:lnTo>
                  <a:cubicBezTo>
                    <a:pt x="3737" y="4229"/>
                    <a:pt x="3803" y="4162"/>
                    <a:pt x="3803" y="4062"/>
                  </a:cubicBezTo>
                  <a:lnTo>
                    <a:pt x="3803" y="226"/>
                  </a:lnTo>
                  <a:cubicBezTo>
                    <a:pt x="3803" y="126"/>
                    <a:pt x="3737" y="59"/>
                    <a:pt x="3670" y="26"/>
                  </a:cubicBezTo>
                  <a:cubicBezTo>
                    <a:pt x="3636" y="9"/>
                    <a:pt x="3603" y="1"/>
                    <a:pt x="357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80"/>
            <p:cNvSpPr/>
            <p:nvPr/>
          </p:nvSpPr>
          <p:spPr>
            <a:xfrm>
              <a:off x="4178150" y="1378500"/>
              <a:ext cx="79250" cy="68825"/>
            </a:xfrm>
            <a:custGeom>
              <a:rect b="b" l="l" r="r" t="t"/>
              <a:pathLst>
                <a:path extrusionOk="0" h="2753" w="3170">
                  <a:moveTo>
                    <a:pt x="330" y="1"/>
                  </a:moveTo>
                  <a:cubicBezTo>
                    <a:pt x="268" y="1"/>
                    <a:pt x="201" y="34"/>
                    <a:pt x="134" y="118"/>
                  </a:cubicBezTo>
                  <a:cubicBezTo>
                    <a:pt x="1" y="218"/>
                    <a:pt x="1" y="418"/>
                    <a:pt x="101" y="518"/>
                  </a:cubicBezTo>
                  <a:lnTo>
                    <a:pt x="1769" y="2586"/>
                  </a:lnTo>
                  <a:cubicBezTo>
                    <a:pt x="1835" y="2620"/>
                    <a:pt x="1969" y="2753"/>
                    <a:pt x="2102" y="2753"/>
                  </a:cubicBezTo>
                  <a:cubicBezTo>
                    <a:pt x="2202" y="2720"/>
                    <a:pt x="2236" y="2653"/>
                    <a:pt x="2302" y="2486"/>
                  </a:cubicBezTo>
                  <a:lnTo>
                    <a:pt x="3103" y="818"/>
                  </a:lnTo>
                  <a:cubicBezTo>
                    <a:pt x="3136" y="718"/>
                    <a:pt x="3170" y="551"/>
                    <a:pt x="3003" y="485"/>
                  </a:cubicBezTo>
                  <a:cubicBezTo>
                    <a:pt x="2970" y="468"/>
                    <a:pt x="2938" y="460"/>
                    <a:pt x="2906" y="460"/>
                  </a:cubicBezTo>
                  <a:cubicBezTo>
                    <a:pt x="2807" y="460"/>
                    <a:pt x="2712" y="541"/>
                    <a:pt x="2636" y="718"/>
                  </a:cubicBezTo>
                  <a:lnTo>
                    <a:pt x="2035" y="1952"/>
                  </a:lnTo>
                  <a:lnTo>
                    <a:pt x="501" y="84"/>
                  </a:lnTo>
                  <a:cubicBezTo>
                    <a:pt x="451" y="34"/>
                    <a:pt x="393" y="1"/>
                    <a:pt x="33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80"/>
            <p:cNvSpPr/>
            <p:nvPr/>
          </p:nvSpPr>
          <p:spPr>
            <a:xfrm>
              <a:off x="3710325" y="1467475"/>
              <a:ext cx="422825" cy="261850"/>
            </a:xfrm>
            <a:custGeom>
              <a:rect b="b" l="l" r="r" t="t"/>
              <a:pathLst>
                <a:path extrusionOk="0" h="10474" w="16913">
                  <a:moveTo>
                    <a:pt x="16641" y="1"/>
                  </a:moveTo>
                  <a:cubicBezTo>
                    <a:pt x="16564" y="1"/>
                    <a:pt x="16475" y="30"/>
                    <a:pt x="16379" y="95"/>
                  </a:cubicBezTo>
                  <a:lnTo>
                    <a:pt x="534" y="9234"/>
                  </a:lnTo>
                  <a:cubicBezTo>
                    <a:pt x="234" y="9401"/>
                    <a:pt x="34" y="9735"/>
                    <a:pt x="0" y="10102"/>
                  </a:cubicBezTo>
                  <a:cubicBezTo>
                    <a:pt x="0" y="10338"/>
                    <a:pt x="117" y="10474"/>
                    <a:pt x="292" y="10474"/>
                  </a:cubicBezTo>
                  <a:cubicBezTo>
                    <a:pt x="364" y="10474"/>
                    <a:pt x="446" y="10451"/>
                    <a:pt x="534" y="10402"/>
                  </a:cubicBezTo>
                  <a:lnTo>
                    <a:pt x="16379" y="1229"/>
                  </a:lnTo>
                  <a:cubicBezTo>
                    <a:pt x="16679" y="1029"/>
                    <a:pt x="16879" y="728"/>
                    <a:pt x="16912" y="361"/>
                  </a:cubicBezTo>
                  <a:cubicBezTo>
                    <a:pt x="16912" y="135"/>
                    <a:pt x="16805" y="1"/>
                    <a:pt x="1664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80"/>
            <p:cNvSpPr/>
            <p:nvPr/>
          </p:nvSpPr>
          <p:spPr>
            <a:xfrm>
              <a:off x="2864725" y="1537950"/>
              <a:ext cx="617125" cy="904675"/>
            </a:xfrm>
            <a:custGeom>
              <a:rect b="b" l="l" r="r" t="t"/>
              <a:pathLst>
                <a:path extrusionOk="0" h="36187" w="24685">
                  <a:moveTo>
                    <a:pt x="23836" y="1"/>
                  </a:moveTo>
                  <a:cubicBezTo>
                    <a:pt x="23631" y="1"/>
                    <a:pt x="23399" y="67"/>
                    <a:pt x="23150" y="211"/>
                  </a:cubicBezTo>
                  <a:lnTo>
                    <a:pt x="1501" y="12720"/>
                  </a:lnTo>
                  <a:cubicBezTo>
                    <a:pt x="601" y="13320"/>
                    <a:pt x="34" y="14288"/>
                    <a:pt x="0" y="15389"/>
                  </a:cubicBezTo>
                  <a:lnTo>
                    <a:pt x="0" y="35103"/>
                  </a:lnTo>
                  <a:cubicBezTo>
                    <a:pt x="0" y="35786"/>
                    <a:pt x="333" y="36186"/>
                    <a:pt x="822" y="36186"/>
                  </a:cubicBezTo>
                  <a:cubicBezTo>
                    <a:pt x="1026" y="36186"/>
                    <a:pt x="1256" y="36117"/>
                    <a:pt x="1501" y="35970"/>
                  </a:cubicBezTo>
                  <a:lnTo>
                    <a:pt x="23150" y="23461"/>
                  </a:lnTo>
                  <a:cubicBezTo>
                    <a:pt x="24051" y="22861"/>
                    <a:pt x="24618" y="21893"/>
                    <a:pt x="24684" y="20826"/>
                  </a:cubicBezTo>
                  <a:lnTo>
                    <a:pt x="24684" y="1078"/>
                  </a:lnTo>
                  <a:cubicBezTo>
                    <a:pt x="24684" y="412"/>
                    <a:pt x="24345" y="1"/>
                    <a:pt x="238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80"/>
            <p:cNvSpPr/>
            <p:nvPr/>
          </p:nvSpPr>
          <p:spPr>
            <a:xfrm>
              <a:off x="3208300" y="1923475"/>
              <a:ext cx="35875" cy="75100"/>
            </a:xfrm>
            <a:custGeom>
              <a:rect b="b" l="l" r="r" t="t"/>
              <a:pathLst>
                <a:path extrusionOk="0" h="3004" w="1435">
                  <a:moveTo>
                    <a:pt x="1368" y="1"/>
                  </a:moveTo>
                  <a:lnTo>
                    <a:pt x="67" y="735"/>
                  </a:lnTo>
                  <a:cubicBezTo>
                    <a:pt x="67" y="735"/>
                    <a:pt x="34" y="768"/>
                    <a:pt x="34" y="802"/>
                  </a:cubicBezTo>
                  <a:cubicBezTo>
                    <a:pt x="0" y="802"/>
                    <a:pt x="0" y="835"/>
                    <a:pt x="0" y="868"/>
                  </a:cubicBezTo>
                  <a:lnTo>
                    <a:pt x="0" y="1135"/>
                  </a:lnTo>
                  <a:cubicBezTo>
                    <a:pt x="0" y="1135"/>
                    <a:pt x="0" y="1168"/>
                    <a:pt x="0" y="1202"/>
                  </a:cubicBezTo>
                  <a:cubicBezTo>
                    <a:pt x="0" y="1235"/>
                    <a:pt x="34" y="1235"/>
                    <a:pt x="34" y="1302"/>
                  </a:cubicBezTo>
                  <a:lnTo>
                    <a:pt x="701" y="2970"/>
                  </a:lnTo>
                  <a:cubicBezTo>
                    <a:pt x="701" y="2970"/>
                    <a:pt x="734" y="2970"/>
                    <a:pt x="734" y="3003"/>
                  </a:cubicBezTo>
                  <a:lnTo>
                    <a:pt x="801" y="3003"/>
                  </a:lnTo>
                  <a:lnTo>
                    <a:pt x="1034" y="2870"/>
                  </a:lnTo>
                  <a:cubicBezTo>
                    <a:pt x="1068" y="2836"/>
                    <a:pt x="1068" y="2836"/>
                    <a:pt x="1101" y="2803"/>
                  </a:cubicBezTo>
                  <a:cubicBezTo>
                    <a:pt x="1101" y="2770"/>
                    <a:pt x="1101" y="2736"/>
                    <a:pt x="1101" y="2703"/>
                  </a:cubicBezTo>
                  <a:cubicBezTo>
                    <a:pt x="1101" y="2703"/>
                    <a:pt x="1101" y="2670"/>
                    <a:pt x="1101" y="2670"/>
                  </a:cubicBezTo>
                  <a:lnTo>
                    <a:pt x="434" y="1002"/>
                  </a:lnTo>
                  <a:lnTo>
                    <a:pt x="1368" y="468"/>
                  </a:lnTo>
                  <a:cubicBezTo>
                    <a:pt x="1368" y="468"/>
                    <a:pt x="1401" y="435"/>
                    <a:pt x="1401" y="401"/>
                  </a:cubicBezTo>
                  <a:cubicBezTo>
                    <a:pt x="1435" y="401"/>
                    <a:pt x="1435" y="368"/>
                    <a:pt x="1435" y="334"/>
                  </a:cubicBezTo>
                  <a:lnTo>
                    <a:pt x="1435" y="68"/>
                  </a:lnTo>
                  <a:cubicBezTo>
                    <a:pt x="1435" y="34"/>
                    <a:pt x="1435" y="1"/>
                    <a:pt x="140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80"/>
            <p:cNvSpPr/>
            <p:nvPr/>
          </p:nvSpPr>
          <p:spPr>
            <a:xfrm>
              <a:off x="3163275" y="1953500"/>
              <a:ext cx="39200" cy="75925"/>
            </a:xfrm>
            <a:custGeom>
              <a:rect b="b" l="l" r="r" t="t"/>
              <a:pathLst>
                <a:path extrusionOk="0" h="3037" w="1568">
                  <a:moveTo>
                    <a:pt x="959" y="551"/>
                  </a:moveTo>
                  <a:cubicBezTo>
                    <a:pt x="1001" y="551"/>
                    <a:pt x="1034" y="568"/>
                    <a:pt x="1067" y="601"/>
                  </a:cubicBezTo>
                  <a:cubicBezTo>
                    <a:pt x="1134" y="701"/>
                    <a:pt x="1168" y="835"/>
                    <a:pt x="1168" y="968"/>
                  </a:cubicBezTo>
                  <a:lnTo>
                    <a:pt x="1168" y="1302"/>
                  </a:lnTo>
                  <a:lnTo>
                    <a:pt x="1168" y="1602"/>
                  </a:lnTo>
                  <a:cubicBezTo>
                    <a:pt x="1168" y="1769"/>
                    <a:pt x="1134" y="1936"/>
                    <a:pt x="1067" y="2102"/>
                  </a:cubicBezTo>
                  <a:cubicBezTo>
                    <a:pt x="1001" y="2236"/>
                    <a:pt x="901" y="2336"/>
                    <a:pt x="801" y="2436"/>
                  </a:cubicBezTo>
                  <a:cubicBezTo>
                    <a:pt x="704" y="2455"/>
                    <a:pt x="641" y="2474"/>
                    <a:pt x="593" y="2474"/>
                  </a:cubicBezTo>
                  <a:cubicBezTo>
                    <a:pt x="557" y="2474"/>
                    <a:pt x="529" y="2464"/>
                    <a:pt x="500" y="2436"/>
                  </a:cubicBezTo>
                  <a:cubicBezTo>
                    <a:pt x="434" y="2302"/>
                    <a:pt x="400" y="2169"/>
                    <a:pt x="400" y="2036"/>
                  </a:cubicBezTo>
                  <a:lnTo>
                    <a:pt x="400" y="1735"/>
                  </a:lnTo>
                  <a:lnTo>
                    <a:pt x="400" y="1402"/>
                  </a:lnTo>
                  <a:cubicBezTo>
                    <a:pt x="400" y="1235"/>
                    <a:pt x="434" y="1068"/>
                    <a:pt x="500" y="901"/>
                  </a:cubicBezTo>
                  <a:cubicBezTo>
                    <a:pt x="567" y="768"/>
                    <a:pt x="667" y="668"/>
                    <a:pt x="801" y="601"/>
                  </a:cubicBezTo>
                  <a:cubicBezTo>
                    <a:pt x="867" y="568"/>
                    <a:pt x="917" y="551"/>
                    <a:pt x="959" y="551"/>
                  </a:cubicBezTo>
                  <a:close/>
                  <a:moveTo>
                    <a:pt x="1134" y="1"/>
                  </a:moveTo>
                  <a:cubicBezTo>
                    <a:pt x="1001" y="1"/>
                    <a:pt x="901" y="34"/>
                    <a:pt x="767" y="101"/>
                  </a:cubicBezTo>
                  <a:cubicBezTo>
                    <a:pt x="634" y="201"/>
                    <a:pt x="534" y="268"/>
                    <a:pt x="434" y="401"/>
                  </a:cubicBezTo>
                  <a:cubicBezTo>
                    <a:pt x="334" y="501"/>
                    <a:pt x="234" y="635"/>
                    <a:pt x="200" y="768"/>
                  </a:cubicBezTo>
                  <a:cubicBezTo>
                    <a:pt x="133" y="901"/>
                    <a:pt x="67" y="1035"/>
                    <a:pt x="67" y="1168"/>
                  </a:cubicBezTo>
                  <a:cubicBezTo>
                    <a:pt x="33" y="1335"/>
                    <a:pt x="0" y="1469"/>
                    <a:pt x="0" y="1602"/>
                  </a:cubicBezTo>
                  <a:lnTo>
                    <a:pt x="0" y="1769"/>
                  </a:lnTo>
                  <a:lnTo>
                    <a:pt x="0" y="2136"/>
                  </a:lnTo>
                  <a:lnTo>
                    <a:pt x="0" y="2302"/>
                  </a:lnTo>
                  <a:cubicBezTo>
                    <a:pt x="0" y="2436"/>
                    <a:pt x="33" y="2569"/>
                    <a:pt x="67" y="2703"/>
                  </a:cubicBezTo>
                  <a:cubicBezTo>
                    <a:pt x="67" y="2803"/>
                    <a:pt x="100" y="2870"/>
                    <a:pt x="200" y="2936"/>
                  </a:cubicBezTo>
                  <a:cubicBezTo>
                    <a:pt x="234" y="3003"/>
                    <a:pt x="334" y="3036"/>
                    <a:pt x="434" y="3036"/>
                  </a:cubicBezTo>
                  <a:cubicBezTo>
                    <a:pt x="534" y="3003"/>
                    <a:pt x="667" y="2970"/>
                    <a:pt x="767" y="2903"/>
                  </a:cubicBezTo>
                  <a:cubicBezTo>
                    <a:pt x="901" y="2836"/>
                    <a:pt x="1034" y="2736"/>
                    <a:pt x="1134" y="2603"/>
                  </a:cubicBezTo>
                  <a:cubicBezTo>
                    <a:pt x="1234" y="2503"/>
                    <a:pt x="1301" y="2403"/>
                    <a:pt x="1368" y="2269"/>
                  </a:cubicBezTo>
                  <a:cubicBezTo>
                    <a:pt x="1434" y="2136"/>
                    <a:pt x="1468" y="2002"/>
                    <a:pt x="1501" y="1835"/>
                  </a:cubicBezTo>
                  <a:cubicBezTo>
                    <a:pt x="1534" y="1702"/>
                    <a:pt x="1568" y="1535"/>
                    <a:pt x="1568" y="1402"/>
                  </a:cubicBezTo>
                  <a:lnTo>
                    <a:pt x="1568" y="1068"/>
                  </a:lnTo>
                  <a:lnTo>
                    <a:pt x="1568" y="735"/>
                  </a:lnTo>
                  <a:cubicBezTo>
                    <a:pt x="1568" y="601"/>
                    <a:pt x="1534" y="468"/>
                    <a:pt x="1501" y="334"/>
                  </a:cubicBezTo>
                  <a:cubicBezTo>
                    <a:pt x="1501" y="234"/>
                    <a:pt x="1434" y="168"/>
                    <a:pt x="1368" y="68"/>
                  </a:cubicBezTo>
                  <a:cubicBezTo>
                    <a:pt x="1301" y="1"/>
                    <a:pt x="1234" y="1"/>
                    <a:pt x="113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80"/>
            <p:cNvSpPr/>
            <p:nvPr/>
          </p:nvSpPr>
          <p:spPr>
            <a:xfrm>
              <a:off x="3103225" y="1976850"/>
              <a:ext cx="53400" cy="90100"/>
            </a:xfrm>
            <a:custGeom>
              <a:rect b="b" l="l" r="r" t="t"/>
              <a:pathLst>
                <a:path extrusionOk="0" h="3604" w="2136">
                  <a:moveTo>
                    <a:pt x="1752" y="376"/>
                  </a:moveTo>
                  <a:cubicBezTo>
                    <a:pt x="1768" y="376"/>
                    <a:pt x="1785" y="384"/>
                    <a:pt x="1802" y="401"/>
                  </a:cubicBezTo>
                  <a:cubicBezTo>
                    <a:pt x="1835" y="434"/>
                    <a:pt x="1835" y="468"/>
                    <a:pt x="1835" y="501"/>
                  </a:cubicBezTo>
                  <a:lnTo>
                    <a:pt x="1835" y="568"/>
                  </a:lnTo>
                  <a:lnTo>
                    <a:pt x="1835" y="768"/>
                  </a:lnTo>
                  <a:lnTo>
                    <a:pt x="1835" y="868"/>
                  </a:lnTo>
                  <a:cubicBezTo>
                    <a:pt x="1835" y="901"/>
                    <a:pt x="1835" y="968"/>
                    <a:pt x="1802" y="1002"/>
                  </a:cubicBezTo>
                  <a:cubicBezTo>
                    <a:pt x="1768" y="1068"/>
                    <a:pt x="1735" y="1102"/>
                    <a:pt x="1702" y="1135"/>
                  </a:cubicBezTo>
                  <a:cubicBezTo>
                    <a:pt x="1668" y="1152"/>
                    <a:pt x="1635" y="1160"/>
                    <a:pt x="1610" y="1160"/>
                  </a:cubicBezTo>
                  <a:cubicBezTo>
                    <a:pt x="1585" y="1160"/>
                    <a:pt x="1568" y="1152"/>
                    <a:pt x="1568" y="1135"/>
                  </a:cubicBezTo>
                  <a:cubicBezTo>
                    <a:pt x="1535" y="1102"/>
                    <a:pt x="1535" y="1068"/>
                    <a:pt x="1535" y="1035"/>
                  </a:cubicBezTo>
                  <a:lnTo>
                    <a:pt x="1535" y="968"/>
                  </a:lnTo>
                  <a:lnTo>
                    <a:pt x="1535" y="735"/>
                  </a:lnTo>
                  <a:lnTo>
                    <a:pt x="1535" y="668"/>
                  </a:lnTo>
                  <a:cubicBezTo>
                    <a:pt x="1535" y="601"/>
                    <a:pt x="1535" y="568"/>
                    <a:pt x="1568" y="501"/>
                  </a:cubicBezTo>
                  <a:cubicBezTo>
                    <a:pt x="1601" y="468"/>
                    <a:pt x="1635" y="434"/>
                    <a:pt x="1702" y="401"/>
                  </a:cubicBezTo>
                  <a:cubicBezTo>
                    <a:pt x="1718" y="384"/>
                    <a:pt x="1735" y="376"/>
                    <a:pt x="1752" y="376"/>
                  </a:cubicBezTo>
                  <a:close/>
                  <a:moveTo>
                    <a:pt x="1868" y="1"/>
                  </a:moveTo>
                  <a:cubicBezTo>
                    <a:pt x="1802" y="1"/>
                    <a:pt x="1735" y="34"/>
                    <a:pt x="1702" y="68"/>
                  </a:cubicBezTo>
                  <a:cubicBezTo>
                    <a:pt x="1601" y="101"/>
                    <a:pt x="1568" y="168"/>
                    <a:pt x="1501" y="234"/>
                  </a:cubicBezTo>
                  <a:cubicBezTo>
                    <a:pt x="1435" y="268"/>
                    <a:pt x="1401" y="334"/>
                    <a:pt x="1368" y="401"/>
                  </a:cubicBezTo>
                  <a:cubicBezTo>
                    <a:pt x="1335" y="468"/>
                    <a:pt x="1301" y="535"/>
                    <a:pt x="1301" y="601"/>
                  </a:cubicBezTo>
                  <a:cubicBezTo>
                    <a:pt x="1268" y="668"/>
                    <a:pt x="1268" y="735"/>
                    <a:pt x="1268" y="801"/>
                  </a:cubicBezTo>
                  <a:lnTo>
                    <a:pt x="1268" y="1035"/>
                  </a:lnTo>
                  <a:lnTo>
                    <a:pt x="1268" y="1235"/>
                  </a:lnTo>
                  <a:cubicBezTo>
                    <a:pt x="1268" y="1302"/>
                    <a:pt x="1268" y="1335"/>
                    <a:pt x="1301" y="1402"/>
                  </a:cubicBezTo>
                  <a:cubicBezTo>
                    <a:pt x="1301" y="1435"/>
                    <a:pt x="1335" y="1469"/>
                    <a:pt x="1368" y="1502"/>
                  </a:cubicBezTo>
                  <a:cubicBezTo>
                    <a:pt x="1401" y="1535"/>
                    <a:pt x="1468" y="1535"/>
                    <a:pt x="1501" y="1535"/>
                  </a:cubicBezTo>
                  <a:cubicBezTo>
                    <a:pt x="1568" y="1535"/>
                    <a:pt x="1635" y="1502"/>
                    <a:pt x="1702" y="1469"/>
                  </a:cubicBezTo>
                  <a:cubicBezTo>
                    <a:pt x="1835" y="1368"/>
                    <a:pt x="1935" y="1268"/>
                    <a:pt x="2002" y="1135"/>
                  </a:cubicBezTo>
                  <a:cubicBezTo>
                    <a:pt x="2035" y="1068"/>
                    <a:pt x="2068" y="1002"/>
                    <a:pt x="2102" y="935"/>
                  </a:cubicBezTo>
                  <a:cubicBezTo>
                    <a:pt x="2102" y="868"/>
                    <a:pt x="2102" y="801"/>
                    <a:pt x="2135" y="735"/>
                  </a:cubicBezTo>
                  <a:lnTo>
                    <a:pt x="2135" y="535"/>
                  </a:lnTo>
                  <a:lnTo>
                    <a:pt x="2135" y="301"/>
                  </a:lnTo>
                  <a:cubicBezTo>
                    <a:pt x="2102" y="268"/>
                    <a:pt x="2102" y="201"/>
                    <a:pt x="2102" y="134"/>
                  </a:cubicBezTo>
                  <a:cubicBezTo>
                    <a:pt x="2068" y="101"/>
                    <a:pt x="2035" y="68"/>
                    <a:pt x="2002" y="34"/>
                  </a:cubicBezTo>
                  <a:cubicBezTo>
                    <a:pt x="1968" y="1"/>
                    <a:pt x="1902" y="1"/>
                    <a:pt x="1868" y="1"/>
                  </a:cubicBezTo>
                  <a:close/>
                  <a:moveTo>
                    <a:pt x="434" y="835"/>
                  </a:moveTo>
                  <a:lnTo>
                    <a:pt x="267" y="935"/>
                  </a:lnTo>
                  <a:cubicBezTo>
                    <a:pt x="234" y="968"/>
                    <a:pt x="200" y="1002"/>
                    <a:pt x="200" y="1068"/>
                  </a:cubicBezTo>
                  <a:lnTo>
                    <a:pt x="1635" y="2703"/>
                  </a:lnTo>
                  <a:cubicBezTo>
                    <a:pt x="1635" y="2703"/>
                    <a:pt x="1668" y="2736"/>
                    <a:pt x="1668" y="2736"/>
                  </a:cubicBezTo>
                  <a:lnTo>
                    <a:pt x="1735" y="2736"/>
                  </a:lnTo>
                  <a:lnTo>
                    <a:pt x="1902" y="2636"/>
                  </a:lnTo>
                  <a:cubicBezTo>
                    <a:pt x="1935" y="2636"/>
                    <a:pt x="1935" y="2603"/>
                    <a:pt x="1968" y="2569"/>
                  </a:cubicBezTo>
                  <a:cubicBezTo>
                    <a:pt x="1968" y="2569"/>
                    <a:pt x="1968" y="2536"/>
                    <a:pt x="1968" y="2503"/>
                  </a:cubicBezTo>
                  <a:lnTo>
                    <a:pt x="534" y="868"/>
                  </a:lnTo>
                  <a:cubicBezTo>
                    <a:pt x="534" y="868"/>
                    <a:pt x="534" y="835"/>
                    <a:pt x="501" y="835"/>
                  </a:cubicBezTo>
                  <a:close/>
                  <a:moveTo>
                    <a:pt x="548" y="2488"/>
                  </a:moveTo>
                  <a:cubicBezTo>
                    <a:pt x="560" y="2488"/>
                    <a:pt x="567" y="2491"/>
                    <a:pt x="567" y="2503"/>
                  </a:cubicBezTo>
                  <a:cubicBezTo>
                    <a:pt x="567" y="2503"/>
                    <a:pt x="601" y="2569"/>
                    <a:pt x="601" y="2603"/>
                  </a:cubicBezTo>
                  <a:cubicBezTo>
                    <a:pt x="601" y="2636"/>
                    <a:pt x="601" y="2636"/>
                    <a:pt x="601" y="2669"/>
                  </a:cubicBezTo>
                  <a:lnTo>
                    <a:pt x="601" y="2870"/>
                  </a:lnTo>
                  <a:cubicBezTo>
                    <a:pt x="601" y="2903"/>
                    <a:pt x="601" y="2936"/>
                    <a:pt x="601" y="2970"/>
                  </a:cubicBezTo>
                  <a:cubicBezTo>
                    <a:pt x="601" y="3003"/>
                    <a:pt x="567" y="3070"/>
                    <a:pt x="567" y="3103"/>
                  </a:cubicBezTo>
                  <a:cubicBezTo>
                    <a:pt x="534" y="3170"/>
                    <a:pt x="467" y="3203"/>
                    <a:pt x="434" y="3236"/>
                  </a:cubicBezTo>
                  <a:lnTo>
                    <a:pt x="301" y="3236"/>
                  </a:lnTo>
                  <a:cubicBezTo>
                    <a:pt x="301" y="3203"/>
                    <a:pt x="267" y="3170"/>
                    <a:pt x="267" y="3103"/>
                  </a:cubicBezTo>
                  <a:cubicBezTo>
                    <a:pt x="267" y="3103"/>
                    <a:pt x="267" y="3070"/>
                    <a:pt x="267" y="3036"/>
                  </a:cubicBezTo>
                  <a:lnTo>
                    <a:pt x="267" y="2836"/>
                  </a:lnTo>
                  <a:cubicBezTo>
                    <a:pt x="267" y="2803"/>
                    <a:pt x="267" y="2769"/>
                    <a:pt x="267" y="2769"/>
                  </a:cubicBezTo>
                  <a:cubicBezTo>
                    <a:pt x="267" y="2703"/>
                    <a:pt x="301" y="2669"/>
                    <a:pt x="334" y="2603"/>
                  </a:cubicBezTo>
                  <a:cubicBezTo>
                    <a:pt x="334" y="2569"/>
                    <a:pt x="367" y="2503"/>
                    <a:pt x="434" y="2503"/>
                  </a:cubicBezTo>
                  <a:cubicBezTo>
                    <a:pt x="478" y="2503"/>
                    <a:pt x="523" y="2488"/>
                    <a:pt x="548" y="2488"/>
                  </a:cubicBezTo>
                  <a:close/>
                  <a:moveTo>
                    <a:pt x="664" y="2088"/>
                  </a:moveTo>
                  <a:cubicBezTo>
                    <a:pt x="654" y="2088"/>
                    <a:pt x="644" y="2093"/>
                    <a:pt x="634" y="2102"/>
                  </a:cubicBezTo>
                  <a:cubicBezTo>
                    <a:pt x="567" y="2102"/>
                    <a:pt x="501" y="2102"/>
                    <a:pt x="434" y="2136"/>
                  </a:cubicBezTo>
                  <a:cubicBezTo>
                    <a:pt x="367" y="2202"/>
                    <a:pt x="301" y="2236"/>
                    <a:pt x="234" y="2302"/>
                  </a:cubicBezTo>
                  <a:cubicBezTo>
                    <a:pt x="200" y="2369"/>
                    <a:pt x="167" y="2436"/>
                    <a:pt x="134" y="2503"/>
                  </a:cubicBezTo>
                  <a:cubicBezTo>
                    <a:pt x="67" y="2569"/>
                    <a:pt x="67" y="2636"/>
                    <a:pt x="34" y="2703"/>
                  </a:cubicBezTo>
                  <a:cubicBezTo>
                    <a:pt x="34" y="2769"/>
                    <a:pt x="0" y="2836"/>
                    <a:pt x="0" y="2903"/>
                  </a:cubicBezTo>
                  <a:lnTo>
                    <a:pt x="0" y="3103"/>
                  </a:lnTo>
                  <a:lnTo>
                    <a:pt x="0" y="3303"/>
                  </a:lnTo>
                  <a:cubicBezTo>
                    <a:pt x="0" y="3370"/>
                    <a:pt x="0" y="3437"/>
                    <a:pt x="34" y="3470"/>
                  </a:cubicBezTo>
                  <a:cubicBezTo>
                    <a:pt x="67" y="3503"/>
                    <a:pt x="67" y="3570"/>
                    <a:pt x="134" y="3570"/>
                  </a:cubicBezTo>
                  <a:cubicBezTo>
                    <a:pt x="167" y="3603"/>
                    <a:pt x="200" y="3603"/>
                    <a:pt x="234" y="3603"/>
                  </a:cubicBezTo>
                  <a:cubicBezTo>
                    <a:pt x="301" y="3603"/>
                    <a:pt x="367" y="3570"/>
                    <a:pt x="434" y="3537"/>
                  </a:cubicBezTo>
                  <a:cubicBezTo>
                    <a:pt x="501" y="3503"/>
                    <a:pt x="567" y="3470"/>
                    <a:pt x="634" y="3403"/>
                  </a:cubicBezTo>
                  <a:cubicBezTo>
                    <a:pt x="667" y="3337"/>
                    <a:pt x="701" y="3270"/>
                    <a:pt x="768" y="3203"/>
                  </a:cubicBezTo>
                  <a:cubicBezTo>
                    <a:pt x="801" y="3136"/>
                    <a:pt x="801" y="3070"/>
                    <a:pt x="834" y="3003"/>
                  </a:cubicBezTo>
                  <a:cubicBezTo>
                    <a:pt x="834" y="2936"/>
                    <a:pt x="868" y="2870"/>
                    <a:pt x="868" y="2836"/>
                  </a:cubicBezTo>
                  <a:lnTo>
                    <a:pt x="868" y="2603"/>
                  </a:lnTo>
                  <a:lnTo>
                    <a:pt x="868" y="2403"/>
                  </a:lnTo>
                  <a:cubicBezTo>
                    <a:pt x="868" y="2336"/>
                    <a:pt x="868" y="2269"/>
                    <a:pt x="834" y="2236"/>
                  </a:cubicBezTo>
                  <a:cubicBezTo>
                    <a:pt x="801" y="2202"/>
                    <a:pt x="801" y="2136"/>
                    <a:pt x="768" y="2136"/>
                  </a:cubicBezTo>
                  <a:cubicBezTo>
                    <a:pt x="720" y="2112"/>
                    <a:pt x="690" y="2088"/>
                    <a:pt x="664" y="2088"/>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80"/>
            <p:cNvSpPr/>
            <p:nvPr/>
          </p:nvSpPr>
          <p:spPr>
            <a:xfrm>
              <a:off x="3240825" y="1769200"/>
              <a:ext cx="80075" cy="110100"/>
            </a:xfrm>
            <a:custGeom>
              <a:rect b="b" l="l" r="r" t="t"/>
              <a:pathLst>
                <a:path extrusionOk="0" h="4404" w="3203">
                  <a:moveTo>
                    <a:pt x="968" y="1"/>
                  </a:moveTo>
                  <a:lnTo>
                    <a:pt x="0" y="2302"/>
                  </a:lnTo>
                  <a:cubicBezTo>
                    <a:pt x="767" y="2603"/>
                    <a:pt x="1368" y="3337"/>
                    <a:pt x="1668" y="4404"/>
                  </a:cubicBezTo>
                  <a:lnTo>
                    <a:pt x="3203" y="2836"/>
                  </a:lnTo>
                  <a:cubicBezTo>
                    <a:pt x="2802" y="1402"/>
                    <a:pt x="2002" y="434"/>
                    <a:pt x="96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80"/>
            <p:cNvSpPr/>
            <p:nvPr/>
          </p:nvSpPr>
          <p:spPr>
            <a:xfrm>
              <a:off x="3173275" y="1763750"/>
              <a:ext cx="91750" cy="73025"/>
            </a:xfrm>
            <a:custGeom>
              <a:rect b="b" l="l" r="r" t="t"/>
              <a:pathLst>
                <a:path extrusionOk="0" h="2921" w="3670">
                  <a:moveTo>
                    <a:pt x="2472" y="0"/>
                  </a:moveTo>
                  <a:cubicBezTo>
                    <a:pt x="1713" y="0"/>
                    <a:pt x="877" y="239"/>
                    <a:pt x="0" y="753"/>
                  </a:cubicBezTo>
                  <a:lnTo>
                    <a:pt x="0" y="2921"/>
                  </a:lnTo>
                  <a:cubicBezTo>
                    <a:pt x="642" y="2536"/>
                    <a:pt x="1256" y="2357"/>
                    <a:pt x="1816" y="2357"/>
                  </a:cubicBezTo>
                  <a:cubicBezTo>
                    <a:pt x="2130" y="2357"/>
                    <a:pt x="2427" y="2413"/>
                    <a:pt x="2702" y="2520"/>
                  </a:cubicBezTo>
                  <a:lnTo>
                    <a:pt x="3670" y="219"/>
                  </a:lnTo>
                  <a:cubicBezTo>
                    <a:pt x="3298" y="75"/>
                    <a:pt x="2897" y="0"/>
                    <a:pt x="247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80"/>
            <p:cNvSpPr/>
            <p:nvPr/>
          </p:nvSpPr>
          <p:spPr>
            <a:xfrm>
              <a:off x="3282525" y="1840100"/>
              <a:ext cx="46725" cy="134275"/>
            </a:xfrm>
            <a:custGeom>
              <a:rect b="b" l="l" r="r" t="t"/>
              <a:pathLst>
                <a:path extrusionOk="0" h="5371" w="1869">
                  <a:moveTo>
                    <a:pt x="1535" y="0"/>
                  </a:moveTo>
                  <a:lnTo>
                    <a:pt x="0" y="1568"/>
                  </a:lnTo>
                  <a:cubicBezTo>
                    <a:pt x="167" y="2135"/>
                    <a:pt x="234" y="2735"/>
                    <a:pt x="234" y="3336"/>
                  </a:cubicBezTo>
                  <a:cubicBezTo>
                    <a:pt x="234" y="4003"/>
                    <a:pt x="134" y="4704"/>
                    <a:pt x="0" y="5371"/>
                  </a:cubicBezTo>
                  <a:lnTo>
                    <a:pt x="1535" y="5137"/>
                  </a:lnTo>
                  <a:cubicBezTo>
                    <a:pt x="1735" y="4237"/>
                    <a:pt x="1835" y="3336"/>
                    <a:pt x="1868" y="2402"/>
                  </a:cubicBezTo>
                  <a:cubicBezTo>
                    <a:pt x="1868" y="1601"/>
                    <a:pt x="1768" y="801"/>
                    <a:pt x="1535"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80"/>
            <p:cNvSpPr/>
            <p:nvPr/>
          </p:nvSpPr>
          <p:spPr>
            <a:xfrm>
              <a:off x="3017325" y="1782550"/>
              <a:ext cx="303575" cy="433700"/>
            </a:xfrm>
            <a:custGeom>
              <a:rect b="b" l="l" r="r" t="t"/>
              <a:pathLst>
                <a:path extrusionOk="0" h="17348" w="12143">
                  <a:moveTo>
                    <a:pt x="6238" y="1"/>
                  </a:moveTo>
                  <a:cubicBezTo>
                    <a:pt x="4737" y="935"/>
                    <a:pt x="3470" y="2202"/>
                    <a:pt x="2569" y="3703"/>
                  </a:cubicBezTo>
                  <a:cubicBezTo>
                    <a:pt x="1502" y="5371"/>
                    <a:pt x="734" y="7206"/>
                    <a:pt x="301" y="9140"/>
                  </a:cubicBezTo>
                  <a:cubicBezTo>
                    <a:pt x="101" y="10041"/>
                    <a:pt x="1" y="10975"/>
                    <a:pt x="1" y="11876"/>
                  </a:cubicBezTo>
                  <a:cubicBezTo>
                    <a:pt x="1" y="12710"/>
                    <a:pt x="101" y="13510"/>
                    <a:pt x="301" y="14277"/>
                  </a:cubicBezTo>
                  <a:cubicBezTo>
                    <a:pt x="701" y="15745"/>
                    <a:pt x="1535" y="16713"/>
                    <a:pt x="2569" y="17113"/>
                  </a:cubicBezTo>
                  <a:cubicBezTo>
                    <a:pt x="2942" y="17269"/>
                    <a:pt x="3346" y="17348"/>
                    <a:pt x="3774" y="17348"/>
                  </a:cubicBezTo>
                  <a:cubicBezTo>
                    <a:pt x="4532" y="17348"/>
                    <a:pt x="5365" y="17103"/>
                    <a:pt x="6238" y="16612"/>
                  </a:cubicBezTo>
                  <a:cubicBezTo>
                    <a:pt x="7706" y="15678"/>
                    <a:pt x="8974" y="14411"/>
                    <a:pt x="9908" y="12910"/>
                  </a:cubicBezTo>
                  <a:cubicBezTo>
                    <a:pt x="10975" y="11242"/>
                    <a:pt x="11742" y="9374"/>
                    <a:pt x="12143" y="7439"/>
                  </a:cubicBezTo>
                  <a:lnTo>
                    <a:pt x="12143" y="7439"/>
                  </a:lnTo>
                  <a:lnTo>
                    <a:pt x="10608" y="7639"/>
                  </a:lnTo>
                  <a:cubicBezTo>
                    <a:pt x="10275" y="9074"/>
                    <a:pt x="9707" y="10441"/>
                    <a:pt x="8940" y="11676"/>
                  </a:cubicBezTo>
                  <a:cubicBezTo>
                    <a:pt x="8240" y="12776"/>
                    <a:pt x="7339" y="13744"/>
                    <a:pt x="6238" y="14411"/>
                  </a:cubicBezTo>
                  <a:cubicBezTo>
                    <a:pt x="5575" y="14796"/>
                    <a:pt x="4954" y="14975"/>
                    <a:pt x="4399" y="14975"/>
                  </a:cubicBezTo>
                  <a:cubicBezTo>
                    <a:pt x="4089" y="14975"/>
                    <a:pt x="3800" y="14919"/>
                    <a:pt x="3536" y="14811"/>
                  </a:cubicBezTo>
                  <a:cubicBezTo>
                    <a:pt x="2669" y="14411"/>
                    <a:pt x="2069" y="13644"/>
                    <a:pt x="1869" y="12710"/>
                  </a:cubicBezTo>
                  <a:cubicBezTo>
                    <a:pt x="1702" y="12143"/>
                    <a:pt x="1635" y="11542"/>
                    <a:pt x="1635" y="10942"/>
                  </a:cubicBezTo>
                  <a:cubicBezTo>
                    <a:pt x="1635" y="10275"/>
                    <a:pt x="1702" y="9607"/>
                    <a:pt x="1869" y="8940"/>
                  </a:cubicBezTo>
                  <a:cubicBezTo>
                    <a:pt x="2169" y="7506"/>
                    <a:pt x="2736" y="6138"/>
                    <a:pt x="3536" y="4904"/>
                  </a:cubicBezTo>
                  <a:cubicBezTo>
                    <a:pt x="4204" y="3770"/>
                    <a:pt x="5138" y="2836"/>
                    <a:pt x="6238" y="2169"/>
                  </a:cubicBezTo>
                  <a:lnTo>
                    <a:pt x="623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80"/>
            <p:cNvSpPr/>
            <p:nvPr/>
          </p:nvSpPr>
          <p:spPr>
            <a:xfrm>
              <a:off x="2437750" y="1963100"/>
              <a:ext cx="309400" cy="744300"/>
            </a:xfrm>
            <a:custGeom>
              <a:rect b="b" l="l" r="r" t="t"/>
              <a:pathLst>
                <a:path extrusionOk="0" h="29772" w="12376">
                  <a:moveTo>
                    <a:pt x="11516" y="1"/>
                  </a:moveTo>
                  <a:cubicBezTo>
                    <a:pt x="11303" y="1"/>
                    <a:pt x="11063" y="70"/>
                    <a:pt x="10808" y="217"/>
                  </a:cubicBezTo>
                  <a:lnTo>
                    <a:pt x="0" y="6488"/>
                  </a:lnTo>
                  <a:lnTo>
                    <a:pt x="0" y="9824"/>
                  </a:lnTo>
                  <a:cubicBezTo>
                    <a:pt x="877" y="9311"/>
                    <a:pt x="1713" y="9072"/>
                    <a:pt x="2472" y="9072"/>
                  </a:cubicBezTo>
                  <a:cubicBezTo>
                    <a:pt x="2897" y="9072"/>
                    <a:pt x="3298" y="9147"/>
                    <a:pt x="3670" y="9290"/>
                  </a:cubicBezTo>
                  <a:cubicBezTo>
                    <a:pt x="4704" y="9691"/>
                    <a:pt x="5504" y="10691"/>
                    <a:pt x="5938" y="12126"/>
                  </a:cubicBezTo>
                  <a:cubicBezTo>
                    <a:pt x="6138" y="12893"/>
                    <a:pt x="6238" y="13727"/>
                    <a:pt x="6238" y="14527"/>
                  </a:cubicBezTo>
                  <a:cubicBezTo>
                    <a:pt x="6238" y="15428"/>
                    <a:pt x="6138" y="16362"/>
                    <a:pt x="5938" y="17263"/>
                  </a:cubicBezTo>
                  <a:cubicBezTo>
                    <a:pt x="5504" y="19197"/>
                    <a:pt x="4737" y="21065"/>
                    <a:pt x="3670" y="22733"/>
                  </a:cubicBezTo>
                  <a:cubicBezTo>
                    <a:pt x="2736" y="24234"/>
                    <a:pt x="1501" y="25469"/>
                    <a:pt x="0" y="26436"/>
                  </a:cubicBezTo>
                  <a:lnTo>
                    <a:pt x="0" y="29772"/>
                  </a:lnTo>
                  <a:lnTo>
                    <a:pt x="10808" y="23501"/>
                  </a:lnTo>
                  <a:cubicBezTo>
                    <a:pt x="11742" y="22900"/>
                    <a:pt x="12309" y="21933"/>
                    <a:pt x="12376" y="20832"/>
                  </a:cubicBezTo>
                  <a:lnTo>
                    <a:pt x="12376" y="1085"/>
                  </a:lnTo>
                  <a:cubicBezTo>
                    <a:pt x="12376" y="401"/>
                    <a:pt x="12026" y="1"/>
                    <a:pt x="1151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80"/>
            <p:cNvSpPr/>
            <p:nvPr/>
          </p:nvSpPr>
          <p:spPr>
            <a:xfrm>
              <a:off x="2437750" y="2393700"/>
              <a:ext cx="16700" cy="48600"/>
            </a:xfrm>
            <a:custGeom>
              <a:rect b="b" l="l" r="r" t="t"/>
              <a:pathLst>
                <a:path extrusionOk="0" h="1944" w="668">
                  <a:moveTo>
                    <a:pt x="465" y="0"/>
                  </a:moveTo>
                  <a:cubicBezTo>
                    <a:pt x="410" y="0"/>
                    <a:pt x="344" y="19"/>
                    <a:pt x="267" y="39"/>
                  </a:cubicBezTo>
                  <a:cubicBezTo>
                    <a:pt x="167" y="105"/>
                    <a:pt x="67" y="206"/>
                    <a:pt x="0" y="339"/>
                  </a:cubicBezTo>
                  <a:lnTo>
                    <a:pt x="0" y="1907"/>
                  </a:lnTo>
                  <a:cubicBezTo>
                    <a:pt x="26" y="1932"/>
                    <a:pt x="56" y="1943"/>
                    <a:pt x="89" y="1943"/>
                  </a:cubicBezTo>
                  <a:cubicBezTo>
                    <a:pt x="143" y="1943"/>
                    <a:pt x="205" y="1915"/>
                    <a:pt x="267" y="1873"/>
                  </a:cubicBezTo>
                  <a:cubicBezTo>
                    <a:pt x="401" y="1807"/>
                    <a:pt x="501" y="1707"/>
                    <a:pt x="567" y="1573"/>
                  </a:cubicBezTo>
                  <a:cubicBezTo>
                    <a:pt x="634" y="1406"/>
                    <a:pt x="667" y="1240"/>
                    <a:pt x="667" y="1073"/>
                  </a:cubicBezTo>
                  <a:lnTo>
                    <a:pt x="667" y="739"/>
                  </a:lnTo>
                  <a:lnTo>
                    <a:pt x="667" y="439"/>
                  </a:lnTo>
                  <a:cubicBezTo>
                    <a:pt x="667" y="306"/>
                    <a:pt x="634" y="172"/>
                    <a:pt x="567" y="39"/>
                  </a:cubicBezTo>
                  <a:cubicBezTo>
                    <a:pt x="539" y="11"/>
                    <a:pt x="505" y="0"/>
                    <a:pt x="4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80"/>
            <p:cNvSpPr/>
            <p:nvPr/>
          </p:nvSpPr>
          <p:spPr>
            <a:xfrm>
              <a:off x="2437750" y="2247950"/>
              <a:ext cx="115100" cy="320200"/>
            </a:xfrm>
            <a:custGeom>
              <a:rect b="b" l="l" r="r" t="t"/>
              <a:pathLst>
                <a:path extrusionOk="0" h="12808" w="4604">
                  <a:moveTo>
                    <a:pt x="2836" y="4001"/>
                  </a:moveTo>
                  <a:cubicBezTo>
                    <a:pt x="2836" y="4034"/>
                    <a:pt x="2836" y="4034"/>
                    <a:pt x="2836" y="4067"/>
                  </a:cubicBezTo>
                  <a:lnTo>
                    <a:pt x="2836" y="4334"/>
                  </a:lnTo>
                  <a:cubicBezTo>
                    <a:pt x="2836" y="4368"/>
                    <a:pt x="2836" y="4401"/>
                    <a:pt x="2836" y="4434"/>
                  </a:cubicBezTo>
                  <a:cubicBezTo>
                    <a:pt x="2802" y="4434"/>
                    <a:pt x="2802" y="4468"/>
                    <a:pt x="2769" y="4501"/>
                  </a:cubicBezTo>
                  <a:lnTo>
                    <a:pt x="1968" y="4935"/>
                  </a:lnTo>
                  <a:lnTo>
                    <a:pt x="2402" y="5268"/>
                  </a:lnTo>
                  <a:lnTo>
                    <a:pt x="2435" y="5335"/>
                  </a:lnTo>
                  <a:cubicBezTo>
                    <a:pt x="2435" y="5335"/>
                    <a:pt x="2435" y="5368"/>
                    <a:pt x="2435" y="5402"/>
                  </a:cubicBezTo>
                  <a:lnTo>
                    <a:pt x="2435" y="5669"/>
                  </a:lnTo>
                  <a:cubicBezTo>
                    <a:pt x="2435" y="5702"/>
                    <a:pt x="2402" y="5735"/>
                    <a:pt x="2402" y="5735"/>
                  </a:cubicBezTo>
                  <a:cubicBezTo>
                    <a:pt x="2402" y="5769"/>
                    <a:pt x="2369" y="5802"/>
                    <a:pt x="2335" y="5802"/>
                  </a:cubicBezTo>
                  <a:lnTo>
                    <a:pt x="2102" y="5969"/>
                  </a:lnTo>
                  <a:cubicBezTo>
                    <a:pt x="2002" y="6002"/>
                    <a:pt x="1902" y="6102"/>
                    <a:pt x="1835" y="6202"/>
                  </a:cubicBezTo>
                  <a:cubicBezTo>
                    <a:pt x="1768" y="6269"/>
                    <a:pt x="1702" y="6402"/>
                    <a:pt x="1702" y="6503"/>
                  </a:cubicBezTo>
                  <a:cubicBezTo>
                    <a:pt x="1702" y="6636"/>
                    <a:pt x="1768" y="6703"/>
                    <a:pt x="1835" y="6703"/>
                  </a:cubicBezTo>
                  <a:cubicBezTo>
                    <a:pt x="1862" y="6712"/>
                    <a:pt x="1889" y="6716"/>
                    <a:pt x="1915" y="6716"/>
                  </a:cubicBezTo>
                  <a:cubicBezTo>
                    <a:pt x="1986" y="6716"/>
                    <a:pt x="2053" y="6685"/>
                    <a:pt x="2102" y="6636"/>
                  </a:cubicBezTo>
                  <a:cubicBezTo>
                    <a:pt x="2169" y="6603"/>
                    <a:pt x="2235" y="6569"/>
                    <a:pt x="2302" y="6503"/>
                  </a:cubicBezTo>
                  <a:cubicBezTo>
                    <a:pt x="2335" y="6469"/>
                    <a:pt x="2369" y="6436"/>
                    <a:pt x="2402" y="6402"/>
                  </a:cubicBezTo>
                  <a:cubicBezTo>
                    <a:pt x="2435" y="6369"/>
                    <a:pt x="2469" y="6336"/>
                    <a:pt x="2469" y="6269"/>
                  </a:cubicBezTo>
                  <a:cubicBezTo>
                    <a:pt x="2502" y="6236"/>
                    <a:pt x="2502" y="6202"/>
                    <a:pt x="2535" y="6169"/>
                  </a:cubicBezTo>
                  <a:lnTo>
                    <a:pt x="2569" y="6069"/>
                  </a:lnTo>
                  <a:cubicBezTo>
                    <a:pt x="2569" y="6036"/>
                    <a:pt x="2602" y="6036"/>
                    <a:pt x="2602" y="6002"/>
                  </a:cubicBezTo>
                  <a:lnTo>
                    <a:pt x="2836" y="5902"/>
                  </a:lnTo>
                  <a:cubicBezTo>
                    <a:pt x="2852" y="5885"/>
                    <a:pt x="2861" y="5877"/>
                    <a:pt x="2869" y="5877"/>
                  </a:cubicBezTo>
                  <a:cubicBezTo>
                    <a:pt x="2877" y="5877"/>
                    <a:pt x="2886" y="5885"/>
                    <a:pt x="2902" y="5902"/>
                  </a:cubicBezTo>
                  <a:cubicBezTo>
                    <a:pt x="2902" y="5902"/>
                    <a:pt x="2936" y="5902"/>
                    <a:pt x="2902" y="5935"/>
                  </a:cubicBezTo>
                  <a:cubicBezTo>
                    <a:pt x="2902" y="6036"/>
                    <a:pt x="2869" y="6136"/>
                    <a:pt x="2836" y="6236"/>
                  </a:cubicBezTo>
                  <a:cubicBezTo>
                    <a:pt x="2802" y="6336"/>
                    <a:pt x="2769" y="6469"/>
                    <a:pt x="2702" y="6569"/>
                  </a:cubicBezTo>
                  <a:cubicBezTo>
                    <a:pt x="2602" y="6669"/>
                    <a:pt x="2535" y="6769"/>
                    <a:pt x="2435" y="6869"/>
                  </a:cubicBezTo>
                  <a:cubicBezTo>
                    <a:pt x="2335" y="6970"/>
                    <a:pt x="2202" y="7036"/>
                    <a:pt x="2102" y="7136"/>
                  </a:cubicBezTo>
                  <a:cubicBezTo>
                    <a:pt x="2002" y="7170"/>
                    <a:pt x="1902" y="7236"/>
                    <a:pt x="1768" y="7236"/>
                  </a:cubicBezTo>
                  <a:cubicBezTo>
                    <a:pt x="1735" y="7253"/>
                    <a:pt x="1693" y="7261"/>
                    <a:pt x="1651" y="7261"/>
                  </a:cubicBezTo>
                  <a:cubicBezTo>
                    <a:pt x="1610" y="7261"/>
                    <a:pt x="1568" y="7253"/>
                    <a:pt x="1535" y="7236"/>
                  </a:cubicBezTo>
                  <a:cubicBezTo>
                    <a:pt x="1468" y="7203"/>
                    <a:pt x="1401" y="7136"/>
                    <a:pt x="1368" y="7070"/>
                  </a:cubicBezTo>
                  <a:cubicBezTo>
                    <a:pt x="1301" y="6970"/>
                    <a:pt x="1301" y="6836"/>
                    <a:pt x="1301" y="6736"/>
                  </a:cubicBezTo>
                  <a:cubicBezTo>
                    <a:pt x="1301" y="6603"/>
                    <a:pt x="1335" y="6503"/>
                    <a:pt x="1401" y="6402"/>
                  </a:cubicBezTo>
                  <a:cubicBezTo>
                    <a:pt x="1401" y="6302"/>
                    <a:pt x="1435" y="6202"/>
                    <a:pt x="1501" y="6102"/>
                  </a:cubicBezTo>
                  <a:cubicBezTo>
                    <a:pt x="1535" y="6002"/>
                    <a:pt x="1601" y="5902"/>
                    <a:pt x="1668" y="5835"/>
                  </a:cubicBezTo>
                  <a:cubicBezTo>
                    <a:pt x="1768" y="5769"/>
                    <a:pt x="1835" y="5669"/>
                    <a:pt x="1935" y="5602"/>
                  </a:cubicBezTo>
                  <a:lnTo>
                    <a:pt x="1501" y="5268"/>
                  </a:lnTo>
                  <a:lnTo>
                    <a:pt x="1468" y="5235"/>
                  </a:lnTo>
                  <a:cubicBezTo>
                    <a:pt x="1468" y="5202"/>
                    <a:pt x="1468" y="5168"/>
                    <a:pt x="1468" y="5168"/>
                  </a:cubicBezTo>
                  <a:lnTo>
                    <a:pt x="1468" y="4901"/>
                  </a:lnTo>
                  <a:cubicBezTo>
                    <a:pt x="1468" y="4868"/>
                    <a:pt x="1468" y="4835"/>
                    <a:pt x="1468" y="4801"/>
                  </a:cubicBezTo>
                  <a:cubicBezTo>
                    <a:pt x="1468" y="4768"/>
                    <a:pt x="1501" y="4735"/>
                    <a:pt x="1535" y="4735"/>
                  </a:cubicBezTo>
                  <a:lnTo>
                    <a:pt x="2769" y="4001"/>
                  </a:lnTo>
                  <a:close/>
                  <a:moveTo>
                    <a:pt x="1839" y="1"/>
                  </a:moveTo>
                  <a:cubicBezTo>
                    <a:pt x="1285" y="1"/>
                    <a:pt x="663" y="180"/>
                    <a:pt x="0" y="565"/>
                  </a:cubicBezTo>
                  <a:lnTo>
                    <a:pt x="0" y="5635"/>
                  </a:lnTo>
                  <a:cubicBezTo>
                    <a:pt x="100" y="5535"/>
                    <a:pt x="167" y="5468"/>
                    <a:pt x="267" y="5402"/>
                  </a:cubicBezTo>
                  <a:cubicBezTo>
                    <a:pt x="367" y="5335"/>
                    <a:pt x="501" y="5302"/>
                    <a:pt x="634" y="5302"/>
                  </a:cubicBezTo>
                  <a:cubicBezTo>
                    <a:pt x="701" y="5302"/>
                    <a:pt x="801" y="5302"/>
                    <a:pt x="868" y="5368"/>
                  </a:cubicBezTo>
                  <a:cubicBezTo>
                    <a:pt x="934" y="5435"/>
                    <a:pt x="968" y="5535"/>
                    <a:pt x="1001" y="5635"/>
                  </a:cubicBezTo>
                  <a:cubicBezTo>
                    <a:pt x="1034" y="5769"/>
                    <a:pt x="1034" y="5902"/>
                    <a:pt x="1034" y="6036"/>
                  </a:cubicBezTo>
                  <a:lnTo>
                    <a:pt x="1034" y="6369"/>
                  </a:lnTo>
                  <a:lnTo>
                    <a:pt x="1034" y="6703"/>
                  </a:lnTo>
                  <a:cubicBezTo>
                    <a:pt x="1034" y="6836"/>
                    <a:pt x="1034" y="7003"/>
                    <a:pt x="1001" y="7136"/>
                  </a:cubicBezTo>
                  <a:cubicBezTo>
                    <a:pt x="968" y="7303"/>
                    <a:pt x="934" y="7437"/>
                    <a:pt x="868" y="7570"/>
                  </a:cubicBezTo>
                  <a:cubicBezTo>
                    <a:pt x="801" y="7703"/>
                    <a:pt x="734" y="7803"/>
                    <a:pt x="634" y="7937"/>
                  </a:cubicBezTo>
                  <a:cubicBezTo>
                    <a:pt x="534" y="8037"/>
                    <a:pt x="401" y="8137"/>
                    <a:pt x="267" y="8204"/>
                  </a:cubicBezTo>
                  <a:cubicBezTo>
                    <a:pt x="200" y="8237"/>
                    <a:pt x="100" y="8304"/>
                    <a:pt x="0" y="8304"/>
                  </a:cubicBezTo>
                  <a:lnTo>
                    <a:pt x="0" y="12807"/>
                  </a:lnTo>
                  <a:cubicBezTo>
                    <a:pt x="1101" y="12140"/>
                    <a:pt x="2035" y="11206"/>
                    <a:pt x="2702" y="10072"/>
                  </a:cubicBezTo>
                  <a:cubicBezTo>
                    <a:pt x="3503" y="8838"/>
                    <a:pt x="4070" y="7503"/>
                    <a:pt x="4370" y="6069"/>
                  </a:cubicBezTo>
                  <a:cubicBezTo>
                    <a:pt x="4537" y="5402"/>
                    <a:pt x="4604" y="4701"/>
                    <a:pt x="4604" y="4034"/>
                  </a:cubicBezTo>
                  <a:cubicBezTo>
                    <a:pt x="4604" y="3434"/>
                    <a:pt x="4537" y="2833"/>
                    <a:pt x="4370" y="2266"/>
                  </a:cubicBezTo>
                  <a:cubicBezTo>
                    <a:pt x="4170" y="1332"/>
                    <a:pt x="3570" y="565"/>
                    <a:pt x="2702" y="165"/>
                  </a:cubicBezTo>
                  <a:cubicBezTo>
                    <a:pt x="2439" y="57"/>
                    <a:pt x="2150" y="1"/>
                    <a:pt x="183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80"/>
            <p:cNvSpPr/>
            <p:nvPr/>
          </p:nvSpPr>
          <p:spPr>
            <a:xfrm>
              <a:off x="2471925" y="2347325"/>
              <a:ext cx="39225" cy="82175"/>
            </a:xfrm>
            <a:custGeom>
              <a:rect b="b" l="l" r="r" t="t"/>
              <a:pathLst>
                <a:path extrusionOk="0" h="3287" w="1569">
                  <a:moveTo>
                    <a:pt x="1469" y="1"/>
                  </a:moveTo>
                  <a:cubicBezTo>
                    <a:pt x="1460" y="1"/>
                    <a:pt x="1452" y="9"/>
                    <a:pt x="1435" y="26"/>
                  </a:cubicBezTo>
                  <a:lnTo>
                    <a:pt x="201" y="760"/>
                  </a:lnTo>
                  <a:cubicBezTo>
                    <a:pt x="168" y="760"/>
                    <a:pt x="134" y="793"/>
                    <a:pt x="134" y="826"/>
                  </a:cubicBezTo>
                  <a:cubicBezTo>
                    <a:pt x="134" y="860"/>
                    <a:pt x="134" y="893"/>
                    <a:pt x="134" y="893"/>
                  </a:cubicBezTo>
                  <a:lnTo>
                    <a:pt x="134" y="1193"/>
                  </a:lnTo>
                  <a:cubicBezTo>
                    <a:pt x="134" y="1193"/>
                    <a:pt x="134" y="1227"/>
                    <a:pt x="134" y="1260"/>
                  </a:cubicBezTo>
                  <a:lnTo>
                    <a:pt x="168" y="1293"/>
                  </a:lnTo>
                  <a:lnTo>
                    <a:pt x="601" y="1627"/>
                  </a:lnTo>
                  <a:cubicBezTo>
                    <a:pt x="501" y="1694"/>
                    <a:pt x="435" y="1760"/>
                    <a:pt x="368" y="1860"/>
                  </a:cubicBezTo>
                  <a:cubicBezTo>
                    <a:pt x="301" y="1927"/>
                    <a:pt x="234" y="2027"/>
                    <a:pt x="168" y="2127"/>
                  </a:cubicBezTo>
                  <a:cubicBezTo>
                    <a:pt x="134" y="2227"/>
                    <a:pt x="68" y="2327"/>
                    <a:pt x="68" y="2427"/>
                  </a:cubicBezTo>
                  <a:cubicBezTo>
                    <a:pt x="34" y="2528"/>
                    <a:pt x="1" y="2628"/>
                    <a:pt x="1" y="2761"/>
                  </a:cubicBezTo>
                  <a:cubicBezTo>
                    <a:pt x="1" y="2861"/>
                    <a:pt x="34" y="2961"/>
                    <a:pt x="68" y="3061"/>
                  </a:cubicBezTo>
                  <a:cubicBezTo>
                    <a:pt x="101" y="3128"/>
                    <a:pt x="134" y="3195"/>
                    <a:pt x="201" y="3261"/>
                  </a:cubicBezTo>
                  <a:cubicBezTo>
                    <a:pt x="234" y="3278"/>
                    <a:pt x="276" y="3286"/>
                    <a:pt x="322" y="3286"/>
                  </a:cubicBezTo>
                  <a:cubicBezTo>
                    <a:pt x="368" y="3286"/>
                    <a:pt x="418" y="3278"/>
                    <a:pt x="468" y="3261"/>
                  </a:cubicBezTo>
                  <a:cubicBezTo>
                    <a:pt x="568" y="3261"/>
                    <a:pt x="668" y="3195"/>
                    <a:pt x="768" y="3161"/>
                  </a:cubicBezTo>
                  <a:cubicBezTo>
                    <a:pt x="902" y="3061"/>
                    <a:pt x="1002" y="2995"/>
                    <a:pt x="1102" y="2894"/>
                  </a:cubicBezTo>
                  <a:cubicBezTo>
                    <a:pt x="1202" y="2794"/>
                    <a:pt x="1302" y="2694"/>
                    <a:pt x="1369" y="2561"/>
                  </a:cubicBezTo>
                  <a:cubicBezTo>
                    <a:pt x="1435" y="2461"/>
                    <a:pt x="1469" y="2361"/>
                    <a:pt x="1502" y="2261"/>
                  </a:cubicBezTo>
                  <a:cubicBezTo>
                    <a:pt x="1535" y="2161"/>
                    <a:pt x="1569" y="2061"/>
                    <a:pt x="1569" y="1960"/>
                  </a:cubicBezTo>
                  <a:lnTo>
                    <a:pt x="1569" y="1894"/>
                  </a:lnTo>
                  <a:lnTo>
                    <a:pt x="1535" y="1894"/>
                  </a:lnTo>
                  <a:lnTo>
                    <a:pt x="1302" y="2027"/>
                  </a:lnTo>
                  <a:cubicBezTo>
                    <a:pt x="1269" y="2061"/>
                    <a:pt x="1269" y="2061"/>
                    <a:pt x="1235" y="2094"/>
                  </a:cubicBezTo>
                  <a:lnTo>
                    <a:pt x="1202" y="2194"/>
                  </a:lnTo>
                  <a:cubicBezTo>
                    <a:pt x="1202" y="2227"/>
                    <a:pt x="1168" y="2261"/>
                    <a:pt x="1168" y="2294"/>
                  </a:cubicBezTo>
                  <a:cubicBezTo>
                    <a:pt x="1135" y="2327"/>
                    <a:pt x="1102" y="2394"/>
                    <a:pt x="1068" y="2427"/>
                  </a:cubicBezTo>
                  <a:cubicBezTo>
                    <a:pt x="1035" y="2461"/>
                    <a:pt x="1002" y="2494"/>
                    <a:pt x="968" y="2528"/>
                  </a:cubicBezTo>
                  <a:cubicBezTo>
                    <a:pt x="902" y="2594"/>
                    <a:pt x="835" y="2628"/>
                    <a:pt x="768" y="2661"/>
                  </a:cubicBezTo>
                  <a:cubicBezTo>
                    <a:pt x="719" y="2710"/>
                    <a:pt x="653" y="2741"/>
                    <a:pt x="581" y="2741"/>
                  </a:cubicBezTo>
                  <a:cubicBezTo>
                    <a:pt x="555" y="2741"/>
                    <a:pt x="528" y="2737"/>
                    <a:pt x="501" y="2728"/>
                  </a:cubicBezTo>
                  <a:cubicBezTo>
                    <a:pt x="435" y="2728"/>
                    <a:pt x="401" y="2628"/>
                    <a:pt x="401" y="2528"/>
                  </a:cubicBezTo>
                  <a:cubicBezTo>
                    <a:pt x="401" y="2394"/>
                    <a:pt x="435" y="2294"/>
                    <a:pt x="501" y="2227"/>
                  </a:cubicBezTo>
                  <a:cubicBezTo>
                    <a:pt x="568" y="2127"/>
                    <a:pt x="668" y="2027"/>
                    <a:pt x="768" y="1960"/>
                  </a:cubicBezTo>
                  <a:lnTo>
                    <a:pt x="1035" y="1827"/>
                  </a:lnTo>
                  <a:cubicBezTo>
                    <a:pt x="1035" y="1827"/>
                    <a:pt x="1068" y="1794"/>
                    <a:pt x="1068" y="1760"/>
                  </a:cubicBezTo>
                  <a:cubicBezTo>
                    <a:pt x="1102" y="1727"/>
                    <a:pt x="1102" y="1727"/>
                    <a:pt x="1102" y="1694"/>
                  </a:cubicBezTo>
                  <a:lnTo>
                    <a:pt x="1102" y="1427"/>
                  </a:lnTo>
                  <a:cubicBezTo>
                    <a:pt x="1102" y="1393"/>
                    <a:pt x="1102" y="1360"/>
                    <a:pt x="1102" y="1327"/>
                  </a:cubicBezTo>
                  <a:lnTo>
                    <a:pt x="1068" y="1293"/>
                  </a:lnTo>
                  <a:lnTo>
                    <a:pt x="635" y="960"/>
                  </a:lnTo>
                  <a:lnTo>
                    <a:pt x="1435" y="493"/>
                  </a:lnTo>
                  <a:cubicBezTo>
                    <a:pt x="1469" y="493"/>
                    <a:pt x="1502" y="459"/>
                    <a:pt x="1502" y="426"/>
                  </a:cubicBezTo>
                  <a:cubicBezTo>
                    <a:pt x="1502" y="426"/>
                    <a:pt x="1502" y="393"/>
                    <a:pt x="1502" y="359"/>
                  </a:cubicBezTo>
                  <a:lnTo>
                    <a:pt x="1502" y="92"/>
                  </a:lnTo>
                  <a:cubicBezTo>
                    <a:pt x="1502" y="59"/>
                    <a:pt x="1502" y="26"/>
                    <a:pt x="1502" y="26"/>
                  </a:cubicBezTo>
                  <a:cubicBezTo>
                    <a:pt x="1485" y="9"/>
                    <a:pt x="1477" y="1"/>
                    <a:pt x="146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80"/>
            <p:cNvSpPr/>
            <p:nvPr/>
          </p:nvSpPr>
          <p:spPr>
            <a:xfrm>
              <a:off x="2437750" y="2379650"/>
              <a:ext cx="25875" cy="75900"/>
            </a:xfrm>
            <a:custGeom>
              <a:rect b="b" l="l" r="r" t="t"/>
              <a:pathLst>
                <a:path extrusionOk="0" h="3036" w="1035">
                  <a:moveTo>
                    <a:pt x="634" y="0"/>
                  </a:moveTo>
                  <a:cubicBezTo>
                    <a:pt x="501" y="34"/>
                    <a:pt x="367" y="67"/>
                    <a:pt x="267" y="134"/>
                  </a:cubicBezTo>
                  <a:cubicBezTo>
                    <a:pt x="167" y="200"/>
                    <a:pt x="100" y="267"/>
                    <a:pt x="0" y="334"/>
                  </a:cubicBezTo>
                  <a:lnTo>
                    <a:pt x="0" y="901"/>
                  </a:lnTo>
                  <a:cubicBezTo>
                    <a:pt x="67" y="768"/>
                    <a:pt x="167" y="667"/>
                    <a:pt x="267" y="634"/>
                  </a:cubicBezTo>
                  <a:cubicBezTo>
                    <a:pt x="334" y="584"/>
                    <a:pt x="392" y="559"/>
                    <a:pt x="442" y="559"/>
                  </a:cubicBezTo>
                  <a:cubicBezTo>
                    <a:pt x="492" y="559"/>
                    <a:pt x="534" y="584"/>
                    <a:pt x="567" y="634"/>
                  </a:cubicBezTo>
                  <a:cubicBezTo>
                    <a:pt x="634" y="734"/>
                    <a:pt x="667" y="868"/>
                    <a:pt x="667" y="1001"/>
                  </a:cubicBezTo>
                  <a:lnTo>
                    <a:pt x="667" y="1301"/>
                  </a:lnTo>
                  <a:lnTo>
                    <a:pt x="667" y="1635"/>
                  </a:lnTo>
                  <a:cubicBezTo>
                    <a:pt x="667" y="1802"/>
                    <a:pt x="634" y="1968"/>
                    <a:pt x="567" y="2135"/>
                  </a:cubicBezTo>
                  <a:cubicBezTo>
                    <a:pt x="501" y="2269"/>
                    <a:pt x="401" y="2369"/>
                    <a:pt x="267" y="2435"/>
                  </a:cubicBezTo>
                  <a:cubicBezTo>
                    <a:pt x="194" y="2484"/>
                    <a:pt x="121" y="2515"/>
                    <a:pt x="60" y="2515"/>
                  </a:cubicBezTo>
                  <a:cubicBezTo>
                    <a:pt x="38" y="2515"/>
                    <a:pt x="18" y="2511"/>
                    <a:pt x="0" y="2502"/>
                  </a:cubicBezTo>
                  <a:lnTo>
                    <a:pt x="0" y="3036"/>
                  </a:lnTo>
                  <a:cubicBezTo>
                    <a:pt x="100" y="3002"/>
                    <a:pt x="200" y="2969"/>
                    <a:pt x="267" y="2936"/>
                  </a:cubicBezTo>
                  <a:cubicBezTo>
                    <a:pt x="401" y="2869"/>
                    <a:pt x="534" y="2769"/>
                    <a:pt x="634" y="2636"/>
                  </a:cubicBezTo>
                  <a:cubicBezTo>
                    <a:pt x="734" y="2535"/>
                    <a:pt x="801" y="2402"/>
                    <a:pt x="868" y="2302"/>
                  </a:cubicBezTo>
                  <a:cubicBezTo>
                    <a:pt x="934" y="2169"/>
                    <a:pt x="968" y="2002"/>
                    <a:pt x="1001" y="1868"/>
                  </a:cubicBezTo>
                  <a:cubicBezTo>
                    <a:pt x="1034" y="1735"/>
                    <a:pt x="1034" y="1568"/>
                    <a:pt x="1034" y="1435"/>
                  </a:cubicBezTo>
                  <a:lnTo>
                    <a:pt x="1034" y="1101"/>
                  </a:lnTo>
                  <a:lnTo>
                    <a:pt x="1034" y="768"/>
                  </a:lnTo>
                  <a:cubicBezTo>
                    <a:pt x="1034" y="634"/>
                    <a:pt x="1034" y="501"/>
                    <a:pt x="1001" y="367"/>
                  </a:cubicBezTo>
                  <a:cubicBezTo>
                    <a:pt x="968" y="267"/>
                    <a:pt x="934" y="167"/>
                    <a:pt x="868" y="100"/>
                  </a:cubicBezTo>
                  <a:cubicBezTo>
                    <a:pt x="801" y="34"/>
                    <a:pt x="701" y="0"/>
                    <a:pt x="63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80"/>
            <p:cNvSpPr/>
            <p:nvPr/>
          </p:nvSpPr>
          <p:spPr>
            <a:xfrm>
              <a:off x="2505300" y="2194525"/>
              <a:ext cx="80900" cy="110100"/>
            </a:xfrm>
            <a:custGeom>
              <a:rect b="b" l="l" r="r" t="t"/>
              <a:pathLst>
                <a:path extrusionOk="0" h="4404" w="3236">
                  <a:moveTo>
                    <a:pt x="968" y="0"/>
                  </a:moveTo>
                  <a:lnTo>
                    <a:pt x="0" y="2302"/>
                  </a:lnTo>
                  <a:cubicBezTo>
                    <a:pt x="868" y="2702"/>
                    <a:pt x="1501" y="3469"/>
                    <a:pt x="1668" y="4403"/>
                  </a:cubicBezTo>
                  <a:lnTo>
                    <a:pt x="3236" y="2835"/>
                  </a:lnTo>
                  <a:cubicBezTo>
                    <a:pt x="2802" y="1368"/>
                    <a:pt x="2035" y="400"/>
                    <a:pt x="96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80"/>
            <p:cNvSpPr/>
            <p:nvPr/>
          </p:nvSpPr>
          <p:spPr>
            <a:xfrm>
              <a:off x="2437750" y="2188650"/>
              <a:ext cx="91750" cy="72600"/>
            </a:xfrm>
            <a:custGeom>
              <a:rect b="b" l="l" r="r" t="t"/>
              <a:pathLst>
                <a:path extrusionOk="0" h="2904" w="3670">
                  <a:moveTo>
                    <a:pt x="2464" y="0"/>
                  </a:moveTo>
                  <a:cubicBezTo>
                    <a:pt x="1707" y="0"/>
                    <a:pt x="874" y="245"/>
                    <a:pt x="0" y="735"/>
                  </a:cubicBezTo>
                  <a:lnTo>
                    <a:pt x="0" y="2904"/>
                  </a:lnTo>
                  <a:cubicBezTo>
                    <a:pt x="658" y="2543"/>
                    <a:pt x="1275" y="2371"/>
                    <a:pt x="1826" y="2371"/>
                  </a:cubicBezTo>
                  <a:cubicBezTo>
                    <a:pt x="2142" y="2371"/>
                    <a:pt x="2435" y="2427"/>
                    <a:pt x="2702" y="2537"/>
                  </a:cubicBezTo>
                  <a:lnTo>
                    <a:pt x="3670" y="235"/>
                  </a:lnTo>
                  <a:cubicBezTo>
                    <a:pt x="3296" y="78"/>
                    <a:pt x="2892" y="0"/>
                    <a:pt x="246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80"/>
            <p:cNvSpPr/>
            <p:nvPr/>
          </p:nvSpPr>
          <p:spPr>
            <a:xfrm>
              <a:off x="2547000" y="2265400"/>
              <a:ext cx="46725" cy="133450"/>
            </a:xfrm>
            <a:custGeom>
              <a:rect b="b" l="l" r="r" t="t"/>
              <a:pathLst>
                <a:path extrusionOk="0" h="5338" w="1869">
                  <a:moveTo>
                    <a:pt x="1568" y="0"/>
                  </a:moveTo>
                  <a:lnTo>
                    <a:pt x="0" y="1568"/>
                  </a:lnTo>
                  <a:cubicBezTo>
                    <a:pt x="167" y="2135"/>
                    <a:pt x="234" y="2736"/>
                    <a:pt x="234" y="3336"/>
                  </a:cubicBezTo>
                  <a:cubicBezTo>
                    <a:pt x="234" y="4003"/>
                    <a:pt x="167" y="4670"/>
                    <a:pt x="0" y="5338"/>
                  </a:cubicBezTo>
                  <a:lnTo>
                    <a:pt x="1568" y="5137"/>
                  </a:lnTo>
                  <a:cubicBezTo>
                    <a:pt x="1768" y="4237"/>
                    <a:pt x="1868" y="3303"/>
                    <a:pt x="1868" y="2402"/>
                  </a:cubicBezTo>
                  <a:cubicBezTo>
                    <a:pt x="1868" y="1568"/>
                    <a:pt x="1768" y="768"/>
                    <a:pt x="156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80"/>
            <p:cNvSpPr/>
            <p:nvPr/>
          </p:nvSpPr>
          <p:spPr>
            <a:xfrm>
              <a:off x="2437750" y="2499725"/>
              <a:ext cx="91750" cy="122625"/>
            </a:xfrm>
            <a:custGeom>
              <a:rect b="b" l="l" r="r" t="t"/>
              <a:pathLst>
                <a:path extrusionOk="0" h="4905" w="3670">
                  <a:moveTo>
                    <a:pt x="2702" y="1"/>
                  </a:moveTo>
                  <a:cubicBezTo>
                    <a:pt x="2035" y="1102"/>
                    <a:pt x="1101" y="2069"/>
                    <a:pt x="0" y="2736"/>
                  </a:cubicBezTo>
                  <a:lnTo>
                    <a:pt x="0" y="4904"/>
                  </a:lnTo>
                  <a:cubicBezTo>
                    <a:pt x="1501" y="3970"/>
                    <a:pt x="2736" y="2703"/>
                    <a:pt x="3670" y="1202"/>
                  </a:cubicBezTo>
                  <a:lnTo>
                    <a:pt x="2702"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80"/>
            <p:cNvSpPr/>
            <p:nvPr/>
          </p:nvSpPr>
          <p:spPr>
            <a:xfrm>
              <a:off x="2505300" y="2393825"/>
              <a:ext cx="80900" cy="136775"/>
            </a:xfrm>
            <a:custGeom>
              <a:rect b="b" l="l" r="r" t="t"/>
              <a:pathLst>
                <a:path extrusionOk="0" h="5471" w="3236">
                  <a:moveTo>
                    <a:pt x="3236" y="0"/>
                  </a:moveTo>
                  <a:lnTo>
                    <a:pt x="1668" y="234"/>
                  </a:lnTo>
                  <a:cubicBezTo>
                    <a:pt x="1368" y="1668"/>
                    <a:pt x="801" y="3003"/>
                    <a:pt x="0" y="4270"/>
                  </a:cubicBezTo>
                  <a:lnTo>
                    <a:pt x="968" y="5471"/>
                  </a:lnTo>
                  <a:cubicBezTo>
                    <a:pt x="2035" y="3803"/>
                    <a:pt x="2802" y="1935"/>
                    <a:pt x="3236"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80"/>
            <p:cNvSpPr/>
            <p:nvPr/>
          </p:nvSpPr>
          <p:spPr>
            <a:xfrm>
              <a:off x="2129200" y="2123625"/>
              <a:ext cx="309400" cy="743475"/>
            </a:xfrm>
            <a:custGeom>
              <a:rect b="b" l="l" r="r" t="t"/>
              <a:pathLst>
                <a:path extrusionOk="0" h="29739" w="12376">
                  <a:moveTo>
                    <a:pt x="12342" y="1"/>
                  </a:moveTo>
                  <a:lnTo>
                    <a:pt x="1535" y="6272"/>
                  </a:lnTo>
                  <a:cubicBezTo>
                    <a:pt x="634" y="6839"/>
                    <a:pt x="67" y="7840"/>
                    <a:pt x="0" y="8907"/>
                  </a:cubicBezTo>
                  <a:lnTo>
                    <a:pt x="0" y="28655"/>
                  </a:lnTo>
                  <a:cubicBezTo>
                    <a:pt x="0" y="29338"/>
                    <a:pt x="333" y="29738"/>
                    <a:pt x="834" y="29738"/>
                  </a:cubicBezTo>
                  <a:cubicBezTo>
                    <a:pt x="1042" y="29738"/>
                    <a:pt x="1280" y="29669"/>
                    <a:pt x="1535" y="29522"/>
                  </a:cubicBezTo>
                  <a:lnTo>
                    <a:pt x="12376" y="23284"/>
                  </a:lnTo>
                  <a:lnTo>
                    <a:pt x="12376" y="19948"/>
                  </a:lnTo>
                  <a:lnTo>
                    <a:pt x="12342" y="19948"/>
                  </a:lnTo>
                  <a:cubicBezTo>
                    <a:pt x="11466" y="20462"/>
                    <a:pt x="10630" y="20701"/>
                    <a:pt x="9870" y="20701"/>
                  </a:cubicBezTo>
                  <a:cubicBezTo>
                    <a:pt x="9445" y="20701"/>
                    <a:pt x="9044" y="20626"/>
                    <a:pt x="8673" y="20482"/>
                  </a:cubicBezTo>
                  <a:cubicBezTo>
                    <a:pt x="7672" y="20082"/>
                    <a:pt x="6838" y="19081"/>
                    <a:pt x="6438" y="17647"/>
                  </a:cubicBezTo>
                  <a:cubicBezTo>
                    <a:pt x="6205" y="16846"/>
                    <a:pt x="6105" y="16045"/>
                    <a:pt x="6138" y="15245"/>
                  </a:cubicBezTo>
                  <a:cubicBezTo>
                    <a:pt x="6138" y="14311"/>
                    <a:pt x="6238" y="13410"/>
                    <a:pt x="6438" y="12510"/>
                  </a:cubicBezTo>
                  <a:cubicBezTo>
                    <a:pt x="6838" y="10575"/>
                    <a:pt x="7606" y="8707"/>
                    <a:pt x="8673" y="7039"/>
                  </a:cubicBezTo>
                  <a:cubicBezTo>
                    <a:pt x="9607" y="5538"/>
                    <a:pt x="10841" y="4270"/>
                    <a:pt x="12342" y="3336"/>
                  </a:cubicBezTo>
                  <a:lnTo>
                    <a:pt x="12342"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80"/>
            <p:cNvSpPr/>
            <p:nvPr/>
          </p:nvSpPr>
          <p:spPr>
            <a:xfrm>
              <a:off x="2122525" y="2117800"/>
              <a:ext cx="315250" cy="754725"/>
            </a:xfrm>
            <a:custGeom>
              <a:rect b="b" l="l" r="r" t="t"/>
              <a:pathLst>
                <a:path extrusionOk="0" h="30189" w="12610">
                  <a:moveTo>
                    <a:pt x="12609" y="0"/>
                  </a:moveTo>
                  <a:lnTo>
                    <a:pt x="1702" y="6338"/>
                  </a:lnTo>
                  <a:cubicBezTo>
                    <a:pt x="734" y="6938"/>
                    <a:pt x="100" y="8006"/>
                    <a:pt x="67" y="9173"/>
                  </a:cubicBezTo>
                  <a:lnTo>
                    <a:pt x="67" y="28888"/>
                  </a:lnTo>
                  <a:cubicBezTo>
                    <a:pt x="0" y="29355"/>
                    <a:pt x="234" y="29788"/>
                    <a:pt x="601" y="30055"/>
                  </a:cubicBezTo>
                  <a:cubicBezTo>
                    <a:pt x="768" y="30122"/>
                    <a:pt x="934" y="30188"/>
                    <a:pt x="1101" y="30188"/>
                  </a:cubicBezTo>
                  <a:cubicBezTo>
                    <a:pt x="1401" y="30188"/>
                    <a:pt x="1668" y="30088"/>
                    <a:pt x="1902" y="29955"/>
                  </a:cubicBezTo>
                  <a:lnTo>
                    <a:pt x="12609" y="23750"/>
                  </a:lnTo>
                  <a:lnTo>
                    <a:pt x="12609" y="23250"/>
                  </a:lnTo>
                  <a:lnTo>
                    <a:pt x="1702" y="29588"/>
                  </a:lnTo>
                  <a:cubicBezTo>
                    <a:pt x="1551" y="29729"/>
                    <a:pt x="1374" y="29791"/>
                    <a:pt x="1202" y="29791"/>
                  </a:cubicBezTo>
                  <a:cubicBezTo>
                    <a:pt x="761" y="29791"/>
                    <a:pt x="348" y="29391"/>
                    <a:pt x="467" y="28888"/>
                  </a:cubicBezTo>
                  <a:lnTo>
                    <a:pt x="467" y="9173"/>
                  </a:lnTo>
                  <a:cubicBezTo>
                    <a:pt x="534" y="8139"/>
                    <a:pt x="1068" y="7239"/>
                    <a:pt x="1902" y="6672"/>
                  </a:cubicBezTo>
                  <a:lnTo>
                    <a:pt x="12609" y="501"/>
                  </a:lnTo>
                  <a:lnTo>
                    <a:pt x="12609"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80"/>
            <p:cNvSpPr/>
            <p:nvPr/>
          </p:nvSpPr>
          <p:spPr>
            <a:xfrm>
              <a:off x="2434400" y="2402150"/>
              <a:ext cx="3375" cy="40075"/>
            </a:xfrm>
            <a:custGeom>
              <a:rect b="b" l="l" r="r" t="t"/>
              <a:pathLst>
                <a:path extrusionOk="0" h="1603" w="135">
                  <a:moveTo>
                    <a:pt x="134" y="1"/>
                  </a:moveTo>
                  <a:lnTo>
                    <a:pt x="101" y="34"/>
                  </a:lnTo>
                  <a:cubicBezTo>
                    <a:pt x="34" y="201"/>
                    <a:pt x="1" y="368"/>
                    <a:pt x="1" y="535"/>
                  </a:cubicBezTo>
                  <a:lnTo>
                    <a:pt x="1" y="868"/>
                  </a:lnTo>
                  <a:lnTo>
                    <a:pt x="1" y="1202"/>
                  </a:lnTo>
                  <a:cubicBezTo>
                    <a:pt x="1" y="1302"/>
                    <a:pt x="34" y="1435"/>
                    <a:pt x="101" y="1569"/>
                  </a:cubicBezTo>
                  <a:cubicBezTo>
                    <a:pt x="101" y="1569"/>
                    <a:pt x="134" y="1569"/>
                    <a:pt x="134" y="1602"/>
                  </a:cubicBezTo>
                  <a:lnTo>
                    <a:pt x="134"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80"/>
            <p:cNvSpPr/>
            <p:nvPr/>
          </p:nvSpPr>
          <p:spPr>
            <a:xfrm>
              <a:off x="2371875" y="2465175"/>
              <a:ext cx="7525" cy="19350"/>
            </a:xfrm>
            <a:custGeom>
              <a:rect b="b" l="l" r="r" t="t"/>
              <a:pathLst>
                <a:path extrusionOk="0" h="774" w="301">
                  <a:moveTo>
                    <a:pt x="247" y="0"/>
                  </a:moveTo>
                  <a:cubicBezTo>
                    <a:pt x="222" y="0"/>
                    <a:pt x="178" y="15"/>
                    <a:pt x="134" y="15"/>
                  </a:cubicBezTo>
                  <a:cubicBezTo>
                    <a:pt x="100" y="48"/>
                    <a:pt x="67" y="82"/>
                    <a:pt x="33" y="149"/>
                  </a:cubicBezTo>
                  <a:cubicBezTo>
                    <a:pt x="0" y="182"/>
                    <a:pt x="0" y="249"/>
                    <a:pt x="0" y="282"/>
                  </a:cubicBezTo>
                  <a:lnTo>
                    <a:pt x="0" y="349"/>
                  </a:lnTo>
                  <a:lnTo>
                    <a:pt x="0" y="582"/>
                  </a:lnTo>
                  <a:lnTo>
                    <a:pt x="0" y="649"/>
                  </a:lnTo>
                  <a:cubicBezTo>
                    <a:pt x="0" y="682"/>
                    <a:pt x="0" y="716"/>
                    <a:pt x="33" y="749"/>
                  </a:cubicBezTo>
                  <a:cubicBezTo>
                    <a:pt x="33" y="766"/>
                    <a:pt x="50" y="774"/>
                    <a:pt x="71" y="774"/>
                  </a:cubicBezTo>
                  <a:cubicBezTo>
                    <a:pt x="92" y="774"/>
                    <a:pt x="117" y="766"/>
                    <a:pt x="134" y="749"/>
                  </a:cubicBezTo>
                  <a:cubicBezTo>
                    <a:pt x="200" y="716"/>
                    <a:pt x="234" y="682"/>
                    <a:pt x="267" y="616"/>
                  </a:cubicBezTo>
                  <a:cubicBezTo>
                    <a:pt x="300" y="582"/>
                    <a:pt x="300" y="515"/>
                    <a:pt x="300" y="482"/>
                  </a:cubicBezTo>
                  <a:lnTo>
                    <a:pt x="300" y="415"/>
                  </a:lnTo>
                  <a:lnTo>
                    <a:pt x="300" y="182"/>
                  </a:lnTo>
                  <a:cubicBezTo>
                    <a:pt x="300" y="149"/>
                    <a:pt x="300" y="149"/>
                    <a:pt x="300" y="115"/>
                  </a:cubicBezTo>
                  <a:cubicBezTo>
                    <a:pt x="300" y="82"/>
                    <a:pt x="300" y="48"/>
                    <a:pt x="267" y="15"/>
                  </a:cubicBezTo>
                  <a:cubicBezTo>
                    <a:pt x="267" y="4"/>
                    <a:pt x="260" y="0"/>
                    <a:pt x="247"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80"/>
            <p:cNvSpPr/>
            <p:nvPr/>
          </p:nvSpPr>
          <p:spPr>
            <a:xfrm>
              <a:off x="2322675" y="2261225"/>
              <a:ext cx="115100" cy="320225"/>
            </a:xfrm>
            <a:custGeom>
              <a:rect b="b" l="l" r="r" t="t"/>
              <a:pathLst>
                <a:path extrusionOk="0" h="12809" w="4604">
                  <a:moveTo>
                    <a:pt x="3569" y="5705"/>
                  </a:moveTo>
                  <a:cubicBezTo>
                    <a:pt x="3603" y="5705"/>
                    <a:pt x="3636" y="5705"/>
                    <a:pt x="3703" y="5738"/>
                  </a:cubicBezTo>
                  <a:cubicBezTo>
                    <a:pt x="3736" y="5771"/>
                    <a:pt x="3736" y="5805"/>
                    <a:pt x="3769" y="5838"/>
                  </a:cubicBezTo>
                  <a:cubicBezTo>
                    <a:pt x="3803" y="5905"/>
                    <a:pt x="3803" y="5938"/>
                    <a:pt x="3803" y="6005"/>
                  </a:cubicBezTo>
                  <a:lnTo>
                    <a:pt x="3803" y="6205"/>
                  </a:lnTo>
                  <a:lnTo>
                    <a:pt x="3803" y="6439"/>
                  </a:lnTo>
                  <a:cubicBezTo>
                    <a:pt x="3803" y="6505"/>
                    <a:pt x="3769" y="6572"/>
                    <a:pt x="3769" y="6639"/>
                  </a:cubicBezTo>
                  <a:cubicBezTo>
                    <a:pt x="3736" y="6705"/>
                    <a:pt x="3736" y="6772"/>
                    <a:pt x="3703" y="6839"/>
                  </a:cubicBezTo>
                  <a:cubicBezTo>
                    <a:pt x="3636" y="6906"/>
                    <a:pt x="3603" y="6939"/>
                    <a:pt x="3569" y="7006"/>
                  </a:cubicBezTo>
                  <a:cubicBezTo>
                    <a:pt x="3503" y="7072"/>
                    <a:pt x="3436" y="7106"/>
                    <a:pt x="3369" y="7172"/>
                  </a:cubicBezTo>
                  <a:cubicBezTo>
                    <a:pt x="3302" y="7206"/>
                    <a:pt x="3236" y="7206"/>
                    <a:pt x="3202" y="7239"/>
                  </a:cubicBezTo>
                  <a:cubicBezTo>
                    <a:pt x="3136" y="7239"/>
                    <a:pt x="3102" y="7206"/>
                    <a:pt x="3069" y="7206"/>
                  </a:cubicBezTo>
                  <a:cubicBezTo>
                    <a:pt x="3002" y="7172"/>
                    <a:pt x="3002" y="7139"/>
                    <a:pt x="2969" y="7072"/>
                  </a:cubicBezTo>
                  <a:cubicBezTo>
                    <a:pt x="2969" y="7039"/>
                    <a:pt x="2935" y="6972"/>
                    <a:pt x="2935" y="6939"/>
                  </a:cubicBezTo>
                  <a:lnTo>
                    <a:pt x="2935" y="6705"/>
                  </a:lnTo>
                  <a:lnTo>
                    <a:pt x="2935" y="6505"/>
                  </a:lnTo>
                  <a:cubicBezTo>
                    <a:pt x="2935" y="6439"/>
                    <a:pt x="2969" y="6372"/>
                    <a:pt x="2969" y="6305"/>
                  </a:cubicBezTo>
                  <a:cubicBezTo>
                    <a:pt x="3002" y="6238"/>
                    <a:pt x="3002" y="6172"/>
                    <a:pt x="3069" y="6105"/>
                  </a:cubicBezTo>
                  <a:cubicBezTo>
                    <a:pt x="3102" y="6038"/>
                    <a:pt x="3136" y="5972"/>
                    <a:pt x="3202" y="5905"/>
                  </a:cubicBezTo>
                  <a:cubicBezTo>
                    <a:pt x="3236" y="5871"/>
                    <a:pt x="3302" y="5805"/>
                    <a:pt x="3369" y="5771"/>
                  </a:cubicBezTo>
                  <a:cubicBezTo>
                    <a:pt x="3436" y="5738"/>
                    <a:pt x="3503" y="5705"/>
                    <a:pt x="3569" y="5705"/>
                  </a:cubicBezTo>
                  <a:close/>
                  <a:moveTo>
                    <a:pt x="2144" y="6524"/>
                  </a:moveTo>
                  <a:cubicBezTo>
                    <a:pt x="2150" y="6524"/>
                    <a:pt x="2157" y="6527"/>
                    <a:pt x="2168" y="6539"/>
                  </a:cubicBezTo>
                  <a:cubicBezTo>
                    <a:pt x="2168" y="6539"/>
                    <a:pt x="2202" y="6539"/>
                    <a:pt x="2202" y="6572"/>
                  </a:cubicBezTo>
                  <a:lnTo>
                    <a:pt x="3636" y="8240"/>
                  </a:lnTo>
                  <a:cubicBezTo>
                    <a:pt x="3636" y="8240"/>
                    <a:pt x="3636" y="8273"/>
                    <a:pt x="3636" y="8307"/>
                  </a:cubicBezTo>
                  <a:lnTo>
                    <a:pt x="3636" y="8340"/>
                  </a:lnTo>
                  <a:cubicBezTo>
                    <a:pt x="3636" y="8340"/>
                    <a:pt x="3603" y="8373"/>
                    <a:pt x="3569" y="8373"/>
                  </a:cubicBezTo>
                  <a:lnTo>
                    <a:pt x="3402" y="8473"/>
                  </a:lnTo>
                  <a:lnTo>
                    <a:pt x="3336" y="8473"/>
                  </a:lnTo>
                  <a:lnTo>
                    <a:pt x="3302" y="8440"/>
                  </a:lnTo>
                  <a:lnTo>
                    <a:pt x="1868" y="6772"/>
                  </a:lnTo>
                  <a:cubicBezTo>
                    <a:pt x="1868" y="6772"/>
                    <a:pt x="1868" y="6772"/>
                    <a:pt x="1868" y="6739"/>
                  </a:cubicBezTo>
                  <a:cubicBezTo>
                    <a:pt x="1868" y="6739"/>
                    <a:pt x="1868" y="6705"/>
                    <a:pt x="1868" y="6672"/>
                  </a:cubicBezTo>
                  <a:cubicBezTo>
                    <a:pt x="1868" y="6672"/>
                    <a:pt x="1901" y="6639"/>
                    <a:pt x="1935" y="6639"/>
                  </a:cubicBezTo>
                  <a:lnTo>
                    <a:pt x="2102" y="6539"/>
                  </a:lnTo>
                  <a:cubicBezTo>
                    <a:pt x="2124" y="6539"/>
                    <a:pt x="2131" y="6524"/>
                    <a:pt x="2144" y="6524"/>
                  </a:cubicBezTo>
                  <a:close/>
                  <a:moveTo>
                    <a:pt x="2302" y="7773"/>
                  </a:moveTo>
                  <a:cubicBezTo>
                    <a:pt x="2335" y="7773"/>
                    <a:pt x="2402" y="7806"/>
                    <a:pt x="2435" y="7806"/>
                  </a:cubicBezTo>
                  <a:cubicBezTo>
                    <a:pt x="2468" y="7840"/>
                    <a:pt x="2502" y="7873"/>
                    <a:pt x="2502" y="7940"/>
                  </a:cubicBezTo>
                  <a:cubicBezTo>
                    <a:pt x="2535" y="7973"/>
                    <a:pt x="2535" y="8040"/>
                    <a:pt x="2535" y="8073"/>
                  </a:cubicBezTo>
                  <a:lnTo>
                    <a:pt x="2535" y="8307"/>
                  </a:lnTo>
                  <a:cubicBezTo>
                    <a:pt x="2535" y="8373"/>
                    <a:pt x="2569" y="8440"/>
                    <a:pt x="2535" y="8507"/>
                  </a:cubicBezTo>
                  <a:cubicBezTo>
                    <a:pt x="2535" y="8573"/>
                    <a:pt x="2535" y="8640"/>
                    <a:pt x="2502" y="8707"/>
                  </a:cubicBezTo>
                  <a:cubicBezTo>
                    <a:pt x="2502" y="8774"/>
                    <a:pt x="2468" y="8840"/>
                    <a:pt x="2435" y="8907"/>
                  </a:cubicBezTo>
                  <a:cubicBezTo>
                    <a:pt x="2402" y="8974"/>
                    <a:pt x="2368" y="9040"/>
                    <a:pt x="2302" y="9107"/>
                  </a:cubicBezTo>
                  <a:cubicBezTo>
                    <a:pt x="2235" y="9140"/>
                    <a:pt x="2168" y="9207"/>
                    <a:pt x="2102" y="9241"/>
                  </a:cubicBezTo>
                  <a:cubicBezTo>
                    <a:pt x="2068" y="9274"/>
                    <a:pt x="2001" y="9307"/>
                    <a:pt x="1935" y="9307"/>
                  </a:cubicBezTo>
                  <a:cubicBezTo>
                    <a:pt x="1868" y="9307"/>
                    <a:pt x="1835" y="9307"/>
                    <a:pt x="1801" y="9274"/>
                  </a:cubicBezTo>
                  <a:cubicBezTo>
                    <a:pt x="1768" y="9241"/>
                    <a:pt x="1735" y="9207"/>
                    <a:pt x="1701" y="9174"/>
                  </a:cubicBezTo>
                  <a:cubicBezTo>
                    <a:pt x="1701" y="9107"/>
                    <a:pt x="1701" y="9074"/>
                    <a:pt x="1668" y="9007"/>
                  </a:cubicBezTo>
                  <a:lnTo>
                    <a:pt x="1668" y="8807"/>
                  </a:lnTo>
                  <a:lnTo>
                    <a:pt x="1668" y="8573"/>
                  </a:lnTo>
                  <a:cubicBezTo>
                    <a:pt x="1701" y="8507"/>
                    <a:pt x="1701" y="8440"/>
                    <a:pt x="1701" y="8373"/>
                  </a:cubicBezTo>
                  <a:cubicBezTo>
                    <a:pt x="1735" y="8307"/>
                    <a:pt x="1768" y="8240"/>
                    <a:pt x="1801" y="8173"/>
                  </a:cubicBezTo>
                  <a:cubicBezTo>
                    <a:pt x="1835" y="8106"/>
                    <a:pt x="1868" y="8040"/>
                    <a:pt x="1935" y="8006"/>
                  </a:cubicBezTo>
                  <a:cubicBezTo>
                    <a:pt x="1968" y="7940"/>
                    <a:pt x="2035" y="7873"/>
                    <a:pt x="2102" y="7840"/>
                  </a:cubicBezTo>
                  <a:cubicBezTo>
                    <a:pt x="2168" y="7806"/>
                    <a:pt x="2235" y="7806"/>
                    <a:pt x="2302" y="7773"/>
                  </a:cubicBezTo>
                  <a:close/>
                  <a:moveTo>
                    <a:pt x="4603" y="1"/>
                  </a:moveTo>
                  <a:cubicBezTo>
                    <a:pt x="3503" y="701"/>
                    <a:pt x="2569" y="1635"/>
                    <a:pt x="1901" y="2736"/>
                  </a:cubicBezTo>
                  <a:cubicBezTo>
                    <a:pt x="1101" y="3970"/>
                    <a:pt x="534" y="5338"/>
                    <a:pt x="234" y="6772"/>
                  </a:cubicBezTo>
                  <a:cubicBezTo>
                    <a:pt x="100" y="7439"/>
                    <a:pt x="0" y="8140"/>
                    <a:pt x="0" y="8807"/>
                  </a:cubicBezTo>
                  <a:cubicBezTo>
                    <a:pt x="0" y="9407"/>
                    <a:pt x="67" y="10008"/>
                    <a:pt x="234" y="10575"/>
                  </a:cubicBezTo>
                  <a:cubicBezTo>
                    <a:pt x="534" y="11642"/>
                    <a:pt x="1134" y="12376"/>
                    <a:pt x="1901" y="12643"/>
                  </a:cubicBezTo>
                  <a:cubicBezTo>
                    <a:pt x="2181" y="12752"/>
                    <a:pt x="2482" y="12808"/>
                    <a:pt x="2801" y="12808"/>
                  </a:cubicBezTo>
                  <a:cubicBezTo>
                    <a:pt x="3357" y="12808"/>
                    <a:pt x="3967" y="12637"/>
                    <a:pt x="4603" y="12276"/>
                  </a:cubicBezTo>
                  <a:lnTo>
                    <a:pt x="4603" y="7773"/>
                  </a:lnTo>
                  <a:cubicBezTo>
                    <a:pt x="4570" y="7773"/>
                    <a:pt x="4537" y="7806"/>
                    <a:pt x="4503" y="7806"/>
                  </a:cubicBezTo>
                  <a:cubicBezTo>
                    <a:pt x="4437" y="7806"/>
                    <a:pt x="4336" y="7773"/>
                    <a:pt x="4270" y="7706"/>
                  </a:cubicBezTo>
                  <a:cubicBezTo>
                    <a:pt x="4203" y="7639"/>
                    <a:pt x="4170" y="7539"/>
                    <a:pt x="4136" y="7473"/>
                  </a:cubicBezTo>
                  <a:cubicBezTo>
                    <a:pt x="4103" y="7339"/>
                    <a:pt x="4103" y="7206"/>
                    <a:pt x="4103" y="7072"/>
                  </a:cubicBezTo>
                  <a:lnTo>
                    <a:pt x="4103" y="6906"/>
                  </a:lnTo>
                  <a:lnTo>
                    <a:pt x="4103" y="6539"/>
                  </a:lnTo>
                  <a:lnTo>
                    <a:pt x="4103" y="6372"/>
                  </a:lnTo>
                  <a:cubicBezTo>
                    <a:pt x="4103" y="6238"/>
                    <a:pt x="4103" y="6072"/>
                    <a:pt x="4136" y="5938"/>
                  </a:cubicBezTo>
                  <a:cubicBezTo>
                    <a:pt x="4170" y="5805"/>
                    <a:pt x="4203" y="5638"/>
                    <a:pt x="4270" y="5505"/>
                  </a:cubicBezTo>
                  <a:cubicBezTo>
                    <a:pt x="4336" y="5371"/>
                    <a:pt x="4403" y="5271"/>
                    <a:pt x="4503" y="5171"/>
                  </a:cubicBezTo>
                  <a:cubicBezTo>
                    <a:pt x="4537" y="5138"/>
                    <a:pt x="4570" y="5104"/>
                    <a:pt x="4603" y="5071"/>
                  </a:cubicBezTo>
                  <a:lnTo>
                    <a:pt x="4603"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80"/>
            <p:cNvSpPr/>
            <p:nvPr/>
          </p:nvSpPr>
          <p:spPr>
            <a:xfrm>
              <a:off x="2402725" y="2413200"/>
              <a:ext cx="8350" cy="19625"/>
            </a:xfrm>
            <a:custGeom>
              <a:rect b="b" l="l" r="r" t="t"/>
              <a:pathLst>
                <a:path extrusionOk="0" h="785" w="334">
                  <a:moveTo>
                    <a:pt x="259" y="1"/>
                  </a:moveTo>
                  <a:cubicBezTo>
                    <a:pt x="234" y="1"/>
                    <a:pt x="200" y="9"/>
                    <a:pt x="167" y="26"/>
                  </a:cubicBezTo>
                  <a:cubicBezTo>
                    <a:pt x="100" y="59"/>
                    <a:pt x="67" y="93"/>
                    <a:pt x="67" y="159"/>
                  </a:cubicBezTo>
                  <a:cubicBezTo>
                    <a:pt x="34" y="193"/>
                    <a:pt x="0" y="259"/>
                    <a:pt x="0" y="293"/>
                  </a:cubicBezTo>
                  <a:lnTo>
                    <a:pt x="0" y="660"/>
                  </a:lnTo>
                  <a:cubicBezTo>
                    <a:pt x="0" y="693"/>
                    <a:pt x="34" y="726"/>
                    <a:pt x="67" y="760"/>
                  </a:cubicBezTo>
                  <a:cubicBezTo>
                    <a:pt x="67" y="777"/>
                    <a:pt x="75" y="785"/>
                    <a:pt x="92" y="785"/>
                  </a:cubicBezTo>
                  <a:cubicBezTo>
                    <a:pt x="109" y="785"/>
                    <a:pt x="134" y="777"/>
                    <a:pt x="167" y="760"/>
                  </a:cubicBezTo>
                  <a:cubicBezTo>
                    <a:pt x="234" y="726"/>
                    <a:pt x="267" y="693"/>
                    <a:pt x="301" y="626"/>
                  </a:cubicBezTo>
                  <a:cubicBezTo>
                    <a:pt x="301" y="593"/>
                    <a:pt x="334" y="526"/>
                    <a:pt x="334" y="493"/>
                  </a:cubicBezTo>
                  <a:cubicBezTo>
                    <a:pt x="334" y="460"/>
                    <a:pt x="334" y="426"/>
                    <a:pt x="334" y="426"/>
                  </a:cubicBezTo>
                  <a:lnTo>
                    <a:pt x="334" y="293"/>
                  </a:lnTo>
                  <a:lnTo>
                    <a:pt x="334" y="193"/>
                  </a:lnTo>
                  <a:cubicBezTo>
                    <a:pt x="334" y="193"/>
                    <a:pt x="334" y="159"/>
                    <a:pt x="334" y="126"/>
                  </a:cubicBezTo>
                  <a:cubicBezTo>
                    <a:pt x="334" y="93"/>
                    <a:pt x="301" y="59"/>
                    <a:pt x="301" y="26"/>
                  </a:cubicBezTo>
                  <a:cubicBezTo>
                    <a:pt x="301" y="9"/>
                    <a:pt x="284" y="1"/>
                    <a:pt x="259"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80"/>
            <p:cNvSpPr/>
            <p:nvPr/>
          </p:nvSpPr>
          <p:spPr>
            <a:xfrm>
              <a:off x="2425225" y="2387975"/>
              <a:ext cx="12550" cy="68425"/>
            </a:xfrm>
            <a:custGeom>
              <a:rect b="b" l="l" r="r" t="t"/>
              <a:pathLst>
                <a:path extrusionOk="0" h="2737" w="502">
                  <a:moveTo>
                    <a:pt x="501" y="1"/>
                  </a:moveTo>
                  <a:cubicBezTo>
                    <a:pt x="468" y="34"/>
                    <a:pt x="435" y="68"/>
                    <a:pt x="401" y="101"/>
                  </a:cubicBezTo>
                  <a:cubicBezTo>
                    <a:pt x="301" y="201"/>
                    <a:pt x="234" y="334"/>
                    <a:pt x="168" y="468"/>
                  </a:cubicBezTo>
                  <a:cubicBezTo>
                    <a:pt x="101" y="601"/>
                    <a:pt x="68" y="735"/>
                    <a:pt x="34" y="868"/>
                  </a:cubicBezTo>
                  <a:cubicBezTo>
                    <a:pt x="1" y="1035"/>
                    <a:pt x="1" y="1168"/>
                    <a:pt x="1" y="1335"/>
                  </a:cubicBezTo>
                  <a:lnTo>
                    <a:pt x="1" y="1502"/>
                  </a:lnTo>
                  <a:lnTo>
                    <a:pt x="1" y="1836"/>
                  </a:lnTo>
                  <a:lnTo>
                    <a:pt x="1" y="2002"/>
                  </a:lnTo>
                  <a:cubicBezTo>
                    <a:pt x="1" y="2136"/>
                    <a:pt x="1" y="2269"/>
                    <a:pt x="34" y="2403"/>
                  </a:cubicBezTo>
                  <a:cubicBezTo>
                    <a:pt x="68" y="2503"/>
                    <a:pt x="101" y="2569"/>
                    <a:pt x="168" y="2636"/>
                  </a:cubicBezTo>
                  <a:cubicBezTo>
                    <a:pt x="234" y="2703"/>
                    <a:pt x="335" y="2736"/>
                    <a:pt x="401" y="2736"/>
                  </a:cubicBezTo>
                  <a:cubicBezTo>
                    <a:pt x="435" y="2736"/>
                    <a:pt x="468" y="2736"/>
                    <a:pt x="501" y="2703"/>
                  </a:cubicBezTo>
                  <a:lnTo>
                    <a:pt x="501" y="2169"/>
                  </a:lnTo>
                  <a:cubicBezTo>
                    <a:pt x="501" y="2169"/>
                    <a:pt x="501" y="2136"/>
                    <a:pt x="468" y="2136"/>
                  </a:cubicBezTo>
                  <a:cubicBezTo>
                    <a:pt x="401" y="2002"/>
                    <a:pt x="368" y="1869"/>
                    <a:pt x="368" y="1769"/>
                  </a:cubicBezTo>
                  <a:lnTo>
                    <a:pt x="368" y="1435"/>
                  </a:lnTo>
                  <a:lnTo>
                    <a:pt x="368" y="1102"/>
                  </a:lnTo>
                  <a:cubicBezTo>
                    <a:pt x="368" y="935"/>
                    <a:pt x="401" y="768"/>
                    <a:pt x="468" y="601"/>
                  </a:cubicBezTo>
                  <a:lnTo>
                    <a:pt x="501" y="568"/>
                  </a:lnTo>
                  <a:lnTo>
                    <a:pt x="501"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80"/>
            <p:cNvSpPr/>
            <p:nvPr/>
          </p:nvSpPr>
          <p:spPr>
            <a:xfrm>
              <a:off x="2396050" y="2403825"/>
              <a:ext cx="21700" cy="38400"/>
            </a:xfrm>
            <a:custGeom>
              <a:rect b="b" l="l" r="r" t="t"/>
              <a:pathLst>
                <a:path extrusionOk="0" h="1536" w="868">
                  <a:moveTo>
                    <a:pt x="509" y="376"/>
                  </a:moveTo>
                  <a:cubicBezTo>
                    <a:pt x="526" y="376"/>
                    <a:pt x="534" y="384"/>
                    <a:pt x="534" y="401"/>
                  </a:cubicBezTo>
                  <a:cubicBezTo>
                    <a:pt x="568" y="434"/>
                    <a:pt x="601" y="468"/>
                    <a:pt x="601" y="501"/>
                  </a:cubicBezTo>
                  <a:cubicBezTo>
                    <a:pt x="601" y="534"/>
                    <a:pt x="601" y="568"/>
                    <a:pt x="601" y="568"/>
                  </a:cubicBezTo>
                  <a:lnTo>
                    <a:pt x="601" y="668"/>
                  </a:lnTo>
                  <a:lnTo>
                    <a:pt x="601" y="768"/>
                  </a:lnTo>
                  <a:cubicBezTo>
                    <a:pt x="601" y="801"/>
                    <a:pt x="601" y="835"/>
                    <a:pt x="601" y="868"/>
                  </a:cubicBezTo>
                  <a:cubicBezTo>
                    <a:pt x="601" y="901"/>
                    <a:pt x="568" y="968"/>
                    <a:pt x="534" y="1001"/>
                  </a:cubicBezTo>
                  <a:cubicBezTo>
                    <a:pt x="534" y="1068"/>
                    <a:pt x="501" y="1101"/>
                    <a:pt x="434" y="1135"/>
                  </a:cubicBezTo>
                  <a:cubicBezTo>
                    <a:pt x="401" y="1152"/>
                    <a:pt x="376" y="1160"/>
                    <a:pt x="359" y="1160"/>
                  </a:cubicBezTo>
                  <a:cubicBezTo>
                    <a:pt x="342" y="1160"/>
                    <a:pt x="334" y="1152"/>
                    <a:pt x="334" y="1135"/>
                  </a:cubicBezTo>
                  <a:cubicBezTo>
                    <a:pt x="301" y="1101"/>
                    <a:pt x="267" y="1068"/>
                    <a:pt x="267" y="1035"/>
                  </a:cubicBezTo>
                  <a:lnTo>
                    <a:pt x="267" y="868"/>
                  </a:lnTo>
                  <a:lnTo>
                    <a:pt x="267" y="668"/>
                  </a:lnTo>
                  <a:cubicBezTo>
                    <a:pt x="267" y="634"/>
                    <a:pt x="301" y="568"/>
                    <a:pt x="334" y="501"/>
                  </a:cubicBezTo>
                  <a:cubicBezTo>
                    <a:pt x="334" y="468"/>
                    <a:pt x="367" y="434"/>
                    <a:pt x="434" y="401"/>
                  </a:cubicBezTo>
                  <a:cubicBezTo>
                    <a:pt x="467" y="384"/>
                    <a:pt x="492" y="376"/>
                    <a:pt x="509" y="376"/>
                  </a:cubicBezTo>
                  <a:close/>
                  <a:moveTo>
                    <a:pt x="634" y="1"/>
                  </a:moveTo>
                  <a:cubicBezTo>
                    <a:pt x="568" y="1"/>
                    <a:pt x="501" y="34"/>
                    <a:pt x="434" y="67"/>
                  </a:cubicBezTo>
                  <a:cubicBezTo>
                    <a:pt x="367" y="101"/>
                    <a:pt x="301" y="167"/>
                    <a:pt x="234" y="201"/>
                  </a:cubicBezTo>
                  <a:cubicBezTo>
                    <a:pt x="201" y="268"/>
                    <a:pt x="167" y="334"/>
                    <a:pt x="134" y="401"/>
                  </a:cubicBezTo>
                  <a:cubicBezTo>
                    <a:pt x="67" y="468"/>
                    <a:pt x="67" y="534"/>
                    <a:pt x="34" y="601"/>
                  </a:cubicBezTo>
                  <a:cubicBezTo>
                    <a:pt x="34" y="668"/>
                    <a:pt x="0" y="735"/>
                    <a:pt x="0" y="801"/>
                  </a:cubicBezTo>
                  <a:lnTo>
                    <a:pt x="0" y="1001"/>
                  </a:lnTo>
                  <a:lnTo>
                    <a:pt x="0" y="1235"/>
                  </a:lnTo>
                  <a:cubicBezTo>
                    <a:pt x="0" y="1268"/>
                    <a:pt x="34" y="1335"/>
                    <a:pt x="34" y="1368"/>
                  </a:cubicBezTo>
                  <a:cubicBezTo>
                    <a:pt x="67" y="1435"/>
                    <a:pt x="67" y="1468"/>
                    <a:pt x="134" y="1502"/>
                  </a:cubicBezTo>
                  <a:cubicBezTo>
                    <a:pt x="167" y="1502"/>
                    <a:pt x="201" y="1535"/>
                    <a:pt x="234" y="1535"/>
                  </a:cubicBezTo>
                  <a:cubicBezTo>
                    <a:pt x="301" y="1502"/>
                    <a:pt x="367" y="1502"/>
                    <a:pt x="434" y="1468"/>
                  </a:cubicBezTo>
                  <a:cubicBezTo>
                    <a:pt x="501" y="1402"/>
                    <a:pt x="568" y="1368"/>
                    <a:pt x="634" y="1302"/>
                  </a:cubicBezTo>
                  <a:cubicBezTo>
                    <a:pt x="668" y="1235"/>
                    <a:pt x="701" y="1202"/>
                    <a:pt x="734" y="1135"/>
                  </a:cubicBezTo>
                  <a:cubicBezTo>
                    <a:pt x="801" y="1068"/>
                    <a:pt x="801" y="1001"/>
                    <a:pt x="834" y="935"/>
                  </a:cubicBezTo>
                  <a:cubicBezTo>
                    <a:pt x="834" y="868"/>
                    <a:pt x="868" y="801"/>
                    <a:pt x="868" y="735"/>
                  </a:cubicBezTo>
                  <a:lnTo>
                    <a:pt x="868" y="501"/>
                  </a:lnTo>
                  <a:lnTo>
                    <a:pt x="868" y="301"/>
                  </a:lnTo>
                  <a:cubicBezTo>
                    <a:pt x="868" y="234"/>
                    <a:pt x="868" y="201"/>
                    <a:pt x="834" y="134"/>
                  </a:cubicBezTo>
                  <a:cubicBezTo>
                    <a:pt x="801" y="101"/>
                    <a:pt x="801" y="67"/>
                    <a:pt x="734" y="34"/>
                  </a:cubicBezTo>
                  <a:cubicBezTo>
                    <a:pt x="701" y="1"/>
                    <a:pt x="668" y="1"/>
                    <a:pt x="634"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80"/>
            <p:cNvSpPr/>
            <p:nvPr/>
          </p:nvSpPr>
          <p:spPr>
            <a:xfrm>
              <a:off x="2364350" y="2455525"/>
              <a:ext cx="21725" cy="38400"/>
            </a:xfrm>
            <a:custGeom>
              <a:rect b="b" l="l" r="r" t="t"/>
              <a:pathLst>
                <a:path extrusionOk="0" h="1536" w="869">
                  <a:moveTo>
                    <a:pt x="518" y="376"/>
                  </a:moveTo>
                  <a:cubicBezTo>
                    <a:pt x="535" y="376"/>
                    <a:pt x="551" y="384"/>
                    <a:pt x="568" y="401"/>
                  </a:cubicBezTo>
                  <a:cubicBezTo>
                    <a:pt x="601" y="434"/>
                    <a:pt x="601" y="468"/>
                    <a:pt x="601" y="501"/>
                  </a:cubicBezTo>
                  <a:lnTo>
                    <a:pt x="601" y="568"/>
                  </a:lnTo>
                  <a:lnTo>
                    <a:pt x="601" y="801"/>
                  </a:lnTo>
                  <a:lnTo>
                    <a:pt x="601" y="868"/>
                  </a:lnTo>
                  <a:cubicBezTo>
                    <a:pt x="601" y="901"/>
                    <a:pt x="601" y="968"/>
                    <a:pt x="568" y="1002"/>
                  </a:cubicBezTo>
                  <a:cubicBezTo>
                    <a:pt x="535" y="1068"/>
                    <a:pt x="501" y="1102"/>
                    <a:pt x="468" y="1135"/>
                  </a:cubicBezTo>
                  <a:cubicBezTo>
                    <a:pt x="435" y="1152"/>
                    <a:pt x="410" y="1160"/>
                    <a:pt x="389" y="1160"/>
                  </a:cubicBezTo>
                  <a:cubicBezTo>
                    <a:pt x="368" y="1160"/>
                    <a:pt x="351" y="1152"/>
                    <a:pt x="334" y="1135"/>
                  </a:cubicBezTo>
                  <a:cubicBezTo>
                    <a:pt x="301" y="1102"/>
                    <a:pt x="301" y="1068"/>
                    <a:pt x="301" y="1035"/>
                  </a:cubicBezTo>
                  <a:lnTo>
                    <a:pt x="301" y="968"/>
                  </a:lnTo>
                  <a:lnTo>
                    <a:pt x="301" y="735"/>
                  </a:lnTo>
                  <a:lnTo>
                    <a:pt x="301" y="668"/>
                  </a:lnTo>
                  <a:cubicBezTo>
                    <a:pt x="301" y="635"/>
                    <a:pt x="301" y="568"/>
                    <a:pt x="334" y="535"/>
                  </a:cubicBezTo>
                  <a:cubicBezTo>
                    <a:pt x="368" y="468"/>
                    <a:pt x="401" y="434"/>
                    <a:pt x="468" y="401"/>
                  </a:cubicBezTo>
                  <a:cubicBezTo>
                    <a:pt x="485" y="384"/>
                    <a:pt x="501" y="376"/>
                    <a:pt x="518" y="376"/>
                  </a:cubicBezTo>
                  <a:close/>
                  <a:moveTo>
                    <a:pt x="635" y="1"/>
                  </a:moveTo>
                  <a:cubicBezTo>
                    <a:pt x="568" y="34"/>
                    <a:pt x="501" y="34"/>
                    <a:pt x="435" y="68"/>
                  </a:cubicBezTo>
                  <a:cubicBezTo>
                    <a:pt x="368" y="101"/>
                    <a:pt x="301" y="168"/>
                    <a:pt x="268" y="234"/>
                  </a:cubicBezTo>
                  <a:cubicBezTo>
                    <a:pt x="201" y="268"/>
                    <a:pt x="168" y="334"/>
                    <a:pt x="134" y="401"/>
                  </a:cubicBezTo>
                  <a:cubicBezTo>
                    <a:pt x="101" y="468"/>
                    <a:pt x="68" y="535"/>
                    <a:pt x="34" y="601"/>
                  </a:cubicBezTo>
                  <a:cubicBezTo>
                    <a:pt x="34" y="668"/>
                    <a:pt x="34" y="735"/>
                    <a:pt x="1" y="801"/>
                  </a:cubicBezTo>
                  <a:lnTo>
                    <a:pt x="1" y="1035"/>
                  </a:lnTo>
                  <a:lnTo>
                    <a:pt x="1" y="1235"/>
                  </a:lnTo>
                  <a:cubicBezTo>
                    <a:pt x="34" y="1302"/>
                    <a:pt x="34" y="1335"/>
                    <a:pt x="34" y="1402"/>
                  </a:cubicBezTo>
                  <a:cubicBezTo>
                    <a:pt x="68" y="1435"/>
                    <a:pt x="101" y="1469"/>
                    <a:pt x="134" y="1502"/>
                  </a:cubicBezTo>
                  <a:cubicBezTo>
                    <a:pt x="168" y="1535"/>
                    <a:pt x="201" y="1535"/>
                    <a:pt x="268" y="1535"/>
                  </a:cubicBezTo>
                  <a:cubicBezTo>
                    <a:pt x="334" y="1535"/>
                    <a:pt x="401" y="1502"/>
                    <a:pt x="435" y="1469"/>
                  </a:cubicBezTo>
                  <a:cubicBezTo>
                    <a:pt x="501" y="1435"/>
                    <a:pt x="568" y="1368"/>
                    <a:pt x="635" y="1335"/>
                  </a:cubicBezTo>
                  <a:cubicBezTo>
                    <a:pt x="701" y="1268"/>
                    <a:pt x="735" y="1202"/>
                    <a:pt x="768" y="1135"/>
                  </a:cubicBezTo>
                  <a:cubicBezTo>
                    <a:pt x="801" y="1068"/>
                    <a:pt x="835" y="1002"/>
                    <a:pt x="835" y="935"/>
                  </a:cubicBezTo>
                  <a:cubicBezTo>
                    <a:pt x="868" y="868"/>
                    <a:pt x="868" y="801"/>
                    <a:pt x="868" y="735"/>
                  </a:cubicBezTo>
                  <a:lnTo>
                    <a:pt x="868" y="535"/>
                  </a:lnTo>
                  <a:lnTo>
                    <a:pt x="868" y="301"/>
                  </a:lnTo>
                  <a:cubicBezTo>
                    <a:pt x="868" y="268"/>
                    <a:pt x="868" y="201"/>
                    <a:pt x="835" y="168"/>
                  </a:cubicBezTo>
                  <a:cubicBezTo>
                    <a:pt x="835" y="101"/>
                    <a:pt x="801" y="68"/>
                    <a:pt x="768" y="34"/>
                  </a:cubicBezTo>
                  <a:cubicBezTo>
                    <a:pt x="735" y="34"/>
                    <a:pt x="668" y="1"/>
                    <a:pt x="63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80"/>
            <p:cNvSpPr/>
            <p:nvPr/>
          </p:nvSpPr>
          <p:spPr>
            <a:xfrm>
              <a:off x="2369375" y="2424675"/>
              <a:ext cx="45050" cy="48400"/>
            </a:xfrm>
            <a:custGeom>
              <a:rect b="b" l="l" r="r" t="t"/>
              <a:pathLst>
                <a:path extrusionOk="0" h="1936" w="1802">
                  <a:moveTo>
                    <a:pt x="234" y="1"/>
                  </a:moveTo>
                  <a:lnTo>
                    <a:pt x="67" y="101"/>
                  </a:lnTo>
                  <a:cubicBezTo>
                    <a:pt x="33" y="101"/>
                    <a:pt x="33" y="101"/>
                    <a:pt x="0" y="134"/>
                  </a:cubicBezTo>
                  <a:cubicBezTo>
                    <a:pt x="0" y="167"/>
                    <a:pt x="0" y="167"/>
                    <a:pt x="0" y="201"/>
                  </a:cubicBezTo>
                  <a:cubicBezTo>
                    <a:pt x="0" y="201"/>
                    <a:pt x="0" y="201"/>
                    <a:pt x="0" y="234"/>
                  </a:cubicBezTo>
                  <a:lnTo>
                    <a:pt x="1434" y="1902"/>
                  </a:lnTo>
                  <a:lnTo>
                    <a:pt x="1468" y="1935"/>
                  </a:lnTo>
                  <a:lnTo>
                    <a:pt x="1534" y="1935"/>
                  </a:lnTo>
                  <a:lnTo>
                    <a:pt x="1735" y="1835"/>
                  </a:lnTo>
                  <a:cubicBezTo>
                    <a:pt x="1735" y="1802"/>
                    <a:pt x="1768" y="1802"/>
                    <a:pt x="1768" y="1769"/>
                  </a:cubicBezTo>
                  <a:cubicBezTo>
                    <a:pt x="1768" y="1735"/>
                    <a:pt x="1801" y="1735"/>
                    <a:pt x="1801" y="1702"/>
                  </a:cubicBezTo>
                  <a:cubicBezTo>
                    <a:pt x="1801" y="1702"/>
                    <a:pt x="1768" y="1702"/>
                    <a:pt x="1768" y="1668"/>
                  </a:cubicBezTo>
                  <a:lnTo>
                    <a:pt x="334"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80"/>
            <p:cNvSpPr/>
            <p:nvPr/>
          </p:nvSpPr>
          <p:spPr>
            <a:xfrm>
              <a:off x="2437750" y="2207025"/>
              <a:ext cx="25" cy="54225"/>
            </a:xfrm>
            <a:custGeom>
              <a:rect b="b" l="l" r="r" t="t"/>
              <a:pathLst>
                <a:path extrusionOk="0" h="2169" w="1">
                  <a:moveTo>
                    <a:pt x="0" y="2169"/>
                  </a:moveTo>
                  <a:lnTo>
                    <a:pt x="0" y="2169"/>
                  </a:lnTo>
                  <a:lnTo>
                    <a:pt x="0" y="0"/>
                  </a:lnTo>
                  <a:lnTo>
                    <a:pt x="0"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80"/>
            <p:cNvSpPr/>
            <p:nvPr/>
          </p:nvSpPr>
          <p:spPr>
            <a:xfrm>
              <a:off x="2281800" y="2207025"/>
              <a:ext cx="155975" cy="357775"/>
            </a:xfrm>
            <a:custGeom>
              <a:rect b="b" l="l" r="r" t="t"/>
              <a:pathLst>
                <a:path extrusionOk="0" h="14311" w="6239">
                  <a:moveTo>
                    <a:pt x="6238" y="0"/>
                  </a:moveTo>
                  <a:cubicBezTo>
                    <a:pt x="4737" y="934"/>
                    <a:pt x="3503" y="2202"/>
                    <a:pt x="2569" y="3703"/>
                  </a:cubicBezTo>
                  <a:cubicBezTo>
                    <a:pt x="1502" y="5371"/>
                    <a:pt x="734" y="7239"/>
                    <a:pt x="334" y="9174"/>
                  </a:cubicBezTo>
                  <a:cubicBezTo>
                    <a:pt x="134" y="10074"/>
                    <a:pt x="1" y="10975"/>
                    <a:pt x="1" y="11909"/>
                  </a:cubicBezTo>
                  <a:cubicBezTo>
                    <a:pt x="1" y="12709"/>
                    <a:pt x="101" y="13510"/>
                    <a:pt x="334" y="14311"/>
                  </a:cubicBezTo>
                  <a:lnTo>
                    <a:pt x="1869" y="12743"/>
                  </a:lnTo>
                  <a:cubicBezTo>
                    <a:pt x="1702" y="12176"/>
                    <a:pt x="1635" y="11575"/>
                    <a:pt x="1635" y="10975"/>
                  </a:cubicBezTo>
                  <a:cubicBezTo>
                    <a:pt x="1635" y="10308"/>
                    <a:pt x="1735" y="9607"/>
                    <a:pt x="1869" y="8940"/>
                  </a:cubicBezTo>
                  <a:cubicBezTo>
                    <a:pt x="2169" y="7506"/>
                    <a:pt x="2736" y="6138"/>
                    <a:pt x="3536" y="4904"/>
                  </a:cubicBezTo>
                  <a:cubicBezTo>
                    <a:pt x="4204" y="3803"/>
                    <a:pt x="5138" y="2869"/>
                    <a:pt x="6238" y="2169"/>
                  </a:cubicBezTo>
                  <a:lnTo>
                    <a:pt x="6238"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80"/>
            <p:cNvSpPr/>
            <p:nvPr/>
          </p:nvSpPr>
          <p:spPr>
            <a:xfrm>
              <a:off x="2290150" y="2525575"/>
              <a:ext cx="80075" cy="110100"/>
            </a:xfrm>
            <a:custGeom>
              <a:rect b="b" l="l" r="r" t="t"/>
              <a:pathLst>
                <a:path extrusionOk="0" h="4404" w="3203">
                  <a:moveTo>
                    <a:pt x="1535" y="1"/>
                  </a:moveTo>
                  <a:lnTo>
                    <a:pt x="0" y="1569"/>
                  </a:lnTo>
                  <a:cubicBezTo>
                    <a:pt x="400" y="3003"/>
                    <a:pt x="1201" y="4004"/>
                    <a:pt x="2235" y="4404"/>
                  </a:cubicBezTo>
                  <a:lnTo>
                    <a:pt x="3202" y="2102"/>
                  </a:lnTo>
                  <a:cubicBezTo>
                    <a:pt x="2435" y="1802"/>
                    <a:pt x="1835" y="1068"/>
                    <a:pt x="153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80"/>
            <p:cNvSpPr/>
            <p:nvPr/>
          </p:nvSpPr>
          <p:spPr>
            <a:xfrm>
              <a:off x="2437750" y="2568125"/>
              <a:ext cx="25" cy="54225"/>
            </a:xfrm>
            <a:custGeom>
              <a:rect b="b" l="l" r="r" t="t"/>
              <a:pathLst>
                <a:path extrusionOk="0" h="2169" w="1">
                  <a:moveTo>
                    <a:pt x="0" y="0"/>
                  </a:moveTo>
                  <a:lnTo>
                    <a:pt x="0" y="2168"/>
                  </a:lnTo>
                  <a:lnTo>
                    <a:pt x="0" y="2168"/>
                  </a:lnTo>
                  <a:lnTo>
                    <a:pt x="0"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80"/>
            <p:cNvSpPr/>
            <p:nvPr/>
          </p:nvSpPr>
          <p:spPr>
            <a:xfrm>
              <a:off x="2346025" y="2568125"/>
              <a:ext cx="91750" cy="73400"/>
            </a:xfrm>
            <a:custGeom>
              <a:rect b="b" l="l" r="r" t="t"/>
              <a:pathLst>
                <a:path extrusionOk="0" h="2936" w="3670">
                  <a:moveTo>
                    <a:pt x="3669" y="0"/>
                  </a:moveTo>
                  <a:cubicBezTo>
                    <a:pt x="3028" y="385"/>
                    <a:pt x="2414" y="564"/>
                    <a:pt x="1853" y="564"/>
                  </a:cubicBezTo>
                  <a:cubicBezTo>
                    <a:pt x="1540" y="564"/>
                    <a:pt x="1243" y="508"/>
                    <a:pt x="967" y="400"/>
                  </a:cubicBezTo>
                  <a:lnTo>
                    <a:pt x="0" y="2702"/>
                  </a:lnTo>
                  <a:cubicBezTo>
                    <a:pt x="370" y="2857"/>
                    <a:pt x="769" y="2935"/>
                    <a:pt x="1193" y="2935"/>
                  </a:cubicBezTo>
                  <a:cubicBezTo>
                    <a:pt x="1953" y="2935"/>
                    <a:pt x="2791" y="2683"/>
                    <a:pt x="3669" y="2168"/>
                  </a:cubicBezTo>
                  <a:lnTo>
                    <a:pt x="3669"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80"/>
            <p:cNvSpPr/>
            <p:nvPr/>
          </p:nvSpPr>
          <p:spPr>
            <a:xfrm>
              <a:off x="3091550" y="2223200"/>
              <a:ext cx="344800" cy="431675"/>
            </a:xfrm>
            <a:custGeom>
              <a:rect b="b" l="l" r="r" t="t"/>
              <a:pathLst>
                <a:path extrusionOk="0" h="17267" w="13792">
                  <a:moveTo>
                    <a:pt x="13310" y="421"/>
                  </a:moveTo>
                  <a:cubicBezTo>
                    <a:pt x="13310" y="454"/>
                    <a:pt x="13343" y="488"/>
                    <a:pt x="13343" y="588"/>
                  </a:cubicBezTo>
                  <a:lnTo>
                    <a:pt x="13343" y="8994"/>
                  </a:lnTo>
                  <a:cubicBezTo>
                    <a:pt x="13343" y="9294"/>
                    <a:pt x="13176" y="9561"/>
                    <a:pt x="12943" y="9727"/>
                  </a:cubicBezTo>
                  <a:lnTo>
                    <a:pt x="667" y="16833"/>
                  </a:lnTo>
                  <a:cubicBezTo>
                    <a:pt x="597" y="16856"/>
                    <a:pt x="559" y="16880"/>
                    <a:pt x="532" y="16880"/>
                  </a:cubicBezTo>
                  <a:cubicBezTo>
                    <a:pt x="520" y="16880"/>
                    <a:pt x="510" y="16876"/>
                    <a:pt x="501" y="16866"/>
                  </a:cubicBezTo>
                  <a:cubicBezTo>
                    <a:pt x="467" y="16866"/>
                    <a:pt x="434" y="16799"/>
                    <a:pt x="434" y="16699"/>
                  </a:cubicBezTo>
                  <a:lnTo>
                    <a:pt x="434" y="8293"/>
                  </a:lnTo>
                  <a:cubicBezTo>
                    <a:pt x="467" y="7993"/>
                    <a:pt x="601" y="7726"/>
                    <a:pt x="868" y="7559"/>
                  </a:cubicBezTo>
                  <a:lnTo>
                    <a:pt x="13143" y="488"/>
                  </a:lnTo>
                  <a:cubicBezTo>
                    <a:pt x="13176" y="454"/>
                    <a:pt x="13210" y="421"/>
                    <a:pt x="13276" y="421"/>
                  </a:cubicBezTo>
                  <a:close/>
                  <a:moveTo>
                    <a:pt x="13238" y="0"/>
                  </a:moveTo>
                  <a:cubicBezTo>
                    <a:pt x="13126" y="0"/>
                    <a:pt x="13012" y="37"/>
                    <a:pt x="12910" y="121"/>
                  </a:cubicBezTo>
                  <a:lnTo>
                    <a:pt x="667" y="7192"/>
                  </a:lnTo>
                  <a:cubicBezTo>
                    <a:pt x="267" y="7426"/>
                    <a:pt x="34" y="7859"/>
                    <a:pt x="34" y="8293"/>
                  </a:cubicBezTo>
                  <a:lnTo>
                    <a:pt x="34" y="16699"/>
                  </a:lnTo>
                  <a:cubicBezTo>
                    <a:pt x="0" y="16899"/>
                    <a:pt x="100" y="17099"/>
                    <a:pt x="267" y="17233"/>
                  </a:cubicBezTo>
                  <a:cubicBezTo>
                    <a:pt x="334" y="17266"/>
                    <a:pt x="434" y="17266"/>
                    <a:pt x="501" y="17266"/>
                  </a:cubicBezTo>
                  <a:cubicBezTo>
                    <a:pt x="634" y="17266"/>
                    <a:pt x="734" y="17233"/>
                    <a:pt x="868" y="17199"/>
                  </a:cubicBezTo>
                  <a:lnTo>
                    <a:pt x="13110" y="10094"/>
                  </a:lnTo>
                  <a:cubicBezTo>
                    <a:pt x="13510" y="9861"/>
                    <a:pt x="13743" y="9427"/>
                    <a:pt x="13743" y="8994"/>
                  </a:cubicBezTo>
                  <a:lnTo>
                    <a:pt x="13743" y="588"/>
                  </a:lnTo>
                  <a:cubicBezTo>
                    <a:pt x="13792" y="250"/>
                    <a:pt x="13527" y="0"/>
                    <a:pt x="1323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80"/>
            <p:cNvSpPr/>
            <p:nvPr/>
          </p:nvSpPr>
          <p:spPr>
            <a:xfrm>
              <a:off x="3131575" y="2313825"/>
              <a:ext cx="265100" cy="154250"/>
            </a:xfrm>
            <a:custGeom>
              <a:rect b="b" l="l" r="r" t="t"/>
              <a:pathLst>
                <a:path extrusionOk="0" h="6170" w="10604">
                  <a:moveTo>
                    <a:pt x="10317" y="1"/>
                  </a:moveTo>
                  <a:cubicBezTo>
                    <a:pt x="10282" y="1"/>
                    <a:pt x="10245" y="10"/>
                    <a:pt x="10208" y="31"/>
                  </a:cubicBezTo>
                  <a:lnTo>
                    <a:pt x="201" y="5802"/>
                  </a:lnTo>
                  <a:cubicBezTo>
                    <a:pt x="0" y="5902"/>
                    <a:pt x="67" y="6169"/>
                    <a:pt x="301" y="6169"/>
                  </a:cubicBezTo>
                  <a:cubicBezTo>
                    <a:pt x="334" y="6169"/>
                    <a:pt x="367" y="6169"/>
                    <a:pt x="401" y="6136"/>
                  </a:cubicBezTo>
                  <a:lnTo>
                    <a:pt x="10408" y="365"/>
                  </a:lnTo>
                  <a:cubicBezTo>
                    <a:pt x="10604" y="253"/>
                    <a:pt x="10495" y="1"/>
                    <a:pt x="1031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80"/>
            <p:cNvSpPr/>
            <p:nvPr/>
          </p:nvSpPr>
          <p:spPr>
            <a:xfrm>
              <a:off x="3131575" y="2362100"/>
              <a:ext cx="263550" cy="154325"/>
            </a:xfrm>
            <a:custGeom>
              <a:rect b="b" l="l" r="r" t="t"/>
              <a:pathLst>
                <a:path extrusionOk="0" h="6173" w="10542">
                  <a:moveTo>
                    <a:pt x="10298" y="0"/>
                  </a:moveTo>
                  <a:cubicBezTo>
                    <a:pt x="10263" y="0"/>
                    <a:pt x="10231" y="12"/>
                    <a:pt x="10208" y="35"/>
                  </a:cubicBezTo>
                  <a:lnTo>
                    <a:pt x="201" y="5806"/>
                  </a:lnTo>
                  <a:cubicBezTo>
                    <a:pt x="0" y="5906"/>
                    <a:pt x="67" y="6173"/>
                    <a:pt x="301" y="6173"/>
                  </a:cubicBezTo>
                  <a:lnTo>
                    <a:pt x="401" y="6173"/>
                  </a:lnTo>
                  <a:lnTo>
                    <a:pt x="10408" y="369"/>
                  </a:lnTo>
                  <a:cubicBezTo>
                    <a:pt x="10508" y="335"/>
                    <a:pt x="10541" y="202"/>
                    <a:pt x="10475" y="102"/>
                  </a:cubicBezTo>
                  <a:cubicBezTo>
                    <a:pt x="10432" y="37"/>
                    <a:pt x="10361" y="0"/>
                    <a:pt x="1029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80"/>
            <p:cNvSpPr/>
            <p:nvPr/>
          </p:nvSpPr>
          <p:spPr>
            <a:xfrm>
              <a:off x="3131825" y="2410475"/>
              <a:ext cx="263300" cy="154400"/>
            </a:xfrm>
            <a:custGeom>
              <a:rect b="b" l="l" r="r" t="t"/>
              <a:pathLst>
                <a:path extrusionOk="0" h="6176" w="10532">
                  <a:moveTo>
                    <a:pt x="10288" y="0"/>
                  </a:moveTo>
                  <a:cubicBezTo>
                    <a:pt x="10253" y="0"/>
                    <a:pt x="10221" y="11"/>
                    <a:pt x="10198" y="35"/>
                  </a:cubicBezTo>
                  <a:lnTo>
                    <a:pt x="191" y="5806"/>
                  </a:lnTo>
                  <a:cubicBezTo>
                    <a:pt x="1" y="5901"/>
                    <a:pt x="51" y="6175"/>
                    <a:pt x="255" y="6175"/>
                  </a:cubicBezTo>
                  <a:cubicBezTo>
                    <a:pt x="267" y="6175"/>
                    <a:pt x="278" y="6174"/>
                    <a:pt x="291" y="6173"/>
                  </a:cubicBezTo>
                  <a:lnTo>
                    <a:pt x="391" y="6173"/>
                  </a:lnTo>
                  <a:lnTo>
                    <a:pt x="10398" y="368"/>
                  </a:lnTo>
                  <a:cubicBezTo>
                    <a:pt x="10498" y="335"/>
                    <a:pt x="10531" y="202"/>
                    <a:pt x="10465" y="102"/>
                  </a:cubicBezTo>
                  <a:cubicBezTo>
                    <a:pt x="10422" y="37"/>
                    <a:pt x="10351" y="0"/>
                    <a:pt x="1028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80"/>
            <p:cNvSpPr/>
            <p:nvPr/>
          </p:nvSpPr>
          <p:spPr>
            <a:xfrm>
              <a:off x="2632875" y="2488225"/>
              <a:ext cx="344450" cy="431825"/>
            </a:xfrm>
            <a:custGeom>
              <a:rect b="b" l="l" r="r" t="t"/>
              <a:pathLst>
                <a:path extrusionOk="0" h="17273" w="13778">
                  <a:moveTo>
                    <a:pt x="13277" y="394"/>
                  </a:moveTo>
                  <a:lnTo>
                    <a:pt x="13310" y="427"/>
                  </a:lnTo>
                  <a:cubicBezTo>
                    <a:pt x="13344" y="427"/>
                    <a:pt x="13344" y="494"/>
                    <a:pt x="13344" y="594"/>
                  </a:cubicBezTo>
                  <a:lnTo>
                    <a:pt x="13344" y="9000"/>
                  </a:lnTo>
                  <a:cubicBezTo>
                    <a:pt x="13344" y="9267"/>
                    <a:pt x="13177" y="9567"/>
                    <a:pt x="12943" y="9734"/>
                  </a:cubicBezTo>
                  <a:lnTo>
                    <a:pt x="668" y="16806"/>
                  </a:lnTo>
                  <a:cubicBezTo>
                    <a:pt x="621" y="16829"/>
                    <a:pt x="574" y="16853"/>
                    <a:pt x="538" y="16853"/>
                  </a:cubicBezTo>
                  <a:cubicBezTo>
                    <a:pt x="524" y="16853"/>
                    <a:pt x="511" y="16849"/>
                    <a:pt x="501" y="16839"/>
                  </a:cubicBezTo>
                  <a:cubicBezTo>
                    <a:pt x="468" y="16839"/>
                    <a:pt x="435" y="16772"/>
                    <a:pt x="435" y="16672"/>
                  </a:cubicBezTo>
                  <a:lnTo>
                    <a:pt x="435" y="8300"/>
                  </a:lnTo>
                  <a:cubicBezTo>
                    <a:pt x="468" y="7999"/>
                    <a:pt x="635" y="7733"/>
                    <a:pt x="868" y="7532"/>
                  </a:cubicBezTo>
                  <a:lnTo>
                    <a:pt x="13144" y="461"/>
                  </a:lnTo>
                  <a:cubicBezTo>
                    <a:pt x="13177" y="427"/>
                    <a:pt x="13210" y="427"/>
                    <a:pt x="13277" y="394"/>
                  </a:cubicBezTo>
                  <a:close/>
                  <a:moveTo>
                    <a:pt x="13276" y="0"/>
                  </a:moveTo>
                  <a:cubicBezTo>
                    <a:pt x="13160" y="0"/>
                    <a:pt x="13040" y="36"/>
                    <a:pt x="12943" y="94"/>
                  </a:cubicBezTo>
                  <a:lnTo>
                    <a:pt x="668" y="7199"/>
                  </a:lnTo>
                  <a:cubicBezTo>
                    <a:pt x="301" y="7432"/>
                    <a:pt x="68" y="7833"/>
                    <a:pt x="34" y="8300"/>
                  </a:cubicBezTo>
                  <a:lnTo>
                    <a:pt x="34" y="16672"/>
                  </a:lnTo>
                  <a:cubicBezTo>
                    <a:pt x="1" y="16873"/>
                    <a:pt x="101" y="17073"/>
                    <a:pt x="301" y="17206"/>
                  </a:cubicBezTo>
                  <a:cubicBezTo>
                    <a:pt x="368" y="17239"/>
                    <a:pt x="435" y="17273"/>
                    <a:pt x="535" y="17273"/>
                  </a:cubicBezTo>
                  <a:cubicBezTo>
                    <a:pt x="635" y="17273"/>
                    <a:pt x="768" y="17206"/>
                    <a:pt x="868" y="17173"/>
                  </a:cubicBezTo>
                  <a:lnTo>
                    <a:pt x="13144" y="10068"/>
                  </a:lnTo>
                  <a:cubicBezTo>
                    <a:pt x="13511" y="9834"/>
                    <a:pt x="13744" y="9434"/>
                    <a:pt x="13777" y="8967"/>
                  </a:cubicBezTo>
                  <a:lnTo>
                    <a:pt x="13777" y="594"/>
                  </a:lnTo>
                  <a:cubicBezTo>
                    <a:pt x="13777" y="361"/>
                    <a:pt x="13677" y="161"/>
                    <a:pt x="13511" y="60"/>
                  </a:cubicBezTo>
                  <a:cubicBezTo>
                    <a:pt x="13441" y="19"/>
                    <a:pt x="13359" y="0"/>
                    <a:pt x="1327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80"/>
            <p:cNvSpPr/>
            <p:nvPr/>
          </p:nvSpPr>
          <p:spPr>
            <a:xfrm>
              <a:off x="2673750" y="2578075"/>
              <a:ext cx="263550" cy="155175"/>
            </a:xfrm>
            <a:custGeom>
              <a:rect b="b" l="l" r="r" t="t"/>
              <a:pathLst>
                <a:path extrusionOk="0" h="6207" w="10542">
                  <a:moveTo>
                    <a:pt x="10298" y="1"/>
                  </a:moveTo>
                  <a:cubicBezTo>
                    <a:pt x="10263" y="1"/>
                    <a:pt x="10231" y="12"/>
                    <a:pt x="10208" y="36"/>
                  </a:cubicBezTo>
                  <a:lnTo>
                    <a:pt x="201" y="5806"/>
                  </a:lnTo>
                  <a:cubicBezTo>
                    <a:pt x="0" y="5907"/>
                    <a:pt x="67" y="6207"/>
                    <a:pt x="301" y="6207"/>
                  </a:cubicBezTo>
                  <a:cubicBezTo>
                    <a:pt x="334" y="6207"/>
                    <a:pt x="367" y="6173"/>
                    <a:pt x="401" y="6173"/>
                  </a:cubicBezTo>
                  <a:lnTo>
                    <a:pt x="10408" y="403"/>
                  </a:lnTo>
                  <a:cubicBezTo>
                    <a:pt x="10508" y="336"/>
                    <a:pt x="10541" y="202"/>
                    <a:pt x="10475" y="102"/>
                  </a:cubicBezTo>
                  <a:cubicBezTo>
                    <a:pt x="10431" y="38"/>
                    <a:pt x="10361" y="1"/>
                    <a:pt x="1029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80"/>
            <p:cNvSpPr/>
            <p:nvPr/>
          </p:nvSpPr>
          <p:spPr>
            <a:xfrm>
              <a:off x="2673750" y="2627300"/>
              <a:ext cx="263550" cy="154325"/>
            </a:xfrm>
            <a:custGeom>
              <a:rect b="b" l="l" r="r" t="t"/>
              <a:pathLst>
                <a:path extrusionOk="0" h="6173" w="10542">
                  <a:moveTo>
                    <a:pt x="10298" y="0"/>
                  </a:moveTo>
                  <a:cubicBezTo>
                    <a:pt x="10263" y="0"/>
                    <a:pt x="10231" y="11"/>
                    <a:pt x="10208" y="35"/>
                  </a:cubicBezTo>
                  <a:lnTo>
                    <a:pt x="201" y="5806"/>
                  </a:lnTo>
                  <a:cubicBezTo>
                    <a:pt x="0" y="5906"/>
                    <a:pt x="67" y="6172"/>
                    <a:pt x="301" y="6172"/>
                  </a:cubicBezTo>
                  <a:cubicBezTo>
                    <a:pt x="334" y="6172"/>
                    <a:pt x="367" y="6172"/>
                    <a:pt x="401" y="6139"/>
                  </a:cubicBezTo>
                  <a:lnTo>
                    <a:pt x="10408" y="368"/>
                  </a:lnTo>
                  <a:cubicBezTo>
                    <a:pt x="10508" y="302"/>
                    <a:pt x="10541" y="202"/>
                    <a:pt x="10475" y="101"/>
                  </a:cubicBezTo>
                  <a:cubicBezTo>
                    <a:pt x="10431" y="37"/>
                    <a:pt x="10361" y="0"/>
                    <a:pt x="1029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80"/>
            <p:cNvSpPr/>
            <p:nvPr/>
          </p:nvSpPr>
          <p:spPr>
            <a:xfrm>
              <a:off x="2673750" y="2674975"/>
              <a:ext cx="265175" cy="155025"/>
            </a:xfrm>
            <a:custGeom>
              <a:rect b="b" l="l" r="r" t="t"/>
              <a:pathLst>
                <a:path extrusionOk="0" h="6201" w="10607">
                  <a:moveTo>
                    <a:pt x="10309" y="0"/>
                  </a:moveTo>
                  <a:cubicBezTo>
                    <a:pt x="10277" y="0"/>
                    <a:pt x="10243" y="9"/>
                    <a:pt x="10208" y="29"/>
                  </a:cubicBezTo>
                  <a:lnTo>
                    <a:pt x="201" y="5800"/>
                  </a:lnTo>
                  <a:cubicBezTo>
                    <a:pt x="0" y="5900"/>
                    <a:pt x="67" y="6200"/>
                    <a:pt x="301" y="6200"/>
                  </a:cubicBezTo>
                  <a:cubicBezTo>
                    <a:pt x="334" y="6200"/>
                    <a:pt x="367" y="6167"/>
                    <a:pt x="401" y="6167"/>
                  </a:cubicBezTo>
                  <a:lnTo>
                    <a:pt x="10408" y="396"/>
                  </a:lnTo>
                  <a:cubicBezTo>
                    <a:pt x="10606" y="283"/>
                    <a:pt x="10491" y="0"/>
                    <a:pt x="1030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80"/>
            <p:cNvSpPr/>
            <p:nvPr/>
          </p:nvSpPr>
          <p:spPr>
            <a:xfrm>
              <a:off x="3645275" y="946250"/>
              <a:ext cx="1828825" cy="3114675"/>
            </a:xfrm>
            <a:custGeom>
              <a:rect b="b" l="l" r="r" t="t"/>
              <a:pathLst>
                <a:path extrusionOk="0" h="124587" w="73153">
                  <a:moveTo>
                    <a:pt x="70749" y="0"/>
                  </a:moveTo>
                  <a:cubicBezTo>
                    <a:pt x="70509" y="0"/>
                    <a:pt x="70274" y="76"/>
                    <a:pt x="70084" y="229"/>
                  </a:cubicBezTo>
                  <a:lnTo>
                    <a:pt x="1735" y="39690"/>
                  </a:lnTo>
                  <a:cubicBezTo>
                    <a:pt x="734" y="40324"/>
                    <a:pt x="101" y="41425"/>
                    <a:pt x="67" y="42592"/>
                  </a:cubicBezTo>
                  <a:lnTo>
                    <a:pt x="67" y="122616"/>
                  </a:lnTo>
                  <a:cubicBezTo>
                    <a:pt x="0" y="123050"/>
                    <a:pt x="201" y="123450"/>
                    <a:pt x="568" y="123717"/>
                  </a:cubicBezTo>
                  <a:lnTo>
                    <a:pt x="1902" y="124484"/>
                  </a:lnTo>
                  <a:cubicBezTo>
                    <a:pt x="2063" y="124552"/>
                    <a:pt x="2230" y="124586"/>
                    <a:pt x="2396" y="124586"/>
                  </a:cubicBezTo>
                  <a:cubicBezTo>
                    <a:pt x="2641" y="124586"/>
                    <a:pt x="2884" y="124510"/>
                    <a:pt x="3103" y="124351"/>
                  </a:cubicBezTo>
                  <a:lnTo>
                    <a:pt x="71418" y="84889"/>
                  </a:lnTo>
                  <a:cubicBezTo>
                    <a:pt x="72419" y="84256"/>
                    <a:pt x="73053" y="83155"/>
                    <a:pt x="73086" y="81987"/>
                  </a:cubicBezTo>
                  <a:lnTo>
                    <a:pt x="73086" y="1963"/>
                  </a:lnTo>
                  <a:cubicBezTo>
                    <a:pt x="73153" y="1530"/>
                    <a:pt x="72953" y="1096"/>
                    <a:pt x="72586" y="863"/>
                  </a:cubicBezTo>
                  <a:lnTo>
                    <a:pt x="71285" y="129"/>
                  </a:lnTo>
                  <a:cubicBezTo>
                    <a:pt x="71113" y="43"/>
                    <a:pt x="70929" y="0"/>
                    <a:pt x="7074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80"/>
            <p:cNvSpPr/>
            <p:nvPr/>
          </p:nvSpPr>
          <p:spPr>
            <a:xfrm>
              <a:off x="3680300" y="965450"/>
              <a:ext cx="1792125" cy="3096975"/>
            </a:xfrm>
            <a:custGeom>
              <a:rect b="b" l="l" r="r" t="t"/>
              <a:pathLst>
                <a:path extrusionOk="0" h="123879" w="71685">
                  <a:moveTo>
                    <a:pt x="70763" y="0"/>
                  </a:moveTo>
                  <a:cubicBezTo>
                    <a:pt x="70540" y="0"/>
                    <a:pt x="70287" y="74"/>
                    <a:pt x="70017" y="228"/>
                  </a:cubicBezTo>
                  <a:lnTo>
                    <a:pt x="1668" y="39723"/>
                  </a:lnTo>
                  <a:cubicBezTo>
                    <a:pt x="701" y="40357"/>
                    <a:pt x="67" y="41458"/>
                    <a:pt x="0" y="42625"/>
                  </a:cubicBezTo>
                  <a:lnTo>
                    <a:pt x="0" y="122682"/>
                  </a:lnTo>
                  <a:cubicBezTo>
                    <a:pt x="0" y="123440"/>
                    <a:pt x="387" y="123878"/>
                    <a:pt x="933" y="123878"/>
                  </a:cubicBezTo>
                  <a:cubicBezTo>
                    <a:pt x="1156" y="123878"/>
                    <a:pt x="1407" y="123805"/>
                    <a:pt x="1668" y="123650"/>
                  </a:cubicBezTo>
                  <a:lnTo>
                    <a:pt x="70017" y="84188"/>
                  </a:lnTo>
                  <a:cubicBezTo>
                    <a:pt x="71018" y="83554"/>
                    <a:pt x="71618" y="82454"/>
                    <a:pt x="71685" y="81286"/>
                  </a:cubicBezTo>
                  <a:lnTo>
                    <a:pt x="71685" y="1229"/>
                  </a:lnTo>
                  <a:cubicBezTo>
                    <a:pt x="71685" y="446"/>
                    <a:pt x="71314" y="0"/>
                    <a:pt x="7076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80"/>
            <p:cNvSpPr/>
            <p:nvPr/>
          </p:nvSpPr>
          <p:spPr>
            <a:xfrm>
              <a:off x="3680300" y="965100"/>
              <a:ext cx="1792125" cy="3096300"/>
            </a:xfrm>
            <a:custGeom>
              <a:rect b="b" l="l" r="r" t="t"/>
              <a:pathLst>
                <a:path extrusionOk="0" h="123852" w="71685">
                  <a:moveTo>
                    <a:pt x="70712" y="1"/>
                  </a:moveTo>
                  <a:cubicBezTo>
                    <a:pt x="70578" y="1"/>
                    <a:pt x="70435" y="25"/>
                    <a:pt x="70284" y="75"/>
                  </a:cubicBezTo>
                  <a:cubicBezTo>
                    <a:pt x="70317" y="175"/>
                    <a:pt x="70317" y="309"/>
                    <a:pt x="70317" y="409"/>
                  </a:cubicBezTo>
                  <a:lnTo>
                    <a:pt x="70317" y="80466"/>
                  </a:lnTo>
                  <a:cubicBezTo>
                    <a:pt x="70251" y="81667"/>
                    <a:pt x="69650" y="82734"/>
                    <a:pt x="68649" y="83402"/>
                  </a:cubicBezTo>
                  <a:lnTo>
                    <a:pt x="301" y="122830"/>
                  </a:lnTo>
                  <a:cubicBezTo>
                    <a:pt x="201" y="122896"/>
                    <a:pt x="101" y="122930"/>
                    <a:pt x="0" y="122997"/>
                  </a:cubicBezTo>
                  <a:cubicBezTo>
                    <a:pt x="113" y="123539"/>
                    <a:pt x="456" y="123852"/>
                    <a:pt x="925" y="123852"/>
                  </a:cubicBezTo>
                  <a:cubicBezTo>
                    <a:pt x="1148" y="123852"/>
                    <a:pt x="1399" y="123781"/>
                    <a:pt x="1668" y="123630"/>
                  </a:cubicBezTo>
                  <a:lnTo>
                    <a:pt x="70017" y="84202"/>
                  </a:lnTo>
                  <a:cubicBezTo>
                    <a:pt x="71018" y="83535"/>
                    <a:pt x="71618" y="82434"/>
                    <a:pt x="71685" y="81267"/>
                  </a:cubicBezTo>
                  <a:lnTo>
                    <a:pt x="71685" y="1209"/>
                  </a:lnTo>
                  <a:cubicBezTo>
                    <a:pt x="71685" y="451"/>
                    <a:pt x="71289" y="1"/>
                    <a:pt x="7071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80"/>
            <p:cNvSpPr/>
            <p:nvPr/>
          </p:nvSpPr>
          <p:spPr>
            <a:xfrm>
              <a:off x="3673625" y="971125"/>
              <a:ext cx="1757125" cy="3059725"/>
            </a:xfrm>
            <a:custGeom>
              <a:rect b="b" l="l" r="r" t="t"/>
              <a:pathLst>
                <a:path extrusionOk="0" h="122389" w="70285">
                  <a:moveTo>
                    <a:pt x="70284" y="1"/>
                  </a:moveTo>
                  <a:lnTo>
                    <a:pt x="52605" y="10008"/>
                  </a:lnTo>
                  <a:lnTo>
                    <a:pt x="34992" y="20049"/>
                  </a:lnTo>
                  <a:lnTo>
                    <a:pt x="17380" y="30189"/>
                  </a:lnTo>
                  <a:lnTo>
                    <a:pt x="8573" y="35260"/>
                  </a:lnTo>
                  <a:lnTo>
                    <a:pt x="4170" y="37795"/>
                  </a:lnTo>
                  <a:lnTo>
                    <a:pt x="2002" y="39062"/>
                  </a:lnTo>
                  <a:cubicBezTo>
                    <a:pt x="1802" y="39162"/>
                    <a:pt x="1635" y="39296"/>
                    <a:pt x="1468" y="39429"/>
                  </a:cubicBezTo>
                  <a:cubicBezTo>
                    <a:pt x="1268" y="39596"/>
                    <a:pt x="1101" y="39729"/>
                    <a:pt x="968" y="39930"/>
                  </a:cubicBezTo>
                  <a:cubicBezTo>
                    <a:pt x="668" y="40263"/>
                    <a:pt x="434" y="40663"/>
                    <a:pt x="267" y="41097"/>
                  </a:cubicBezTo>
                  <a:cubicBezTo>
                    <a:pt x="101" y="41531"/>
                    <a:pt x="1" y="41964"/>
                    <a:pt x="1" y="42431"/>
                  </a:cubicBezTo>
                  <a:lnTo>
                    <a:pt x="1" y="51338"/>
                  </a:lnTo>
                  <a:lnTo>
                    <a:pt x="1" y="61478"/>
                  </a:lnTo>
                  <a:lnTo>
                    <a:pt x="67" y="81793"/>
                  </a:lnTo>
                  <a:lnTo>
                    <a:pt x="134" y="102074"/>
                  </a:lnTo>
                  <a:lnTo>
                    <a:pt x="301" y="122389"/>
                  </a:lnTo>
                  <a:lnTo>
                    <a:pt x="434" y="102074"/>
                  </a:lnTo>
                  <a:lnTo>
                    <a:pt x="501" y="81793"/>
                  </a:lnTo>
                  <a:lnTo>
                    <a:pt x="568" y="61478"/>
                  </a:lnTo>
                  <a:lnTo>
                    <a:pt x="568" y="51304"/>
                  </a:lnTo>
                  <a:lnTo>
                    <a:pt x="568" y="46234"/>
                  </a:lnTo>
                  <a:lnTo>
                    <a:pt x="568" y="42431"/>
                  </a:lnTo>
                  <a:cubicBezTo>
                    <a:pt x="568" y="42064"/>
                    <a:pt x="634" y="41664"/>
                    <a:pt x="801" y="41331"/>
                  </a:cubicBezTo>
                  <a:cubicBezTo>
                    <a:pt x="1068" y="40597"/>
                    <a:pt x="1602" y="39963"/>
                    <a:pt x="2302" y="39596"/>
                  </a:cubicBezTo>
                  <a:lnTo>
                    <a:pt x="4504" y="38362"/>
                  </a:lnTo>
                  <a:lnTo>
                    <a:pt x="8907" y="35827"/>
                  </a:lnTo>
                  <a:lnTo>
                    <a:pt x="17680" y="30723"/>
                  </a:lnTo>
                  <a:lnTo>
                    <a:pt x="35259" y="20549"/>
                  </a:lnTo>
                  <a:lnTo>
                    <a:pt x="52772" y="10308"/>
                  </a:lnTo>
                  <a:lnTo>
                    <a:pt x="7028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80"/>
            <p:cNvSpPr/>
            <p:nvPr/>
          </p:nvSpPr>
          <p:spPr>
            <a:xfrm>
              <a:off x="3847075" y="1635000"/>
              <a:ext cx="833125" cy="1183575"/>
            </a:xfrm>
            <a:custGeom>
              <a:rect b="b" l="l" r="r" t="t"/>
              <a:pathLst>
                <a:path extrusionOk="0" h="47343" w="33325">
                  <a:moveTo>
                    <a:pt x="32848" y="0"/>
                  </a:moveTo>
                  <a:cubicBezTo>
                    <a:pt x="32730" y="0"/>
                    <a:pt x="32597" y="42"/>
                    <a:pt x="32457" y="132"/>
                  </a:cubicBezTo>
                  <a:lnTo>
                    <a:pt x="902" y="18345"/>
                  </a:lnTo>
                  <a:cubicBezTo>
                    <a:pt x="368" y="18678"/>
                    <a:pt x="34" y="19279"/>
                    <a:pt x="1" y="19879"/>
                  </a:cubicBezTo>
                  <a:lnTo>
                    <a:pt x="1" y="46698"/>
                  </a:lnTo>
                  <a:cubicBezTo>
                    <a:pt x="1" y="47107"/>
                    <a:pt x="209" y="47342"/>
                    <a:pt x="512" y="47342"/>
                  </a:cubicBezTo>
                  <a:cubicBezTo>
                    <a:pt x="629" y="47342"/>
                    <a:pt x="762" y="47307"/>
                    <a:pt x="902" y="47232"/>
                  </a:cubicBezTo>
                  <a:lnTo>
                    <a:pt x="32457" y="28986"/>
                  </a:lnTo>
                  <a:cubicBezTo>
                    <a:pt x="32958" y="28652"/>
                    <a:pt x="33291" y="28085"/>
                    <a:pt x="33325" y="27451"/>
                  </a:cubicBezTo>
                  <a:lnTo>
                    <a:pt x="33325" y="632"/>
                  </a:lnTo>
                  <a:cubicBezTo>
                    <a:pt x="33325" y="234"/>
                    <a:pt x="33127" y="0"/>
                    <a:pt x="32848"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80"/>
            <p:cNvSpPr/>
            <p:nvPr/>
          </p:nvSpPr>
          <p:spPr>
            <a:xfrm>
              <a:off x="3921300" y="2642000"/>
              <a:ext cx="20875" cy="45400"/>
            </a:xfrm>
            <a:custGeom>
              <a:rect b="b" l="l" r="r" t="t"/>
              <a:pathLst>
                <a:path extrusionOk="0" h="1816" w="835">
                  <a:moveTo>
                    <a:pt x="514" y="322"/>
                  </a:moveTo>
                  <a:cubicBezTo>
                    <a:pt x="534" y="322"/>
                    <a:pt x="551" y="331"/>
                    <a:pt x="568" y="347"/>
                  </a:cubicBezTo>
                  <a:cubicBezTo>
                    <a:pt x="601" y="414"/>
                    <a:pt x="634" y="514"/>
                    <a:pt x="634" y="581"/>
                  </a:cubicBezTo>
                  <a:lnTo>
                    <a:pt x="634" y="781"/>
                  </a:lnTo>
                  <a:lnTo>
                    <a:pt x="634" y="981"/>
                  </a:lnTo>
                  <a:cubicBezTo>
                    <a:pt x="634" y="1081"/>
                    <a:pt x="601" y="1181"/>
                    <a:pt x="568" y="1281"/>
                  </a:cubicBezTo>
                  <a:cubicBezTo>
                    <a:pt x="534" y="1348"/>
                    <a:pt x="501" y="1415"/>
                    <a:pt x="434" y="1448"/>
                  </a:cubicBezTo>
                  <a:cubicBezTo>
                    <a:pt x="384" y="1482"/>
                    <a:pt x="351" y="1498"/>
                    <a:pt x="326" y="1498"/>
                  </a:cubicBezTo>
                  <a:cubicBezTo>
                    <a:pt x="301" y="1498"/>
                    <a:pt x="284" y="1482"/>
                    <a:pt x="268" y="1448"/>
                  </a:cubicBezTo>
                  <a:cubicBezTo>
                    <a:pt x="234" y="1381"/>
                    <a:pt x="201" y="1315"/>
                    <a:pt x="234" y="1215"/>
                  </a:cubicBezTo>
                  <a:lnTo>
                    <a:pt x="234" y="1015"/>
                  </a:lnTo>
                  <a:lnTo>
                    <a:pt x="234" y="814"/>
                  </a:lnTo>
                  <a:cubicBezTo>
                    <a:pt x="234" y="714"/>
                    <a:pt x="234" y="614"/>
                    <a:pt x="268" y="548"/>
                  </a:cubicBezTo>
                  <a:cubicBezTo>
                    <a:pt x="301" y="447"/>
                    <a:pt x="368" y="381"/>
                    <a:pt x="434" y="347"/>
                  </a:cubicBezTo>
                  <a:cubicBezTo>
                    <a:pt x="468" y="331"/>
                    <a:pt x="493" y="322"/>
                    <a:pt x="514" y="322"/>
                  </a:cubicBezTo>
                  <a:close/>
                  <a:moveTo>
                    <a:pt x="652" y="0"/>
                  </a:moveTo>
                  <a:cubicBezTo>
                    <a:pt x="637" y="0"/>
                    <a:pt x="621" y="4"/>
                    <a:pt x="601" y="14"/>
                  </a:cubicBezTo>
                  <a:cubicBezTo>
                    <a:pt x="534" y="14"/>
                    <a:pt x="468" y="14"/>
                    <a:pt x="434" y="47"/>
                  </a:cubicBezTo>
                  <a:cubicBezTo>
                    <a:pt x="334" y="81"/>
                    <a:pt x="301" y="147"/>
                    <a:pt x="234" y="214"/>
                  </a:cubicBezTo>
                  <a:cubicBezTo>
                    <a:pt x="167" y="281"/>
                    <a:pt x="134" y="347"/>
                    <a:pt x="101" y="414"/>
                  </a:cubicBezTo>
                  <a:cubicBezTo>
                    <a:pt x="67" y="514"/>
                    <a:pt x="67" y="581"/>
                    <a:pt x="34" y="681"/>
                  </a:cubicBezTo>
                  <a:cubicBezTo>
                    <a:pt x="34" y="748"/>
                    <a:pt x="1" y="848"/>
                    <a:pt x="1" y="948"/>
                  </a:cubicBezTo>
                  <a:lnTo>
                    <a:pt x="1" y="1148"/>
                  </a:lnTo>
                  <a:lnTo>
                    <a:pt x="1" y="1348"/>
                  </a:lnTo>
                  <a:cubicBezTo>
                    <a:pt x="1" y="1415"/>
                    <a:pt x="34" y="1515"/>
                    <a:pt x="34" y="1582"/>
                  </a:cubicBezTo>
                  <a:cubicBezTo>
                    <a:pt x="34" y="1648"/>
                    <a:pt x="67" y="1715"/>
                    <a:pt x="101" y="1748"/>
                  </a:cubicBezTo>
                  <a:cubicBezTo>
                    <a:pt x="134" y="1782"/>
                    <a:pt x="201" y="1815"/>
                    <a:pt x="234" y="1815"/>
                  </a:cubicBezTo>
                  <a:cubicBezTo>
                    <a:pt x="301" y="1815"/>
                    <a:pt x="368" y="1782"/>
                    <a:pt x="434" y="1748"/>
                  </a:cubicBezTo>
                  <a:cubicBezTo>
                    <a:pt x="501" y="1715"/>
                    <a:pt x="568" y="1648"/>
                    <a:pt x="601" y="1582"/>
                  </a:cubicBezTo>
                  <a:cubicBezTo>
                    <a:pt x="668" y="1548"/>
                    <a:pt x="701" y="1448"/>
                    <a:pt x="735" y="1381"/>
                  </a:cubicBezTo>
                  <a:cubicBezTo>
                    <a:pt x="768" y="1315"/>
                    <a:pt x="801" y="1215"/>
                    <a:pt x="801" y="1148"/>
                  </a:cubicBezTo>
                  <a:cubicBezTo>
                    <a:pt x="835" y="1048"/>
                    <a:pt x="835" y="981"/>
                    <a:pt x="835" y="881"/>
                  </a:cubicBezTo>
                  <a:lnTo>
                    <a:pt x="835" y="447"/>
                  </a:lnTo>
                  <a:cubicBezTo>
                    <a:pt x="835" y="381"/>
                    <a:pt x="835" y="314"/>
                    <a:pt x="801" y="214"/>
                  </a:cubicBezTo>
                  <a:cubicBezTo>
                    <a:pt x="801" y="147"/>
                    <a:pt x="768" y="114"/>
                    <a:pt x="735" y="47"/>
                  </a:cubicBezTo>
                  <a:cubicBezTo>
                    <a:pt x="711" y="24"/>
                    <a:pt x="687" y="0"/>
                    <a:pt x="65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80"/>
            <p:cNvSpPr/>
            <p:nvPr/>
          </p:nvSpPr>
          <p:spPr>
            <a:xfrm>
              <a:off x="3993850" y="2281575"/>
              <a:ext cx="608950" cy="354100"/>
            </a:xfrm>
            <a:custGeom>
              <a:rect b="b" l="l" r="r" t="t"/>
              <a:pathLst>
                <a:path extrusionOk="0" h="14164" w="24358">
                  <a:moveTo>
                    <a:pt x="24076" y="1"/>
                  </a:moveTo>
                  <a:cubicBezTo>
                    <a:pt x="24048" y="1"/>
                    <a:pt x="24017" y="7"/>
                    <a:pt x="23985" y="21"/>
                  </a:cubicBezTo>
                  <a:lnTo>
                    <a:pt x="134" y="13797"/>
                  </a:lnTo>
                  <a:cubicBezTo>
                    <a:pt x="34" y="13830"/>
                    <a:pt x="1" y="13964"/>
                    <a:pt x="67" y="14064"/>
                  </a:cubicBezTo>
                  <a:cubicBezTo>
                    <a:pt x="101" y="14131"/>
                    <a:pt x="168" y="14164"/>
                    <a:pt x="234" y="14164"/>
                  </a:cubicBezTo>
                  <a:cubicBezTo>
                    <a:pt x="268" y="14164"/>
                    <a:pt x="301" y="14164"/>
                    <a:pt x="334" y="14131"/>
                  </a:cubicBezTo>
                  <a:lnTo>
                    <a:pt x="24185" y="387"/>
                  </a:lnTo>
                  <a:cubicBezTo>
                    <a:pt x="24357" y="244"/>
                    <a:pt x="24257" y="1"/>
                    <a:pt x="24076"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80"/>
            <p:cNvSpPr/>
            <p:nvPr/>
          </p:nvSpPr>
          <p:spPr>
            <a:xfrm>
              <a:off x="3911300" y="2483875"/>
              <a:ext cx="14200" cy="42575"/>
            </a:xfrm>
            <a:custGeom>
              <a:rect b="b" l="l" r="r" t="t"/>
              <a:pathLst>
                <a:path extrusionOk="0" h="1703" w="568">
                  <a:moveTo>
                    <a:pt x="534" y="1"/>
                  </a:moveTo>
                  <a:lnTo>
                    <a:pt x="401" y="68"/>
                  </a:lnTo>
                  <a:cubicBezTo>
                    <a:pt x="401" y="68"/>
                    <a:pt x="367" y="68"/>
                    <a:pt x="367" y="101"/>
                  </a:cubicBezTo>
                  <a:lnTo>
                    <a:pt x="334" y="134"/>
                  </a:lnTo>
                  <a:lnTo>
                    <a:pt x="0" y="735"/>
                  </a:lnTo>
                  <a:cubicBezTo>
                    <a:pt x="0" y="735"/>
                    <a:pt x="0" y="768"/>
                    <a:pt x="0" y="768"/>
                  </a:cubicBezTo>
                  <a:cubicBezTo>
                    <a:pt x="0" y="802"/>
                    <a:pt x="0" y="802"/>
                    <a:pt x="0" y="802"/>
                  </a:cubicBezTo>
                  <a:lnTo>
                    <a:pt x="100" y="902"/>
                  </a:lnTo>
                  <a:cubicBezTo>
                    <a:pt x="100" y="918"/>
                    <a:pt x="100" y="927"/>
                    <a:pt x="105" y="927"/>
                  </a:cubicBezTo>
                  <a:cubicBezTo>
                    <a:pt x="109" y="927"/>
                    <a:pt x="117" y="918"/>
                    <a:pt x="134" y="902"/>
                  </a:cubicBezTo>
                  <a:lnTo>
                    <a:pt x="367" y="501"/>
                  </a:lnTo>
                  <a:lnTo>
                    <a:pt x="367" y="1669"/>
                  </a:lnTo>
                  <a:cubicBezTo>
                    <a:pt x="367" y="1669"/>
                    <a:pt x="367" y="1702"/>
                    <a:pt x="367" y="1702"/>
                  </a:cubicBezTo>
                  <a:lnTo>
                    <a:pt x="401" y="1702"/>
                  </a:lnTo>
                  <a:lnTo>
                    <a:pt x="534" y="1635"/>
                  </a:lnTo>
                  <a:cubicBezTo>
                    <a:pt x="534" y="1635"/>
                    <a:pt x="534" y="1602"/>
                    <a:pt x="534" y="1602"/>
                  </a:cubicBezTo>
                  <a:cubicBezTo>
                    <a:pt x="534" y="1569"/>
                    <a:pt x="534" y="1569"/>
                    <a:pt x="534" y="1535"/>
                  </a:cubicBezTo>
                  <a:lnTo>
                    <a:pt x="534" y="34"/>
                  </a:lnTo>
                  <a:cubicBezTo>
                    <a:pt x="567" y="1"/>
                    <a:pt x="567" y="1"/>
                    <a:pt x="53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80"/>
            <p:cNvSpPr/>
            <p:nvPr/>
          </p:nvSpPr>
          <p:spPr>
            <a:xfrm>
              <a:off x="3930475" y="2472200"/>
              <a:ext cx="20050" cy="45075"/>
            </a:xfrm>
            <a:custGeom>
              <a:rect b="b" l="l" r="r" t="t"/>
              <a:pathLst>
                <a:path extrusionOk="0" h="1803" w="802">
                  <a:moveTo>
                    <a:pt x="497" y="318"/>
                  </a:moveTo>
                  <a:cubicBezTo>
                    <a:pt x="526" y="318"/>
                    <a:pt x="551" y="335"/>
                    <a:pt x="568" y="368"/>
                  </a:cubicBezTo>
                  <a:cubicBezTo>
                    <a:pt x="601" y="435"/>
                    <a:pt x="601" y="501"/>
                    <a:pt x="601" y="601"/>
                  </a:cubicBezTo>
                  <a:lnTo>
                    <a:pt x="601" y="968"/>
                  </a:lnTo>
                  <a:cubicBezTo>
                    <a:pt x="601" y="1068"/>
                    <a:pt x="601" y="1168"/>
                    <a:pt x="568" y="1269"/>
                  </a:cubicBezTo>
                  <a:cubicBezTo>
                    <a:pt x="534" y="1335"/>
                    <a:pt x="468" y="1402"/>
                    <a:pt x="401" y="1469"/>
                  </a:cubicBezTo>
                  <a:cubicBezTo>
                    <a:pt x="368" y="1485"/>
                    <a:pt x="334" y="1494"/>
                    <a:pt x="305" y="1494"/>
                  </a:cubicBezTo>
                  <a:cubicBezTo>
                    <a:pt x="276" y="1494"/>
                    <a:pt x="251" y="1485"/>
                    <a:pt x="234" y="1469"/>
                  </a:cubicBezTo>
                  <a:cubicBezTo>
                    <a:pt x="201" y="1369"/>
                    <a:pt x="201" y="1302"/>
                    <a:pt x="201" y="1235"/>
                  </a:cubicBezTo>
                  <a:cubicBezTo>
                    <a:pt x="201" y="1168"/>
                    <a:pt x="201" y="1102"/>
                    <a:pt x="201" y="1035"/>
                  </a:cubicBezTo>
                  <a:lnTo>
                    <a:pt x="201" y="835"/>
                  </a:lnTo>
                  <a:cubicBezTo>
                    <a:pt x="201" y="735"/>
                    <a:pt x="234" y="635"/>
                    <a:pt x="234" y="535"/>
                  </a:cubicBezTo>
                  <a:cubicBezTo>
                    <a:pt x="267" y="468"/>
                    <a:pt x="334" y="401"/>
                    <a:pt x="401" y="368"/>
                  </a:cubicBezTo>
                  <a:cubicBezTo>
                    <a:pt x="434" y="335"/>
                    <a:pt x="468" y="318"/>
                    <a:pt x="497" y="318"/>
                  </a:cubicBezTo>
                  <a:close/>
                  <a:moveTo>
                    <a:pt x="601" y="1"/>
                  </a:moveTo>
                  <a:cubicBezTo>
                    <a:pt x="534" y="1"/>
                    <a:pt x="468" y="34"/>
                    <a:pt x="401" y="68"/>
                  </a:cubicBezTo>
                  <a:cubicBezTo>
                    <a:pt x="334" y="101"/>
                    <a:pt x="267" y="168"/>
                    <a:pt x="201" y="234"/>
                  </a:cubicBezTo>
                  <a:cubicBezTo>
                    <a:pt x="167" y="268"/>
                    <a:pt x="134" y="368"/>
                    <a:pt x="101" y="435"/>
                  </a:cubicBezTo>
                  <a:cubicBezTo>
                    <a:pt x="67" y="501"/>
                    <a:pt x="34" y="601"/>
                    <a:pt x="1" y="668"/>
                  </a:cubicBezTo>
                  <a:cubicBezTo>
                    <a:pt x="1" y="768"/>
                    <a:pt x="1" y="902"/>
                    <a:pt x="1" y="935"/>
                  </a:cubicBezTo>
                  <a:lnTo>
                    <a:pt x="1" y="1135"/>
                  </a:lnTo>
                  <a:lnTo>
                    <a:pt x="1" y="1369"/>
                  </a:lnTo>
                  <a:cubicBezTo>
                    <a:pt x="1" y="1435"/>
                    <a:pt x="1" y="1502"/>
                    <a:pt x="1" y="1602"/>
                  </a:cubicBezTo>
                  <a:cubicBezTo>
                    <a:pt x="34" y="1635"/>
                    <a:pt x="67" y="1702"/>
                    <a:pt x="101" y="1736"/>
                  </a:cubicBezTo>
                  <a:cubicBezTo>
                    <a:pt x="134" y="1769"/>
                    <a:pt x="167" y="1802"/>
                    <a:pt x="201" y="1802"/>
                  </a:cubicBezTo>
                  <a:cubicBezTo>
                    <a:pt x="267" y="1802"/>
                    <a:pt x="334" y="1802"/>
                    <a:pt x="401" y="1736"/>
                  </a:cubicBezTo>
                  <a:cubicBezTo>
                    <a:pt x="468" y="1702"/>
                    <a:pt x="534" y="1669"/>
                    <a:pt x="601" y="1602"/>
                  </a:cubicBezTo>
                  <a:cubicBezTo>
                    <a:pt x="634" y="1535"/>
                    <a:pt x="701" y="1469"/>
                    <a:pt x="701" y="1402"/>
                  </a:cubicBezTo>
                  <a:cubicBezTo>
                    <a:pt x="734" y="1302"/>
                    <a:pt x="768" y="1235"/>
                    <a:pt x="801" y="1135"/>
                  </a:cubicBezTo>
                  <a:cubicBezTo>
                    <a:pt x="801" y="1068"/>
                    <a:pt x="801" y="902"/>
                    <a:pt x="801" y="868"/>
                  </a:cubicBezTo>
                  <a:lnTo>
                    <a:pt x="801" y="768"/>
                  </a:lnTo>
                  <a:lnTo>
                    <a:pt x="801" y="568"/>
                  </a:lnTo>
                  <a:lnTo>
                    <a:pt x="801" y="468"/>
                  </a:lnTo>
                  <a:cubicBezTo>
                    <a:pt x="801" y="368"/>
                    <a:pt x="801" y="301"/>
                    <a:pt x="801" y="234"/>
                  </a:cubicBezTo>
                  <a:cubicBezTo>
                    <a:pt x="768" y="168"/>
                    <a:pt x="768" y="101"/>
                    <a:pt x="701" y="68"/>
                  </a:cubicBezTo>
                  <a:cubicBezTo>
                    <a:pt x="701" y="34"/>
                    <a:pt x="634" y="1"/>
                    <a:pt x="60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80"/>
            <p:cNvSpPr/>
            <p:nvPr/>
          </p:nvSpPr>
          <p:spPr>
            <a:xfrm>
              <a:off x="3992450" y="2116650"/>
              <a:ext cx="609375" cy="353975"/>
            </a:xfrm>
            <a:custGeom>
              <a:rect b="b" l="l" r="r" t="t"/>
              <a:pathLst>
                <a:path extrusionOk="0" h="14159" w="24375">
                  <a:moveTo>
                    <a:pt x="24120" y="0"/>
                  </a:moveTo>
                  <a:cubicBezTo>
                    <a:pt x="24093" y="0"/>
                    <a:pt x="24066" y="4"/>
                    <a:pt x="24041" y="13"/>
                  </a:cubicBezTo>
                  <a:lnTo>
                    <a:pt x="190" y="13789"/>
                  </a:lnTo>
                  <a:cubicBezTo>
                    <a:pt x="0" y="13884"/>
                    <a:pt x="51" y="14159"/>
                    <a:pt x="255" y="14159"/>
                  </a:cubicBezTo>
                  <a:cubicBezTo>
                    <a:pt x="266" y="14159"/>
                    <a:pt x="278" y="14158"/>
                    <a:pt x="290" y="14156"/>
                  </a:cubicBezTo>
                  <a:lnTo>
                    <a:pt x="390" y="14156"/>
                  </a:lnTo>
                  <a:lnTo>
                    <a:pt x="24241" y="380"/>
                  </a:lnTo>
                  <a:cubicBezTo>
                    <a:pt x="24341" y="313"/>
                    <a:pt x="24374" y="213"/>
                    <a:pt x="24307" y="113"/>
                  </a:cubicBezTo>
                  <a:cubicBezTo>
                    <a:pt x="24282" y="38"/>
                    <a:pt x="24201" y="0"/>
                    <a:pt x="2412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80"/>
            <p:cNvSpPr/>
            <p:nvPr/>
          </p:nvSpPr>
          <p:spPr>
            <a:xfrm>
              <a:off x="3909625" y="2319600"/>
              <a:ext cx="19200" cy="48400"/>
            </a:xfrm>
            <a:custGeom>
              <a:rect b="b" l="l" r="r" t="t"/>
              <a:pathLst>
                <a:path extrusionOk="0" h="1936" w="768">
                  <a:moveTo>
                    <a:pt x="568" y="1"/>
                  </a:moveTo>
                  <a:cubicBezTo>
                    <a:pt x="501" y="1"/>
                    <a:pt x="468" y="1"/>
                    <a:pt x="401" y="67"/>
                  </a:cubicBezTo>
                  <a:cubicBezTo>
                    <a:pt x="334" y="101"/>
                    <a:pt x="301" y="134"/>
                    <a:pt x="268" y="167"/>
                  </a:cubicBezTo>
                  <a:cubicBezTo>
                    <a:pt x="201" y="234"/>
                    <a:pt x="167" y="301"/>
                    <a:pt x="134" y="368"/>
                  </a:cubicBezTo>
                  <a:cubicBezTo>
                    <a:pt x="101" y="434"/>
                    <a:pt x="67" y="501"/>
                    <a:pt x="67" y="568"/>
                  </a:cubicBezTo>
                  <a:cubicBezTo>
                    <a:pt x="34" y="634"/>
                    <a:pt x="34" y="701"/>
                    <a:pt x="34" y="801"/>
                  </a:cubicBezTo>
                  <a:lnTo>
                    <a:pt x="34" y="835"/>
                  </a:lnTo>
                  <a:lnTo>
                    <a:pt x="67" y="835"/>
                  </a:lnTo>
                  <a:lnTo>
                    <a:pt x="167" y="768"/>
                  </a:lnTo>
                  <a:cubicBezTo>
                    <a:pt x="201" y="768"/>
                    <a:pt x="201" y="734"/>
                    <a:pt x="201" y="734"/>
                  </a:cubicBezTo>
                  <a:cubicBezTo>
                    <a:pt x="201" y="701"/>
                    <a:pt x="201" y="701"/>
                    <a:pt x="201" y="668"/>
                  </a:cubicBezTo>
                  <a:cubicBezTo>
                    <a:pt x="201" y="601"/>
                    <a:pt x="234" y="534"/>
                    <a:pt x="268" y="468"/>
                  </a:cubicBezTo>
                  <a:cubicBezTo>
                    <a:pt x="268" y="434"/>
                    <a:pt x="334" y="368"/>
                    <a:pt x="368" y="334"/>
                  </a:cubicBezTo>
                  <a:cubicBezTo>
                    <a:pt x="401" y="317"/>
                    <a:pt x="434" y="309"/>
                    <a:pt x="459" y="309"/>
                  </a:cubicBezTo>
                  <a:cubicBezTo>
                    <a:pt x="484" y="309"/>
                    <a:pt x="501" y="317"/>
                    <a:pt x="501" y="334"/>
                  </a:cubicBezTo>
                  <a:cubicBezTo>
                    <a:pt x="534" y="368"/>
                    <a:pt x="568" y="434"/>
                    <a:pt x="534" y="501"/>
                  </a:cubicBezTo>
                  <a:cubicBezTo>
                    <a:pt x="534" y="534"/>
                    <a:pt x="534" y="568"/>
                    <a:pt x="534" y="601"/>
                  </a:cubicBezTo>
                  <a:cubicBezTo>
                    <a:pt x="534" y="668"/>
                    <a:pt x="501" y="701"/>
                    <a:pt x="501" y="734"/>
                  </a:cubicBezTo>
                  <a:lnTo>
                    <a:pt x="1" y="1602"/>
                  </a:lnTo>
                  <a:cubicBezTo>
                    <a:pt x="1" y="1635"/>
                    <a:pt x="1" y="1635"/>
                    <a:pt x="1" y="1668"/>
                  </a:cubicBezTo>
                  <a:cubicBezTo>
                    <a:pt x="1" y="1702"/>
                    <a:pt x="1" y="1735"/>
                    <a:pt x="1" y="1735"/>
                  </a:cubicBezTo>
                  <a:lnTo>
                    <a:pt x="1" y="1902"/>
                  </a:lnTo>
                  <a:cubicBezTo>
                    <a:pt x="1" y="1902"/>
                    <a:pt x="1" y="1902"/>
                    <a:pt x="1" y="1935"/>
                  </a:cubicBezTo>
                  <a:lnTo>
                    <a:pt x="34" y="1935"/>
                  </a:lnTo>
                  <a:lnTo>
                    <a:pt x="735" y="1502"/>
                  </a:lnTo>
                  <a:cubicBezTo>
                    <a:pt x="768" y="1502"/>
                    <a:pt x="768" y="1468"/>
                    <a:pt x="768" y="1468"/>
                  </a:cubicBezTo>
                  <a:cubicBezTo>
                    <a:pt x="768" y="1468"/>
                    <a:pt x="768" y="1435"/>
                    <a:pt x="768" y="1435"/>
                  </a:cubicBezTo>
                  <a:lnTo>
                    <a:pt x="768" y="1268"/>
                  </a:lnTo>
                  <a:lnTo>
                    <a:pt x="768" y="1235"/>
                  </a:lnTo>
                  <a:lnTo>
                    <a:pt x="735" y="1235"/>
                  </a:lnTo>
                  <a:lnTo>
                    <a:pt x="301" y="1468"/>
                  </a:lnTo>
                  <a:lnTo>
                    <a:pt x="601" y="901"/>
                  </a:lnTo>
                  <a:cubicBezTo>
                    <a:pt x="634" y="835"/>
                    <a:pt x="668" y="768"/>
                    <a:pt x="668" y="734"/>
                  </a:cubicBezTo>
                  <a:cubicBezTo>
                    <a:pt x="701" y="701"/>
                    <a:pt x="735" y="634"/>
                    <a:pt x="735" y="601"/>
                  </a:cubicBezTo>
                  <a:cubicBezTo>
                    <a:pt x="735" y="568"/>
                    <a:pt x="768" y="501"/>
                    <a:pt x="768" y="468"/>
                  </a:cubicBezTo>
                  <a:cubicBezTo>
                    <a:pt x="768" y="434"/>
                    <a:pt x="768" y="401"/>
                    <a:pt x="768" y="368"/>
                  </a:cubicBezTo>
                  <a:cubicBezTo>
                    <a:pt x="768" y="301"/>
                    <a:pt x="768" y="234"/>
                    <a:pt x="768" y="201"/>
                  </a:cubicBezTo>
                  <a:cubicBezTo>
                    <a:pt x="735" y="134"/>
                    <a:pt x="735" y="101"/>
                    <a:pt x="701" y="67"/>
                  </a:cubicBezTo>
                  <a:cubicBezTo>
                    <a:pt x="668" y="34"/>
                    <a:pt x="601" y="1"/>
                    <a:pt x="56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80"/>
            <p:cNvSpPr/>
            <p:nvPr/>
          </p:nvSpPr>
          <p:spPr>
            <a:xfrm>
              <a:off x="3932975" y="2305425"/>
              <a:ext cx="20875" cy="45400"/>
            </a:xfrm>
            <a:custGeom>
              <a:rect b="b" l="l" r="r" t="t"/>
              <a:pathLst>
                <a:path extrusionOk="0" h="1816" w="835">
                  <a:moveTo>
                    <a:pt x="504" y="329"/>
                  </a:moveTo>
                  <a:cubicBezTo>
                    <a:pt x="529" y="329"/>
                    <a:pt x="549" y="348"/>
                    <a:pt x="568" y="367"/>
                  </a:cubicBezTo>
                  <a:cubicBezTo>
                    <a:pt x="601" y="434"/>
                    <a:pt x="634" y="501"/>
                    <a:pt x="634" y="601"/>
                  </a:cubicBezTo>
                  <a:lnTo>
                    <a:pt x="634" y="801"/>
                  </a:lnTo>
                  <a:lnTo>
                    <a:pt x="634" y="1001"/>
                  </a:lnTo>
                  <a:cubicBezTo>
                    <a:pt x="634" y="1101"/>
                    <a:pt x="601" y="1201"/>
                    <a:pt x="568" y="1268"/>
                  </a:cubicBezTo>
                  <a:cubicBezTo>
                    <a:pt x="534" y="1368"/>
                    <a:pt x="501" y="1435"/>
                    <a:pt x="434" y="1468"/>
                  </a:cubicBezTo>
                  <a:cubicBezTo>
                    <a:pt x="384" y="1485"/>
                    <a:pt x="351" y="1493"/>
                    <a:pt x="326" y="1493"/>
                  </a:cubicBezTo>
                  <a:cubicBezTo>
                    <a:pt x="301" y="1493"/>
                    <a:pt x="284" y="1485"/>
                    <a:pt x="268" y="1468"/>
                  </a:cubicBezTo>
                  <a:cubicBezTo>
                    <a:pt x="234" y="1402"/>
                    <a:pt x="201" y="1301"/>
                    <a:pt x="234" y="1235"/>
                  </a:cubicBezTo>
                  <a:lnTo>
                    <a:pt x="234" y="1035"/>
                  </a:lnTo>
                  <a:lnTo>
                    <a:pt x="234" y="834"/>
                  </a:lnTo>
                  <a:cubicBezTo>
                    <a:pt x="234" y="734"/>
                    <a:pt x="234" y="634"/>
                    <a:pt x="268" y="534"/>
                  </a:cubicBezTo>
                  <a:cubicBezTo>
                    <a:pt x="301" y="468"/>
                    <a:pt x="368" y="401"/>
                    <a:pt x="434" y="367"/>
                  </a:cubicBezTo>
                  <a:cubicBezTo>
                    <a:pt x="463" y="339"/>
                    <a:pt x="485" y="329"/>
                    <a:pt x="504" y="329"/>
                  </a:cubicBezTo>
                  <a:close/>
                  <a:moveTo>
                    <a:pt x="601" y="1"/>
                  </a:moveTo>
                  <a:cubicBezTo>
                    <a:pt x="534" y="1"/>
                    <a:pt x="468" y="34"/>
                    <a:pt x="434" y="67"/>
                  </a:cubicBezTo>
                  <a:cubicBezTo>
                    <a:pt x="334" y="101"/>
                    <a:pt x="301" y="167"/>
                    <a:pt x="234" y="234"/>
                  </a:cubicBezTo>
                  <a:cubicBezTo>
                    <a:pt x="167" y="301"/>
                    <a:pt x="134" y="367"/>
                    <a:pt x="101" y="434"/>
                  </a:cubicBezTo>
                  <a:cubicBezTo>
                    <a:pt x="67" y="501"/>
                    <a:pt x="67" y="601"/>
                    <a:pt x="34" y="668"/>
                  </a:cubicBezTo>
                  <a:cubicBezTo>
                    <a:pt x="34" y="768"/>
                    <a:pt x="1" y="868"/>
                    <a:pt x="1" y="935"/>
                  </a:cubicBezTo>
                  <a:lnTo>
                    <a:pt x="1" y="1168"/>
                  </a:lnTo>
                  <a:lnTo>
                    <a:pt x="1" y="1368"/>
                  </a:lnTo>
                  <a:cubicBezTo>
                    <a:pt x="1" y="1435"/>
                    <a:pt x="34" y="1535"/>
                    <a:pt x="34" y="1602"/>
                  </a:cubicBezTo>
                  <a:cubicBezTo>
                    <a:pt x="34" y="1668"/>
                    <a:pt x="67" y="1702"/>
                    <a:pt x="101" y="1768"/>
                  </a:cubicBezTo>
                  <a:cubicBezTo>
                    <a:pt x="124" y="1792"/>
                    <a:pt x="165" y="1816"/>
                    <a:pt x="198" y="1816"/>
                  </a:cubicBezTo>
                  <a:cubicBezTo>
                    <a:pt x="212" y="1816"/>
                    <a:pt x="224" y="1812"/>
                    <a:pt x="234" y="1802"/>
                  </a:cubicBezTo>
                  <a:cubicBezTo>
                    <a:pt x="301" y="1802"/>
                    <a:pt x="368" y="1802"/>
                    <a:pt x="434" y="1768"/>
                  </a:cubicBezTo>
                  <a:cubicBezTo>
                    <a:pt x="501" y="1735"/>
                    <a:pt x="568" y="1668"/>
                    <a:pt x="601" y="1602"/>
                  </a:cubicBezTo>
                  <a:cubicBezTo>
                    <a:pt x="668" y="1535"/>
                    <a:pt x="701" y="1468"/>
                    <a:pt x="735" y="1402"/>
                  </a:cubicBezTo>
                  <a:cubicBezTo>
                    <a:pt x="768" y="1335"/>
                    <a:pt x="801" y="1235"/>
                    <a:pt x="801" y="1168"/>
                  </a:cubicBezTo>
                  <a:cubicBezTo>
                    <a:pt x="835" y="1068"/>
                    <a:pt x="835" y="968"/>
                    <a:pt x="835" y="901"/>
                  </a:cubicBezTo>
                  <a:lnTo>
                    <a:pt x="835" y="468"/>
                  </a:lnTo>
                  <a:cubicBezTo>
                    <a:pt x="835" y="401"/>
                    <a:pt x="835" y="301"/>
                    <a:pt x="801" y="234"/>
                  </a:cubicBezTo>
                  <a:cubicBezTo>
                    <a:pt x="801" y="167"/>
                    <a:pt x="768" y="101"/>
                    <a:pt x="735" y="67"/>
                  </a:cubicBezTo>
                  <a:cubicBezTo>
                    <a:pt x="701" y="34"/>
                    <a:pt x="668" y="1"/>
                    <a:pt x="60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80"/>
            <p:cNvSpPr/>
            <p:nvPr/>
          </p:nvSpPr>
          <p:spPr>
            <a:xfrm>
              <a:off x="3992200" y="1952175"/>
              <a:ext cx="610600" cy="354100"/>
            </a:xfrm>
            <a:custGeom>
              <a:rect b="b" l="l" r="r" t="t"/>
              <a:pathLst>
                <a:path extrusionOk="0" h="14164" w="24424">
                  <a:moveTo>
                    <a:pt x="24142" y="0"/>
                  </a:moveTo>
                  <a:cubicBezTo>
                    <a:pt x="24114" y="0"/>
                    <a:pt x="24083" y="7"/>
                    <a:pt x="24051" y="20"/>
                  </a:cubicBezTo>
                  <a:lnTo>
                    <a:pt x="200" y="13764"/>
                  </a:lnTo>
                  <a:cubicBezTo>
                    <a:pt x="0" y="13864"/>
                    <a:pt x="100" y="14164"/>
                    <a:pt x="300" y="14164"/>
                  </a:cubicBezTo>
                  <a:cubicBezTo>
                    <a:pt x="334" y="14164"/>
                    <a:pt x="367" y="14131"/>
                    <a:pt x="400" y="14131"/>
                  </a:cubicBezTo>
                  <a:lnTo>
                    <a:pt x="24251" y="387"/>
                  </a:lnTo>
                  <a:cubicBezTo>
                    <a:pt x="24423" y="244"/>
                    <a:pt x="24323" y="0"/>
                    <a:pt x="24142"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80"/>
            <p:cNvSpPr/>
            <p:nvPr/>
          </p:nvSpPr>
          <p:spPr>
            <a:xfrm>
              <a:off x="3908800" y="2151975"/>
              <a:ext cx="20875" cy="48400"/>
            </a:xfrm>
            <a:custGeom>
              <a:rect b="b" l="l" r="r" t="t"/>
              <a:pathLst>
                <a:path extrusionOk="0" h="1936" w="835">
                  <a:moveTo>
                    <a:pt x="768" y="1"/>
                  </a:moveTo>
                  <a:lnTo>
                    <a:pt x="67" y="368"/>
                  </a:lnTo>
                  <a:cubicBezTo>
                    <a:pt x="67" y="401"/>
                    <a:pt x="34" y="401"/>
                    <a:pt x="34" y="401"/>
                  </a:cubicBezTo>
                  <a:cubicBezTo>
                    <a:pt x="34" y="434"/>
                    <a:pt x="34" y="434"/>
                    <a:pt x="34" y="468"/>
                  </a:cubicBezTo>
                  <a:lnTo>
                    <a:pt x="34" y="635"/>
                  </a:lnTo>
                  <a:lnTo>
                    <a:pt x="34" y="668"/>
                  </a:lnTo>
                  <a:lnTo>
                    <a:pt x="67" y="668"/>
                  </a:lnTo>
                  <a:lnTo>
                    <a:pt x="501" y="434"/>
                  </a:lnTo>
                  <a:lnTo>
                    <a:pt x="267" y="901"/>
                  </a:lnTo>
                  <a:cubicBezTo>
                    <a:pt x="267" y="901"/>
                    <a:pt x="267" y="935"/>
                    <a:pt x="267" y="935"/>
                  </a:cubicBezTo>
                  <a:cubicBezTo>
                    <a:pt x="267" y="968"/>
                    <a:pt x="267" y="968"/>
                    <a:pt x="267" y="1002"/>
                  </a:cubicBezTo>
                  <a:lnTo>
                    <a:pt x="267" y="1168"/>
                  </a:lnTo>
                  <a:cubicBezTo>
                    <a:pt x="234" y="1202"/>
                    <a:pt x="234" y="1202"/>
                    <a:pt x="267" y="1235"/>
                  </a:cubicBezTo>
                  <a:lnTo>
                    <a:pt x="301" y="1235"/>
                  </a:lnTo>
                  <a:lnTo>
                    <a:pt x="401" y="1168"/>
                  </a:lnTo>
                  <a:cubicBezTo>
                    <a:pt x="467" y="1135"/>
                    <a:pt x="501" y="1102"/>
                    <a:pt x="567" y="1102"/>
                  </a:cubicBezTo>
                  <a:cubicBezTo>
                    <a:pt x="601" y="1135"/>
                    <a:pt x="634" y="1168"/>
                    <a:pt x="634" y="1235"/>
                  </a:cubicBezTo>
                  <a:cubicBezTo>
                    <a:pt x="601" y="1302"/>
                    <a:pt x="601" y="1368"/>
                    <a:pt x="567" y="1435"/>
                  </a:cubicBezTo>
                  <a:cubicBezTo>
                    <a:pt x="534" y="1469"/>
                    <a:pt x="467" y="1535"/>
                    <a:pt x="401" y="1569"/>
                  </a:cubicBezTo>
                  <a:lnTo>
                    <a:pt x="334" y="1602"/>
                  </a:lnTo>
                  <a:lnTo>
                    <a:pt x="200" y="1602"/>
                  </a:lnTo>
                  <a:cubicBezTo>
                    <a:pt x="200" y="1569"/>
                    <a:pt x="200" y="1535"/>
                    <a:pt x="200" y="1535"/>
                  </a:cubicBezTo>
                  <a:cubicBezTo>
                    <a:pt x="167" y="1535"/>
                    <a:pt x="167" y="1535"/>
                    <a:pt x="167" y="1502"/>
                  </a:cubicBezTo>
                  <a:lnTo>
                    <a:pt x="134" y="1502"/>
                  </a:lnTo>
                  <a:lnTo>
                    <a:pt x="34" y="1602"/>
                  </a:lnTo>
                  <a:cubicBezTo>
                    <a:pt x="0" y="1602"/>
                    <a:pt x="0" y="1602"/>
                    <a:pt x="0" y="1635"/>
                  </a:cubicBezTo>
                  <a:cubicBezTo>
                    <a:pt x="0" y="1635"/>
                    <a:pt x="0" y="1669"/>
                    <a:pt x="0" y="1669"/>
                  </a:cubicBezTo>
                  <a:cubicBezTo>
                    <a:pt x="0" y="1735"/>
                    <a:pt x="0" y="1769"/>
                    <a:pt x="34" y="1802"/>
                  </a:cubicBezTo>
                  <a:cubicBezTo>
                    <a:pt x="34" y="1835"/>
                    <a:pt x="67" y="1869"/>
                    <a:pt x="100" y="1902"/>
                  </a:cubicBezTo>
                  <a:cubicBezTo>
                    <a:pt x="134" y="1936"/>
                    <a:pt x="200" y="1936"/>
                    <a:pt x="234" y="1936"/>
                  </a:cubicBezTo>
                  <a:cubicBezTo>
                    <a:pt x="301" y="1902"/>
                    <a:pt x="367" y="1902"/>
                    <a:pt x="434" y="1869"/>
                  </a:cubicBezTo>
                  <a:cubicBezTo>
                    <a:pt x="467" y="1835"/>
                    <a:pt x="534" y="1769"/>
                    <a:pt x="601" y="1735"/>
                  </a:cubicBezTo>
                  <a:cubicBezTo>
                    <a:pt x="634" y="1669"/>
                    <a:pt x="667" y="1602"/>
                    <a:pt x="734" y="1535"/>
                  </a:cubicBezTo>
                  <a:cubicBezTo>
                    <a:pt x="768" y="1469"/>
                    <a:pt x="801" y="1402"/>
                    <a:pt x="801" y="1335"/>
                  </a:cubicBezTo>
                  <a:cubicBezTo>
                    <a:pt x="834" y="1268"/>
                    <a:pt x="834" y="1168"/>
                    <a:pt x="834" y="1102"/>
                  </a:cubicBezTo>
                  <a:cubicBezTo>
                    <a:pt x="834" y="1035"/>
                    <a:pt x="834" y="1002"/>
                    <a:pt x="801" y="935"/>
                  </a:cubicBezTo>
                  <a:cubicBezTo>
                    <a:pt x="801" y="901"/>
                    <a:pt x="768" y="868"/>
                    <a:pt x="768" y="835"/>
                  </a:cubicBezTo>
                  <a:cubicBezTo>
                    <a:pt x="734" y="801"/>
                    <a:pt x="701" y="801"/>
                    <a:pt x="667" y="801"/>
                  </a:cubicBezTo>
                  <a:cubicBezTo>
                    <a:pt x="645" y="790"/>
                    <a:pt x="627" y="787"/>
                    <a:pt x="611" y="787"/>
                  </a:cubicBezTo>
                  <a:cubicBezTo>
                    <a:pt x="579" y="787"/>
                    <a:pt x="556" y="801"/>
                    <a:pt x="534" y="801"/>
                  </a:cubicBezTo>
                  <a:lnTo>
                    <a:pt x="768" y="301"/>
                  </a:lnTo>
                  <a:lnTo>
                    <a:pt x="768" y="268"/>
                  </a:lnTo>
                  <a:cubicBezTo>
                    <a:pt x="768" y="234"/>
                    <a:pt x="768" y="234"/>
                    <a:pt x="768" y="201"/>
                  </a:cubicBezTo>
                  <a:lnTo>
                    <a:pt x="768" y="34"/>
                  </a:lnTo>
                  <a:cubicBezTo>
                    <a:pt x="801" y="34"/>
                    <a:pt x="801" y="1"/>
                    <a:pt x="76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80"/>
            <p:cNvSpPr/>
            <p:nvPr/>
          </p:nvSpPr>
          <p:spPr>
            <a:xfrm>
              <a:off x="3933825" y="2140300"/>
              <a:ext cx="20850" cy="45400"/>
            </a:xfrm>
            <a:custGeom>
              <a:rect b="b" l="l" r="r" t="t"/>
              <a:pathLst>
                <a:path extrusionOk="0" h="1816" w="834">
                  <a:moveTo>
                    <a:pt x="482" y="329"/>
                  </a:moveTo>
                  <a:cubicBezTo>
                    <a:pt x="517" y="329"/>
                    <a:pt x="548" y="348"/>
                    <a:pt x="567" y="368"/>
                  </a:cubicBezTo>
                  <a:cubicBezTo>
                    <a:pt x="600" y="434"/>
                    <a:pt x="600" y="501"/>
                    <a:pt x="600" y="601"/>
                  </a:cubicBezTo>
                  <a:lnTo>
                    <a:pt x="600" y="801"/>
                  </a:lnTo>
                  <a:lnTo>
                    <a:pt x="600" y="1002"/>
                  </a:lnTo>
                  <a:cubicBezTo>
                    <a:pt x="600" y="1102"/>
                    <a:pt x="600" y="1202"/>
                    <a:pt x="567" y="1268"/>
                  </a:cubicBezTo>
                  <a:cubicBezTo>
                    <a:pt x="534" y="1368"/>
                    <a:pt x="467" y="1435"/>
                    <a:pt x="400" y="1469"/>
                  </a:cubicBezTo>
                  <a:cubicBezTo>
                    <a:pt x="367" y="1485"/>
                    <a:pt x="342" y="1494"/>
                    <a:pt x="321" y="1494"/>
                  </a:cubicBezTo>
                  <a:cubicBezTo>
                    <a:pt x="300" y="1494"/>
                    <a:pt x="284" y="1485"/>
                    <a:pt x="267" y="1469"/>
                  </a:cubicBezTo>
                  <a:cubicBezTo>
                    <a:pt x="200" y="1402"/>
                    <a:pt x="200" y="1302"/>
                    <a:pt x="200" y="1235"/>
                  </a:cubicBezTo>
                  <a:lnTo>
                    <a:pt x="200" y="1035"/>
                  </a:lnTo>
                  <a:lnTo>
                    <a:pt x="200" y="835"/>
                  </a:lnTo>
                  <a:cubicBezTo>
                    <a:pt x="200" y="735"/>
                    <a:pt x="234" y="635"/>
                    <a:pt x="267" y="535"/>
                  </a:cubicBezTo>
                  <a:cubicBezTo>
                    <a:pt x="267" y="468"/>
                    <a:pt x="334" y="401"/>
                    <a:pt x="400" y="368"/>
                  </a:cubicBezTo>
                  <a:cubicBezTo>
                    <a:pt x="429" y="340"/>
                    <a:pt x="457" y="329"/>
                    <a:pt x="482" y="329"/>
                  </a:cubicBezTo>
                  <a:close/>
                  <a:moveTo>
                    <a:pt x="600" y="1"/>
                  </a:moveTo>
                  <a:cubicBezTo>
                    <a:pt x="534" y="1"/>
                    <a:pt x="467" y="34"/>
                    <a:pt x="400" y="68"/>
                  </a:cubicBezTo>
                  <a:cubicBezTo>
                    <a:pt x="334" y="101"/>
                    <a:pt x="267" y="168"/>
                    <a:pt x="234" y="234"/>
                  </a:cubicBezTo>
                  <a:cubicBezTo>
                    <a:pt x="167" y="301"/>
                    <a:pt x="133" y="368"/>
                    <a:pt x="100" y="434"/>
                  </a:cubicBezTo>
                  <a:cubicBezTo>
                    <a:pt x="67" y="501"/>
                    <a:pt x="33" y="601"/>
                    <a:pt x="33" y="668"/>
                  </a:cubicBezTo>
                  <a:cubicBezTo>
                    <a:pt x="0" y="768"/>
                    <a:pt x="0" y="868"/>
                    <a:pt x="0" y="935"/>
                  </a:cubicBezTo>
                  <a:lnTo>
                    <a:pt x="0" y="1168"/>
                  </a:lnTo>
                  <a:lnTo>
                    <a:pt x="0" y="1368"/>
                  </a:lnTo>
                  <a:cubicBezTo>
                    <a:pt x="0" y="1435"/>
                    <a:pt x="0" y="1535"/>
                    <a:pt x="33" y="1602"/>
                  </a:cubicBezTo>
                  <a:cubicBezTo>
                    <a:pt x="33" y="1669"/>
                    <a:pt x="67" y="1702"/>
                    <a:pt x="100" y="1769"/>
                  </a:cubicBezTo>
                  <a:cubicBezTo>
                    <a:pt x="124" y="1792"/>
                    <a:pt x="147" y="1816"/>
                    <a:pt x="183" y="1816"/>
                  </a:cubicBezTo>
                  <a:cubicBezTo>
                    <a:pt x="197" y="1816"/>
                    <a:pt x="214" y="1812"/>
                    <a:pt x="234" y="1802"/>
                  </a:cubicBezTo>
                  <a:cubicBezTo>
                    <a:pt x="300" y="1802"/>
                    <a:pt x="334" y="1802"/>
                    <a:pt x="400" y="1769"/>
                  </a:cubicBezTo>
                  <a:cubicBezTo>
                    <a:pt x="467" y="1735"/>
                    <a:pt x="534" y="1669"/>
                    <a:pt x="600" y="1602"/>
                  </a:cubicBezTo>
                  <a:cubicBezTo>
                    <a:pt x="634" y="1535"/>
                    <a:pt x="701" y="1469"/>
                    <a:pt x="734" y="1402"/>
                  </a:cubicBezTo>
                  <a:cubicBezTo>
                    <a:pt x="767" y="1302"/>
                    <a:pt x="767" y="1235"/>
                    <a:pt x="801" y="1135"/>
                  </a:cubicBezTo>
                  <a:cubicBezTo>
                    <a:pt x="801" y="1068"/>
                    <a:pt x="801" y="968"/>
                    <a:pt x="834" y="901"/>
                  </a:cubicBezTo>
                  <a:lnTo>
                    <a:pt x="834" y="468"/>
                  </a:lnTo>
                  <a:cubicBezTo>
                    <a:pt x="801" y="401"/>
                    <a:pt x="801" y="301"/>
                    <a:pt x="801" y="234"/>
                  </a:cubicBezTo>
                  <a:cubicBezTo>
                    <a:pt x="767" y="168"/>
                    <a:pt x="767" y="101"/>
                    <a:pt x="734" y="68"/>
                  </a:cubicBezTo>
                  <a:cubicBezTo>
                    <a:pt x="701" y="34"/>
                    <a:pt x="634" y="1"/>
                    <a:pt x="60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80"/>
            <p:cNvSpPr/>
            <p:nvPr/>
          </p:nvSpPr>
          <p:spPr>
            <a:xfrm>
              <a:off x="3992200" y="1786775"/>
              <a:ext cx="611175" cy="354400"/>
            </a:xfrm>
            <a:custGeom>
              <a:rect b="b" l="l" r="r" t="t"/>
              <a:pathLst>
                <a:path extrusionOk="0" h="14176" w="24447">
                  <a:moveTo>
                    <a:pt x="24159" y="1"/>
                  </a:moveTo>
                  <a:cubicBezTo>
                    <a:pt x="24125" y="1"/>
                    <a:pt x="24088" y="10"/>
                    <a:pt x="24051" y="32"/>
                  </a:cubicBezTo>
                  <a:lnTo>
                    <a:pt x="200" y="13808"/>
                  </a:lnTo>
                  <a:cubicBezTo>
                    <a:pt x="0" y="13908"/>
                    <a:pt x="67" y="14175"/>
                    <a:pt x="300" y="14175"/>
                  </a:cubicBezTo>
                  <a:cubicBezTo>
                    <a:pt x="334" y="14175"/>
                    <a:pt x="367" y="14175"/>
                    <a:pt x="400" y="14142"/>
                  </a:cubicBezTo>
                  <a:lnTo>
                    <a:pt x="24251" y="399"/>
                  </a:lnTo>
                  <a:cubicBezTo>
                    <a:pt x="24447" y="259"/>
                    <a:pt x="24337" y="1"/>
                    <a:pt x="24159"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80"/>
            <p:cNvSpPr/>
            <p:nvPr/>
          </p:nvSpPr>
          <p:spPr>
            <a:xfrm>
              <a:off x="3999700" y="1996925"/>
              <a:ext cx="596275" cy="633750"/>
            </a:xfrm>
            <a:custGeom>
              <a:rect b="b" l="l" r="r" t="t"/>
              <a:pathLst>
                <a:path extrusionOk="0" h="25350" w="23851">
                  <a:moveTo>
                    <a:pt x="18671" y="1"/>
                  </a:moveTo>
                  <a:cubicBezTo>
                    <a:pt x="18373" y="1"/>
                    <a:pt x="18065" y="81"/>
                    <a:pt x="17746" y="265"/>
                  </a:cubicBezTo>
                  <a:cubicBezTo>
                    <a:pt x="15178" y="1733"/>
                    <a:pt x="14144" y="5769"/>
                    <a:pt x="11775" y="9739"/>
                  </a:cubicBezTo>
                  <a:cubicBezTo>
                    <a:pt x="10418" y="12032"/>
                    <a:pt x="8667" y="13735"/>
                    <a:pt x="7092" y="13735"/>
                  </a:cubicBezTo>
                  <a:cubicBezTo>
                    <a:pt x="5919" y="13735"/>
                    <a:pt x="4844" y="12789"/>
                    <a:pt x="4103" y="10439"/>
                  </a:cubicBezTo>
                  <a:cubicBezTo>
                    <a:pt x="3021" y="6984"/>
                    <a:pt x="1691" y="6334"/>
                    <a:pt x="845" y="6334"/>
                  </a:cubicBezTo>
                  <a:cubicBezTo>
                    <a:pt x="335" y="6334"/>
                    <a:pt x="0" y="6570"/>
                    <a:pt x="0" y="6570"/>
                  </a:cubicBezTo>
                  <a:lnTo>
                    <a:pt x="0" y="25350"/>
                  </a:lnTo>
                  <a:lnTo>
                    <a:pt x="23851" y="11607"/>
                  </a:lnTo>
                  <a:lnTo>
                    <a:pt x="23851" y="2967"/>
                  </a:lnTo>
                  <a:cubicBezTo>
                    <a:pt x="23696" y="3057"/>
                    <a:pt x="23540" y="3097"/>
                    <a:pt x="23383" y="3097"/>
                  </a:cubicBezTo>
                  <a:cubicBezTo>
                    <a:pt x="22004" y="3097"/>
                    <a:pt x="20530" y="1"/>
                    <a:pt x="18671"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80"/>
            <p:cNvSpPr/>
            <p:nvPr/>
          </p:nvSpPr>
          <p:spPr>
            <a:xfrm>
              <a:off x="3999700" y="1996925"/>
              <a:ext cx="596275" cy="633750"/>
            </a:xfrm>
            <a:custGeom>
              <a:rect b="b" l="l" r="r" t="t"/>
              <a:pathLst>
                <a:path extrusionOk="0" h="25350" w="23851">
                  <a:moveTo>
                    <a:pt x="18671" y="1"/>
                  </a:moveTo>
                  <a:cubicBezTo>
                    <a:pt x="18373" y="1"/>
                    <a:pt x="18065" y="81"/>
                    <a:pt x="17746" y="265"/>
                  </a:cubicBezTo>
                  <a:cubicBezTo>
                    <a:pt x="15178" y="1733"/>
                    <a:pt x="14144" y="5769"/>
                    <a:pt x="11775" y="9739"/>
                  </a:cubicBezTo>
                  <a:cubicBezTo>
                    <a:pt x="10418" y="12032"/>
                    <a:pt x="8667" y="13735"/>
                    <a:pt x="7092" y="13735"/>
                  </a:cubicBezTo>
                  <a:cubicBezTo>
                    <a:pt x="5919" y="13735"/>
                    <a:pt x="4844" y="12789"/>
                    <a:pt x="4103" y="10439"/>
                  </a:cubicBezTo>
                  <a:cubicBezTo>
                    <a:pt x="3021" y="6984"/>
                    <a:pt x="1691" y="6334"/>
                    <a:pt x="845" y="6334"/>
                  </a:cubicBezTo>
                  <a:cubicBezTo>
                    <a:pt x="335" y="6334"/>
                    <a:pt x="0" y="6570"/>
                    <a:pt x="0" y="6570"/>
                  </a:cubicBezTo>
                  <a:lnTo>
                    <a:pt x="0" y="25350"/>
                  </a:lnTo>
                  <a:lnTo>
                    <a:pt x="23851" y="11607"/>
                  </a:lnTo>
                  <a:lnTo>
                    <a:pt x="23851" y="2967"/>
                  </a:lnTo>
                  <a:cubicBezTo>
                    <a:pt x="23696" y="3057"/>
                    <a:pt x="23540" y="3097"/>
                    <a:pt x="23383" y="3097"/>
                  </a:cubicBezTo>
                  <a:cubicBezTo>
                    <a:pt x="22004" y="3097"/>
                    <a:pt x="20530" y="1"/>
                    <a:pt x="1867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80"/>
            <p:cNvSpPr/>
            <p:nvPr/>
          </p:nvSpPr>
          <p:spPr>
            <a:xfrm>
              <a:off x="3998850" y="1987700"/>
              <a:ext cx="597125" cy="642975"/>
            </a:xfrm>
            <a:custGeom>
              <a:rect b="b" l="l" r="r" t="t"/>
              <a:pathLst>
                <a:path extrusionOk="0" h="25719" w="23885">
                  <a:moveTo>
                    <a:pt x="23885" y="0"/>
                  </a:moveTo>
                  <a:cubicBezTo>
                    <a:pt x="20482" y="1969"/>
                    <a:pt x="20049" y="6272"/>
                    <a:pt x="18047" y="7439"/>
                  </a:cubicBezTo>
                  <a:cubicBezTo>
                    <a:pt x="17908" y="7518"/>
                    <a:pt x="17776" y="7554"/>
                    <a:pt x="17650" y="7554"/>
                  </a:cubicBezTo>
                  <a:cubicBezTo>
                    <a:pt x="16139" y="7554"/>
                    <a:pt x="15518" y="2289"/>
                    <a:pt x="13581" y="2289"/>
                  </a:cubicBezTo>
                  <a:cubicBezTo>
                    <a:pt x="13364" y="2289"/>
                    <a:pt x="13130" y="2355"/>
                    <a:pt x="12877" y="2502"/>
                  </a:cubicBezTo>
                  <a:cubicBezTo>
                    <a:pt x="10175" y="4070"/>
                    <a:pt x="9508" y="17680"/>
                    <a:pt x="6839" y="19181"/>
                  </a:cubicBezTo>
                  <a:cubicBezTo>
                    <a:pt x="6515" y="19369"/>
                    <a:pt x="6228" y="19451"/>
                    <a:pt x="5971" y="19451"/>
                  </a:cubicBezTo>
                  <a:cubicBezTo>
                    <a:pt x="4294" y="19451"/>
                    <a:pt x="3882" y="15979"/>
                    <a:pt x="2798" y="15979"/>
                  </a:cubicBezTo>
                  <a:cubicBezTo>
                    <a:pt x="2695" y="15979"/>
                    <a:pt x="2586" y="16010"/>
                    <a:pt x="2469" y="16079"/>
                  </a:cubicBezTo>
                  <a:cubicBezTo>
                    <a:pt x="1268" y="16746"/>
                    <a:pt x="34" y="22883"/>
                    <a:pt x="34" y="22883"/>
                  </a:cubicBezTo>
                  <a:lnTo>
                    <a:pt x="1" y="25719"/>
                  </a:lnTo>
                  <a:lnTo>
                    <a:pt x="1" y="25719"/>
                  </a:lnTo>
                  <a:lnTo>
                    <a:pt x="23885" y="11942"/>
                  </a:lnTo>
                  <a:lnTo>
                    <a:pt x="23885"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80"/>
            <p:cNvSpPr/>
            <p:nvPr/>
          </p:nvSpPr>
          <p:spPr>
            <a:xfrm>
              <a:off x="4000525" y="2042750"/>
              <a:ext cx="596275" cy="587925"/>
            </a:xfrm>
            <a:custGeom>
              <a:rect b="b" l="l" r="r" t="t"/>
              <a:pathLst>
                <a:path extrusionOk="0" h="23517" w="23851">
                  <a:moveTo>
                    <a:pt x="21483" y="0"/>
                  </a:moveTo>
                  <a:cubicBezTo>
                    <a:pt x="20015" y="2035"/>
                    <a:pt x="19381" y="4403"/>
                    <a:pt x="17980" y="5237"/>
                  </a:cubicBezTo>
                  <a:cubicBezTo>
                    <a:pt x="17843" y="5313"/>
                    <a:pt x="17712" y="5348"/>
                    <a:pt x="17588" y="5348"/>
                  </a:cubicBezTo>
                  <a:cubicBezTo>
                    <a:pt x="16571" y="5348"/>
                    <a:pt x="15970" y="2977"/>
                    <a:pt x="15078" y="1401"/>
                  </a:cubicBezTo>
                  <a:cubicBezTo>
                    <a:pt x="14044" y="3236"/>
                    <a:pt x="13110" y="5571"/>
                    <a:pt x="11742" y="7906"/>
                  </a:cubicBezTo>
                  <a:cubicBezTo>
                    <a:pt x="11109" y="9040"/>
                    <a:pt x="10275" y="10041"/>
                    <a:pt x="9274" y="10908"/>
                  </a:cubicBezTo>
                  <a:cubicBezTo>
                    <a:pt x="8607" y="13843"/>
                    <a:pt x="7873" y="16378"/>
                    <a:pt x="6805" y="16979"/>
                  </a:cubicBezTo>
                  <a:cubicBezTo>
                    <a:pt x="6482" y="17167"/>
                    <a:pt x="6194" y="17249"/>
                    <a:pt x="5937" y="17249"/>
                  </a:cubicBezTo>
                  <a:cubicBezTo>
                    <a:pt x="4260" y="17249"/>
                    <a:pt x="3848" y="13777"/>
                    <a:pt x="2764" y="13777"/>
                  </a:cubicBezTo>
                  <a:cubicBezTo>
                    <a:pt x="2661" y="13777"/>
                    <a:pt x="2552" y="13808"/>
                    <a:pt x="2436" y="13877"/>
                  </a:cubicBezTo>
                  <a:cubicBezTo>
                    <a:pt x="1235" y="14544"/>
                    <a:pt x="1" y="20681"/>
                    <a:pt x="1" y="20681"/>
                  </a:cubicBezTo>
                  <a:lnTo>
                    <a:pt x="1" y="23517"/>
                  </a:lnTo>
                  <a:lnTo>
                    <a:pt x="23851" y="9740"/>
                  </a:lnTo>
                  <a:lnTo>
                    <a:pt x="23851" y="1101"/>
                  </a:lnTo>
                  <a:cubicBezTo>
                    <a:pt x="23689" y="1192"/>
                    <a:pt x="23528" y="1233"/>
                    <a:pt x="23365" y="1233"/>
                  </a:cubicBezTo>
                  <a:cubicBezTo>
                    <a:pt x="22757" y="1233"/>
                    <a:pt x="22141" y="658"/>
                    <a:pt x="2148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80"/>
            <p:cNvSpPr/>
            <p:nvPr/>
          </p:nvSpPr>
          <p:spPr>
            <a:xfrm>
              <a:off x="3847075" y="2597875"/>
              <a:ext cx="833125" cy="1183575"/>
            </a:xfrm>
            <a:custGeom>
              <a:rect b="b" l="l" r="r" t="t"/>
              <a:pathLst>
                <a:path extrusionOk="0" h="47343" w="33325">
                  <a:moveTo>
                    <a:pt x="32826" y="1"/>
                  </a:moveTo>
                  <a:cubicBezTo>
                    <a:pt x="32713" y="1"/>
                    <a:pt x="32588" y="36"/>
                    <a:pt x="32457" y="111"/>
                  </a:cubicBezTo>
                  <a:lnTo>
                    <a:pt x="902" y="18357"/>
                  </a:lnTo>
                  <a:cubicBezTo>
                    <a:pt x="368" y="18691"/>
                    <a:pt x="34" y="19258"/>
                    <a:pt x="1" y="19892"/>
                  </a:cubicBezTo>
                  <a:lnTo>
                    <a:pt x="1" y="46711"/>
                  </a:lnTo>
                  <a:cubicBezTo>
                    <a:pt x="1" y="47109"/>
                    <a:pt x="198" y="47343"/>
                    <a:pt x="489" y="47343"/>
                  </a:cubicBezTo>
                  <a:cubicBezTo>
                    <a:pt x="612" y="47343"/>
                    <a:pt x="752" y="47301"/>
                    <a:pt x="902" y="47211"/>
                  </a:cubicBezTo>
                  <a:lnTo>
                    <a:pt x="32457" y="28998"/>
                  </a:lnTo>
                  <a:cubicBezTo>
                    <a:pt x="32958" y="28665"/>
                    <a:pt x="33291" y="28064"/>
                    <a:pt x="33325" y="27464"/>
                  </a:cubicBezTo>
                  <a:lnTo>
                    <a:pt x="33325" y="645"/>
                  </a:lnTo>
                  <a:cubicBezTo>
                    <a:pt x="33325" y="236"/>
                    <a:pt x="33117" y="1"/>
                    <a:pt x="32826"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80"/>
            <p:cNvSpPr/>
            <p:nvPr/>
          </p:nvSpPr>
          <p:spPr>
            <a:xfrm>
              <a:off x="3932975" y="3111000"/>
              <a:ext cx="44225" cy="514550"/>
            </a:xfrm>
            <a:custGeom>
              <a:rect b="b" l="l" r="r" t="t"/>
              <a:pathLst>
                <a:path extrusionOk="0" h="20582" w="1769">
                  <a:moveTo>
                    <a:pt x="1769" y="1"/>
                  </a:moveTo>
                  <a:lnTo>
                    <a:pt x="1" y="1001"/>
                  </a:lnTo>
                  <a:lnTo>
                    <a:pt x="1" y="20582"/>
                  </a:lnTo>
                  <a:lnTo>
                    <a:pt x="1769" y="19581"/>
                  </a:lnTo>
                  <a:lnTo>
                    <a:pt x="1769"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80"/>
            <p:cNvSpPr/>
            <p:nvPr/>
          </p:nvSpPr>
          <p:spPr>
            <a:xfrm>
              <a:off x="4010525" y="3065975"/>
              <a:ext cx="43400" cy="514550"/>
            </a:xfrm>
            <a:custGeom>
              <a:rect b="b" l="l" r="r" t="t"/>
              <a:pathLst>
                <a:path extrusionOk="0" h="20582" w="1736">
                  <a:moveTo>
                    <a:pt x="1735" y="0"/>
                  </a:moveTo>
                  <a:lnTo>
                    <a:pt x="1" y="1001"/>
                  </a:lnTo>
                  <a:lnTo>
                    <a:pt x="1" y="20582"/>
                  </a:lnTo>
                  <a:lnTo>
                    <a:pt x="1735" y="19581"/>
                  </a:lnTo>
                  <a:lnTo>
                    <a:pt x="1735"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80"/>
            <p:cNvSpPr/>
            <p:nvPr/>
          </p:nvSpPr>
          <p:spPr>
            <a:xfrm>
              <a:off x="4087250" y="3021775"/>
              <a:ext cx="44225" cy="514550"/>
            </a:xfrm>
            <a:custGeom>
              <a:rect b="b" l="l" r="r" t="t"/>
              <a:pathLst>
                <a:path extrusionOk="0" h="20582" w="1769">
                  <a:moveTo>
                    <a:pt x="1769" y="0"/>
                  </a:moveTo>
                  <a:lnTo>
                    <a:pt x="1" y="1001"/>
                  </a:lnTo>
                  <a:lnTo>
                    <a:pt x="1" y="20582"/>
                  </a:lnTo>
                  <a:lnTo>
                    <a:pt x="1769" y="19548"/>
                  </a:lnTo>
                  <a:lnTo>
                    <a:pt x="1769"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80"/>
            <p:cNvSpPr/>
            <p:nvPr/>
          </p:nvSpPr>
          <p:spPr>
            <a:xfrm>
              <a:off x="4164800" y="2976750"/>
              <a:ext cx="43400" cy="514550"/>
            </a:xfrm>
            <a:custGeom>
              <a:rect b="b" l="l" r="r" t="t"/>
              <a:pathLst>
                <a:path extrusionOk="0" h="20582" w="1736">
                  <a:moveTo>
                    <a:pt x="1736" y="0"/>
                  </a:moveTo>
                  <a:lnTo>
                    <a:pt x="1" y="1034"/>
                  </a:lnTo>
                  <a:lnTo>
                    <a:pt x="1" y="20581"/>
                  </a:lnTo>
                  <a:lnTo>
                    <a:pt x="1736" y="19581"/>
                  </a:lnTo>
                  <a:lnTo>
                    <a:pt x="1736"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80"/>
            <p:cNvSpPr/>
            <p:nvPr/>
          </p:nvSpPr>
          <p:spPr>
            <a:xfrm>
              <a:off x="4242375" y="2932550"/>
              <a:ext cx="43375" cy="514550"/>
            </a:xfrm>
            <a:custGeom>
              <a:rect b="b" l="l" r="r" t="t"/>
              <a:pathLst>
                <a:path extrusionOk="0" h="20582" w="1735">
                  <a:moveTo>
                    <a:pt x="1735" y="0"/>
                  </a:moveTo>
                  <a:lnTo>
                    <a:pt x="0" y="1001"/>
                  </a:lnTo>
                  <a:lnTo>
                    <a:pt x="0" y="20582"/>
                  </a:lnTo>
                  <a:lnTo>
                    <a:pt x="1735" y="19547"/>
                  </a:lnTo>
                  <a:lnTo>
                    <a:pt x="1735"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80"/>
            <p:cNvSpPr/>
            <p:nvPr/>
          </p:nvSpPr>
          <p:spPr>
            <a:xfrm>
              <a:off x="4319100" y="2887500"/>
              <a:ext cx="44200" cy="514575"/>
            </a:xfrm>
            <a:custGeom>
              <a:rect b="b" l="l" r="r" t="t"/>
              <a:pathLst>
                <a:path extrusionOk="0" h="20583" w="1768">
                  <a:moveTo>
                    <a:pt x="1768" y="1"/>
                  </a:moveTo>
                  <a:lnTo>
                    <a:pt x="0" y="1035"/>
                  </a:lnTo>
                  <a:lnTo>
                    <a:pt x="0" y="20582"/>
                  </a:lnTo>
                  <a:lnTo>
                    <a:pt x="1768" y="19582"/>
                  </a:lnTo>
                  <a:lnTo>
                    <a:pt x="1768"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80"/>
            <p:cNvSpPr/>
            <p:nvPr/>
          </p:nvSpPr>
          <p:spPr>
            <a:xfrm>
              <a:off x="4319100" y="2887500"/>
              <a:ext cx="44200" cy="248550"/>
            </a:xfrm>
            <a:custGeom>
              <a:rect b="b" l="l" r="r" t="t"/>
              <a:pathLst>
                <a:path extrusionOk="0" h="9942" w="1768">
                  <a:moveTo>
                    <a:pt x="1768" y="1"/>
                  </a:moveTo>
                  <a:lnTo>
                    <a:pt x="0" y="1035"/>
                  </a:lnTo>
                  <a:lnTo>
                    <a:pt x="0" y="9941"/>
                  </a:lnTo>
                  <a:lnTo>
                    <a:pt x="1768" y="8941"/>
                  </a:lnTo>
                  <a:lnTo>
                    <a:pt x="1768"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80"/>
            <p:cNvSpPr/>
            <p:nvPr/>
          </p:nvSpPr>
          <p:spPr>
            <a:xfrm>
              <a:off x="4396650" y="2843300"/>
              <a:ext cx="43375" cy="514575"/>
            </a:xfrm>
            <a:custGeom>
              <a:rect b="b" l="l" r="r" t="t"/>
              <a:pathLst>
                <a:path extrusionOk="0" h="20583" w="1735">
                  <a:moveTo>
                    <a:pt x="1735" y="1"/>
                  </a:moveTo>
                  <a:lnTo>
                    <a:pt x="0" y="1002"/>
                  </a:lnTo>
                  <a:lnTo>
                    <a:pt x="0" y="20582"/>
                  </a:lnTo>
                  <a:lnTo>
                    <a:pt x="1735" y="19582"/>
                  </a:lnTo>
                  <a:lnTo>
                    <a:pt x="1735"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80"/>
            <p:cNvSpPr/>
            <p:nvPr/>
          </p:nvSpPr>
          <p:spPr>
            <a:xfrm>
              <a:off x="4474200" y="2798275"/>
              <a:ext cx="43400" cy="514575"/>
            </a:xfrm>
            <a:custGeom>
              <a:rect b="b" l="l" r="r" t="t"/>
              <a:pathLst>
                <a:path extrusionOk="0" h="20583" w="1736">
                  <a:moveTo>
                    <a:pt x="1735" y="1"/>
                  </a:moveTo>
                  <a:lnTo>
                    <a:pt x="0" y="1035"/>
                  </a:lnTo>
                  <a:lnTo>
                    <a:pt x="0" y="20582"/>
                  </a:lnTo>
                  <a:lnTo>
                    <a:pt x="1735" y="19581"/>
                  </a:lnTo>
                  <a:lnTo>
                    <a:pt x="1735"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80"/>
            <p:cNvSpPr/>
            <p:nvPr/>
          </p:nvSpPr>
          <p:spPr>
            <a:xfrm>
              <a:off x="4550925" y="2754075"/>
              <a:ext cx="44225" cy="514575"/>
            </a:xfrm>
            <a:custGeom>
              <a:rect b="b" l="l" r="r" t="t"/>
              <a:pathLst>
                <a:path extrusionOk="0" h="20583" w="1769">
                  <a:moveTo>
                    <a:pt x="1768" y="1"/>
                  </a:moveTo>
                  <a:lnTo>
                    <a:pt x="0" y="1001"/>
                  </a:lnTo>
                  <a:lnTo>
                    <a:pt x="0" y="20582"/>
                  </a:lnTo>
                  <a:lnTo>
                    <a:pt x="1768" y="19581"/>
                  </a:lnTo>
                  <a:lnTo>
                    <a:pt x="1768"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80"/>
            <p:cNvSpPr/>
            <p:nvPr/>
          </p:nvSpPr>
          <p:spPr>
            <a:xfrm>
              <a:off x="3932975" y="3217750"/>
              <a:ext cx="44225" cy="298575"/>
            </a:xfrm>
            <a:custGeom>
              <a:rect b="b" l="l" r="r" t="t"/>
              <a:pathLst>
                <a:path extrusionOk="0" h="11943" w="1769">
                  <a:moveTo>
                    <a:pt x="1769" y="0"/>
                  </a:moveTo>
                  <a:lnTo>
                    <a:pt x="1" y="1001"/>
                  </a:lnTo>
                  <a:lnTo>
                    <a:pt x="1" y="11942"/>
                  </a:lnTo>
                  <a:lnTo>
                    <a:pt x="1769" y="10908"/>
                  </a:lnTo>
                  <a:lnTo>
                    <a:pt x="1769"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80"/>
            <p:cNvSpPr/>
            <p:nvPr/>
          </p:nvSpPr>
          <p:spPr>
            <a:xfrm>
              <a:off x="3932975" y="3490450"/>
              <a:ext cx="44225" cy="135100"/>
            </a:xfrm>
            <a:custGeom>
              <a:rect b="b" l="l" r="r" t="t"/>
              <a:pathLst>
                <a:path extrusionOk="0" h="5404" w="1769">
                  <a:moveTo>
                    <a:pt x="1769" y="0"/>
                  </a:moveTo>
                  <a:lnTo>
                    <a:pt x="1" y="1034"/>
                  </a:lnTo>
                  <a:lnTo>
                    <a:pt x="1" y="5404"/>
                  </a:lnTo>
                  <a:lnTo>
                    <a:pt x="1769" y="4403"/>
                  </a:lnTo>
                  <a:lnTo>
                    <a:pt x="176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80"/>
            <p:cNvSpPr/>
            <p:nvPr/>
          </p:nvSpPr>
          <p:spPr>
            <a:xfrm>
              <a:off x="4010525" y="3235250"/>
              <a:ext cx="43400" cy="123450"/>
            </a:xfrm>
            <a:custGeom>
              <a:rect b="b" l="l" r="r" t="t"/>
              <a:pathLst>
                <a:path extrusionOk="0" h="4938" w="1736">
                  <a:moveTo>
                    <a:pt x="1735" y="1"/>
                  </a:moveTo>
                  <a:lnTo>
                    <a:pt x="1" y="1002"/>
                  </a:lnTo>
                  <a:lnTo>
                    <a:pt x="1" y="4938"/>
                  </a:lnTo>
                  <a:lnTo>
                    <a:pt x="1735" y="3937"/>
                  </a:lnTo>
                  <a:lnTo>
                    <a:pt x="1735"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80"/>
            <p:cNvSpPr/>
            <p:nvPr/>
          </p:nvSpPr>
          <p:spPr>
            <a:xfrm>
              <a:off x="4010525" y="3333650"/>
              <a:ext cx="43400" cy="246875"/>
            </a:xfrm>
            <a:custGeom>
              <a:rect b="b" l="l" r="r" t="t"/>
              <a:pathLst>
                <a:path extrusionOk="0" h="9875" w="1736">
                  <a:moveTo>
                    <a:pt x="1735" y="1"/>
                  </a:moveTo>
                  <a:lnTo>
                    <a:pt x="1" y="1002"/>
                  </a:lnTo>
                  <a:lnTo>
                    <a:pt x="1" y="9875"/>
                  </a:lnTo>
                  <a:lnTo>
                    <a:pt x="1735" y="8874"/>
                  </a:lnTo>
                  <a:lnTo>
                    <a:pt x="1735"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80"/>
            <p:cNvSpPr/>
            <p:nvPr/>
          </p:nvSpPr>
          <p:spPr>
            <a:xfrm>
              <a:off x="4087250" y="3062625"/>
              <a:ext cx="44225" cy="110950"/>
            </a:xfrm>
            <a:custGeom>
              <a:rect b="b" l="l" r="r" t="t"/>
              <a:pathLst>
                <a:path extrusionOk="0" h="4438" w="1769">
                  <a:moveTo>
                    <a:pt x="1769" y="1"/>
                  </a:moveTo>
                  <a:lnTo>
                    <a:pt x="1" y="1002"/>
                  </a:lnTo>
                  <a:lnTo>
                    <a:pt x="1" y="4437"/>
                  </a:lnTo>
                  <a:lnTo>
                    <a:pt x="1769" y="3437"/>
                  </a:lnTo>
                  <a:lnTo>
                    <a:pt x="1769"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80"/>
            <p:cNvSpPr/>
            <p:nvPr/>
          </p:nvSpPr>
          <p:spPr>
            <a:xfrm>
              <a:off x="4087250" y="3148525"/>
              <a:ext cx="44225" cy="387800"/>
            </a:xfrm>
            <a:custGeom>
              <a:rect b="b" l="l" r="r" t="t"/>
              <a:pathLst>
                <a:path extrusionOk="0" h="15512" w="1769">
                  <a:moveTo>
                    <a:pt x="1769" y="1"/>
                  </a:moveTo>
                  <a:lnTo>
                    <a:pt x="1" y="1001"/>
                  </a:lnTo>
                  <a:lnTo>
                    <a:pt x="1" y="15512"/>
                  </a:lnTo>
                  <a:lnTo>
                    <a:pt x="1769" y="14478"/>
                  </a:lnTo>
                  <a:lnTo>
                    <a:pt x="176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80"/>
            <p:cNvSpPr/>
            <p:nvPr/>
          </p:nvSpPr>
          <p:spPr>
            <a:xfrm>
              <a:off x="4164800" y="3083475"/>
              <a:ext cx="43400" cy="241875"/>
            </a:xfrm>
            <a:custGeom>
              <a:rect b="b" l="l" r="r" t="t"/>
              <a:pathLst>
                <a:path extrusionOk="0" h="9675" w="1736">
                  <a:moveTo>
                    <a:pt x="1736" y="1"/>
                  </a:moveTo>
                  <a:lnTo>
                    <a:pt x="1" y="1035"/>
                  </a:lnTo>
                  <a:lnTo>
                    <a:pt x="1" y="9674"/>
                  </a:lnTo>
                  <a:lnTo>
                    <a:pt x="1736" y="8674"/>
                  </a:lnTo>
                  <a:lnTo>
                    <a:pt x="1736"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80"/>
            <p:cNvSpPr/>
            <p:nvPr/>
          </p:nvSpPr>
          <p:spPr>
            <a:xfrm>
              <a:off x="4164800" y="3300300"/>
              <a:ext cx="43400" cy="191000"/>
            </a:xfrm>
            <a:custGeom>
              <a:rect b="b" l="l" r="r" t="t"/>
              <a:pathLst>
                <a:path extrusionOk="0" h="7640" w="1736">
                  <a:moveTo>
                    <a:pt x="1736" y="1"/>
                  </a:moveTo>
                  <a:lnTo>
                    <a:pt x="1" y="1001"/>
                  </a:lnTo>
                  <a:lnTo>
                    <a:pt x="1" y="7639"/>
                  </a:lnTo>
                  <a:lnTo>
                    <a:pt x="1736" y="6639"/>
                  </a:lnTo>
                  <a:lnTo>
                    <a:pt x="173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80"/>
            <p:cNvSpPr/>
            <p:nvPr/>
          </p:nvSpPr>
          <p:spPr>
            <a:xfrm>
              <a:off x="4242375" y="3126850"/>
              <a:ext cx="43375" cy="116775"/>
            </a:xfrm>
            <a:custGeom>
              <a:rect b="b" l="l" r="r" t="t"/>
              <a:pathLst>
                <a:path extrusionOk="0" h="4671" w="1735">
                  <a:moveTo>
                    <a:pt x="1735" y="0"/>
                  </a:moveTo>
                  <a:lnTo>
                    <a:pt x="0" y="1034"/>
                  </a:lnTo>
                  <a:lnTo>
                    <a:pt x="0" y="4670"/>
                  </a:lnTo>
                  <a:lnTo>
                    <a:pt x="1735" y="3670"/>
                  </a:lnTo>
                  <a:lnTo>
                    <a:pt x="1735"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80"/>
            <p:cNvSpPr/>
            <p:nvPr/>
          </p:nvSpPr>
          <p:spPr>
            <a:xfrm>
              <a:off x="4242375" y="3218575"/>
              <a:ext cx="43375" cy="228525"/>
            </a:xfrm>
            <a:custGeom>
              <a:rect b="b" l="l" r="r" t="t"/>
              <a:pathLst>
                <a:path extrusionOk="0" h="9141" w="1735">
                  <a:moveTo>
                    <a:pt x="1735" y="1"/>
                  </a:moveTo>
                  <a:lnTo>
                    <a:pt x="0" y="1001"/>
                  </a:lnTo>
                  <a:lnTo>
                    <a:pt x="0" y="9141"/>
                  </a:lnTo>
                  <a:lnTo>
                    <a:pt x="1735" y="8106"/>
                  </a:lnTo>
                  <a:lnTo>
                    <a:pt x="1735"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80"/>
            <p:cNvSpPr/>
            <p:nvPr/>
          </p:nvSpPr>
          <p:spPr>
            <a:xfrm>
              <a:off x="4319100" y="3111000"/>
              <a:ext cx="44200" cy="291075"/>
            </a:xfrm>
            <a:custGeom>
              <a:rect b="b" l="l" r="r" t="t"/>
              <a:pathLst>
                <a:path extrusionOk="0" h="11643" w="1768">
                  <a:moveTo>
                    <a:pt x="1768" y="1"/>
                  </a:moveTo>
                  <a:lnTo>
                    <a:pt x="0" y="1001"/>
                  </a:lnTo>
                  <a:lnTo>
                    <a:pt x="0" y="11642"/>
                  </a:lnTo>
                  <a:lnTo>
                    <a:pt x="1768" y="10642"/>
                  </a:lnTo>
                  <a:lnTo>
                    <a:pt x="176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80"/>
            <p:cNvSpPr/>
            <p:nvPr/>
          </p:nvSpPr>
          <p:spPr>
            <a:xfrm>
              <a:off x="4396650" y="3101825"/>
              <a:ext cx="43375" cy="132625"/>
            </a:xfrm>
            <a:custGeom>
              <a:rect b="b" l="l" r="r" t="t"/>
              <a:pathLst>
                <a:path extrusionOk="0" h="5305" w="1735">
                  <a:moveTo>
                    <a:pt x="1735" y="1"/>
                  </a:moveTo>
                  <a:lnTo>
                    <a:pt x="0" y="1001"/>
                  </a:lnTo>
                  <a:lnTo>
                    <a:pt x="0" y="5304"/>
                  </a:lnTo>
                  <a:lnTo>
                    <a:pt x="1735" y="4304"/>
                  </a:lnTo>
                  <a:lnTo>
                    <a:pt x="1735"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80"/>
            <p:cNvSpPr/>
            <p:nvPr/>
          </p:nvSpPr>
          <p:spPr>
            <a:xfrm>
              <a:off x="4396650" y="3209400"/>
              <a:ext cx="43375" cy="148475"/>
            </a:xfrm>
            <a:custGeom>
              <a:rect b="b" l="l" r="r" t="t"/>
              <a:pathLst>
                <a:path extrusionOk="0" h="5939" w="1735">
                  <a:moveTo>
                    <a:pt x="1735" y="1"/>
                  </a:moveTo>
                  <a:lnTo>
                    <a:pt x="0" y="1001"/>
                  </a:lnTo>
                  <a:lnTo>
                    <a:pt x="0" y="5938"/>
                  </a:lnTo>
                  <a:lnTo>
                    <a:pt x="1735" y="4938"/>
                  </a:lnTo>
                  <a:lnTo>
                    <a:pt x="1735"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80"/>
            <p:cNvSpPr/>
            <p:nvPr/>
          </p:nvSpPr>
          <p:spPr>
            <a:xfrm>
              <a:off x="4474200" y="2882500"/>
              <a:ext cx="43400" cy="268550"/>
            </a:xfrm>
            <a:custGeom>
              <a:rect b="b" l="l" r="r" t="t"/>
              <a:pathLst>
                <a:path extrusionOk="0" h="10742" w="1736">
                  <a:moveTo>
                    <a:pt x="1735" y="1"/>
                  </a:moveTo>
                  <a:lnTo>
                    <a:pt x="0" y="1001"/>
                  </a:lnTo>
                  <a:lnTo>
                    <a:pt x="0" y="10742"/>
                  </a:lnTo>
                  <a:lnTo>
                    <a:pt x="1735" y="9741"/>
                  </a:lnTo>
                  <a:lnTo>
                    <a:pt x="1735"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80"/>
            <p:cNvSpPr/>
            <p:nvPr/>
          </p:nvSpPr>
          <p:spPr>
            <a:xfrm>
              <a:off x="4474200" y="3126025"/>
              <a:ext cx="43400" cy="186825"/>
            </a:xfrm>
            <a:custGeom>
              <a:rect b="b" l="l" r="r" t="t"/>
              <a:pathLst>
                <a:path extrusionOk="0" h="7473" w="1736">
                  <a:moveTo>
                    <a:pt x="1735" y="0"/>
                  </a:moveTo>
                  <a:lnTo>
                    <a:pt x="0" y="1001"/>
                  </a:lnTo>
                  <a:lnTo>
                    <a:pt x="0" y="7472"/>
                  </a:lnTo>
                  <a:lnTo>
                    <a:pt x="1735" y="6471"/>
                  </a:lnTo>
                  <a:lnTo>
                    <a:pt x="173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80"/>
            <p:cNvSpPr/>
            <p:nvPr/>
          </p:nvSpPr>
          <p:spPr>
            <a:xfrm>
              <a:off x="4550925" y="2970075"/>
              <a:ext cx="44225" cy="110100"/>
            </a:xfrm>
            <a:custGeom>
              <a:rect b="b" l="l" r="r" t="t"/>
              <a:pathLst>
                <a:path extrusionOk="0" h="4404" w="1769">
                  <a:moveTo>
                    <a:pt x="1768" y="0"/>
                  </a:moveTo>
                  <a:lnTo>
                    <a:pt x="0" y="1034"/>
                  </a:lnTo>
                  <a:lnTo>
                    <a:pt x="0" y="4403"/>
                  </a:lnTo>
                  <a:lnTo>
                    <a:pt x="1768" y="3403"/>
                  </a:lnTo>
                  <a:lnTo>
                    <a:pt x="1768"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80"/>
            <p:cNvSpPr/>
            <p:nvPr/>
          </p:nvSpPr>
          <p:spPr>
            <a:xfrm>
              <a:off x="4550925" y="3055125"/>
              <a:ext cx="44225" cy="213525"/>
            </a:xfrm>
            <a:custGeom>
              <a:rect b="b" l="l" r="r" t="t"/>
              <a:pathLst>
                <a:path extrusionOk="0" h="8541" w="1769">
                  <a:moveTo>
                    <a:pt x="1768" y="1"/>
                  </a:moveTo>
                  <a:lnTo>
                    <a:pt x="0" y="1001"/>
                  </a:lnTo>
                  <a:lnTo>
                    <a:pt x="0" y="8540"/>
                  </a:lnTo>
                  <a:lnTo>
                    <a:pt x="1768" y="7539"/>
                  </a:lnTo>
                  <a:lnTo>
                    <a:pt x="1768"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80"/>
            <p:cNvSpPr/>
            <p:nvPr/>
          </p:nvSpPr>
          <p:spPr>
            <a:xfrm>
              <a:off x="3932975" y="3490450"/>
              <a:ext cx="44225" cy="135100"/>
            </a:xfrm>
            <a:custGeom>
              <a:rect b="b" l="l" r="r" t="t"/>
              <a:pathLst>
                <a:path extrusionOk="0" h="5404" w="1769">
                  <a:moveTo>
                    <a:pt x="1769" y="0"/>
                  </a:moveTo>
                  <a:lnTo>
                    <a:pt x="1" y="1034"/>
                  </a:lnTo>
                  <a:lnTo>
                    <a:pt x="1" y="5404"/>
                  </a:lnTo>
                  <a:lnTo>
                    <a:pt x="1769" y="4403"/>
                  </a:lnTo>
                  <a:lnTo>
                    <a:pt x="1769"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80"/>
            <p:cNvSpPr/>
            <p:nvPr/>
          </p:nvSpPr>
          <p:spPr>
            <a:xfrm>
              <a:off x="3932975" y="3490450"/>
              <a:ext cx="44225" cy="135100"/>
            </a:xfrm>
            <a:custGeom>
              <a:rect b="b" l="l" r="r" t="t"/>
              <a:pathLst>
                <a:path extrusionOk="0" h="5404" w="1769">
                  <a:moveTo>
                    <a:pt x="1769" y="0"/>
                  </a:moveTo>
                  <a:lnTo>
                    <a:pt x="1" y="1034"/>
                  </a:lnTo>
                  <a:lnTo>
                    <a:pt x="1" y="5404"/>
                  </a:lnTo>
                  <a:lnTo>
                    <a:pt x="1769" y="4403"/>
                  </a:lnTo>
                  <a:lnTo>
                    <a:pt x="176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80"/>
            <p:cNvSpPr/>
            <p:nvPr/>
          </p:nvSpPr>
          <p:spPr>
            <a:xfrm>
              <a:off x="4010525" y="3333650"/>
              <a:ext cx="43400" cy="246875"/>
            </a:xfrm>
            <a:custGeom>
              <a:rect b="b" l="l" r="r" t="t"/>
              <a:pathLst>
                <a:path extrusionOk="0" h="9875" w="1736">
                  <a:moveTo>
                    <a:pt x="1735" y="1"/>
                  </a:moveTo>
                  <a:lnTo>
                    <a:pt x="1" y="1002"/>
                  </a:lnTo>
                  <a:lnTo>
                    <a:pt x="1" y="9875"/>
                  </a:lnTo>
                  <a:lnTo>
                    <a:pt x="1735" y="8874"/>
                  </a:lnTo>
                  <a:lnTo>
                    <a:pt x="1735"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80"/>
            <p:cNvSpPr/>
            <p:nvPr/>
          </p:nvSpPr>
          <p:spPr>
            <a:xfrm>
              <a:off x="4010525" y="3333650"/>
              <a:ext cx="43400" cy="246875"/>
            </a:xfrm>
            <a:custGeom>
              <a:rect b="b" l="l" r="r" t="t"/>
              <a:pathLst>
                <a:path extrusionOk="0" h="9875" w="1736">
                  <a:moveTo>
                    <a:pt x="1735" y="1"/>
                  </a:moveTo>
                  <a:lnTo>
                    <a:pt x="1" y="1002"/>
                  </a:lnTo>
                  <a:lnTo>
                    <a:pt x="1" y="9875"/>
                  </a:lnTo>
                  <a:lnTo>
                    <a:pt x="1735" y="8874"/>
                  </a:lnTo>
                  <a:lnTo>
                    <a:pt x="1735"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80"/>
            <p:cNvSpPr/>
            <p:nvPr/>
          </p:nvSpPr>
          <p:spPr>
            <a:xfrm>
              <a:off x="4087250" y="3148525"/>
              <a:ext cx="44225" cy="387800"/>
            </a:xfrm>
            <a:custGeom>
              <a:rect b="b" l="l" r="r" t="t"/>
              <a:pathLst>
                <a:path extrusionOk="0" h="15512" w="1769">
                  <a:moveTo>
                    <a:pt x="1769" y="1"/>
                  </a:moveTo>
                  <a:lnTo>
                    <a:pt x="1" y="1001"/>
                  </a:lnTo>
                  <a:lnTo>
                    <a:pt x="1" y="15512"/>
                  </a:lnTo>
                  <a:lnTo>
                    <a:pt x="1769" y="14478"/>
                  </a:lnTo>
                  <a:lnTo>
                    <a:pt x="1769"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80"/>
            <p:cNvSpPr/>
            <p:nvPr/>
          </p:nvSpPr>
          <p:spPr>
            <a:xfrm>
              <a:off x="4087250" y="3148525"/>
              <a:ext cx="44225" cy="387800"/>
            </a:xfrm>
            <a:custGeom>
              <a:rect b="b" l="l" r="r" t="t"/>
              <a:pathLst>
                <a:path extrusionOk="0" h="15512" w="1769">
                  <a:moveTo>
                    <a:pt x="1769" y="1"/>
                  </a:moveTo>
                  <a:lnTo>
                    <a:pt x="1" y="1001"/>
                  </a:lnTo>
                  <a:lnTo>
                    <a:pt x="1" y="15512"/>
                  </a:lnTo>
                  <a:lnTo>
                    <a:pt x="1769" y="14478"/>
                  </a:lnTo>
                  <a:lnTo>
                    <a:pt x="176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80"/>
            <p:cNvSpPr/>
            <p:nvPr/>
          </p:nvSpPr>
          <p:spPr>
            <a:xfrm>
              <a:off x="4164800" y="3300300"/>
              <a:ext cx="43400" cy="191000"/>
            </a:xfrm>
            <a:custGeom>
              <a:rect b="b" l="l" r="r" t="t"/>
              <a:pathLst>
                <a:path extrusionOk="0" h="7640" w="1736">
                  <a:moveTo>
                    <a:pt x="1736" y="1"/>
                  </a:moveTo>
                  <a:lnTo>
                    <a:pt x="1" y="1001"/>
                  </a:lnTo>
                  <a:lnTo>
                    <a:pt x="1" y="7639"/>
                  </a:lnTo>
                  <a:lnTo>
                    <a:pt x="1736" y="6639"/>
                  </a:lnTo>
                  <a:lnTo>
                    <a:pt x="1736"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80"/>
            <p:cNvSpPr/>
            <p:nvPr/>
          </p:nvSpPr>
          <p:spPr>
            <a:xfrm>
              <a:off x="4164800" y="3300300"/>
              <a:ext cx="43400" cy="191000"/>
            </a:xfrm>
            <a:custGeom>
              <a:rect b="b" l="l" r="r" t="t"/>
              <a:pathLst>
                <a:path extrusionOk="0" h="7640" w="1736">
                  <a:moveTo>
                    <a:pt x="1736" y="1"/>
                  </a:moveTo>
                  <a:lnTo>
                    <a:pt x="1" y="1001"/>
                  </a:lnTo>
                  <a:lnTo>
                    <a:pt x="1" y="7639"/>
                  </a:lnTo>
                  <a:lnTo>
                    <a:pt x="1736" y="6639"/>
                  </a:lnTo>
                  <a:lnTo>
                    <a:pt x="173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80"/>
            <p:cNvSpPr/>
            <p:nvPr/>
          </p:nvSpPr>
          <p:spPr>
            <a:xfrm>
              <a:off x="4242375" y="3218575"/>
              <a:ext cx="43375" cy="228525"/>
            </a:xfrm>
            <a:custGeom>
              <a:rect b="b" l="l" r="r" t="t"/>
              <a:pathLst>
                <a:path extrusionOk="0" h="9141" w="1735">
                  <a:moveTo>
                    <a:pt x="1735" y="1"/>
                  </a:moveTo>
                  <a:lnTo>
                    <a:pt x="0" y="1001"/>
                  </a:lnTo>
                  <a:lnTo>
                    <a:pt x="0" y="9141"/>
                  </a:lnTo>
                  <a:lnTo>
                    <a:pt x="1735" y="8106"/>
                  </a:lnTo>
                  <a:lnTo>
                    <a:pt x="1735"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80"/>
            <p:cNvSpPr/>
            <p:nvPr/>
          </p:nvSpPr>
          <p:spPr>
            <a:xfrm>
              <a:off x="4242375" y="3218575"/>
              <a:ext cx="43375" cy="228525"/>
            </a:xfrm>
            <a:custGeom>
              <a:rect b="b" l="l" r="r" t="t"/>
              <a:pathLst>
                <a:path extrusionOk="0" h="9141" w="1735">
                  <a:moveTo>
                    <a:pt x="1735" y="1"/>
                  </a:moveTo>
                  <a:lnTo>
                    <a:pt x="0" y="1001"/>
                  </a:lnTo>
                  <a:lnTo>
                    <a:pt x="0" y="9141"/>
                  </a:lnTo>
                  <a:lnTo>
                    <a:pt x="1735" y="8106"/>
                  </a:lnTo>
                  <a:lnTo>
                    <a:pt x="1735"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80"/>
            <p:cNvSpPr/>
            <p:nvPr/>
          </p:nvSpPr>
          <p:spPr>
            <a:xfrm>
              <a:off x="4319100" y="3111000"/>
              <a:ext cx="44200" cy="291075"/>
            </a:xfrm>
            <a:custGeom>
              <a:rect b="b" l="l" r="r" t="t"/>
              <a:pathLst>
                <a:path extrusionOk="0" h="11643" w="1768">
                  <a:moveTo>
                    <a:pt x="1768" y="1"/>
                  </a:moveTo>
                  <a:lnTo>
                    <a:pt x="0" y="1001"/>
                  </a:lnTo>
                  <a:lnTo>
                    <a:pt x="0" y="11642"/>
                  </a:lnTo>
                  <a:lnTo>
                    <a:pt x="1768" y="10642"/>
                  </a:lnTo>
                  <a:lnTo>
                    <a:pt x="1768"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80"/>
            <p:cNvSpPr/>
            <p:nvPr/>
          </p:nvSpPr>
          <p:spPr>
            <a:xfrm>
              <a:off x="4319100" y="3111000"/>
              <a:ext cx="44200" cy="291075"/>
            </a:xfrm>
            <a:custGeom>
              <a:rect b="b" l="l" r="r" t="t"/>
              <a:pathLst>
                <a:path extrusionOk="0" h="11643" w="1768">
                  <a:moveTo>
                    <a:pt x="1768" y="1"/>
                  </a:moveTo>
                  <a:lnTo>
                    <a:pt x="0" y="1001"/>
                  </a:lnTo>
                  <a:lnTo>
                    <a:pt x="0" y="11642"/>
                  </a:lnTo>
                  <a:lnTo>
                    <a:pt x="1768" y="10642"/>
                  </a:lnTo>
                  <a:lnTo>
                    <a:pt x="176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80"/>
            <p:cNvSpPr/>
            <p:nvPr/>
          </p:nvSpPr>
          <p:spPr>
            <a:xfrm>
              <a:off x="4396650" y="3209400"/>
              <a:ext cx="43375" cy="148475"/>
            </a:xfrm>
            <a:custGeom>
              <a:rect b="b" l="l" r="r" t="t"/>
              <a:pathLst>
                <a:path extrusionOk="0" h="5939" w="1735">
                  <a:moveTo>
                    <a:pt x="1735" y="1"/>
                  </a:moveTo>
                  <a:lnTo>
                    <a:pt x="0" y="1001"/>
                  </a:lnTo>
                  <a:lnTo>
                    <a:pt x="0" y="5938"/>
                  </a:lnTo>
                  <a:lnTo>
                    <a:pt x="1735" y="4938"/>
                  </a:lnTo>
                  <a:lnTo>
                    <a:pt x="1735"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80"/>
            <p:cNvSpPr/>
            <p:nvPr/>
          </p:nvSpPr>
          <p:spPr>
            <a:xfrm>
              <a:off x="4396650" y="3209400"/>
              <a:ext cx="43375" cy="148475"/>
            </a:xfrm>
            <a:custGeom>
              <a:rect b="b" l="l" r="r" t="t"/>
              <a:pathLst>
                <a:path extrusionOk="0" h="5939" w="1735">
                  <a:moveTo>
                    <a:pt x="1735" y="1"/>
                  </a:moveTo>
                  <a:lnTo>
                    <a:pt x="0" y="1001"/>
                  </a:lnTo>
                  <a:lnTo>
                    <a:pt x="0" y="5938"/>
                  </a:lnTo>
                  <a:lnTo>
                    <a:pt x="1735" y="4938"/>
                  </a:lnTo>
                  <a:lnTo>
                    <a:pt x="1735"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80"/>
            <p:cNvSpPr/>
            <p:nvPr/>
          </p:nvSpPr>
          <p:spPr>
            <a:xfrm>
              <a:off x="4474200" y="3126025"/>
              <a:ext cx="43400" cy="186825"/>
            </a:xfrm>
            <a:custGeom>
              <a:rect b="b" l="l" r="r" t="t"/>
              <a:pathLst>
                <a:path extrusionOk="0" h="7473" w="1736">
                  <a:moveTo>
                    <a:pt x="1735" y="0"/>
                  </a:moveTo>
                  <a:lnTo>
                    <a:pt x="0" y="1001"/>
                  </a:lnTo>
                  <a:lnTo>
                    <a:pt x="0" y="7472"/>
                  </a:lnTo>
                  <a:lnTo>
                    <a:pt x="1735" y="6471"/>
                  </a:lnTo>
                  <a:lnTo>
                    <a:pt x="1735"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80"/>
            <p:cNvSpPr/>
            <p:nvPr/>
          </p:nvSpPr>
          <p:spPr>
            <a:xfrm>
              <a:off x="4474200" y="3126025"/>
              <a:ext cx="43400" cy="186825"/>
            </a:xfrm>
            <a:custGeom>
              <a:rect b="b" l="l" r="r" t="t"/>
              <a:pathLst>
                <a:path extrusionOk="0" h="7473" w="1736">
                  <a:moveTo>
                    <a:pt x="1735" y="0"/>
                  </a:moveTo>
                  <a:lnTo>
                    <a:pt x="0" y="1001"/>
                  </a:lnTo>
                  <a:lnTo>
                    <a:pt x="0" y="7472"/>
                  </a:lnTo>
                  <a:lnTo>
                    <a:pt x="1735" y="6471"/>
                  </a:lnTo>
                  <a:lnTo>
                    <a:pt x="173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80"/>
            <p:cNvSpPr/>
            <p:nvPr/>
          </p:nvSpPr>
          <p:spPr>
            <a:xfrm>
              <a:off x="4550925" y="3055125"/>
              <a:ext cx="44225" cy="213525"/>
            </a:xfrm>
            <a:custGeom>
              <a:rect b="b" l="l" r="r" t="t"/>
              <a:pathLst>
                <a:path extrusionOk="0" h="8541" w="1769">
                  <a:moveTo>
                    <a:pt x="1768" y="1"/>
                  </a:moveTo>
                  <a:lnTo>
                    <a:pt x="0" y="1001"/>
                  </a:lnTo>
                  <a:lnTo>
                    <a:pt x="0" y="8540"/>
                  </a:lnTo>
                  <a:lnTo>
                    <a:pt x="1768" y="7539"/>
                  </a:lnTo>
                  <a:lnTo>
                    <a:pt x="176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80"/>
            <p:cNvSpPr/>
            <p:nvPr/>
          </p:nvSpPr>
          <p:spPr>
            <a:xfrm>
              <a:off x="4897000" y="1504075"/>
              <a:ext cx="669675" cy="1089025"/>
            </a:xfrm>
            <a:custGeom>
              <a:rect b="b" l="l" r="r" t="t"/>
              <a:pathLst>
                <a:path extrusionOk="0" h="43561" w="26787">
                  <a:moveTo>
                    <a:pt x="26298" y="0"/>
                  </a:moveTo>
                  <a:cubicBezTo>
                    <a:pt x="26175" y="0"/>
                    <a:pt x="26035" y="42"/>
                    <a:pt x="25886" y="132"/>
                  </a:cubicBezTo>
                  <a:lnTo>
                    <a:pt x="868" y="14575"/>
                  </a:lnTo>
                  <a:cubicBezTo>
                    <a:pt x="367" y="14909"/>
                    <a:pt x="34" y="15476"/>
                    <a:pt x="1" y="16110"/>
                  </a:cubicBezTo>
                  <a:lnTo>
                    <a:pt x="1" y="42929"/>
                  </a:lnTo>
                  <a:cubicBezTo>
                    <a:pt x="1" y="43327"/>
                    <a:pt x="198" y="43561"/>
                    <a:pt x="477" y="43561"/>
                  </a:cubicBezTo>
                  <a:cubicBezTo>
                    <a:pt x="596" y="43561"/>
                    <a:pt x="729" y="43519"/>
                    <a:pt x="868" y="43429"/>
                  </a:cubicBezTo>
                  <a:lnTo>
                    <a:pt x="25886" y="28986"/>
                  </a:lnTo>
                  <a:cubicBezTo>
                    <a:pt x="26419" y="28652"/>
                    <a:pt x="26753" y="28085"/>
                    <a:pt x="26786" y="27451"/>
                  </a:cubicBezTo>
                  <a:lnTo>
                    <a:pt x="26786" y="632"/>
                  </a:lnTo>
                  <a:cubicBezTo>
                    <a:pt x="26786" y="234"/>
                    <a:pt x="26589" y="0"/>
                    <a:pt x="26298"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80"/>
            <p:cNvSpPr/>
            <p:nvPr/>
          </p:nvSpPr>
          <p:spPr>
            <a:xfrm>
              <a:off x="4891175" y="1498775"/>
              <a:ext cx="681325" cy="1099375"/>
            </a:xfrm>
            <a:custGeom>
              <a:rect b="b" l="l" r="r" t="t"/>
              <a:pathLst>
                <a:path extrusionOk="0" h="43975" w="27253">
                  <a:moveTo>
                    <a:pt x="26652" y="444"/>
                  </a:moveTo>
                  <a:cubicBezTo>
                    <a:pt x="26752" y="544"/>
                    <a:pt x="26819" y="711"/>
                    <a:pt x="26786" y="877"/>
                  </a:cubicBezTo>
                  <a:lnTo>
                    <a:pt x="26786" y="27697"/>
                  </a:lnTo>
                  <a:cubicBezTo>
                    <a:pt x="26752" y="28230"/>
                    <a:pt x="26486" y="28731"/>
                    <a:pt x="26019" y="29064"/>
                  </a:cubicBezTo>
                  <a:lnTo>
                    <a:pt x="1001" y="43475"/>
                  </a:lnTo>
                  <a:cubicBezTo>
                    <a:pt x="921" y="43554"/>
                    <a:pt x="826" y="43590"/>
                    <a:pt x="736" y="43590"/>
                  </a:cubicBezTo>
                  <a:cubicBezTo>
                    <a:pt x="525" y="43590"/>
                    <a:pt x="340" y="43398"/>
                    <a:pt x="434" y="43141"/>
                  </a:cubicBezTo>
                  <a:lnTo>
                    <a:pt x="434" y="16322"/>
                  </a:lnTo>
                  <a:cubicBezTo>
                    <a:pt x="467" y="15788"/>
                    <a:pt x="734" y="15288"/>
                    <a:pt x="1201" y="14987"/>
                  </a:cubicBezTo>
                  <a:lnTo>
                    <a:pt x="26219" y="544"/>
                  </a:lnTo>
                  <a:cubicBezTo>
                    <a:pt x="26319" y="477"/>
                    <a:pt x="26419" y="444"/>
                    <a:pt x="26519" y="444"/>
                  </a:cubicBezTo>
                  <a:close/>
                  <a:moveTo>
                    <a:pt x="26467" y="1"/>
                  </a:moveTo>
                  <a:cubicBezTo>
                    <a:pt x="26305" y="1"/>
                    <a:pt x="26147" y="52"/>
                    <a:pt x="26019" y="144"/>
                  </a:cubicBezTo>
                  <a:lnTo>
                    <a:pt x="1001" y="14587"/>
                  </a:lnTo>
                  <a:cubicBezTo>
                    <a:pt x="400" y="14954"/>
                    <a:pt x="33" y="15621"/>
                    <a:pt x="0" y="16322"/>
                  </a:cubicBezTo>
                  <a:lnTo>
                    <a:pt x="0" y="43141"/>
                  </a:lnTo>
                  <a:cubicBezTo>
                    <a:pt x="0" y="43441"/>
                    <a:pt x="133" y="43708"/>
                    <a:pt x="367" y="43875"/>
                  </a:cubicBezTo>
                  <a:cubicBezTo>
                    <a:pt x="467" y="43942"/>
                    <a:pt x="600" y="43975"/>
                    <a:pt x="701" y="43975"/>
                  </a:cubicBezTo>
                  <a:cubicBezTo>
                    <a:pt x="901" y="43975"/>
                    <a:pt x="1067" y="43908"/>
                    <a:pt x="1234" y="43808"/>
                  </a:cubicBezTo>
                  <a:lnTo>
                    <a:pt x="26219" y="29398"/>
                  </a:lnTo>
                  <a:cubicBezTo>
                    <a:pt x="26819" y="28998"/>
                    <a:pt x="27186" y="28364"/>
                    <a:pt x="27219" y="27663"/>
                  </a:cubicBezTo>
                  <a:lnTo>
                    <a:pt x="27219" y="844"/>
                  </a:lnTo>
                  <a:cubicBezTo>
                    <a:pt x="27253" y="544"/>
                    <a:pt x="27119" y="277"/>
                    <a:pt x="26853" y="110"/>
                  </a:cubicBezTo>
                  <a:cubicBezTo>
                    <a:pt x="26732" y="35"/>
                    <a:pt x="26599" y="1"/>
                    <a:pt x="26467"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80"/>
            <p:cNvSpPr/>
            <p:nvPr/>
          </p:nvSpPr>
          <p:spPr>
            <a:xfrm>
              <a:off x="5231400" y="1808825"/>
              <a:ext cx="96775" cy="239775"/>
            </a:xfrm>
            <a:custGeom>
              <a:rect b="b" l="l" r="r" t="t"/>
              <a:pathLst>
                <a:path extrusionOk="0" h="9591" w="3871">
                  <a:moveTo>
                    <a:pt x="2637" y="0"/>
                  </a:moveTo>
                  <a:cubicBezTo>
                    <a:pt x="1838" y="0"/>
                    <a:pt x="947" y="247"/>
                    <a:pt x="1" y="784"/>
                  </a:cubicBezTo>
                  <a:lnTo>
                    <a:pt x="1" y="9591"/>
                  </a:lnTo>
                  <a:lnTo>
                    <a:pt x="3870" y="217"/>
                  </a:lnTo>
                  <a:cubicBezTo>
                    <a:pt x="3491" y="75"/>
                    <a:pt x="3078" y="0"/>
                    <a:pt x="263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80"/>
            <p:cNvSpPr/>
            <p:nvPr/>
          </p:nvSpPr>
          <p:spPr>
            <a:xfrm>
              <a:off x="5134675" y="1828425"/>
              <a:ext cx="96750" cy="220175"/>
            </a:xfrm>
            <a:custGeom>
              <a:rect b="b" l="l" r="r" t="t"/>
              <a:pathLst>
                <a:path extrusionOk="0" h="8807" w="3870">
                  <a:moveTo>
                    <a:pt x="3870" y="0"/>
                  </a:moveTo>
                  <a:cubicBezTo>
                    <a:pt x="2302" y="1001"/>
                    <a:pt x="968" y="2335"/>
                    <a:pt x="0" y="3936"/>
                  </a:cubicBezTo>
                  <a:lnTo>
                    <a:pt x="3870" y="8807"/>
                  </a:lnTo>
                  <a:lnTo>
                    <a:pt x="3870"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80"/>
            <p:cNvSpPr/>
            <p:nvPr/>
          </p:nvSpPr>
          <p:spPr>
            <a:xfrm>
              <a:off x="5074625" y="1926825"/>
              <a:ext cx="156800" cy="144300"/>
            </a:xfrm>
            <a:custGeom>
              <a:rect b="b" l="l" r="r" t="t"/>
              <a:pathLst>
                <a:path extrusionOk="0" h="5772" w="6272">
                  <a:moveTo>
                    <a:pt x="2402" y="0"/>
                  </a:moveTo>
                  <a:cubicBezTo>
                    <a:pt x="1268" y="1768"/>
                    <a:pt x="434" y="3703"/>
                    <a:pt x="1" y="5771"/>
                  </a:cubicBezTo>
                  <a:lnTo>
                    <a:pt x="6272" y="4871"/>
                  </a:lnTo>
                  <a:lnTo>
                    <a:pt x="2402"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80"/>
            <p:cNvSpPr/>
            <p:nvPr/>
          </p:nvSpPr>
          <p:spPr>
            <a:xfrm>
              <a:off x="5231400" y="1814250"/>
              <a:ext cx="157650" cy="234350"/>
            </a:xfrm>
            <a:custGeom>
              <a:rect b="b" l="l" r="r" t="t"/>
              <a:pathLst>
                <a:path extrusionOk="0" h="9374" w="6306">
                  <a:moveTo>
                    <a:pt x="3904" y="0"/>
                  </a:moveTo>
                  <a:lnTo>
                    <a:pt x="1" y="9374"/>
                  </a:lnTo>
                  <a:lnTo>
                    <a:pt x="6305" y="3036"/>
                  </a:lnTo>
                  <a:cubicBezTo>
                    <a:pt x="5872" y="1501"/>
                    <a:pt x="5004" y="467"/>
                    <a:pt x="390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80"/>
            <p:cNvSpPr/>
            <p:nvPr/>
          </p:nvSpPr>
          <p:spPr>
            <a:xfrm>
              <a:off x="5066300" y="2048575"/>
              <a:ext cx="165125" cy="158475"/>
            </a:xfrm>
            <a:custGeom>
              <a:rect b="b" l="l" r="r" t="t"/>
              <a:pathLst>
                <a:path extrusionOk="0" h="6339" w="6605">
                  <a:moveTo>
                    <a:pt x="6605" y="1"/>
                  </a:moveTo>
                  <a:lnTo>
                    <a:pt x="334" y="901"/>
                  </a:lnTo>
                  <a:cubicBezTo>
                    <a:pt x="133" y="1835"/>
                    <a:pt x="0" y="2836"/>
                    <a:pt x="0" y="3803"/>
                  </a:cubicBezTo>
                  <a:cubicBezTo>
                    <a:pt x="0" y="4671"/>
                    <a:pt x="100" y="5504"/>
                    <a:pt x="334" y="6338"/>
                  </a:cubicBezTo>
                  <a:lnTo>
                    <a:pt x="6605"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80"/>
            <p:cNvSpPr/>
            <p:nvPr/>
          </p:nvSpPr>
          <p:spPr>
            <a:xfrm>
              <a:off x="5231400" y="2026050"/>
              <a:ext cx="156800" cy="144300"/>
            </a:xfrm>
            <a:custGeom>
              <a:rect b="b" l="l" r="r" t="t"/>
              <a:pathLst>
                <a:path extrusionOk="0" h="5772" w="6272">
                  <a:moveTo>
                    <a:pt x="6272" y="1"/>
                  </a:moveTo>
                  <a:lnTo>
                    <a:pt x="1" y="902"/>
                  </a:lnTo>
                  <a:lnTo>
                    <a:pt x="3904" y="5772"/>
                  </a:lnTo>
                  <a:cubicBezTo>
                    <a:pt x="5038" y="4004"/>
                    <a:pt x="5838" y="2036"/>
                    <a:pt x="627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80"/>
            <p:cNvSpPr/>
            <p:nvPr/>
          </p:nvSpPr>
          <p:spPr>
            <a:xfrm>
              <a:off x="5134675" y="2048575"/>
              <a:ext cx="96750" cy="239575"/>
            </a:xfrm>
            <a:custGeom>
              <a:rect b="b" l="l" r="r" t="t"/>
              <a:pathLst>
                <a:path extrusionOk="0" h="9583" w="3870">
                  <a:moveTo>
                    <a:pt x="3870" y="1"/>
                  </a:moveTo>
                  <a:lnTo>
                    <a:pt x="0" y="9341"/>
                  </a:lnTo>
                  <a:cubicBezTo>
                    <a:pt x="404" y="9499"/>
                    <a:pt x="839" y="9582"/>
                    <a:pt x="1298" y="9582"/>
                  </a:cubicBezTo>
                  <a:cubicBezTo>
                    <a:pt x="2093" y="9582"/>
                    <a:pt x="2961" y="9335"/>
                    <a:pt x="3870" y="8807"/>
                  </a:cubicBezTo>
                  <a:lnTo>
                    <a:pt x="3870"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80"/>
            <p:cNvSpPr/>
            <p:nvPr/>
          </p:nvSpPr>
          <p:spPr>
            <a:xfrm>
              <a:off x="5074625" y="2048575"/>
              <a:ext cx="156800" cy="233525"/>
            </a:xfrm>
            <a:custGeom>
              <a:rect b="b" l="l" r="r" t="t"/>
              <a:pathLst>
                <a:path extrusionOk="0" h="9341" w="6272">
                  <a:moveTo>
                    <a:pt x="6272" y="1"/>
                  </a:moveTo>
                  <a:lnTo>
                    <a:pt x="1" y="6338"/>
                  </a:lnTo>
                  <a:cubicBezTo>
                    <a:pt x="434" y="7873"/>
                    <a:pt x="1268" y="8907"/>
                    <a:pt x="2402" y="9341"/>
                  </a:cubicBezTo>
                  <a:lnTo>
                    <a:pt x="6272"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80"/>
            <p:cNvSpPr/>
            <p:nvPr/>
          </p:nvSpPr>
          <p:spPr>
            <a:xfrm>
              <a:off x="5066300" y="1926825"/>
              <a:ext cx="165125" cy="356100"/>
            </a:xfrm>
            <a:custGeom>
              <a:rect b="b" l="l" r="r" t="t"/>
              <a:pathLst>
                <a:path extrusionOk="0" h="14244" w="6605">
                  <a:moveTo>
                    <a:pt x="2735" y="0"/>
                  </a:moveTo>
                  <a:cubicBezTo>
                    <a:pt x="1601" y="1768"/>
                    <a:pt x="767" y="3736"/>
                    <a:pt x="334" y="5771"/>
                  </a:cubicBezTo>
                  <a:cubicBezTo>
                    <a:pt x="133" y="6739"/>
                    <a:pt x="0" y="7706"/>
                    <a:pt x="0" y="8707"/>
                  </a:cubicBezTo>
                  <a:cubicBezTo>
                    <a:pt x="0" y="9574"/>
                    <a:pt x="100" y="10408"/>
                    <a:pt x="334" y="11242"/>
                  </a:cubicBezTo>
                  <a:cubicBezTo>
                    <a:pt x="734" y="12776"/>
                    <a:pt x="1601" y="13810"/>
                    <a:pt x="2735" y="14244"/>
                  </a:cubicBezTo>
                  <a:lnTo>
                    <a:pt x="6605" y="4904"/>
                  </a:lnTo>
                  <a:lnTo>
                    <a:pt x="273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80"/>
            <p:cNvSpPr/>
            <p:nvPr/>
          </p:nvSpPr>
          <p:spPr>
            <a:xfrm>
              <a:off x="5231400" y="1890125"/>
              <a:ext cx="165150" cy="158475"/>
            </a:xfrm>
            <a:custGeom>
              <a:rect b="b" l="l" r="r" t="t"/>
              <a:pathLst>
                <a:path extrusionOk="0" h="6339" w="6606">
                  <a:moveTo>
                    <a:pt x="6272" y="1"/>
                  </a:moveTo>
                  <a:lnTo>
                    <a:pt x="1" y="6339"/>
                  </a:lnTo>
                  <a:lnTo>
                    <a:pt x="6272" y="5438"/>
                  </a:lnTo>
                  <a:cubicBezTo>
                    <a:pt x="6505" y="4471"/>
                    <a:pt x="6605" y="3503"/>
                    <a:pt x="6605" y="2536"/>
                  </a:cubicBezTo>
                  <a:cubicBezTo>
                    <a:pt x="6605" y="1668"/>
                    <a:pt x="6505" y="801"/>
                    <a:pt x="627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80"/>
            <p:cNvSpPr/>
            <p:nvPr/>
          </p:nvSpPr>
          <p:spPr>
            <a:xfrm>
              <a:off x="5231400" y="2048575"/>
              <a:ext cx="97600" cy="220175"/>
            </a:xfrm>
            <a:custGeom>
              <a:rect b="b" l="l" r="r" t="t"/>
              <a:pathLst>
                <a:path extrusionOk="0" h="8807" w="3904">
                  <a:moveTo>
                    <a:pt x="1" y="1"/>
                  </a:moveTo>
                  <a:lnTo>
                    <a:pt x="1" y="8807"/>
                  </a:lnTo>
                  <a:cubicBezTo>
                    <a:pt x="1602" y="7806"/>
                    <a:pt x="2903" y="6472"/>
                    <a:pt x="3904" y="4871"/>
                  </a:cubicBezTo>
                  <a:lnTo>
                    <a:pt x="1"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80"/>
            <p:cNvSpPr/>
            <p:nvPr/>
          </p:nvSpPr>
          <p:spPr>
            <a:xfrm>
              <a:off x="5134675" y="1890125"/>
              <a:ext cx="261875" cy="398025"/>
            </a:xfrm>
            <a:custGeom>
              <a:rect b="b" l="l" r="r" t="t"/>
              <a:pathLst>
                <a:path extrusionOk="0" h="15921" w="10475">
                  <a:moveTo>
                    <a:pt x="10141" y="1"/>
                  </a:moveTo>
                  <a:lnTo>
                    <a:pt x="3870" y="6339"/>
                  </a:lnTo>
                  <a:lnTo>
                    <a:pt x="0" y="15679"/>
                  </a:lnTo>
                  <a:cubicBezTo>
                    <a:pt x="404" y="15837"/>
                    <a:pt x="839" y="15920"/>
                    <a:pt x="1298" y="15920"/>
                  </a:cubicBezTo>
                  <a:cubicBezTo>
                    <a:pt x="2093" y="15920"/>
                    <a:pt x="2961" y="15673"/>
                    <a:pt x="3870" y="15145"/>
                  </a:cubicBezTo>
                  <a:cubicBezTo>
                    <a:pt x="5438" y="14144"/>
                    <a:pt x="6772" y="12810"/>
                    <a:pt x="7739" y="11209"/>
                  </a:cubicBezTo>
                  <a:cubicBezTo>
                    <a:pt x="8873" y="9441"/>
                    <a:pt x="9707" y="7473"/>
                    <a:pt x="10141" y="5438"/>
                  </a:cubicBezTo>
                  <a:cubicBezTo>
                    <a:pt x="10374" y="4471"/>
                    <a:pt x="10474" y="3503"/>
                    <a:pt x="10474" y="2502"/>
                  </a:cubicBezTo>
                  <a:cubicBezTo>
                    <a:pt x="10474" y="1668"/>
                    <a:pt x="10374" y="801"/>
                    <a:pt x="1014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80"/>
            <p:cNvSpPr/>
            <p:nvPr/>
          </p:nvSpPr>
          <p:spPr>
            <a:xfrm>
              <a:off x="5028750" y="1755950"/>
              <a:ext cx="405325" cy="585350"/>
            </a:xfrm>
            <a:custGeom>
              <a:rect b="b" l="l" r="r" t="t"/>
              <a:pathLst>
                <a:path extrusionOk="0" h="23414" w="16213">
                  <a:moveTo>
                    <a:pt x="11417" y="427"/>
                  </a:moveTo>
                  <a:cubicBezTo>
                    <a:pt x="12053" y="427"/>
                    <a:pt x="12657" y="595"/>
                    <a:pt x="13177" y="931"/>
                  </a:cubicBezTo>
                  <a:cubicBezTo>
                    <a:pt x="14845" y="1898"/>
                    <a:pt x="15812" y="4167"/>
                    <a:pt x="15812" y="7136"/>
                  </a:cubicBezTo>
                  <a:cubicBezTo>
                    <a:pt x="15812" y="12906"/>
                    <a:pt x="12310" y="19578"/>
                    <a:pt x="8007" y="22080"/>
                  </a:cubicBezTo>
                  <a:cubicBezTo>
                    <a:pt x="6948" y="22676"/>
                    <a:pt x="5912" y="22984"/>
                    <a:pt x="4962" y="22984"/>
                  </a:cubicBezTo>
                  <a:cubicBezTo>
                    <a:pt x="4265" y="22984"/>
                    <a:pt x="3615" y="22819"/>
                    <a:pt x="3036" y="22480"/>
                  </a:cubicBezTo>
                  <a:cubicBezTo>
                    <a:pt x="1369" y="21513"/>
                    <a:pt x="401" y="19244"/>
                    <a:pt x="401" y="16275"/>
                  </a:cubicBezTo>
                  <a:cubicBezTo>
                    <a:pt x="401" y="10505"/>
                    <a:pt x="3904" y="3833"/>
                    <a:pt x="8207" y="1331"/>
                  </a:cubicBezTo>
                  <a:cubicBezTo>
                    <a:pt x="9141" y="764"/>
                    <a:pt x="10175" y="464"/>
                    <a:pt x="11242" y="431"/>
                  </a:cubicBezTo>
                  <a:cubicBezTo>
                    <a:pt x="11301" y="428"/>
                    <a:pt x="11359" y="427"/>
                    <a:pt x="11417" y="427"/>
                  </a:cubicBezTo>
                  <a:close/>
                  <a:moveTo>
                    <a:pt x="11227" y="0"/>
                  </a:moveTo>
                  <a:cubicBezTo>
                    <a:pt x="10216" y="0"/>
                    <a:pt x="9122" y="322"/>
                    <a:pt x="8007" y="964"/>
                  </a:cubicBezTo>
                  <a:cubicBezTo>
                    <a:pt x="3604" y="3533"/>
                    <a:pt x="1" y="10405"/>
                    <a:pt x="1" y="16275"/>
                  </a:cubicBezTo>
                  <a:cubicBezTo>
                    <a:pt x="1" y="19411"/>
                    <a:pt x="1035" y="21813"/>
                    <a:pt x="2836" y="22847"/>
                  </a:cubicBezTo>
                  <a:cubicBezTo>
                    <a:pt x="3470" y="23214"/>
                    <a:pt x="4204" y="23414"/>
                    <a:pt x="4971" y="23414"/>
                  </a:cubicBezTo>
                  <a:cubicBezTo>
                    <a:pt x="6105" y="23347"/>
                    <a:pt x="7239" y="23014"/>
                    <a:pt x="8207" y="22413"/>
                  </a:cubicBezTo>
                  <a:cubicBezTo>
                    <a:pt x="12610" y="19878"/>
                    <a:pt x="16213" y="13006"/>
                    <a:pt x="16213" y="7136"/>
                  </a:cubicBezTo>
                  <a:cubicBezTo>
                    <a:pt x="16213" y="4000"/>
                    <a:pt x="15178" y="1598"/>
                    <a:pt x="13377" y="564"/>
                  </a:cubicBezTo>
                  <a:cubicBezTo>
                    <a:pt x="12727" y="188"/>
                    <a:pt x="12001" y="0"/>
                    <a:pt x="11227"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80"/>
            <p:cNvSpPr/>
            <p:nvPr/>
          </p:nvSpPr>
          <p:spPr>
            <a:xfrm>
              <a:off x="4855300" y="1223775"/>
              <a:ext cx="402725" cy="482925"/>
            </a:xfrm>
            <a:custGeom>
              <a:rect b="b" l="l" r="r" t="t"/>
              <a:pathLst>
                <a:path extrusionOk="0" h="19317" w="16109">
                  <a:moveTo>
                    <a:pt x="15196" y="414"/>
                  </a:moveTo>
                  <a:cubicBezTo>
                    <a:pt x="15444" y="414"/>
                    <a:pt x="15674" y="649"/>
                    <a:pt x="15578" y="936"/>
                  </a:cubicBezTo>
                  <a:lnTo>
                    <a:pt x="15578" y="9409"/>
                  </a:lnTo>
                  <a:cubicBezTo>
                    <a:pt x="15545" y="10043"/>
                    <a:pt x="15212" y="10610"/>
                    <a:pt x="14711" y="10977"/>
                  </a:cubicBezTo>
                  <a:lnTo>
                    <a:pt x="12543" y="12211"/>
                  </a:lnTo>
                  <a:lnTo>
                    <a:pt x="11142" y="16981"/>
                  </a:lnTo>
                  <a:cubicBezTo>
                    <a:pt x="11142" y="17014"/>
                    <a:pt x="11109" y="17048"/>
                    <a:pt x="11075" y="17048"/>
                  </a:cubicBezTo>
                  <a:cubicBezTo>
                    <a:pt x="11042" y="17048"/>
                    <a:pt x="11042" y="17014"/>
                    <a:pt x="11009" y="16981"/>
                  </a:cubicBezTo>
                  <a:lnTo>
                    <a:pt x="9674" y="13879"/>
                  </a:lnTo>
                  <a:lnTo>
                    <a:pt x="1135" y="18816"/>
                  </a:lnTo>
                  <a:cubicBezTo>
                    <a:pt x="1051" y="18890"/>
                    <a:pt x="952" y="18923"/>
                    <a:pt x="854" y="18923"/>
                  </a:cubicBezTo>
                  <a:cubicBezTo>
                    <a:pt x="602" y="18923"/>
                    <a:pt x="362" y="18704"/>
                    <a:pt x="434" y="18415"/>
                  </a:cubicBezTo>
                  <a:lnTo>
                    <a:pt x="434" y="9943"/>
                  </a:lnTo>
                  <a:cubicBezTo>
                    <a:pt x="468" y="9309"/>
                    <a:pt x="801" y="8742"/>
                    <a:pt x="1335" y="8375"/>
                  </a:cubicBezTo>
                  <a:lnTo>
                    <a:pt x="14911" y="536"/>
                  </a:lnTo>
                  <a:cubicBezTo>
                    <a:pt x="14996" y="451"/>
                    <a:pt x="15098" y="414"/>
                    <a:pt x="15196" y="414"/>
                  </a:cubicBezTo>
                  <a:close/>
                  <a:moveTo>
                    <a:pt x="15230" y="1"/>
                  </a:moveTo>
                  <a:cubicBezTo>
                    <a:pt x="15052" y="1"/>
                    <a:pt x="14870" y="62"/>
                    <a:pt x="14711" y="202"/>
                  </a:cubicBezTo>
                  <a:lnTo>
                    <a:pt x="1135" y="8041"/>
                  </a:lnTo>
                  <a:cubicBezTo>
                    <a:pt x="468" y="8442"/>
                    <a:pt x="67" y="9142"/>
                    <a:pt x="34" y="9943"/>
                  </a:cubicBezTo>
                  <a:lnTo>
                    <a:pt x="34" y="18415"/>
                  </a:lnTo>
                  <a:cubicBezTo>
                    <a:pt x="1" y="18716"/>
                    <a:pt x="134" y="19049"/>
                    <a:pt x="434" y="19249"/>
                  </a:cubicBezTo>
                  <a:cubicBezTo>
                    <a:pt x="534" y="19316"/>
                    <a:pt x="668" y="19316"/>
                    <a:pt x="768" y="19316"/>
                  </a:cubicBezTo>
                  <a:cubicBezTo>
                    <a:pt x="968" y="19316"/>
                    <a:pt x="1168" y="19283"/>
                    <a:pt x="1335" y="19149"/>
                  </a:cubicBezTo>
                  <a:lnTo>
                    <a:pt x="9507" y="14479"/>
                  </a:lnTo>
                  <a:lnTo>
                    <a:pt x="10675" y="17148"/>
                  </a:lnTo>
                  <a:cubicBezTo>
                    <a:pt x="10742" y="17348"/>
                    <a:pt x="10942" y="17448"/>
                    <a:pt x="11142" y="17448"/>
                  </a:cubicBezTo>
                  <a:cubicBezTo>
                    <a:pt x="11342" y="17448"/>
                    <a:pt x="11509" y="17281"/>
                    <a:pt x="11542" y="17114"/>
                  </a:cubicBezTo>
                  <a:lnTo>
                    <a:pt x="12910" y="12478"/>
                  </a:lnTo>
                  <a:lnTo>
                    <a:pt x="14911" y="11344"/>
                  </a:lnTo>
                  <a:cubicBezTo>
                    <a:pt x="15578" y="10910"/>
                    <a:pt x="15979" y="10210"/>
                    <a:pt x="16012" y="9442"/>
                  </a:cubicBezTo>
                  <a:lnTo>
                    <a:pt x="16012" y="936"/>
                  </a:lnTo>
                  <a:cubicBezTo>
                    <a:pt x="16108" y="408"/>
                    <a:pt x="15686" y="1"/>
                    <a:pt x="1523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80"/>
            <p:cNvSpPr/>
            <p:nvPr/>
          </p:nvSpPr>
          <p:spPr>
            <a:xfrm>
              <a:off x="4931200" y="1348125"/>
              <a:ext cx="248425" cy="145075"/>
            </a:xfrm>
            <a:custGeom>
              <a:rect b="b" l="l" r="r" t="t"/>
              <a:pathLst>
                <a:path extrusionOk="0" h="5803" w="9937">
                  <a:moveTo>
                    <a:pt x="9649" y="1"/>
                  </a:moveTo>
                  <a:cubicBezTo>
                    <a:pt x="9615" y="1"/>
                    <a:pt x="9578" y="10"/>
                    <a:pt x="9540" y="32"/>
                  </a:cubicBezTo>
                  <a:lnTo>
                    <a:pt x="200" y="5402"/>
                  </a:lnTo>
                  <a:cubicBezTo>
                    <a:pt x="0" y="5502"/>
                    <a:pt x="100" y="5803"/>
                    <a:pt x="300" y="5803"/>
                  </a:cubicBezTo>
                  <a:cubicBezTo>
                    <a:pt x="334" y="5803"/>
                    <a:pt x="367" y="5803"/>
                    <a:pt x="400" y="5769"/>
                  </a:cubicBezTo>
                  <a:lnTo>
                    <a:pt x="9740" y="365"/>
                  </a:lnTo>
                  <a:cubicBezTo>
                    <a:pt x="9936" y="253"/>
                    <a:pt x="9827" y="1"/>
                    <a:pt x="964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80"/>
            <p:cNvSpPr/>
            <p:nvPr/>
          </p:nvSpPr>
          <p:spPr>
            <a:xfrm>
              <a:off x="4932025" y="1393075"/>
              <a:ext cx="246025" cy="145150"/>
            </a:xfrm>
            <a:custGeom>
              <a:rect b="b" l="l" r="r" t="t"/>
              <a:pathLst>
                <a:path extrusionOk="0" h="5806" w="9841">
                  <a:moveTo>
                    <a:pt x="9622" y="0"/>
                  </a:moveTo>
                  <a:cubicBezTo>
                    <a:pt x="9582" y="0"/>
                    <a:pt x="9543" y="11"/>
                    <a:pt x="9507" y="35"/>
                  </a:cubicBezTo>
                  <a:lnTo>
                    <a:pt x="167" y="5439"/>
                  </a:lnTo>
                  <a:cubicBezTo>
                    <a:pt x="1" y="5539"/>
                    <a:pt x="67" y="5806"/>
                    <a:pt x="267" y="5806"/>
                  </a:cubicBezTo>
                  <a:cubicBezTo>
                    <a:pt x="301" y="5806"/>
                    <a:pt x="334" y="5806"/>
                    <a:pt x="367" y="5773"/>
                  </a:cubicBezTo>
                  <a:lnTo>
                    <a:pt x="9707" y="402"/>
                  </a:lnTo>
                  <a:cubicBezTo>
                    <a:pt x="9808" y="335"/>
                    <a:pt x="9841" y="202"/>
                    <a:pt x="9808" y="102"/>
                  </a:cubicBezTo>
                  <a:cubicBezTo>
                    <a:pt x="9764" y="37"/>
                    <a:pt x="9694" y="0"/>
                    <a:pt x="962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80"/>
            <p:cNvSpPr/>
            <p:nvPr/>
          </p:nvSpPr>
          <p:spPr>
            <a:xfrm>
              <a:off x="4932850" y="1438475"/>
              <a:ext cx="245200" cy="144800"/>
            </a:xfrm>
            <a:custGeom>
              <a:rect b="b" l="l" r="r" t="t"/>
              <a:pathLst>
                <a:path extrusionOk="0" h="5792" w="9808">
                  <a:moveTo>
                    <a:pt x="9593" y="0"/>
                  </a:moveTo>
                  <a:cubicBezTo>
                    <a:pt x="9552" y="0"/>
                    <a:pt x="9511" y="8"/>
                    <a:pt x="9474" y="20"/>
                  </a:cubicBezTo>
                  <a:lnTo>
                    <a:pt x="134" y="5424"/>
                  </a:lnTo>
                  <a:cubicBezTo>
                    <a:pt x="34" y="5458"/>
                    <a:pt x="1" y="5591"/>
                    <a:pt x="68" y="5691"/>
                  </a:cubicBezTo>
                  <a:cubicBezTo>
                    <a:pt x="101" y="5758"/>
                    <a:pt x="168" y="5791"/>
                    <a:pt x="234" y="5791"/>
                  </a:cubicBezTo>
                  <a:lnTo>
                    <a:pt x="334" y="5791"/>
                  </a:lnTo>
                  <a:lnTo>
                    <a:pt x="9674" y="387"/>
                  </a:lnTo>
                  <a:cubicBezTo>
                    <a:pt x="9775" y="321"/>
                    <a:pt x="9808" y="187"/>
                    <a:pt x="9775" y="87"/>
                  </a:cubicBezTo>
                  <a:cubicBezTo>
                    <a:pt x="9732" y="24"/>
                    <a:pt x="9663" y="0"/>
                    <a:pt x="959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80"/>
            <p:cNvSpPr/>
            <p:nvPr/>
          </p:nvSpPr>
          <p:spPr>
            <a:xfrm>
              <a:off x="4800275" y="2751050"/>
              <a:ext cx="94250" cy="154825"/>
            </a:xfrm>
            <a:custGeom>
              <a:rect b="b" l="l" r="r" t="t"/>
              <a:pathLst>
                <a:path extrusionOk="0" h="6193" w="3770">
                  <a:moveTo>
                    <a:pt x="3336" y="589"/>
                  </a:moveTo>
                  <a:lnTo>
                    <a:pt x="3336" y="3958"/>
                  </a:lnTo>
                  <a:lnTo>
                    <a:pt x="434" y="5626"/>
                  </a:lnTo>
                  <a:lnTo>
                    <a:pt x="434" y="2257"/>
                  </a:lnTo>
                  <a:lnTo>
                    <a:pt x="3336" y="589"/>
                  </a:lnTo>
                  <a:close/>
                  <a:moveTo>
                    <a:pt x="3524" y="1"/>
                  </a:moveTo>
                  <a:cubicBezTo>
                    <a:pt x="3494" y="1"/>
                    <a:pt x="3464" y="7"/>
                    <a:pt x="3436" y="22"/>
                  </a:cubicBezTo>
                  <a:lnTo>
                    <a:pt x="100" y="1956"/>
                  </a:lnTo>
                  <a:cubicBezTo>
                    <a:pt x="33" y="1990"/>
                    <a:pt x="0" y="2056"/>
                    <a:pt x="0" y="2123"/>
                  </a:cubicBezTo>
                  <a:lnTo>
                    <a:pt x="0" y="5993"/>
                  </a:lnTo>
                  <a:cubicBezTo>
                    <a:pt x="0" y="6059"/>
                    <a:pt x="33" y="6126"/>
                    <a:pt x="100" y="6159"/>
                  </a:cubicBezTo>
                  <a:cubicBezTo>
                    <a:pt x="134" y="6193"/>
                    <a:pt x="167" y="6193"/>
                    <a:pt x="200" y="6193"/>
                  </a:cubicBezTo>
                  <a:cubicBezTo>
                    <a:pt x="234" y="6193"/>
                    <a:pt x="300" y="6193"/>
                    <a:pt x="334" y="6159"/>
                  </a:cubicBezTo>
                  <a:lnTo>
                    <a:pt x="3669" y="4225"/>
                  </a:lnTo>
                  <a:cubicBezTo>
                    <a:pt x="3703" y="4191"/>
                    <a:pt x="3769" y="4125"/>
                    <a:pt x="3769" y="4058"/>
                  </a:cubicBezTo>
                  <a:lnTo>
                    <a:pt x="3769" y="222"/>
                  </a:lnTo>
                  <a:cubicBezTo>
                    <a:pt x="3743" y="91"/>
                    <a:pt x="3635" y="1"/>
                    <a:pt x="352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80"/>
            <p:cNvSpPr/>
            <p:nvPr/>
          </p:nvSpPr>
          <p:spPr>
            <a:xfrm>
              <a:off x="4820375" y="2731425"/>
              <a:ext cx="85825" cy="124425"/>
            </a:xfrm>
            <a:custGeom>
              <a:rect b="b" l="l" r="r" t="t"/>
              <a:pathLst>
                <a:path extrusionOk="0" h="4977" w="3433">
                  <a:moveTo>
                    <a:pt x="2967" y="0"/>
                  </a:moveTo>
                  <a:cubicBezTo>
                    <a:pt x="2817" y="0"/>
                    <a:pt x="2672" y="93"/>
                    <a:pt x="2599" y="240"/>
                  </a:cubicBezTo>
                  <a:lnTo>
                    <a:pt x="1064" y="3876"/>
                  </a:lnTo>
                  <a:lnTo>
                    <a:pt x="731" y="3542"/>
                  </a:lnTo>
                  <a:cubicBezTo>
                    <a:pt x="663" y="3505"/>
                    <a:pt x="594" y="3488"/>
                    <a:pt x="528" y="3488"/>
                  </a:cubicBezTo>
                  <a:cubicBezTo>
                    <a:pt x="236" y="3488"/>
                    <a:pt x="0" y="3810"/>
                    <a:pt x="163" y="4109"/>
                  </a:cubicBezTo>
                  <a:lnTo>
                    <a:pt x="931" y="4876"/>
                  </a:lnTo>
                  <a:cubicBezTo>
                    <a:pt x="997" y="4943"/>
                    <a:pt x="1097" y="4976"/>
                    <a:pt x="1231" y="4976"/>
                  </a:cubicBezTo>
                  <a:lnTo>
                    <a:pt x="1298" y="4976"/>
                  </a:lnTo>
                  <a:cubicBezTo>
                    <a:pt x="1431" y="4943"/>
                    <a:pt x="1531" y="4843"/>
                    <a:pt x="1598" y="4743"/>
                  </a:cubicBezTo>
                  <a:lnTo>
                    <a:pt x="3366" y="573"/>
                  </a:lnTo>
                  <a:cubicBezTo>
                    <a:pt x="3432" y="373"/>
                    <a:pt x="3332" y="106"/>
                    <a:pt x="3132" y="39"/>
                  </a:cubicBezTo>
                  <a:cubicBezTo>
                    <a:pt x="3079" y="13"/>
                    <a:pt x="3023" y="0"/>
                    <a:pt x="296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80"/>
            <p:cNvSpPr/>
            <p:nvPr/>
          </p:nvSpPr>
          <p:spPr>
            <a:xfrm>
              <a:off x="4946200" y="2569925"/>
              <a:ext cx="333600" cy="210175"/>
            </a:xfrm>
            <a:custGeom>
              <a:rect b="b" l="l" r="r" t="t"/>
              <a:pathLst>
                <a:path extrusionOk="0" h="8407" w="13344">
                  <a:moveTo>
                    <a:pt x="13072" y="1"/>
                  </a:moveTo>
                  <a:cubicBezTo>
                    <a:pt x="12995" y="1"/>
                    <a:pt x="12906" y="31"/>
                    <a:pt x="12810" y="95"/>
                  </a:cubicBezTo>
                  <a:lnTo>
                    <a:pt x="534" y="7167"/>
                  </a:lnTo>
                  <a:cubicBezTo>
                    <a:pt x="234" y="7367"/>
                    <a:pt x="34" y="7700"/>
                    <a:pt x="1" y="8067"/>
                  </a:cubicBezTo>
                  <a:cubicBezTo>
                    <a:pt x="1" y="8278"/>
                    <a:pt x="132" y="8407"/>
                    <a:pt x="303" y="8407"/>
                  </a:cubicBezTo>
                  <a:cubicBezTo>
                    <a:pt x="376" y="8407"/>
                    <a:pt x="455" y="8384"/>
                    <a:pt x="534" y="8334"/>
                  </a:cubicBezTo>
                  <a:lnTo>
                    <a:pt x="12810" y="1229"/>
                  </a:lnTo>
                  <a:cubicBezTo>
                    <a:pt x="13110" y="1029"/>
                    <a:pt x="13310" y="729"/>
                    <a:pt x="13343" y="362"/>
                  </a:cubicBezTo>
                  <a:cubicBezTo>
                    <a:pt x="13343" y="135"/>
                    <a:pt x="13236" y="1"/>
                    <a:pt x="1307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80"/>
            <p:cNvSpPr/>
            <p:nvPr/>
          </p:nvSpPr>
          <p:spPr>
            <a:xfrm>
              <a:off x="4800275" y="2895225"/>
              <a:ext cx="94250" cy="154925"/>
            </a:xfrm>
            <a:custGeom>
              <a:rect b="b" l="l" r="r" t="t"/>
              <a:pathLst>
                <a:path extrusionOk="0" h="6197" w="3770">
                  <a:moveTo>
                    <a:pt x="3336" y="559"/>
                  </a:moveTo>
                  <a:lnTo>
                    <a:pt x="3336" y="3962"/>
                  </a:lnTo>
                  <a:lnTo>
                    <a:pt x="434" y="5629"/>
                  </a:lnTo>
                  <a:lnTo>
                    <a:pt x="434" y="2260"/>
                  </a:lnTo>
                  <a:lnTo>
                    <a:pt x="3336" y="559"/>
                  </a:lnTo>
                  <a:close/>
                  <a:moveTo>
                    <a:pt x="3536" y="0"/>
                  </a:moveTo>
                  <a:cubicBezTo>
                    <a:pt x="3503" y="0"/>
                    <a:pt x="3469" y="9"/>
                    <a:pt x="3436" y="25"/>
                  </a:cubicBezTo>
                  <a:lnTo>
                    <a:pt x="100" y="1960"/>
                  </a:lnTo>
                  <a:cubicBezTo>
                    <a:pt x="33" y="1994"/>
                    <a:pt x="0" y="2060"/>
                    <a:pt x="0" y="2127"/>
                  </a:cubicBezTo>
                  <a:lnTo>
                    <a:pt x="0" y="5996"/>
                  </a:lnTo>
                  <a:cubicBezTo>
                    <a:pt x="0" y="6063"/>
                    <a:pt x="33" y="6130"/>
                    <a:pt x="100" y="6163"/>
                  </a:cubicBezTo>
                  <a:cubicBezTo>
                    <a:pt x="134" y="6197"/>
                    <a:pt x="167" y="6197"/>
                    <a:pt x="200" y="6197"/>
                  </a:cubicBezTo>
                  <a:cubicBezTo>
                    <a:pt x="234" y="6197"/>
                    <a:pt x="267" y="6163"/>
                    <a:pt x="300" y="6163"/>
                  </a:cubicBezTo>
                  <a:lnTo>
                    <a:pt x="3636" y="4228"/>
                  </a:lnTo>
                  <a:cubicBezTo>
                    <a:pt x="3703" y="4195"/>
                    <a:pt x="3769" y="4128"/>
                    <a:pt x="3769" y="4062"/>
                  </a:cubicBezTo>
                  <a:lnTo>
                    <a:pt x="3769" y="192"/>
                  </a:lnTo>
                  <a:cubicBezTo>
                    <a:pt x="3769" y="126"/>
                    <a:pt x="3703" y="59"/>
                    <a:pt x="3636" y="25"/>
                  </a:cubicBezTo>
                  <a:cubicBezTo>
                    <a:pt x="3603" y="9"/>
                    <a:pt x="3569" y="0"/>
                    <a:pt x="353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80"/>
            <p:cNvSpPr/>
            <p:nvPr/>
          </p:nvSpPr>
          <p:spPr>
            <a:xfrm>
              <a:off x="4819750" y="2875675"/>
              <a:ext cx="86450" cy="125075"/>
            </a:xfrm>
            <a:custGeom>
              <a:rect b="b" l="l" r="r" t="t"/>
              <a:pathLst>
                <a:path extrusionOk="0" h="5003" w="3458">
                  <a:moveTo>
                    <a:pt x="2992" y="1"/>
                  </a:moveTo>
                  <a:cubicBezTo>
                    <a:pt x="2842" y="1"/>
                    <a:pt x="2697" y="94"/>
                    <a:pt x="2624" y="240"/>
                  </a:cubicBezTo>
                  <a:lnTo>
                    <a:pt x="1089" y="3876"/>
                  </a:lnTo>
                  <a:lnTo>
                    <a:pt x="756" y="3543"/>
                  </a:lnTo>
                  <a:cubicBezTo>
                    <a:pt x="677" y="3497"/>
                    <a:pt x="599" y="3477"/>
                    <a:pt x="525" y="3477"/>
                  </a:cubicBezTo>
                  <a:cubicBezTo>
                    <a:pt x="223" y="3477"/>
                    <a:pt x="1" y="3815"/>
                    <a:pt x="188" y="4110"/>
                  </a:cubicBezTo>
                  <a:lnTo>
                    <a:pt x="956" y="4877"/>
                  </a:lnTo>
                  <a:cubicBezTo>
                    <a:pt x="1056" y="4944"/>
                    <a:pt x="1156" y="4977"/>
                    <a:pt x="1256" y="4977"/>
                  </a:cubicBezTo>
                  <a:cubicBezTo>
                    <a:pt x="1256" y="4994"/>
                    <a:pt x="1264" y="5002"/>
                    <a:pt x="1277" y="5002"/>
                  </a:cubicBezTo>
                  <a:cubicBezTo>
                    <a:pt x="1289" y="5002"/>
                    <a:pt x="1306" y="4994"/>
                    <a:pt x="1323" y="4977"/>
                  </a:cubicBezTo>
                  <a:cubicBezTo>
                    <a:pt x="1456" y="4977"/>
                    <a:pt x="1556" y="4877"/>
                    <a:pt x="1623" y="4744"/>
                  </a:cubicBezTo>
                  <a:lnTo>
                    <a:pt x="3357" y="574"/>
                  </a:lnTo>
                  <a:cubicBezTo>
                    <a:pt x="3457" y="374"/>
                    <a:pt x="3357" y="140"/>
                    <a:pt x="3157" y="40"/>
                  </a:cubicBezTo>
                  <a:cubicBezTo>
                    <a:pt x="3104" y="13"/>
                    <a:pt x="3048" y="1"/>
                    <a:pt x="299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80"/>
            <p:cNvSpPr/>
            <p:nvPr/>
          </p:nvSpPr>
          <p:spPr>
            <a:xfrm>
              <a:off x="4946200" y="2713900"/>
              <a:ext cx="333600" cy="210175"/>
            </a:xfrm>
            <a:custGeom>
              <a:rect b="b" l="l" r="r" t="t"/>
              <a:pathLst>
                <a:path extrusionOk="0" h="8407" w="13344">
                  <a:moveTo>
                    <a:pt x="13056" y="1"/>
                  </a:moveTo>
                  <a:cubicBezTo>
                    <a:pt x="12982" y="1"/>
                    <a:pt x="12899" y="24"/>
                    <a:pt x="12810" y="73"/>
                  </a:cubicBezTo>
                  <a:lnTo>
                    <a:pt x="534" y="7178"/>
                  </a:lnTo>
                  <a:cubicBezTo>
                    <a:pt x="234" y="7345"/>
                    <a:pt x="34" y="7679"/>
                    <a:pt x="1" y="8046"/>
                  </a:cubicBezTo>
                  <a:cubicBezTo>
                    <a:pt x="1" y="8272"/>
                    <a:pt x="124" y="8407"/>
                    <a:pt x="287" y="8407"/>
                  </a:cubicBezTo>
                  <a:cubicBezTo>
                    <a:pt x="363" y="8407"/>
                    <a:pt x="449" y="8377"/>
                    <a:pt x="534" y="8313"/>
                  </a:cubicBezTo>
                  <a:lnTo>
                    <a:pt x="12810" y="1241"/>
                  </a:lnTo>
                  <a:cubicBezTo>
                    <a:pt x="13110" y="1041"/>
                    <a:pt x="13310" y="707"/>
                    <a:pt x="13343" y="340"/>
                  </a:cubicBezTo>
                  <a:cubicBezTo>
                    <a:pt x="13343" y="129"/>
                    <a:pt x="13228" y="1"/>
                    <a:pt x="1305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80"/>
            <p:cNvSpPr/>
            <p:nvPr/>
          </p:nvSpPr>
          <p:spPr>
            <a:xfrm>
              <a:off x="4800275" y="3040325"/>
              <a:ext cx="94250" cy="154100"/>
            </a:xfrm>
            <a:custGeom>
              <a:rect b="b" l="l" r="r" t="t"/>
              <a:pathLst>
                <a:path extrusionOk="0" h="6164" w="3770">
                  <a:moveTo>
                    <a:pt x="3336" y="559"/>
                  </a:moveTo>
                  <a:lnTo>
                    <a:pt x="3336" y="3928"/>
                  </a:lnTo>
                  <a:lnTo>
                    <a:pt x="434" y="5596"/>
                  </a:lnTo>
                  <a:lnTo>
                    <a:pt x="434" y="2227"/>
                  </a:lnTo>
                  <a:lnTo>
                    <a:pt x="3336" y="559"/>
                  </a:lnTo>
                  <a:close/>
                  <a:moveTo>
                    <a:pt x="3536" y="1"/>
                  </a:moveTo>
                  <a:cubicBezTo>
                    <a:pt x="3503" y="1"/>
                    <a:pt x="3469" y="9"/>
                    <a:pt x="3436" y="26"/>
                  </a:cubicBezTo>
                  <a:lnTo>
                    <a:pt x="100" y="1927"/>
                  </a:lnTo>
                  <a:cubicBezTo>
                    <a:pt x="33" y="1960"/>
                    <a:pt x="0" y="2027"/>
                    <a:pt x="0" y="2127"/>
                  </a:cubicBezTo>
                  <a:lnTo>
                    <a:pt x="0" y="5963"/>
                  </a:lnTo>
                  <a:cubicBezTo>
                    <a:pt x="0" y="6063"/>
                    <a:pt x="100" y="6163"/>
                    <a:pt x="200" y="6163"/>
                  </a:cubicBezTo>
                  <a:cubicBezTo>
                    <a:pt x="234" y="6163"/>
                    <a:pt x="267" y="6163"/>
                    <a:pt x="300" y="6130"/>
                  </a:cubicBezTo>
                  <a:lnTo>
                    <a:pt x="3636" y="4229"/>
                  </a:lnTo>
                  <a:cubicBezTo>
                    <a:pt x="3703" y="4195"/>
                    <a:pt x="3769" y="4095"/>
                    <a:pt x="3769" y="4028"/>
                  </a:cubicBezTo>
                  <a:lnTo>
                    <a:pt x="3769" y="192"/>
                  </a:lnTo>
                  <a:cubicBezTo>
                    <a:pt x="3769" y="126"/>
                    <a:pt x="3703" y="59"/>
                    <a:pt x="3636" y="26"/>
                  </a:cubicBezTo>
                  <a:cubicBezTo>
                    <a:pt x="3603" y="9"/>
                    <a:pt x="3569" y="1"/>
                    <a:pt x="353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80"/>
            <p:cNvSpPr/>
            <p:nvPr/>
          </p:nvSpPr>
          <p:spPr>
            <a:xfrm>
              <a:off x="4819625" y="3020800"/>
              <a:ext cx="86575" cy="124425"/>
            </a:xfrm>
            <a:custGeom>
              <a:rect b="b" l="l" r="r" t="t"/>
              <a:pathLst>
                <a:path extrusionOk="0" h="4977" w="3463">
                  <a:moveTo>
                    <a:pt x="2997" y="0"/>
                  </a:moveTo>
                  <a:cubicBezTo>
                    <a:pt x="2847" y="0"/>
                    <a:pt x="2702" y="93"/>
                    <a:pt x="2629" y="240"/>
                  </a:cubicBezTo>
                  <a:lnTo>
                    <a:pt x="1094" y="3875"/>
                  </a:lnTo>
                  <a:lnTo>
                    <a:pt x="761" y="3509"/>
                  </a:lnTo>
                  <a:cubicBezTo>
                    <a:pt x="691" y="3474"/>
                    <a:pt x="621" y="3458"/>
                    <a:pt x="554" y="3458"/>
                  </a:cubicBezTo>
                  <a:cubicBezTo>
                    <a:pt x="240" y="3458"/>
                    <a:pt x="1" y="3806"/>
                    <a:pt x="193" y="4109"/>
                  </a:cubicBezTo>
                  <a:lnTo>
                    <a:pt x="961" y="4876"/>
                  </a:lnTo>
                  <a:cubicBezTo>
                    <a:pt x="1061" y="4943"/>
                    <a:pt x="1161" y="4976"/>
                    <a:pt x="1261" y="4976"/>
                  </a:cubicBezTo>
                  <a:lnTo>
                    <a:pt x="1328" y="4976"/>
                  </a:lnTo>
                  <a:cubicBezTo>
                    <a:pt x="1461" y="4943"/>
                    <a:pt x="1561" y="4876"/>
                    <a:pt x="1628" y="4743"/>
                  </a:cubicBezTo>
                  <a:lnTo>
                    <a:pt x="3362" y="573"/>
                  </a:lnTo>
                  <a:cubicBezTo>
                    <a:pt x="3462" y="373"/>
                    <a:pt x="3362" y="106"/>
                    <a:pt x="3162" y="39"/>
                  </a:cubicBezTo>
                  <a:cubicBezTo>
                    <a:pt x="3109" y="13"/>
                    <a:pt x="3053" y="0"/>
                    <a:pt x="299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80"/>
            <p:cNvSpPr/>
            <p:nvPr/>
          </p:nvSpPr>
          <p:spPr>
            <a:xfrm>
              <a:off x="4946200" y="2858000"/>
              <a:ext cx="333600" cy="209800"/>
            </a:xfrm>
            <a:custGeom>
              <a:rect b="b" l="l" r="r" t="t"/>
              <a:pathLst>
                <a:path extrusionOk="0" h="8392" w="13344">
                  <a:moveTo>
                    <a:pt x="13071" y="1"/>
                  </a:moveTo>
                  <a:cubicBezTo>
                    <a:pt x="12994" y="1"/>
                    <a:pt x="12906" y="27"/>
                    <a:pt x="12810" y="80"/>
                  </a:cubicBezTo>
                  <a:lnTo>
                    <a:pt x="534" y="7152"/>
                  </a:lnTo>
                  <a:cubicBezTo>
                    <a:pt x="234" y="7352"/>
                    <a:pt x="34" y="7686"/>
                    <a:pt x="1" y="8052"/>
                  </a:cubicBezTo>
                  <a:cubicBezTo>
                    <a:pt x="1" y="8263"/>
                    <a:pt x="132" y="8392"/>
                    <a:pt x="303" y="8392"/>
                  </a:cubicBezTo>
                  <a:cubicBezTo>
                    <a:pt x="376" y="8392"/>
                    <a:pt x="455" y="8369"/>
                    <a:pt x="534" y="8319"/>
                  </a:cubicBezTo>
                  <a:lnTo>
                    <a:pt x="12810" y="1214"/>
                  </a:lnTo>
                  <a:cubicBezTo>
                    <a:pt x="13110" y="1047"/>
                    <a:pt x="13310" y="714"/>
                    <a:pt x="13343" y="347"/>
                  </a:cubicBezTo>
                  <a:cubicBezTo>
                    <a:pt x="13343" y="120"/>
                    <a:pt x="13235" y="1"/>
                    <a:pt x="1307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80"/>
            <p:cNvSpPr/>
            <p:nvPr/>
          </p:nvSpPr>
          <p:spPr>
            <a:xfrm>
              <a:off x="3020650" y="821125"/>
              <a:ext cx="430850" cy="516975"/>
            </a:xfrm>
            <a:custGeom>
              <a:rect b="b" l="l" r="r" t="t"/>
              <a:pathLst>
                <a:path extrusionOk="0" h="20679" w="17234">
                  <a:moveTo>
                    <a:pt x="16269" y="470"/>
                  </a:moveTo>
                  <a:cubicBezTo>
                    <a:pt x="16537" y="470"/>
                    <a:pt x="16784" y="700"/>
                    <a:pt x="16713" y="1031"/>
                  </a:cubicBezTo>
                  <a:lnTo>
                    <a:pt x="16713" y="10104"/>
                  </a:lnTo>
                  <a:cubicBezTo>
                    <a:pt x="16680" y="10804"/>
                    <a:pt x="16313" y="11405"/>
                    <a:pt x="15746" y="11772"/>
                  </a:cubicBezTo>
                  <a:lnTo>
                    <a:pt x="13444" y="13106"/>
                  </a:lnTo>
                  <a:lnTo>
                    <a:pt x="11943" y="18210"/>
                  </a:lnTo>
                  <a:cubicBezTo>
                    <a:pt x="11943" y="18243"/>
                    <a:pt x="11909" y="18276"/>
                    <a:pt x="11876" y="18276"/>
                  </a:cubicBezTo>
                  <a:cubicBezTo>
                    <a:pt x="11843" y="18276"/>
                    <a:pt x="11809" y="18276"/>
                    <a:pt x="11776" y="18210"/>
                  </a:cubicBezTo>
                  <a:lnTo>
                    <a:pt x="10342" y="14874"/>
                  </a:lnTo>
                  <a:lnTo>
                    <a:pt x="1202" y="20144"/>
                  </a:lnTo>
                  <a:cubicBezTo>
                    <a:pt x="1113" y="20233"/>
                    <a:pt x="979" y="20278"/>
                    <a:pt x="851" y="20278"/>
                  </a:cubicBezTo>
                  <a:cubicBezTo>
                    <a:pt x="787" y="20278"/>
                    <a:pt x="724" y="20267"/>
                    <a:pt x="668" y="20245"/>
                  </a:cubicBezTo>
                  <a:cubicBezTo>
                    <a:pt x="501" y="20111"/>
                    <a:pt x="435" y="19911"/>
                    <a:pt x="468" y="19711"/>
                  </a:cubicBezTo>
                  <a:lnTo>
                    <a:pt x="468" y="10638"/>
                  </a:lnTo>
                  <a:cubicBezTo>
                    <a:pt x="501" y="9970"/>
                    <a:pt x="868" y="9337"/>
                    <a:pt x="1435" y="8970"/>
                  </a:cubicBezTo>
                  <a:lnTo>
                    <a:pt x="15946" y="564"/>
                  </a:lnTo>
                  <a:lnTo>
                    <a:pt x="15946" y="597"/>
                  </a:lnTo>
                  <a:cubicBezTo>
                    <a:pt x="16043" y="509"/>
                    <a:pt x="16158" y="470"/>
                    <a:pt x="16269" y="470"/>
                  </a:cubicBezTo>
                  <a:close/>
                  <a:moveTo>
                    <a:pt x="16300" y="1"/>
                  </a:moveTo>
                  <a:cubicBezTo>
                    <a:pt x="16110" y="1"/>
                    <a:pt x="15915" y="71"/>
                    <a:pt x="15746" y="230"/>
                  </a:cubicBezTo>
                  <a:lnTo>
                    <a:pt x="1202" y="8603"/>
                  </a:lnTo>
                  <a:cubicBezTo>
                    <a:pt x="501" y="9070"/>
                    <a:pt x="68" y="9804"/>
                    <a:pt x="34" y="10638"/>
                  </a:cubicBezTo>
                  <a:lnTo>
                    <a:pt x="34" y="19711"/>
                  </a:lnTo>
                  <a:cubicBezTo>
                    <a:pt x="1" y="20078"/>
                    <a:pt x="168" y="20411"/>
                    <a:pt x="435" y="20611"/>
                  </a:cubicBezTo>
                  <a:cubicBezTo>
                    <a:pt x="568" y="20645"/>
                    <a:pt x="701" y="20678"/>
                    <a:pt x="835" y="20678"/>
                  </a:cubicBezTo>
                  <a:cubicBezTo>
                    <a:pt x="1035" y="20678"/>
                    <a:pt x="1235" y="20611"/>
                    <a:pt x="1435" y="20511"/>
                  </a:cubicBezTo>
                  <a:lnTo>
                    <a:pt x="10142" y="15474"/>
                  </a:lnTo>
                  <a:lnTo>
                    <a:pt x="11409" y="18377"/>
                  </a:lnTo>
                  <a:cubicBezTo>
                    <a:pt x="11488" y="18581"/>
                    <a:pt x="11671" y="18682"/>
                    <a:pt x="11856" y="18682"/>
                  </a:cubicBezTo>
                  <a:cubicBezTo>
                    <a:pt x="12063" y="18682"/>
                    <a:pt x="12273" y="18556"/>
                    <a:pt x="12343" y="18310"/>
                  </a:cubicBezTo>
                  <a:lnTo>
                    <a:pt x="13777" y="13373"/>
                  </a:lnTo>
                  <a:lnTo>
                    <a:pt x="15946" y="12139"/>
                  </a:lnTo>
                  <a:cubicBezTo>
                    <a:pt x="16646" y="11672"/>
                    <a:pt x="17080" y="10938"/>
                    <a:pt x="17113" y="10104"/>
                  </a:cubicBezTo>
                  <a:lnTo>
                    <a:pt x="17113" y="1031"/>
                  </a:lnTo>
                  <a:cubicBezTo>
                    <a:pt x="17233" y="456"/>
                    <a:pt x="16785" y="1"/>
                    <a:pt x="1630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80"/>
            <p:cNvSpPr/>
            <p:nvPr/>
          </p:nvSpPr>
          <p:spPr>
            <a:xfrm>
              <a:off x="3104050" y="954800"/>
              <a:ext cx="262850" cy="154800"/>
            </a:xfrm>
            <a:custGeom>
              <a:rect b="b" l="l" r="r" t="t"/>
              <a:pathLst>
                <a:path extrusionOk="0" h="6192" w="10514">
                  <a:moveTo>
                    <a:pt x="10233" y="0"/>
                  </a:moveTo>
                  <a:cubicBezTo>
                    <a:pt x="10204" y="0"/>
                    <a:pt x="10173" y="6"/>
                    <a:pt x="10141" y="20"/>
                  </a:cubicBezTo>
                  <a:lnTo>
                    <a:pt x="134" y="5791"/>
                  </a:lnTo>
                  <a:cubicBezTo>
                    <a:pt x="34" y="5858"/>
                    <a:pt x="1" y="5991"/>
                    <a:pt x="67" y="6091"/>
                  </a:cubicBezTo>
                  <a:cubicBezTo>
                    <a:pt x="101" y="6125"/>
                    <a:pt x="167" y="6191"/>
                    <a:pt x="234" y="6191"/>
                  </a:cubicBezTo>
                  <a:cubicBezTo>
                    <a:pt x="268" y="6191"/>
                    <a:pt x="301" y="6158"/>
                    <a:pt x="334" y="6158"/>
                  </a:cubicBezTo>
                  <a:lnTo>
                    <a:pt x="10341" y="387"/>
                  </a:lnTo>
                  <a:cubicBezTo>
                    <a:pt x="10514" y="243"/>
                    <a:pt x="10414" y="0"/>
                    <a:pt x="1023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80"/>
            <p:cNvSpPr/>
            <p:nvPr/>
          </p:nvSpPr>
          <p:spPr>
            <a:xfrm>
              <a:off x="3104050" y="1002800"/>
              <a:ext cx="261875" cy="155175"/>
            </a:xfrm>
            <a:custGeom>
              <a:rect b="b" l="l" r="r" t="t"/>
              <a:pathLst>
                <a:path extrusionOk="0" h="6207" w="10475">
                  <a:moveTo>
                    <a:pt x="10256" y="0"/>
                  </a:moveTo>
                  <a:cubicBezTo>
                    <a:pt x="10216" y="0"/>
                    <a:pt x="10177" y="11"/>
                    <a:pt x="10141" y="35"/>
                  </a:cubicBezTo>
                  <a:lnTo>
                    <a:pt x="134" y="5806"/>
                  </a:lnTo>
                  <a:cubicBezTo>
                    <a:pt x="34" y="5872"/>
                    <a:pt x="1" y="6006"/>
                    <a:pt x="67" y="6106"/>
                  </a:cubicBezTo>
                  <a:cubicBezTo>
                    <a:pt x="101" y="6173"/>
                    <a:pt x="167" y="6206"/>
                    <a:pt x="234" y="6206"/>
                  </a:cubicBezTo>
                  <a:cubicBezTo>
                    <a:pt x="268" y="6206"/>
                    <a:pt x="301" y="6173"/>
                    <a:pt x="334" y="6173"/>
                  </a:cubicBezTo>
                  <a:lnTo>
                    <a:pt x="10341" y="402"/>
                  </a:lnTo>
                  <a:cubicBezTo>
                    <a:pt x="10441" y="335"/>
                    <a:pt x="10475" y="202"/>
                    <a:pt x="10441" y="102"/>
                  </a:cubicBezTo>
                  <a:cubicBezTo>
                    <a:pt x="10398" y="37"/>
                    <a:pt x="10327" y="0"/>
                    <a:pt x="1025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80"/>
            <p:cNvSpPr/>
            <p:nvPr/>
          </p:nvSpPr>
          <p:spPr>
            <a:xfrm>
              <a:off x="3104050" y="1051025"/>
              <a:ext cx="264800" cy="155300"/>
            </a:xfrm>
            <a:custGeom>
              <a:rect b="b" l="l" r="r" t="t"/>
              <a:pathLst>
                <a:path extrusionOk="0" h="6212" w="10592">
                  <a:moveTo>
                    <a:pt x="10259" y="1"/>
                  </a:moveTo>
                  <a:cubicBezTo>
                    <a:pt x="10221" y="1"/>
                    <a:pt x="10180" y="13"/>
                    <a:pt x="10141" y="41"/>
                  </a:cubicBezTo>
                  <a:lnTo>
                    <a:pt x="134" y="5811"/>
                  </a:lnTo>
                  <a:cubicBezTo>
                    <a:pt x="34" y="5878"/>
                    <a:pt x="1" y="6012"/>
                    <a:pt x="67" y="6112"/>
                  </a:cubicBezTo>
                  <a:cubicBezTo>
                    <a:pt x="101" y="6178"/>
                    <a:pt x="167" y="6212"/>
                    <a:pt x="234" y="6212"/>
                  </a:cubicBezTo>
                  <a:cubicBezTo>
                    <a:pt x="268" y="6212"/>
                    <a:pt x="301" y="6178"/>
                    <a:pt x="334" y="6178"/>
                  </a:cubicBezTo>
                  <a:lnTo>
                    <a:pt x="10341" y="408"/>
                  </a:lnTo>
                  <a:cubicBezTo>
                    <a:pt x="10591" y="297"/>
                    <a:pt x="10448" y="1"/>
                    <a:pt x="1025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80"/>
            <p:cNvSpPr/>
            <p:nvPr/>
          </p:nvSpPr>
          <p:spPr>
            <a:xfrm>
              <a:off x="2672075" y="808975"/>
              <a:ext cx="430850" cy="517450"/>
            </a:xfrm>
            <a:custGeom>
              <a:rect b="b" l="l" r="r" t="t"/>
              <a:pathLst>
                <a:path extrusionOk="0" h="20698" w="17234">
                  <a:moveTo>
                    <a:pt x="16295" y="1"/>
                  </a:moveTo>
                  <a:cubicBezTo>
                    <a:pt x="16107" y="1"/>
                    <a:pt x="15913" y="67"/>
                    <a:pt x="15745" y="216"/>
                  </a:cubicBezTo>
                  <a:lnTo>
                    <a:pt x="1202" y="8622"/>
                  </a:lnTo>
                  <a:cubicBezTo>
                    <a:pt x="501" y="9055"/>
                    <a:pt x="67" y="9823"/>
                    <a:pt x="34" y="10623"/>
                  </a:cubicBezTo>
                  <a:lnTo>
                    <a:pt x="34" y="19730"/>
                  </a:lnTo>
                  <a:cubicBezTo>
                    <a:pt x="1" y="20063"/>
                    <a:pt x="167" y="20397"/>
                    <a:pt x="468" y="20597"/>
                  </a:cubicBezTo>
                  <a:cubicBezTo>
                    <a:pt x="568" y="20664"/>
                    <a:pt x="701" y="20697"/>
                    <a:pt x="835" y="20697"/>
                  </a:cubicBezTo>
                  <a:cubicBezTo>
                    <a:pt x="1035" y="20697"/>
                    <a:pt x="1235" y="20630"/>
                    <a:pt x="1402" y="20530"/>
                  </a:cubicBezTo>
                  <a:lnTo>
                    <a:pt x="12843" y="13926"/>
                  </a:lnTo>
                  <a:cubicBezTo>
                    <a:pt x="12943" y="13859"/>
                    <a:pt x="12977" y="13726"/>
                    <a:pt x="12910" y="13659"/>
                  </a:cubicBezTo>
                  <a:cubicBezTo>
                    <a:pt x="12865" y="13570"/>
                    <a:pt x="12806" y="13525"/>
                    <a:pt x="12742" y="13525"/>
                  </a:cubicBezTo>
                  <a:cubicBezTo>
                    <a:pt x="12710" y="13525"/>
                    <a:pt x="12676" y="13536"/>
                    <a:pt x="12643" y="13559"/>
                  </a:cubicBezTo>
                  <a:lnTo>
                    <a:pt x="1202" y="20130"/>
                  </a:lnTo>
                  <a:cubicBezTo>
                    <a:pt x="1112" y="20230"/>
                    <a:pt x="999" y="20273"/>
                    <a:pt x="887" y="20273"/>
                  </a:cubicBezTo>
                  <a:cubicBezTo>
                    <a:pt x="625" y="20273"/>
                    <a:pt x="374" y="20034"/>
                    <a:pt x="468" y="19730"/>
                  </a:cubicBezTo>
                  <a:lnTo>
                    <a:pt x="468" y="10623"/>
                  </a:lnTo>
                  <a:cubicBezTo>
                    <a:pt x="501" y="9956"/>
                    <a:pt x="835" y="9356"/>
                    <a:pt x="1402" y="8955"/>
                  </a:cubicBezTo>
                  <a:lnTo>
                    <a:pt x="15945" y="583"/>
                  </a:lnTo>
                  <a:cubicBezTo>
                    <a:pt x="16046" y="502"/>
                    <a:pt x="16160" y="458"/>
                    <a:pt x="16278" y="458"/>
                  </a:cubicBezTo>
                  <a:cubicBezTo>
                    <a:pt x="16355" y="458"/>
                    <a:pt x="16434" y="477"/>
                    <a:pt x="16512" y="516"/>
                  </a:cubicBezTo>
                  <a:cubicBezTo>
                    <a:pt x="16646" y="616"/>
                    <a:pt x="16713" y="816"/>
                    <a:pt x="16713" y="1016"/>
                  </a:cubicBezTo>
                  <a:lnTo>
                    <a:pt x="16713" y="6787"/>
                  </a:lnTo>
                  <a:cubicBezTo>
                    <a:pt x="16713" y="6887"/>
                    <a:pt x="16779" y="6987"/>
                    <a:pt x="16913" y="6987"/>
                  </a:cubicBezTo>
                  <a:cubicBezTo>
                    <a:pt x="17013" y="6987"/>
                    <a:pt x="17113" y="6887"/>
                    <a:pt x="17113" y="6787"/>
                  </a:cubicBezTo>
                  <a:lnTo>
                    <a:pt x="17113" y="1016"/>
                  </a:lnTo>
                  <a:cubicBezTo>
                    <a:pt x="17233" y="439"/>
                    <a:pt x="16781" y="1"/>
                    <a:pt x="1629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80"/>
            <p:cNvSpPr/>
            <p:nvPr/>
          </p:nvSpPr>
          <p:spPr>
            <a:xfrm>
              <a:off x="2754650" y="942475"/>
              <a:ext cx="262700" cy="154600"/>
            </a:xfrm>
            <a:custGeom>
              <a:rect b="b" l="l" r="r" t="t"/>
              <a:pathLst>
                <a:path extrusionOk="0" h="6184" w="10508">
                  <a:moveTo>
                    <a:pt x="10254" y="0"/>
                  </a:moveTo>
                  <a:cubicBezTo>
                    <a:pt x="10226" y="0"/>
                    <a:pt x="10199" y="5"/>
                    <a:pt x="10174" y="13"/>
                  </a:cubicBezTo>
                  <a:lnTo>
                    <a:pt x="167" y="5817"/>
                  </a:lnTo>
                  <a:cubicBezTo>
                    <a:pt x="0" y="5917"/>
                    <a:pt x="67" y="6184"/>
                    <a:pt x="267" y="6184"/>
                  </a:cubicBezTo>
                  <a:cubicBezTo>
                    <a:pt x="300" y="6184"/>
                    <a:pt x="367" y="6184"/>
                    <a:pt x="400" y="6151"/>
                  </a:cubicBezTo>
                  <a:lnTo>
                    <a:pt x="10407" y="380"/>
                  </a:lnTo>
                  <a:cubicBezTo>
                    <a:pt x="10474" y="313"/>
                    <a:pt x="10508" y="213"/>
                    <a:pt x="10474" y="113"/>
                  </a:cubicBezTo>
                  <a:cubicBezTo>
                    <a:pt x="10424" y="38"/>
                    <a:pt x="10337" y="0"/>
                    <a:pt x="1025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80"/>
            <p:cNvSpPr/>
            <p:nvPr/>
          </p:nvSpPr>
          <p:spPr>
            <a:xfrm>
              <a:off x="2754650" y="990275"/>
              <a:ext cx="262700" cy="155175"/>
            </a:xfrm>
            <a:custGeom>
              <a:rect b="b" l="l" r="r" t="t"/>
              <a:pathLst>
                <a:path extrusionOk="0" h="6207" w="10508">
                  <a:moveTo>
                    <a:pt x="10288" y="1"/>
                  </a:moveTo>
                  <a:cubicBezTo>
                    <a:pt x="10249" y="1"/>
                    <a:pt x="10209" y="12"/>
                    <a:pt x="10174" y="36"/>
                  </a:cubicBezTo>
                  <a:lnTo>
                    <a:pt x="167" y="5806"/>
                  </a:lnTo>
                  <a:cubicBezTo>
                    <a:pt x="0" y="5906"/>
                    <a:pt x="67" y="6207"/>
                    <a:pt x="267" y="6207"/>
                  </a:cubicBezTo>
                  <a:lnTo>
                    <a:pt x="400" y="6207"/>
                  </a:lnTo>
                  <a:lnTo>
                    <a:pt x="10407" y="402"/>
                  </a:lnTo>
                  <a:cubicBezTo>
                    <a:pt x="10474" y="336"/>
                    <a:pt x="10508" y="202"/>
                    <a:pt x="10474" y="102"/>
                  </a:cubicBezTo>
                  <a:cubicBezTo>
                    <a:pt x="10431" y="38"/>
                    <a:pt x="10360" y="1"/>
                    <a:pt x="1028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80"/>
            <p:cNvSpPr/>
            <p:nvPr/>
          </p:nvSpPr>
          <p:spPr>
            <a:xfrm>
              <a:off x="2754650" y="1054500"/>
              <a:ext cx="236025" cy="139325"/>
            </a:xfrm>
            <a:custGeom>
              <a:rect b="b" l="l" r="r" t="t"/>
              <a:pathLst>
                <a:path extrusionOk="0" h="5573" w="9441">
                  <a:moveTo>
                    <a:pt x="9221" y="0"/>
                  </a:moveTo>
                  <a:cubicBezTo>
                    <a:pt x="9182" y="0"/>
                    <a:pt x="9142" y="11"/>
                    <a:pt x="9107" y="35"/>
                  </a:cubicBezTo>
                  <a:lnTo>
                    <a:pt x="167" y="5205"/>
                  </a:lnTo>
                  <a:cubicBezTo>
                    <a:pt x="0" y="5306"/>
                    <a:pt x="67" y="5572"/>
                    <a:pt x="267" y="5572"/>
                  </a:cubicBezTo>
                  <a:cubicBezTo>
                    <a:pt x="300" y="5572"/>
                    <a:pt x="367" y="5572"/>
                    <a:pt x="400" y="5539"/>
                  </a:cubicBezTo>
                  <a:lnTo>
                    <a:pt x="9307" y="369"/>
                  </a:lnTo>
                  <a:cubicBezTo>
                    <a:pt x="9407" y="335"/>
                    <a:pt x="9440" y="202"/>
                    <a:pt x="9407" y="102"/>
                  </a:cubicBezTo>
                  <a:cubicBezTo>
                    <a:pt x="9364" y="37"/>
                    <a:pt x="9293" y="0"/>
                    <a:pt x="922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80"/>
            <p:cNvSpPr/>
            <p:nvPr/>
          </p:nvSpPr>
          <p:spPr>
            <a:xfrm>
              <a:off x="1793950" y="1451475"/>
              <a:ext cx="66750" cy="142625"/>
            </a:xfrm>
            <a:custGeom>
              <a:rect b="b" l="l" r="r" t="t"/>
              <a:pathLst>
                <a:path extrusionOk="0" h="5705" w="2670">
                  <a:moveTo>
                    <a:pt x="2502" y="1"/>
                  </a:moveTo>
                  <a:lnTo>
                    <a:pt x="1" y="1468"/>
                  </a:lnTo>
                  <a:lnTo>
                    <a:pt x="1" y="2903"/>
                  </a:lnTo>
                  <a:lnTo>
                    <a:pt x="1068" y="4737"/>
                  </a:lnTo>
                  <a:cubicBezTo>
                    <a:pt x="1068" y="4771"/>
                    <a:pt x="1101" y="4804"/>
                    <a:pt x="1135" y="4804"/>
                  </a:cubicBezTo>
                  <a:lnTo>
                    <a:pt x="2669" y="5705"/>
                  </a:lnTo>
                  <a:lnTo>
                    <a:pt x="1668" y="3803"/>
                  </a:lnTo>
                  <a:lnTo>
                    <a:pt x="2502" y="1468"/>
                  </a:lnTo>
                  <a:lnTo>
                    <a:pt x="2502"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80"/>
            <p:cNvSpPr/>
            <p:nvPr/>
          </p:nvSpPr>
          <p:spPr>
            <a:xfrm>
              <a:off x="1793950" y="1451475"/>
              <a:ext cx="66750" cy="142625"/>
            </a:xfrm>
            <a:custGeom>
              <a:rect b="b" l="l" r="r" t="t"/>
              <a:pathLst>
                <a:path extrusionOk="0" h="5705" w="2670">
                  <a:moveTo>
                    <a:pt x="2502" y="1"/>
                  </a:moveTo>
                  <a:lnTo>
                    <a:pt x="1" y="1468"/>
                  </a:lnTo>
                  <a:lnTo>
                    <a:pt x="1" y="2903"/>
                  </a:lnTo>
                  <a:lnTo>
                    <a:pt x="1068" y="4737"/>
                  </a:lnTo>
                  <a:cubicBezTo>
                    <a:pt x="1068" y="4771"/>
                    <a:pt x="1101" y="4804"/>
                    <a:pt x="1135" y="4804"/>
                  </a:cubicBezTo>
                  <a:lnTo>
                    <a:pt x="2669" y="5705"/>
                  </a:lnTo>
                  <a:lnTo>
                    <a:pt x="1668" y="3803"/>
                  </a:lnTo>
                  <a:lnTo>
                    <a:pt x="2502" y="1468"/>
                  </a:lnTo>
                  <a:lnTo>
                    <a:pt x="2502"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80"/>
            <p:cNvSpPr/>
            <p:nvPr/>
          </p:nvSpPr>
          <p:spPr>
            <a:xfrm>
              <a:off x="1634675" y="1187750"/>
              <a:ext cx="387800" cy="436600"/>
            </a:xfrm>
            <a:custGeom>
              <a:rect b="b" l="l" r="r" t="t"/>
              <a:pathLst>
                <a:path extrusionOk="0" h="17464" w="15512">
                  <a:moveTo>
                    <a:pt x="13393" y="1"/>
                  </a:moveTo>
                  <a:cubicBezTo>
                    <a:pt x="13135" y="1"/>
                    <a:pt x="12876" y="59"/>
                    <a:pt x="12643" y="176"/>
                  </a:cubicBezTo>
                  <a:lnTo>
                    <a:pt x="734" y="7047"/>
                  </a:lnTo>
                  <a:cubicBezTo>
                    <a:pt x="301" y="7347"/>
                    <a:pt x="34" y="7814"/>
                    <a:pt x="0" y="8348"/>
                  </a:cubicBezTo>
                  <a:lnTo>
                    <a:pt x="0" y="15653"/>
                  </a:lnTo>
                  <a:cubicBezTo>
                    <a:pt x="34" y="16154"/>
                    <a:pt x="301" y="16654"/>
                    <a:pt x="734" y="16921"/>
                  </a:cubicBezTo>
                  <a:lnTo>
                    <a:pt x="1368" y="17288"/>
                  </a:lnTo>
                  <a:cubicBezTo>
                    <a:pt x="1602" y="17405"/>
                    <a:pt x="1852" y="17463"/>
                    <a:pt x="2106" y="17463"/>
                  </a:cubicBezTo>
                  <a:cubicBezTo>
                    <a:pt x="2360" y="17463"/>
                    <a:pt x="2619" y="17405"/>
                    <a:pt x="2869" y="17288"/>
                  </a:cubicBezTo>
                  <a:lnTo>
                    <a:pt x="7906" y="14352"/>
                  </a:lnTo>
                  <a:lnTo>
                    <a:pt x="8973" y="16220"/>
                  </a:lnTo>
                  <a:cubicBezTo>
                    <a:pt x="9020" y="16267"/>
                    <a:pt x="9081" y="16292"/>
                    <a:pt x="9136" y="16292"/>
                  </a:cubicBezTo>
                  <a:cubicBezTo>
                    <a:pt x="9200" y="16292"/>
                    <a:pt x="9256" y="16259"/>
                    <a:pt x="9274" y="16187"/>
                  </a:cubicBezTo>
                  <a:lnTo>
                    <a:pt x="10408" y="12918"/>
                  </a:lnTo>
                  <a:lnTo>
                    <a:pt x="14744" y="10416"/>
                  </a:lnTo>
                  <a:cubicBezTo>
                    <a:pt x="15178" y="10149"/>
                    <a:pt x="15478" y="9649"/>
                    <a:pt x="15511" y="9149"/>
                  </a:cubicBezTo>
                  <a:lnTo>
                    <a:pt x="15511" y="1844"/>
                  </a:lnTo>
                  <a:cubicBezTo>
                    <a:pt x="15478" y="1310"/>
                    <a:pt x="15178" y="843"/>
                    <a:pt x="14744" y="543"/>
                  </a:cubicBezTo>
                  <a:lnTo>
                    <a:pt x="14144" y="176"/>
                  </a:lnTo>
                  <a:cubicBezTo>
                    <a:pt x="13910" y="59"/>
                    <a:pt x="13652" y="1"/>
                    <a:pt x="1339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80"/>
            <p:cNvSpPr/>
            <p:nvPr/>
          </p:nvSpPr>
          <p:spPr>
            <a:xfrm>
              <a:off x="1634675" y="1378100"/>
              <a:ext cx="68400" cy="246475"/>
            </a:xfrm>
            <a:custGeom>
              <a:rect b="b" l="l" r="r" t="t"/>
              <a:pathLst>
                <a:path extrusionOk="0" h="9859" w="2736">
                  <a:moveTo>
                    <a:pt x="2736" y="9741"/>
                  </a:moveTo>
                  <a:lnTo>
                    <a:pt x="2736" y="9741"/>
                  </a:lnTo>
                  <a:cubicBezTo>
                    <a:pt x="2731" y="9742"/>
                    <a:pt x="2726" y="9744"/>
                    <a:pt x="2722" y="9746"/>
                  </a:cubicBezTo>
                  <a:lnTo>
                    <a:pt x="2722" y="9746"/>
                  </a:lnTo>
                  <a:cubicBezTo>
                    <a:pt x="2726" y="9744"/>
                    <a:pt x="2731" y="9742"/>
                    <a:pt x="2736" y="9741"/>
                  </a:cubicBezTo>
                  <a:close/>
                  <a:moveTo>
                    <a:pt x="234" y="0"/>
                  </a:moveTo>
                  <a:cubicBezTo>
                    <a:pt x="100" y="200"/>
                    <a:pt x="0" y="467"/>
                    <a:pt x="0" y="734"/>
                  </a:cubicBezTo>
                  <a:lnTo>
                    <a:pt x="0" y="8039"/>
                  </a:lnTo>
                  <a:cubicBezTo>
                    <a:pt x="34" y="8573"/>
                    <a:pt x="301" y="9040"/>
                    <a:pt x="734" y="9340"/>
                  </a:cubicBezTo>
                  <a:lnTo>
                    <a:pt x="1368" y="9674"/>
                  </a:lnTo>
                  <a:cubicBezTo>
                    <a:pt x="1585" y="9800"/>
                    <a:pt x="1831" y="9858"/>
                    <a:pt x="2086" y="9858"/>
                  </a:cubicBezTo>
                  <a:cubicBezTo>
                    <a:pt x="2296" y="9858"/>
                    <a:pt x="2512" y="9819"/>
                    <a:pt x="2722" y="9746"/>
                  </a:cubicBezTo>
                  <a:lnTo>
                    <a:pt x="2722" y="9746"/>
                  </a:lnTo>
                  <a:cubicBezTo>
                    <a:pt x="2651" y="9770"/>
                    <a:pt x="2584" y="9781"/>
                    <a:pt x="2523" y="9781"/>
                  </a:cubicBezTo>
                  <a:cubicBezTo>
                    <a:pt x="2270" y="9781"/>
                    <a:pt x="2102" y="9584"/>
                    <a:pt x="2102" y="9240"/>
                  </a:cubicBezTo>
                  <a:lnTo>
                    <a:pt x="2102" y="1935"/>
                  </a:lnTo>
                  <a:cubicBezTo>
                    <a:pt x="2102" y="1668"/>
                    <a:pt x="2202" y="1435"/>
                    <a:pt x="2335" y="1201"/>
                  </a:cubicBezTo>
                  <a:lnTo>
                    <a:pt x="234"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80"/>
            <p:cNvSpPr/>
            <p:nvPr/>
          </p:nvSpPr>
          <p:spPr>
            <a:xfrm>
              <a:off x="1640500" y="1187750"/>
              <a:ext cx="381150" cy="221225"/>
            </a:xfrm>
            <a:custGeom>
              <a:rect b="b" l="l" r="r" t="t"/>
              <a:pathLst>
                <a:path extrusionOk="0" h="8849" w="15246">
                  <a:moveTo>
                    <a:pt x="13177" y="1"/>
                  </a:moveTo>
                  <a:cubicBezTo>
                    <a:pt x="12927" y="1"/>
                    <a:pt x="12677" y="59"/>
                    <a:pt x="12443" y="176"/>
                  </a:cubicBezTo>
                  <a:lnTo>
                    <a:pt x="501" y="7047"/>
                  </a:lnTo>
                  <a:cubicBezTo>
                    <a:pt x="301" y="7181"/>
                    <a:pt x="134" y="7381"/>
                    <a:pt x="1" y="7614"/>
                  </a:cubicBezTo>
                  <a:lnTo>
                    <a:pt x="2102" y="8849"/>
                  </a:lnTo>
                  <a:cubicBezTo>
                    <a:pt x="2202" y="8615"/>
                    <a:pt x="2403" y="8415"/>
                    <a:pt x="2636" y="8281"/>
                  </a:cubicBezTo>
                  <a:lnTo>
                    <a:pt x="14511" y="1410"/>
                  </a:lnTo>
                  <a:cubicBezTo>
                    <a:pt x="14627" y="1340"/>
                    <a:pt x="14739" y="1307"/>
                    <a:pt x="14839" y="1307"/>
                  </a:cubicBezTo>
                  <a:cubicBezTo>
                    <a:pt x="15029" y="1307"/>
                    <a:pt x="15180" y="1425"/>
                    <a:pt x="15245" y="1643"/>
                  </a:cubicBezTo>
                  <a:cubicBezTo>
                    <a:pt x="15145" y="1176"/>
                    <a:pt x="14878" y="776"/>
                    <a:pt x="14511" y="543"/>
                  </a:cubicBezTo>
                  <a:lnTo>
                    <a:pt x="13911" y="176"/>
                  </a:lnTo>
                  <a:cubicBezTo>
                    <a:pt x="13677" y="59"/>
                    <a:pt x="13427" y="1"/>
                    <a:pt x="131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80"/>
            <p:cNvSpPr/>
            <p:nvPr/>
          </p:nvSpPr>
          <p:spPr>
            <a:xfrm>
              <a:off x="1738075" y="1442050"/>
              <a:ext cx="50075" cy="64775"/>
            </a:xfrm>
            <a:custGeom>
              <a:rect b="b" l="l" r="r" t="t"/>
              <a:pathLst>
                <a:path extrusionOk="0" h="2591" w="2003">
                  <a:moveTo>
                    <a:pt x="1468" y="1"/>
                  </a:moveTo>
                  <a:cubicBezTo>
                    <a:pt x="1338" y="1"/>
                    <a:pt x="1191" y="47"/>
                    <a:pt x="1035" y="144"/>
                  </a:cubicBezTo>
                  <a:cubicBezTo>
                    <a:pt x="434" y="511"/>
                    <a:pt x="34" y="1178"/>
                    <a:pt x="1" y="1879"/>
                  </a:cubicBezTo>
                  <a:cubicBezTo>
                    <a:pt x="1" y="2326"/>
                    <a:pt x="233" y="2590"/>
                    <a:pt x="557" y="2590"/>
                  </a:cubicBezTo>
                  <a:cubicBezTo>
                    <a:pt x="693" y="2590"/>
                    <a:pt x="844" y="2544"/>
                    <a:pt x="1001" y="2446"/>
                  </a:cubicBezTo>
                  <a:cubicBezTo>
                    <a:pt x="1602" y="2079"/>
                    <a:pt x="1969" y="1445"/>
                    <a:pt x="2002" y="745"/>
                  </a:cubicBezTo>
                  <a:cubicBezTo>
                    <a:pt x="2002" y="272"/>
                    <a:pt x="1785" y="1"/>
                    <a:pt x="14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80"/>
            <p:cNvSpPr/>
            <p:nvPr/>
          </p:nvSpPr>
          <p:spPr>
            <a:xfrm>
              <a:off x="1830650" y="1389025"/>
              <a:ext cx="49225" cy="64425"/>
            </a:xfrm>
            <a:custGeom>
              <a:rect b="b" l="l" r="r" t="t"/>
              <a:pathLst>
                <a:path extrusionOk="0" h="2577" w="1969">
                  <a:moveTo>
                    <a:pt x="1435" y="1"/>
                  </a:moveTo>
                  <a:cubicBezTo>
                    <a:pt x="1304" y="1"/>
                    <a:pt x="1157" y="43"/>
                    <a:pt x="1001" y="130"/>
                  </a:cubicBezTo>
                  <a:cubicBezTo>
                    <a:pt x="401" y="497"/>
                    <a:pt x="34" y="1164"/>
                    <a:pt x="0" y="1865"/>
                  </a:cubicBezTo>
                  <a:cubicBezTo>
                    <a:pt x="0" y="2312"/>
                    <a:pt x="216" y="2576"/>
                    <a:pt x="542" y="2576"/>
                  </a:cubicBezTo>
                  <a:cubicBezTo>
                    <a:pt x="678" y="2576"/>
                    <a:pt x="834" y="2530"/>
                    <a:pt x="1001" y="2432"/>
                  </a:cubicBezTo>
                  <a:cubicBezTo>
                    <a:pt x="1568" y="2065"/>
                    <a:pt x="1935" y="1398"/>
                    <a:pt x="1968" y="697"/>
                  </a:cubicBezTo>
                  <a:cubicBezTo>
                    <a:pt x="1968" y="249"/>
                    <a:pt x="1751" y="1"/>
                    <a:pt x="14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80"/>
            <p:cNvSpPr/>
            <p:nvPr/>
          </p:nvSpPr>
          <p:spPr>
            <a:xfrm>
              <a:off x="1922375" y="1335675"/>
              <a:ext cx="50075" cy="64400"/>
            </a:xfrm>
            <a:custGeom>
              <a:rect b="b" l="l" r="r" t="t"/>
              <a:pathLst>
                <a:path extrusionOk="0" h="2576" w="2003">
                  <a:moveTo>
                    <a:pt x="1438" y="1"/>
                  </a:moveTo>
                  <a:cubicBezTo>
                    <a:pt x="1304" y="1"/>
                    <a:pt x="1156" y="43"/>
                    <a:pt x="1001" y="130"/>
                  </a:cubicBezTo>
                  <a:cubicBezTo>
                    <a:pt x="401" y="530"/>
                    <a:pt x="34" y="1164"/>
                    <a:pt x="1" y="1864"/>
                  </a:cubicBezTo>
                  <a:cubicBezTo>
                    <a:pt x="1" y="2311"/>
                    <a:pt x="216" y="2576"/>
                    <a:pt x="542" y="2576"/>
                  </a:cubicBezTo>
                  <a:cubicBezTo>
                    <a:pt x="679" y="2576"/>
                    <a:pt x="834" y="2529"/>
                    <a:pt x="1001" y="2431"/>
                  </a:cubicBezTo>
                  <a:cubicBezTo>
                    <a:pt x="1568" y="2064"/>
                    <a:pt x="1935" y="1397"/>
                    <a:pt x="2002" y="730"/>
                  </a:cubicBezTo>
                  <a:cubicBezTo>
                    <a:pt x="2002" y="256"/>
                    <a:pt x="1766" y="1"/>
                    <a:pt x="14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80"/>
            <p:cNvSpPr/>
            <p:nvPr/>
          </p:nvSpPr>
          <p:spPr>
            <a:xfrm>
              <a:off x="5580825" y="2214525"/>
              <a:ext cx="128450" cy="150975"/>
            </a:xfrm>
            <a:custGeom>
              <a:rect b="b" l="l" r="r" t="t"/>
              <a:pathLst>
                <a:path extrusionOk="0" h="6039" w="5138">
                  <a:moveTo>
                    <a:pt x="4770" y="1"/>
                  </a:moveTo>
                  <a:lnTo>
                    <a:pt x="0" y="835"/>
                  </a:lnTo>
                  <a:lnTo>
                    <a:pt x="501" y="6038"/>
                  </a:lnTo>
                  <a:lnTo>
                    <a:pt x="5137" y="5771"/>
                  </a:lnTo>
                  <a:lnTo>
                    <a:pt x="4770" y="1"/>
                  </a:ln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80"/>
            <p:cNvSpPr/>
            <p:nvPr/>
          </p:nvSpPr>
          <p:spPr>
            <a:xfrm>
              <a:off x="5728425" y="2290275"/>
              <a:ext cx="235050" cy="578925"/>
            </a:xfrm>
            <a:custGeom>
              <a:rect b="b" l="l" r="r" t="t"/>
              <a:pathLst>
                <a:path extrusionOk="0" h="23157" w="9402">
                  <a:moveTo>
                    <a:pt x="940" y="1"/>
                  </a:moveTo>
                  <a:cubicBezTo>
                    <a:pt x="650" y="1"/>
                    <a:pt x="338" y="35"/>
                    <a:pt x="1" y="106"/>
                  </a:cubicBezTo>
                  <a:lnTo>
                    <a:pt x="1935" y="10080"/>
                  </a:lnTo>
                  <a:lnTo>
                    <a:pt x="4604" y="14316"/>
                  </a:lnTo>
                  <a:lnTo>
                    <a:pt x="835" y="19653"/>
                  </a:lnTo>
                  <a:cubicBezTo>
                    <a:pt x="835" y="19653"/>
                    <a:pt x="2779" y="22914"/>
                    <a:pt x="2836" y="23144"/>
                  </a:cubicBezTo>
                  <a:lnTo>
                    <a:pt x="2836" y="23144"/>
                  </a:lnTo>
                  <a:cubicBezTo>
                    <a:pt x="3032" y="22781"/>
                    <a:pt x="9401" y="15125"/>
                    <a:pt x="9207" y="14316"/>
                  </a:cubicBezTo>
                  <a:cubicBezTo>
                    <a:pt x="8740" y="12515"/>
                    <a:pt x="5905" y="6544"/>
                    <a:pt x="4771" y="3809"/>
                  </a:cubicBezTo>
                  <a:cubicBezTo>
                    <a:pt x="3816" y="1466"/>
                    <a:pt x="2837" y="1"/>
                    <a:pt x="940" y="1"/>
                  </a:cubicBezTo>
                  <a:close/>
                  <a:moveTo>
                    <a:pt x="2836" y="23144"/>
                  </a:moveTo>
                  <a:cubicBezTo>
                    <a:pt x="2831" y="23152"/>
                    <a:pt x="2830" y="23157"/>
                    <a:pt x="2833" y="23157"/>
                  </a:cubicBezTo>
                  <a:cubicBezTo>
                    <a:pt x="2834" y="23157"/>
                    <a:pt x="2835" y="23157"/>
                    <a:pt x="2836" y="23156"/>
                  </a:cubicBezTo>
                  <a:cubicBezTo>
                    <a:pt x="2838" y="23155"/>
                    <a:pt x="2838" y="23151"/>
                    <a:pt x="2836" y="23144"/>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80"/>
            <p:cNvSpPr/>
            <p:nvPr/>
          </p:nvSpPr>
          <p:spPr>
            <a:xfrm>
              <a:off x="5399850" y="2760750"/>
              <a:ext cx="656325" cy="1310975"/>
            </a:xfrm>
            <a:custGeom>
              <a:rect b="b" l="l" r="r" t="t"/>
              <a:pathLst>
                <a:path extrusionOk="0" h="52439" w="26253">
                  <a:moveTo>
                    <a:pt x="16346" y="1"/>
                  </a:moveTo>
                  <a:lnTo>
                    <a:pt x="1769" y="834"/>
                  </a:lnTo>
                  <a:cubicBezTo>
                    <a:pt x="1769" y="834"/>
                    <a:pt x="501" y="11609"/>
                    <a:pt x="268" y="16546"/>
                  </a:cubicBezTo>
                  <a:cubicBezTo>
                    <a:pt x="1" y="22116"/>
                    <a:pt x="1" y="23884"/>
                    <a:pt x="134" y="26920"/>
                  </a:cubicBezTo>
                  <a:cubicBezTo>
                    <a:pt x="234" y="28821"/>
                    <a:pt x="501" y="30556"/>
                    <a:pt x="635" y="33458"/>
                  </a:cubicBezTo>
                  <a:cubicBezTo>
                    <a:pt x="768" y="36360"/>
                    <a:pt x="1669" y="50870"/>
                    <a:pt x="1669" y="50870"/>
                  </a:cubicBezTo>
                  <a:lnTo>
                    <a:pt x="1669" y="50837"/>
                  </a:lnTo>
                  <a:cubicBezTo>
                    <a:pt x="1669" y="51004"/>
                    <a:pt x="1702" y="51137"/>
                    <a:pt x="1735" y="51304"/>
                  </a:cubicBezTo>
                  <a:cubicBezTo>
                    <a:pt x="1869" y="51804"/>
                    <a:pt x="2436" y="52405"/>
                    <a:pt x="3470" y="52438"/>
                  </a:cubicBezTo>
                  <a:cubicBezTo>
                    <a:pt x="4938" y="52438"/>
                    <a:pt x="5405" y="51738"/>
                    <a:pt x="5471" y="51237"/>
                  </a:cubicBezTo>
                  <a:cubicBezTo>
                    <a:pt x="5471" y="51171"/>
                    <a:pt x="5505" y="51070"/>
                    <a:pt x="5505" y="50970"/>
                  </a:cubicBezTo>
                  <a:lnTo>
                    <a:pt x="5538" y="50970"/>
                  </a:lnTo>
                  <a:cubicBezTo>
                    <a:pt x="5538" y="50970"/>
                    <a:pt x="6606" y="44799"/>
                    <a:pt x="7339" y="40096"/>
                  </a:cubicBezTo>
                  <a:cubicBezTo>
                    <a:pt x="7706" y="37894"/>
                    <a:pt x="7907" y="35693"/>
                    <a:pt x="7940" y="33491"/>
                  </a:cubicBezTo>
                  <a:cubicBezTo>
                    <a:pt x="7840" y="32157"/>
                    <a:pt x="7640" y="30789"/>
                    <a:pt x="7306" y="29488"/>
                  </a:cubicBezTo>
                  <a:lnTo>
                    <a:pt x="9374" y="15912"/>
                  </a:lnTo>
                  <a:cubicBezTo>
                    <a:pt x="9374" y="15912"/>
                    <a:pt x="11176" y="27454"/>
                    <a:pt x="11476" y="28554"/>
                  </a:cubicBezTo>
                  <a:cubicBezTo>
                    <a:pt x="11676" y="29355"/>
                    <a:pt x="16446" y="36694"/>
                    <a:pt x="19315" y="41063"/>
                  </a:cubicBezTo>
                  <a:cubicBezTo>
                    <a:pt x="20549" y="42998"/>
                    <a:pt x="23351" y="47134"/>
                    <a:pt x="23551" y="47368"/>
                  </a:cubicBezTo>
                  <a:cubicBezTo>
                    <a:pt x="23625" y="47471"/>
                    <a:pt x="23722" y="47516"/>
                    <a:pt x="23834" y="47516"/>
                  </a:cubicBezTo>
                  <a:cubicBezTo>
                    <a:pt x="24637" y="47516"/>
                    <a:pt x="26253" y="45233"/>
                    <a:pt x="26253" y="45233"/>
                  </a:cubicBezTo>
                  <a:lnTo>
                    <a:pt x="25086" y="42331"/>
                  </a:lnTo>
                  <a:cubicBezTo>
                    <a:pt x="24552" y="40730"/>
                    <a:pt x="22617" y="34592"/>
                    <a:pt x="21917" y="32857"/>
                  </a:cubicBezTo>
                  <a:cubicBezTo>
                    <a:pt x="20849" y="30089"/>
                    <a:pt x="20149" y="28621"/>
                    <a:pt x="17914" y="27187"/>
                  </a:cubicBezTo>
                  <a:cubicBezTo>
                    <a:pt x="17914" y="27187"/>
                    <a:pt x="18014" y="13377"/>
                    <a:pt x="17914" y="8440"/>
                  </a:cubicBezTo>
                  <a:cubicBezTo>
                    <a:pt x="17747" y="2135"/>
                    <a:pt x="16346" y="1"/>
                    <a:pt x="16346" y="1"/>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80"/>
            <p:cNvSpPr/>
            <p:nvPr/>
          </p:nvSpPr>
          <p:spPr>
            <a:xfrm>
              <a:off x="5961100" y="3903225"/>
              <a:ext cx="107600" cy="218225"/>
            </a:xfrm>
            <a:custGeom>
              <a:rect b="b" l="l" r="r" t="t"/>
              <a:pathLst>
                <a:path extrusionOk="0" h="8729" w="4304">
                  <a:moveTo>
                    <a:pt x="4303" y="1"/>
                  </a:moveTo>
                  <a:lnTo>
                    <a:pt x="0" y="101"/>
                  </a:lnTo>
                  <a:cubicBezTo>
                    <a:pt x="1535" y="2169"/>
                    <a:pt x="2335" y="7606"/>
                    <a:pt x="1902" y="8407"/>
                  </a:cubicBezTo>
                  <a:cubicBezTo>
                    <a:pt x="1781" y="8630"/>
                    <a:pt x="1862" y="8729"/>
                    <a:pt x="2048" y="8729"/>
                  </a:cubicBezTo>
                  <a:cubicBezTo>
                    <a:pt x="2530" y="8729"/>
                    <a:pt x="3720" y="8064"/>
                    <a:pt x="3936" y="7173"/>
                  </a:cubicBezTo>
                  <a:cubicBezTo>
                    <a:pt x="4237" y="5972"/>
                    <a:pt x="4303" y="1"/>
                    <a:pt x="4303" y="1"/>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80"/>
            <p:cNvSpPr/>
            <p:nvPr/>
          </p:nvSpPr>
          <p:spPr>
            <a:xfrm>
              <a:off x="5341625" y="4013325"/>
              <a:ext cx="200025" cy="200075"/>
            </a:xfrm>
            <a:custGeom>
              <a:rect b="b" l="l" r="r" t="t"/>
              <a:pathLst>
                <a:path extrusionOk="0" h="8003" w="8001">
                  <a:moveTo>
                    <a:pt x="8001" y="0"/>
                  </a:moveTo>
                  <a:lnTo>
                    <a:pt x="3964" y="534"/>
                  </a:lnTo>
                  <a:cubicBezTo>
                    <a:pt x="3931" y="2102"/>
                    <a:pt x="2864" y="6238"/>
                    <a:pt x="1296" y="6738"/>
                  </a:cubicBezTo>
                  <a:cubicBezTo>
                    <a:pt x="0" y="7133"/>
                    <a:pt x="1392" y="8003"/>
                    <a:pt x="2560" y="8003"/>
                  </a:cubicBezTo>
                  <a:cubicBezTo>
                    <a:pt x="2775" y="8003"/>
                    <a:pt x="2982" y="7973"/>
                    <a:pt x="3164" y="7906"/>
                  </a:cubicBezTo>
                  <a:cubicBezTo>
                    <a:pt x="4365" y="7472"/>
                    <a:pt x="6133" y="3936"/>
                    <a:pt x="7033" y="3069"/>
                  </a:cubicBezTo>
                  <a:cubicBezTo>
                    <a:pt x="7967" y="2202"/>
                    <a:pt x="8001" y="0"/>
                    <a:pt x="8001"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80"/>
            <p:cNvSpPr/>
            <p:nvPr/>
          </p:nvSpPr>
          <p:spPr>
            <a:xfrm>
              <a:off x="5378175" y="2715725"/>
              <a:ext cx="479525" cy="702625"/>
            </a:xfrm>
            <a:custGeom>
              <a:rect b="b" l="l" r="r" t="t"/>
              <a:pathLst>
                <a:path extrusionOk="0" h="28105" w="19181">
                  <a:moveTo>
                    <a:pt x="16612" y="0"/>
                  </a:moveTo>
                  <a:lnTo>
                    <a:pt x="2502" y="934"/>
                  </a:lnTo>
                  <a:cubicBezTo>
                    <a:pt x="2502" y="934"/>
                    <a:pt x="2002" y="2535"/>
                    <a:pt x="1502" y="8440"/>
                  </a:cubicBezTo>
                  <a:cubicBezTo>
                    <a:pt x="1035" y="14344"/>
                    <a:pt x="67" y="22683"/>
                    <a:pt x="1" y="26019"/>
                  </a:cubicBezTo>
                  <a:cubicBezTo>
                    <a:pt x="1" y="26019"/>
                    <a:pt x="2569" y="25385"/>
                    <a:pt x="3670" y="23017"/>
                  </a:cubicBezTo>
                  <a:cubicBezTo>
                    <a:pt x="3670" y="23017"/>
                    <a:pt x="5471" y="26953"/>
                    <a:pt x="9708" y="27820"/>
                  </a:cubicBezTo>
                  <a:cubicBezTo>
                    <a:pt x="10652" y="28012"/>
                    <a:pt x="11596" y="28104"/>
                    <a:pt x="12503" y="28104"/>
                  </a:cubicBezTo>
                  <a:cubicBezTo>
                    <a:pt x="15698" y="28104"/>
                    <a:pt x="18431" y="26959"/>
                    <a:pt x="19081" y="24985"/>
                  </a:cubicBezTo>
                  <a:cubicBezTo>
                    <a:pt x="19048" y="24718"/>
                    <a:pt x="19181" y="11408"/>
                    <a:pt x="19081" y="8306"/>
                  </a:cubicBezTo>
                  <a:cubicBezTo>
                    <a:pt x="18981" y="5237"/>
                    <a:pt x="17780" y="2635"/>
                    <a:pt x="16612"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80"/>
            <p:cNvSpPr/>
            <p:nvPr/>
          </p:nvSpPr>
          <p:spPr>
            <a:xfrm>
              <a:off x="5420700" y="4126125"/>
              <a:ext cx="117625" cy="129175"/>
            </a:xfrm>
            <a:custGeom>
              <a:rect b="b" l="l" r="r" t="t"/>
              <a:pathLst>
                <a:path extrusionOk="0" h="5167" w="4705">
                  <a:moveTo>
                    <a:pt x="3406" y="1"/>
                  </a:moveTo>
                  <a:cubicBezTo>
                    <a:pt x="3291" y="1"/>
                    <a:pt x="3168" y="49"/>
                    <a:pt x="3036" y="158"/>
                  </a:cubicBezTo>
                  <a:cubicBezTo>
                    <a:pt x="1835" y="1092"/>
                    <a:pt x="1" y="4928"/>
                    <a:pt x="1" y="4928"/>
                  </a:cubicBezTo>
                  <a:cubicBezTo>
                    <a:pt x="1" y="4928"/>
                    <a:pt x="139" y="5166"/>
                    <a:pt x="683" y="5166"/>
                  </a:cubicBezTo>
                  <a:cubicBezTo>
                    <a:pt x="1027" y="5166"/>
                    <a:pt x="1533" y="5071"/>
                    <a:pt x="2269" y="4761"/>
                  </a:cubicBezTo>
                  <a:cubicBezTo>
                    <a:pt x="4170" y="3961"/>
                    <a:pt x="4704" y="2993"/>
                    <a:pt x="4704" y="2993"/>
                  </a:cubicBezTo>
                  <a:cubicBezTo>
                    <a:pt x="4704" y="2993"/>
                    <a:pt x="4310" y="1"/>
                    <a:pt x="340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80"/>
            <p:cNvSpPr/>
            <p:nvPr/>
          </p:nvSpPr>
          <p:spPr>
            <a:xfrm>
              <a:off x="5420700" y="4126125"/>
              <a:ext cx="117625" cy="129175"/>
            </a:xfrm>
            <a:custGeom>
              <a:rect b="b" l="l" r="r" t="t"/>
              <a:pathLst>
                <a:path extrusionOk="0" h="5167" w="4705">
                  <a:moveTo>
                    <a:pt x="3406" y="1"/>
                  </a:moveTo>
                  <a:cubicBezTo>
                    <a:pt x="3291" y="1"/>
                    <a:pt x="3168" y="49"/>
                    <a:pt x="3036" y="158"/>
                  </a:cubicBezTo>
                  <a:cubicBezTo>
                    <a:pt x="1835" y="1092"/>
                    <a:pt x="1" y="4928"/>
                    <a:pt x="1" y="4928"/>
                  </a:cubicBezTo>
                  <a:cubicBezTo>
                    <a:pt x="1" y="4928"/>
                    <a:pt x="139" y="5166"/>
                    <a:pt x="683" y="5166"/>
                  </a:cubicBezTo>
                  <a:cubicBezTo>
                    <a:pt x="1027" y="5166"/>
                    <a:pt x="1533" y="5071"/>
                    <a:pt x="2269" y="4761"/>
                  </a:cubicBezTo>
                  <a:cubicBezTo>
                    <a:pt x="4170" y="3961"/>
                    <a:pt x="4704" y="2993"/>
                    <a:pt x="4704" y="2993"/>
                  </a:cubicBezTo>
                  <a:cubicBezTo>
                    <a:pt x="4704" y="2993"/>
                    <a:pt x="4310" y="1"/>
                    <a:pt x="340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80"/>
            <p:cNvSpPr/>
            <p:nvPr/>
          </p:nvSpPr>
          <p:spPr>
            <a:xfrm>
              <a:off x="5302300" y="4012900"/>
              <a:ext cx="277725" cy="265750"/>
            </a:xfrm>
            <a:custGeom>
              <a:rect b="b" l="l" r="r" t="t"/>
              <a:pathLst>
                <a:path extrusionOk="0" h="10630" w="11109">
                  <a:moveTo>
                    <a:pt x="9618" y="1"/>
                  </a:moveTo>
                  <a:cubicBezTo>
                    <a:pt x="9133" y="1"/>
                    <a:pt x="8337" y="370"/>
                    <a:pt x="7839" y="784"/>
                  </a:cubicBezTo>
                  <a:cubicBezTo>
                    <a:pt x="7038" y="1485"/>
                    <a:pt x="6838" y="2419"/>
                    <a:pt x="6438" y="3520"/>
                  </a:cubicBezTo>
                  <a:cubicBezTo>
                    <a:pt x="6004" y="4687"/>
                    <a:pt x="5204" y="6288"/>
                    <a:pt x="4570" y="6622"/>
                  </a:cubicBezTo>
                  <a:cubicBezTo>
                    <a:pt x="4345" y="6752"/>
                    <a:pt x="4053" y="6794"/>
                    <a:pt x="3727" y="6794"/>
                  </a:cubicBezTo>
                  <a:cubicBezTo>
                    <a:pt x="3133" y="6794"/>
                    <a:pt x="2426" y="6655"/>
                    <a:pt x="1801" y="6655"/>
                  </a:cubicBezTo>
                  <a:cubicBezTo>
                    <a:pt x="834" y="6655"/>
                    <a:pt x="67" y="7089"/>
                    <a:pt x="33" y="7789"/>
                  </a:cubicBezTo>
                  <a:cubicBezTo>
                    <a:pt x="0" y="8356"/>
                    <a:pt x="2535" y="9624"/>
                    <a:pt x="4103" y="9691"/>
                  </a:cubicBezTo>
                  <a:cubicBezTo>
                    <a:pt x="4419" y="9707"/>
                    <a:pt x="4685" y="9731"/>
                    <a:pt x="4918" y="9731"/>
                  </a:cubicBezTo>
                  <a:cubicBezTo>
                    <a:pt x="5646" y="9731"/>
                    <a:pt x="6049" y="9496"/>
                    <a:pt x="6605" y="8056"/>
                  </a:cubicBezTo>
                  <a:cubicBezTo>
                    <a:pt x="7115" y="6710"/>
                    <a:pt x="7400" y="5768"/>
                    <a:pt x="7717" y="5768"/>
                  </a:cubicBezTo>
                  <a:cubicBezTo>
                    <a:pt x="7855" y="5768"/>
                    <a:pt x="8000" y="5949"/>
                    <a:pt x="8173" y="6355"/>
                  </a:cubicBezTo>
                  <a:cubicBezTo>
                    <a:pt x="8740" y="7656"/>
                    <a:pt x="8973" y="10391"/>
                    <a:pt x="8973" y="10391"/>
                  </a:cubicBezTo>
                  <a:cubicBezTo>
                    <a:pt x="9127" y="10545"/>
                    <a:pt x="9343" y="10629"/>
                    <a:pt x="9561" y="10629"/>
                  </a:cubicBezTo>
                  <a:cubicBezTo>
                    <a:pt x="9768" y="10629"/>
                    <a:pt x="9978" y="10554"/>
                    <a:pt x="10141" y="10391"/>
                  </a:cubicBezTo>
                  <a:cubicBezTo>
                    <a:pt x="10141" y="9457"/>
                    <a:pt x="10207" y="8490"/>
                    <a:pt x="10307" y="7522"/>
                  </a:cubicBezTo>
                  <a:cubicBezTo>
                    <a:pt x="10474" y="6355"/>
                    <a:pt x="11108" y="4487"/>
                    <a:pt x="11008" y="3053"/>
                  </a:cubicBezTo>
                  <a:cubicBezTo>
                    <a:pt x="10941" y="1652"/>
                    <a:pt x="10241" y="251"/>
                    <a:pt x="9874" y="50"/>
                  </a:cubicBezTo>
                  <a:cubicBezTo>
                    <a:pt x="9805" y="16"/>
                    <a:pt x="9718" y="1"/>
                    <a:pt x="961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80"/>
            <p:cNvSpPr/>
            <p:nvPr/>
          </p:nvSpPr>
          <p:spPr>
            <a:xfrm>
              <a:off x="6061175" y="3986700"/>
              <a:ext cx="75075" cy="152950"/>
            </a:xfrm>
            <a:custGeom>
              <a:rect b="b" l="l" r="r" t="t"/>
              <a:pathLst>
                <a:path extrusionOk="0" h="6118" w="3003">
                  <a:moveTo>
                    <a:pt x="1245" y="0"/>
                  </a:moveTo>
                  <a:cubicBezTo>
                    <a:pt x="870" y="0"/>
                    <a:pt x="550" y="136"/>
                    <a:pt x="467" y="431"/>
                  </a:cubicBezTo>
                  <a:cubicBezTo>
                    <a:pt x="0" y="1899"/>
                    <a:pt x="601" y="6102"/>
                    <a:pt x="601" y="6102"/>
                  </a:cubicBezTo>
                  <a:cubicBezTo>
                    <a:pt x="601" y="6102"/>
                    <a:pt x="638" y="6118"/>
                    <a:pt x="710" y="6118"/>
                  </a:cubicBezTo>
                  <a:cubicBezTo>
                    <a:pt x="937" y="6118"/>
                    <a:pt x="1509" y="5965"/>
                    <a:pt x="2369" y="4701"/>
                  </a:cubicBezTo>
                  <a:cubicBezTo>
                    <a:pt x="2669" y="4367"/>
                    <a:pt x="2869" y="3967"/>
                    <a:pt x="3002" y="3567"/>
                  </a:cubicBezTo>
                  <a:cubicBezTo>
                    <a:pt x="2802" y="2800"/>
                    <a:pt x="2702" y="1999"/>
                    <a:pt x="2735" y="1232"/>
                  </a:cubicBezTo>
                  <a:cubicBezTo>
                    <a:pt x="2800" y="456"/>
                    <a:pt x="1931" y="0"/>
                    <a:pt x="1245"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80"/>
            <p:cNvSpPr/>
            <p:nvPr/>
          </p:nvSpPr>
          <p:spPr>
            <a:xfrm>
              <a:off x="6061175" y="3986700"/>
              <a:ext cx="75075" cy="152950"/>
            </a:xfrm>
            <a:custGeom>
              <a:rect b="b" l="l" r="r" t="t"/>
              <a:pathLst>
                <a:path extrusionOk="0" h="6118" w="3003">
                  <a:moveTo>
                    <a:pt x="1245" y="0"/>
                  </a:moveTo>
                  <a:cubicBezTo>
                    <a:pt x="870" y="0"/>
                    <a:pt x="550" y="136"/>
                    <a:pt x="467" y="431"/>
                  </a:cubicBezTo>
                  <a:cubicBezTo>
                    <a:pt x="0" y="1899"/>
                    <a:pt x="601" y="6102"/>
                    <a:pt x="601" y="6102"/>
                  </a:cubicBezTo>
                  <a:cubicBezTo>
                    <a:pt x="601" y="6102"/>
                    <a:pt x="638" y="6118"/>
                    <a:pt x="710" y="6118"/>
                  </a:cubicBezTo>
                  <a:cubicBezTo>
                    <a:pt x="937" y="6118"/>
                    <a:pt x="1509" y="5965"/>
                    <a:pt x="2369" y="4701"/>
                  </a:cubicBezTo>
                  <a:cubicBezTo>
                    <a:pt x="2669" y="4367"/>
                    <a:pt x="2869" y="3967"/>
                    <a:pt x="3002" y="3567"/>
                  </a:cubicBezTo>
                  <a:cubicBezTo>
                    <a:pt x="2802" y="2800"/>
                    <a:pt x="2702" y="1999"/>
                    <a:pt x="2735" y="1232"/>
                  </a:cubicBezTo>
                  <a:cubicBezTo>
                    <a:pt x="2800" y="456"/>
                    <a:pt x="1931" y="0"/>
                    <a:pt x="124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80"/>
            <p:cNvSpPr/>
            <p:nvPr/>
          </p:nvSpPr>
          <p:spPr>
            <a:xfrm>
              <a:off x="5946925" y="3872275"/>
              <a:ext cx="254375" cy="303150"/>
            </a:xfrm>
            <a:custGeom>
              <a:rect b="b" l="l" r="r" t="t"/>
              <a:pathLst>
                <a:path extrusionOk="0" h="12126" w="10175">
                  <a:moveTo>
                    <a:pt x="4258" y="1"/>
                  </a:moveTo>
                  <a:cubicBezTo>
                    <a:pt x="4238" y="1"/>
                    <a:pt x="4220" y="2"/>
                    <a:pt x="4203" y="5"/>
                  </a:cubicBezTo>
                  <a:cubicBezTo>
                    <a:pt x="3770" y="38"/>
                    <a:pt x="3136" y="972"/>
                    <a:pt x="2936" y="1739"/>
                  </a:cubicBezTo>
                  <a:cubicBezTo>
                    <a:pt x="2635" y="2773"/>
                    <a:pt x="3002" y="3641"/>
                    <a:pt x="3269" y="4775"/>
                  </a:cubicBezTo>
                  <a:cubicBezTo>
                    <a:pt x="3569" y="5976"/>
                    <a:pt x="3803" y="7744"/>
                    <a:pt x="3469" y="8411"/>
                  </a:cubicBezTo>
                  <a:cubicBezTo>
                    <a:pt x="3136" y="9078"/>
                    <a:pt x="1968" y="9445"/>
                    <a:pt x="1168" y="9979"/>
                  </a:cubicBezTo>
                  <a:cubicBezTo>
                    <a:pt x="367" y="10512"/>
                    <a:pt x="0" y="11279"/>
                    <a:pt x="334" y="11913"/>
                  </a:cubicBezTo>
                  <a:cubicBezTo>
                    <a:pt x="427" y="12058"/>
                    <a:pt x="756" y="12126"/>
                    <a:pt x="1208" y="12126"/>
                  </a:cubicBezTo>
                  <a:cubicBezTo>
                    <a:pt x="2214" y="12126"/>
                    <a:pt x="3826" y="11788"/>
                    <a:pt x="4770" y="11213"/>
                  </a:cubicBezTo>
                  <a:cubicBezTo>
                    <a:pt x="5904" y="10512"/>
                    <a:pt x="6405" y="10479"/>
                    <a:pt x="5938" y="8444"/>
                  </a:cubicBezTo>
                  <a:cubicBezTo>
                    <a:pt x="5576" y="6892"/>
                    <a:pt x="5274" y="5922"/>
                    <a:pt x="5716" y="5922"/>
                  </a:cubicBezTo>
                  <a:cubicBezTo>
                    <a:pt x="5844" y="5922"/>
                    <a:pt x="6035" y="6003"/>
                    <a:pt x="6305" y="6176"/>
                  </a:cubicBezTo>
                  <a:cubicBezTo>
                    <a:pt x="7506" y="6943"/>
                    <a:pt x="9207" y="9078"/>
                    <a:pt x="9207" y="9078"/>
                  </a:cubicBezTo>
                  <a:cubicBezTo>
                    <a:pt x="9263" y="9091"/>
                    <a:pt x="9320" y="9097"/>
                    <a:pt x="9376" y="9097"/>
                  </a:cubicBezTo>
                  <a:cubicBezTo>
                    <a:pt x="9748" y="9097"/>
                    <a:pt x="10087" y="8821"/>
                    <a:pt x="10174" y="8444"/>
                  </a:cubicBezTo>
                  <a:cubicBezTo>
                    <a:pt x="9674" y="7644"/>
                    <a:pt x="9173" y="6843"/>
                    <a:pt x="8740" y="5976"/>
                  </a:cubicBezTo>
                  <a:cubicBezTo>
                    <a:pt x="8206" y="4908"/>
                    <a:pt x="7706" y="3007"/>
                    <a:pt x="6838" y="1873"/>
                  </a:cubicBezTo>
                  <a:cubicBezTo>
                    <a:pt x="6005" y="783"/>
                    <a:pt x="4740" y="1"/>
                    <a:pt x="425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80"/>
            <p:cNvSpPr/>
            <p:nvPr/>
          </p:nvSpPr>
          <p:spPr>
            <a:xfrm>
              <a:off x="5412375" y="2287575"/>
              <a:ext cx="403650" cy="483100"/>
            </a:xfrm>
            <a:custGeom>
              <a:rect b="b" l="l" r="r" t="t"/>
              <a:pathLst>
                <a:path extrusionOk="0" h="19324" w="16146">
                  <a:moveTo>
                    <a:pt x="11013" y="1"/>
                  </a:moveTo>
                  <a:cubicBezTo>
                    <a:pt x="10043" y="1"/>
                    <a:pt x="8725" y="21"/>
                    <a:pt x="7706" y="114"/>
                  </a:cubicBezTo>
                  <a:cubicBezTo>
                    <a:pt x="6371" y="181"/>
                    <a:pt x="5071" y="448"/>
                    <a:pt x="3803" y="881"/>
                  </a:cubicBezTo>
                  <a:lnTo>
                    <a:pt x="2202" y="2416"/>
                  </a:lnTo>
                  <a:cubicBezTo>
                    <a:pt x="1468" y="3350"/>
                    <a:pt x="134" y="7486"/>
                    <a:pt x="167" y="14624"/>
                  </a:cubicBezTo>
                  <a:cubicBezTo>
                    <a:pt x="167" y="15992"/>
                    <a:pt x="0" y="17693"/>
                    <a:pt x="1134" y="18060"/>
                  </a:cubicBezTo>
                  <a:cubicBezTo>
                    <a:pt x="2464" y="18791"/>
                    <a:pt x="4769" y="19324"/>
                    <a:pt x="7367" y="19324"/>
                  </a:cubicBezTo>
                  <a:cubicBezTo>
                    <a:pt x="9985" y="19324"/>
                    <a:pt x="12900" y="18783"/>
                    <a:pt x="15411" y="17360"/>
                  </a:cubicBezTo>
                  <a:cubicBezTo>
                    <a:pt x="16145" y="16826"/>
                    <a:pt x="16012" y="12590"/>
                    <a:pt x="15978" y="10688"/>
                  </a:cubicBezTo>
                  <a:cubicBezTo>
                    <a:pt x="15945" y="8120"/>
                    <a:pt x="15878" y="3483"/>
                    <a:pt x="15545" y="2482"/>
                  </a:cubicBezTo>
                  <a:cubicBezTo>
                    <a:pt x="15111" y="1081"/>
                    <a:pt x="13843" y="81"/>
                    <a:pt x="12342" y="14"/>
                  </a:cubicBezTo>
                  <a:cubicBezTo>
                    <a:pt x="12342" y="14"/>
                    <a:pt x="11789" y="1"/>
                    <a:pt x="1101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80"/>
            <p:cNvSpPr/>
            <p:nvPr/>
          </p:nvSpPr>
          <p:spPr>
            <a:xfrm>
              <a:off x="5454900" y="2450525"/>
              <a:ext cx="25875" cy="301900"/>
            </a:xfrm>
            <a:custGeom>
              <a:rect b="b" l="l" r="r" t="t"/>
              <a:pathLst>
                <a:path extrusionOk="0" h="12076" w="1035">
                  <a:moveTo>
                    <a:pt x="834" y="1"/>
                  </a:moveTo>
                  <a:lnTo>
                    <a:pt x="701" y="1568"/>
                  </a:lnTo>
                  <a:cubicBezTo>
                    <a:pt x="267" y="6906"/>
                    <a:pt x="0" y="10542"/>
                    <a:pt x="334" y="11976"/>
                  </a:cubicBezTo>
                  <a:lnTo>
                    <a:pt x="568" y="12076"/>
                  </a:lnTo>
                  <a:cubicBezTo>
                    <a:pt x="167" y="10742"/>
                    <a:pt x="534" y="6272"/>
                    <a:pt x="901" y="1568"/>
                  </a:cubicBezTo>
                  <a:lnTo>
                    <a:pt x="1035"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80"/>
            <p:cNvSpPr/>
            <p:nvPr/>
          </p:nvSpPr>
          <p:spPr>
            <a:xfrm>
              <a:off x="4841125" y="2119800"/>
              <a:ext cx="708875" cy="479525"/>
            </a:xfrm>
            <a:custGeom>
              <a:rect b="b" l="l" r="r" t="t"/>
              <a:pathLst>
                <a:path extrusionOk="0" h="19181" w="28355">
                  <a:moveTo>
                    <a:pt x="1950" y="0"/>
                  </a:moveTo>
                  <a:cubicBezTo>
                    <a:pt x="1874" y="0"/>
                    <a:pt x="1792" y="18"/>
                    <a:pt x="1702" y="54"/>
                  </a:cubicBezTo>
                  <a:cubicBezTo>
                    <a:pt x="1235" y="254"/>
                    <a:pt x="1335" y="888"/>
                    <a:pt x="1735" y="1855"/>
                  </a:cubicBezTo>
                  <a:cubicBezTo>
                    <a:pt x="1935" y="2255"/>
                    <a:pt x="2102" y="2689"/>
                    <a:pt x="2236" y="3122"/>
                  </a:cubicBezTo>
                  <a:cubicBezTo>
                    <a:pt x="2269" y="3289"/>
                    <a:pt x="2035" y="3356"/>
                    <a:pt x="1935" y="3423"/>
                  </a:cubicBezTo>
                  <a:cubicBezTo>
                    <a:pt x="1735" y="3523"/>
                    <a:pt x="1368" y="3690"/>
                    <a:pt x="1302" y="3923"/>
                  </a:cubicBezTo>
                  <a:cubicBezTo>
                    <a:pt x="1268" y="4056"/>
                    <a:pt x="1235" y="4157"/>
                    <a:pt x="1168" y="4290"/>
                  </a:cubicBezTo>
                  <a:cubicBezTo>
                    <a:pt x="1035" y="4523"/>
                    <a:pt x="668" y="4590"/>
                    <a:pt x="501" y="4824"/>
                  </a:cubicBezTo>
                  <a:cubicBezTo>
                    <a:pt x="401" y="4990"/>
                    <a:pt x="401" y="5257"/>
                    <a:pt x="301" y="5424"/>
                  </a:cubicBezTo>
                  <a:cubicBezTo>
                    <a:pt x="267" y="5558"/>
                    <a:pt x="167" y="5658"/>
                    <a:pt x="101" y="5791"/>
                  </a:cubicBezTo>
                  <a:cubicBezTo>
                    <a:pt x="1" y="6025"/>
                    <a:pt x="34" y="6325"/>
                    <a:pt x="201" y="6558"/>
                  </a:cubicBezTo>
                  <a:cubicBezTo>
                    <a:pt x="601" y="7392"/>
                    <a:pt x="1335" y="7893"/>
                    <a:pt x="2002" y="8493"/>
                  </a:cubicBezTo>
                  <a:cubicBezTo>
                    <a:pt x="2569" y="9027"/>
                    <a:pt x="3203" y="9327"/>
                    <a:pt x="3870" y="9861"/>
                  </a:cubicBezTo>
                  <a:cubicBezTo>
                    <a:pt x="4504" y="10361"/>
                    <a:pt x="11542" y="18834"/>
                    <a:pt x="13110" y="19134"/>
                  </a:cubicBezTo>
                  <a:cubicBezTo>
                    <a:pt x="13270" y="19166"/>
                    <a:pt x="13431" y="19181"/>
                    <a:pt x="13590" y="19181"/>
                  </a:cubicBezTo>
                  <a:cubicBezTo>
                    <a:pt x="13928" y="19181"/>
                    <a:pt x="14260" y="19114"/>
                    <a:pt x="14578" y="19000"/>
                  </a:cubicBezTo>
                  <a:cubicBezTo>
                    <a:pt x="15979" y="18600"/>
                    <a:pt x="21850" y="16198"/>
                    <a:pt x="24752" y="15198"/>
                  </a:cubicBezTo>
                  <a:cubicBezTo>
                    <a:pt x="26987" y="14030"/>
                    <a:pt x="27687" y="13597"/>
                    <a:pt x="28154" y="10294"/>
                  </a:cubicBezTo>
                  <a:cubicBezTo>
                    <a:pt x="28354" y="8693"/>
                    <a:pt x="26653" y="7592"/>
                    <a:pt x="26653" y="7592"/>
                  </a:cubicBezTo>
                  <a:cubicBezTo>
                    <a:pt x="26653" y="7592"/>
                    <a:pt x="25552" y="7592"/>
                    <a:pt x="22183" y="9427"/>
                  </a:cubicBezTo>
                  <a:cubicBezTo>
                    <a:pt x="19948" y="10628"/>
                    <a:pt x="15478" y="12929"/>
                    <a:pt x="13610" y="13797"/>
                  </a:cubicBezTo>
                  <a:cubicBezTo>
                    <a:pt x="12209" y="12629"/>
                    <a:pt x="6639" y="7959"/>
                    <a:pt x="6439" y="7526"/>
                  </a:cubicBezTo>
                  <a:cubicBezTo>
                    <a:pt x="6172" y="7025"/>
                    <a:pt x="6605" y="6191"/>
                    <a:pt x="6805" y="5724"/>
                  </a:cubicBezTo>
                  <a:cubicBezTo>
                    <a:pt x="7039" y="5257"/>
                    <a:pt x="7473" y="4257"/>
                    <a:pt x="7639" y="3990"/>
                  </a:cubicBezTo>
                  <a:cubicBezTo>
                    <a:pt x="7826" y="3711"/>
                    <a:pt x="7648" y="3577"/>
                    <a:pt x="7357" y="3577"/>
                  </a:cubicBezTo>
                  <a:cubicBezTo>
                    <a:pt x="7125" y="3577"/>
                    <a:pt x="6823" y="3661"/>
                    <a:pt x="6572" y="3823"/>
                  </a:cubicBezTo>
                  <a:cubicBezTo>
                    <a:pt x="6005" y="4190"/>
                    <a:pt x="5538" y="5091"/>
                    <a:pt x="5271" y="5224"/>
                  </a:cubicBezTo>
                  <a:cubicBezTo>
                    <a:pt x="5266" y="5226"/>
                    <a:pt x="5260" y="5227"/>
                    <a:pt x="5254" y="5227"/>
                  </a:cubicBezTo>
                  <a:cubicBezTo>
                    <a:pt x="4955" y="5227"/>
                    <a:pt x="3759" y="2866"/>
                    <a:pt x="3203" y="1721"/>
                  </a:cubicBezTo>
                  <a:cubicBezTo>
                    <a:pt x="2683" y="711"/>
                    <a:pt x="2438" y="0"/>
                    <a:pt x="1950"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80"/>
            <p:cNvSpPr/>
            <p:nvPr/>
          </p:nvSpPr>
          <p:spPr>
            <a:xfrm>
              <a:off x="5478250" y="1909150"/>
              <a:ext cx="312750" cy="316250"/>
            </a:xfrm>
            <a:custGeom>
              <a:rect b="b" l="l" r="r" t="t"/>
              <a:pathLst>
                <a:path extrusionOk="0" h="12650" w="12510">
                  <a:moveTo>
                    <a:pt x="7550" y="1"/>
                  </a:moveTo>
                  <a:cubicBezTo>
                    <a:pt x="7123" y="1"/>
                    <a:pt x="6694" y="29"/>
                    <a:pt x="6272" y="74"/>
                  </a:cubicBezTo>
                  <a:cubicBezTo>
                    <a:pt x="4798" y="266"/>
                    <a:pt x="3324" y="643"/>
                    <a:pt x="1821" y="643"/>
                  </a:cubicBezTo>
                  <a:cubicBezTo>
                    <a:pt x="1759" y="643"/>
                    <a:pt x="1697" y="642"/>
                    <a:pt x="1635" y="641"/>
                  </a:cubicBezTo>
                  <a:cubicBezTo>
                    <a:pt x="1577" y="632"/>
                    <a:pt x="1516" y="628"/>
                    <a:pt x="1455" y="628"/>
                  </a:cubicBezTo>
                  <a:cubicBezTo>
                    <a:pt x="1270" y="628"/>
                    <a:pt x="1076" y="666"/>
                    <a:pt x="901" y="741"/>
                  </a:cubicBezTo>
                  <a:cubicBezTo>
                    <a:pt x="634" y="907"/>
                    <a:pt x="501" y="1241"/>
                    <a:pt x="568" y="1575"/>
                  </a:cubicBezTo>
                  <a:cubicBezTo>
                    <a:pt x="634" y="1875"/>
                    <a:pt x="734" y="2175"/>
                    <a:pt x="901" y="2442"/>
                  </a:cubicBezTo>
                  <a:cubicBezTo>
                    <a:pt x="835" y="2420"/>
                    <a:pt x="767" y="2409"/>
                    <a:pt x="699" y="2409"/>
                  </a:cubicBezTo>
                  <a:cubicBezTo>
                    <a:pt x="463" y="2409"/>
                    <a:pt x="238" y="2542"/>
                    <a:pt x="134" y="2776"/>
                  </a:cubicBezTo>
                  <a:cubicBezTo>
                    <a:pt x="34" y="2942"/>
                    <a:pt x="0" y="3142"/>
                    <a:pt x="0" y="3343"/>
                  </a:cubicBezTo>
                  <a:cubicBezTo>
                    <a:pt x="0" y="3443"/>
                    <a:pt x="0" y="3543"/>
                    <a:pt x="34" y="3643"/>
                  </a:cubicBezTo>
                  <a:cubicBezTo>
                    <a:pt x="234" y="5144"/>
                    <a:pt x="1602" y="6078"/>
                    <a:pt x="2369" y="7279"/>
                  </a:cubicBezTo>
                  <a:cubicBezTo>
                    <a:pt x="2536" y="7546"/>
                    <a:pt x="2736" y="7812"/>
                    <a:pt x="2903" y="8079"/>
                  </a:cubicBezTo>
                  <a:cubicBezTo>
                    <a:pt x="3003" y="8213"/>
                    <a:pt x="3470" y="8613"/>
                    <a:pt x="3470" y="8780"/>
                  </a:cubicBezTo>
                  <a:lnTo>
                    <a:pt x="6639" y="12649"/>
                  </a:lnTo>
                  <a:cubicBezTo>
                    <a:pt x="6538" y="10881"/>
                    <a:pt x="12509" y="9213"/>
                    <a:pt x="12409" y="6645"/>
                  </a:cubicBezTo>
                  <a:cubicBezTo>
                    <a:pt x="12376" y="6011"/>
                    <a:pt x="12309" y="5377"/>
                    <a:pt x="12209" y="4777"/>
                  </a:cubicBezTo>
                  <a:cubicBezTo>
                    <a:pt x="12209" y="4410"/>
                    <a:pt x="12276" y="4043"/>
                    <a:pt x="12376" y="3710"/>
                  </a:cubicBezTo>
                  <a:cubicBezTo>
                    <a:pt x="12409" y="3343"/>
                    <a:pt x="12376" y="3009"/>
                    <a:pt x="12243" y="2675"/>
                  </a:cubicBezTo>
                  <a:cubicBezTo>
                    <a:pt x="11976" y="1908"/>
                    <a:pt x="11475" y="1274"/>
                    <a:pt x="10775" y="841"/>
                  </a:cubicBezTo>
                  <a:cubicBezTo>
                    <a:pt x="9848" y="207"/>
                    <a:pt x="8708" y="1"/>
                    <a:pt x="755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80"/>
            <p:cNvSpPr/>
            <p:nvPr/>
          </p:nvSpPr>
          <p:spPr>
            <a:xfrm>
              <a:off x="5468250" y="2092775"/>
              <a:ext cx="25875" cy="50900"/>
            </a:xfrm>
            <a:custGeom>
              <a:rect b="b" l="l" r="r" t="t"/>
              <a:pathLst>
                <a:path extrusionOk="0" h="2036" w="1035">
                  <a:moveTo>
                    <a:pt x="1034" y="0"/>
                  </a:moveTo>
                  <a:cubicBezTo>
                    <a:pt x="1034" y="1"/>
                    <a:pt x="0" y="1535"/>
                    <a:pt x="134" y="1702"/>
                  </a:cubicBezTo>
                  <a:cubicBezTo>
                    <a:pt x="400" y="1835"/>
                    <a:pt x="667" y="1969"/>
                    <a:pt x="934" y="2035"/>
                  </a:cubicBezTo>
                  <a:lnTo>
                    <a:pt x="1034" y="0"/>
                  </a:ln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80"/>
            <p:cNvSpPr/>
            <p:nvPr/>
          </p:nvSpPr>
          <p:spPr>
            <a:xfrm>
              <a:off x="5482425" y="1961100"/>
              <a:ext cx="276050" cy="283125"/>
            </a:xfrm>
            <a:custGeom>
              <a:rect b="b" l="l" r="r" t="t"/>
              <a:pathLst>
                <a:path extrusionOk="0" h="11325" w="11042">
                  <a:moveTo>
                    <a:pt x="5724" y="0"/>
                  </a:moveTo>
                  <a:cubicBezTo>
                    <a:pt x="4785" y="0"/>
                    <a:pt x="4018" y="199"/>
                    <a:pt x="3636" y="397"/>
                  </a:cubicBezTo>
                  <a:cubicBezTo>
                    <a:pt x="2635" y="931"/>
                    <a:pt x="901" y="1865"/>
                    <a:pt x="434" y="5501"/>
                  </a:cubicBezTo>
                  <a:cubicBezTo>
                    <a:pt x="0" y="9204"/>
                    <a:pt x="834" y="10505"/>
                    <a:pt x="1335" y="11005"/>
                  </a:cubicBezTo>
                  <a:cubicBezTo>
                    <a:pt x="1558" y="11208"/>
                    <a:pt x="2312" y="11324"/>
                    <a:pt x="3079" y="11324"/>
                  </a:cubicBezTo>
                  <a:cubicBezTo>
                    <a:pt x="3573" y="11324"/>
                    <a:pt x="4071" y="11276"/>
                    <a:pt x="4437" y="11172"/>
                  </a:cubicBezTo>
                  <a:cubicBezTo>
                    <a:pt x="5604" y="10805"/>
                    <a:pt x="8173" y="9571"/>
                    <a:pt x="9340" y="7636"/>
                  </a:cubicBezTo>
                  <a:cubicBezTo>
                    <a:pt x="10741" y="5368"/>
                    <a:pt x="11041" y="2365"/>
                    <a:pt x="9440" y="1165"/>
                  </a:cubicBezTo>
                  <a:cubicBezTo>
                    <a:pt x="8193" y="278"/>
                    <a:pt x="6837" y="0"/>
                    <a:pt x="5724"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80"/>
            <p:cNvSpPr/>
            <p:nvPr/>
          </p:nvSpPr>
          <p:spPr>
            <a:xfrm>
              <a:off x="5518275" y="2225375"/>
              <a:ext cx="62575" cy="19025"/>
            </a:xfrm>
            <a:custGeom>
              <a:rect b="b" l="l" r="r" t="t"/>
              <a:pathLst>
                <a:path extrusionOk="0" h="761" w="2503">
                  <a:moveTo>
                    <a:pt x="2502" y="0"/>
                  </a:moveTo>
                  <a:cubicBezTo>
                    <a:pt x="2102" y="200"/>
                    <a:pt x="1702" y="300"/>
                    <a:pt x="1302" y="401"/>
                  </a:cubicBezTo>
                  <a:cubicBezTo>
                    <a:pt x="976" y="476"/>
                    <a:pt x="651" y="513"/>
                    <a:pt x="326" y="513"/>
                  </a:cubicBezTo>
                  <a:cubicBezTo>
                    <a:pt x="217" y="513"/>
                    <a:pt x="109" y="509"/>
                    <a:pt x="1" y="501"/>
                  </a:cubicBezTo>
                  <a:lnTo>
                    <a:pt x="1" y="501"/>
                  </a:lnTo>
                  <a:cubicBezTo>
                    <a:pt x="302" y="663"/>
                    <a:pt x="973" y="761"/>
                    <a:pt x="1645" y="761"/>
                  </a:cubicBezTo>
                  <a:cubicBezTo>
                    <a:pt x="1941" y="761"/>
                    <a:pt x="2237" y="742"/>
                    <a:pt x="2502" y="701"/>
                  </a:cubicBezTo>
                  <a:lnTo>
                    <a:pt x="2502" y="0"/>
                  </a:ln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80"/>
            <p:cNvSpPr/>
            <p:nvPr/>
          </p:nvSpPr>
          <p:spPr>
            <a:xfrm>
              <a:off x="5520775" y="1913300"/>
              <a:ext cx="364450" cy="426675"/>
            </a:xfrm>
            <a:custGeom>
              <a:rect b="b" l="l" r="r" t="t"/>
              <a:pathLst>
                <a:path extrusionOk="0" h="17067" w="14578">
                  <a:moveTo>
                    <a:pt x="11379" y="1"/>
                  </a:moveTo>
                  <a:cubicBezTo>
                    <a:pt x="10949" y="1"/>
                    <a:pt x="10514" y="100"/>
                    <a:pt x="10108" y="308"/>
                  </a:cubicBezTo>
                  <a:cubicBezTo>
                    <a:pt x="9274" y="741"/>
                    <a:pt x="9174" y="1309"/>
                    <a:pt x="9407" y="2009"/>
                  </a:cubicBezTo>
                  <a:cubicBezTo>
                    <a:pt x="9141" y="1842"/>
                    <a:pt x="8874" y="1676"/>
                    <a:pt x="8573" y="1575"/>
                  </a:cubicBezTo>
                  <a:cubicBezTo>
                    <a:pt x="8440" y="1509"/>
                    <a:pt x="8307" y="1475"/>
                    <a:pt x="8173" y="1442"/>
                  </a:cubicBezTo>
                  <a:cubicBezTo>
                    <a:pt x="7439" y="1240"/>
                    <a:pt x="6685" y="1139"/>
                    <a:pt x="5933" y="1139"/>
                  </a:cubicBezTo>
                  <a:cubicBezTo>
                    <a:pt x="5318" y="1139"/>
                    <a:pt x="4704" y="1207"/>
                    <a:pt x="4104" y="1342"/>
                  </a:cubicBezTo>
                  <a:cubicBezTo>
                    <a:pt x="3436" y="1475"/>
                    <a:pt x="2769" y="1709"/>
                    <a:pt x="2169" y="2009"/>
                  </a:cubicBezTo>
                  <a:lnTo>
                    <a:pt x="1669" y="2209"/>
                  </a:lnTo>
                  <a:cubicBezTo>
                    <a:pt x="1268" y="2376"/>
                    <a:pt x="868" y="2576"/>
                    <a:pt x="501" y="2876"/>
                  </a:cubicBezTo>
                  <a:cubicBezTo>
                    <a:pt x="334" y="3010"/>
                    <a:pt x="201" y="3210"/>
                    <a:pt x="101" y="3410"/>
                  </a:cubicBezTo>
                  <a:cubicBezTo>
                    <a:pt x="34" y="3610"/>
                    <a:pt x="1" y="3810"/>
                    <a:pt x="1" y="4011"/>
                  </a:cubicBezTo>
                  <a:cubicBezTo>
                    <a:pt x="67" y="4578"/>
                    <a:pt x="434" y="5078"/>
                    <a:pt x="968" y="5311"/>
                  </a:cubicBezTo>
                  <a:cubicBezTo>
                    <a:pt x="668" y="5678"/>
                    <a:pt x="601" y="6145"/>
                    <a:pt x="701" y="6612"/>
                  </a:cubicBezTo>
                  <a:cubicBezTo>
                    <a:pt x="868" y="7113"/>
                    <a:pt x="1202" y="7580"/>
                    <a:pt x="1635" y="7913"/>
                  </a:cubicBezTo>
                  <a:cubicBezTo>
                    <a:pt x="1635" y="7947"/>
                    <a:pt x="1669" y="7980"/>
                    <a:pt x="1702" y="7980"/>
                  </a:cubicBezTo>
                  <a:cubicBezTo>
                    <a:pt x="1769" y="7980"/>
                    <a:pt x="1802" y="7980"/>
                    <a:pt x="1869" y="7947"/>
                  </a:cubicBezTo>
                  <a:cubicBezTo>
                    <a:pt x="2400" y="7583"/>
                    <a:pt x="2743" y="7009"/>
                    <a:pt x="3371" y="7009"/>
                  </a:cubicBezTo>
                  <a:cubicBezTo>
                    <a:pt x="3492" y="7009"/>
                    <a:pt x="3624" y="7031"/>
                    <a:pt x="3770" y="7079"/>
                  </a:cubicBezTo>
                  <a:cubicBezTo>
                    <a:pt x="4938" y="7446"/>
                    <a:pt x="4904" y="9381"/>
                    <a:pt x="3903" y="10048"/>
                  </a:cubicBezTo>
                  <a:cubicBezTo>
                    <a:pt x="3741" y="10157"/>
                    <a:pt x="3559" y="10216"/>
                    <a:pt x="3378" y="10216"/>
                  </a:cubicBezTo>
                  <a:cubicBezTo>
                    <a:pt x="3226" y="10216"/>
                    <a:pt x="3074" y="10173"/>
                    <a:pt x="2936" y="10082"/>
                  </a:cubicBezTo>
                  <a:lnTo>
                    <a:pt x="2936" y="10082"/>
                  </a:lnTo>
                  <a:cubicBezTo>
                    <a:pt x="2936" y="10082"/>
                    <a:pt x="3236" y="12984"/>
                    <a:pt x="2502" y="13751"/>
                  </a:cubicBezTo>
                  <a:cubicBezTo>
                    <a:pt x="2029" y="14263"/>
                    <a:pt x="1347" y="14368"/>
                    <a:pt x="867" y="14368"/>
                  </a:cubicBezTo>
                  <a:cubicBezTo>
                    <a:pt x="535" y="14368"/>
                    <a:pt x="301" y="14318"/>
                    <a:pt x="301" y="14318"/>
                  </a:cubicBezTo>
                  <a:lnTo>
                    <a:pt x="301" y="14318"/>
                  </a:lnTo>
                  <a:cubicBezTo>
                    <a:pt x="301" y="14318"/>
                    <a:pt x="880" y="17067"/>
                    <a:pt x="4813" y="17067"/>
                  </a:cubicBezTo>
                  <a:cubicBezTo>
                    <a:pt x="5103" y="17067"/>
                    <a:pt x="5411" y="17052"/>
                    <a:pt x="5738" y="17020"/>
                  </a:cubicBezTo>
                  <a:cubicBezTo>
                    <a:pt x="9774" y="16620"/>
                    <a:pt x="9974" y="14118"/>
                    <a:pt x="9974" y="14118"/>
                  </a:cubicBezTo>
                  <a:lnTo>
                    <a:pt x="9974" y="14118"/>
                  </a:lnTo>
                  <a:cubicBezTo>
                    <a:pt x="10108" y="15052"/>
                    <a:pt x="9741" y="16019"/>
                    <a:pt x="9007" y="16620"/>
                  </a:cubicBezTo>
                  <a:cubicBezTo>
                    <a:pt x="9007" y="16620"/>
                    <a:pt x="9136" y="16632"/>
                    <a:pt x="9348" y="16632"/>
                  </a:cubicBezTo>
                  <a:cubicBezTo>
                    <a:pt x="10161" y="16632"/>
                    <a:pt x="12203" y="16444"/>
                    <a:pt x="12943" y="14618"/>
                  </a:cubicBezTo>
                  <a:cubicBezTo>
                    <a:pt x="13610" y="12917"/>
                    <a:pt x="12076" y="11749"/>
                    <a:pt x="11676" y="9581"/>
                  </a:cubicBezTo>
                  <a:cubicBezTo>
                    <a:pt x="11509" y="8714"/>
                    <a:pt x="11909" y="6946"/>
                    <a:pt x="11842" y="5512"/>
                  </a:cubicBezTo>
                  <a:lnTo>
                    <a:pt x="11842" y="5512"/>
                  </a:lnTo>
                  <a:cubicBezTo>
                    <a:pt x="11887" y="5517"/>
                    <a:pt x="11932" y="5520"/>
                    <a:pt x="11978" y="5520"/>
                  </a:cubicBezTo>
                  <a:cubicBezTo>
                    <a:pt x="12209" y="5520"/>
                    <a:pt x="12454" y="5450"/>
                    <a:pt x="12676" y="5311"/>
                  </a:cubicBezTo>
                  <a:cubicBezTo>
                    <a:pt x="14044" y="4611"/>
                    <a:pt x="14578" y="2910"/>
                    <a:pt x="13877" y="1542"/>
                  </a:cubicBezTo>
                  <a:cubicBezTo>
                    <a:pt x="13385" y="557"/>
                    <a:pt x="12397" y="1"/>
                    <a:pt x="1137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80"/>
            <p:cNvSpPr/>
            <p:nvPr/>
          </p:nvSpPr>
          <p:spPr>
            <a:xfrm>
              <a:off x="5541625" y="2102275"/>
              <a:ext cx="32550" cy="42225"/>
            </a:xfrm>
            <a:custGeom>
              <a:rect b="b" l="l" r="r" t="t"/>
              <a:pathLst>
                <a:path extrusionOk="0" h="1689" w="1302">
                  <a:moveTo>
                    <a:pt x="995" y="0"/>
                  </a:moveTo>
                  <a:cubicBezTo>
                    <a:pt x="632" y="0"/>
                    <a:pt x="298" y="223"/>
                    <a:pt x="167" y="588"/>
                  </a:cubicBezTo>
                  <a:cubicBezTo>
                    <a:pt x="1" y="1021"/>
                    <a:pt x="234" y="1522"/>
                    <a:pt x="701" y="1689"/>
                  </a:cubicBezTo>
                  <a:lnTo>
                    <a:pt x="1302" y="54"/>
                  </a:lnTo>
                  <a:cubicBezTo>
                    <a:pt x="1200" y="18"/>
                    <a:pt x="1096" y="0"/>
                    <a:pt x="99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2" name="Google Shape;4112;p80"/>
          <p:cNvGrpSpPr/>
          <p:nvPr/>
        </p:nvGrpSpPr>
        <p:grpSpPr>
          <a:xfrm>
            <a:off x="2894989" y="3426429"/>
            <a:ext cx="1451555" cy="1292846"/>
            <a:chOff x="1201025" y="534350"/>
            <a:chExt cx="5255450" cy="4684225"/>
          </a:xfrm>
        </p:grpSpPr>
        <p:sp>
          <p:nvSpPr>
            <p:cNvPr id="4113" name="Google Shape;4113;p80"/>
            <p:cNvSpPr/>
            <p:nvPr/>
          </p:nvSpPr>
          <p:spPr>
            <a:xfrm>
              <a:off x="1201025" y="2439475"/>
              <a:ext cx="5255450" cy="2779100"/>
            </a:xfrm>
            <a:custGeom>
              <a:rect b="b" l="l" r="r" t="t"/>
              <a:pathLst>
                <a:path extrusionOk="0" h="111164" w="210218">
                  <a:moveTo>
                    <a:pt x="105109" y="1"/>
                  </a:moveTo>
                  <a:cubicBezTo>
                    <a:pt x="80617" y="1"/>
                    <a:pt x="56124" y="5430"/>
                    <a:pt x="37427" y="16287"/>
                  </a:cubicBezTo>
                  <a:cubicBezTo>
                    <a:pt x="1" y="37970"/>
                    <a:pt x="34" y="73195"/>
                    <a:pt x="37427" y="94877"/>
                  </a:cubicBezTo>
                  <a:cubicBezTo>
                    <a:pt x="56107" y="105735"/>
                    <a:pt x="80600" y="111164"/>
                    <a:pt x="105097" y="111164"/>
                  </a:cubicBezTo>
                  <a:cubicBezTo>
                    <a:pt x="129593" y="111164"/>
                    <a:pt x="154094" y="105735"/>
                    <a:pt x="172791" y="94877"/>
                  </a:cubicBezTo>
                  <a:cubicBezTo>
                    <a:pt x="210217" y="73195"/>
                    <a:pt x="210184" y="37970"/>
                    <a:pt x="172791" y="16287"/>
                  </a:cubicBezTo>
                  <a:cubicBezTo>
                    <a:pt x="154094" y="5430"/>
                    <a:pt x="129602" y="1"/>
                    <a:pt x="105109"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80"/>
            <p:cNvSpPr/>
            <p:nvPr/>
          </p:nvSpPr>
          <p:spPr>
            <a:xfrm>
              <a:off x="5160525" y="3713100"/>
              <a:ext cx="843950" cy="487050"/>
            </a:xfrm>
            <a:custGeom>
              <a:rect b="b" l="l" r="r" t="t"/>
              <a:pathLst>
                <a:path extrusionOk="0" h="19482" w="33758">
                  <a:moveTo>
                    <a:pt x="16879" y="1"/>
                  </a:moveTo>
                  <a:cubicBezTo>
                    <a:pt x="7572" y="1"/>
                    <a:pt x="0" y="4370"/>
                    <a:pt x="0" y="9741"/>
                  </a:cubicBezTo>
                  <a:cubicBezTo>
                    <a:pt x="0" y="15145"/>
                    <a:pt x="7572" y="19481"/>
                    <a:pt x="16879" y="19481"/>
                  </a:cubicBezTo>
                  <a:cubicBezTo>
                    <a:pt x="26219" y="19481"/>
                    <a:pt x="33758" y="15145"/>
                    <a:pt x="33758" y="9741"/>
                  </a:cubicBezTo>
                  <a:cubicBezTo>
                    <a:pt x="33758" y="4370"/>
                    <a:pt x="26219" y="1"/>
                    <a:pt x="16879"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80"/>
            <p:cNvSpPr/>
            <p:nvPr/>
          </p:nvSpPr>
          <p:spPr>
            <a:xfrm>
              <a:off x="1356975" y="3573400"/>
              <a:ext cx="554575" cy="509150"/>
            </a:xfrm>
            <a:custGeom>
              <a:rect b="b" l="l" r="r" t="t"/>
              <a:pathLst>
                <a:path extrusionOk="0" h="20366" w="22183">
                  <a:moveTo>
                    <a:pt x="6573" y="0"/>
                  </a:moveTo>
                  <a:cubicBezTo>
                    <a:pt x="2797" y="0"/>
                    <a:pt x="1" y="3453"/>
                    <a:pt x="4103" y="5889"/>
                  </a:cubicBezTo>
                  <a:cubicBezTo>
                    <a:pt x="8406" y="8424"/>
                    <a:pt x="15945" y="10959"/>
                    <a:pt x="19414" y="20366"/>
                  </a:cubicBezTo>
                  <a:lnTo>
                    <a:pt x="22183" y="19298"/>
                  </a:lnTo>
                  <a:cubicBezTo>
                    <a:pt x="22183" y="19298"/>
                    <a:pt x="21482" y="13027"/>
                    <a:pt x="18380" y="8190"/>
                  </a:cubicBezTo>
                  <a:cubicBezTo>
                    <a:pt x="15278" y="3354"/>
                    <a:pt x="11008" y="318"/>
                    <a:pt x="7039" y="18"/>
                  </a:cubicBezTo>
                  <a:cubicBezTo>
                    <a:pt x="6882" y="6"/>
                    <a:pt x="6727" y="0"/>
                    <a:pt x="657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80"/>
            <p:cNvSpPr/>
            <p:nvPr/>
          </p:nvSpPr>
          <p:spPr>
            <a:xfrm>
              <a:off x="1356975" y="3573400"/>
              <a:ext cx="554575" cy="509150"/>
            </a:xfrm>
            <a:custGeom>
              <a:rect b="b" l="l" r="r" t="t"/>
              <a:pathLst>
                <a:path extrusionOk="0" h="20366" w="22183">
                  <a:moveTo>
                    <a:pt x="6573" y="0"/>
                  </a:moveTo>
                  <a:cubicBezTo>
                    <a:pt x="2797" y="0"/>
                    <a:pt x="1" y="3453"/>
                    <a:pt x="4103" y="5889"/>
                  </a:cubicBezTo>
                  <a:cubicBezTo>
                    <a:pt x="8406" y="8424"/>
                    <a:pt x="15945" y="10959"/>
                    <a:pt x="19414" y="20366"/>
                  </a:cubicBezTo>
                  <a:lnTo>
                    <a:pt x="22183" y="19298"/>
                  </a:lnTo>
                  <a:cubicBezTo>
                    <a:pt x="22183" y="19298"/>
                    <a:pt x="21482" y="13027"/>
                    <a:pt x="18380" y="8190"/>
                  </a:cubicBezTo>
                  <a:cubicBezTo>
                    <a:pt x="15278" y="3354"/>
                    <a:pt x="11008" y="318"/>
                    <a:pt x="7039" y="18"/>
                  </a:cubicBezTo>
                  <a:cubicBezTo>
                    <a:pt x="6882" y="6"/>
                    <a:pt x="6727" y="0"/>
                    <a:pt x="657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80"/>
            <p:cNvSpPr/>
            <p:nvPr/>
          </p:nvSpPr>
          <p:spPr>
            <a:xfrm>
              <a:off x="1483725" y="3620325"/>
              <a:ext cx="404475" cy="394900"/>
            </a:xfrm>
            <a:custGeom>
              <a:rect b="b" l="l" r="r" t="t"/>
              <a:pathLst>
                <a:path extrusionOk="0" h="15796" w="16179">
                  <a:moveTo>
                    <a:pt x="214" y="0"/>
                  </a:moveTo>
                  <a:cubicBezTo>
                    <a:pt x="126" y="0"/>
                    <a:pt x="34" y="65"/>
                    <a:pt x="34" y="176"/>
                  </a:cubicBezTo>
                  <a:cubicBezTo>
                    <a:pt x="1" y="276"/>
                    <a:pt x="67" y="376"/>
                    <a:pt x="168" y="409"/>
                  </a:cubicBezTo>
                  <a:cubicBezTo>
                    <a:pt x="3737" y="1243"/>
                    <a:pt x="11576" y="5479"/>
                    <a:pt x="15712" y="15653"/>
                  </a:cubicBezTo>
                  <a:cubicBezTo>
                    <a:pt x="15767" y="15736"/>
                    <a:pt x="15844" y="15795"/>
                    <a:pt x="15926" y="15795"/>
                  </a:cubicBezTo>
                  <a:cubicBezTo>
                    <a:pt x="15943" y="15795"/>
                    <a:pt x="15961" y="15793"/>
                    <a:pt x="15979" y="15787"/>
                  </a:cubicBezTo>
                  <a:lnTo>
                    <a:pt x="16012" y="15787"/>
                  </a:lnTo>
                  <a:cubicBezTo>
                    <a:pt x="16112" y="15753"/>
                    <a:pt x="16179" y="15620"/>
                    <a:pt x="16112" y="15520"/>
                  </a:cubicBezTo>
                  <a:cubicBezTo>
                    <a:pt x="11909" y="5179"/>
                    <a:pt x="3937" y="843"/>
                    <a:pt x="268" y="9"/>
                  </a:cubicBezTo>
                  <a:cubicBezTo>
                    <a:pt x="250" y="3"/>
                    <a:pt x="232" y="0"/>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80"/>
            <p:cNvSpPr/>
            <p:nvPr/>
          </p:nvSpPr>
          <p:spPr>
            <a:xfrm>
              <a:off x="1344475" y="3883950"/>
              <a:ext cx="534575" cy="530625"/>
            </a:xfrm>
            <a:custGeom>
              <a:rect b="b" l="l" r="r" t="t"/>
              <a:pathLst>
                <a:path extrusionOk="0" h="21225" w="21383">
                  <a:moveTo>
                    <a:pt x="14195" y="1"/>
                  </a:moveTo>
                  <a:cubicBezTo>
                    <a:pt x="12000" y="1"/>
                    <a:pt x="10025" y="1650"/>
                    <a:pt x="7866" y="1650"/>
                  </a:cubicBezTo>
                  <a:cubicBezTo>
                    <a:pt x="7768" y="1650"/>
                    <a:pt x="7670" y="1646"/>
                    <a:pt x="7572" y="1639"/>
                  </a:cubicBezTo>
                  <a:cubicBezTo>
                    <a:pt x="6972" y="1539"/>
                    <a:pt x="6371" y="1439"/>
                    <a:pt x="5771" y="1272"/>
                  </a:cubicBezTo>
                  <a:cubicBezTo>
                    <a:pt x="5413" y="1210"/>
                    <a:pt x="5044" y="1177"/>
                    <a:pt x="4675" y="1177"/>
                  </a:cubicBezTo>
                  <a:cubicBezTo>
                    <a:pt x="3081" y="1177"/>
                    <a:pt x="1467" y="1774"/>
                    <a:pt x="601" y="3074"/>
                  </a:cubicBezTo>
                  <a:cubicBezTo>
                    <a:pt x="134" y="3741"/>
                    <a:pt x="0" y="4575"/>
                    <a:pt x="267" y="5375"/>
                  </a:cubicBezTo>
                  <a:cubicBezTo>
                    <a:pt x="634" y="6176"/>
                    <a:pt x="1501" y="6609"/>
                    <a:pt x="2335" y="6943"/>
                  </a:cubicBezTo>
                  <a:cubicBezTo>
                    <a:pt x="3202" y="7243"/>
                    <a:pt x="4070" y="7610"/>
                    <a:pt x="4503" y="8377"/>
                  </a:cubicBezTo>
                  <a:cubicBezTo>
                    <a:pt x="5404" y="9945"/>
                    <a:pt x="3936" y="12147"/>
                    <a:pt x="4904" y="13648"/>
                  </a:cubicBezTo>
                  <a:cubicBezTo>
                    <a:pt x="5371" y="14248"/>
                    <a:pt x="6038" y="14649"/>
                    <a:pt x="6805" y="14749"/>
                  </a:cubicBezTo>
                  <a:cubicBezTo>
                    <a:pt x="7439" y="14815"/>
                    <a:pt x="8039" y="14882"/>
                    <a:pt x="8673" y="14882"/>
                  </a:cubicBezTo>
                  <a:cubicBezTo>
                    <a:pt x="8973" y="14882"/>
                    <a:pt x="9273" y="14882"/>
                    <a:pt x="9574" y="14815"/>
                  </a:cubicBezTo>
                  <a:cubicBezTo>
                    <a:pt x="9834" y="14763"/>
                    <a:pt x="10101" y="14737"/>
                    <a:pt x="10371" y="14737"/>
                  </a:cubicBezTo>
                  <a:cubicBezTo>
                    <a:pt x="10964" y="14737"/>
                    <a:pt x="11569" y="14863"/>
                    <a:pt x="12142" y="15116"/>
                  </a:cubicBezTo>
                  <a:cubicBezTo>
                    <a:pt x="13376" y="15783"/>
                    <a:pt x="13743" y="17350"/>
                    <a:pt x="14477" y="18551"/>
                  </a:cubicBezTo>
                  <a:cubicBezTo>
                    <a:pt x="15411" y="19986"/>
                    <a:pt x="16946" y="20953"/>
                    <a:pt x="18647" y="21153"/>
                  </a:cubicBezTo>
                  <a:cubicBezTo>
                    <a:pt x="18917" y="21185"/>
                    <a:pt x="19293" y="21224"/>
                    <a:pt x="19675" y="21224"/>
                  </a:cubicBezTo>
                  <a:cubicBezTo>
                    <a:pt x="20093" y="21224"/>
                    <a:pt x="20518" y="21177"/>
                    <a:pt x="20815" y="21020"/>
                  </a:cubicBezTo>
                  <a:cubicBezTo>
                    <a:pt x="20848" y="20986"/>
                    <a:pt x="20882" y="20986"/>
                    <a:pt x="20915" y="20953"/>
                  </a:cubicBezTo>
                  <a:cubicBezTo>
                    <a:pt x="21015" y="20853"/>
                    <a:pt x="21082" y="20753"/>
                    <a:pt x="21149" y="20686"/>
                  </a:cubicBezTo>
                  <a:cubicBezTo>
                    <a:pt x="21149" y="20686"/>
                    <a:pt x="21149" y="20653"/>
                    <a:pt x="21149" y="20653"/>
                  </a:cubicBezTo>
                  <a:cubicBezTo>
                    <a:pt x="21382" y="19852"/>
                    <a:pt x="21015" y="19018"/>
                    <a:pt x="21015" y="18184"/>
                  </a:cubicBezTo>
                  <a:cubicBezTo>
                    <a:pt x="21015" y="18118"/>
                    <a:pt x="21015" y="18084"/>
                    <a:pt x="21015" y="18018"/>
                  </a:cubicBezTo>
                  <a:cubicBezTo>
                    <a:pt x="21048" y="17050"/>
                    <a:pt x="21082" y="16116"/>
                    <a:pt x="21082" y="15149"/>
                  </a:cubicBezTo>
                  <a:cubicBezTo>
                    <a:pt x="21149" y="13381"/>
                    <a:pt x="21149" y="11580"/>
                    <a:pt x="21149" y="9812"/>
                  </a:cubicBezTo>
                  <a:cubicBezTo>
                    <a:pt x="21149" y="8644"/>
                    <a:pt x="21282" y="7410"/>
                    <a:pt x="20782" y="6309"/>
                  </a:cubicBezTo>
                  <a:cubicBezTo>
                    <a:pt x="20248" y="5108"/>
                    <a:pt x="18880" y="5075"/>
                    <a:pt x="18380" y="3908"/>
                  </a:cubicBezTo>
                  <a:cubicBezTo>
                    <a:pt x="18180" y="3441"/>
                    <a:pt x="18080" y="2940"/>
                    <a:pt x="17880" y="2473"/>
                  </a:cubicBezTo>
                  <a:cubicBezTo>
                    <a:pt x="17246" y="1072"/>
                    <a:pt x="15911" y="105"/>
                    <a:pt x="14377" y="5"/>
                  </a:cubicBezTo>
                  <a:cubicBezTo>
                    <a:pt x="14316" y="2"/>
                    <a:pt x="14256" y="1"/>
                    <a:pt x="1419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80"/>
            <p:cNvSpPr/>
            <p:nvPr/>
          </p:nvSpPr>
          <p:spPr>
            <a:xfrm>
              <a:off x="1401175" y="3959325"/>
              <a:ext cx="481200" cy="348600"/>
            </a:xfrm>
            <a:custGeom>
              <a:rect b="b" l="l" r="r" t="t"/>
              <a:pathLst>
                <a:path extrusionOk="0" h="13944" w="19248">
                  <a:moveTo>
                    <a:pt x="791" y="1"/>
                  </a:moveTo>
                  <a:cubicBezTo>
                    <a:pt x="552" y="1"/>
                    <a:pt x="343" y="10"/>
                    <a:pt x="167" y="25"/>
                  </a:cubicBezTo>
                  <a:cubicBezTo>
                    <a:pt x="67" y="25"/>
                    <a:pt x="0" y="125"/>
                    <a:pt x="0" y="225"/>
                  </a:cubicBezTo>
                  <a:cubicBezTo>
                    <a:pt x="0" y="312"/>
                    <a:pt x="75" y="399"/>
                    <a:pt x="161" y="399"/>
                  </a:cubicBezTo>
                  <a:cubicBezTo>
                    <a:pt x="174" y="399"/>
                    <a:pt x="187" y="397"/>
                    <a:pt x="201" y="392"/>
                  </a:cubicBezTo>
                  <a:cubicBezTo>
                    <a:pt x="339" y="383"/>
                    <a:pt x="498" y="378"/>
                    <a:pt x="676" y="378"/>
                  </a:cubicBezTo>
                  <a:cubicBezTo>
                    <a:pt x="4295" y="378"/>
                    <a:pt x="15827" y="2485"/>
                    <a:pt x="18847" y="13802"/>
                  </a:cubicBezTo>
                  <a:cubicBezTo>
                    <a:pt x="18875" y="13884"/>
                    <a:pt x="18947" y="13944"/>
                    <a:pt x="19028" y="13944"/>
                  </a:cubicBezTo>
                  <a:cubicBezTo>
                    <a:pt x="19045" y="13944"/>
                    <a:pt x="19063" y="13941"/>
                    <a:pt x="19081" y="13935"/>
                  </a:cubicBezTo>
                  <a:cubicBezTo>
                    <a:pt x="19181" y="13902"/>
                    <a:pt x="19247" y="13802"/>
                    <a:pt x="19214" y="13702"/>
                  </a:cubicBezTo>
                  <a:cubicBezTo>
                    <a:pt x="16168" y="2239"/>
                    <a:pt x="4636" y="1"/>
                    <a:pt x="7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80"/>
            <p:cNvSpPr/>
            <p:nvPr/>
          </p:nvSpPr>
          <p:spPr>
            <a:xfrm>
              <a:off x="1515425" y="4077200"/>
              <a:ext cx="233975" cy="76575"/>
            </a:xfrm>
            <a:custGeom>
              <a:rect b="b" l="l" r="r" t="t"/>
              <a:pathLst>
                <a:path extrusionOk="0" h="3063" w="9359">
                  <a:moveTo>
                    <a:pt x="7345" y="0"/>
                  </a:moveTo>
                  <a:cubicBezTo>
                    <a:pt x="4703" y="0"/>
                    <a:pt x="2113" y="947"/>
                    <a:pt x="100" y="2716"/>
                  </a:cubicBezTo>
                  <a:cubicBezTo>
                    <a:pt x="0" y="2782"/>
                    <a:pt x="0" y="2916"/>
                    <a:pt x="100" y="3016"/>
                  </a:cubicBezTo>
                  <a:cubicBezTo>
                    <a:pt x="124" y="3039"/>
                    <a:pt x="164" y="3063"/>
                    <a:pt x="209" y="3063"/>
                  </a:cubicBezTo>
                  <a:cubicBezTo>
                    <a:pt x="228" y="3063"/>
                    <a:pt x="248" y="3059"/>
                    <a:pt x="267" y="3049"/>
                  </a:cubicBezTo>
                  <a:cubicBezTo>
                    <a:pt x="301" y="3049"/>
                    <a:pt x="334" y="3016"/>
                    <a:pt x="367" y="3016"/>
                  </a:cubicBezTo>
                  <a:cubicBezTo>
                    <a:pt x="2315" y="1311"/>
                    <a:pt x="4790" y="397"/>
                    <a:pt x="7328" y="397"/>
                  </a:cubicBezTo>
                  <a:cubicBezTo>
                    <a:pt x="7919" y="397"/>
                    <a:pt x="8514" y="446"/>
                    <a:pt x="9107" y="547"/>
                  </a:cubicBezTo>
                  <a:cubicBezTo>
                    <a:pt x="9120" y="552"/>
                    <a:pt x="9133" y="554"/>
                    <a:pt x="9145" y="554"/>
                  </a:cubicBezTo>
                  <a:cubicBezTo>
                    <a:pt x="9315" y="554"/>
                    <a:pt x="9358" y="147"/>
                    <a:pt x="9140" y="147"/>
                  </a:cubicBezTo>
                  <a:cubicBezTo>
                    <a:pt x="8543" y="49"/>
                    <a:pt x="7943" y="0"/>
                    <a:pt x="734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80"/>
            <p:cNvSpPr/>
            <p:nvPr/>
          </p:nvSpPr>
          <p:spPr>
            <a:xfrm>
              <a:off x="1846500" y="534350"/>
              <a:ext cx="2779500" cy="3926500"/>
            </a:xfrm>
            <a:custGeom>
              <a:rect b="b" l="l" r="r" t="t"/>
              <a:pathLst>
                <a:path extrusionOk="0" h="157060" w="111180">
                  <a:moveTo>
                    <a:pt x="109334" y="0"/>
                  </a:moveTo>
                  <a:cubicBezTo>
                    <a:pt x="108982" y="0"/>
                    <a:pt x="108628" y="84"/>
                    <a:pt x="108311" y="260"/>
                  </a:cubicBezTo>
                  <a:lnTo>
                    <a:pt x="967" y="62204"/>
                  </a:lnTo>
                  <a:cubicBezTo>
                    <a:pt x="400" y="62571"/>
                    <a:pt x="33" y="63205"/>
                    <a:pt x="0" y="63905"/>
                  </a:cubicBezTo>
                  <a:lnTo>
                    <a:pt x="0" y="155171"/>
                  </a:lnTo>
                  <a:cubicBezTo>
                    <a:pt x="0" y="155838"/>
                    <a:pt x="367" y="156471"/>
                    <a:pt x="901" y="156838"/>
                  </a:cubicBezTo>
                  <a:cubicBezTo>
                    <a:pt x="1193" y="156985"/>
                    <a:pt x="1517" y="157060"/>
                    <a:pt x="1842" y="157060"/>
                  </a:cubicBezTo>
                  <a:cubicBezTo>
                    <a:pt x="2184" y="157060"/>
                    <a:pt x="2527" y="156976"/>
                    <a:pt x="2835" y="156805"/>
                  </a:cubicBezTo>
                  <a:lnTo>
                    <a:pt x="110179" y="94827"/>
                  </a:lnTo>
                  <a:cubicBezTo>
                    <a:pt x="110746" y="94460"/>
                    <a:pt x="111113" y="93827"/>
                    <a:pt x="111179" y="93126"/>
                  </a:cubicBezTo>
                  <a:lnTo>
                    <a:pt x="111179" y="1861"/>
                  </a:lnTo>
                  <a:cubicBezTo>
                    <a:pt x="111146" y="1194"/>
                    <a:pt x="110779" y="593"/>
                    <a:pt x="110245" y="193"/>
                  </a:cubicBezTo>
                  <a:cubicBezTo>
                    <a:pt x="109962" y="67"/>
                    <a:pt x="109649" y="0"/>
                    <a:pt x="10933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80"/>
            <p:cNvSpPr/>
            <p:nvPr/>
          </p:nvSpPr>
          <p:spPr>
            <a:xfrm>
              <a:off x="1853150" y="534350"/>
              <a:ext cx="2772025" cy="1600150"/>
            </a:xfrm>
            <a:custGeom>
              <a:rect b="b" l="l" r="r" t="t"/>
              <a:pathLst>
                <a:path extrusionOk="0" h="64006" w="110881">
                  <a:moveTo>
                    <a:pt x="109068" y="0"/>
                  </a:moveTo>
                  <a:cubicBezTo>
                    <a:pt x="108716" y="0"/>
                    <a:pt x="108362" y="84"/>
                    <a:pt x="108045" y="260"/>
                  </a:cubicBezTo>
                  <a:lnTo>
                    <a:pt x="701" y="62204"/>
                  </a:lnTo>
                  <a:cubicBezTo>
                    <a:pt x="401" y="62404"/>
                    <a:pt x="168" y="62638"/>
                    <a:pt x="1" y="62938"/>
                  </a:cubicBezTo>
                  <a:lnTo>
                    <a:pt x="1869" y="64005"/>
                  </a:lnTo>
                  <a:cubicBezTo>
                    <a:pt x="2036" y="63705"/>
                    <a:pt x="2269" y="63472"/>
                    <a:pt x="2569" y="63271"/>
                  </a:cubicBezTo>
                  <a:lnTo>
                    <a:pt x="109913" y="1294"/>
                  </a:lnTo>
                  <a:cubicBezTo>
                    <a:pt x="110073" y="1198"/>
                    <a:pt x="110223" y="1153"/>
                    <a:pt x="110355" y="1153"/>
                  </a:cubicBezTo>
                  <a:cubicBezTo>
                    <a:pt x="110635" y="1153"/>
                    <a:pt x="110835" y="1354"/>
                    <a:pt x="110880" y="1694"/>
                  </a:cubicBezTo>
                  <a:cubicBezTo>
                    <a:pt x="110813" y="1094"/>
                    <a:pt x="110480" y="560"/>
                    <a:pt x="109979" y="193"/>
                  </a:cubicBezTo>
                  <a:cubicBezTo>
                    <a:pt x="109696" y="67"/>
                    <a:pt x="109383" y="0"/>
                    <a:pt x="1090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80"/>
            <p:cNvSpPr/>
            <p:nvPr/>
          </p:nvSpPr>
          <p:spPr>
            <a:xfrm>
              <a:off x="1846500" y="2423850"/>
              <a:ext cx="65900" cy="2036275"/>
            </a:xfrm>
            <a:custGeom>
              <a:rect b="b" l="l" r="r" t="t"/>
              <a:pathLst>
                <a:path extrusionOk="0" h="81451" w="2636">
                  <a:moveTo>
                    <a:pt x="2602" y="81325"/>
                  </a:moveTo>
                  <a:cubicBezTo>
                    <a:pt x="2569" y="81325"/>
                    <a:pt x="2535" y="81358"/>
                    <a:pt x="2502" y="81358"/>
                  </a:cubicBezTo>
                  <a:lnTo>
                    <a:pt x="2535" y="81358"/>
                  </a:lnTo>
                  <a:cubicBezTo>
                    <a:pt x="2569" y="81325"/>
                    <a:pt x="2602" y="81325"/>
                    <a:pt x="2635" y="81325"/>
                  </a:cubicBezTo>
                  <a:close/>
                  <a:moveTo>
                    <a:pt x="0" y="0"/>
                  </a:moveTo>
                  <a:lnTo>
                    <a:pt x="0" y="79557"/>
                  </a:lnTo>
                  <a:cubicBezTo>
                    <a:pt x="0" y="80224"/>
                    <a:pt x="367" y="80858"/>
                    <a:pt x="901" y="81225"/>
                  </a:cubicBezTo>
                  <a:cubicBezTo>
                    <a:pt x="1176" y="81375"/>
                    <a:pt x="1470" y="81450"/>
                    <a:pt x="1754" y="81450"/>
                  </a:cubicBezTo>
                  <a:cubicBezTo>
                    <a:pt x="1849" y="81450"/>
                    <a:pt x="1943" y="81442"/>
                    <a:pt x="2035" y="81425"/>
                  </a:cubicBezTo>
                  <a:cubicBezTo>
                    <a:pt x="2102" y="81425"/>
                    <a:pt x="2135" y="81425"/>
                    <a:pt x="2202" y="81392"/>
                  </a:cubicBezTo>
                  <a:cubicBezTo>
                    <a:pt x="2218" y="81409"/>
                    <a:pt x="2235" y="81417"/>
                    <a:pt x="2252" y="81417"/>
                  </a:cubicBezTo>
                  <a:cubicBezTo>
                    <a:pt x="2268" y="81417"/>
                    <a:pt x="2285" y="81409"/>
                    <a:pt x="2302" y="81392"/>
                  </a:cubicBezTo>
                  <a:cubicBezTo>
                    <a:pt x="2335" y="81392"/>
                    <a:pt x="2368" y="81392"/>
                    <a:pt x="2435" y="81358"/>
                  </a:cubicBezTo>
                  <a:lnTo>
                    <a:pt x="2402" y="81358"/>
                  </a:lnTo>
                  <a:cubicBezTo>
                    <a:pt x="2068" y="81358"/>
                    <a:pt x="1835" y="81092"/>
                    <a:pt x="1835" y="80658"/>
                  </a:cubicBezTo>
                  <a:lnTo>
                    <a:pt x="1835" y="1068"/>
                  </a:lnTo>
                  <a:lnTo>
                    <a:pt x="0"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80"/>
            <p:cNvSpPr/>
            <p:nvPr/>
          </p:nvSpPr>
          <p:spPr>
            <a:xfrm>
              <a:off x="1845650" y="2108625"/>
              <a:ext cx="54225" cy="342775"/>
            </a:xfrm>
            <a:custGeom>
              <a:rect b="b" l="l" r="r" t="t"/>
              <a:pathLst>
                <a:path extrusionOk="0" h="13711" w="2169">
                  <a:moveTo>
                    <a:pt x="301" y="0"/>
                  </a:moveTo>
                  <a:cubicBezTo>
                    <a:pt x="201" y="167"/>
                    <a:pt x="101" y="401"/>
                    <a:pt x="67" y="601"/>
                  </a:cubicBezTo>
                  <a:cubicBezTo>
                    <a:pt x="1" y="701"/>
                    <a:pt x="1" y="767"/>
                    <a:pt x="1" y="834"/>
                  </a:cubicBezTo>
                  <a:cubicBezTo>
                    <a:pt x="1" y="901"/>
                    <a:pt x="1" y="934"/>
                    <a:pt x="1" y="968"/>
                  </a:cubicBezTo>
                  <a:lnTo>
                    <a:pt x="1" y="12643"/>
                  </a:lnTo>
                  <a:lnTo>
                    <a:pt x="1869" y="13710"/>
                  </a:lnTo>
                  <a:lnTo>
                    <a:pt x="1869" y="2002"/>
                  </a:lnTo>
                  <a:cubicBezTo>
                    <a:pt x="1869" y="1668"/>
                    <a:pt x="1969" y="1335"/>
                    <a:pt x="2169" y="1034"/>
                  </a:cubicBezTo>
                  <a:lnTo>
                    <a:pt x="30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80"/>
            <p:cNvSpPr/>
            <p:nvPr/>
          </p:nvSpPr>
          <p:spPr>
            <a:xfrm>
              <a:off x="1892350" y="563425"/>
              <a:ext cx="2733650" cy="1727850"/>
            </a:xfrm>
            <a:custGeom>
              <a:rect b="b" l="l" r="r" t="t"/>
              <a:pathLst>
                <a:path extrusionOk="0" h="69114" w="109346">
                  <a:moveTo>
                    <a:pt x="108785" y="1"/>
                  </a:moveTo>
                  <a:cubicBezTo>
                    <a:pt x="108651" y="1"/>
                    <a:pt x="108501" y="43"/>
                    <a:pt x="108345" y="131"/>
                  </a:cubicBezTo>
                  <a:lnTo>
                    <a:pt x="1001" y="62108"/>
                  </a:lnTo>
                  <a:cubicBezTo>
                    <a:pt x="401" y="62509"/>
                    <a:pt x="34" y="63143"/>
                    <a:pt x="1" y="63810"/>
                  </a:cubicBezTo>
                  <a:lnTo>
                    <a:pt x="1" y="69113"/>
                  </a:lnTo>
                  <a:lnTo>
                    <a:pt x="2736" y="67512"/>
                  </a:lnTo>
                  <a:cubicBezTo>
                    <a:pt x="3303" y="67145"/>
                    <a:pt x="3670" y="66512"/>
                    <a:pt x="3703" y="65811"/>
                  </a:cubicBezTo>
                  <a:lnTo>
                    <a:pt x="3703" y="63810"/>
                  </a:lnTo>
                  <a:cubicBezTo>
                    <a:pt x="3737" y="63143"/>
                    <a:pt x="4104" y="62475"/>
                    <a:pt x="4704" y="62108"/>
                  </a:cubicBezTo>
                  <a:lnTo>
                    <a:pt x="28655" y="48299"/>
                  </a:lnTo>
                  <a:cubicBezTo>
                    <a:pt x="28822" y="48200"/>
                    <a:pt x="28977" y="48154"/>
                    <a:pt x="29113" y="48154"/>
                  </a:cubicBezTo>
                  <a:cubicBezTo>
                    <a:pt x="29439" y="48154"/>
                    <a:pt x="29655" y="48419"/>
                    <a:pt x="29655" y="48866"/>
                  </a:cubicBezTo>
                  <a:lnTo>
                    <a:pt x="29655" y="50867"/>
                  </a:lnTo>
                  <a:cubicBezTo>
                    <a:pt x="29655" y="51316"/>
                    <a:pt x="29873" y="51564"/>
                    <a:pt x="30201" y="51564"/>
                  </a:cubicBezTo>
                  <a:cubicBezTo>
                    <a:pt x="30336" y="51564"/>
                    <a:pt x="30490" y="51522"/>
                    <a:pt x="30656" y="51434"/>
                  </a:cubicBezTo>
                  <a:lnTo>
                    <a:pt x="109345" y="5968"/>
                  </a:lnTo>
                  <a:lnTo>
                    <a:pt x="109345" y="698"/>
                  </a:lnTo>
                  <a:cubicBezTo>
                    <a:pt x="109345" y="249"/>
                    <a:pt x="109111" y="1"/>
                    <a:pt x="10878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80"/>
            <p:cNvSpPr/>
            <p:nvPr/>
          </p:nvSpPr>
          <p:spPr>
            <a:xfrm>
              <a:off x="1892350" y="712625"/>
              <a:ext cx="2733650" cy="3745100"/>
            </a:xfrm>
            <a:custGeom>
              <a:rect b="b" l="l" r="r" t="t"/>
              <a:pathLst>
                <a:path extrusionOk="0" h="149804" w="109346">
                  <a:moveTo>
                    <a:pt x="109312" y="0"/>
                  </a:moveTo>
                  <a:lnTo>
                    <a:pt x="30623" y="45466"/>
                  </a:lnTo>
                  <a:cubicBezTo>
                    <a:pt x="30601" y="45478"/>
                    <a:pt x="30578" y="45484"/>
                    <a:pt x="30554" y="45484"/>
                  </a:cubicBezTo>
                  <a:cubicBezTo>
                    <a:pt x="30011" y="45484"/>
                    <a:pt x="28898" y="42513"/>
                    <a:pt x="28327" y="42513"/>
                  </a:cubicBezTo>
                  <a:cubicBezTo>
                    <a:pt x="28302" y="42513"/>
                    <a:pt x="28277" y="42518"/>
                    <a:pt x="28254" y="42531"/>
                  </a:cubicBezTo>
                  <a:lnTo>
                    <a:pt x="4704" y="56140"/>
                  </a:lnTo>
                  <a:cubicBezTo>
                    <a:pt x="4137" y="56474"/>
                    <a:pt x="3270" y="61244"/>
                    <a:pt x="2736" y="61578"/>
                  </a:cubicBezTo>
                  <a:lnTo>
                    <a:pt x="1" y="63145"/>
                  </a:lnTo>
                  <a:lnTo>
                    <a:pt x="1" y="149107"/>
                  </a:lnTo>
                  <a:cubicBezTo>
                    <a:pt x="1" y="149556"/>
                    <a:pt x="218" y="149804"/>
                    <a:pt x="546" y="149804"/>
                  </a:cubicBezTo>
                  <a:cubicBezTo>
                    <a:pt x="682" y="149804"/>
                    <a:pt x="836" y="149762"/>
                    <a:pt x="1001" y="149674"/>
                  </a:cubicBezTo>
                  <a:lnTo>
                    <a:pt x="108345" y="87696"/>
                  </a:lnTo>
                  <a:cubicBezTo>
                    <a:pt x="108912" y="87329"/>
                    <a:pt x="109312" y="86696"/>
                    <a:pt x="109345" y="85995"/>
                  </a:cubicBezTo>
                  <a:lnTo>
                    <a:pt x="109312" y="85995"/>
                  </a:lnTo>
                  <a:lnTo>
                    <a:pt x="109312"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80"/>
            <p:cNvSpPr/>
            <p:nvPr/>
          </p:nvSpPr>
          <p:spPr>
            <a:xfrm>
              <a:off x="1892350" y="712625"/>
              <a:ext cx="2733650" cy="1738775"/>
            </a:xfrm>
            <a:custGeom>
              <a:rect b="b" l="l" r="r" t="t"/>
              <a:pathLst>
                <a:path extrusionOk="0" h="69551" w="109346">
                  <a:moveTo>
                    <a:pt x="109345" y="0"/>
                  </a:moveTo>
                  <a:lnTo>
                    <a:pt x="31490" y="44932"/>
                  </a:lnTo>
                  <a:cubicBezTo>
                    <a:pt x="31344" y="45014"/>
                    <a:pt x="31226" y="45052"/>
                    <a:pt x="31125" y="45052"/>
                  </a:cubicBezTo>
                  <a:cubicBezTo>
                    <a:pt x="30855" y="45052"/>
                    <a:pt x="30708" y="44787"/>
                    <a:pt x="30489" y="44399"/>
                  </a:cubicBezTo>
                  <a:lnTo>
                    <a:pt x="29655" y="42864"/>
                  </a:lnTo>
                  <a:cubicBezTo>
                    <a:pt x="29404" y="42477"/>
                    <a:pt x="29163" y="42326"/>
                    <a:pt x="28895" y="42326"/>
                  </a:cubicBezTo>
                  <a:cubicBezTo>
                    <a:pt x="28701" y="42326"/>
                    <a:pt x="28492" y="42405"/>
                    <a:pt x="28254" y="42531"/>
                  </a:cubicBezTo>
                  <a:lnTo>
                    <a:pt x="4704" y="56140"/>
                  </a:lnTo>
                  <a:cubicBezTo>
                    <a:pt x="4137" y="56474"/>
                    <a:pt x="3937" y="57008"/>
                    <a:pt x="3703" y="57842"/>
                  </a:cubicBezTo>
                  <a:lnTo>
                    <a:pt x="3036" y="60243"/>
                  </a:lnTo>
                  <a:cubicBezTo>
                    <a:pt x="2769" y="61177"/>
                    <a:pt x="2569" y="61644"/>
                    <a:pt x="2036" y="61945"/>
                  </a:cubicBezTo>
                  <a:lnTo>
                    <a:pt x="1" y="63145"/>
                  </a:lnTo>
                  <a:lnTo>
                    <a:pt x="1" y="69550"/>
                  </a:lnTo>
                  <a:lnTo>
                    <a:pt x="109345" y="6472"/>
                  </a:lnTo>
                  <a:lnTo>
                    <a:pt x="109345" y="0"/>
                  </a:ln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80"/>
            <p:cNvSpPr/>
            <p:nvPr/>
          </p:nvSpPr>
          <p:spPr>
            <a:xfrm>
              <a:off x="4478375" y="659175"/>
              <a:ext cx="62575" cy="81050"/>
            </a:xfrm>
            <a:custGeom>
              <a:rect b="b" l="l" r="r" t="t"/>
              <a:pathLst>
                <a:path extrusionOk="0" h="3242" w="2503">
                  <a:moveTo>
                    <a:pt x="1808" y="1"/>
                  </a:moveTo>
                  <a:cubicBezTo>
                    <a:pt x="1644" y="1"/>
                    <a:pt x="1460" y="55"/>
                    <a:pt x="1268" y="170"/>
                  </a:cubicBezTo>
                  <a:cubicBezTo>
                    <a:pt x="534" y="671"/>
                    <a:pt x="67" y="1471"/>
                    <a:pt x="0" y="2338"/>
                  </a:cubicBezTo>
                  <a:cubicBezTo>
                    <a:pt x="0" y="2909"/>
                    <a:pt x="288" y="3242"/>
                    <a:pt x="707" y="3242"/>
                  </a:cubicBezTo>
                  <a:cubicBezTo>
                    <a:pt x="876" y="3242"/>
                    <a:pt x="1066" y="3187"/>
                    <a:pt x="1268" y="3072"/>
                  </a:cubicBezTo>
                  <a:cubicBezTo>
                    <a:pt x="2002" y="2572"/>
                    <a:pt x="2469" y="1771"/>
                    <a:pt x="2502" y="904"/>
                  </a:cubicBezTo>
                  <a:cubicBezTo>
                    <a:pt x="2502" y="334"/>
                    <a:pt x="2214" y="1"/>
                    <a:pt x="18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80"/>
            <p:cNvSpPr/>
            <p:nvPr/>
          </p:nvSpPr>
          <p:spPr>
            <a:xfrm>
              <a:off x="4366625" y="723675"/>
              <a:ext cx="62575" cy="80775"/>
            </a:xfrm>
            <a:custGeom>
              <a:rect b="b" l="l" r="r" t="t"/>
              <a:pathLst>
                <a:path extrusionOk="0" h="3231" w="2503">
                  <a:moveTo>
                    <a:pt x="1829" y="1"/>
                  </a:moveTo>
                  <a:cubicBezTo>
                    <a:pt x="1660" y="1"/>
                    <a:pt x="1468" y="62"/>
                    <a:pt x="1268" y="192"/>
                  </a:cubicBezTo>
                  <a:cubicBezTo>
                    <a:pt x="501" y="659"/>
                    <a:pt x="34" y="1460"/>
                    <a:pt x="0" y="2327"/>
                  </a:cubicBezTo>
                  <a:cubicBezTo>
                    <a:pt x="0" y="2897"/>
                    <a:pt x="288" y="3230"/>
                    <a:pt x="707" y="3230"/>
                  </a:cubicBezTo>
                  <a:cubicBezTo>
                    <a:pt x="876" y="3230"/>
                    <a:pt x="1066" y="3176"/>
                    <a:pt x="1268" y="3061"/>
                  </a:cubicBezTo>
                  <a:cubicBezTo>
                    <a:pt x="2002" y="2560"/>
                    <a:pt x="2469" y="1760"/>
                    <a:pt x="2502" y="893"/>
                  </a:cubicBezTo>
                  <a:cubicBezTo>
                    <a:pt x="2502" y="332"/>
                    <a:pt x="2225" y="1"/>
                    <a:pt x="18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80"/>
            <p:cNvSpPr/>
            <p:nvPr/>
          </p:nvSpPr>
          <p:spPr>
            <a:xfrm>
              <a:off x="4254875" y="788425"/>
              <a:ext cx="62575" cy="80250"/>
            </a:xfrm>
            <a:custGeom>
              <a:rect b="b" l="l" r="r" t="t"/>
              <a:pathLst>
                <a:path extrusionOk="0" h="3210" w="2503">
                  <a:moveTo>
                    <a:pt x="1808" y="1"/>
                  </a:moveTo>
                  <a:cubicBezTo>
                    <a:pt x="1644" y="1"/>
                    <a:pt x="1460" y="55"/>
                    <a:pt x="1268" y="171"/>
                  </a:cubicBezTo>
                  <a:cubicBezTo>
                    <a:pt x="501" y="638"/>
                    <a:pt x="34" y="1438"/>
                    <a:pt x="1" y="2339"/>
                  </a:cubicBezTo>
                  <a:cubicBezTo>
                    <a:pt x="1" y="2884"/>
                    <a:pt x="286" y="3210"/>
                    <a:pt x="703" y="3210"/>
                  </a:cubicBezTo>
                  <a:cubicBezTo>
                    <a:pt x="873" y="3210"/>
                    <a:pt x="1065" y="3155"/>
                    <a:pt x="1268" y="3039"/>
                  </a:cubicBezTo>
                  <a:cubicBezTo>
                    <a:pt x="2002" y="2572"/>
                    <a:pt x="2469" y="1772"/>
                    <a:pt x="2502" y="904"/>
                  </a:cubicBezTo>
                  <a:cubicBezTo>
                    <a:pt x="2502" y="334"/>
                    <a:pt x="2215" y="1"/>
                    <a:pt x="18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80"/>
            <p:cNvSpPr/>
            <p:nvPr/>
          </p:nvSpPr>
          <p:spPr>
            <a:xfrm>
              <a:off x="1955725" y="2288425"/>
              <a:ext cx="53400" cy="66225"/>
            </a:xfrm>
            <a:custGeom>
              <a:rect b="b" l="l" r="r" t="t"/>
              <a:pathLst>
                <a:path extrusionOk="0" h="2649" w="2136">
                  <a:moveTo>
                    <a:pt x="1000" y="1"/>
                  </a:moveTo>
                  <a:cubicBezTo>
                    <a:pt x="956" y="1"/>
                    <a:pt x="893" y="38"/>
                    <a:pt x="868" y="113"/>
                  </a:cubicBezTo>
                  <a:lnTo>
                    <a:pt x="34" y="1715"/>
                  </a:lnTo>
                  <a:cubicBezTo>
                    <a:pt x="34" y="1748"/>
                    <a:pt x="1" y="1781"/>
                    <a:pt x="1" y="1781"/>
                  </a:cubicBezTo>
                  <a:lnTo>
                    <a:pt x="1" y="1815"/>
                  </a:lnTo>
                  <a:cubicBezTo>
                    <a:pt x="1" y="1848"/>
                    <a:pt x="1" y="1848"/>
                    <a:pt x="1" y="1881"/>
                  </a:cubicBezTo>
                  <a:cubicBezTo>
                    <a:pt x="1" y="1915"/>
                    <a:pt x="1" y="1948"/>
                    <a:pt x="1" y="1948"/>
                  </a:cubicBezTo>
                  <a:cubicBezTo>
                    <a:pt x="1" y="1981"/>
                    <a:pt x="34" y="1981"/>
                    <a:pt x="34" y="1981"/>
                  </a:cubicBezTo>
                  <a:lnTo>
                    <a:pt x="868" y="2649"/>
                  </a:lnTo>
                  <a:lnTo>
                    <a:pt x="935" y="2649"/>
                  </a:lnTo>
                  <a:cubicBezTo>
                    <a:pt x="1002" y="2615"/>
                    <a:pt x="1035" y="2582"/>
                    <a:pt x="1035" y="2515"/>
                  </a:cubicBezTo>
                  <a:cubicBezTo>
                    <a:pt x="1102" y="2415"/>
                    <a:pt x="1068" y="2282"/>
                    <a:pt x="1035" y="2248"/>
                  </a:cubicBezTo>
                  <a:lnTo>
                    <a:pt x="435" y="1815"/>
                  </a:lnTo>
                  <a:lnTo>
                    <a:pt x="2002" y="981"/>
                  </a:lnTo>
                  <a:cubicBezTo>
                    <a:pt x="2069" y="914"/>
                    <a:pt x="2136" y="814"/>
                    <a:pt x="2136" y="714"/>
                  </a:cubicBezTo>
                  <a:cubicBezTo>
                    <a:pt x="2136" y="603"/>
                    <a:pt x="2090" y="539"/>
                    <a:pt x="2036" y="539"/>
                  </a:cubicBezTo>
                  <a:cubicBezTo>
                    <a:pt x="2025" y="539"/>
                    <a:pt x="2014" y="541"/>
                    <a:pt x="2002" y="547"/>
                  </a:cubicBezTo>
                  <a:lnTo>
                    <a:pt x="435" y="1448"/>
                  </a:lnTo>
                  <a:lnTo>
                    <a:pt x="1035" y="314"/>
                  </a:lnTo>
                  <a:cubicBezTo>
                    <a:pt x="1102" y="214"/>
                    <a:pt x="1102" y="113"/>
                    <a:pt x="1035" y="13"/>
                  </a:cubicBezTo>
                  <a:cubicBezTo>
                    <a:pt x="1027" y="5"/>
                    <a:pt x="1014" y="1"/>
                    <a:pt x="100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80"/>
            <p:cNvSpPr/>
            <p:nvPr/>
          </p:nvSpPr>
          <p:spPr>
            <a:xfrm>
              <a:off x="2034950" y="2240075"/>
              <a:ext cx="52575" cy="66000"/>
            </a:xfrm>
            <a:custGeom>
              <a:rect b="b" l="l" r="r" t="t"/>
              <a:pathLst>
                <a:path extrusionOk="0" h="2640" w="2103">
                  <a:moveTo>
                    <a:pt x="1222" y="1"/>
                  </a:moveTo>
                  <a:cubicBezTo>
                    <a:pt x="1172" y="1"/>
                    <a:pt x="1127" y="44"/>
                    <a:pt x="1102" y="146"/>
                  </a:cubicBezTo>
                  <a:cubicBezTo>
                    <a:pt x="1035" y="213"/>
                    <a:pt x="1035" y="313"/>
                    <a:pt x="1102" y="413"/>
                  </a:cubicBezTo>
                  <a:lnTo>
                    <a:pt x="1669" y="847"/>
                  </a:lnTo>
                  <a:lnTo>
                    <a:pt x="134" y="1747"/>
                  </a:lnTo>
                  <a:cubicBezTo>
                    <a:pt x="34" y="1814"/>
                    <a:pt x="1" y="1914"/>
                    <a:pt x="1" y="2014"/>
                  </a:cubicBezTo>
                  <a:cubicBezTo>
                    <a:pt x="1" y="2086"/>
                    <a:pt x="35" y="2141"/>
                    <a:pt x="80" y="2141"/>
                  </a:cubicBezTo>
                  <a:cubicBezTo>
                    <a:pt x="97" y="2141"/>
                    <a:pt x="116" y="2133"/>
                    <a:pt x="134" y="2114"/>
                  </a:cubicBezTo>
                  <a:lnTo>
                    <a:pt x="1669" y="1247"/>
                  </a:lnTo>
                  <a:lnTo>
                    <a:pt x="1102" y="2348"/>
                  </a:lnTo>
                  <a:cubicBezTo>
                    <a:pt x="1035" y="2448"/>
                    <a:pt x="1035" y="2548"/>
                    <a:pt x="1102" y="2615"/>
                  </a:cubicBezTo>
                  <a:cubicBezTo>
                    <a:pt x="1102" y="2631"/>
                    <a:pt x="1118" y="2640"/>
                    <a:pt x="1135" y="2640"/>
                  </a:cubicBezTo>
                  <a:cubicBezTo>
                    <a:pt x="1152" y="2640"/>
                    <a:pt x="1168" y="2631"/>
                    <a:pt x="1168" y="2615"/>
                  </a:cubicBezTo>
                  <a:cubicBezTo>
                    <a:pt x="1202" y="2615"/>
                    <a:pt x="1235" y="2581"/>
                    <a:pt x="1268" y="2548"/>
                  </a:cubicBezTo>
                  <a:lnTo>
                    <a:pt x="2102" y="913"/>
                  </a:lnTo>
                  <a:cubicBezTo>
                    <a:pt x="2102" y="880"/>
                    <a:pt x="2102" y="880"/>
                    <a:pt x="2102" y="847"/>
                  </a:cubicBezTo>
                  <a:cubicBezTo>
                    <a:pt x="2102" y="813"/>
                    <a:pt x="2102" y="780"/>
                    <a:pt x="2102" y="780"/>
                  </a:cubicBezTo>
                  <a:cubicBezTo>
                    <a:pt x="2102" y="747"/>
                    <a:pt x="2102" y="713"/>
                    <a:pt x="2102" y="680"/>
                  </a:cubicBezTo>
                  <a:cubicBezTo>
                    <a:pt x="2102" y="680"/>
                    <a:pt x="2102" y="680"/>
                    <a:pt x="2102" y="646"/>
                  </a:cubicBezTo>
                  <a:lnTo>
                    <a:pt x="1268" y="13"/>
                  </a:lnTo>
                  <a:cubicBezTo>
                    <a:pt x="1253" y="5"/>
                    <a:pt x="1237" y="1"/>
                    <a:pt x="12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80"/>
            <p:cNvSpPr/>
            <p:nvPr/>
          </p:nvSpPr>
          <p:spPr>
            <a:xfrm>
              <a:off x="2120025" y="2170425"/>
              <a:ext cx="47550" cy="95650"/>
            </a:xfrm>
            <a:custGeom>
              <a:rect b="b" l="l" r="r" t="t"/>
              <a:pathLst>
                <a:path extrusionOk="0" h="3826" w="1902">
                  <a:moveTo>
                    <a:pt x="1767" y="0"/>
                  </a:moveTo>
                  <a:cubicBezTo>
                    <a:pt x="1741" y="0"/>
                    <a:pt x="1705" y="27"/>
                    <a:pt x="1668" y="63"/>
                  </a:cubicBezTo>
                  <a:lnTo>
                    <a:pt x="1468" y="597"/>
                  </a:lnTo>
                  <a:cubicBezTo>
                    <a:pt x="1451" y="596"/>
                    <a:pt x="1434" y="595"/>
                    <a:pt x="1417" y="595"/>
                  </a:cubicBezTo>
                  <a:cubicBezTo>
                    <a:pt x="1062" y="595"/>
                    <a:pt x="654" y="926"/>
                    <a:pt x="367" y="1531"/>
                  </a:cubicBezTo>
                  <a:cubicBezTo>
                    <a:pt x="0" y="2332"/>
                    <a:pt x="0" y="3299"/>
                    <a:pt x="367" y="3666"/>
                  </a:cubicBezTo>
                  <a:cubicBezTo>
                    <a:pt x="477" y="3776"/>
                    <a:pt x="618" y="3826"/>
                    <a:pt x="755" y="3826"/>
                  </a:cubicBezTo>
                  <a:cubicBezTo>
                    <a:pt x="868" y="3826"/>
                    <a:pt x="978" y="3793"/>
                    <a:pt x="1068" y="3733"/>
                  </a:cubicBezTo>
                  <a:cubicBezTo>
                    <a:pt x="1368" y="3499"/>
                    <a:pt x="1601" y="3232"/>
                    <a:pt x="1768" y="2899"/>
                  </a:cubicBezTo>
                  <a:cubicBezTo>
                    <a:pt x="1802" y="2799"/>
                    <a:pt x="1802" y="2699"/>
                    <a:pt x="1768" y="2599"/>
                  </a:cubicBezTo>
                  <a:cubicBezTo>
                    <a:pt x="1751" y="2590"/>
                    <a:pt x="1735" y="2586"/>
                    <a:pt x="1719" y="2586"/>
                  </a:cubicBezTo>
                  <a:cubicBezTo>
                    <a:pt x="1670" y="2586"/>
                    <a:pt x="1626" y="2624"/>
                    <a:pt x="1601" y="2699"/>
                  </a:cubicBezTo>
                  <a:cubicBezTo>
                    <a:pt x="1385" y="3156"/>
                    <a:pt x="1081" y="3422"/>
                    <a:pt x="816" y="3422"/>
                  </a:cubicBezTo>
                  <a:cubicBezTo>
                    <a:pt x="714" y="3422"/>
                    <a:pt x="618" y="3383"/>
                    <a:pt x="534" y="3299"/>
                  </a:cubicBezTo>
                  <a:cubicBezTo>
                    <a:pt x="267" y="3032"/>
                    <a:pt x="267" y="2332"/>
                    <a:pt x="534" y="1698"/>
                  </a:cubicBezTo>
                  <a:cubicBezTo>
                    <a:pt x="734" y="1298"/>
                    <a:pt x="1034" y="1031"/>
                    <a:pt x="1301" y="997"/>
                  </a:cubicBezTo>
                  <a:lnTo>
                    <a:pt x="1301" y="997"/>
                  </a:lnTo>
                  <a:lnTo>
                    <a:pt x="1134" y="1398"/>
                  </a:lnTo>
                  <a:cubicBezTo>
                    <a:pt x="1105" y="1484"/>
                    <a:pt x="1127" y="1571"/>
                    <a:pt x="1176" y="1571"/>
                  </a:cubicBezTo>
                  <a:cubicBezTo>
                    <a:pt x="1184" y="1571"/>
                    <a:pt x="1192" y="1569"/>
                    <a:pt x="1201" y="1564"/>
                  </a:cubicBezTo>
                  <a:lnTo>
                    <a:pt x="1835" y="1131"/>
                  </a:lnTo>
                  <a:cubicBezTo>
                    <a:pt x="1868" y="1097"/>
                    <a:pt x="1902" y="1031"/>
                    <a:pt x="1902" y="964"/>
                  </a:cubicBezTo>
                  <a:lnTo>
                    <a:pt x="1802" y="63"/>
                  </a:lnTo>
                  <a:cubicBezTo>
                    <a:pt x="1802" y="18"/>
                    <a:pt x="1788" y="0"/>
                    <a:pt x="176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80"/>
            <p:cNvSpPr/>
            <p:nvPr/>
          </p:nvSpPr>
          <p:spPr>
            <a:xfrm>
              <a:off x="2553650" y="1809425"/>
              <a:ext cx="44225" cy="86575"/>
            </a:xfrm>
            <a:custGeom>
              <a:rect b="b" l="l" r="r" t="t"/>
              <a:pathLst>
                <a:path extrusionOk="0" h="3463" w="1769">
                  <a:moveTo>
                    <a:pt x="1642" y="0"/>
                  </a:moveTo>
                  <a:cubicBezTo>
                    <a:pt x="1582" y="0"/>
                    <a:pt x="1509" y="62"/>
                    <a:pt x="1435" y="160"/>
                  </a:cubicBezTo>
                  <a:lnTo>
                    <a:pt x="902" y="1361"/>
                  </a:lnTo>
                  <a:lnTo>
                    <a:pt x="335" y="827"/>
                  </a:lnTo>
                  <a:cubicBezTo>
                    <a:pt x="317" y="809"/>
                    <a:pt x="294" y="801"/>
                    <a:pt x="269" y="801"/>
                  </a:cubicBezTo>
                  <a:cubicBezTo>
                    <a:pt x="201" y="801"/>
                    <a:pt x="117" y="863"/>
                    <a:pt x="68" y="960"/>
                  </a:cubicBezTo>
                  <a:cubicBezTo>
                    <a:pt x="1" y="1060"/>
                    <a:pt x="1" y="1227"/>
                    <a:pt x="68" y="1327"/>
                  </a:cubicBezTo>
                  <a:lnTo>
                    <a:pt x="635" y="1861"/>
                  </a:lnTo>
                  <a:lnTo>
                    <a:pt x="101" y="3062"/>
                  </a:lnTo>
                  <a:cubicBezTo>
                    <a:pt x="1" y="3195"/>
                    <a:pt x="1" y="3329"/>
                    <a:pt x="101" y="3462"/>
                  </a:cubicBezTo>
                  <a:lnTo>
                    <a:pt x="201" y="3462"/>
                  </a:lnTo>
                  <a:cubicBezTo>
                    <a:pt x="268" y="3395"/>
                    <a:pt x="301" y="3362"/>
                    <a:pt x="335" y="3295"/>
                  </a:cubicBezTo>
                  <a:lnTo>
                    <a:pt x="902" y="2094"/>
                  </a:lnTo>
                  <a:lnTo>
                    <a:pt x="1469" y="2662"/>
                  </a:lnTo>
                  <a:lnTo>
                    <a:pt x="1569" y="2662"/>
                  </a:lnTo>
                  <a:cubicBezTo>
                    <a:pt x="1635" y="2595"/>
                    <a:pt x="1669" y="2561"/>
                    <a:pt x="1702" y="2495"/>
                  </a:cubicBezTo>
                  <a:cubicBezTo>
                    <a:pt x="1769" y="2395"/>
                    <a:pt x="1769" y="2228"/>
                    <a:pt x="1702" y="2128"/>
                  </a:cubicBezTo>
                  <a:lnTo>
                    <a:pt x="1135" y="1594"/>
                  </a:lnTo>
                  <a:lnTo>
                    <a:pt x="1702" y="393"/>
                  </a:lnTo>
                  <a:cubicBezTo>
                    <a:pt x="1769" y="293"/>
                    <a:pt x="1769" y="160"/>
                    <a:pt x="1702" y="26"/>
                  </a:cubicBezTo>
                  <a:cubicBezTo>
                    <a:pt x="1684" y="8"/>
                    <a:pt x="1664" y="0"/>
                    <a:pt x="164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80"/>
            <p:cNvSpPr/>
            <p:nvPr/>
          </p:nvSpPr>
          <p:spPr>
            <a:xfrm>
              <a:off x="2216750" y="831600"/>
              <a:ext cx="2269975" cy="1394900"/>
            </a:xfrm>
            <a:custGeom>
              <a:rect b="b" l="l" r="r" t="t"/>
              <a:pathLst>
                <a:path extrusionOk="0" h="55796" w="90799">
                  <a:moveTo>
                    <a:pt x="90242" y="0"/>
                  </a:moveTo>
                  <a:cubicBezTo>
                    <a:pt x="90107" y="0"/>
                    <a:pt x="89955" y="46"/>
                    <a:pt x="89798" y="145"/>
                  </a:cubicBezTo>
                  <a:lnTo>
                    <a:pt x="1001" y="51381"/>
                  </a:lnTo>
                  <a:cubicBezTo>
                    <a:pt x="401" y="51748"/>
                    <a:pt x="34" y="52416"/>
                    <a:pt x="1" y="53083"/>
                  </a:cubicBezTo>
                  <a:lnTo>
                    <a:pt x="1" y="55084"/>
                  </a:lnTo>
                  <a:cubicBezTo>
                    <a:pt x="1" y="55531"/>
                    <a:pt x="216" y="55796"/>
                    <a:pt x="543" y="55796"/>
                  </a:cubicBezTo>
                  <a:cubicBezTo>
                    <a:pt x="679" y="55796"/>
                    <a:pt x="834" y="55749"/>
                    <a:pt x="1001" y="55651"/>
                  </a:cubicBezTo>
                  <a:lnTo>
                    <a:pt x="89798" y="4414"/>
                  </a:lnTo>
                  <a:cubicBezTo>
                    <a:pt x="90399" y="4014"/>
                    <a:pt x="90765" y="3380"/>
                    <a:pt x="90799" y="2713"/>
                  </a:cubicBezTo>
                  <a:lnTo>
                    <a:pt x="90799" y="712"/>
                  </a:lnTo>
                  <a:cubicBezTo>
                    <a:pt x="90799" y="265"/>
                    <a:pt x="90567" y="0"/>
                    <a:pt x="90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80"/>
            <p:cNvSpPr/>
            <p:nvPr/>
          </p:nvSpPr>
          <p:spPr>
            <a:xfrm>
              <a:off x="4413325" y="857500"/>
              <a:ext cx="63400" cy="86975"/>
            </a:xfrm>
            <a:custGeom>
              <a:rect b="b" l="l" r="r" t="t"/>
              <a:pathLst>
                <a:path extrusionOk="0" h="3479" w="2536">
                  <a:moveTo>
                    <a:pt x="1268" y="310"/>
                  </a:moveTo>
                  <a:lnTo>
                    <a:pt x="1501" y="777"/>
                  </a:lnTo>
                  <a:cubicBezTo>
                    <a:pt x="1526" y="852"/>
                    <a:pt x="1589" y="889"/>
                    <a:pt x="1661" y="889"/>
                  </a:cubicBezTo>
                  <a:cubicBezTo>
                    <a:pt x="1685" y="889"/>
                    <a:pt x="1710" y="885"/>
                    <a:pt x="1735" y="877"/>
                  </a:cubicBezTo>
                  <a:lnTo>
                    <a:pt x="2235" y="677"/>
                  </a:lnTo>
                  <a:lnTo>
                    <a:pt x="1802" y="1477"/>
                  </a:lnTo>
                  <a:cubicBezTo>
                    <a:pt x="1768" y="1544"/>
                    <a:pt x="1735" y="1611"/>
                    <a:pt x="1768" y="1711"/>
                  </a:cubicBezTo>
                  <a:lnTo>
                    <a:pt x="1868" y="2411"/>
                  </a:lnTo>
                  <a:cubicBezTo>
                    <a:pt x="1868" y="2444"/>
                    <a:pt x="1868" y="2511"/>
                    <a:pt x="1868" y="2511"/>
                  </a:cubicBezTo>
                  <a:lnTo>
                    <a:pt x="1335" y="2444"/>
                  </a:lnTo>
                  <a:cubicBezTo>
                    <a:pt x="1235" y="2444"/>
                    <a:pt x="1168" y="2511"/>
                    <a:pt x="1101" y="2578"/>
                  </a:cubicBezTo>
                  <a:lnTo>
                    <a:pt x="701" y="3112"/>
                  </a:lnTo>
                  <a:lnTo>
                    <a:pt x="768" y="2444"/>
                  </a:lnTo>
                  <a:cubicBezTo>
                    <a:pt x="801" y="2344"/>
                    <a:pt x="768" y="2244"/>
                    <a:pt x="701" y="2211"/>
                  </a:cubicBezTo>
                  <a:lnTo>
                    <a:pt x="267" y="1911"/>
                  </a:lnTo>
                  <a:cubicBezTo>
                    <a:pt x="267" y="1877"/>
                    <a:pt x="301" y="1844"/>
                    <a:pt x="334" y="1811"/>
                  </a:cubicBezTo>
                  <a:lnTo>
                    <a:pt x="868" y="1344"/>
                  </a:lnTo>
                  <a:cubicBezTo>
                    <a:pt x="934" y="1277"/>
                    <a:pt x="1001" y="1210"/>
                    <a:pt x="1001" y="1144"/>
                  </a:cubicBezTo>
                  <a:lnTo>
                    <a:pt x="1268" y="310"/>
                  </a:lnTo>
                  <a:close/>
                  <a:moveTo>
                    <a:pt x="1353" y="1"/>
                  </a:moveTo>
                  <a:cubicBezTo>
                    <a:pt x="1337" y="1"/>
                    <a:pt x="1320" y="3"/>
                    <a:pt x="1301" y="9"/>
                  </a:cubicBezTo>
                  <a:cubicBezTo>
                    <a:pt x="1168" y="9"/>
                    <a:pt x="1068" y="109"/>
                    <a:pt x="1068" y="243"/>
                  </a:cubicBezTo>
                  <a:lnTo>
                    <a:pt x="801" y="1077"/>
                  </a:lnTo>
                  <a:cubicBezTo>
                    <a:pt x="801" y="1110"/>
                    <a:pt x="768" y="1110"/>
                    <a:pt x="768" y="1144"/>
                  </a:cubicBezTo>
                  <a:lnTo>
                    <a:pt x="134" y="1611"/>
                  </a:lnTo>
                  <a:cubicBezTo>
                    <a:pt x="67" y="1677"/>
                    <a:pt x="0" y="1811"/>
                    <a:pt x="0" y="1911"/>
                  </a:cubicBezTo>
                  <a:cubicBezTo>
                    <a:pt x="0" y="2011"/>
                    <a:pt x="34" y="2078"/>
                    <a:pt x="100" y="2111"/>
                  </a:cubicBezTo>
                  <a:lnTo>
                    <a:pt x="501" y="2411"/>
                  </a:lnTo>
                  <a:lnTo>
                    <a:pt x="401" y="3245"/>
                  </a:lnTo>
                  <a:cubicBezTo>
                    <a:pt x="367" y="3345"/>
                    <a:pt x="434" y="3445"/>
                    <a:pt x="534" y="3479"/>
                  </a:cubicBezTo>
                  <a:lnTo>
                    <a:pt x="601" y="3479"/>
                  </a:lnTo>
                  <a:cubicBezTo>
                    <a:pt x="701" y="3479"/>
                    <a:pt x="768" y="3445"/>
                    <a:pt x="801" y="3378"/>
                  </a:cubicBezTo>
                  <a:lnTo>
                    <a:pt x="1335" y="2711"/>
                  </a:lnTo>
                  <a:lnTo>
                    <a:pt x="1835" y="2778"/>
                  </a:lnTo>
                  <a:cubicBezTo>
                    <a:pt x="1902" y="2778"/>
                    <a:pt x="2002" y="2745"/>
                    <a:pt x="2035" y="2711"/>
                  </a:cubicBezTo>
                  <a:cubicBezTo>
                    <a:pt x="2135" y="2611"/>
                    <a:pt x="2169" y="2511"/>
                    <a:pt x="2169" y="2378"/>
                  </a:cubicBezTo>
                  <a:lnTo>
                    <a:pt x="2069" y="1677"/>
                  </a:lnTo>
                  <a:cubicBezTo>
                    <a:pt x="2035" y="1644"/>
                    <a:pt x="2035" y="1611"/>
                    <a:pt x="2069" y="1611"/>
                  </a:cubicBezTo>
                  <a:lnTo>
                    <a:pt x="2469" y="810"/>
                  </a:lnTo>
                  <a:cubicBezTo>
                    <a:pt x="2536" y="710"/>
                    <a:pt x="2536" y="543"/>
                    <a:pt x="2469" y="443"/>
                  </a:cubicBezTo>
                  <a:cubicBezTo>
                    <a:pt x="2430" y="404"/>
                    <a:pt x="2391" y="388"/>
                    <a:pt x="2352" y="388"/>
                  </a:cubicBezTo>
                  <a:cubicBezTo>
                    <a:pt x="2324" y="388"/>
                    <a:pt x="2296" y="396"/>
                    <a:pt x="2269" y="410"/>
                  </a:cubicBezTo>
                  <a:lnTo>
                    <a:pt x="1735" y="610"/>
                  </a:lnTo>
                  <a:lnTo>
                    <a:pt x="1501" y="109"/>
                  </a:lnTo>
                  <a:cubicBezTo>
                    <a:pt x="1474" y="55"/>
                    <a:pt x="1425" y="1"/>
                    <a:pt x="1353"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80"/>
            <p:cNvSpPr/>
            <p:nvPr/>
          </p:nvSpPr>
          <p:spPr>
            <a:xfrm>
              <a:off x="4503375" y="771350"/>
              <a:ext cx="94350" cy="57200"/>
            </a:xfrm>
            <a:custGeom>
              <a:rect b="b" l="l" r="r" t="t"/>
              <a:pathLst>
                <a:path extrusionOk="0" h="2288" w="3774">
                  <a:moveTo>
                    <a:pt x="3285" y="0"/>
                  </a:moveTo>
                  <a:cubicBezTo>
                    <a:pt x="3228" y="0"/>
                    <a:pt x="3166" y="16"/>
                    <a:pt x="3103" y="53"/>
                  </a:cubicBezTo>
                  <a:lnTo>
                    <a:pt x="301" y="1654"/>
                  </a:lnTo>
                  <a:cubicBezTo>
                    <a:pt x="1" y="1821"/>
                    <a:pt x="134" y="2288"/>
                    <a:pt x="501" y="2288"/>
                  </a:cubicBezTo>
                  <a:cubicBezTo>
                    <a:pt x="535" y="2288"/>
                    <a:pt x="601" y="2288"/>
                    <a:pt x="668" y="2255"/>
                  </a:cubicBezTo>
                  <a:lnTo>
                    <a:pt x="3437" y="653"/>
                  </a:lnTo>
                  <a:cubicBezTo>
                    <a:pt x="3774" y="457"/>
                    <a:pt x="3591" y="0"/>
                    <a:pt x="3285"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80"/>
            <p:cNvSpPr/>
            <p:nvPr/>
          </p:nvSpPr>
          <p:spPr>
            <a:xfrm>
              <a:off x="4503375" y="811375"/>
              <a:ext cx="94350" cy="57225"/>
            </a:xfrm>
            <a:custGeom>
              <a:rect b="b" l="l" r="r" t="t"/>
              <a:pathLst>
                <a:path extrusionOk="0" h="2289" w="3774">
                  <a:moveTo>
                    <a:pt x="3285" y="0"/>
                  </a:moveTo>
                  <a:cubicBezTo>
                    <a:pt x="3228" y="0"/>
                    <a:pt x="3166" y="16"/>
                    <a:pt x="3103" y="53"/>
                  </a:cubicBezTo>
                  <a:lnTo>
                    <a:pt x="301" y="1654"/>
                  </a:lnTo>
                  <a:cubicBezTo>
                    <a:pt x="1" y="1821"/>
                    <a:pt x="134" y="2288"/>
                    <a:pt x="501" y="2288"/>
                  </a:cubicBezTo>
                  <a:cubicBezTo>
                    <a:pt x="535" y="2288"/>
                    <a:pt x="601" y="2288"/>
                    <a:pt x="668" y="2255"/>
                  </a:cubicBezTo>
                  <a:lnTo>
                    <a:pt x="3437" y="654"/>
                  </a:lnTo>
                  <a:cubicBezTo>
                    <a:pt x="3774" y="457"/>
                    <a:pt x="3591" y="0"/>
                    <a:pt x="3285"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80"/>
            <p:cNvSpPr/>
            <p:nvPr/>
          </p:nvSpPr>
          <p:spPr>
            <a:xfrm>
              <a:off x="4503375" y="852175"/>
              <a:ext cx="94275" cy="57275"/>
            </a:xfrm>
            <a:custGeom>
              <a:rect b="b" l="l" r="r" t="t"/>
              <a:pathLst>
                <a:path extrusionOk="0" h="2291" w="3771">
                  <a:moveTo>
                    <a:pt x="3293" y="0"/>
                  </a:moveTo>
                  <a:cubicBezTo>
                    <a:pt x="3234" y="0"/>
                    <a:pt x="3169" y="17"/>
                    <a:pt x="3103" y="56"/>
                  </a:cubicBezTo>
                  <a:lnTo>
                    <a:pt x="301" y="1623"/>
                  </a:lnTo>
                  <a:cubicBezTo>
                    <a:pt x="1" y="1824"/>
                    <a:pt x="134" y="2257"/>
                    <a:pt x="501" y="2291"/>
                  </a:cubicBezTo>
                  <a:cubicBezTo>
                    <a:pt x="535" y="2291"/>
                    <a:pt x="601" y="2257"/>
                    <a:pt x="668" y="2224"/>
                  </a:cubicBezTo>
                  <a:lnTo>
                    <a:pt x="3437" y="623"/>
                  </a:lnTo>
                  <a:cubicBezTo>
                    <a:pt x="3771" y="428"/>
                    <a:pt x="3594" y="0"/>
                    <a:pt x="329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80"/>
            <p:cNvSpPr/>
            <p:nvPr/>
          </p:nvSpPr>
          <p:spPr>
            <a:xfrm>
              <a:off x="1845650" y="2264575"/>
              <a:ext cx="46725" cy="186825"/>
            </a:xfrm>
            <a:custGeom>
              <a:rect b="b" l="l" r="r" t="t"/>
              <a:pathLst>
                <a:path extrusionOk="0" h="7473" w="1869">
                  <a:moveTo>
                    <a:pt x="1" y="0"/>
                  </a:moveTo>
                  <a:lnTo>
                    <a:pt x="1" y="6405"/>
                  </a:lnTo>
                  <a:lnTo>
                    <a:pt x="1869" y="7472"/>
                  </a:lnTo>
                  <a:lnTo>
                    <a:pt x="1869" y="1067"/>
                  </a:lnTo>
                  <a:lnTo>
                    <a:pt x="1"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80"/>
            <p:cNvSpPr/>
            <p:nvPr/>
          </p:nvSpPr>
          <p:spPr>
            <a:xfrm>
              <a:off x="2002425" y="1060625"/>
              <a:ext cx="2507650" cy="1988275"/>
            </a:xfrm>
            <a:custGeom>
              <a:rect b="b" l="l" r="r" t="t"/>
              <a:pathLst>
                <a:path extrusionOk="0" h="79531" w="100306">
                  <a:moveTo>
                    <a:pt x="99576" y="1"/>
                  </a:moveTo>
                  <a:cubicBezTo>
                    <a:pt x="99394" y="1"/>
                    <a:pt x="99189" y="62"/>
                    <a:pt x="98972" y="190"/>
                  </a:cubicBezTo>
                  <a:lnTo>
                    <a:pt x="1369" y="56531"/>
                  </a:lnTo>
                  <a:cubicBezTo>
                    <a:pt x="568" y="57064"/>
                    <a:pt x="68" y="57898"/>
                    <a:pt x="1" y="58866"/>
                  </a:cubicBezTo>
                  <a:lnTo>
                    <a:pt x="1" y="78580"/>
                  </a:lnTo>
                  <a:cubicBezTo>
                    <a:pt x="1" y="79173"/>
                    <a:pt x="305" y="79530"/>
                    <a:pt x="757" y="79530"/>
                  </a:cubicBezTo>
                  <a:cubicBezTo>
                    <a:pt x="940" y="79530"/>
                    <a:pt x="1147" y="79472"/>
                    <a:pt x="1369" y="79347"/>
                  </a:cubicBezTo>
                  <a:lnTo>
                    <a:pt x="98972" y="23007"/>
                  </a:lnTo>
                  <a:cubicBezTo>
                    <a:pt x="99739" y="22473"/>
                    <a:pt x="100239" y="21606"/>
                    <a:pt x="100306" y="20672"/>
                  </a:cubicBezTo>
                  <a:lnTo>
                    <a:pt x="100306" y="958"/>
                  </a:lnTo>
                  <a:cubicBezTo>
                    <a:pt x="100306" y="347"/>
                    <a:pt x="100008" y="1"/>
                    <a:pt x="99576"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80"/>
            <p:cNvSpPr/>
            <p:nvPr/>
          </p:nvSpPr>
          <p:spPr>
            <a:xfrm>
              <a:off x="2065825" y="2556450"/>
              <a:ext cx="125100" cy="162625"/>
            </a:xfrm>
            <a:custGeom>
              <a:rect b="b" l="l" r="r" t="t"/>
              <a:pathLst>
                <a:path extrusionOk="0" h="6505" w="5004">
                  <a:moveTo>
                    <a:pt x="2502" y="0"/>
                  </a:moveTo>
                  <a:lnTo>
                    <a:pt x="0" y="4336"/>
                  </a:lnTo>
                  <a:lnTo>
                    <a:pt x="1268" y="3636"/>
                  </a:lnTo>
                  <a:lnTo>
                    <a:pt x="1268" y="6505"/>
                  </a:lnTo>
                  <a:lnTo>
                    <a:pt x="3769" y="5070"/>
                  </a:lnTo>
                  <a:lnTo>
                    <a:pt x="3769" y="2168"/>
                  </a:lnTo>
                  <a:lnTo>
                    <a:pt x="5004" y="1468"/>
                  </a:lnTo>
                  <a:lnTo>
                    <a:pt x="2502"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80"/>
            <p:cNvSpPr/>
            <p:nvPr/>
          </p:nvSpPr>
          <p:spPr>
            <a:xfrm>
              <a:off x="2063300" y="2789275"/>
              <a:ext cx="26725" cy="86800"/>
            </a:xfrm>
            <a:custGeom>
              <a:rect b="b" l="l" r="r" t="t"/>
              <a:pathLst>
                <a:path extrusionOk="0" h="3472" w="1069">
                  <a:moveTo>
                    <a:pt x="717" y="0"/>
                  </a:moveTo>
                  <a:cubicBezTo>
                    <a:pt x="664" y="0"/>
                    <a:pt x="610" y="19"/>
                    <a:pt x="568" y="60"/>
                  </a:cubicBezTo>
                  <a:cubicBezTo>
                    <a:pt x="368" y="160"/>
                    <a:pt x="268" y="327"/>
                    <a:pt x="201" y="527"/>
                  </a:cubicBezTo>
                  <a:cubicBezTo>
                    <a:pt x="101" y="728"/>
                    <a:pt x="68" y="928"/>
                    <a:pt x="68" y="1161"/>
                  </a:cubicBezTo>
                  <a:lnTo>
                    <a:pt x="68" y="1228"/>
                  </a:lnTo>
                  <a:lnTo>
                    <a:pt x="401" y="1028"/>
                  </a:lnTo>
                  <a:lnTo>
                    <a:pt x="401" y="961"/>
                  </a:lnTo>
                  <a:cubicBezTo>
                    <a:pt x="368" y="861"/>
                    <a:pt x="401" y="794"/>
                    <a:pt x="435" y="694"/>
                  </a:cubicBezTo>
                  <a:cubicBezTo>
                    <a:pt x="435" y="627"/>
                    <a:pt x="501" y="527"/>
                    <a:pt x="568" y="494"/>
                  </a:cubicBezTo>
                  <a:cubicBezTo>
                    <a:pt x="601" y="477"/>
                    <a:pt x="631" y="469"/>
                    <a:pt x="656" y="469"/>
                  </a:cubicBezTo>
                  <a:cubicBezTo>
                    <a:pt x="731" y="469"/>
                    <a:pt x="768" y="544"/>
                    <a:pt x="768" y="694"/>
                  </a:cubicBezTo>
                  <a:lnTo>
                    <a:pt x="768" y="794"/>
                  </a:lnTo>
                  <a:cubicBezTo>
                    <a:pt x="768" y="928"/>
                    <a:pt x="735" y="1095"/>
                    <a:pt x="668" y="1228"/>
                  </a:cubicBezTo>
                  <a:cubicBezTo>
                    <a:pt x="635" y="1361"/>
                    <a:pt x="535" y="1461"/>
                    <a:pt x="401" y="1562"/>
                  </a:cubicBezTo>
                  <a:lnTo>
                    <a:pt x="401" y="1962"/>
                  </a:lnTo>
                  <a:cubicBezTo>
                    <a:pt x="466" y="1934"/>
                    <a:pt x="520" y="1919"/>
                    <a:pt x="565" y="1919"/>
                  </a:cubicBezTo>
                  <a:cubicBezTo>
                    <a:pt x="682" y="1919"/>
                    <a:pt x="735" y="2021"/>
                    <a:pt x="735" y="2262"/>
                  </a:cubicBezTo>
                  <a:lnTo>
                    <a:pt x="735" y="2462"/>
                  </a:lnTo>
                  <a:cubicBezTo>
                    <a:pt x="768" y="2629"/>
                    <a:pt x="668" y="2796"/>
                    <a:pt x="535" y="2896"/>
                  </a:cubicBezTo>
                  <a:cubicBezTo>
                    <a:pt x="487" y="2919"/>
                    <a:pt x="457" y="2943"/>
                    <a:pt x="420" y="2943"/>
                  </a:cubicBezTo>
                  <a:cubicBezTo>
                    <a:pt x="404" y="2943"/>
                    <a:pt x="387" y="2939"/>
                    <a:pt x="368" y="2929"/>
                  </a:cubicBezTo>
                  <a:cubicBezTo>
                    <a:pt x="335" y="2862"/>
                    <a:pt x="335" y="2829"/>
                    <a:pt x="335" y="2762"/>
                  </a:cubicBezTo>
                  <a:lnTo>
                    <a:pt x="335" y="2629"/>
                  </a:lnTo>
                  <a:lnTo>
                    <a:pt x="34" y="2862"/>
                  </a:lnTo>
                  <a:lnTo>
                    <a:pt x="34" y="2929"/>
                  </a:lnTo>
                  <a:cubicBezTo>
                    <a:pt x="1" y="3096"/>
                    <a:pt x="68" y="3263"/>
                    <a:pt x="168" y="3396"/>
                  </a:cubicBezTo>
                  <a:cubicBezTo>
                    <a:pt x="218" y="3446"/>
                    <a:pt x="284" y="3471"/>
                    <a:pt x="351" y="3471"/>
                  </a:cubicBezTo>
                  <a:cubicBezTo>
                    <a:pt x="418" y="3471"/>
                    <a:pt x="485" y="3446"/>
                    <a:pt x="535" y="3396"/>
                  </a:cubicBezTo>
                  <a:cubicBezTo>
                    <a:pt x="701" y="3296"/>
                    <a:pt x="802" y="3163"/>
                    <a:pt x="902" y="2996"/>
                  </a:cubicBezTo>
                  <a:cubicBezTo>
                    <a:pt x="1002" y="2762"/>
                    <a:pt x="1068" y="2529"/>
                    <a:pt x="1068" y="2295"/>
                  </a:cubicBezTo>
                  <a:lnTo>
                    <a:pt x="1068" y="2029"/>
                  </a:lnTo>
                  <a:cubicBezTo>
                    <a:pt x="1068" y="1928"/>
                    <a:pt x="1035" y="1828"/>
                    <a:pt x="1035" y="1762"/>
                  </a:cubicBezTo>
                  <a:cubicBezTo>
                    <a:pt x="1002" y="1628"/>
                    <a:pt x="902" y="1562"/>
                    <a:pt x="802" y="1495"/>
                  </a:cubicBezTo>
                  <a:cubicBezTo>
                    <a:pt x="835" y="1428"/>
                    <a:pt x="902" y="1361"/>
                    <a:pt x="935" y="1295"/>
                  </a:cubicBezTo>
                  <a:cubicBezTo>
                    <a:pt x="1002" y="1095"/>
                    <a:pt x="1035" y="894"/>
                    <a:pt x="1035" y="694"/>
                  </a:cubicBezTo>
                  <a:lnTo>
                    <a:pt x="1035" y="561"/>
                  </a:lnTo>
                  <a:cubicBezTo>
                    <a:pt x="1035" y="394"/>
                    <a:pt x="1002" y="227"/>
                    <a:pt x="902" y="94"/>
                  </a:cubicBezTo>
                  <a:cubicBezTo>
                    <a:pt x="863" y="36"/>
                    <a:pt x="790" y="0"/>
                    <a:pt x="717"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80"/>
            <p:cNvSpPr/>
            <p:nvPr/>
          </p:nvSpPr>
          <p:spPr>
            <a:xfrm>
              <a:off x="2095825" y="2766600"/>
              <a:ext cx="25875" cy="90400"/>
            </a:xfrm>
            <a:custGeom>
              <a:rect b="b" l="l" r="r" t="t"/>
              <a:pathLst>
                <a:path extrusionOk="0" h="3616" w="1035">
                  <a:moveTo>
                    <a:pt x="968" y="0"/>
                  </a:moveTo>
                  <a:lnTo>
                    <a:pt x="34" y="534"/>
                  </a:lnTo>
                  <a:lnTo>
                    <a:pt x="34" y="2302"/>
                  </a:lnTo>
                  <a:lnTo>
                    <a:pt x="368" y="2135"/>
                  </a:lnTo>
                  <a:lnTo>
                    <a:pt x="368" y="2035"/>
                  </a:lnTo>
                  <a:cubicBezTo>
                    <a:pt x="368" y="1968"/>
                    <a:pt x="368" y="1901"/>
                    <a:pt x="401" y="1835"/>
                  </a:cubicBezTo>
                  <a:cubicBezTo>
                    <a:pt x="401" y="1768"/>
                    <a:pt x="468" y="1701"/>
                    <a:pt x="535" y="1668"/>
                  </a:cubicBezTo>
                  <a:cubicBezTo>
                    <a:pt x="551" y="1651"/>
                    <a:pt x="568" y="1643"/>
                    <a:pt x="580" y="1643"/>
                  </a:cubicBezTo>
                  <a:cubicBezTo>
                    <a:pt x="593" y="1643"/>
                    <a:pt x="601" y="1651"/>
                    <a:pt x="601" y="1668"/>
                  </a:cubicBezTo>
                  <a:cubicBezTo>
                    <a:pt x="668" y="1701"/>
                    <a:pt x="701" y="1768"/>
                    <a:pt x="668" y="1868"/>
                  </a:cubicBezTo>
                  <a:lnTo>
                    <a:pt x="668" y="2669"/>
                  </a:lnTo>
                  <a:cubicBezTo>
                    <a:pt x="701" y="2835"/>
                    <a:pt x="635" y="2969"/>
                    <a:pt x="501" y="3069"/>
                  </a:cubicBezTo>
                  <a:lnTo>
                    <a:pt x="435" y="3069"/>
                  </a:lnTo>
                  <a:cubicBezTo>
                    <a:pt x="368" y="3069"/>
                    <a:pt x="334" y="3002"/>
                    <a:pt x="334" y="2869"/>
                  </a:cubicBezTo>
                  <a:lnTo>
                    <a:pt x="334" y="2769"/>
                  </a:lnTo>
                  <a:lnTo>
                    <a:pt x="34" y="2969"/>
                  </a:lnTo>
                  <a:lnTo>
                    <a:pt x="34" y="3069"/>
                  </a:lnTo>
                  <a:cubicBezTo>
                    <a:pt x="1" y="3236"/>
                    <a:pt x="68" y="3403"/>
                    <a:pt x="168" y="3536"/>
                  </a:cubicBezTo>
                  <a:cubicBezTo>
                    <a:pt x="204" y="3591"/>
                    <a:pt x="271" y="3616"/>
                    <a:pt x="341" y="3616"/>
                  </a:cubicBezTo>
                  <a:cubicBezTo>
                    <a:pt x="398" y="3616"/>
                    <a:pt x="456" y="3599"/>
                    <a:pt x="501" y="3569"/>
                  </a:cubicBezTo>
                  <a:cubicBezTo>
                    <a:pt x="668" y="3469"/>
                    <a:pt x="801" y="3302"/>
                    <a:pt x="868" y="3136"/>
                  </a:cubicBezTo>
                  <a:cubicBezTo>
                    <a:pt x="968" y="2936"/>
                    <a:pt x="1002" y="2702"/>
                    <a:pt x="1002" y="2469"/>
                  </a:cubicBezTo>
                  <a:lnTo>
                    <a:pt x="1002" y="1768"/>
                  </a:lnTo>
                  <a:cubicBezTo>
                    <a:pt x="1035" y="1601"/>
                    <a:pt x="1002" y="1401"/>
                    <a:pt x="935" y="1268"/>
                  </a:cubicBezTo>
                  <a:cubicBezTo>
                    <a:pt x="896" y="1189"/>
                    <a:pt x="845" y="1157"/>
                    <a:pt x="777" y="1157"/>
                  </a:cubicBezTo>
                  <a:cubicBezTo>
                    <a:pt x="728" y="1157"/>
                    <a:pt x="670" y="1173"/>
                    <a:pt x="601" y="1201"/>
                  </a:cubicBezTo>
                  <a:cubicBezTo>
                    <a:pt x="568" y="1234"/>
                    <a:pt x="535" y="1268"/>
                    <a:pt x="501" y="1301"/>
                  </a:cubicBezTo>
                  <a:cubicBezTo>
                    <a:pt x="435" y="1368"/>
                    <a:pt x="401" y="1468"/>
                    <a:pt x="368" y="1534"/>
                  </a:cubicBezTo>
                  <a:lnTo>
                    <a:pt x="368" y="834"/>
                  </a:lnTo>
                  <a:lnTo>
                    <a:pt x="968" y="500"/>
                  </a:lnTo>
                  <a:lnTo>
                    <a:pt x="968"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80"/>
            <p:cNvSpPr/>
            <p:nvPr/>
          </p:nvSpPr>
          <p:spPr>
            <a:xfrm>
              <a:off x="2126700" y="2827475"/>
              <a:ext cx="8350" cy="17525"/>
            </a:xfrm>
            <a:custGeom>
              <a:rect b="b" l="l" r="r" t="t"/>
              <a:pathLst>
                <a:path extrusionOk="0" h="701" w="334">
                  <a:moveTo>
                    <a:pt x="334" y="0"/>
                  </a:moveTo>
                  <a:lnTo>
                    <a:pt x="0" y="200"/>
                  </a:lnTo>
                  <a:lnTo>
                    <a:pt x="0" y="701"/>
                  </a:lnTo>
                  <a:lnTo>
                    <a:pt x="334" y="501"/>
                  </a:lnTo>
                  <a:lnTo>
                    <a:pt x="334"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80"/>
            <p:cNvSpPr/>
            <p:nvPr/>
          </p:nvSpPr>
          <p:spPr>
            <a:xfrm>
              <a:off x="2140025" y="2746250"/>
              <a:ext cx="25050" cy="86575"/>
            </a:xfrm>
            <a:custGeom>
              <a:rect b="b" l="l" r="r" t="t"/>
              <a:pathLst>
                <a:path extrusionOk="0" h="3463" w="1002">
                  <a:moveTo>
                    <a:pt x="568" y="1681"/>
                  </a:moveTo>
                  <a:cubicBezTo>
                    <a:pt x="601" y="1748"/>
                    <a:pt x="635" y="1815"/>
                    <a:pt x="635" y="1881"/>
                  </a:cubicBezTo>
                  <a:lnTo>
                    <a:pt x="635" y="2482"/>
                  </a:lnTo>
                  <a:cubicBezTo>
                    <a:pt x="635" y="2549"/>
                    <a:pt x="635" y="2649"/>
                    <a:pt x="601" y="2715"/>
                  </a:cubicBezTo>
                  <a:cubicBezTo>
                    <a:pt x="568" y="2782"/>
                    <a:pt x="535" y="2816"/>
                    <a:pt x="468" y="2849"/>
                  </a:cubicBezTo>
                  <a:cubicBezTo>
                    <a:pt x="451" y="2882"/>
                    <a:pt x="434" y="2899"/>
                    <a:pt x="418" y="2899"/>
                  </a:cubicBezTo>
                  <a:cubicBezTo>
                    <a:pt x="401" y="2899"/>
                    <a:pt x="384" y="2882"/>
                    <a:pt x="368" y="2849"/>
                  </a:cubicBezTo>
                  <a:cubicBezTo>
                    <a:pt x="334" y="2816"/>
                    <a:pt x="301" y="2749"/>
                    <a:pt x="301" y="2682"/>
                  </a:cubicBezTo>
                  <a:lnTo>
                    <a:pt x="301" y="2082"/>
                  </a:lnTo>
                  <a:cubicBezTo>
                    <a:pt x="301" y="1982"/>
                    <a:pt x="334" y="1915"/>
                    <a:pt x="368" y="1848"/>
                  </a:cubicBezTo>
                  <a:cubicBezTo>
                    <a:pt x="368" y="1781"/>
                    <a:pt x="401" y="1715"/>
                    <a:pt x="468" y="1681"/>
                  </a:cubicBezTo>
                  <a:close/>
                  <a:moveTo>
                    <a:pt x="650" y="0"/>
                  </a:moveTo>
                  <a:cubicBezTo>
                    <a:pt x="598" y="0"/>
                    <a:pt x="546" y="17"/>
                    <a:pt x="501" y="47"/>
                  </a:cubicBezTo>
                  <a:cubicBezTo>
                    <a:pt x="401" y="80"/>
                    <a:pt x="334" y="147"/>
                    <a:pt x="301" y="214"/>
                  </a:cubicBezTo>
                  <a:cubicBezTo>
                    <a:pt x="201" y="347"/>
                    <a:pt x="134" y="480"/>
                    <a:pt x="68" y="647"/>
                  </a:cubicBezTo>
                  <a:cubicBezTo>
                    <a:pt x="34" y="781"/>
                    <a:pt x="1" y="947"/>
                    <a:pt x="1" y="1114"/>
                  </a:cubicBezTo>
                  <a:lnTo>
                    <a:pt x="1" y="2916"/>
                  </a:lnTo>
                  <a:cubicBezTo>
                    <a:pt x="1" y="3082"/>
                    <a:pt x="34" y="3249"/>
                    <a:pt x="134" y="3383"/>
                  </a:cubicBezTo>
                  <a:cubicBezTo>
                    <a:pt x="189" y="3438"/>
                    <a:pt x="255" y="3462"/>
                    <a:pt x="324" y="3462"/>
                  </a:cubicBezTo>
                  <a:cubicBezTo>
                    <a:pt x="381" y="3462"/>
                    <a:pt x="441" y="3446"/>
                    <a:pt x="501" y="3416"/>
                  </a:cubicBezTo>
                  <a:cubicBezTo>
                    <a:pt x="635" y="3316"/>
                    <a:pt x="768" y="3149"/>
                    <a:pt x="835" y="2982"/>
                  </a:cubicBezTo>
                  <a:cubicBezTo>
                    <a:pt x="901" y="2782"/>
                    <a:pt x="968" y="2582"/>
                    <a:pt x="968" y="2382"/>
                  </a:cubicBezTo>
                  <a:lnTo>
                    <a:pt x="968" y="1815"/>
                  </a:lnTo>
                  <a:cubicBezTo>
                    <a:pt x="968" y="1648"/>
                    <a:pt x="935" y="1481"/>
                    <a:pt x="868" y="1314"/>
                  </a:cubicBezTo>
                  <a:cubicBezTo>
                    <a:pt x="829" y="1256"/>
                    <a:pt x="779" y="1221"/>
                    <a:pt x="718" y="1221"/>
                  </a:cubicBezTo>
                  <a:cubicBezTo>
                    <a:pt x="674" y="1221"/>
                    <a:pt x="624" y="1239"/>
                    <a:pt x="568" y="1281"/>
                  </a:cubicBezTo>
                  <a:cubicBezTo>
                    <a:pt x="468" y="1348"/>
                    <a:pt x="368" y="1448"/>
                    <a:pt x="301" y="1581"/>
                  </a:cubicBezTo>
                  <a:lnTo>
                    <a:pt x="301" y="914"/>
                  </a:lnTo>
                  <a:cubicBezTo>
                    <a:pt x="301" y="847"/>
                    <a:pt x="334" y="747"/>
                    <a:pt x="368" y="681"/>
                  </a:cubicBezTo>
                  <a:cubicBezTo>
                    <a:pt x="368" y="614"/>
                    <a:pt x="434" y="581"/>
                    <a:pt x="468" y="547"/>
                  </a:cubicBezTo>
                  <a:cubicBezTo>
                    <a:pt x="501" y="531"/>
                    <a:pt x="526" y="522"/>
                    <a:pt x="547" y="522"/>
                  </a:cubicBezTo>
                  <a:cubicBezTo>
                    <a:pt x="568" y="522"/>
                    <a:pt x="585" y="531"/>
                    <a:pt x="601" y="547"/>
                  </a:cubicBezTo>
                  <a:cubicBezTo>
                    <a:pt x="635" y="581"/>
                    <a:pt x="635" y="647"/>
                    <a:pt x="635" y="714"/>
                  </a:cubicBezTo>
                  <a:lnTo>
                    <a:pt x="635" y="814"/>
                  </a:lnTo>
                  <a:lnTo>
                    <a:pt x="968" y="614"/>
                  </a:lnTo>
                  <a:lnTo>
                    <a:pt x="968" y="547"/>
                  </a:lnTo>
                  <a:cubicBezTo>
                    <a:pt x="1002" y="380"/>
                    <a:pt x="935" y="214"/>
                    <a:pt x="835" y="80"/>
                  </a:cubicBezTo>
                  <a:cubicBezTo>
                    <a:pt x="780" y="25"/>
                    <a:pt x="714" y="0"/>
                    <a:pt x="650"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80"/>
            <p:cNvSpPr/>
            <p:nvPr/>
          </p:nvSpPr>
          <p:spPr>
            <a:xfrm>
              <a:off x="2170900" y="2722400"/>
              <a:ext cx="28375" cy="96750"/>
            </a:xfrm>
            <a:custGeom>
              <a:rect b="b" l="l" r="r" t="t"/>
              <a:pathLst>
                <a:path extrusionOk="0" h="3870" w="1135">
                  <a:moveTo>
                    <a:pt x="1067" y="0"/>
                  </a:moveTo>
                  <a:lnTo>
                    <a:pt x="734" y="167"/>
                  </a:lnTo>
                  <a:lnTo>
                    <a:pt x="334" y="1568"/>
                  </a:lnTo>
                  <a:lnTo>
                    <a:pt x="334" y="400"/>
                  </a:lnTo>
                  <a:lnTo>
                    <a:pt x="0" y="601"/>
                  </a:lnTo>
                  <a:lnTo>
                    <a:pt x="0" y="3870"/>
                  </a:lnTo>
                  <a:lnTo>
                    <a:pt x="334" y="3669"/>
                  </a:lnTo>
                  <a:lnTo>
                    <a:pt x="334" y="2635"/>
                  </a:lnTo>
                  <a:lnTo>
                    <a:pt x="434" y="2302"/>
                  </a:lnTo>
                  <a:lnTo>
                    <a:pt x="767" y="3436"/>
                  </a:lnTo>
                  <a:lnTo>
                    <a:pt x="1134" y="3202"/>
                  </a:lnTo>
                  <a:lnTo>
                    <a:pt x="634" y="1568"/>
                  </a:lnTo>
                  <a:lnTo>
                    <a:pt x="1067"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80"/>
            <p:cNvSpPr/>
            <p:nvPr/>
          </p:nvSpPr>
          <p:spPr>
            <a:xfrm>
              <a:off x="2250950" y="2382775"/>
              <a:ext cx="5025" cy="510600"/>
            </a:xfrm>
            <a:custGeom>
              <a:rect b="b" l="l" r="r" t="t"/>
              <a:pathLst>
                <a:path extrusionOk="0" h="20424" w="201">
                  <a:moveTo>
                    <a:pt x="100" y="0"/>
                  </a:moveTo>
                  <a:cubicBezTo>
                    <a:pt x="50" y="0"/>
                    <a:pt x="0" y="25"/>
                    <a:pt x="0" y="75"/>
                  </a:cubicBezTo>
                  <a:lnTo>
                    <a:pt x="0" y="20357"/>
                  </a:lnTo>
                  <a:cubicBezTo>
                    <a:pt x="0" y="20390"/>
                    <a:pt x="67" y="20423"/>
                    <a:pt x="100" y="20423"/>
                  </a:cubicBezTo>
                  <a:cubicBezTo>
                    <a:pt x="134" y="20423"/>
                    <a:pt x="200" y="20390"/>
                    <a:pt x="200" y="20357"/>
                  </a:cubicBezTo>
                  <a:lnTo>
                    <a:pt x="200" y="75"/>
                  </a:lnTo>
                  <a:cubicBezTo>
                    <a:pt x="200" y="25"/>
                    <a:pt x="150" y="0"/>
                    <a:pt x="10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80"/>
            <p:cNvSpPr/>
            <p:nvPr/>
          </p:nvSpPr>
          <p:spPr>
            <a:xfrm>
              <a:off x="2331825" y="2343725"/>
              <a:ext cx="73425" cy="94375"/>
            </a:xfrm>
            <a:custGeom>
              <a:rect b="b" l="l" r="r" t="t"/>
              <a:pathLst>
                <a:path extrusionOk="0" h="3775" w="2937">
                  <a:moveTo>
                    <a:pt x="2126" y="1"/>
                  </a:moveTo>
                  <a:cubicBezTo>
                    <a:pt x="1928" y="1"/>
                    <a:pt x="1704" y="66"/>
                    <a:pt x="1469" y="203"/>
                  </a:cubicBezTo>
                  <a:cubicBezTo>
                    <a:pt x="601" y="770"/>
                    <a:pt x="68" y="1704"/>
                    <a:pt x="1" y="2738"/>
                  </a:cubicBezTo>
                  <a:cubicBezTo>
                    <a:pt x="1" y="3398"/>
                    <a:pt x="317" y="3775"/>
                    <a:pt x="796" y="3775"/>
                  </a:cubicBezTo>
                  <a:cubicBezTo>
                    <a:pt x="996" y="3775"/>
                    <a:pt x="1224" y="3709"/>
                    <a:pt x="1469" y="3572"/>
                  </a:cubicBezTo>
                  <a:cubicBezTo>
                    <a:pt x="2336" y="3005"/>
                    <a:pt x="2870" y="2071"/>
                    <a:pt x="2936" y="1037"/>
                  </a:cubicBezTo>
                  <a:cubicBezTo>
                    <a:pt x="2936" y="377"/>
                    <a:pt x="2604" y="1"/>
                    <a:pt x="212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80"/>
            <p:cNvSpPr/>
            <p:nvPr/>
          </p:nvSpPr>
          <p:spPr>
            <a:xfrm>
              <a:off x="2441075" y="1940400"/>
              <a:ext cx="689700" cy="418200"/>
            </a:xfrm>
            <a:custGeom>
              <a:rect b="b" l="l" r="r" t="t"/>
              <a:pathLst>
                <a:path extrusionOk="0" h="16728" w="27588">
                  <a:moveTo>
                    <a:pt x="27211" y="0"/>
                  </a:moveTo>
                  <a:cubicBezTo>
                    <a:pt x="27087" y="0"/>
                    <a:pt x="26941" y="41"/>
                    <a:pt x="26787" y="125"/>
                  </a:cubicBezTo>
                  <a:lnTo>
                    <a:pt x="801" y="15135"/>
                  </a:lnTo>
                  <a:cubicBezTo>
                    <a:pt x="368" y="15402"/>
                    <a:pt x="67" y="15836"/>
                    <a:pt x="1" y="16336"/>
                  </a:cubicBezTo>
                  <a:cubicBezTo>
                    <a:pt x="1" y="16594"/>
                    <a:pt x="153" y="16727"/>
                    <a:pt x="377" y="16727"/>
                  </a:cubicBezTo>
                  <a:cubicBezTo>
                    <a:pt x="501" y="16727"/>
                    <a:pt x="647" y="16686"/>
                    <a:pt x="801" y="16603"/>
                  </a:cubicBezTo>
                  <a:lnTo>
                    <a:pt x="26787" y="1592"/>
                  </a:lnTo>
                  <a:cubicBezTo>
                    <a:pt x="27220" y="1325"/>
                    <a:pt x="27520" y="892"/>
                    <a:pt x="27587" y="391"/>
                  </a:cubicBezTo>
                  <a:cubicBezTo>
                    <a:pt x="27587" y="134"/>
                    <a:pt x="27435" y="0"/>
                    <a:pt x="2721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80"/>
            <p:cNvSpPr/>
            <p:nvPr/>
          </p:nvSpPr>
          <p:spPr>
            <a:xfrm>
              <a:off x="2331825" y="1632925"/>
              <a:ext cx="1551975" cy="915550"/>
            </a:xfrm>
            <a:custGeom>
              <a:rect b="b" l="l" r="r" t="t"/>
              <a:pathLst>
                <a:path extrusionOk="0" h="36622" w="62079">
                  <a:moveTo>
                    <a:pt x="61717" y="1"/>
                  </a:moveTo>
                  <a:cubicBezTo>
                    <a:pt x="61590" y="1"/>
                    <a:pt x="61438" y="49"/>
                    <a:pt x="61278" y="148"/>
                  </a:cubicBezTo>
                  <a:lnTo>
                    <a:pt x="802" y="35040"/>
                  </a:lnTo>
                  <a:cubicBezTo>
                    <a:pt x="368" y="35273"/>
                    <a:pt x="68" y="35707"/>
                    <a:pt x="1" y="36207"/>
                  </a:cubicBezTo>
                  <a:cubicBezTo>
                    <a:pt x="1" y="36480"/>
                    <a:pt x="147" y="36621"/>
                    <a:pt x="363" y="36621"/>
                  </a:cubicBezTo>
                  <a:cubicBezTo>
                    <a:pt x="490" y="36621"/>
                    <a:pt x="641" y="36573"/>
                    <a:pt x="802" y="36474"/>
                  </a:cubicBezTo>
                  <a:lnTo>
                    <a:pt x="61278" y="1582"/>
                  </a:lnTo>
                  <a:cubicBezTo>
                    <a:pt x="61712" y="1349"/>
                    <a:pt x="62012" y="915"/>
                    <a:pt x="62079" y="415"/>
                  </a:cubicBezTo>
                  <a:cubicBezTo>
                    <a:pt x="62079" y="142"/>
                    <a:pt x="61933" y="1"/>
                    <a:pt x="61717"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80"/>
            <p:cNvSpPr/>
            <p:nvPr/>
          </p:nvSpPr>
          <p:spPr>
            <a:xfrm>
              <a:off x="2331825" y="1705475"/>
              <a:ext cx="1551975" cy="915600"/>
            </a:xfrm>
            <a:custGeom>
              <a:rect b="b" l="l" r="r" t="t"/>
              <a:pathLst>
                <a:path extrusionOk="0" h="36624" w="62079">
                  <a:moveTo>
                    <a:pt x="61717" y="1"/>
                  </a:moveTo>
                  <a:cubicBezTo>
                    <a:pt x="61590" y="1"/>
                    <a:pt x="61438" y="49"/>
                    <a:pt x="61278" y="148"/>
                  </a:cubicBezTo>
                  <a:lnTo>
                    <a:pt x="802" y="35040"/>
                  </a:lnTo>
                  <a:cubicBezTo>
                    <a:pt x="368" y="35273"/>
                    <a:pt x="68" y="35740"/>
                    <a:pt x="1" y="36241"/>
                  </a:cubicBezTo>
                  <a:cubicBezTo>
                    <a:pt x="1" y="36490"/>
                    <a:pt x="144" y="36623"/>
                    <a:pt x="356" y="36623"/>
                  </a:cubicBezTo>
                  <a:cubicBezTo>
                    <a:pt x="484" y="36623"/>
                    <a:pt x="638" y="36575"/>
                    <a:pt x="802" y="36474"/>
                  </a:cubicBezTo>
                  <a:lnTo>
                    <a:pt x="61278" y="1582"/>
                  </a:lnTo>
                  <a:cubicBezTo>
                    <a:pt x="61712" y="1349"/>
                    <a:pt x="62012" y="915"/>
                    <a:pt x="62079" y="415"/>
                  </a:cubicBezTo>
                  <a:cubicBezTo>
                    <a:pt x="62079" y="142"/>
                    <a:pt x="61933" y="1"/>
                    <a:pt x="61717"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80"/>
            <p:cNvSpPr/>
            <p:nvPr/>
          </p:nvSpPr>
          <p:spPr>
            <a:xfrm>
              <a:off x="2331825" y="1778250"/>
              <a:ext cx="1551975" cy="915575"/>
            </a:xfrm>
            <a:custGeom>
              <a:rect b="b" l="l" r="r" t="t"/>
              <a:pathLst>
                <a:path extrusionOk="0" h="36623" w="62079">
                  <a:moveTo>
                    <a:pt x="61700" y="0"/>
                  </a:moveTo>
                  <a:cubicBezTo>
                    <a:pt x="61577" y="0"/>
                    <a:pt x="61432" y="45"/>
                    <a:pt x="61278" y="139"/>
                  </a:cubicBezTo>
                  <a:lnTo>
                    <a:pt x="802" y="35031"/>
                  </a:lnTo>
                  <a:cubicBezTo>
                    <a:pt x="368" y="35298"/>
                    <a:pt x="68" y="35731"/>
                    <a:pt x="1" y="36232"/>
                  </a:cubicBezTo>
                  <a:cubicBezTo>
                    <a:pt x="1" y="36489"/>
                    <a:pt x="153" y="36623"/>
                    <a:pt x="377" y="36623"/>
                  </a:cubicBezTo>
                  <a:cubicBezTo>
                    <a:pt x="501" y="36623"/>
                    <a:pt x="647" y="36582"/>
                    <a:pt x="802" y="36499"/>
                  </a:cubicBezTo>
                  <a:lnTo>
                    <a:pt x="61278" y="1607"/>
                  </a:lnTo>
                  <a:cubicBezTo>
                    <a:pt x="61712" y="1340"/>
                    <a:pt x="62012" y="906"/>
                    <a:pt x="62079" y="406"/>
                  </a:cubicBezTo>
                  <a:cubicBezTo>
                    <a:pt x="62079" y="148"/>
                    <a:pt x="61926" y="0"/>
                    <a:pt x="6170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80"/>
            <p:cNvSpPr/>
            <p:nvPr/>
          </p:nvSpPr>
          <p:spPr>
            <a:xfrm>
              <a:off x="2419400" y="2656125"/>
              <a:ext cx="121775" cy="90025"/>
            </a:xfrm>
            <a:custGeom>
              <a:rect b="b" l="l" r="r" t="t"/>
              <a:pathLst>
                <a:path extrusionOk="0" h="3601" w="4871">
                  <a:moveTo>
                    <a:pt x="4515" y="0"/>
                  </a:moveTo>
                  <a:cubicBezTo>
                    <a:pt x="4387" y="0"/>
                    <a:pt x="4233" y="49"/>
                    <a:pt x="4070" y="149"/>
                  </a:cubicBezTo>
                  <a:lnTo>
                    <a:pt x="801" y="2017"/>
                  </a:lnTo>
                  <a:cubicBezTo>
                    <a:pt x="367" y="2251"/>
                    <a:pt x="67" y="2718"/>
                    <a:pt x="0" y="3218"/>
                  </a:cubicBezTo>
                  <a:cubicBezTo>
                    <a:pt x="0" y="3468"/>
                    <a:pt x="143" y="3601"/>
                    <a:pt x="356" y="3601"/>
                  </a:cubicBezTo>
                  <a:cubicBezTo>
                    <a:pt x="484" y="3601"/>
                    <a:pt x="638" y="3552"/>
                    <a:pt x="801" y="3452"/>
                  </a:cubicBezTo>
                  <a:lnTo>
                    <a:pt x="4070" y="1584"/>
                  </a:lnTo>
                  <a:cubicBezTo>
                    <a:pt x="4504" y="1350"/>
                    <a:pt x="4804" y="883"/>
                    <a:pt x="4871" y="383"/>
                  </a:cubicBezTo>
                  <a:cubicBezTo>
                    <a:pt x="4871" y="133"/>
                    <a:pt x="4728" y="0"/>
                    <a:pt x="451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80"/>
            <p:cNvSpPr/>
            <p:nvPr/>
          </p:nvSpPr>
          <p:spPr>
            <a:xfrm>
              <a:off x="2672075" y="2508550"/>
              <a:ext cx="121775" cy="90200"/>
            </a:xfrm>
            <a:custGeom>
              <a:rect b="b" l="l" r="r" t="t"/>
              <a:pathLst>
                <a:path extrusionOk="0" h="3608" w="4871">
                  <a:moveTo>
                    <a:pt x="4509" y="1"/>
                  </a:moveTo>
                  <a:cubicBezTo>
                    <a:pt x="4382" y="1"/>
                    <a:pt x="4231" y="49"/>
                    <a:pt x="4070" y="148"/>
                  </a:cubicBezTo>
                  <a:lnTo>
                    <a:pt x="801" y="2016"/>
                  </a:lnTo>
                  <a:cubicBezTo>
                    <a:pt x="368" y="2283"/>
                    <a:pt x="67" y="2717"/>
                    <a:pt x="1" y="3217"/>
                  </a:cubicBezTo>
                  <a:cubicBezTo>
                    <a:pt x="1" y="3475"/>
                    <a:pt x="153" y="3608"/>
                    <a:pt x="377" y="3608"/>
                  </a:cubicBezTo>
                  <a:cubicBezTo>
                    <a:pt x="501" y="3608"/>
                    <a:pt x="647" y="3567"/>
                    <a:pt x="801" y="3484"/>
                  </a:cubicBezTo>
                  <a:lnTo>
                    <a:pt x="4070" y="1582"/>
                  </a:lnTo>
                  <a:cubicBezTo>
                    <a:pt x="4504" y="1349"/>
                    <a:pt x="4804" y="915"/>
                    <a:pt x="4871" y="415"/>
                  </a:cubicBezTo>
                  <a:cubicBezTo>
                    <a:pt x="4871" y="142"/>
                    <a:pt x="4725" y="1"/>
                    <a:pt x="4509"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80"/>
            <p:cNvSpPr/>
            <p:nvPr/>
          </p:nvSpPr>
          <p:spPr>
            <a:xfrm>
              <a:off x="2331825" y="2723050"/>
              <a:ext cx="63425" cy="84225"/>
            </a:xfrm>
            <a:custGeom>
              <a:rect b="b" l="l" r="r" t="t"/>
              <a:pathLst>
                <a:path extrusionOk="0" h="3369" w="2537">
                  <a:moveTo>
                    <a:pt x="2377" y="1"/>
                  </a:moveTo>
                  <a:cubicBezTo>
                    <a:pt x="2343" y="1"/>
                    <a:pt x="2306" y="13"/>
                    <a:pt x="2269" y="41"/>
                  </a:cubicBezTo>
                  <a:lnTo>
                    <a:pt x="268" y="1175"/>
                  </a:lnTo>
                  <a:cubicBezTo>
                    <a:pt x="101" y="1275"/>
                    <a:pt x="1" y="1442"/>
                    <a:pt x="1" y="1642"/>
                  </a:cubicBezTo>
                  <a:lnTo>
                    <a:pt x="1" y="3176"/>
                  </a:lnTo>
                  <a:cubicBezTo>
                    <a:pt x="1" y="3300"/>
                    <a:pt x="74" y="3369"/>
                    <a:pt x="167" y="3369"/>
                  </a:cubicBezTo>
                  <a:cubicBezTo>
                    <a:pt x="199" y="3369"/>
                    <a:pt x="233" y="3360"/>
                    <a:pt x="268" y="3343"/>
                  </a:cubicBezTo>
                  <a:lnTo>
                    <a:pt x="2269" y="2176"/>
                  </a:lnTo>
                  <a:cubicBezTo>
                    <a:pt x="2403" y="2076"/>
                    <a:pt x="2503" y="1909"/>
                    <a:pt x="2536" y="1709"/>
                  </a:cubicBezTo>
                  <a:lnTo>
                    <a:pt x="2536" y="208"/>
                  </a:lnTo>
                  <a:cubicBezTo>
                    <a:pt x="2536" y="87"/>
                    <a:pt x="2466" y="1"/>
                    <a:pt x="2377"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80"/>
            <p:cNvSpPr/>
            <p:nvPr/>
          </p:nvSpPr>
          <p:spPr>
            <a:xfrm>
              <a:off x="2355175" y="2785775"/>
              <a:ext cx="16725" cy="23375"/>
            </a:xfrm>
            <a:custGeom>
              <a:rect b="b" l="l" r="r" t="t"/>
              <a:pathLst>
                <a:path extrusionOk="0" h="935" w="669">
                  <a:moveTo>
                    <a:pt x="668" y="0"/>
                  </a:moveTo>
                  <a:lnTo>
                    <a:pt x="1" y="367"/>
                  </a:lnTo>
                  <a:lnTo>
                    <a:pt x="335" y="934"/>
                  </a:lnTo>
                  <a:lnTo>
                    <a:pt x="668"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80"/>
            <p:cNvSpPr/>
            <p:nvPr/>
          </p:nvSpPr>
          <p:spPr>
            <a:xfrm>
              <a:off x="2591200" y="2588125"/>
              <a:ext cx="57550" cy="79250"/>
            </a:xfrm>
            <a:custGeom>
              <a:rect b="b" l="l" r="r" t="t"/>
              <a:pathLst>
                <a:path extrusionOk="0" h="3170" w="2302">
                  <a:moveTo>
                    <a:pt x="2202" y="1"/>
                  </a:moveTo>
                  <a:lnTo>
                    <a:pt x="734" y="501"/>
                  </a:lnTo>
                  <a:cubicBezTo>
                    <a:pt x="634" y="534"/>
                    <a:pt x="567" y="668"/>
                    <a:pt x="600" y="701"/>
                  </a:cubicBezTo>
                  <a:lnTo>
                    <a:pt x="867" y="935"/>
                  </a:lnTo>
                  <a:cubicBezTo>
                    <a:pt x="0" y="2269"/>
                    <a:pt x="300" y="2869"/>
                    <a:pt x="1067" y="3170"/>
                  </a:cubicBezTo>
                  <a:cubicBezTo>
                    <a:pt x="834" y="2903"/>
                    <a:pt x="901" y="2069"/>
                    <a:pt x="1368" y="1368"/>
                  </a:cubicBezTo>
                  <a:lnTo>
                    <a:pt x="1635" y="1602"/>
                  </a:lnTo>
                  <a:cubicBezTo>
                    <a:pt x="1650" y="1617"/>
                    <a:pt x="1669" y="1624"/>
                    <a:pt x="1689" y="1624"/>
                  </a:cubicBezTo>
                  <a:cubicBezTo>
                    <a:pt x="1756" y="1624"/>
                    <a:pt x="1835" y="1553"/>
                    <a:pt x="1835" y="1502"/>
                  </a:cubicBezTo>
                  <a:lnTo>
                    <a:pt x="2302" y="101"/>
                  </a:lnTo>
                  <a:cubicBezTo>
                    <a:pt x="2302" y="34"/>
                    <a:pt x="2268" y="1"/>
                    <a:pt x="2202"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80"/>
            <p:cNvSpPr/>
            <p:nvPr/>
          </p:nvSpPr>
          <p:spPr>
            <a:xfrm>
              <a:off x="3995525" y="1168975"/>
              <a:ext cx="434500" cy="675125"/>
            </a:xfrm>
            <a:custGeom>
              <a:rect b="b" l="l" r="r" t="t"/>
              <a:pathLst>
                <a:path extrusionOk="0" h="27005" w="17380">
                  <a:moveTo>
                    <a:pt x="17168" y="1"/>
                  </a:moveTo>
                  <a:cubicBezTo>
                    <a:pt x="17113" y="1"/>
                    <a:pt x="17049" y="20"/>
                    <a:pt x="16979" y="59"/>
                  </a:cubicBezTo>
                  <a:lnTo>
                    <a:pt x="434" y="9600"/>
                  </a:lnTo>
                  <a:cubicBezTo>
                    <a:pt x="167" y="9766"/>
                    <a:pt x="34" y="10033"/>
                    <a:pt x="0" y="10333"/>
                  </a:cubicBezTo>
                  <a:lnTo>
                    <a:pt x="0" y="26712"/>
                  </a:lnTo>
                  <a:cubicBezTo>
                    <a:pt x="0" y="26899"/>
                    <a:pt x="99" y="27004"/>
                    <a:pt x="238" y="27004"/>
                  </a:cubicBezTo>
                  <a:cubicBezTo>
                    <a:pt x="298" y="27004"/>
                    <a:pt x="364" y="26985"/>
                    <a:pt x="434" y="26945"/>
                  </a:cubicBezTo>
                  <a:lnTo>
                    <a:pt x="16979" y="17405"/>
                  </a:lnTo>
                  <a:cubicBezTo>
                    <a:pt x="17213" y="17238"/>
                    <a:pt x="17380" y="16971"/>
                    <a:pt x="17380" y="16671"/>
                  </a:cubicBezTo>
                  <a:lnTo>
                    <a:pt x="17380" y="293"/>
                  </a:lnTo>
                  <a:cubicBezTo>
                    <a:pt x="17380" y="106"/>
                    <a:pt x="17297" y="1"/>
                    <a:pt x="1716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80"/>
            <p:cNvSpPr/>
            <p:nvPr/>
          </p:nvSpPr>
          <p:spPr>
            <a:xfrm>
              <a:off x="3995525" y="1168975"/>
              <a:ext cx="434500" cy="675125"/>
            </a:xfrm>
            <a:custGeom>
              <a:rect b="b" l="l" r="r" t="t"/>
              <a:pathLst>
                <a:path extrusionOk="0" h="27005" w="17380">
                  <a:moveTo>
                    <a:pt x="17168" y="1"/>
                  </a:moveTo>
                  <a:cubicBezTo>
                    <a:pt x="17113" y="1"/>
                    <a:pt x="17049" y="20"/>
                    <a:pt x="16979" y="59"/>
                  </a:cubicBezTo>
                  <a:lnTo>
                    <a:pt x="434" y="9600"/>
                  </a:lnTo>
                  <a:cubicBezTo>
                    <a:pt x="167" y="9766"/>
                    <a:pt x="34" y="10033"/>
                    <a:pt x="0" y="10333"/>
                  </a:cubicBezTo>
                  <a:lnTo>
                    <a:pt x="0" y="26712"/>
                  </a:lnTo>
                  <a:cubicBezTo>
                    <a:pt x="0" y="26899"/>
                    <a:pt x="99" y="27004"/>
                    <a:pt x="238" y="27004"/>
                  </a:cubicBezTo>
                  <a:cubicBezTo>
                    <a:pt x="298" y="27004"/>
                    <a:pt x="364" y="26985"/>
                    <a:pt x="434" y="26945"/>
                  </a:cubicBezTo>
                  <a:lnTo>
                    <a:pt x="16979" y="17405"/>
                  </a:lnTo>
                  <a:cubicBezTo>
                    <a:pt x="17213" y="17238"/>
                    <a:pt x="17380" y="16971"/>
                    <a:pt x="17380" y="16671"/>
                  </a:cubicBezTo>
                  <a:lnTo>
                    <a:pt x="17380" y="293"/>
                  </a:lnTo>
                  <a:cubicBezTo>
                    <a:pt x="17380" y="106"/>
                    <a:pt x="17297" y="1"/>
                    <a:pt x="171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80"/>
            <p:cNvSpPr/>
            <p:nvPr/>
          </p:nvSpPr>
          <p:spPr>
            <a:xfrm>
              <a:off x="3995525" y="1402275"/>
              <a:ext cx="434500" cy="441650"/>
            </a:xfrm>
            <a:custGeom>
              <a:rect b="b" l="l" r="r" t="t"/>
              <a:pathLst>
                <a:path extrusionOk="0" h="17666" w="17380">
                  <a:moveTo>
                    <a:pt x="12776" y="1"/>
                  </a:moveTo>
                  <a:lnTo>
                    <a:pt x="10008" y="4904"/>
                  </a:lnTo>
                  <a:lnTo>
                    <a:pt x="11942" y="7406"/>
                  </a:lnTo>
                  <a:lnTo>
                    <a:pt x="5538" y="1869"/>
                  </a:lnTo>
                  <a:lnTo>
                    <a:pt x="0" y="13844"/>
                  </a:lnTo>
                  <a:lnTo>
                    <a:pt x="0" y="17346"/>
                  </a:lnTo>
                  <a:cubicBezTo>
                    <a:pt x="0" y="17542"/>
                    <a:pt x="108" y="17666"/>
                    <a:pt x="257" y="17666"/>
                  </a:cubicBezTo>
                  <a:cubicBezTo>
                    <a:pt x="311" y="17666"/>
                    <a:pt x="372" y="17649"/>
                    <a:pt x="434" y="17613"/>
                  </a:cubicBezTo>
                  <a:lnTo>
                    <a:pt x="16979" y="8073"/>
                  </a:lnTo>
                  <a:cubicBezTo>
                    <a:pt x="17213" y="7906"/>
                    <a:pt x="17380" y="7606"/>
                    <a:pt x="17380" y="7339"/>
                  </a:cubicBezTo>
                  <a:lnTo>
                    <a:pt x="17380" y="4237"/>
                  </a:lnTo>
                  <a:lnTo>
                    <a:pt x="12776"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80"/>
            <p:cNvSpPr/>
            <p:nvPr/>
          </p:nvSpPr>
          <p:spPr>
            <a:xfrm>
              <a:off x="4299900" y="1272475"/>
              <a:ext cx="62575" cy="80700"/>
            </a:xfrm>
            <a:custGeom>
              <a:rect b="b" l="l" r="r" t="t"/>
              <a:pathLst>
                <a:path extrusionOk="0" h="3228" w="2503">
                  <a:moveTo>
                    <a:pt x="1818" y="1"/>
                  </a:moveTo>
                  <a:cubicBezTo>
                    <a:pt x="1654" y="1"/>
                    <a:pt x="1468" y="51"/>
                    <a:pt x="1268" y="156"/>
                  </a:cubicBezTo>
                  <a:cubicBezTo>
                    <a:pt x="535" y="656"/>
                    <a:pt x="68" y="1457"/>
                    <a:pt x="1" y="2324"/>
                  </a:cubicBezTo>
                  <a:cubicBezTo>
                    <a:pt x="1" y="2894"/>
                    <a:pt x="288" y="3227"/>
                    <a:pt x="707" y="3227"/>
                  </a:cubicBezTo>
                  <a:cubicBezTo>
                    <a:pt x="876" y="3227"/>
                    <a:pt x="1067" y="3173"/>
                    <a:pt x="1268" y="3058"/>
                  </a:cubicBezTo>
                  <a:cubicBezTo>
                    <a:pt x="2002" y="2557"/>
                    <a:pt x="2469" y="1757"/>
                    <a:pt x="2503" y="890"/>
                  </a:cubicBezTo>
                  <a:cubicBezTo>
                    <a:pt x="2503" y="317"/>
                    <a:pt x="2230" y="1"/>
                    <a:pt x="181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80"/>
            <p:cNvSpPr/>
            <p:nvPr/>
          </p:nvSpPr>
          <p:spPr>
            <a:xfrm>
              <a:off x="2002425" y="2282025"/>
              <a:ext cx="2507650" cy="1988200"/>
            </a:xfrm>
            <a:custGeom>
              <a:rect b="b" l="l" r="r" t="t"/>
              <a:pathLst>
                <a:path extrusionOk="0" h="79528" w="100306">
                  <a:moveTo>
                    <a:pt x="99545" y="0"/>
                  </a:moveTo>
                  <a:cubicBezTo>
                    <a:pt x="99363" y="0"/>
                    <a:pt x="99157" y="55"/>
                    <a:pt x="98938" y="169"/>
                  </a:cubicBezTo>
                  <a:lnTo>
                    <a:pt x="1335" y="56543"/>
                  </a:lnTo>
                  <a:cubicBezTo>
                    <a:pt x="568" y="57043"/>
                    <a:pt x="68" y="57911"/>
                    <a:pt x="1" y="58845"/>
                  </a:cubicBezTo>
                  <a:lnTo>
                    <a:pt x="1" y="78559"/>
                  </a:lnTo>
                  <a:cubicBezTo>
                    <a:pt x="1" y="79180"/>
                    <a:pt x="309" y="79527"/>
                    <a:pt x="753" y="79527"/>
                  </a:cubicBezTo>
                  <a:cubicBezTo>
                    <a:pt x="930" y="79527"/>
                    <a:pt x="1127" y="79473"/>
                    <a:pt x="1335" y="79359"/>
                  </a:cubicBezTo>
                  <a:lnTo>
                    <a:pt x="98938" y="22986"/>
                  </a:lnTo>
                  <a:cubicBezTo>
                    <a:pt x="99739" y="22485"/>
                    <a:pt x="100239" y="21618"/>
                    <a:pt x="100306" y="20684"/>
                  </a:cubicBezTo>
                  <a:lnTo>
                    <a:pt x="100306" y="937"/>
                  </a:lnTo>
                  <a:cubicBezTo>
                    <a:pt x="100306" y="341"/>
                    <a:pt x="99999" y="0"/>
                    <a:pt x="99545"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80"/>
            <p:cNvSpPr/>
            <p:nvPr/>
          </p:nvSpPr>
          <p:spPr>
            <a:xfrm>
              <a:off x="2064975" y="3778150"/>
              <a:ext cx="125950" cy="162650"/>
            </a:xfrm>
            <a:custGeom>
              <a:rect b="b" l="l" r="r" t="t"/>
              <a:pathLst>
                <a:path extrusionOk="0" h="6506" w="5038">
                  <a:moveTo>
                    <a:pt x="2536" y="0"/>
                  </a:moveTo>
                  <a:lnTo>
                    <a:pt x="1" y="4337"/>
                  </a:lnTo>
                  <a:lnTo>
                    <a:pt x="1268" y="3603"/>
                  </a:lnTo>
                  <a:lnTo>
                    <a:pt x="1268" y="6505"/>
                  </a:lnTo>
                  <a:lnTo>
                    <a:pt x="3803" y="5071"/>
                  </a:lnTo>
                  <a:lnTo>
                    <a:pt x="3803" y="2169"/>
                  </a:lnTo>
                  <a:lnTo>
                    <a:pt x="5038" y="1435"/>
                  </a:lnTo>
                  <a:lnTo>
                    <a:pt x="2536"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80"/>
            <p:cNvSpPr/>
            <p:nvPr/>
          </p:nvSpPr>
          <p:spPr>
            <a:xfrm>
              <a:off x="2063300" y="4010975"/>
              <a:ext cx="26725" cy="90750"/>
            </a:xfrm>
            <a:custGeom>
              <a:rect b="b" l="l" r="r" t="t"/>
              <a:pathLst>
                <a:path extrusionOk="0" h="3630" w="1069">
                  <a:moveTo>
                    <a:pt x="706" y="0"/>
                  </a:moveTo>
                  <a:cubicBezTo>
                    <a:pt x="658" y="0"/>
                    <a:pt x="610" y="19"/>
                    <a:pt x="568" y="61"/>
                  </a:cubicBezTo>
                  <a:cubicBezTo>
                    <a:pt x="401" y="161"/>
                    <a:pt x="268" y="294"/>
                    <a:pt x="168" y="461"/>
                  </a:cubicBezTo>
                  <a:cubicBezTo>
                    <a:pt x="68" y="728"/>
                    <a:pt x="1" y="995"/>
                    <a:pt x="34" y="1295"/>
                  </a:cubicBezTo>
                  <a:lnTo>
                    <a:pt x="68" y="1395"/>
                  </a:lnTo>
                  <a:lnTo>
                    <a:pt x="368" y="1195"/>
                  </a:lnTo>
                  <a:lnTo>
                    <a:pt x="368" y="1095"/>
                  </a:lnTo>
                  <a:cubicBezTo>
                    <a:pt x="368" y="1028"/>
                    <a:pt x="368" y="961"/>
                    <a:pt x="368" y="895"/>
                  </a:cubicBezTo>
                  <a:cubicBezTo>
                    <a:pt x="368" y="761"/>
                    <a:pt x="435" y="628"/>
                    <a:pt x="568" y="528"/>
                  </a:cubicBezTo>
                  <a:cubicBezTo>
                    <a:pt x="582" y="514"/>
                    <a:pt x="601" y="506"/>
                    <a:pt x="622" y="506"/>
                  </a:cubicBezTo>
                  <a:cubicBezTo>
                    <a:pt x="651" y="506"/>
                    <a:pt x="682" y="522"/>
                    <a:pt x="701" y="561"/>
                  </a:cubicBezTo>
                  <a:cubicBezTo>
                    <a:pt x="735" y="628"/>
                    <a:pt x="768" y="695"/>
                    <a:pt x="768" y="761"/>
                  </a:cubicBezTo>
                  <a:cubicBezTo>
                    <a:pt x="768" y="928"/>
                    <a:pt x="735" y="1061"/>
                    <a:pt x="701" y="1195"/>
                  </a:cubicBezTo>
                  <a:cubicBezTo>
                    <a:pt x="635" y="1428"/>
                    <a:pt x="568" y="1662"/>
                    <a:pt x="468" y="1895"/>
                  </a:cubicBezTo>
                  <a:cubicBezTo>
                    <a:pt x="368" y="2196"/>
                    <a:pt x="301" y="2396"/>
                    <a:pt x="268" y="2529"/>
                  </a:cubicBezTo>
                  <a:lnTo>
                    <a:pt x="168" y="2763"/>
                  </a:lnTo>
                  <a:lnTo>
                    <a:pt x="101" y="2963"/>
                  </a:lnTo>
                  <a:cubicBezTo>
                    <a:pt x="68" y="3096"/>
                    <a:pt x="34" y="3196"/>
                    <a:pt x="34" y="3196"/>
                  </a:cubicBezTo>
                  <a:lnTo>
                    <a:pt x="34" y="3630"/>
                  </a:lnTo>
                  <a:lnTo>
                    <a:pt x="1035" y="3030"/>
                  </a:lnTo>
                  <a:lnTo>
                    <a:pt x="1035" y="2563"/>
                  </a:lnTo>
                  <a:lnTo>
                    <a:pt x="401" y="2929"/>
                  </a:lnTo>
                  <a:cubicBezTo>
                    <a:pt x="401" y="2896"/>
                    <a:pt x="401" y="2896"/>
                    <a:pt x="401" y="2863"/>
                  </a:cubicBezTo>
                  <a:cubicBezTo>
                    <a:pt x="435" y="2796"/>
                    <a:pt x="468" y="2729"/>
                    <a:pt x="501" y="2629"/>
                  </a:cubicBezTo>
                  <a:lnTo>
                    <a:pt x="568" y="2462"/>
                  </a:lnTo>
                  <a:cubicBezTo>
                    <a:pt x="635" y="2262"/>
                    <a:pt x="668" y="2096"/>
                    <a:pt x="701" y="1995"/>
                  </a:cubicBezTo>
                  <a:cubicBezTo>
                    <a:pt x="835" y="1662"/>
                    <a:pt x="935" y="1395"/>
                    <a:pt x="968" y="1262"/>
                  </a:cubicBezTo>
                  <a:cubicBezTo>
                    <a:pt x="1035" y="1061"/>
                    <a:pt x="1068" y="795"/>
                    <a:pt x="1068" y="561"/>
                  </a:cubicBezTo>
                  <a:cubicBezTo>
                    <a:pt x="1068" y="394"/>
                    <a:pt x="1002" y="228"/>
                    <a:pt x="902" y="94"/>
                  </a:cubicBezTo>
                  <a:cubicBezTo>
                    <a:pt x="843" y="36"/>
                    <a:pt x="774" y="0"/>
                    <a:pt x="706"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80"/>
            <p:cNvSpPr/>
            <p:nvPr/>
          </p:nvSpPr>
          <p:spPr>
            <a:xfrm>
              <a:off x="2094175" y="3992150"/>
              <a:ext cx="26700" cy="86575"/>
            </a:xfrm>
            <a:custGeom>
              <a:rect b="b" l="l" r="r" t="t"/>
              <a:pathLst>
                <a:path extrusionOk="0" h="3463" w="1068">
                  <a:moveTo>
                    <a:pt x="730" y="0"/>
                  </a:moveTo>
                  <a:cubicBezTo>
                    <a:pt x="671" y="0"/>
                    <a:pt x="612" y="17"/>
                    <a:pt x="567" y="47"/>
                  </a:cubicBezTo>
                  <a:cubicBezTo>
                    <a:pt x="400" y="147"/>
                    <a:pt x="267" y="313"/>
                    <a:pt x="200" y="514"/>
                  </a:cubicBezTo>
                  <a:cubicBezTo>
                    <a:pt x="134" y="714"/>
                    <a:pt x="67" y="947"/>
                    <a:pt x="100" y="1147"/>
                  </a:cubicBezTo>
                  <a:lnTo>
                    <a:pt x="100" y="1214"/>
                  </a:lnTo>
                  <a:lnTo>
                    <a:pt x="400" y="1047"/>
                  </a:lnTo>
                  <a:lnTo>
                    <a:pt x="400" y="947"/>
                  </a:lnTo>
                  <a:cubicBezTo>
                    <a:pt x="400" y="880"/>
                    <a:pt x="400" y="780"/>
                    <a:pt x="434" y="714"/>
                  </a:cubicBezTo>
                  <a:cubicBezTo>
                    <a:pt x="467" y="614"/>
                    <a:pt x="501" y="547"/>
                    <a:pt x="601" y="514"/>
                  </a:cubicBezTo>
                  <a:cubicBezTo>
                    <a:pt x="626" y="497"/>
                    <a:pt x="649" y="489"/>
                    <a:pt x="669" y="489"/>
                  </a:cubicBezTo>
                  <a:cubicBezTo>
                    <a:pt x="730" y="489"/>
                    <a:pt x="767" y="564"/>
                    <a:pt x="767" y="714"/>
                  </a:cubicBezTo>
                  <a:lnTo>
                    <a:pt x="767" y="780"/>
                  </a:lnTo>
                  <a:cubicBezTo>
                    <a:pt x="767" y="947"/>
                    <a:pt x="734" y="1081"/>
                    <a:pt x="701" y="1247"/>
                  </a:cubicBezTo>
                  <a:cubicBezTo>
                    <a:pt x="634" y="1381"/>
                    <a:pt x="534" y="1481"/>
                    <a:pt x="400" y="1548"/>
                  </a:cubicBezTo>
                  <a:lnTo>
                    <a:pt x="400" y="1981"/>
                  </a:lnTo>
                  <a:cubicBezTo>
                    <a:pt x="467" y="1943"/>
                    <a:pt x="526" y="1924"/>
                    <a:pt x="575" y="1924"/>
                  </a:cubicBezTo>
                  <a:cubicBezTo>
                    <a:pt x="699" y="1924"/>
                    <a:pt x="767" y="2043"/>
                    <a:pt x="767" y="2281"/>
                  </a:cubicBezTo>
                  <a:lnTo>
                    <a:pt x="767" y="2482"/>
                  </a:lnTo>
                  <a:cubicBezTo>
                    <a:pt x="767" y="2648"/>
                    <a:pt x="701" y="2815"/>
                    <a:pt x="534" y="2915"/>
                  </a:cubicBezTo>
                  <a:cubicBezTo>
                    <a:pt x="517" y="2932"/>
                    <a:pt x="492" y="2940"/>
                    <a:pt x="467" y="2940"/>
                  </a:cubicBezTo>
                  <a:cubicBezTo>
                    <a:pt x="442" y="2940"/>
                    <a:pt x="417" y="2932"/>
                    <a:pt x="400" y="2915"/>
                  </a:cubicBezTo>
                  <a:cubicBezTo>
                    <a:pt x="367" y="2849"/>
                    <a:pt x="334" y="2815"/>
                    <a:pt x="334" y="2748"/>
                  </a:cubicBezTo>
                  <a:lnTo>
                    <a:pt x="334" y="2615"/>
                  </a:lnTo>
                  <a:lnTo>
                    <a:pt x="34" y="2849"/>
                  </a:lnTo>
                  <a:lnTo>
                    <a:pt x="34" y="2915"/>
                  </a:lnTo>
                  <a:cubicBezTo>
                    <a:pt x="0" y="3082"/>
                    <a:pt x="67" y="3249"/>
                    <a:pt x="167" y="3382"/>
                  </a:cubicBezTo>
                  <a:cubicBezTo>
                    <a:pt x="222" y="3437"/>
                    <a:pt x="297" y="3462"/>
                    <a:pt x="371" y="3462"/>
                  </a:cubicBezTo>
                  <a:cubicBezTo>
                    <a:pt x="430" y="3462"/>
                    <a:pt x="489" y="3446"/>
                    <a:pt x="534" y="3416"/>
                  </a:cubicBezTo>
                  <a:cubicBezTo>
                    <a:pt x="701" y="3316"/>
                    <a:pt x="834" y="3149"/>
                    <a:pt x="901" y="2982"/>
                  </a:cubicBezTo>
                  <a:cubicBezTo>
                    <a:pt x="1034" y="2748"/>
                    <a:pt x="1068" y="2515"/>
                    <a:pt x="1068" y="2281"/>
                  </a:cubicBezTo>
                  <a:lnTo>
                    <a:pt x="1068" y="2015"/>
                  </a:lnTo>
                  <a:cubicBezTo>
                    <a:pt x="1068" y="1915"/>
                    <a:pt x="1068" y="1848"/>
                    <a:pt x="1034" y="1748"/>
                  </a:cubicBezTo>
                  <a:cubicBezTo>
                    <a:pt x="1001" y="1614"/>
                    <a:pt x="934" y="1548"/>
                    <a:pt x="801" y="1514"/>
                  </a:cubicBezTo>
                  <a:cubicBezTo>
                    <a:pt x="867" y="1414"/>
                    <a:pt x="901" y="1347"/>
                    <a:pt x="934" y="1281"/>
                  </a:cubicBezTo>
                  <a:cubicBezTo>
                    <a:pt x="1001" y="1081"/>
                    <a:pt x="1034" y="880"/>
                    <a:pt x="1068" y="680"/>
                  </a:cubicBezTo>
                  <a:lnTo>
                    <a:pt x="1068" y="547"/>
                  </a:lnTo>
                  <a:cubicBezTo>
                    <a:pt x="1068" y="380"/>
                    <a:pt x="1034" y="213"/>
                    <a:pt x="934" y="80"/>
                  </a:cubicBezTo>
                  <a:cubicBezTo>
                    <a:pt x="879" y="25"/>
                    <a:pt x="804" y="0"/>
                    <a:pt x="730"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80"/>
            <p:cNvSpPr/>
            <p:nvPr/>
          </p:nvSpPr>
          <p:spPr>
            <a:xfrm>
              <a:off x="2126700" y="4049175"/>
              <a:ext cx="8350" cy="16700"/>
            </a:xfrm>
            <a:custGeom>
              <a:rect b="b" l="l" r="r" t="t"/>
              <a:pathLst>
                <a:path extrusionOk="0" h="668" w="334">
                  <a:moveTo>
                    <a:pt x="334" y="0"/>
                  </a:moveTo>
                  <a:lnTo>
                    <a:pt x="0" y="167"/>
                  </a:lnTo>
                  <a:lnTo>
                    <a:pt x="0" y="668"/>
                  </a:lnTo>
                  <a:lnTo>
                    <a:pt x="334" y="467"/>
                  </a:lnTo>
                  <a:lnTo>
                    <a:pt x="334"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80"/>
            <p:cNvSpPr/>
            <p:nvPr/>
          </p:nvSpPr>
          <p:spPr>
            <a:xfrm>
              <a:off x="2140025" y="3965575"/>
              <a:ext cx="25875" cy="86450"/>
            </a:xfrm>
            <a:custGeom>
              <a:rect b="b" l="l" r="r" t="t"/>
              <a:pathLst>
                <a:path extrusionOk="0" h="3458" w="1035">
                  <a:moveTo>
                    <a:pt x="601" y="509"/>
                  </a:moveTo>
                  <a:cubicBezTo>
                    <a:pt x="701" y="509"/>
                    <a:pt x="735" y="643"/>
                    <a:pt x="735" y="843"/>
                  </a:cubicBezTo>
                  <a:cubicBezTo>
                    <a:pt x="735" y="976"/>
                    <a:pt x="735" y="1076"/>
                    <a:pt x="701" y="1176"/>
                  </a:cubicBezTo>
                  <a:cubicBezTo>
                    <a:pt x="668" y="1276"/>
                    <a:pt x="635" y="1343"/>
                    <a:pt x="535" y="1410"/>
                  </a:cubicBezTo>
                  <a:cubicBezTo>
                    <a:pt x="507" y="1424"/>
                    <a:pt x="479" y="1432"/>
                    <a:pt x="454" y="1432"/>
                  </a:cubicBezTo>
                  <a:cubicBezTo>
                    <a:pt x="418" y="1432"/>
                    <a:pt x="387" y="1415"/>
                    <a:pt x="368" y="1376"/>
                  </a:cubicBezTo>
                  <a:cubicBezTo>
                    <a:pt x="334" y="1276"/>
                    <a:pt x="334" y="1210"/>
                    <a:pt x="334" y="1110"/>
                  </a:cubicBezTo>
                  <a:cubicBezTo>
                    <a:pt x="334" y="1009"/>
                    <a:pt x="334" y="943"/>
                    <a:pt x="334" y="876"/>
                  </a:cubicBezTo>
                  <a:cubicBezTo>
                    <a:pt x="334" y="809"/>
                    <a:pt x="368" y="743"/>
                    <a:pt x="401" y="676"/>
                  </a:cubicBezTo>
                  <a:cubicBezTo>
                    <a:pt x="401" y="609"/>
                    <a:pt x="468" y="576"/>
                    <a:pt x="535" y="542"/>
                  </a:cubicBezTo>
                  <a:cubicBezTo>
                    <a:pt x="535" y="509"/>
                    <a:pt x="568" y="509"/>
                    <a:pt x="601" y="509"/>
                  </a:cubicBezTo>
                  <a:close/>
                  <a:moveTo>
                    <a:pt x="609" y="1962"/>
                  </a:moveTo>
                  <a:cubicBezTo>
                    <a:pt x="616" y="1962"/>
                    <a:pt x="623" y="1966"/>
                    <a:pt x="635" y="1977"/>
                  </a:cubicBezTo>
                  <a:cubicBezTo>
                    <a:pt x="701" y="1977"/>
                    <a:pt x="735" y="2110"/>
                    <a:pt x="735" y="2310"/>
                  </a:cubicBezTo>
                  <a:lnTo>
                    <a:pt x="735" y="2444"/>
                  </a:lnTo>
                  <a:cubicBezTo>
                    <a:pt x="735" y="2477"/>
                    <a:pt x="735" y="2544"/>
                    <a:pt x="735" y="2611"/>
                  </a:cubicBezTo>
                  <a:cubicBezTo>
                    <a:pt x="701" y="2711"/>
                    <a:pt x="635" y="2844"/>
                    <a:pt x="535" y="2911"/>
                  </a:cubicBezTo>
                  <a:cubicBezTo>
                    <a:pt x="518" y="2927"/>
                    <a:pt x="493" y="2936"/>
                    <a:pt x="468" y="2936"/>
                  </a:cubicBezTo>
                  <a:cubicBezTo>
                    <a:pt x="443" y="2936"/>
                    <a:pt x="418" y="2927"/>
                    <a:pt x="401" y="2911"/>
                  </a:cubicBezTo>
                  <a:cubicBezTo>
                    <a:pt x="368" y="2844"/>
                    <a:pt x="334" y="2744"/>
                    <a:pt x="334" y="2677"/>
                  </a:cubicBezTo>
                  <a:lnTo>
                    <a:pt x="334" y="2544"/>
                  </a:lnTo>
                  <a:cubicBezTo>
                    <a:pt x="334" y="2444"/>
                    <a:pt x="334" y="2344"/>
                    <a:pt x="368" y="2277"/>
                  </a:cubicBezTo>
                  <a:cubicBezTo>
                    <a:pt x="368" y="2144"/>
                    <a:pt x="434" y="2044"/>
                    <a:pt x="535" y="1977"/>
                  </a:cubicBezTo>
                  <a:cubicBezTo>
                    <a:pt x="579" y="1977"/>
                    <a:pt x="594" y="1962"/>
                    <a:pt x="609" y="1962"/>
                  </a:cubicBezTo>
                  <a:close/>
                  <a:moveTo>
                    <a:pt x="718" y="0"/>
                  </a:moveTo>
                  <a:cubicBezTo>
                    <a:pt x="651" y="0"/>
                    <a:pt x="585" y="25"/>
                    <a:pt x="535" y="75"/>
                  </a:cubicBezTo>
                  <a:lnTo>
                    <a:pt x="501" y="75"/>
                  </a:lnTo>
                  <a:cubicBezTo>
                    <a:pt x="334" y="176"/>
                    <a:pt x="234" y="309"/>
                    <a:pt x="168" y="509"/>
                  </a:cubicBezTo>
                  <a:cubicBezTo>
                    <a:pt x="68" y="709"/>
                    <a:pt x="34" y="909"/>
                    <a:pt x="34" y="1110"/>
                  </a:cubicBezTo>
                  <a:lnTo>
                    <a:pt x="34" y="1276"/>
                  </a:lnTo>
                  <a:cubicBezTo>
                    <a:pt x="34" y="1376"/>
                    <a:pt x="34" y="1476"/>
                    <a:pt x="68" y="1577"/>
                  </a:cubicBezTo>
                  <a:cubicBezTo>
                    <a:pt x="101" y="1710"/>
                    <a:pt x="168" y="1777"/>
                    <a:pt x="268" y="1777"/>
                  </a:cubicBezTo>
                  <a:cubicBezTo>
                    <a:pt x="201" y="1877"/>
                    <a:pt x="168" y="1943"/>
                    <a:pt x="134" y="2010"/>
                  </a:cubicBezTo>
                  <a:cubicBezTo>
                    <a:pt x="34" y="2210"/>
                    <a:pt x="1" y="2410"/>
                    <a:pt x="1" y="2611"/>
                  </a:cubicBezTo>
                  <a:lnTo>
                    <a:pt x="1" y="2911"/>
                  </a:lnTo>
                  <a:cubicBezTo>
                    <a:pt x="1" y="3078"/>
                    <a:pt x="34" y="3244"/>
                    <a:pt x="168" y="3378"/>
                  </a:cubicBezTo>
                  <a:cubicBezTo>
                    <a:pt x="204" y="3433"/>
                    <a:pt x="271" y="3458"/>
                    <a:pt x="341" y="3458"/>
                  </a:cubicBezTo>
                  <a:cubicBezTo>
                    <a:pt x="398" y="3458"/>
                    <a:pt x="456" y="3441"/>
                    <a:pt x="501" y="3411"/>
                  </a:cubicBezTo>
                  <a:lnTo>
                    <a:pt x="535" y="3411"/>
                  </a:lnTo>
                  <a:cubicBezTo>
                    <a:pt x="701" y="3311"/>
                    <a:pt x="801" y="3144"/>
                    <a:pt x="901" y="2978"/>
                  </a:cubicBezTo>
                  <a:cubicBezTo>
                    <a:pt x="1002" y="2777"/>
                    <a:pt x="1035" y="2577"/>
                    <a:pt x="1035" y="2344"/>
                  </a:cubicBezTo>
                  <a:lnTo>
                    <a:pt x="1035" y="2044"/>
                  </a:lnTo>
                  <a:cubicBezTo>
                    <a:pt x="1035" y="1943"/>
                    <a:pt x="1035" y="1843"/>
                    <a:pt x="1002" y="1743"/>
                  </a:cubicBezTo>
                  <a:cubicBezTo>
                    <a:pt x="968" y="1643"/>
                    <a:pt x="901" y="1543"/>
                    <a:pt x="768" y="1510"/>
                  </a:cubicBezTo>
                  <a:cubicBezTo>
                    <a:pt x="835" y="1443"/>
                    <a:pt x="868" y="1376"/>
                    <a:pt x="901" y="1310"/>
                  </a:cubicBezTo>
                  <a:cubicBezTo>
                    <a:pt x="968" y="1110"/>
                    <a:pt x="1035" y="909"/>
                    <a:pt x="1035" y="709"/>
                  </a:cubicBezTo>
                  <a:lnTo>
                    <a:pt x="1035" y="542"/>
                  </a:lnTo>
                  <a:cubicBezTo>
                    <a:pt x="1035" y="376"/>
                    <a:pt x="1002" y="209"/>
                    <a:pt x="901" y="75"/>
                  </a:cubicBezTo>
                  <a:cubicBezTo>
                    <a:pt x="851" y="25"/>
                    <a:pt x="785" y="0"/>
                    <a:pt x="718"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80"/>
            <p:cNvSpPr/>
            <p:nvPr/>
          </p:nvSpPr>
          <p:spPr>
            <a:xfrm>
              <a:off x="2173400" y="3942425"/>
              <a:ext cx="28375" cy="96775"/>
            </a:xfrm>
            <a:custGeom>
              <a:rect b="b" l="l" r="r" t="t"/>
              <a:pathLst>
                <a:path extrusionOk="0" h="3871" w="1135">
                  <a:moveTo>
                    <a:pt x="1034" y="1"/>
                  </a:moveTo>
                  <a:lnTo>
                    <a:pt x="701" y="168"/>
                  </a:lnTo>
                  <a:lnTo>
                    <a:pt x="300" y="1569"/>
                  </a:lnTo>
                  <a:lnTo>
                    <a:pt x="300" y="401"/>
                  </a:lnTo>
                  <a:lnTo>
                    <a:pt x="0" y="601"/>
                  </a:lnTo>
                  <a:lnTo>
                    <a:pt x="0" y="3870"/>
                  </a:lnTo>
                  <a:lnTo>
                    <a:pt x="300" y="3670"/>
                  </a:lnTo>
                  <a:lnTo>
                    <a:pt x="300" y="2636"/>
                  </a:lnTo>
                  <a:lnTo>
                    <a:pt x="400" y="2302"/>
                  </a:lnTo>
                  <a:lnTo>
                    <a:pt x="734" y="3437"/>
                  </a:lnTo>
                  <a:lnTo>
                    <a:pt x="1134" y="3203"/>
                  </a:lnTo>
                  <a:lnTo>
                    <a:pt x="634" y="1569"/>
                  </a:lnTo>
                  <a:lnTo>
                    <a:pt x="1034" y="1"/>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80"/>
            <p:cNvSpPr/>
            <p:nvPr/>
          </p:nvSpPr>
          <p:spPr>
            <a:xfrm>
              <a:off x="2250950" y="3604475"/>
              <a:ext cx="5025" cy="510600"/>
            </a:xfrm>
            <a:custGeom>
              <a:rect b="b" l="l" r="r" t="t"/>
              <a:pathLst>
                <a:path extrusionOk="0" h="20424" w="201">
                  <a:moveTo>
                    <a:pt x="105" y="1"/>
                  </a:moveTo>
                  <a:cubicBezTo>
                    <a:pt x="59" y="1"/>
                    <a:pt x="17" y="26"/>
                    <a:pt x="34" y="76"/>
                  </a:cubicBezTo>
                  <a:lnTo>
                    <a:pt x="34" y="20324"/>
                  </a:lnTo>
                  <a:cubicBezTo>
                    <a:pt x="0" y="20390"/>
                    <a:pt x="67" y="20424"/>
                    <a:pt x="100" y="20424"/>
                  </a:cubicBezTo>
                  <a:cubicBezTo>
                    <a:pt x="134" y="20424"/>
                    <a:pt x="200" y="20390"/>
                    <a:pt x="200" y="20324"/>
                  </a:cubicBezTo>
                  <a:lnTo>
                    <a:pt x="200" y="76"/>
                  </a:lnTo>
                  <a:cubicBezTo>
                    <a:pt x="200" y="26"/>
                    <a:pt x="150" y="1"/>
                    <a:pt x="10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80"/>
            <p:cNvSpPr/>
            <p:nvPr/>
          </p:nvSpPr>
          <p:spPr>
            <a:xfrm>
              <a:off x="2331825" y="3565075"/>
              <a:ext cx="73425" cy="94575"/>
            </a:xfrm>
            <a:custGeom>
              <a:rect b="b" l="l" r="r" t="t"/>
              <a:pathLst>
                <a:path extrusionOk="0" h="3783" w="2937">
                  <a:moveTo>
                    <a:pt x="2144" y="0"/>
                  </a:moveTo>
                  <a:cubicBezTo>
                    <a:pt x="1944" y="0"/>
                    <a:pt x="1715" y="70"/>
                    <a:pt x="1469" y="217"/>
                  </a:cubicBezTo>
                  <a:cubicBezTo>
                    <a:pt x="601" y="751"/>
                    <a:pt x="34" y="1718"/>
                    <a:pt x="1" y="2753"/>
                  </a:cubicBezTo>
                  <a:cubicBezTo>
                    <a:pt x="1" y="3395"/>
                    <a:pt x="324" y="3783"/>
                    <a:pt x="811" y="3783"/>
                  </a:cubicBezTo>
                  <a:cubicBezTo>
                    <a:pt x="1007" y="3783"/>
                    <a:pt x="1230" y="3720"/>
                    <a:pt x="1469" y="3587"/>
                  </a:cubicBezTo>
                  <a:cubicBezTo>
                    <a:pt x="2336" y="3019"/>
                    <a:pt x="2870" y="2085"/>
                    <a:pt x="2936" y="1051"/>
                  </a:cubicBezTo>
                  <a:cubicBezTo>
                    <a:pt x="2936" y="393"/>
                    <a:pt x="2622" y="0"/>
                    <a:pt x="214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80"/>
            <p:cNvSpPr/>
            <p:nvPr/>
          </p:nvSpPr>
          <p:spPr>
            <a:xfrm>
              <a:off x="2441075" y="3161475"/>
              <a:ext cx="689700" cy="418575"/>
            </a:xfrm>
            <a:custGeom>
              <a:rect b="b" l="l" r="r" t="t"/>
              <a:pathLst>
                <a:path extrusionOk="0" h="16743" w="27588">
                  <a:moveTo>
                    <a:pt x="27232" y="1"/>
                  </a:moveTo>
                  <a:cubicBezTo>
                    <a:pt x="27104" y="1"/>
                    <a:pt x="26950" y="49"/>
                    <a:pt x="26787" y="150"/>
                  </a:cubicBezTo>
                  <a:lnTo>
                    <a:pt x="801" y="15161"/>
                  </a:lnTo>
                  <a:cubicBezTo>
                    <a:pt x="368" y="15394"/>
                    <a:pt x="67" y="15828"/>
                    <a:pt x="1" y="16328"/>
                  </a:cubicBezTo>
                  <a:cubicBezTo>
                    <a:pt x="1" y="16601"/>
                    <a:pt x="146" y="16742"/>
                    <a:pt x="363" y="16742"/>
                  </a:cubicBezTo>
                  <a:cubicBezTo>
                    <a:pt x="490" y="16742"/>
                    <a:pt x="641" y="16694"/>
                    <a:pt x="801" y="16595"/>
                  </a:cubicBezTo>
                  <a:lnTo>
                    <a:pt x="26787" y="1584"/>
                  </a:lnTo>
                  <a:cubicBezTo>
                    <a:pt x="27220" y="1351"/>
                    <a:pt x="27520" y="884"/>
                    <a:pt x="27587" y="383"/>
                  </a:cubicBezTo>
                  <a:cubicBezTo>
                    <a:pt x="27587" y="134"/>
                    <a:pt x="27444" y="1"/>
                    <a:pt x="2723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80"/>
            <p:cNvSpPr/>
            <p:nvPr/>
          </p:nvSpPr>
          <p:spPr>
            <a:xfrm>
              <a:off x="2331825" y="2854375"/>
              <a:ext cx="1551150" cy="915225"/>
            </a:xfrm>
            <a:custGeom>
              <a:rect b="b" l="l" r="r" t="t"/>
              <a:pathLst>
                <a:path extrusionOk="0" h="36609" w="62046">
                  <a:moveTo>
                    <a:pt x="61684" y="1"/>
                  </a:moveTo>
                  <a:cubicBezTo>
                    <a:pt x="61561" y="1"/>
                    <a:pt x="61411" y="42"/>
                    <a:pt x="61245" y="125"/>
                  </a:cubicBezTo>
                  <a:lnTo>
                    <a:pt x="802" y="35050"/>
                  </a:lnTo>
                  <a:cubicBezTo>
                    <a:pt x="368" y="35284"/>
                    <a:pt x="68" y="35717"/>
                    <a:pt x="1" y="36218"/>
                  </a:cubicBezTo>
                  <a:cubicBezTo>
                    <a:pt x="1" y="36475"/>
                    <a:pt x="153" y="36608"/>
                    <a:pt x="377" y="36608"/>
                  </a:cubicBezTo>
                  <a:cubicBezTo>
                    <a:pt x="501" y="36608"/>
                    <a:pt x="647" y="36568"/>
                    <a:pt x="802" y="36484"/>
                  </a:cubicBezTo>
                  <a:lnTo>
                    <a:pt x="61245" y="1593"/>
                  </a:lnTo>
                  <a:cubicBezTo>
                    <a:pt x="61678" y="1326"/>
                    <a:pt x="61979" y="892"/>
                    <a:pt x="62045" y="392"/>
                  </a:cubicBezTo>
                  <a:cubicBezTo>
                    <a:pt x="62045" y="134"/>
                    <a:pt x="61907" y="1"/>
                    <a:pt x="61684"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80"/>
            <p:cNvSpPr/>
            <p:nvPr/>
          </p:nvSpPr>
          <p:spPr>
            <a:xfrm>
              <a:off x="2331825" y="2927150"/>
              <a:ext cx="1551150" cy="915575"/>
            </a:xfrm>
            <a:custGeom>
              <a:rect b="b" l="l" r="r" t="t"/>
              <a:pathLst>
                <a:path extrusionOk="0" h="36623" w="62046">
                  <a:moveTo>
                    <a:pt x="61705" y="1"/>
                  </a:moveTo>
                  <a:cubicBezTo>
                    <a:pt x="61577" y="1"/>
                    <a:pt x="61421" y="49"/>
                    <a:pt x="61245" y="149"/>
                  </a:cubicBezTo>
                  <a:lnTo>
                    <a:pt x="802" y="35041"/>
                  </a:lnTo>
                  <a:cubicBezTo>
                    <a:pt x="368" y="35275"/>
                    <a:pt x="68" y="35708"/>
                    <a:pt x="1" y="36209"/>
                  </a:cubicBezTo>
                  <a:cubicBezTo>
                    <a:pt x="1" y="36482"/>
                    <a:pt x="147" y="36623"/>
                    <a:pt x="363" y="36623"/>
                  </a:cubicBezTo>
                  <a:cubicBezTo>
                    <a:pt x="490" y="36623"/>
                    <a:pt x="641" y="36574"/>
                    <a:pt x="802" y="36475"/>
                  </a:cubicBezTo>
                  <a:lnTo>
                    <a:pt x="61245" y="1584"/>
                  </a:lnTo>
                  <a:cubicBezTo>
                    <a:pt x="61678" y="1317"/>
                    <a:pt x="61979" y="883"/>
                    <a:pt x="62045" y="383"/>
                  </a:cubicBezTo>
                  <a:cubicBezTo>
                    <a:pt x="62045" y="133"/>
                    <a:pt x="61916" y="1"/>
                    <a:pt x="6170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80"/>
            <p:cNvSpPr/>
            <p:nvPr/>
          </p:nvSpPr>
          <p:spPr>
            <a:xfrm>
              <a:off x="2331825" y="2999700"/>
              <a:ext cx="1551150" cy="915575"/>
            </a:xfrm>
            <a:custGeom>
              <a:rect b="b" l="l" r="r" t="t"/>
              <a:pathLst>
                <a:path extrusionOk="0" h="36623" w="62046">
                  <a:moveTo>
                    <a:pt x="61705" y="1"/>
                  </a:moveTo>
                  <a:cubicBezTo>
                    <a:pt x="61577" y="1"/>
                    <a:pt x="61421" y="49"/>
                    <a:pt x="61245" y="150"/>
                  </a:cubicBezTo>
                  <a:lnTo>
                    <a:pt x="802" y="35041"/>
                  </a:lnTo>
                  <a:cubicBezTo>
                    <a:pt x="368" y="35275"/>
                    <a:pt x="68" y="35708"/>
                    <a:pt x="1" y="36209"/>
                  </a:cubicBezTo>
                  <a:cubicBezTo>
                    <a:pt x="1" y="36482"/>
                    <a:pt x="147" y="36623"/>
                    <a:pt x="363" y="36623"/>
                  </a:cubicBezTo>
                  <a:cubicBezTo>
                    <a:pt x="490" y="36623"/>
                    <a:pt x="641" y="36574"/>
                    <a:pt x="802" y="36476"/>
                  </a:cubicBezTo>
                  <a:lnTo>
                    <a:pt x="61245" y="1584"/>
                  </a:lnTo>
                  <a:cubicBezTo>
                    <a:pt x="61678" y="1350"/>
                    <a:pt x="61979" y="883"/>
                    <a:pt x="62045" y="383"/>
                  </a:cubicBezTo>
                  <a:cubicBezTo>
                    <a:pt x="62045" y="133"/>
                    <a:pt x="61916" y="1"/>
                    <a:pt x="6170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80"/>
            <p:cNvSpPr/>
            <p:nvPr/>
          </p:nvSpPr>
          <p:spPr>
            <a:xfrm>
              <a:off x="2419400" y="3877050"/>
              <a:ext cx="121775" cy="90775"/>
            </a:xfrm>
            <a:custGeom>
              <a:rect b="b" l="l" r="r" t="t"/>
              <a:pathLst>
                <a:path extrusionOk="0" h="3631" w="4871">
                  <a:moveTo>
                    <a:pt x="4509" y="0"/>
                  </a:moveTo>
                  <a:cubicBezTo>
                    <a:pt x="4382" y="0"/>
                    <a:pt x="4230" y="49"/>
                    <a:pt x="4070" y="147"/>
                  </a:cubicBezTo>
                  <a:lnTo>
                    <a:pt x="801" y="2015"/>
                  </a:lnTo>
                  <a:cubicBezTo>
                    <a:pt x="367" y="2282"/>
                    <a:pt x="67" y="2716"/>
                    <a:pt x="0" y="3216"/>
                  </a:cubicBezTo>
                  <a:cubicBezTo>
                    <a:pt x="0" y="3489"/>
                    <a:pt x="146" y="3630"/>
                    <a:pt x="362" y="3630"/>
                  </a:cubicBezTo>
                  <a:cubicBezTo>
                    <a:pt x="489" y="3630"/>
                    <a:pt x="641" y="3582"/>
                    <a:pt x="801" y="3483"/>
                  </a:cubicBezTo>
                  <a:lnTo>
                    <a:pt x="4070" y="1615"/>
                  </a:lnTo>
                  <a:cubicBezTo>
                    <a:pt x="4504" y="1348"/>
                    <a:pt x="4804" y="915"/>
                    <a:pt x="4871" y="414"/>
                  </a:cubicBezTo>
                  <a:cubicBezTo>
                    <a:pt x="4871" y="141"/>
                    <a:pt x="4725" y="0"/>
                    <a:pt x="4509"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80"/>
            <p:cNvSpPr/>
            <p:nvPr/>
          </p:nvSpPr>
          <p:spPr>
            <a:xfrm>
              <a:off x="2672075" y="3730025"/>
              <a:ext cx="120950" cy="90175"/>
            </a:xfrm>
            <a:custGeom>
              <a:rect b="b" l="l" r="r" t="t"/>
              <a:pathLst>
                <a:path extrusionOk="0" h="3607" w="4838">
                  <a:moveTo>
                    <a:pt x="4485" y="0"/>
                  </a:moveTo>
                  <a:cubicBezTo>
                    <a:pt x="4367" y="0"/>
                    <a:pt x="4225" y="41"/>
                    <a:pt x="4070" y="124"/>
                  </a:cubicBezTo>
                  <a:lnTo>
                    <a:pt x="801" y="2025"/>
                  </a:lnTo>
                  <a:cubicBezTo>
                    <a:pt x="368" y="2259"/>
                    <a:pt x="67" y="2693"/>
                    <a:pt x="1" y="3193"/>
                  </a:cubicBezTo>
                  <a:cubicBezTo>
                    <a:pt x="1" y="3466"/>
                    <a:pt x="133" y="3607"/>
                    <a:pt x="348" y="3607"/>
                  </a:cubicBezTo>
                  <a:cubicBezTo>
                    <a:pt x="474" y="3607"/>
                    <a:pt x="629" y="3558"/>
                    <a:pt x="801" y="3460"/>
                  </a:cubicBezTo>
                  <a:lnTo>
                    <a:pt x="4070" y="1592"/>
                  </a:lnTo>
                  <a:cubicBezTo>
                    <a:pt x="4504" y="1325"/>
                    <a:pt x="4804" y="891"/>
                    <a:pt x="4837" y="391"/>
                  </a:cubicBezTo>
                  <a:cubicBezTo>
                    <a:pt x="4837" y="133"/>
                    <a:pt x="4699" y="0"/>
                    <a:pt x="448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80"/>
            <p:cNvSpPr/>
            <p:nvPr/>
          </p:nvSpPr>
          <p:spPr>
            <a:xfrm>
              <a:off x="2331825" y="3943925"/>
              <a:ext cx="62575" cy="84225"/>
            </a:xfrm>
            <a:custGeom>
              <a:rect b="b" l="l" r="r" t="t"/>
              <a:pathLst>
                <a:path extrusionOk="0" h="3369" w="2503">
                  <a:moveTo>
                    <a:pt x="2358" y="1"/>
                  </a:moveTo>
                  <a:cubicBezTo>
                    <a:pt x="2323" y="1"/>
                    <a:pt x="2282" y="13"/>
                    <a:pt x="2236" y="41"/>
                  </a:cubicBezTo>
                  <a:lnTo>
                    <a:pt x="268" y="1175"/>
                  </a:lnTo>
                  <a:cubicBezTo>
                    <a:pt x="101" y="1275"/>
                    <a:pt x="1" y="1442"/>
                    <a:pt x="1" y="1642"/>
                  </a:cubicBezTo>
                  <a:lnTo>
                    <a:pt x="1" y="3176"/>
                  </a:lnTo>
                  <a:cubicBezTo>
                    <a:pt x="1" y="3300"/>
                    <a:pt x="56" y="3369"/>
                    <a:pt x="152" y="3369"/>
                  </a:cubicBezTo>
                  <a:cubicBezTo>
                    <a:pt x="186" y="3369"/>
                    <a:pt x="225" y="3360"/>
                    <a:pt x="268" y="3343"/>
                  </a:cubicBezTo>
                  <a:lnTo>
                    <a:pt x="2236" y="2176"/>
                  </a:lnTo>
                  <a:cubicBezTo>
                    <a:pt x="2403" y="2076"/>
                    <a:pt x="2503" y="1909"/>
                    <a:pt x="2503" y="1742"/>
                  </a:cubicBezTo>
                  <a:lnTo>
                    <a:pt x="2503" y="208"/>
                  </a:lnTo>
                  <a:cubicBezTo>
                    <a:pt x="2503" y="87"/>
                    <a:pt x="2450" y="1"/>
                    <a:pt x="2358"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80"/>
            <p:cNvSpPr/>
            <p:nvPr/>
          </p:nvSpPr>
          <p:spPr>
            <a:xfrm>
              <a:off x="2355175" y="4006650"/>
              <a:ext cx="15875" cy="23375"/>
            </a:xfrm>
            <a:custGeom>
              <a:rect b="b" l="l" r="r" t="t"/>
              <a:pathLst>
                <a:path extrusionOk="0" h="935" w="635">
                  <a:moveTo>
                    <a:pt x="635" y="0"/>
                  </a:moveTo>
                  <a:lnTo>
                    <a:pt x="1" y="367"/>
                  </a:lnTo>
                  <a:lnTo>
                    <a:pt x="335" y="934"/>
                  </a:lnTo>
                  <a:lnTo>
                    <a:pt x="635"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80"/>
            <p:cNvSpPr/>
            <p:nvPr/>
          </p:nvSpPr>
          <p:spPr>
            <a:xfrm>
              <a:off x="2591200" y="3809500"/>
              <a:ext cx="56725" cy="79575"/>
            </a:xfrm>
            <a:custGeom>
              <a:rect b="b" l="l" r="r" t="t"/>
              <a:pathLst>
                <a:path extrusionOk="0" h="3183" w="2269">
                  <a:moveTo>
                    <a:pt x="2242" y="1"/>
                  </a:moveTo>
                  <a:cubicBezTo>
                    <a:pt x="2233" y="1"/>
                    <a:pt x="2219" y="5"/>
                    <a:pt x="2202" y="14"/>
                  </a:cubicBezTo>
                  <a:lnTo>
                    <a:pt x="734" y="481"/>
                  </a:lnTo>
                  <a:cubicBezTo>
                    <a:pt x="634" y="514"/>
                    <a:pt x="567" y="648"/>
                    <a:pt x="600" y="681"/>
                  </a:cubicBezTo>
                  <a:lnTo>
                    <a:pt x="867" y="915"/>
                  </a:lnTo>
                  <a:cubicBezTo>
                    <a:pt x="0" y="2249"/>
                    <a:pt x="300" y="2883"/>
                    <a:pt x="1067" y="3183"/>
                  </a:cubicBezTo>
                  <a:cubicBezTo>
                    <a:pt x="801" y="2883"/>
                    <a:pt x="901" y="2049"/>
                    <a:pt x="1368" y="1382"/>
                  </a:cubicBezTo>
                  <a:lnTo>
                    <a:pt x="1635" y="1615"/>
                  </a:lnTo>
                  <a:cubicBezTo>
                    <a:pt x="1640" y="1621"/>
                    <a:pt x="1649" y="1624"/>
                    <a:pt x="1661" y="1624"/>
                  </a:cubicBezTo>
                  <a:cubicBezTo>
                    <a:pt x="1712" y="1624"/>
                    <a:pt x="1807" y="1564"/>
                    <a:pt x="1835" y="1482"/>
                  </a:cubicBezTo>
                  <a:lnTo>
                    <a:pt x="2268" y="81"/>
                  </a:lnTo>
                  <a:cubicBezTo>
                    <a:pt x="2268" y="32"/>
                    <a:pt x="2268" y="1"/>
                    <a:pt x="2242"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80"/>
            <p:cNvSpPr/>
            <p:nvPr/>
          </p:nvSpPr>
          <p:spPr>
            <a:xfrm>
              <a:off x="3995525" y="2390675"/>
              <a:ext cx="434500" cy="674300"/>
            </a:xfrm>
            <a:custGeom>
              <a:rect b="b" l="l" r="r" t="t"/>
              <a:pathLst>
                <a:path extrusionOk="0" h="26972" w="17380">
                  <a:moveTo>
                    <a:pt x="17153" y="1"/>
                  </a:moveTo>
                  <a:cubicBezTo>
                    <a:pt x="17099" y="1"/>
                    <a:pt x="17039" y="20"/>
                    <a:pt x="16979" y="60"/>
                  </a:cubicBezTo>
                  <a:lnTo>
                    <a:pt x="434" y="9600"/>
                  </a:lnTo>
                  <a:cubicBezTo>
                    <a:pt x="167" y="9767"/>
                    <a:pt x="34" y="10033"/>
                    <a:pt x="0" y="10334"/>
                  </a:cubicBezTo>
                  <a:lnTo>
                    <a:pt x="0" y="26679"/>
                  </a:lnTo>
                  <a:cubicBezTo>
                    <a:pt x="0" y="26866"/>
                    <a:pt x="99" y="26971"/>
                    <a:pt x="238" y="26971"/>
                  </a:cubicBezTo>
                  <a:cubicBezTo>
                    <a:pt x="298" y="26971"/>
                    <a:pt x="364" y="26952"/>
                    <a:pt x="434" y="26912"/>
                  </a:cubicBezTo>
                  <a:lnTo>
                    <a:pt x="16979" y="17372"/>
                  </a:lnTo>
                  <a:cubicBezTo>
                    <a:pt x="17213" y="17205"/>
                    <a:pt x="17346" y="16938"/>
                    <a:pt x="17380" y="16638"/>
                  </a:cubicBezTo>
                  <a:lnTo>
                    <a:pt x="17380" y="293"/>
                  </a:lnTo>
                  <a:cubicBezTo>
                    <a:pt x="17380" y="106"/>
                    <a:pt x="17281" y="1"/>
                    <a:pt x="1715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80"/>
            <p:cNvSpPr/>
            <p:nvPr/>
          </p:nvSpPr>
          <p:spPr>
            <a:xfrm>
              <a:off x="3995525" y="2390675"/>
              <a:ext cx="434500" cy="674300"/>
            </a:xfrm>
            <a:custGeom>
              <a:rect b="b" l="l" r="r" t="t"/>
              <a:pathLst>
                <a:path extrusionOk="0" h="26972" w="17380">
                  <a:moveTo>
                    <a:pt x="17153" y="1"/>
                  </a:moveTo>
                  <a:cubicBezTo>
                    <a:pt x="17099" y="1"/>
                    <a:pt x="17039" y="20"/>
                    <a:pt x="16979" y="60"/>
                  </a:cubicBezTo>
                  <a:lnTo>
                    <a:pt x="434" y="9600"/>
                  </a:lnTo>
                  <a:cubicBezTo>
                    <a:pt x="167" y="9767"/>
                    <a:pt x="34" y="10033"/>
                    <a:pt x="0" y="10334"/>
                  </a:cubicBezTo>
                  <a:lnTo>
                    <a:pt x="0" y="26679"/>
                  </a:lnTo>
                  <a:cubicBezTo>
                    <a:pt x="0" y="26866"/>
                    <a:pt x="99" y="26971"/>
                    <a:pt x="238" y="26971"/>
                  </a:cubicBezTo>
                  <a:cubicBezTo>
                    <a:pt x="298" y="26971"/>
                    <a:pt x="364" y="26952"/>
                    <a:pt x="434" y="26912"/>
                  </a:cubicBezTo>
                  <a:lnTo>
                    <a:pt x="16979" y="17372"/>
                  </a:lnTo>
                  <a:cubicBezTo>
                    <a:pt x="17213" y="17205"/>
                    <a:pt x="17346" y="16938"/>
                    <a:pt x="17380" y="16638"/>
                  </a:cubicBezTo>
                  <a:lnTo>
                    <a:pt x="17380" y="293"/>
                  </a:lnTo>
                  <a:cubicBezTo>
                    <a:pt x="17380" y="106"/>
                    <a:pt x="17281" y="1"/>
                    <a:pt x="1715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80"/>
            <p:cNvSpPr/>
            <p:nvPr/>
          </p:nvSpPr>
          <p:spPr>
            <a:xfrm>
              <a:off x="3995525" y="2623975"/>
              <a:ext cx="434500" cy="441000"/>
            </a:xfrm>
            <a:custGeom>
              <a:rect b="b" l="l" r="r" t="t"/>
              <a:pathLst>
                <a:path extrusionOk="0" h="17640" w="17380">
                  <a:moveTo>
                    <a:pt x="12776" y="1"/>
                  </a:moveTo>
                  <a:lnTo>
                    <a:pt x="10008" y="4871"/>
                  </a:lnTo>
                  <a:lnTo>
                    <a:pt x="11942" y="7373"/>
                  </a:lnTo>
                  <a:lnTo>
                    <a:pt x="5538" y="1869"/>
                  </a:lnTo>
                  <a:lnTo>
                    <a:pt x="0" y="13844"/>
                  </a:lnTo>
                  <a:lnTo>
                    <a:pt x="0" y="17347"/>
                  </a:lnTo>
                  <a:cubicBezTo>
                    <a:pt x="0" y="17534"/>
                    <a:pt x="99" y="17639"/>
                    <a:pt x="238" y="17639"/>
                  </a:cubicBezTo>
                  <a:cubicBezTo>
                    <a:pt x="298" y="17639"/>
                    <a:pt x="364" y="17620"/>
                    <a:pt x="434" y="17580"/>
                  </a:cubicBezTo>
                  <a:lnTo>
                    <a:pt x="16946" y="8040"/>
                  </a:lnTo>
                  <a:cubicBezTo>
                    <a:pt x="17213" y="7873"/>
                    <a:pt x="17346" y="7606"/>
                    <a:pt x="17380" y="7306"/>
                  </a:cubicBezTo>
                  <a:lnTo>
                    <a:pt x="17380" y="4237"/>
                  </a:lnTo>
                  <a:lnTo>
                    <a:pt x="12776"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80"/>
            <p:cNvSpPr/>
            <p:nvPr/>
          </p:nvSpPr>
          <p:spPr>
            <a:xfrm>
              <a:off x="4299900" y="2493800"/>
              <a:ext cx="62575" cy="80275"/>
            </a:xfrm>
            <a:custGeom>
              <a:rect b="b" l="l" r="r" t="t"/>
              <a:pathLst>
                <a:path extrusionOk="0" h="3211" w="2503">
                  <a:moveTo>
                    <a:pt x="1812" y="1"/>
                  </a:moveTo>
                  <a:cubicBezTo>
                    <a:pt x="1647" y="1"/>
                    <a:pt x="1462" y="55"/>
                    <a:pt x="1268" y="171"/>
                  </a:cubicBezTo>
                  <a:cubicBezTo>
                    <a:pt x="535" y="638"/>
                    <a:pt x="68" y="1439"/>
                    <a:pt x="1" y="2339"/>
                  </a:cubicBezTo>
                  <a:cubicBezTo>
                    <a:pt x="1" y="2884"/>
                    <a:pt x="287" y="3210"/>
                    <a:pt x="703" y="3210"/>
                  </a:cubicBezTo>
                  <a:cubicBezTo>
                    <a:pt x="873" y="3210"/>
                    <a:pt x="1065" y="3156"/>
                    <a:pt x="1268" y="3040"/>
                  </a:cubicBezTo>
                  <a:cubicBezTo>
                    <a:pt x="2002" y="2573"/>
                    <a:pt x="2469" y="1772"/>
                    <a:pt x="2503" y="872"/>
                  </a:cubicBezTo>
                  <a:cubicBezTo>
                    <a:pt x="2503" y="327"/>
                    <a:pt x="2217" y="1"/>
                    <a:pt x="181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80"/>
            <p:cNvSpPr/>
            <p:nvPr/>
          </p:nvSpPr>
          <p:spPr>
            <a:xfrm>
              <a:off x="2002425" y="1712450"/>
              <a:ext cx="2507650" cy="1905650"/>
            </a:xfrm>
            <a:custGeom>
              <a:rect b="b" l="l" r="r" t="t"/>
              <a:pathLst>
                <a:path extrusionOk="0" h="76226" w="100306">
                  <a:moveTo>
                    <a:pt x="99557" y="1"/>
                  </a:moveTo>
                  <a:cubicBezTo>
                    <a:pt x="99380" y="1"/>
                    <a:pt x="99181" y="55"/>
                    <a:pt x="98972" y="169"/>
                  </a:cubicBezTo>
                  <a:lnTo>
                    <a:pt x="1369" y="56543"/>
                  </a:lnTo>
                  <a:cubicBezTo>
                    <a:pt x="568" y="57043"/>
                    <a:pt x="68" y="57911"/>
                    <a:pt x="1" y="58845"/>
                  </a:cubicBezTo>
                  <a:lnTo>
                    <a:pt x="1" y="75290"/>
                  </a:lnTo>
                  <a:cubicBezTo>
                    <a:pt x="1" y="75885"/>
                    <a:pt x="307" y="76226"/>
                    <a:pt x="762" y="76226"/>
                  </a:cubicBezTo>
                  <a:cubicBezTo>
                    <a:pt x="944" y="76226"/>
                    <a:pt x="1149" y="76171"/>
                    <a:pt x="1369" y="76057"/>
                  </a:cubicBezTo>
                  <a:lnTo>
                    <a:pt x="98972" y="19717"/>
                  </a:lnTo>
                  <a:cubicBezTo>
                    <a:pt x="99739" y="19183"/>
                    <a:pt x="100239" y="18316"/>
                    <a:pt x="100306" y="17382"/>
                  </a:cubicBezTo>
                  <a:lnTo>
                    <a:pt x="100306" y="937"/>
                  </a:lnTo>
                  <a:cubicBezTo>
                    <a:pt x="100306" y="341"/>
                    <a:pt x="99999" y="1"/>
                    <a:pt x="99557"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80"/>
            <p:cNvSpPr/>
            <p:nvPr/>
          </p:nvSpPr>
          <p:spPr>
            <a:xfrm>
              <a:off x="2065825" y="3151025"/>
              <a:ext cx="125100" cy="162650"/>
            </a:xfrm>
            <a:custGeom>
              <a:rect b="b" l="l" r="r" t="t"/>
              <a:pathLst>
                <a:path extrusionOk="0" h="6506" w="5004">
                  <a:moveTo>
                    <a:pt x="2502" y="1"/>
                  </a:moveTo>
                  <a:lnTo>
                    <a:pt x="0" y="4337"/>
                  </a:lnTo>
                  <a:lnTo>
                    <a:pt x="0" y="4337"/>
                  </a:lnTo>
                  <a:lnTo>
                    <a:pt x="1268" y="3603"/>
                  </a:lnTo>
                  <a:lnTo>
                    <a:pt x="1268" y="6505"/>
                  </a:lnTo>
                  <a:lnTo>
                    <a:pt x="3769" y="5071"/>
                  </a:lnTo>
                  <a:lnTo>
                    <a:pt x="3769" y="2169"/>
                  </a:lnTo>
                  <a:lnTo>
                    <a:pt x="5004" y="1435"/>
                  </a:lnTo>
                  <a:lnTo>
                    <a:pt x="2502"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80"/>
            <p:cNvSpPr/>
            <p:nvPr/>
          </p:nvSpPr>
          <p:spPr>
            <a:xfrm>
              <a:off x="2064150" y="3383850"/>
              <a:ext cx="26700" cy="90775"/>
            </a:xfrm>
            <a:custGeom>
              <a:rect b="b" l="l" r="r" t="t"/>
              <a:pathLst>
                <a:path extrusionOk="0" h="3631" w="1068">
                  <a:moveTo>
                    <a:pt x="685" y="1"/>
                  </a:moveTo>
                  <a:cubicBezTo>
                    <a:pt x="630" y="1"/>
                    <a:pt x="576" y="19"/>
                    <a:pt x="534" y="61"/>
                  </a:cubicBezTo>
                  <a:cubicBezTo>
                    <a:pt x="367" y="161"/>
                    <a:pt x="234" y="328"/>
                    <a:pt x="167" y="495"/>
                  </a:cubicBezTo>
                  <a:cubicBezTo>
                    <a:pt x="34" y="728"/>
                    <a:pt x="0" y="1028"/>
                    <a:pt x="0" y="1295"/>
                  </a:cubicBezTo>
                  <a:lnTo>
                    <a:pt x="34" y="1395"/>
                  </a:lnTo>
                  <a:lnTo>
                    <a:pt x="367" y="1229"/>
                  </a:lnTo>
                  <a:lnTo>
                    <a:pt x="367" y="1095"/>
                  </a:lnTo>
                  <a:cubicBezTo>
                    <a:pt x="367" y="1028"/>
                    <a:pt x="367" y="962"/>
                    <a:pt x="367" y="895"/>
                  </a:cubicBezTo>
                  <a:cubicBezTo>
                    <a:pt x="367" y="762"/>
                    <a:pt x="434" y="628"/>
                    <a:pt x="567" y="561"/>
                  </a:cubicBezTo>
                  <a:cubicBezTo>
                    <a:pt x="584" y="545"/>
                    <a:pt x="609" y="536"/>
                    <a:pt x="634" y="536"/>
                  </a:cubicBezTo>
                  <a:cubicBezTo>
                    <a:pt x="659" y="536"/>
                    <a:pt x="684" y="545"/>
                    <a:pt x="701" y="561"/>
                  </a:cubicBezTo>
                  <a:cubicBezTo>
                    <a:pt x="734" y="628"/>
                    <a:pt x="768" y="695"/>
                    <a:pt x="768" y="795"/>
                  </a:cubicBezTo>
                  <a:cubicBezTo>
                    <a:pt x="734" y="928"/>
                    <a:pt x="734" y="1062"/>
                    <a:pt x="701" y="1195"/>
                  </a:cubicBezTo>
                  <a:cubicBezTo>
                    <a:pt x="634" y="1429"/>
                    <a:pt x="567" y="1662"/>
                    <a:pt x="467" y="1896"/>
                  </a:cubicBezTo>
                  <a:lnTo>
                    <a:pt x="234" y="2530"/>
                  </a:lnTo>
                  <a:lnTo>
                    <a:pt x="167" y="2763"/>
                  </a:lnTo>
                  <a:lnTo>
                    <a:pt x="100" y="2963"/>
                  </a:lnTo>
                  <a:cubicBezTo>
                    <a:pt x="34" y="3097"/>
                    <a:pt x="34" y="3197"/>
                    <a:pt x="34" y="3197"/>
                  </a:cubicBezTo>
                  <a:lnTo>
                    <a:pt x="34" y="3630"/>
                  </a:lnTo>
                  <a:lnTo>
                    <a:pt x="1034" y="3063"/>
                  </a:lnTo>
                  <a:lnTo>
                    <a:pt x="1034" y="2563"/>
                  </a:lnTo>
                  <a:lnTo>
                    <a:pt x="401" y="2930"/>
                  </a:lnTo>
                  <a:cubicBezTo>
                    <a:pt x="401" y="2896"/>
                    <a:pt x="401" y="2896"/>
                    <a:pt x="401" y="2863"/>
                  </a:cubicBezTo>
                  <a:cubicBezTo>
                    <a:pt x="434" y="2796"/>
                    <a:pt x="467" y="2730"/>
                    <a:pt x="501" y="2630"/>
                  </a:cubicBezTo>
                  <a:lnTo>
                    <a:pt x="534" y="2463"/>
                  </a:lnTo>
                  <a:cubicBezTo>
                    <a:pt x="634" y="2263"/>
                    <a:pt x="667" y="2096"/>
                    <a:pt x="701" y="1996"/>
                  </a:cubicBezTo>
                  <a:cubicBezTo>
                    <a:pt x="834" y="1662"/>
                    <a:pt x="934" y="1395"/>
                    <a:pt x="934" y="1262"/>
                  </a:cubicBezTo>
                  <a:cubicBezTo>
                    <a:pt x="1001" y="1028"/>
                    <a:pt x="1034" y="795"/>
                    <a:pt x="1034" y="561"/>
                  </a:cubicBezTo>
                  <a:cubicBezTo>
                    <a:pt x="1068" y="395"/>
                    <a:pt x="1001" y="228"/>
                    <a:pt x="901" y="94"/>
                  </a:cubicBezTo>
                  <a:cubicBezTo>
                    <a:pt x="843" y="36"/>
                    <a:pt x="762" y="1"/>
                    <a:pt x="685"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80"/>
            <p:cNvSpPr/>
            <p:nvPr/>
          </p:nvSpPr>
          <p:spPr>
            <a:xfrm>
              <a:off x="2095000" y="3364200"/>
              <a:ext cx="26700" cy="86575"/>
            </a:xfrm>
            <a:custGeom>
              <a:rect b="b" l="l" r="r" t="t"/>
              <a:pathLst>
                <a:path extrusionOk="0" h="3463" w="1068">
                  <a:moveTo>
                    <a:pt x="601" y="547"/>
                  </a:moveTo>
                  <a:cubicBezTo>
                    <a:pt x="701" y="547"/>
                    <a:pt x="734" y="647"/>
                    <a:pt x="734" y="880"/>
                  </a:cubicBezTo>
                  <a:cubicBezTo>
                    <a:pt x="768" y="981"/>
                    <a:pt x="734" y="1081"/>
                    <a:pt x="734" y="1214"/>
                  </a:cubicBezTo>
                  <a:cubicBezTo>
                    <a:pt x="701" y="1281"/>
                    <a:pt x="634" y="1381"/>
                    <a:pt x="568" y="1448"/>
                  </a:cubicBezTo>
                  <a:cubicBezTo>
                    <a:pt x="526" y="1461"/>
                    <a:pt x="496" y="1469"/>
                    <a:pt x="473" y="1469"/>
                  </a:cubicBezTo>
                  <a:cubicBezTo>
                    <a:pt x="440" y="1469"/>
                    <a:pt x="420" y="1453"/>
                    <a:pt x="401" y="1414"/>
                  </a:cubicBezTo>
                  <a:cubicBezTo>
                    <a:pt x="367" y="1314"/>
                    <a:pt x="334" y="1214"/>
                    <a:pt x="334" y="1114"/>
                  </a:cubicBezTo>
                  <a:cubicBezTo>
                    <a:pt x="334" y="1047"/>
                    <a:pt x="334" y="981"/>
                    <a:pt x="334" y="880"/>
                  </a:cubicBezTo>
                  <a:cubicBezTo>
                    <a:pt x="334" y="814"/>
                    <a:pt x="367" y="780"/>
                    <a:pt x="401" y="714"/>
                  </a:cubicBezTo>
                  <a:cubicBezTo>
                    <a:pt x="434" y="647"/>
                    <a:pt x="468" y="580"/>
                    <a:pt x="534" y="547"/>
                  </a:cubicBezTo>
                  <a:close/>
                  <a:moveTo>
                    <a:pt x="618" y="1966"/>
                  </a:moveTo>
                  <a:cubicBezTo>
                    <a:pt x="631" y="1966"/>
                    <a:pt x="645" y="1970"/>
                    <a:pt x="668" y="1981"/>
                  </a:cubicBezTo>
                  <a:cubicBezTo>
                    <a:pt x="734" y="2015"/>
                    <a:pt x="734" y="2115"/>
                    <a:pt x="734" y="2315"/>
                  </a:cubicBezTo>
                  <a:lnTo>
                    <a:pt x="734" y="2448"/>
                  </a:lnTo>
                  <a:cubicBezTo>
                    <a:pt x="734" y="2482"/>
                    <a:pt x="734" y="2548"/>
                    <a:pt x="734" y="2615"/>
                  </a:cubicBezTo>
                  <a:cubicBezTo>
                    <a:pt x="701" y="2715"/>
                    <a:pt x="634" y="2849"/>
                    <a:pt x="534" y="2915"/>
                  </a:cubicBezTo>
                  <a:cubicBezTo>
                    <a:pt x="518" y="2932"/>
                    <a:pt x="501" y="2940"/>
                    <a:pt x="480" y="2940"/>
                  </a:cubicBezTo>
                  <a:cubicBezTo>
                    <a:pt x="459" y="2940"/>
                    <a:pt x="434" y="2932"/>
                    <a:pt x="401" y="2915"/>
                  </a:cubicBezTo>
                  <a:cubicBezTo>
                    <a:pt x="367" y="2849"/>
                    <a:pt x="334" y="2782"/>
                    <a:pt x="367" y="2682"/>
                  </a:cubicBezTo>
                  <a:lnTo>
                    <a:pt x="367" y="2515"/>
                  </a:lnTo>
                  <a:cubicBezTo>
                    <a:pt x="334" y="2448"/>
                    <a:pt x="367" y="2348"/>
                    <a:pt x="367" y="2248"/>
                  </a:cubicBezTo>
                  <a:cubicBezTo>
                    <a:pt x="401" y="2148"/>
                    <a:pt x="468" y="2048"/>
                    <a:pt x="534" y="1981"/>
                  </a:cubicBezTo>
                  <a:cubicBezTo>
                    <a:pt x="579" y="1981"/>
                    <a:pt x="594" y="1966"/>
                    <a:pt x="618" y="1966"/>
                  </a:cubicBezTo>
                  <a:close/>
                  <a:moveTo>
                    <a:pt x="711" y="0"/>
                  </a:moveTo>
                  <a:cubicBezTo>
                    <a:pt x="654" y="0"/>
                    <a:pt x="594" y="17"/>
                    <a:pt x="534" y="47"/>
                  </a:cubicBezTo>
                  <a:cubicBezTo>
                    <a:pt x="367" y="180"/>
                    <a:pt x="234" y="313"/>
                    <a:pt x="167" y="514"/>
                  </a:cubicBezTo>
                  <a:cubicBezTo>
                    <a:pt x="67" y="680"/>
                    <a:pt x="34" y="880"/>
                    <a:pt x="34" y="1114"/>
                  </a:cubicBezTo>
                  <a:lnTo>
                    <a:pt x="34" y="1281"/>
                  </a:lnTo>
                  <a:cubicBezTo>
                    <a:pt x="34" y="1381"/>
                    <a:pt x="67" y="1481"/>
                    <a:pt x="67" y="1548"/>
                  </a:cubicBezTo>
                  <a:cubicBezTo>
                    <a:pt x="134" y="1681"/>
                    <a:pt x="201" y="1781"/>
                    <a:pt x="267" y="1781"/>
                  </a:cubicBezTo>
                  <a:cubicBezTo>
                    <a:pt x="234" y="1848"/>
                    <a:pt x="167" y="1948"/>
                    <a:pt x="134" y="2015"/>
                  </a:cubicBezTo>
                  <a:cubicBezTo>
                    <a:pt x="67" y="2215"/>
                    <a:pt x="34" y="2415"/>
                    <a:pt x="34" y="2615"/>
                  </a:cubicBezTo>
                  <a:lnTo>
                    <a:pt x="34" y="2915"/>
                  </a:lnTo>
                  <a:cubicBezTo>
                    <a:pt x="1" y="3082"/>
                    <a:pt x="67" y="3249"/>
                    <a:pt x="167" y="3382"/>
                  </a:cubicBezTo>
                  <a:cubicBezTo>
                    <a:pt x="222" y="3437"/>
                    <a:pt x="288" y="3462"/>
                    <a:pt x="357" y="3462"/>
                  </a:cubicBezTo>
                  <a:cubicBezTo>
                    <a:pt x="414" y="3462"/>
                    <a:pt x="474" y="3446"/>
                    <a:pt x="534" y="3416"/>
                  </a:cubicBezTo>
                  <a:cubicBezTo>
                    <a:pt x="701" y="3316"/>
                    <a:pt x="834" y="3149"/>
                    <a:pt x="901" y="2982"/>
                  </a:cubicBezTo>
                  <a:cubicBezTo>
                    <a:pt x="1001" y="2782"/>
                    <a:pt x="1068" y="2582"/>
                    <a:pt x="1068" y="2348"/>
                  </a:cubicBezTo>
                  <a:lnTo>
                    <a:pt x="1068" y="2048"/>
                  </a:lnTo>
                  <a:cubicBezTo>
                    <a:pt x="1068" y="1948"/>
                    <a:pt x="1035" y="1848"/>
                    <a:pt x="1035" y="1748"/>
                  </a:cubicBezTo>
                  <a:cubicBezTo>
                    <a:pt x="1001" y="1648"/>
                    <a:pt x="901" y="1548"/>
                    <a:pt x="801" y="1514"/>
                  </a:cubicBezTo>
                  <a:cubicBezTo>
                    <a:pt x="834" y="1448"/>
                    <a:pt x="901" y="1381"/>
                    <a:pt x="935" y="1314"/>
                  </a:cubicBezTo>
                  <a:cubicBezTo>
                    <a:pt x="1001" y="1114"/>
                    <a:pt x="1035" y="914"/>
                    <a:pt x="1035" y="714"/>
                  </a:cubicBezTo>
                  <a:lnTo>
                    <a:pt x="1035" y="547"/>
                  </a:lnTo>
                  <a:cubicBezTo>
                    <a:pt x="1035" y="380"/>
                    <a:pt x="1001" y="213"/>
                    <a:pt x="901" y="80"/>
                  </a:cubicBezTo>
                  <a:cubicBezTo>
                    <a:pt x="846" y="25"/>
                    <a:pt x="781" y="0"/>
                    <a:pt x="711"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80"/>
            <p:cNvSpPr/>
            <p:nvPr/>
          </p:nvSpPr>
          <p:spPr>
            <a:xfrm>
              <a:off x="2126700" y="3421225"/>
              <a:ext cx="8350" cy="17525"/>
            </a:xfrm>
            <a:custGeom>
              <a:rect b="b" l="l" r="r" t="t"/>
              <a:pathLst>
                <a:path extrusionOk="0" h="701" w="334">
                  <a:moveTo>
                    <a:pt x="334" y="0"/>
                  </a:moveTo>
                  <a:lnTo>
                    <a:pt x="0" y="201"/>
                  </a:lnTo>
                  <a:lnTo>
                    <a:pt x="0" y="701"/>
                  </a:lnTo>
                  <a:lnTo>
                    <a:pt x="334" y="501"/>
                  </a:lnTo>
                  <a:lnTo>
                    <a:pt x="334"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80"/>
            <p:cNvSpPr/>
            <p:nvPr/>
          </p:nvSpPr>
          <p:spPr>
            <a:xfrm>
              <a:off x="2140025" y="3340000"/>
              <a:ext cx="26725" cy="91250"/>
            </a:xfrm>
            <a:custGeom>
              <a:rect b="b" l="l" r="r" t="t"/>
              <a:pathLst>
                <a:path extrusionOk="0" h="3650" w="1069">
                  <a:moveTo>
                    <a:pt x="728" y="1"/>
                  </a:moveTo>
                  <a:cubicBezTo>
                    <a:pt x="671" y="1"/>
                    <a:pt x="613" y="17"/>
                    <a:pt x="568" y="47"/>
                  </a:cubicBezTo>
                  <a:cubicBezTo>
                    <a:pt x="401" y="147"/>
                    <a:pt x="268" y="314"/>
                    <a:pt x="168" y="481"/>
                  </a:cubicBezTo>
                  <a:cubicBezTo>
                    <a:pt x="68" y="714"/>
                    <a:pt x="1" y="1015"/>
                    <a:pt x="34" y="1281"/>
                  </a:cubicBezTo>
                  <a:lnTo>
                    <a:pt x="68" y="1381"/>
                  </a:lnTo>
                  <a:lnTo>
                    <a:pt x="368" y="1215"/>
                  </a:lnTo>
                  <a:lnTo>
                    <a:pt x="368" y="1081"/>
                  </a:lnTo>
                  <a:cubicBezTo>
                    <a:pt x="368" y="1015"/>
                    <a:pt x="368" y="948"/>
                    <a:pt x="368" y="881"/>
                  </a:cubicBezTo>
                  <a:cubicBezTo>
                    <a:pt x="368" y="748"/>
                    <a:pt x="434" y="614"/>
                    <a:pt x="568" y="548"/>
                  </a:cubicBezTo>
                  <a:cubicBezTo>
                    <a:pt x="585" y="531"/>
                    <a:pt x="610" y="523"/>
                    <a:pt x="635" y="523"/>
                  </a:cubicBezTo>
                  <a:cubicBezTo>
                    <a:pt x="660" y="523"/>
                    <a:pt x="685" y="531"/>
                    <a:pt x="701" y="548"/>
                  </a:cubicBezTo>
                  <a:cubicBezTo>
                    <a:pt x="735" y="614"/>
                    <a:pt x="768" y="714"/>
                    <a:pt x="768" y="781"/>
                  </a:cubicBezTo>
                  <a:cubicBezTo>
                    <a:pt x="768" y="914"/>
                    <a:pt x="735" y="1048"/>
                    <a:pt x="701" y="1181"/>
                  </a:cubicBezTo>
                  <a:cubicBezTo>
                    <a:pt x="635" y="1448"/>
                    <a:pt x="568" y="1682"/>
                    <a:pt x="468" y="1882"/>
                  </a:cubicBezTo>
                  <a:cubicBezTo>
                    <a:pt x="368" y="2182"/>
                    <a:pt x="301" y="2382"/>
                    <a:pt x="268" y="2516"/>
                  </a:cubicBezTo>
                  <a:lnTo>
                    <a:pt x="168" y="2749"/>
                  </a:lnTo>
                  <a:lnTo>
                    <a:pt x="101" y="2949"/>
                  </a:lnTo>
                  <a:cubicBezTo>
                    <a:pt x="68" y="3116"/>
                    <a:pt x="34" y="3183"/>
                    <a:pt x="34" y="3183"/>
                  </a:cubicBezTo>
                  <a:lnTo>
                    <a:pt x="34" y="3650"/>
                  </a:lnTo>
                  <a:lnTo>
                    <a:pt x="1035" y="3049"/>
                  </a:lnTo>
                  <a:lnTo>
                    <a:pt x="1035" y="2582"/>
                  </a:lnTo>
                  <a:lnTo>
                    <a:pt x="401" y="2916"/>
                  </a:lnTo>
                  <a:cubicBezTo>
                    <a:pt x="401" y="2916"/>
                    <a:pt x="401" y="2916"/>
                    <a:pt x="401" y="2883"/>
                  </a:cubicBezTo>
                  <a:cubicBezTo>
                    <a:pt x="434" y="2816"/>
                    <a:pt x="468" y="2716"/>
                    <a:pt x="501" y="2616"/>
                  </a:cubicBezTo>
                  <a:lnTo>
                    <a:pt x="568" y="2449"/>
                  </a:lnTo>
                  <a:cubicBezTo>
                    <a:pt x="635" y="2249"/>
                    <a:pt x="668" y="2115"/>
                    <a:pt x="701" y="2015"/>
                  </a:cubicBezTo>
                  <a:cubicBezTo>
                    <a:pt x="835" y="1648"/>
                    <a:pt x="935" y="1415"/>
                    <a:pt x="968" y="1281"/>
                  </a:cubicBezTo>
                  <a:cubicBezTo>
                    <a:pt x="1035" y="1048"/>
                    <a:pt x="1068" y="814"/>
                    <a:pt x="1068" y="581"/>
                  </a:cubicBezTo>
                  <a:cubicBezTo>
                    <a:pt x="1068" y="414"/>
                    <a:pt x="1002" y="247"/>
                    <a:pt x="901" y="81"/>
                  </a:cubicBezTo>
                  <a:cubicBezTo>
                    <a:pt x="865" y="25"/>
                    <a:pt x="798" y="1"/>
                    <a:pt x="728"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80"/>
            <p:cNvSpPr/>
            <p:nvPr/>
          </p:nvSpPr>
          <p:spPr>
            <a:xfrm>
              <a:off x="2173400" y="3315325"/>
              <a:ext cx="28375" cy="96750"/>
            </a:xfrm>
            <a:custGeom>
              <a:rect b="b" l="l" r="r" t="t"/>
              <a:pathLst>
                <a:path extrusionOk="0" h="3870" w="1135">
                  <a:moveTo>
                    <a:pt x="1034" y="0"/>
                  </a:moveTo>
                  <a:lnTo>
                    <a:pt x="701" y="200"/>
                  </a:lnTo>
                  <a:lnTo>
                    <a:pt x="300" y="1601"/>
                  </a:lnTo>
                  <a:lnTo>
                    <a:pt x="300" y="400"/>
                  </a:lnTo>
                  <a:lnTo>
                    <a:pt x="0" y="601"/>
                  </a:lnTo>
                  <a:lnTo>
                    <a:pt x="0" y="3870"/>
                  </a:lnTo>
                  <a:lnTo>
                    <a:pt x="300" y="3669"/>
                  </a:lnTo>
                  <a:lnTo>
                    <a:pt x="300" y="2635"/>
                  </a:lnTo>
                  <a:lnTo>
                    <a:pt x="400" y="2302"/>
                  </a:lnTo>
                  <a:lnTo>
                    <a:pt x="734" y="3436"/>
                  </a:lnTo>
                  <a:lnTo>
                    <a:pt x="1134" y="3202"/>
                  </a:lnTo>
                  <a:lnTo>
                    <a:pt x="634" y="1568"/>
                  </a:lnTo>
                  <a:lnTo>
                    <a:pt x="1034"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80"/>
            <p:cNvSpPr/>
            <p:nvPr/>
          </p:nvSpPr>
          <p:spPr>
            <a:xfrm>
              <a:off x="2250950" y="3034275"/>
              <a:ext cx="5025" cy="428675"/>
            </a:xfrm>
            <a:custGeom>
              <a:rect b="b" l="l" r="r" t="t"/>
              <a:pathLst>
                <a:path extrusionOk="0" h="17147" w="201">
                  <a:moveTo>
                    <a:pt x="100" y="1"/>
                  </a:moveTo>
                  <a:cubicBezTo>
                    <a:pt x="67" y="1"/>
                    <a:pt x="0" y="34"/>
                    <a:pt x="0" y="101"/>
                  </a:cubicBezTo>
                  <a:lnTo>
                    <a:pt x="0" y="17080"/>
                  </a:lnTo>
                  <a:cubicBezTo>
                    <a:pt x="0" y="17113"/>
                    <a:pt x="67" y="17146"/>
                    <a:pt x="100" y="17146"/>
                  </a:cubicBezTo>
                  <a:cubicBezTo>
                    <a:pt x="134" y="17146"/>
                    <a:pt x="167" y="17113"/>
                    <a:pt x="200" y="17080"/>
                  </a:cubicBezTo>
                  <a:lnTo>
                    <a:pt x="200" y="101"/>
                  </a:lnTo>
                  <a:cubicBezTo>
                    <a:pt x="200" y="34"/>
                    <a:pt x="134" y="1"/>
                    <a:pt x="100"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80"/>
            <p:cNvSpPr/>
            <p:nvPr/>
          </p:nvSpPr>
          <p:spPr>
            <a:xfrm>
              <a:off x="2331825" y="2995875"/>
              <a:ext cx="73425" cy="94350"/>
            </a:xfrm>
            <a:custGeom>
              <a:rect b="b" l="l" r="r" t="t"/>
              <a:pathLst>
                <a:path extrusionOk="0" h="3774" w="2937">
                  <a:moveTo>
                    <a:pt x="2126" y="0"/>
                  </a:moveTo>
                  <a:cubicBezTo>
                    <a:pt x="1928" y="0"/>
                    <a:pt x="1704" y="65"/>
                    <a:pt x="1469" y="202"/>
                  </a:cubicBezTo>
                  <a:cubicBezTo>
                    <a:pt x="601" y="736"/>
                    <a:pt x="68" y="1704"/>
                    <a:pt x="1" y="2738"/>
                  </a:cubicBezTo>
                  <a:cubicBezTo>
                    <a:pt x="1" y="3397"/>
                    <a:pt x="317" y="3774"/>
                    <a:pt x="796" y="3774"/>
                  </a:cubicBezTo>
                  <a:cubicBezTo>
                    <a:pt x="996" y="3774"/>
                    <a:pt x="1224" y="3709"/>
                    <a:pt x="1469" y="3572"/>
                  </a:cubicBezTo>
                  <a:cubicBezTo>
                    <a:pt x="2336" y="3004"/>
                    <a:pt x="2870" y="2070"/>
                    <a:pt x="2936" y="1036"/>
                  </a:cubicBezTo>
                  <a:cubicBezTo>
                    <a:pt x="2936" y="377"/>
                    <a:pt x="2604" y="0"/>
                    <a:pt x="212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80"/>
            <p:cNvSpPr/>
            <p:nvPr/>
          </p:nvSpPr>
          <p:spPr>
            <a:xfrm>
              <a:off x="2441075" y="2432050"/>
              <a:ext cx="966550" cy="578450"/>
            </a:xfrm>
            <a:custGeom>
              <a:rect b="b" l="l" r="r" t="t"/>
              <a:pathLst>
                <a:path extrusionOk="0" h="23138" w="38662">
                  <a:moveTo>
                    <a:pt x="38283" y="0"/>
                  </a:moveTo>
                  <a:cubicBezTo>
                    <a:pt x="38160" y="0"/>
                    <a:pt x="38015" y="45"/>
                    <a:pt x="37861" y="139"/>
                  </a:cubicBezTo>
                  <a:lnTo>
                    <a:pt x="835" y="21555"/>
                  </a:lnTo>
                  <a:cubicBezTo>
                    <a:pt x="368" y="21788"/>
                    <a:pt x="67" y="22222"/>
                    <a:pt x="1" y="22755"/>
                  </a:cubicBezTo>
                  <a:cubicBezTo>
                    <a:pt x="1" y="23005"/>
                    <a:pt x="143" y="23138"/>
                    <a:pt x="356" y="23138"/>
                  </a:cubicBezTo>
                  <a:cubicBezTo>
                    <a:pt x="484" y="23138"/>
                    <a:pt x="638" y="23089"/>
                    <a:pt x="801" y="22989"/>
                  </a:cubicBezTo>
                  <a:lnTo>
                    <a:pt x="37861" y="1574"/>
                  </a:lnTo>
                  <a:cubicBezTo>
                    <a:pt x="38295" y="1340"/>
                    <a:pt x="38595" y="873"/>
                    <a:pt x="38662" y="406"/>
                  </a:cubicBezTo>
                  <a:cubicBezTo>
                    <a:pt x="38662" y="148"/>
                    <a:pt x="38509" y="0"/>
                    <a:pt x="3828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80"/>
            <p:cNvSpPr/>
            <p:nvPr/>
          </p:nvSpPr>
          <p:spPr>
            <a:xfrm>
              <a:off x="2331825" y="1985650"/>
              <a:ext cx="2070675" cy="1214375"/>
            </a:xfrm>
            <a:custGeom>
              <a:rect b="b" l="l" r="r" t="t"/>
              <a:pathLst>
                <a:path extrusionOk="0" h="48575" w="82827">
                  <a:moveTo>
                    <a:pt x="82472" y="0"/>
                  </a:moveTo>
                  <a:cubicBezTo>
                    <a:pt x="82343" y="0"/>
                    <a:pt x="82189" y="49"/>
                    <a:pt x="82026" y="149"/>
                  </a:cubicBezTo>
                  <a:lnTo>
                    <a:pt x="802" y="46983"/>
                  </a:lnTo>
                  <a:cubicBezTo>
                    <a:pt x="368" y="47250"/>
                    <a:pt x="68" y="47683"/>
                    <a:pt x="1" y="48184"/>
                  </a:cubicBezTo>
                  <a:cubicBezTo>
                    <a:pt x="1" y="48441"/>
                    <a:pt x="153" y="48574"/>
                    <a:pt x="377" y="48574"/>
                  </a:cubicBezTo>
                  <a:cubicBezTo>
                    <a:pt x="501" y="48574"/>
                    <a:pt x="647" y="48534"/>
                    <a:pt x="802" y="48450"/>
                  </a:cubicBezTo>
                  <a:lnTo>
                    <a:pt x="82026" y="1584"/>
                  </a:lnTo>
                  <a:cubicBezTo>
                    <a:pt x="82460" y="1350"/>
                    <a:pt x="82760" y="883"/>
                    <a:pt x="82827" y="383"/>
                  </a:cubicBezTo>
                  <a:cubicBezTo>
                    <a:pt x="82827" y="133"/>
                    <a:pt x="82684" y="0"/>
                    <a:pt x="82472"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80"/>
            <p:cNvSpPr/>
            <p:nvPr/>
          </p:nvSpPr>
          <p:spPr>
            <a:xfrm>
              <a:off x="2331825" y="2058250"/>
              <a:ext cx="2070675" cy="1214900"/>
            </a:xfrm>
            <a:custGeom>
              <a:rect b="b" l="l" r="r" t="t"/>
              <a:pathLst>
                <a:path extrusionOk="0" h="48596" w="82827">
                  <a:moveTo>
                    <a:pt x="82465" y="0"/>
                  </a:moveTo>
                  <a:cubicBezTo>
                    <a:pt x="82338" y="0"/>
                    <a:pt x="82187" y="49"/>
                    <a:pt x="82026" y="147"/>
                  </a:cubicBezTo>
                  <a:lnTo>
                    <a:pt x="802" y="46981"/>
                  </a:lnTo>
                  <a:cubicBezTo>
                    <a:pt x="368" y="47248"/>
                    <a:pt x="68" y="47681"/>
                    <a:pt x="1" y="48182"/>
                  </a:cubicBezTo>
                  <a:cubicBezTo>
                    <a:pt x="1" y="48455"/>
                    <a:pt x="147" y="48596"/>
                    <a:pt x="363" y="48596"/>
                  </a:cubicBezTo>
                  <a:cubicBezTo>
                    <a:pt x="490" y="48596"/>
                    <a:pt x="641" y="48547"/>
                    <a:pt x="802" y="48448"/>
                  </a:cubicBezTo>
                  <a:lnTo>
                    <a:pt x="82026" y="1582"/>
                  </a:lnTo>
                  <a:cubicBezTo>
                    <a:pt x="82460" y="1348"/>
                    <a:pt x="82760" y="914"/>
                    <a:pt x="82827" y="414"/>
                  </a:cubicBezTo>
                  <a:cubicBezTo>
                    <a:pt x="82827" y="141"/>
                    <a:pt x="82681" y="0"/>
                    <a:pt x="8246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80"/>
            <p:cNvSpPr/>
            <p:nvPr/>
          </p:nvSpPr>
          <p:spPr>
            <a:xfrm>
              <a:off x="2419400" y="3223250"/>
              <a:ext cx="121775" cy="90775"/>
            </a:xfrm>
            <a:custGeom>
              <a:rect b="b" l="l" r="r" t="t"/>
              <a:pathLst>
                <a:path extrusionOk="0" h="3631" w="4871">
                  <a:moveTo>
                    <a:pt x="4509" y="0"/>
                  </a:moveTo>
                  <a:cubicBezTo>
                    <a:pt x="4382" y="0"/>
                    <a:pt x="4230" y="49"/>
                    <a:pt x="4070" y="147"/>
                  </a:cubicBezTo>
                  <a:lnTo>
                    <a:pt x="801" y="2015"/>
                  </a:lnTo>
                  <a:cubicBezTo>
                    <a:pt x="367" y="2282"/>
                    <a:pt x="67" y="2716"/>
                    <a:pt x="0" y="3216"/>
                  </a:cubicBezTo>
                  <a:cubicBezTo>
                    <a:pt x="0" y="3489"/>
                    <a:pt x="146" y="3630"/>
                    <a:pt x="362" y="3630"/>
                  </a:cubicBezTo>
                  <a:cubicBezTo>
                    <a:pt x="489" y="3630"/>
                    <a:pt x="641" y="3582"/>
                    <a:pt x="801" y="3483"/>
                  </a:cubicBezTo>
                  <a:lnTo>
                    <a:pt x="4070" y="1615"/>
                  </a:lnTo>
                  <a:cubicBezTo>
                    <a:pt x="4504" y="1348"/>
                    <a:pt x="4804" y="914"/>
                    <a:pt x="4871" y="414"/>
                  </a:cubicBezTo>
                  <a:cubicBezTo>
                    <a:pt x="4871" y="141"/>
                    <a:pt x="4725" y="0"/>
                    <a:pt x="4509"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80"/>
            <p:cNvSpPr/>
            <p:nvPr/>
          </p:nvSpPr>
          <p:spPr>
            <a:xfrm>
              <a:off x="2672075" y="3076475"/>
              <a:ext cx="121775" cy="90775"/>
            </a:xfrm>
            <a:custGeom>
              <a:rect b="b" l="l" r="r" t="t"/>
              <a:pathLst>
                <a:path extrusionOk="0" h="3631" w="4871">
                  <a:moveTo>
                    <a:pt x="4509" y="0"/>
                  </a:moveTo>
                  <a:cubicBezTo>
                    <a:pt x="4382" y="0"/>
                    <a:pt x="4231" y="49"/>
                    <a:pt x="4070" y="147"/>
                  </a:cubicBezTo>
                  <a:lnTo>
                    <a:pt x="801" y="2015"/>
                  </a:lnTo>
                  <a:cubicBezTo>
                    <a:pt x="368" y="2282"/>
                    <a:pt x="67" y="2716"/>
                    <a:pt x="1" y="3216"/>
                  </a:cubicBezTo>
                  <a:cubicBezTo>
                    <a:pt x="1" y="3490"/>
                    <a:pt x="146" y="3630"/>
                    <a:pt x="363" y="3630"/>
                  </a:cubicBezTo>
                  <a:cubicBezTo>
                    <a:pt x="490" y="3630"/>
                    <a:pt x="641" y="3582"/>
                    <a:pt x="801" y="3483"/>
                  </a:cubicBezTo>
                  <a:lnTo>
                    <a:pt x="4070" y="1615"/>
                  </a:lnTo>
                  <a:cubicBezTo>
                    <a:pt x="4504" y="1348"/>
                    <a:pt x="4804" y="915"/>
                    <a:pt x="4871" y="414"/>
                  </a:cubicBezTo>
                  <a:cubicBezTo>
                    <a:pt x="4871" y="141"/>
                    <a:pt x="4725" y="0"/>
                    <a:pt x="4509"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80"/>
            <p:cNvSpPr/>
            <p:nvPr/>
          </p:nvSpPr>
          <p:spPr>
            <a:xfrm>
              <a:off x="2331825" y="3290125"/>
              <a:ext cx="63425" cy="84600"/>
            </a:xfrm>
            <a:custGeom>
              <a:rect b="b" l="l" r="r" t="t"/>
              <a:pathLst>
                <a:path extrusionOk="0" h="3384" w="2537">
                  <a:moveTo>
                    <a:pt x="2377" y="1"/>
                  </a:moveTo>
                  <a:cubicBezTo>
                    <a:pt x="2343" y="1"/>
                    <a:pt x="2306" y="13"/>
                    <a:pt x="2269" y="41"/>
                  </a:cubicBezTo>
                  <a:lnTo>
                    <a:pt x="268" y="1175"/>
                  </a:lnTo>
                  <a:cubicBezTo>
                    <a:pt x="101" y="1275"/>
                    <a:pt x="1" y="1442"/>
                    <a:pt x="1" y="1642"/>
                  </a:cubicBezTo>
                  <a:lnTo>
                    <a:pt x="1" y="3176"/>
                  </a:lnTo>
                  <a:cubicBezTo>
                    <a:pt x="1" y="3297"/>
                    <a:pt x="71" y="3383"/>
                    <a:pt x="160" y="3383"/>
                  </a:cubicBezTo>
                  <a:cubicBezTo>
                    <a:pt x="194" y="3383"/>
                    <a:pt x="231" y="3371"/>
                    <a:pt x="268" y="3343"/>
                  </a:cubicBezTo>
                  <a:lnTo>
                    <a:pt x="2269" y="2176"/>
                  </a:lnTo>
                  <a:cubicBezTo>
                    <a:pt x="2403" y="2076"/>
                    <a:pt x="2503" y="1909"/>
                    <a:pt x="2536" y="1742"/>
                  </a:cubicBezTo>
                  <a:lnTo>
                    <a:pt x="2536" y="208"/>
                  </a:lnTo>
                  <a:cubicBezTo>
                    <a:pt x="2536" y="87"/>
                    <a:pt x="2466" y="1"/>
                    <a:pt x="2377"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80"/>
            <p:cNvSpPr/>
            <p:nvPr/>
          </p:nvSpPr>
          <p:spPr>
            <a:xfrm>
              <a:off x="2355175" y="3352850"/>
              <a:ext cx="16725" cy="23375"/>
            </a:xfrm>
            <a:custGeom>
              <a:rect b="b" l="l" r="r" t="t"/>
              <a:pathLst>
                <a:path extrusionOk="0" h="935" w="669">
                  <a:moveTo>
                    <a:pt x="668" y="0"/>
                  </a:moveTo>
                  <a:lnTo>
                    <a:pt x="1" y="367"/>
                  </a:lnTo>
                  <a:lnTo>
                    <a:pt x="335" y="934"/>
                  </a:lnTo>
                  <a:lnTo>
                    <a:pt x="668"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80"/>
            <p:cNvSpPr/>
            <p:nvPr/>
          </p:nvSpPr>
          <p:spPr>
            <a:xfrm>
              <a:off x="2591200" y="3155700"/>
              <a:ext cx="57550" cy="79575"/>
            </a:xfrm>
            <a:custGeom>
              <a:rect b="b" l="l" r="r" t="t"/>
              <a:pathLst>
                <a:path extrusionOk="0" h="3183" w="2302">
                  <a:moveTo>
                    <a:pt x="2248" y="1"/>
                  </a:moveTo>
                  <a:cubicBezTo>
                    <a:pt x="2235" y="1"/>
                    <a:pt x="2219" y="5"/>
                    <a:pt x="2202" y="14"/>
                  </a:cubicBezTo>
                  <a:lnTo>
                    <a:pt x="734" y="481"/>
                  </a:lnTo>
                  <a:cubicBezTo>
                    <a:pt x="634" y="514"/>
                    <a:pt x="567" y="648"/>
                    <a:pt x="600" y="681"/>
                  </a:cubicBezTo>
                  <a:lnTo>
                    <a:pt x="867" y="915"/>
                  </a:lnTo>
                  <a:cubicBezTo>
                    <a:pt x="0" y="2249"/>
                    <a:pt x="300" y="2883"/>
                    <a:pt x="1067" y="3183"/>
                  </a:cubicBezTo>
                  <a:cubicBezTo>
                    <a:pt x="834" y="2883"/>
                    <a:pt x="901" y="2049"/>
                    <a:pt x="1368" y="1382"/>
                  </a:cubicBezTo>
                  <a:lnTo>
                    <a:pt x="1635" y="1615"/>
                  </a:lnTo>
                  <a:cubicBezTo>
                    <a:pt x="1646" y="1621"/>
                    <a:pt x="1660" y="1624"/>
                    <a:pt x="1675" y="1624"/>
                  </a:cubicBezTo>
                  <a:cubicBezTo>
                    <a:pt x="1744" y="1624"/>
                    <a:pt x="1835" y="1564"/>
                    <a:pt x="1835" y="1482"/>
                  </a:cubicBezTo>
                  <a:lnTo>
                    <a:pt x="2302" y="81"/>
                  </a:lnTo>
                  <a:cubicBezTo>
                    <a:pt x="2302" y="32"/>
                    <a:pt x="2284" y="1"/>
                    <a:pt x="2248"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80"/>
            <p:cNvSpPr/>
            <p:nvPr/>
          </p:nvSpPr>
          <p:spPr>
            <a:xfrm>
              <a:off x="2917250" y="4004800"/>
              <a:ext cx="787250" cy="552425"/>
            </a:xfrm>
            <a:custGeom>
              <a:rect b="b" l="l" r="r" t="t"/>
              <a:pathLst>
                <a:path extrusionOk="0" h="22097" w="31490">
                  <a:moveTo>
                    <a:pt x="22859" y="1"/>
                  </a:moveTo>
                  <a:cubicBezTo>
                    <a:pt x="22734" y="1"/>
                    <a:pt x="22609" y="3"/>
                    <a:pt x="22483" y="8"/>
                  </a:cubicBezTo>
                  <a:lnTo>
                    <a:pt x="22450" y="8"/>
                  </a:lnTo>
                  <a:cubicBezTo>
                    <a:pt x="20115" y="8"/>
                    <a:pt x="17813" y="608"/>
                    <a:pt x="15779" y="1742"/>
                  </a:cubicBezTo>
                  <a:cubicBezTo>
                    <a:pt x="14111" y="2676"/>
                    <a:pt x="13410" y="4010"/>
                    <a:pt x="13410" y="5345"/>
                  </a:cubicBezTo>
                  <a:lnTo>
                    <a:pt x="13410" y="8213"/>
                  </a:lnTo>
                  <a:cubicBezTo>
                    <a:pt x="12139" y="7899"/>
                    <a:pt x="10677" y="7723"/>
                    <a:pt x="9204" y="7723"/>
                  </a:cubicBezTo>
                  <a:cubicBezTo>
                    <a:pt x="6929" y="7723"/>
                    <a:pt x="4630" y="8142"/>
                    <a:pt x="2969" y="9114"/>
                  </a:cubicBezTo>
                  <a:cubicBezTo>
                    <a:pt x="1068" y="10215"/>
                    <a:pt x="67" y="11616"/>
                    <a:pt x="34" y="12950"/>
                  </a:cubicBezTo>
                  <a:lnTo>
                    <a:pt x="34" y="12983"/>
                  </a:lnTo>
                  <a:lnTo>
                    <a:pt x="34" y="16786"/>
                  </a:lnTo>
                  <a:cubicBezTo>
                    <a:pt x="34" y="16820"/>
                    <a:pt x="34" y="16853"/>
                    <a:pt x="34" y="16853"/>
                  </a:cubicBezTo>
                  <a:lnTo>
                    <a:pt x="34" y="16886"/>
                  </a:lnTo>
                  <a:cubicBezTo>
                    <a:pt x="1" y="18054"/>
                    <a:pt x="701" y="19155"/>
                    <a:pt x="2102" y="19955"/>
                  </a:cubicBezTo>
                  <a:cubicBezTo>
                    <a:pt x="4909" y="21580"/>
                    <a:pt x="9571" y="22097"/>
                    <a:pt x="14357" y="22097"/>
                  </a:cubicBezTo>
                  <a:cubicBezTo>
                    <a:pt x="17137" y="22097"/>
                    <a:pt x="19959" y="21923"/>
                    <a:pt x="22483" y="21690"/>
                  </a:cubicBezTo>
                  <a:lnTo>
                    <a:pt x="29689" y="21023"/>
                  </a:lnTo>
                  <a:lnTo>
                    <a:pt x="30823" y="16853"/>
                  </a:lnTo>
                  <a:cubicBezTo>
                    <a:pt x="31223" y="15352"/>
                    <a:pt x="31456" y="13817"/>
                    <a:pt x="31490" y="12250"/>
                  </a:cubicBezTo>
                  <a:lnTo>
                    <a:pt x="31490" y="8380"/>
                  </a:lnTo>
                  <a:cubicBezTo>
                    <a:pt x="31490" y="5578"/>
                    <a:pt x="30623" y="2843"/>
                    <a:pt x="27821" y="1208"/>
                  </a:cubicBezTo>
                  <a:cubicBezTo>
                    <a:pt x="26296" y="430"/>
                    <a:pt x="24597" y="1"/>
                    <a:pt x="2285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80"/>
            <p:cNvSpPr/>
            <p:nvPr/>
          </p:nvSpPr>
          <p:spPr>
            <a:xfrm>
              <a:off x="2918100" y="4331050"/>
              <a:ext cx="741375" cy="226225"/>
            </a:xfrm>
            <a:custGeom>
              <a:rect b="b" l="l" r="r" t="t"/>
              <a:pathLst>
                <a:path extrusionOk="0" h="9049" w="29655">
                  <a:moveTo>
                    <a:pt x="0" y="0"/>
                  </a:moveTo>
                  <a:lnTo>
                    <a:pt x="0" y="3770"/>
                  </a:lnTo>
                  <a:lnTo>
                    <a:pt x="0" y="3836"/>
                  </a:lnTo>
                  <a:cubicBezTo>
                    <a:pt x="0" y="5004"/>
                    <a:pt x="667" y="6105"/>
                    <a:pt x="2102" y="6938"/>
                  </a:cubicBezTo>
                  <a:cubicBezTo>
                    <a:pt x="4879" y="8538"/>
                    <a:pt x="9529" y="9049"/>
                    <a:pt x="14300" y="9049"/>
                  </a:cubicBezTo>
                  <a:cubicBezTo>
                    <a:pt x="17092" y="9049"/>
                    <a:pt x="19925" y="8874"/>
                    <a:pt x="22449" y="8640"/>
                  </a:cubicBezTo>
                  <a:lnTo>
                    <a:pt x="29655" y="8006"/>
                  </a:lnTo>
                  <a:lnTo>
                    <a:pt x="29655" y="4103"/>
                  </a:lnTo>
                  <a:lnTo>
                    <a:pt x="22449" y="4737"/>
                  </a:lnTo>
                  <a:cubicBezTo>
                    <a:pt x="19937" y="4970"/>
                    <a:pt x="17119" y="5144"/>
                    <a:pt x="14340" y="5144"/>
                  </a:cubicBezTo>
                  <a:cubicBezTo>
                    <a:pt x="9555" y="5144"/>
                    <a:pt x="4887" y="4627"/>
                    <a:pt x="2102" y="3002"/>
                  </a:cubicBezTo>
                  <a:cubicBezTo>
                    <a:pt x="667" y="2202"/>
                    <a:pt x="0" y="1134"/>
                    <a:pt x="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80"/>
            <p:cNvSpPr/>
            <p:nvPr/>
          </p:nvSpPr>
          <p:spPr>
            <a:xfrm>
              <a:off x="3252500" y="4138400"/>
              <a:ext cx="45875" cy="85925"/>
            </a:xfrm>
            <a:custGeom>
              <a:rect b="b" l="l" r="r" t="t"/>
              <a:pathLst>
                <a:path extrusionOk="0" h="3437" w="1835">
                  <a:moveTo>
                    <a:pt x="0" y="1"/>
                  </a:moveTo>
                  <a:lnTo>
                    <a:pt x="0" y="2869"/>
                  </a:lnTo>
                  <a:cubicBezTo>
                    <a:pt x="601" y="3003"/>
                    <a:pt x="1234" y="3203"/>
                    <a:pt x="1835" y="3436"/>
                  </a:cubicBezTo>
                  <a:cubicBezTo>
                    <a:pt x="734" y="2636"/>
                    <a:pt x="34" y="1368"/>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80"/>
            <p:cNvSpPr/>
            <p:nvPr/>
          </p:nvSpPr>
          <p:spPr>
            <a:xfrm>
              <a:off x="2917250" y="4004800"/>
              <a:ext cx="806450" cy="455125"/>
            </a:xfrm>
            <a:custGeom>
              <a:rect b="b" l="l" r="r" t="t"/>
              <a:pathLst>
                <a:path extrusionOk="0" h="18205" w="32258">
                  <a:moveTo>
                    <a:pt x="22859" y="1"/>
                  </a:moveTo>
                  <a:cubicBezTo>
                    <a:pt x="22734" y="1"/>
                    <a:pt x="22609" y="3"/>
                    <a:pt x="22483" y="8"/>
                  </a:cubicBezTo>
                  <a:lnTo>
                    <a:pt x="22450" y="8"/>
                  </a:lnTo>
                  <a:cubicBezTo>
                    <a:pt x="20115" y="8"/>
                    <a:pt x="17813" y="608"/>
                    <a:pt x="15779" y="1709"/>
                  </a:cubicBezTo>
                  <a:cubicBezTo>
                    <a:pt x="12510" y="3610"/>
                    <a:pt x="12910" y="6979"/>
                    <a:pt x="15245" y="8814"/>
                  </a:cubicBezTo>
                  <a:cubicBezTo>
                    <a:pt x="13677" y="8154"/>
                    <a:pt x="11456" y="7763"/>
                    <a:pt x="9216" y="7763"/>
                  </a:cubicBezTo>
                  <a:cubicBezTo>
                    <a:pt x="6928" y="7763"/>
                    <a:pt x="4621" y="8170"/>
                    <a:pt x="2969" y="9114"/>
                  </a:cubicBezTo>
                  <a:cubicBezTo>
                    <a:pt x="1068" y="10248"/>
                    <a:pt x="67" y="11616"/>
                    <a:pt x="34" y="12983"/>
                  </a:cubicBezTo>
                  <a:lnTo>
                    <a:pt x="34" y="13017"/>
                  </a:lnTo>
                  <a:cubicBezTo>
                    <a:pt x="1" y="14151"/>
                    <a:pt x="701" y="15252"/>
                    <a:pt x="2136" y="16086"/>
                  </a:cubicBezTo>
                  <a:cubicBezTo>
                    <a:pt x="4937" y="17698"/>
                    <a:pt x="9641" y="18204"/>
                    <a:pt x="14454" y="18204"/>
                  </a:cubicBezTo>
                  <a:cubicBezTo>
                    <a:pt x="17207" y="18204"/>
                    <a:pt x="19995" y="18039"/>
                    <a:pt x="22483" y="17820"/>
                  </a:cubicBezTo>
                  <a:lnTo>
                    <a:pt x="29689" y="17153"/>
                  </a:lnTo>
                  <a:lnTo>
                    <a:pt x="30823" y="12983"/>
                  </a:lnTo>
                  <a:cubicBezTo>
                    <a:pt x="31890" y="9047"/>
                    <a:pt x="32257" y="3777"/>
                    <a:pt x="27821" y="1208"/>
                  </a:cubicBezTo>
                  <a:cubicBezTo>
                    <a:pt x="26296" y="430"/>
                    <a:pt x="24597" y="1"/>
                    <a:pt x="2285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80"/>
            <p:cNvSpPr/>
            <p:nvPr/>
          </p:nvSpPr>
          <p:spPr>
            <a:xfrm>
              <a:off x="3659450" y="4214300"/>
              <a:ext cx="45050" cy="316900"/>
            </a:xfrm>
            <a:custGeom>
              <a:rect b="b" l="l" r="r" t="t"/>
              <a:pathLst>
                <a:path extrusionOk="0" h="12676" w="1802">
                  <a:moveTo>
                    <a:pt x="1802" y="0"/>
                  </a:moveTo>
                  <a:cubicBezTo>
                    <a:pt x="1768" y="1535"/>
                    <a:pt x="1535" y="3102"/>
                    <a:pt x="1135" y="4603"/>
                  </a:cubicBezTo>
                  <a:lnTo>
                    <a:pt x="1" y="8773"/>
                  </a:lnTo>
                  <a:lnTo>
                    <a:pt x="1" y="12676"/>
                  </a:lnTo>
                  <a:lnTo>
                    <a:pt x="1135" y="8506"/>
                  </a:lnTo>
                  <a:cubicBezTo>
                    <a:pt x="1568" y="7005"/>
                    <a:pt x="1768" y="5437"/>
                    <a:pt x="1802" y="3870"/>
                  </a:cubicBezTo>
                  <a:lnTo>
                    <a:pt x="180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80"/>
            <p:cNvSpPr/>
            <p:nvPr/>
          </p:nvSpPr>
          <p:spPr>
            <a:xfrm>
              <a:off x="3958000" y="3521300"/>
              <a:ext cx="761400" cy="520400"/>
            </a:xfrm>
            <a:custGeom>
              <a:rect b="b" l="l" r="r" t="t"/>
              <a:pathLst>
                <a:path extrusionOk="0" h="20816" w="30456">
                  <a:moveTo>
                    <a:pt x="19247" y="0"/>
                  </a:moveTo>
                  <a:cubicBezTo>
                    <a:pt x="18614" y="0"/>
                    <a:pt x="18013" y="167"/>
                    <a:pt x="17480" y="467"/>
                  </a:cubicBezTo>
                  <a:lnTo>
                    <a:pt x="10975" y="4203"/>
                  </a:lnTo>
                  <a:cubicBezTo>
                    <a:pt x="10041" y="3303"/>
                    <a:pt x="8973" y="2602"/>
                    <a:pt x="7806" y="2135"/>
                  </a:cubicBezTo>
                  <a:cubicBezTo>
                    <a:pt x="6872" y="1735"/>
                    <a:pt x="5871" y="1401"/>
                    <a:pt x="4904" y="1201"/>
                  </a:cubicBezTo>
                  <a:cubicBezTo>
                    <a:pt x="4462" y="1091"/>
                    <a:pt x="4020" y="1026"/>
                    <a:pt x="3596" y="1026"/>
                  </a:cubicBezTo>
                  <a:cubicBezTo>
                    <a:pt x="3509" y="1026"/>
                    <a:pt x="3422" y="1029"/>
                    <a:pt x="3336" y="1034"/>
                  </a:cubicBezTo>
                  <a:cubicBezTo>
                    <a:pt x="1435" y="1068"/>
                    <a:pt x="0" y="1968"/>
                    <a:pt x="0" y="2369"/>
                  </a:cubicBezTo>
                  <a:lnTo>
                    <a:pt x="0" y="6272"/>
                  </a:lnTo>
                  <a:cubicBezTo>
                    <a:pt x="0" y="6305"/>
                    <a:pt x="34" y="6372"/>
                    <a:pt x="67" y="6405"/>
                  </a:cubicBezTo>
                  <a:cubicBezTo>
                    <a:pt x="634" y="6739"/>
                    <a:pt x="4037" y="8340"/>
                    <a:pt x="4470" y="8907"/>
                  </a:cubicBezTo>
                  <a:cubicBezTo>
                    <a:pt x="4871" y="9474"/>
                    <a:pt x="6238" y="13543"/>
                    <a:pt x="6305" y="13744"/>
                  </a:cubicBezTo>
                  <a:lnTo>
                    <a:pt x="18547" y="20815"/>
                  </a:lnTo>
                  <a:cubicBezTo>
                    <a:pt x="18547" y="20815"/>
                    <a:pt x="27920" y="15411"/>
                    <a:pt x="29355" y="14577"/>
                  </a:cubicBezTo>
                  <a:cubicBezTo>
                    <a:pt x="30089" y="14144"/>
                    <a:pt x="30455" y="13610"/>
                    <a:pt x="30422" y="13110"/>
                  </a:cubicBezTo>
                  <a:lnTo>
                    <a:pt x="30422" y="9207"/>
                  </a:lnTo>
                  <a:cubicBezTo>
                    <a:pt x="30422" y="8740"/>
                    <a:pt x="30122" y="8306"/>
                    <a:pt x="29688" y="8106"/>
                  </a:cubicBezTo>
                  <a:cubicBezTo>
                    <a:pt x="29121" y="7806"/>
                    <a:pt x="28521" y="7572"/>
                    <a:pt x="27920" y="7406"/>
                  </a:cubicBezTo>
                  <a:cubicBezTo>
                    <a:pt x="28821" y="6872"/>
                    <a:pt x="28554" y="5638"/>
                    <a:pt x="27854" y="5237"/>
                  </a:cubicBezTo>
                  <a:cubicBezTo>
                    <a:pt x="27220" y="4871"/>
                    <a:pt x="26553" y="4670"/>
                    <a:pt x="25852" y="4604"/>
                  </a:cubicBezTo>
                  <a:cubicBezTo>
                    <a:pt x="26653" y="3903"/>
                    <a:pt x="26319" y="3036"/>
                    <a:pt x="25485" y="2535"/>
                  </a:cubicBezTo>
                  <a:cubicBezTo>
                    <a:pt x="24878" y="2221"/>
                    <a:pt x="24204" y="2052"/>
                    <a:pt x="23531" y="2052"/>
                  </a:cubicBezTo>
                  <a:cubicBezTo>
                    <a:pt x="23133" y="2052"/>
                    <a:pt x="22734" y="2111"/>
                    <a:pt x="22350" y="2235"/>
                  </a:cubicBezTo>
                  <a:cubicBezTo>
                    <a:pt x="22483" y="1902"/>
                    <a:pt x="22583" y="1134"/>
                    <a:pt x="21482" y="501"/>
                  </a:cubicBezTo>
                  <a:cubicBezTo>
                    <a:pt x="20782" y="167"/>
                    <a:pt x="20015" y="0"/>
                    <a:pt x="1924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80"/>
            <p:cNvSpPr/>
            <p:nvPr/>
          </p:nvSpPr>
          <p:spPr>
            <a:xfrm>
              <a:off x="4069750" y="3648050"/>
              <a:ext cx="45875" cy="217675"/>
            </a:xfrm>
            <a:custGeom>
              <a:rect b="b" l="l" r="r" t="t"/>
              <a:pathLst>
                <a:path extrusionOk="0" h="8707" w="1835">
                  <a:moveTo>
                    <a:pt x="0" y="1"/>
                  </a:moveTo>
                  <a:lnTo>
                    <a:pt x="0" y="3903"/>
                  </a:lnTo>
                  <a:cubicBezTo>
                    <a:pt x="434" y="4471"/>
                    <a:pt x="1768" y="8540"/>
                    <a:pt x="1835" y="8707"/>
                  </a:cubicBezTo>
                  <a:lnTo>
                    <a:pt x="1835" y="4804"/>
                  </a:lnTo>
                  <a:cubicBezTo>
                    <a:pt x="1768" y="4604"/>
                    <a:pt x="434" y="534"/>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80"/>
            <p:cNvSpPr/>
            <p:nvPr/>
          </p:nvSpPr>
          <p:spPr>
            <a:xfrm>
              <a:off x="4115600" y="3768150"/>
              <a:ext cx="306075" cy="273550"/>
            </a:xfrm>
            <a:custGeom>
              <a:rect b="b" l="l" r="r" t="t"/>
              <a:pathLst>
                <a:path extrusionOk="0" h="10942" w="12243">
                  <a:moveTo>
                    <a:pt x="1" y="0"/>
                  </a:moveTo>
                  <a:lnTo>
                    <a:pt x="1" y="3903"/>
                  </a:lnTo>
                  <a:lnTo>
                    <a:pt x="12243" y="10941"/>
                  </a:lnTo>
                  <a:lnTo>
                    <a:pt x="12243" y="7038"/>
                  </a:ln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80"/>
            <p:cNvSpPr/>
            <p:nvPr/>
          </p:nvSpPr>
          <p:spPr>
            <a:xfrm>
              <a:off x="3948825" y="3522850"/>
              <a:ext cx="778075" cy="422100"/>
            </a:xfrm>
            <a:custGeom>
              <a:rect b="b" l="l" r="r" t="t"/>
              <a:pathLst>
                <a:path extrusionOk="0" h="16884" w="31123">
                  <a:moveTo>
                    <a:pt x="19806" y="1"/>
                  </a:moveTo>
                  <a:cubicBezTo>
                    <a:pt x="19742" y="1"/>
                    <a:pt x="19678" y="2"/>
                    <a:pt x="19614" y="5"/>
                  </a:cubicBezTo>
                  <a:cubicBezTo>
                    <a:pt x="19014" y="5"/>
                    <a:pt x="18380" y="138"/>
                    <a:pt x="17847" y="439"/>
                  </a:cubicBezTo>
                  <a:lnTo>
                    <a:pt x="11342" y="4208"/>
                  </a:lnTo>
                  <a:cubicBezTo>
                    <a:pt x="10441" y="3307"/>
                    <a:pt x="9340" y="2607"/>
                    <a:pt x="8173" y="2107"/>
                  </a:cubicBezTo>
                  <a:cubicBezTo>
                    <a:pt x="7239" y="1706"/>
                    <a:pt x="6272" y="1406"/>
                    <a:pt x="5271" y="1173"/>
                  </a:cubicBezTo>
                  <a:cubicBezTo>
                    <a:pt x="4737" y="1072"/>
                    <a:pt x="4237" y="1006"/>
                    <a:pt x="3703" y="1006"/>
                  </a:cubicBezTo>
                  <a:cubicBezTo>
                    <a:pt x="1535" y="1072"/>
                    <a:pt x="0" y="2207"/>
                    <a:pt x="467" y="2473"/>
                  </a:cubicBezTo>
                  <a:cubicBezTo>
                    <a:pt x="1035" y="2807"/>
                    <a:pt x="4404" y="4442"/>
                    <a:pt x="4837" y="5009"/>
                  </a:cubicBezTo>
                  <a:cubicBezTo>
                    <a:pt x="5271" y="5576"/>
                    <a:pt x="6639" y="9645"/>
                    <a:pt x="6672" y="9812"/>
                  </a:cubicBezTo>
                  <a:lnTo>
                    <a:pt x="18914" y="16884"/>
                  </a:lnTo>
                  <a:lnTo>
                    <a:pt x="29722" y="10613"/>
                  </a:lnTo>
                  <a:cubicBezTo>
                    <a:pt x="31123" y="9812"/>
                    <a:pt x="31089" y="8645"/>
                    <a:pt x="30055" y="8044"/>
                  </a:cubicBezTo>
                  <a:cubicBezTo>
                    <a:pt x="29488" y="7744"/>
                    <a:pt x="28888" y="7510"/>
                    <a:pt x="28287" y="7344"/>
                  </a:cubicBezTo>
                  <a:cubicBezTo>
                    <a:pt x="29188" y="6810"/>
                    <a:pt x="28921" y="5609"/>
                    <a:pt x="28221" y="5209"/>
                  </a:cubicBezTo>
                  <a:cubicBezTo>
                    <a:pt x="27587" y="4842"/>
                    <a:pt x="26920" y="4608"/>
                    <a:pt x="26219" y="4542"/>
                  </a:cubicBezTo>
                  <a:cubicBezTo>
                    <a:pt x="27020" y="3841"/>
                    <a:pt x="26686" y="2974"/>
                    <a:pt x="25852" y="2540"/>
                  </a:cubicBezTo>
                  <a:cubicBezTo>
                    <a:pt x="25242" y="2204"/>
                    <a:pt x="24566" y="2039"/>
                    <a:pt x="23890" y="2039"/>
                  </a:cubicBezTo>
                  <a:cubicBezTo>
                    <a:pt x="23494" y="2039"/>
                    <a:pt x="23099" y="2096"/>
                    <a:pt x="22717" y="2207"/>
                  </a:cubicBezTo>
                  <a:cubicBezTo>
                    <a:pt x="22850" y="1906"/>
                    <a:pt x="22950" y="1139"/>
                    <a:pt x="21849" y="505"/>
                  </a:cubicBezTo>
                  <a:cubicBezTo>
                    <a:pt x="21207" y="169"/>
                    <a:pt x="20509" y="1"/>
                    <a:pt x="1980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80"/>
            <p:cNvSpPr/>
            <p:nvPr/>
          </p:nvSpPr>
          <p:spPr>
            <a:xfrm>
              <a:off x="4421650" y="3751450"/>
              <a:ext cx="296925" cy="290250"/>
            </a:xfrm>
            <a:custGeom>
              <a:rect b="b" l="l" r="r" t="t"/>
              <a:pathLst>
                <a:path extrusionOk="0" h="11610" w="11877">
                  <a:moveTo>
                    <a:pt x="11876" y="1"/>
                  </a:moveTo>
                  <a:cubicBezTo>
                    <a:pt x="11876" y="501"/>
                    <a:pt x="11543" y="1035"/>
                    <a:pt x="10809" y="1469"/>
                  </a:cubicBezTo>
                  <a:lnTo>
                    <a:pt x="1" y="7706"/>
                  </a:lnTo>
                  <a:lnTo>
                    <a:pt x="1" y="11609"/>
                  </a:lnTo>
                  <a:cubicBezTo>
                    <a:pt x="1" y="11609"/>
                    <a:pt x="9374" y="6205"/>
                    <a:pt x="10809" y="5371"/>
                  </a:cubicBezTo>
                  <a:cubicBezTo>
                    <a:pt x="11543" y="4938"/>
                    <a:pt x="11876" y="4404"/>
                    <a:pt x="11876" y="3904"/>
                  </a:cubicBezTo>
                  <a:lnTo>
                    <a:pt x="1187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80"/>
            <p:cNvSpPr/>
            <p:nvPr/>
          </p:nvSpPr>
          <p:spPr>
            <a:xfrm>
              <a:off x="3958000" y="3581350"/>
              <a:ext cx="111775" cy="163475"/>
            </a:xfrm>
            <a:custGeom>
              <a:rect b="b" l="l" r="r" t="t"/>
              <a:pathLst>
                <a:path extrusionOk="0" h="6539" w="4471">
                  <a:moveTo>
                    <a:pt x="0" y="0"/>
                  </a:moveTo>
                  <a:lnTo>
                    <a:pt x="0" y="3903"/>
                  </a:lnTo>
                  <a:cubicBezTo>
                    <a:pt x="0" y="3936"/>
                    <a:pt x="34" y="4003"/>
                    <a:pt x="67" y="4036"/>
                  </a:cubicBezTo>
                  <a:cubicBezTo>
                    <a:pt x="634" y="4370"/>
                    <a:pt x="4037" y="5971"/>
                    <a:pt x="4470" y="6538"/>
                  </a:cubicBezTo>
                  <a:lnTo>
                    <a:pt x="4470" y="2669"/>
                  </a:lnTo>
                  <a:cubicBezTo>
                    <a:pt x="4037" y="2068"/>
                    <a:pt x="634" y="467"/>
                    <a:pt x="67" y="133"/>
                  </a:cubicBezTo>
                  <a:cubicBezTo>
                    <a:pt x="34" y="100"/>
                    <a:pt x="0" y="67"/>
                    <a:pt x="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80"/>
            <p:cNvSpPr/>
            <p:nvPr/>
          </p:nvSpPr>
          <p:spPr>
            <a:xfrm>
              <a:off x="3948825" y="3799050"/>
              <a:ext cx="453675" cy="359425"/>
            </a:xfrm>
            <a:custGeom>
              <a:rect b="b" l="l" r="r" t="t"/>
              <a:pathLst>
                <a:path extrusionOk="0" h="14377" w="18147">
                  <a:moveTo>
                    <a:pt x="4304" y="0"/>
                  </a:moveTo>
                  <a:cubicBezTo>
                    <a:pt x="4100" y="0"/>
                    <a:pt x="3895" y="43"/>
                    <a:pt x="3703" y="132"/>
                  </a:cubicBezTo>
                  <a:lnTo>
                    <a:pt x="234" y="2133"/>
                  </a:lnTo>
                  <a:cubicBezTo>
                    <a:pt x="101" y="2200"/>
                    <a:pt x="0" y="2333"/>
                    <a:pt x="0" y="2467"/>
                  </a:cubicBezTo>
                  <a:lnTo>
                    <a:pt x="0" y="6370"/>
                  </a:lnTo>
                  <a:cubicBezTo>
                    <a:pt x="0" y="6570"/>
                    <a:pt x="134" y="6736"/>
                    <a:pt x="301" y="6803"/>
                  </a:cubicBezTo>
                  <a:lnTo>
                    <a:pt x="13110" y="14208"/>
                  </a:lnTo>
                  <a:cubicBezTo>
                    <a:pt x="13327" y="14317"/>
                    <a:pt x="13573" y="14376"/>
                    <a:pt x="13821" y="14376"/>
                  </a:cubicBezTo>
                  <a:cubicBezTo>
                    <a:pt x="14032" y="14376"/>
                    <a:pt x="14245" y="14334"/>
                    <a:pt x="14444" y="14242"/>
                  </a:cubicBezTo>
                  <a:lnTo>
                    <a:pt x="17913" y="12240"/>
                  </a:lnTo>
                  <a:cubicBezTo>
                    <a:pt x="18047" y="12174"/>
                    <a:pt x="18147" y="12040"/>
                    <a:pt x="18147" y="11907"/>
                  </a:cubicBezTo>
                  <a:lnTo>
                    <a:pt x="18147" y="8004"/>
                  </a:lnTo>
                  <a:cubicBezTo>
                    <a:pt x="18113" y="7804"/>
                    <a:pt x="18013" y="7637"/>
                    <a:pt x="17813" y="7570"/>
                  </a:cubicBezTo>
                  <a:lnTo>
                    <a:pt x="5037" y="198"/>
                  </a:lnTo>
                  <a:cubicBezTo>
                    <a:pt x="4814" y="68"/>
                    <a:pt x="4560" y="0"/>
                    <a:pt x="430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80"/>
            <p:cNvSpPr/>
            <p:nvPr/>
          </p:nvSpPr>
          <p:spPr>
            <a:xfrm>
              <a:off x="3948825" y="3860700"/>
              <a:ext cx="345275" cy="297750"/>
            </a:xfrm>
            <a:custGeom>
              <a:rect b="b" l="l" r="r" t="t"/>
              <a:pathLst>
                <a:path extrusionOk="0" h="11910" w="13811">
                  <a:moveTo>
                    <a:pt x="0" y="1"/>
                  </a:moveTo>
                  <a:lnTo>
                    <a:pt x="0" y="3904"/>
                  </a:lnTo>
                  <a:cubicBezTo>
                    <a:pt x="0" y="4104"/>
                    <a:pt x="134" y="4270"/>
                    <a:pt x="301" y="4337"/>
                  </a:cubicBezTo>
                  <a:lnTo>
                    <a:pt x="13110" y="11742"/>
                  </a:lnTo>
                  <a:cubicBezTo>
                    <a:pt x="13310" y="11843"/>
                    <a:pt x="13577" y="11909"/>
                    <a:pt x="13810" y="11909"/>
                  </a:cubicBezTo>
                  <a:lnTo>
                    <a:pt x="13810" y="8006"/>
                  </a:lnTo>
                  <a:cubicBezTo>
                    <a:pt x="13577" y="8006"/>
                    <a:pt x="13310" y="7940"/>
                    <a:pt x="13110" y="7806"/>
                  </a:cubicBezTo>
                  <a:lnTo>
                    <a:pt x="301" y="434"/>
                  </a:lnTo>
                  <a:cubicBezTo>
                    <a:pt x="134" y="368"/>
                    <a:pt x="34" y="201"/>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80"/>
            <p:cNvSpPr/>
            <p:nvPr/>
          </p:nvSpPr>
          <p:spPr>
            <a:xfrm>
              <a:off x="3945500" y="3799050"/>
              <a:ext cx="459500" cy="262150"/>
            </a:xfrm>
            <a:custGeom>
              <a:rect b="b" l="l" r="r" t="t"/>
              <a:pathLst>
                <a:path extrusionOk="0" h="10486" w="18380">
                  <a:moveTo>
                    <a:pt x="4437" y="0"/>
                  </a:moveTo>
                  <a:cubicBezTo>
                    <a:pt x="4233" y="0"/>
                    <a:pt x="4028" y="43"/>
                    <a:pt x="3836" y="132"/>
                  </a:cubicBezTo>
                  <a:lnTo>
                    <a:pt x="367" y="2133"/>
                  </a:lnTo>
                  <a:cubicBezTo>
                    <a:pt x="0" y="2333"/>
                    <a:pt x="67" y="2667"/>
                    <a:pt x="434" y="2900"/>
                  </a:cubicBezTo>
                  <a:lnTo>
                    <a:pt x="13243" y="10306"/>
                  </a:lnTo>
                  <a:cubicBezTo>
                    <a:pt x="13451" y="10427"/>
                    <a:pt x="13686" y="10485"/>
                    <a:pt x="13924" y="10485"/>
                  </a:cubicBezTo>
                  <a:cubicBezTo>
                    <a:pt x="14145" y="10485"/>
                    <a:pt x="14369" y="10435"/>
                    <a:pt x="14577" y="10339"/>
                  </a:cubicBezTo>
                  <a:lnTo>
                    <a:pt x="18046" y="8338"/>
                  </a:lnTo>
                  <a:cubicBezTo>
                    <a:pt x="18380" y="8137"/>
                    <a:pt x="18346" y="7804"/>
                    <a:pt x="17946" y="7570"/>
                  </a:cubicBezTo>
                  <a:lnTo>
                    <a:pt x="5170" y="198"/>
                  </a:lnTo>
                  <a:cubicBezTo>
                    <a:pt x="4947" y="68"/>
                    <a:pt x="4693" y="0"/>
                    <a:pt x="443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80"/>
            <p:cNvSpPr/>
            <p:nvPr/>
          </p:nvSpPr>
          <p:spPr>
            <a:xfrm>
              <a:off x="4294075" y="3999150"/>
              <a:ext cx="108425" cy="159300"/>
            </a:xfrm>
            <a:custGeom>
              <a:rect b="b" l="l" r="r" t="t"/>
              <a:pathLst>
                <a:path extrusionOk="0" h="6372" w="4337">
                  <a:moveTo>
                    <a:pt x="4337" y="0"/>
                  </a:moveTo>
                  <a:cubicBezTo>
                    <a:pt x="4337" y="133"/>
                    <a:pt x="4237" y="267"/>
                    <a:pt x="4103" y="334"/>
                  </a:cubicBezTo>
                  <a:lnTo>
                    <a:pt x="634" y="2335"/>
                  </a:lnTo>
                  <a:cubicBezTo>
                    <a:pt x="469" y="2417"/>
                    <a:pt x="305" y="2477"/>
                    <a:pt x="121" y="2477"/>
                  </a:cubicBezTo>
                  <a:cubicBezTo>
                    <a:pt x="82" y="2477"/>
                    <a:pt x="42" y="2474"/>
                    <a:pt x="0" y="2468"/>
                  </a:cubicBezTo>
                  <a:lnTo>
                    <a:pt x="0" y="6371"/>
                  </a:lnTo>
                  <a:cubicBezTo>
                    <a:pt x="234" y="6371"/>
                    <a:pt x="434" y="6338"/>
                    <a:pt x="634" y="6238"/>
                  </a:cubicBezTo>
                  <a:lnTo>
                    <a:pt x="4103" y="4236"/>
                  </a:lnTo>
                  <a:cubicBezTo>
                    <a:pt x="4237" y="4170"/>
                    <a:pt x="4337" y="4036"/>
                    <a:pt x="4337" y="3903"/>
                  </a:cubicBezTo>
                  <a:lnTo>
                    <a:pt x="433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80"/>
            <p:cNvSpPr/>
            <p:nvPr/>
          </p:nvSpPr>
          <p:spPr>
            <a:xfrm>
              <a:off x="4816100" y="1910125"/>
              <a:ext cx="703025" cy="445000"/>
            </a:xfrm>
            <a:custGeom>
              <a:rect b="b" l="l" r="r" t="t"/>
              <a:pathLst>
                <a:path extrusionOk="0" h="17800" w="28121">
                  <a:moveTo>
                    <a:pt x="26327" y="1"/>
                  </a:moveTo>
                  <a:cubicBezTo>
                    <a:pt x="26071" y="1"/>
                    <a:pt x="23966" y="89"/>
                    <a:pt x="22183" y="2903"/>
                  </a:cubicBezTo>
                  <a:cubicBezTo>
                    <a:pt x="20916" y="4938"/>
                    <a:pt x="16446" y="12644"/>
                    <a:pt x="16446" y="12644"/>
                  </a:cubicBezTo>
                  <a:cubicBezTo>
                    <a:pt x="16446" y="12644"/>
                    <a:pt x="7740" y="10642"/>
                    <a:pt x="7273" y="10242"/>
                  </a:cubicBezTo>
                  <a:cubicBezTo>
                    <a:pt x="6806" y="9842"/>
                    <a:pt x="6806" y="8774"/>
                    <a:pt x="6739" y="8207"/>
                  </a:cubicBezTo>
                  <a:cubicBezTo>
                    <a:pt x="6606" y="7273"/>
                    <a:pt x="7006" y="6372"/>
                    <a:pt x="7073" y="6006"/>
                  </a:cubicBezTo>
                  <a:cubicBezTo>
                    <a:pt x="7111" y="5777"/>
                    <a:pt x="6989" y="5664"/>
                    <a:pt x="6796" y="5664"/>
                  </a:cubicBezTo>
                  <a:cubicBezTo>
                    <a:pt x="6483" y="5664"/>
                    <a:pt x="5981" y="5961"/>
                    <a:pt x="5672" y="6539"/>
                  </a:cubicBezTo>
                  <a:cubicBezTo>
                    <a:pt x="5338" y="7240"/>
                    <a:pt x="5305" y="7940"/>
                    <a:pt x="4971" y="8007"/>
                  </a:cubicBezTo>
                  <a:cubicBezTo>
                    <a:pt x="4571" y="7840"/>
                    <a:pt x="4137" y="7640"/>
                    <a:pt x="3770" y="7407"/>
                  </a:cubicBezTo>
                  <a:cubicBezTo>
                    <a:pt x="3333" y="7079"/>
                    <a:pt x="2583" y="6595"/>
                    <a:pt x="1923" y="6595"/>
                  </a:cubicBezTo>
                  <a:cubicBezTo>
                    <a:pt x="1777" y="6595"/>
                    <a:pt x="1635" y="6618"/>
                    <a:pt x="1502" y="6673"/>
                  </a:cubicBezTo>
                  <a:cubicBezTo>
                    <a:pt x="1268" y="6773"/>
                    <a:pt x="1068" y="6973"/>
                    <a:pt x="1035" y="7240"/>
                  </a:cubicBezTo>
                  <a:cubicBezTo>
                    <a:pt x="1002" y="7607"/>
                    <a:pt x="902" y="7974"/>
                    <a:pt x="735" y="8307"/>
                  </a:cubicBezTo>
                  <a:cubicBezTo>
                    <a:pt x="635" y="8474"/>
                    <a:pt x="535" y="8641"/>
                    <a:pt x="468" y="8808"/>
                  </a:cubicBezTo>
                  <a:cubicBezTo>
                    <a:pt x="368" y="9041"/>
                    <a:pt x="501" y="9208"/>
                    <a:pt x="468" y="9475"/>
                  </a:cubicBezTo>
                  <a:cubicBezTo>
                    <a:pt x="435" y="9775"/>
                    <a:pt x="68" y="10008"/>
                    <a:pt x="34" y="10309"/>
                  </a:cubicBezTo>
                  <a:cubicBezTo>
                    <a:pt x="1" y="10542"/>
                    <a:pt x="134" y="10776"/>
                    <a:pt x="134" y="11009"/>
                  </a:cubicBezTo>
                  <a:cubicBezTo>
                    <a:pt x="134" y="11176"/>
                    <a:pt x="68" y="11309"/>
                    <a:pt x="68" y="11443"/>
                  </a:cubicBezTo>
                  <a:cubicBezTo>
                    <a:pt x="101" y="11743"/>
                    <a:pt x="268" y="12010"/>
                    <a:pt x="535" y="12177"/>
                  </a:cubicBezTo>
                  <a:cubicBezTo>
                    <a:pt x="1302" y="12777"/>
                    <a:pt x="2169" y="13211"/>
                    <a:pt x="3103" y="13478"/>
                  </a:cubicBezTo>
                  <a:cubicBezTo>
                    <a:pt x="3904" y="13744"/>
                    <a:pt x="4938" y="13878"/>
                    <a:pt x="5838" y="14111"/>
                  </a:cubicBezTo>
                  <a:cubicBezTo>
                    <a:pt x="6637" y="14289"/>
                    <a:pt x="14810" y="17799"/>
                    <a:pt x="17579" y="17799"/>
                  </a:cubicBezTo>
                  <a:cubicBezTo>
                    <a:pt x="17931" y="17799"/>
                    <a:pt x="18197" y="17742"/>
                    <a:pt x="18347" y="17614"/>
                  </a:cubicBezTo>
                  <a:cubicBezTo>
                    <a:pt x="19715" y="16513"/>
                    <a:pt x="26553" y="6272"/>
                    <a:pt x="26553" y="6272"/>
                  </a:cubicBezTo>
                  <a:cubicBezTo>
                    <a:pt x="28121" y="2103"/>
                    <a:pt x="26353" y="1"/>
                    <a:pt x="26353" y="1"/>
                  </a:cubicBezTo>
                  <a:cubicBezTo>
                    <a:pt x="26353" y="1"/>
                    <a:pt x="26344" y="1"/>
                    <a:pt x="26327" y="1"/>
                  </a:cubicBezTo>
                  <a:close/>
                </a:path>
              </a:pathLst>
            </a:custGeom>
            <a:solidFill>
              <a:srgbClr val="B16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80"/>
            <p:cNvSpPr/>
            <p:nvPr/>
          </p:nvSpPr>
          <p:spPr>
            <a:xfrm>
              <a:off x="5266425" y="1886075"/>
              <a:ext cx="307750" cy="346000"/>
            </a:xfrm>
            <a:custGeom>
              <a:rect b="b" l="l" r="r" t="t"/>
              <a:pathLst>
                <a:path extrusionOk="0" h="13840" w="12310">
                  <a:moveTo>
                    <a:pt x="10534" y="1"/>
                  </a:moveTo>
                  <a:cubicBezTo>
                    <a:pt x="9769" y="1"/>
                    <a:pt x="8888" y="58"/>
                    <a:pt x="8173" y="263"/>
                  </a:cubicBezTo>
                  <a:cubicBezTo>
                    <a:pt x="6572" y="730"/>
                    <a:pt x="5371" y="1397"/>
                    <a:pt x="4170" y="3332"/>
                  </a:cubicBezTo>
                  <a:cubicBezTo>
                    <a:pt x="2603" y="5900"/>
                    <a:pt x="1" y="10303"/>
                    <a:pt x="1" y="10303"/>
                  </a:cubicBezTo>
                  <a:cubicBezTo>
                    <a:pt x="1168" y="12105"/>
                    <a:pt x="2970" y="13339"/>
                    <a:pt x="5071" y="13839"/>
                  </a:cubicBezTo>
                  <a:lnTo>
                    <a:pt x="9908" y="6400"/>
                  </a:lnTo>
                  <a:lnTo>
                    <a:pt x="12310" y="96"/>
                  </a:lnTo>
                  <a:cubicBezTo>
                    <a:pt x="12310" y="96"/>
                    <a:pt x="11518" y="1"/>
                    <a:pt x="1053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80"/>
            <p:cNvSpPr/>
            <p:nvPr/>
          </p:nvSpPr>
          <p:spPr>
            <a:xfrm>
              <a:off x="5700900" y="3748950"/>
              <a:ext cx="91775" cy="156825"/>
            </a:xfrm>
            <a:custGeom>
              <a:rect b="b" l="l" r="r" t="t"/>
              <a:pathLst>
                <a:path extrusionOk="0" h="6273" w="3671">
                  <a:moveTo>
                    <a:pt x="1" y="1"/>
                  </a:moveTo>
                  <a:lnTo>
                    <a:pt x="1" y="6272"/>
                  </a:lnTo>
                  <a:lnTo>
                    <a:pt x="3670" y="6272"/>
                  </a:lnTo>
                  <a:lnTo>
                    <a:pt x="3670" y="1"/>
                  </a:lnTo>
                  <a:close/>
                </a:path>
              </a:pathLst>
            </a:custGeom>
            <a:solidFill>
              <a:srgbClr val="B16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80"/>
            <p:cNvSpPr/>
            <p:nvPr/>
          </p:nvSpPr>
          <p:spPr>
            <a:xfrm>
              <a:off x="5443225" y="3623025"/>
              <a:ext cx="96750" cy="169325"/>
            </a:xfrm>
            <a:custGeom>
              <a:rect b="b" l="l" r="r" t="t"/>
              <a:pathLst>
                <a:path extrusionOk="0" h="6773" w="3870">
                  <a:moveTo>
                    <a:pt x="3870" y="1"/>
                  </a:moveTo>
                  <a:lnTo>
                    <a:pt x="0" y="134"/>
                  </a:lnTo>
                  <a:lnTo>
                    <a:pt x="201" y="6772"/>
                  </a:lnTo>
                  <a:lnTo>
                    <a:pt x="3870" y="6639"/>
                  </a:lnTo>
                  <a:lnTo>
                    <a:pt x="3870" y="1"/>
                  </a:lnTo>
                  <a:close/>
                </a:path>
              </a:pathLst>
            </a:custGeom>
            <a:solidFill>
              <a:srgbClr val="B16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80"/>
            <p:cNvSpPr/>
            <p:nvPr/>
          </p:nvSpPr>
          <p:spPr>
            <a:xfrm>
              <a:off x="5373175" y="2455525"/>
              <a:ext cx="473700" cy="1384400"/>
            </a:xfrm>
            <a:custGeom>
              <a:rect b="b" l="l" r="r" t="t"/>
              <a:pathLst>
                <a:path extrusionOk="0" h="55376" w="18948">
                  <a:moveTo>
                    <a:pt x="1001" y="1"/>
                  </a:moveTo>
                  <a:cubicBezTo>
                    <a:pt x="1001" y="1"/>
                    <a:pt x="0" y="25686"/>
                    <a:pt x="67" y="28188"/>
                  </a:cubicBezTo>
                  <a:cubicBezTo>
                    <a:pt x="101" y="30389"/>
                    <a:pt x="2669" y="51604"/>
                    <a:pt x="2669" y="51604"/>
                  </a:cubicBezTo>
                  <a:cubicBezTo>
                    <a:pt x="3259" y="51829"/>
                    <a:pt x="3873" y="51942"/>
                    <a:pt x="4482" y="51942"/>
                  </a:cubicBezTo>
                  <a:cubicBezTo>
                    <a:pt x="5321" y="51942"/>
                    <a:pt x="6152" y="51729"/>
                    <a:pt x="6905" y="51304"/>
                  </a:cubicBezTo>
                  <a:cubicBezTo>
                    <a:pt x="6905" y="51304"/>
                    <a:pt x="7573" y="36394"/>
                    <a:pt x="7739" y="33992"/>
                  </a:cubicBezTo>
                  <a:cubicBezTo>
                    <a:pt x="7873" y="32057"/>
                    <a:pt x="7706" y="30089"/>
                    <a:pt x="7272" y="28154"/>
                  </a:cubicBezTo>
                  <a:lnTo>
                    <a:pt x="9007" y="13344"/>
                  </a:lnTo>
                  <a:cubicBezTo>
                    <a:pt x="9007" y="13344"/>
                    <a:pt x="9974" y="25686"/>
                    <a:pt x="10541" y="30222"/>
                  </a:cubicBezTo>
                  <a:cubicBezTo>
                    <a:pt x="11208" y="35426"/>
                    <a:pt x="12876" y="54974"/>
                    <a:pt x="12876" y="54974"/>
                  </a:cubicBezTo>
                  <a:cubicBezTo>
                    <a:pt x="13491" y="55241"/>
                    <a:pt x="14142" y="55375"/>
                    <a:pt x="14796" y="55375"/>
                  </a:cubicBezTo>
                  <a:cubicBezTo>
                    <a:pt x="15526" y="55375"/>
                    <a:pt x="16259" y="55208"/>
                    <a:pt x="16946" y="54873"/>
                  </a:cubicBezTo>
                  <a:cubicBezTo>
                    <a:pt x="16946" y="54873"/>
                    <a:pt x="18947" y="40463"/>
                    <a:pt x="18847" y="35226"/>
                  </a:cubicBezTo>
                  <a:cubicBezTo>
                    <a:pt x="18781" y="31590"/>
                    <a:pt x="17813" y="29822"/>
                    <a:pt x="17713" y="28788"/>
                  </a:cubicBezTo>
                  <a:cubicBezTo>
                    <a:pt x="17713" y="28788"/>
                    <a:pt x="18347" y="8474"/>
                    <a:pt x="18347" y="4971"/>
                  </a:cubicBezTo>
                  <a:lnTo>
                    <a:pt x="1001" y="1"/>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80"/>
            <p:cNvSpPr/>
            <p:nvPr/>
          </p:nvSpPr>
          <p:spPr>
            <a:xfrm>
              <a:off x="5393200" y="1883900"/>
              <a:ext cx="438650" cy="746450"/>
            </a:xfrm>
            <a:custGeom>
              <a:rect b="b" l="l" r="r" t="t"/>
              <a:pathLst>
                <a:path extrusionOk="0" h="29858" w="17546">
                  <a:moveTo>
                    <a:pt x="6809" y="0"/>
                  </a:moveTo>
                  <a:cubicBezTo>
                    <a:pt x="3479" y="0"/>
                    <a:pt x="501" y="2560"/>
                    <a:pt x="300" y="6054"/>
                  </a:cubicBezTo>
                  <a:lnTo>
                    <a:pt x="300" y="6421"/>
                  </a:lnTo>
                  <a:cubicBezTo>
                    <a:pt x="300" y="9289"/>
                    <a:pt x="0" y="26702"/>
                    <a:pt x="0" y="26702"/>
                  </a:cubicBezTo>
                  <a:cubicBezTo>
                    <a:pt x="2994" y="28894"/>
                    <a:pt x="6293" y="29858"/>
                    <a:pt x="9520" y="29858"/>
                  </a:cubicBezTo>
                  <a:cubicBezTo>
                    <a:pt x="12333" y="29858"/>
                    <a:pt x="15091" y="29125"/>
                    <a:pt x="17546" y="27836"/>
                  </a:cubicBezTo>
                  <a:lnTo>
                    <a:pt x="17446" y="14326"/>
                  </a:lnTo>
                  <a:lnTo>
                    <a:pt x="17446" y="7155"/>
                  </a:lnTo>
                  <a:cubicBezTo>
                    <a:pt x="17446" y="6054"/>
                    <a:pt x="17279" y="4986"/>
                    <a:pt x="16912" y="3986"/>
                  </a:cubicBezTo>
                  <a:cubicBezTo>
                    <a:pt x="16579" y="3152"/>
                    <a:pt x="15945" y="2485"/>
                    <a:pt x="15144" y="2151"/>
                  </a:cubicBezTo>
                  <a:lnTo>
                    <a:pt x="15111" y="2151"/>
                  </a:lnTo>
                  <a:lnTo>
                    <a:pt x="11775" y="1050"/>
                  </a:lnTo>
                  <a:lnTo>
                    <a:pt x="8473" y="216"/>
                  </a:lnTo>
                  <a:cubicBezTo>
                    <a:pt x="7916" y="70"/>
                    <a:pt x="7358" y="0"/>
                    <a:pt x="6809" y="0"/>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80"/>
            <p:cNvSpPr/>
            <p:nvPr/>
          </p:nvSpPr>
          <p:spPr>
            <a:xfrm>
              <a:off x="5548575" y="3847325"/>
              <a:ext cx="267450" cy="244400"/>
            </a:xfrm>
            <a:custGeom>
              <a:rect b="b" l="l" r="r" t="t"/>
              <a:pathLst>
                <a:path extrusionOk="0" h="9776" w="10698">
                  <a:moveTo>
                    <a:pt x="9781" y="1"/>
                  </a:moveTo>
                  <a:cubicBezTo>
                    <a:pt x="9775" y="1"/>
                    <a:pt x="9769" y="1"/>
                    <a:pt x="9763" y="2"/>
                  </a:cubicBezTo>
                  <a:lnTo>
                    <a:pt x="9763" y="436"/>
                  </a:lnTo>
                  <a:cubicBezTo>
                    <a:pt x="9294" y="811"/>
                    <a:pt x="8679" y="1039"/>
                    <a:pt x="8055" y="1039"/>
                  </a:cubicBezTo>
                  <a:cubicBezTo>
                    <a:pt x="8013" y="1039"/>
                    <a:pt x="7971" y="1038"/>
                    <a:pt x="7928" y="1036"/>
                  </a:cubicBezTo>
                  <a:cubicBezTo>
                    <a:pt x="7877" y="1039"/>
                    <a:pt x="7818" y="1041"/>
                    <a:pt x="7753" y="1041"/>
                  </a:cubicBezTo>
                  <a:cubicBezTo>
                    <a:pt x="7154" y="1041"/>
                    <a:pt x="6094" y="897"/>
                    <a:pt x="6094" y="536"/>
                  </a:cubicBezTo>
                  <a:lnTo>
                    <a:pt x="6094" y="2"/>
                  </a:lnTo>
                  <a:cubicBezTo>
                    <a:pt x="5760" y="169"/>
                    <a:pt x="4926" y="3271"/>
                    <a:pt x="3492" y="4605"/>
                  </a:cubicBezTo>
                  <a:cubicBezTo>
                    <a:pt x="2324" y="5639"/>
                    <a:pt x="757" y="6874"/>
                    <a:pt x="356" y="8041"/>
                  </a:cubicBezTo>
                  <a:cubicBezTo>
                    <a:pt x="0" y="9080"/>
                    <a:pt x="2020" y="9775"/>
                    <a:pt x="3222" y="9775"/>
                  </a:cubicBezTo>
                  <a:cubicBezTo>
                    <a:pt x="3371" y="9775"/>
                    <a:pt x="3508" y="9764"/>
                    <a:pt x="3625" y="9742"/>
                  </a:cubicBezTo>
                  <a:cubicBezTo>
                    <a:pt x="4893" y="9542"/>
                    <a:pt x="7061" y="8642"/>
                    <a:pt x="7595" y="7808"/>
                  </a:cubicBezTo>
                  <a:cubicBezTo>
                    <a:pt x="8162" y="7007"/>
                    <a:pt x="8395" y="5806"/>
                    <a:pt x="8862" y="5206"/>
                  </a:cubicBezTo>
                  <a:cubicBezTo>
                    <a:pt x="9296" y="4605"/>
                    <a:pt x="10330" y="3938"/>
                    <a:pt x="10564" y="3238"/>
                  </a:cubicBezTo>
                  <a:cubicBezTo>
                    <a:pt x="10697" y="2871"/>
                    <a:pt x="10530" y="2037"/>
                    <a:pt x="10330" y="1303"/>
                  </a:cubicBezTo>
                  <a:cubicBezTo>
                    <a:pt x="10168" y="620"/>
                    <a:pt x="10005" y="1"/>
                    <a:pt x="978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80"/>
            <p:cNvSpPr/>
            <p:nvPr/>
          </p:nvSpPr>
          <p:spPr>
            <a:xfrm>
              <a:off x="5224725" y="3758075"/>
              <a:ext cx="348625" cy="179475"/>
            </a:xfrm>
            <a:custGeom>
              <a:rect b="b" l="l" r="r" t="t"/>
              <a:pathLst>
                <a:path extrusionOk="0" h="7179" w="13945">
                  <a:moveTo>
                    <a:pt x="12599" y="1"/>
                  </a:moveTo>
                  <a:cubicBezTo>
                    <a:pt x="12591" y="1"/>
                    <a:pt x="12584" y="1"/>
                    <a:pt x="12577" y="3"/>
                  </a:cubicBezTo>
                  <a:lnTo>
                    <a:pt x="12577" y="336"/>
                  </a:lnTo>
                  <a:cubicBezTo>
                    <a:pt x="12293" y="773"/>
                    <a:pt x="11222" y="1038"/>
                    <a:pt x="10246" y="1038"/>
                  </a:cubicBezTo>
                  <a:cubicBezTo>
                    <a:pt x="9730" y="1038"/>
                    <a:pt x="9241" y="965"/>
                    <a:pt x="8907" y="803"/>
                  </a:cubicBezTo>
                  <a:lnTo>
                    <a:pt x="8907" y="236"/>
                  </a:lnTo>
                  <a:cubicBezTo>
                    <a:pt x="8707" y="236"/>
                    <a:pt x="8540" y="503"/>
                    <a:pt x="8140" y="970"/>
                  </a:cubicBezTo>
                  <a:cubicBezTo>
                    <a:pt x="7506" y="1604"/>
                    <a:pt x="6772" y="2104"/>
                    <a:pt x="5972" y="2505"/>
                  </a:cubicBezTo>
                  <a:cubicBezTo>
                    <a:pt x="4604" y="3205"/>
                    <a:pt x="1936" y="4239"/>
                    <a:pt x="735" y="4806"/>
                  </a:cubicBezTo>
                  <a:cubicBezTo>
                    <a:pt x="1" y="5140"/>
                    <a:pt x="34" y="6040"/>
                    <a:pt x="801" y="6541"/>
                  </a:cubicBezTo>
                  <a:cubicBezTo>
                    <a:pt x="1313" y="6897"/>
                    <a:pt x="2329" y="7178"/>
                    <a:pt x="3611" y="7178"/>
                  </a:cubicBezTo>
                  <a:cubicBezTo>
                    <a:pt x="4252" y="7178"/>
                    <a:pt x="4960" y="7108"/>
                    <a:pt x="5705" y="6941"/>
                  </a:cubicBezTo>
                  <a:cubicBezTo>
                    <a:pt x="6904" y="6682"/>
                    <a:pt x="8449" y="5604"/>
                    <a:pt x="9485" y="5604"/>
                  </a:cubicBezTo>
                  <a:cubicBezTo>
                    <a:pt x="9515" y="5604"/>
                    <a:pt x="9545" y="5605"/>
                    <a:pt x="9574" y="5607"/>
                  </a:cubicBezTo>
                  <a:cubicBezTo>
                    <a:pt x="9780" y="5614"/>
                    <a:pt x="10023" y="5619"/>
                    <a:pt x="10286" y="5619"/>
                  </a:cubicBezTo>
                  <a:cubicBezTo>
                    <a:pt x="11306" y="5619"/>
                    <a:pt x="12627" y="5537"/>
                    <a:pt x="13210" y="5140"/>
                  </a:cubicBezTo>
                  <a:cubicBezTo>
                    <a:pt x="13944" y="4606"/>
                    <a:pt x="13677" y="3505"/>
                    <a:pt x="13444" y="2571"/>
                  </a:cubicBezTo>
                  <a:cubicBezTo>
                    <a:pt x="13215" y="1558"/>
                    <a:pt x="12954" y="1"/>
                    <a:pt x="1259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80"/>
            <p:cNvSpPr/>
            <p:nvPr/>
          </p:nvSpPr>
          <p:spPr>
            <a:xfrm>
              <a:off x="5470750" y="2716550"/>
              <a:ext cx="127600" cy="412000"/>
            </a:xfrm>
            <a:custGeom>
              <a:rect b="b" l="l" r="r" t="t"/>
              <a:pathLst>
                <a:path extrusionOk="0" h="16480" w="5104">
                  <a:moveTo>
                    <a:pt x="0" y="1"/>
                  </a:moveTo>
                  <a:cubicBezTo>
                    <a:pt x="0" y="1"/>
                    <a:pt x="1001" y="1835"/>
                    <a:pt x="3903" y="3570"/>
                  </a:cubicBezTo>
                  <a:lnTo>
                    <a:pt x="3536" y="16479"/>
                  </a:lnTo>
                  <a:lnTo>
                    <a:pt x="5104" y="2936"/>
                  </a:lnTo>
                  <a:cubicBezTo>
                    <a:pt x="3203" y="2336"/>
                    <a:pt x="1468" y="1335"/>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80"/>
            <p:cNvSpPr/>
            <p:nvPr/>
          </p:nvSpPr>
          <p:spPr>
            <a:xfrm>
              <a:off x="5402350" y="1498175"/>
              <a:ext cx="281075" cy="233525"/>
            </a:xfrm>
            <a:custGeom>
              <a:rect b="b" l="l" r="r" t="t"/>
              <a:pathLst>
                <a:path extrusionOk="0" h="9341" w="11243">
                  <a:moveTo>
                    <a:pt x="5805" y="1"/>
                  </a:moveTo>
                  <a:cubicBezTo>
                    <a:pt x="2736" y="1"/>
                    <a:pt x="101" y="601"/>
                    <a:pt x="101" y="3670"/>
                  </a:cubicBezTo>
                  <a:cubicBezTo>
                    <a:pt x="1" y="6772"/>
                    <a:pt x="2503" y="9341"/>
                    <a:pt x="5638" y="9341"/>
                  </a:cubicBezTo>
                  <a:cubicBezTo>
                    <a:pt x="8741" y="9341"/>
                    <a:pt x="11242" y="6772"/>
                    <a:pt x="11176" y="3670"/>
                  </a:cubicBezTo>
                  <a:cubicBezTo>
                    <a:pt x="11176" y="601"/>
                    <a:pt x="8841" y="1"/>
                    <a:pt x="580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80"/>
            <p:cNvSpPr/>
            <p:nvPr/>
          </p:nvSpPr>
          <p:spPr>
            <a:xfrm>
              <a:off x="5700075" y="1694150"/>
              <a:ext cx="54225" cy="131800"/>
            </a:xfrm>
            <a:custGeom>
              <a:rect b="b" l="l" r="r" t="t"/>
              <a:pathLst>
                <a:path extrusionOk="0" h="5272" w="2169">
                  <a:moveTo>
                    <a:pt x="2169" y="1"/>
                  </a:moveTo>
                  <a:lnTo>
                    <a:pt x="67" y="2569"/>
                  </a:lnTo>
                  <a:lnTo>
                    <a:pt x="0" y="5271"/>
                  </a:lnTo>
                  <a:cubicBezTo>
                    <a:pt x="434" y="5138"/>
                    <a:pt x="801" y="4837"/>
                    <a:pt x="1001" y="4437"/>
                  </a:cubicBezTo>
                  <a:cubicBezTo>
                    <a:pt x="1335" y="3837"/>
                    <a:pt x="2169" y="1"/>
                    <a:pt x="216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80"/>
            <p:cNvSpPr/>
            <p:nvPr/>
          </p:nvSpPr>
          <p:spPr>
            <a:xfrm>
              <a:off x="5715925" y="1556250"/>
              <a:ext cx="68400" cy="142100"/>
            </a:xfrm>
            <a:custGeom>
              <a:rect b="b" l="l" r="r" t="t"/>
              <a:pathLst>
                <a:path extrusionOk="0" h="5684" w="2736">
                  <a:moveTo>
                    <a:pt x="715" y="0"/>
                  </a:moveTo>
                  <a:cubicBezTo>
                    <a:pt x="644" y="0"/>
                    <a:pt x="572" y="4"/>
                    <a:pt x="501" y="13"/>
                  </a:cubicBezTo>
                  <a:lnTo>
                    <a:pt x="0" y="5683"/>
                  </a:lnTo>
                  <a:lnTo>
                    <a:pt x="1535" y="5517"/>
                  </a:lnTo>
                  <a:cubicBezTo>
                    <a:pt x="2369" y="3415"/>
                    <a:pt x="2736" y="1247"/>
                    <a:pt x="2068" y="580"/>
                  </a:cubicBezTo>
                  <a:cubicBezTo>
                    <a:pt x="1689" y="201"/>
                    <a:pt x="1208" y="0"/>
                    <a:pt x="71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80"/>
            <p:cNvSpPr/>
            <p:nvPr/>
          </p:nvSpPr>
          <p:spPr>
            <a:xfrm>
              <a:off x="5424050" y="1497675"/>
              <a:ext cx="379450" cy="460675"/>
            </a:xfrm>
            <a:custGeom>
              <a:rect b="b" l="l" r="r" t="t"/>
              <a:pathLst>
                <a:path extrusionOk="0" h="18427" w="15178">
                  <a:moveTo>
                    <a:pt x="5378" y="0"/>
                  </a:moveTo>
                  <a:cubicBezTo>
                    <a:pt x="3063" y="0"/>
                    <a:pt x="865" y="1119"/>
                    <a:pt x="534" y="3990"/>
                  </a:cubicBezTo>
                  <a:cubicBezTo>
                    <a:pt x="0" y="8227"/>
                    <a:pt x="234" y="9961"/>
                    <a:pt x="834" y="12096"/>
                  </a:cubicBezTo>
                  <a:cubicBezTo>
                    <a:pt x="1201" y="13430"/>
                    <a:pt x="1968" y="14398"/>
                    <a:pt x="3236" y="14598"/>
                  </a:cubicBezTo>
                  <a:cubicBezTo>
                    <a:pt x="3419" y="14606"/>
                    <a:pt x="3605" y="14610"/>
                    <a:pt x="3792" y="14610"/>
                  </a:cubicBezTo>
                  <a:cubicBezTo>
                    <a:pt x="4353" y="14610"/>
                    <a:pt x="4929" y="14573"/>
                    <a:pt x="5504" y="14498"/>
                  </a:cubicBezTo>
                  <a:lnTo>
                    <a:pt x="5504" y="16332"/>
                  </a:lnTo>
                  <a:cubicBezTo>
                    <a:pt x="4158" y="17337"/>
                    <a:pt x="5426" y="18427"/>
                    <a:pt x="7261" y="18427"/>
                  </a:cubicBezTo>
                  <a:cubicBezTo>
                    <a:pt x="8471" y="18427"/>
                    <a:pt x="9928" y="17952"/>
                    <a:pt x="11041" y="16666"/>
                  </a:cubicBezTo>
                  <a:lnTo>
                    <a:pt x="11108" y="10428"/>
                  </a:lnTo>
                  <a:cubicBezTo>
                    <a:pt x="11108" y="10428"/>
                    <a:pt x="11279" y="11111"/>
                    <a:pt x="12201" y="11111"/>
                  </a:cubicBezTo>
                  <a:cubicBezTo>
                    <a:pt x="12432" y="11111"/>
                    <a:pt x="12709" y="11069"/>
                    <a:pt x="13043" y="10962"/>
                  </a:cubicBezTo>
                  <a:cubicBezTo>
                    <a:pt x="14010" y="10662"/>
                    <a:pt x="15178" y="8894"/>
                    <a:pt x="14577" y="7593"/>
                  </a:cubicBezTo>
                  <a:cubicBezTo>
                    <a:pt x="14276" y="6973"/>
                    <a:pt x="13838" y="6770"/>
                    <a:pt x="13418" y="6770"/>
                  </a:cubicBezTo>
                  <a:cubicBezTo>
                    <a:pt x="12957" y="6770"/>
                    <a:pt x="12519" y="7016"/>
                    <a:pt x="12309" y="7226"/>
                  </a:cubicBezTo>
                  <a:cubicBezTo>
                    <a:pt x="11992" y="7571"/>
                    <a:pt x="11626" y="8066"/>
                    <a:pt x="11338" y="8066"/>
                  </a:cubicBezTo>
                  <a:cubicBezTo>
                    <a:pt x="11293" y="8066"/>
                    <a:pt x="11249" y="8054"/>
                    <a:pt x="11208" y="8026"/>
                  </a:cubicBezTo>
                  <a:cubicBezTo>
                    <a:pt x="11208" y="8026"/>
                    <a:pt x="12309" y="2956"/>
                    <a:pt x="9374" y="1122"/>
                  </a:cubicBezTo>
                  <a:cubicBezTo>
                    <a:pt x="8269" y="423"/>
                    <a:pt x="6801" y="0"/>
                    <a:pt x="5378" y="0"/>
                  </a:cubicBezTo>
                  <a:close/>
                </a:path>
              </a:pathLst>
            </a:custGeom>
            <a:solidFill>
              <a:srgbClr val="B16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80"/>
            <p:cNvSpPr/>
            <p:nvPr/>
          </p:nvSpPr>
          <p:spPr>
            <a:xfrm>
              <a:off x="5530750" y="1639025"/>
              <a:ext cx="115175" cy="86050"/>
            </a:xfrm>
            <a:custGeom>
              <a:rect b="b" l="l" r="r" t="t"/>
              <a:pathLst>
                <a:path extrusionOk="0" h="3442" w="4607">
                  <a:moveTo>
                    <a:pt x="2762" y="300"/>
                  </a:moveTo>
                  <a:cubicBezTo>
                    <a:pt x="4607" y="300"/>
                    <a:pt x="4597" y="3142"/>
                    <a:pt x="2732" y="3142"/>
                  </a:cubicBezTo>
                  <a:cubicBezTo>
                    <a:pt x="2701" y="3142"/>
                    <a:pt x="2669" y="3141"/>
                    <a:pt x="2637" y="3140"/>
                  </a:cubicBezTo>
                  <a:lnTo>
                    <a:pt x="2370" y="3140"/>
                  </a:lnTo>
                  <a:cubicBezTo>
                    <a:pt x="2338" y="3141"/>
                    <a:pt x="2307" y="3142"/>
                    <a:pt x="2276" y="3142"/>
                  </a:cubicBezTo>
                  <a:cubicBezTo>
                    <a:pt x="411" y="3142"/>
                    <a:pt x="401" y="300"/>
                    <a:pt x="2245" y="300"/>
                  </a:cubicBezTo>
                  <a:cubicBezTo>
                    <a:pt x="2286" y="300"/>
                    <a:pt x="2328" y="301"/>
                    <a:pt x="2370" y="304"/>
                  </a:cubicBezTo>
                  <a:lnTo>
                    <a:pt x="2637" y="304"/>
                  </a:lnTo>
                  <a:cubicBezTo>
                    <a:pt x="2680" y="301"/>
                    <a:pt x="2722" y="300"/>
                    <a:pt x="2762" y="300"/>
                  </a:cubicBezTo>
                  <a:close/>
                  <a:moveTo>
                    <a:pt x="2754" y="0"/>
                  </a:moveTo>
                  <a:cubicBezTo>
                    <a:pt x="2715" y="0"/>
                    <a:pt x="2676" y="2"/>
                    <a:pt x="2637" y="4"/>
                  </a:cubicBezTo>
                  <a:lnTo>
                    <a:pt x="2370" y="4"/>
                  </a:lnTo>
                  <a:cubicBezTo>
                    <a:pt x="2327" y="2"/>
                    <a:pt x="2285" y="1"/>
                    <a:pt x="2244" y="1"/>
                  </a:cubicBezTo>
                  <a:cubicBezTo>
                    <a:pt x="1" y="1"/>
                    <a:pt x="11" y="3442"/>
                    <a:pt x="2275" y="3442"/>
                  </a:cubicBezTo>
                  <a:cubicBezTo>
                    <a:pt x="2306" y="3442"/>
                    <a:pt x="2338" y="3441"/>
                    <a:pt x="2370" y="3440"/>
                  </a:cubicBezTo>
                  <a:lnTo>
                    <a:pt x="2637" y="3440"/>
                  </a:lnTo>
                  <a:cubicBezTo>
                    <a:pt x="2658" y="3441"/>
                    <a:pt x="2679" y="3441"/>
                    <a:pt x="2700" y="3441"/>
                  </a:cubicBezTo>
                  <a:cubicBezTo>
                    <a:pt x="3671" y="3441"/>
                    <a:pt x="4438" y="2685"/>
                    <a:pt x="4438" y="1705"/>
                  </a:cubicBezTo>
                  <a:cubicBezTo>
                    <a:pt x="4438" y="776"/>
                    <a:pt x="3699" y="0"/>
                    <a:pt x="275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80"/>
            <p:cNvSpPr/>
            <p:nvPr/>
          </p:nvSpPr>
          <p:spPr>
            <a:xfrm>
              <a:off x="5399825" y="1639025"/>
              <a:ext cx="110975" cy="86050"/>
            </a:xfrm>
            <a:custGeom>
              <a:rect b="b" l="l" r="r" t="t"/>
              <a:pathLst>
                <a:path extrusionOk="0" h="3442" w="4439">
                  <a:moveTo>
                    <a:pt x="2637" y="304"/>
                  </a:moveTo>
                  <a:cubicBezTo>
                    <a:pt x="4438" y="371"/>
                    <a:pt x="4438" y="3040"/>
                    <a:pt x="2637" y="3140"/>
                  </a:cubicBezTo>
                  <a:lnTo>
                    <a:pt x="2370" y="3140"/>
                  </a:lnTo>
                  <a:cubicBezTo>
                    <a:pt x="569" y="3040"/>
                    <a:pt x="569" y="371"/>
                    <a:pt x="2370" y="304"/>
                  </a:cubicBezTo>
                  <a:close/>
                  <a:moveTo>
                    <a:pt x="2754" y="0"/>
                  </a:moveTo>
                  <a:cubicBezTo>
                    <a:pt x="2715" y="0"/>
                    <a:pt x="2676" y="2"/>
                    <a:pt x="2637" y="4"/>
                  </a:cubicBezTo>
                  <a:lnTo>
                    <a:pt x="2370" y="4"/>
                  </a:lnTo>
                  <a:cubicBezTo>
                    <a:pt x="2327" y="2"/>
                    <a:pt x="2285" y="1"/>
                    <a:pt x="2244" y="1"/>
                  </a:cubicBezTo>
                  <a:cubicBezTo>
                    <a:pt x="0" y="1"/>
                    <a:pt x="11" y="3442"/>
                    <a:pt x="2275" y="3442"/>
                  </a:cubicBezTo>
                  <a:cubicBezTo>
                    <a:pt x="2306" y="3442"/>
                    <a:pt x="2338" y="3441"/>
                    <a:pt x="2370" y="3440"/>
                  </a:cubicBezTo>
                  <a:lnTo>
                    <a:pt x="2637" y="3440"/>
                  </a:lnTo>
                  <a:cubicBezTo>
                    <a:pt x="2658" y="3441"/>
                    <a:pt x="2679" y="3441"/>
                    <a:pt x="2700" y="3441"/>
                  </a:cubicBezTo>
                  <a:cubicBezTo>
                    <a:pt x="3671" y="3441"/>
                    <a:pt x="4438" y="2685"/>
                    <a:pt x="4438" y="1705"/>
                  </a:cubicBezTo>
                  <a:cubicBezTo>
                    <a:pt x="4438" y="776"/>
                    <a:pt x="3699" y="0"/>
                    <a:pt x="275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80"/>
            <p:cNvSpPr/>
            <p:nvPr/>
          </p:nvSpPr>
          <p:spPr>
            <a:xfrm>
              <a:off x="5499100" y="1654600"/>
              <a:ext cx="54225" cy="18725"/>
            </a:xfrm>
            <a:custGeom>
              <a:rect b="b" l="l" r="r" t="t"/>
              <a:pathLst>
                <a:path extrusionOk="0" h="749" w="2169">
                  <a:moveTo>
                    <a:pt x="860" y="0"/>
                  </a:moveTo>
                  <a:cubicBezTo>
                    <a:pt x="528" y="0"/>
                    <a:pt x="228" y="159"/>
                    <a:pt x="0" y="415"/>
                  </a:cubicBezTo>
                  <a:lnTo>
                    <a:pt x="234" y="582"/>
                  </a:lnTo>
                  <a:cubicBezTo>
                    <a:pt x="413" y="402"/>
                    <a:pt x="673" y="277"/>
                    <a:pt x="942" y="277"/>
                  </a:cubicBezTo>
                  <a:cubicBezTo>
                    <a:pt x="973" y="277"/>
                    <a:pt x="1004" y="278"/>
                    <a:pt x="1034" y="282"/>
                  </a:cubicBezTo>
                  <a:cubicBezTo>
                    <a:pt x="1401" y="282"/>
                    <a:pt x="1735" y="449"/>
                    <a:pt x="1935" y="749"/>
                  </a:cubicBezTo>
                  <a:lnTo>
                    <a:pt x="2169" y="615"/>
                  </a:lnTo>
                  <a:cubicBezTo>
                    <a:pt x="1935" y="215"/>
                    <a:pt x="1501" y="15"/>
                    <a:pt x="1034" y="15"/>
                  </a:cubicBezTo>
                  <a:cubicBezTo>
                    <a:pt x="975" y="5"/>
                    <a:pt x="917" y="0"/>
                    <a:pt x="86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80"/>
            <p:cNvSpPr/>
            <p:nvPr/>
          </p:nvSpPr>
          <p:spPr>
            <a:xfrm>
              <a:off x="5635850" y="1673300"/>
              <a:ext cx="90925" cy="6700"/>
            </a:xfrm>
            <a:custGeom>
              <a:rect b="b" l="l" r="r" t="t"/>
              <a:pathLst>
                <a:path extrusionOk="0" h="268" w="3637">
                  <a:moveTo>
                    <a:pt x="1" y="1"/>
                  </a:moveTo>
                  <a:lnTo>
                    <a:pt x="1" y="268"/>
                  </a:lnTo>
                  <a:lnTo>
                    <a:pt x="3637" y="268"/>
                  </a:lnTo>
                  <a:lnTo>
                    <a:pt x="3637"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80"/>
            <p:cNvSpPr/>
            <p:nvPr/>
          </p:nvSpPr>
          <p:spPr>
            <a:xfrm>
              <a:off x="5401925" y="1467525"/>
              <a:ext cx="343200" cy="244175"/>
            </a:xfrm>
            <a:custGeom>
              <a:rect b="b" l="l" r="r" t="t"/>
              <a:pathLst>
                <a:path extrusionOk="0" h="9767" w="13728">
                  <a:moveTo>
                    <a:pt x="9394" y="0"/>
                  </a:moveTo>
                  <a:cubicBezTo>
                    <a:pt x="9115" y="0"/>
                    <a:pt x="8836" y="19"/>
                    <a:pt x="8557" y="59"/>
                  </a:cubicBezTo>
                  <a:cubicBezTo>
                    <a:pt x="7690" y="126"/>
                    <a:pt x="6856" y="226"/>
                    <a:pt x="5989" y="359"/>
                  </a:cubicBezTo>
                  <a:cubicBezTo>
                    <a:pt x="4988" y="526"/>
                    <a:pt x="3954" y="693"/>
                    <a:pt x="2920" y="760"/>
                  </a:cubicBezTo>
                  <a:cubicBezTo>
                    <a:pt x="2817" y="764"/>
                    <a:pt x="2715" y="766"/>
                    <a:pt x="2614" y="766"/>
                  </a:cubicBezTo>
                  <a:cubicBezTo>
                    <a:pt x="1889" y="766"/>
                    <a:pt x="1187" y="660"/>
                    <a:pt x="485" y="426"/>
                  </a:cubicBezTo>
                  <a:cubicBezTo>
                    <a:pt x="447" y="410"/>
                    <a:pt x="408" y="402"/>
                    <a:pt x="370" y="402"/>
                  </a:cubicBezTo>
                  <a:cubicBezTo>
                    <a:pt x="174" y="402"/>
                    <a:pt x="1" y="598"/>
                    <a:pt x="85" y="793"/>
                  </a:cubicBezTo>
                  <a:cubicBezTo>
                    <a:pt x="151" y="1027"/>
                    <a:pt x="251" y="1227"/>
                    <a:pt x="352" y="1427"/>
                  </a:cubicBezTo>
                  <a:cubicBezTo>
                    <a:pt x="585" y="1827"/>
                    <a:pt x="852" y="2161"/>
                    <a:pt x="1185" y="2494"/>
                  </a:cubicBezTo>
                  <a:cubicBezTo>
                    <a:pt x="1552" y="2828"/>
                    <a:pt x="1953" y="3095"/>
                    <a:pt x="2386" y="3362"/>
                  </a:cubicBezTo>
                  <a:cubicBezTo>
                    <a:pt x="3769" y="4175"/>
                    <a:pt x="5387" y="4431"/>
                    <a:pt x="7015" y="4431"/>
                  </a:cubicBezTo>
                  <a:cubicBezTo>
                    <a:pt x="8057" y="4431"/>
                    <a:pt x="9102" y="4326"/>
                    <a:pt x="10092" y="4196"/>
                  </a:cubicBezTo>
                  <a:cubicBezTo>
                    <a:pt x="10134" y="4188"/>
                    <a:pt x="10173" y="4184"/>
                    <a:pt x="10210" y="4184"/>
                  </a:cubicBezTo>
                  <a:cubicBezTo>
                    <a:pt x="10675" y="4184"/>
                    <a:pt x="10784" y="4773"/>
                    <a:pt x="11093" y="6164"/>
                  </a:cubicBezTo>
                  <a:cubicBezTo>
                    <a:pt x="11326" y="7498"/>
                    <a:pt x="11560" y="9733"/>
                    <a:pt x="12093" y="9766"/>
                  </a:cubicBezTo>
                  <a:cubicBezTo>
                    <a:pt x="12227" y="9766"/>
                    <a:pt x="12827" y="8765"/>
                    <a:pt x="13194" y="8432"/>
                  </a:cubicBezTo>
                  <a:cubicBezTo>
                    <a:pt x="13728" y="7932"/>
                    <a:pt x="13061" y="3562"/>
                    <a:pt x="13061" y="3562"/>
                  </a:cubicBezTo>
                  <a:cubicBezTo>
                    <a:pt x="13661" y="2261"/>
                    <a:pt x="12527" y="760"/>
                    <a:pt x="11359" y="293"/>
                  </a:cubicBezTo>
                  <a:cubicBezTo>
                    <a:pt x="10704" y="106"/>
                    <a:pt x="10049" y="0"/>
                    <a:pt x="939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80"/>
            <p:cNvSpPr/>
            <p:nvPr/>
          </p:nvSpPr>
          <p:spPr>
            <a:xfrm>
              <a:off x="5721750" y="1525250"/>
              <a:ext cx="53400" cy="39675"/>
            </a:xfrm>
            <a:custGeom>
              <a:rect b="b" l="l" r="r" t="t"/>
              <a:pathLst>
                <a:path extrusionOk="0" h="1587" w="2136">
                  <a:moveTo>
                    <a:pt x="1193" y="1"/>
                  </a:moveTo>
                  <a:cubicBezTo>
                    <a:pt x="1029" y="1"/>
                    <a:pt x="861" y="39"/>
                    <a:pt x="701" y="119"/>
                  </a:cubicBezTo>
                  <a:cubicBezTo>
                    <a:pt x="201" y="419"/>
                    <a:pt x="1" y="1053"/>
                    <a:pt x="268" y="1586"/>
                  </a:cubicBezTo>
                  <a:lnTo>
                    <a:pt x="2136" y="586"/>
                  </a:lnTo>
                  <a:cubicBezTo>
                    <a:pt x="1948" y="211"/>
                    <a:pt x="1581" y="1"/>
                    <a:pt x="119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80"/>
            <p:cNvSpPr/>
            <p:nvPr/>
          </p:nvSpPr>
          <p:spPr>
            <a:xfrm>
              <a:off x="5561650" y="1800075"/>
              <a:ext cx="126775" cy="78400"/>
            </a:xfrm>
            <a:custGeom>
              <a:rect b="b" l="l" r="r" t="t"/>
              <a:pathLst>
                <a:path extrusionOk="0" h="3136" w="5071">
                  <a:moveTo>
                    <a:pt x="5070" y="0"/>
                  </a:moveTo>
                  <a:lnTo>
                    <a:pt x="5070" y="0"/>
                  </a:lnTo>
                  <a:cubicBezTo>
                    <a:pt x="4770" y="567"/>
                    <a:pt x="4303" y="1034"/>
                    <a:pt x="3736" y="1334"/>
                  </a:cubicBezTo>
                  <a:cubicBezTo>
                    <a:pt x="2769" y="1835"/>
                    <a:pt x="0" y="2402"/>
                    <a:pt x="0" y="2402"/>
                  </a:cubicBezTo>
                  <a:lnTo>
                    <a:pt x="0" y="3136"/>
                  </a:lnTo>
                  <a:cubicBezTo>
                    <a:pt x="0" y="3136"/>
                    <a:pt x="3603" y="2468"/>
                    <a:pt x="4303" y="1568"/>
                  </a:cubicBezTo>
                  <a:cubicBezTo>
                    <a:pt x="4670" y="1101"/>
                    <a:pt x="4937" y="567"/>
                    <a:pt x="5070" y="0"/>
                  </a:cubicBezTo>
                  <a:close/>
                </a:path>
              </a:pathLst>
            </a:custGeom>
            <a:solidFill>
              <a:srgbClr val="9A4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80"/>
            <p:cNvSpPr/>
            <p:nvPr/>
          </p:nvSpPr>
          <p:spPr>
            <a:xfrm>
              <a:off x="5577900" y="1665800"/>
              <a:ext cx="29625" cy="29225"/>
            </a:xfrm>
            <a:custGeom>
              <a:rect b="b" l="l" r="r" t="t"/>
              <a:pathLst>
                <a:path extrusionOk="0" h="1169" w="1185">
                  <a:moveTo>
                    <a:pt x="589" y="1"/>
                  </a:moveTo>
                  <a:cubicBezTo>
                    <a:pt x="293" y="1"/>
                    <a:pt x="1" y="201"/>
                    <a:pt x="51" y="601"/>
                  </a:cubicBezTo>
                  <a:cubicBezTo>
                    <a:pt x="17" y="935"/>
                    <a:pt x="284" y="1168"/>
                    <a:pt x="584" y="1168"/>
                  </a:cubicBezTo>
                  <a:cubicBezTo>
                    <a:pt x="885" y="1168"/>
                    <a:pt x="1151" y="901"/>
                    <a:pt x="1151" y="601"/>
                  </a:cubicBezTo>
                  <a:cubicBezTo>
                    <a:pt x="1185" y="201"/>
                    <a:pt x="885" y="1"/>
                    <a:pt x="58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80"/>
            <p:cNvSpPr/>
            <p:nvPr/>
          </p:nvSpPr>
          <p:spPr>
            <a:xfrm>
              <a:off x="5600825" y="1614625"/>
              <a:ext cx="33400" cy="25350"/>
            </a:xfrm>
            <a:custGeom>
              <a:rect b="b" l="l" r="r" t="t"/>
              <a:pathLst>
                <a:path extrusionOk="0" h="1014" w="1336">
                  <a:moveTo>
                    <a:pt x="572" y="0"/>
                  </a:moveTo>
                  <a:cubicBezTo>
                    <a:pt x="337" y="0"/>
                    <a:pt x="115" y="119"/>
                    <a:pt x="1" y="346"/>
                  </a:cubicBezTo>
                  <a:lnTo>
                    <a:pt x="1168" y="1013"/>
                  </a:lnTo>
                  <a:cubicBezTo>
                    <a:pt x="1335" y="680"/>
                    <a:pt x="1235" y="280"/>
                    <a:pt x="902" y="79"/>
                  </a:cubicBezTo>
                  <a:cubicBezTo>
                    <a:pt x="795" y="26"/>
                    <a:pt x="682" y="0"/>
                    <a:pt x="57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80"/>
            <p:cNvSpPr/>
            <p:nvPr/>
          </p:nvSpPr>
          <p:spPr>
            <a:xfrm>
              <a:off x="5537450" y="1776725"/>
              <a:ext cx="34225" cy="23575"/>
            </a:xfrm>
            <a:custGeom>
              <a:rect b="b" l="l" r="r" t="t"/>
              <a:pathLst>
                <a:path extrusionOk="0" h="943" w="1369">
                  <a:moveTo>
                    <a:pt x="1235" y="0"/>
                  </a:moveTo>
                  <a:lnTo>
                    <a:pt x="1" y="467"/>
                  </a:lnTo>
                  <a:cubicBezTo>
                    <a:pt x="80" y="757"/>
                    <a:pt x="346" y="942"/>
                    <a:pt x="618" y="942"/>
                  </a:cubicBezTo>
                  <a:cubicBezTo>
                    <a:pt x="691" y="942"/>
                    <a:pt x="764" y="929"/>
                    <a:pt x="835" y="901"/>
                  </a:cubicBezTo>
                  <a:cubicBezTo>
                    <a:pt x="1202" y="734"/>
                    <a:pt x="1368" y="334"/>
                    <a:pt x="1235" y="0"/>
                  </a:cubicBezTo>
                  <a:close/>
                </a:path>
              </a:pathLst>
            </a:custGeom>
            <a:solidFill>
              <a:srgbClr val="9A4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80"/>
            <p:cNvSpPr/>
            <p:nvPr/>
          </p:nvSpPr>
          <p:spPr>
            <a:xfrm>
              <a:off x="5445725" y="1608075"/>
              <a:ext cx="32550" cy="27725"/>
            </a:xfrm>
            <a:custGeom>
              <a:rect b="b" l="l" r="r" t="t"/>
              <a:pathLst>
                <a:path extrusionOk="0" h="1109" w="1302">
                  <a:moveTo>
                    <a:pt x="776" y="1"/>
                  </a:moveTo>
                  <a:cubicBezTo>
                    <a:pt x="634" y="1"/>
                    <a:pt x="490" y="46"/>
                    <a:pt x="367" y="141"/>
                  </a:cubicBezTo>
                  <a:cubicBezTo>
                    <a:pt x="67" y="375"/>
                    <a:pt x="1" y="808"/>
                    <a:pt x="234" y="1109"/>
                  </a:cubicBezTo>
                  <a:lnTo>
                    <a:pt x="1301" y="275"/>
                  </a:lnTo>
                  <a:cubicBezTo>
                    <a:pt x="1183" y="97"/>
                    <a:pt x="982" y="1"/>
                    <a:pt x="77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80"/>
            <p:cNvSpPr/>
            <p:nvPr/>
          </p:nvSpPr>
          <p:spPr>
            <a:xfrm>
              <a:off x="5463250" y="1662475"/>
              <a:ext cx="27525" cy="27950"/>
            </a:xfrm>
            <a:custGeom>
              <a:rect b="b" l="l" r="r" t="t"/>
              <a:pathLst>
                <a:path extrusionOk="0" h="1118" w="1101">
                  <a:moveTo>
                    <a:pt x="567" y="0"/>
                  </a:moveTo>
                  <a:cubicBezTo>
                    <a:pt x="234" y="0"/>
                    <a:pt x="0" y="267"/>
                    <a:pt x="0" y="567"/>
                  </a:cubicBezTo>
                  <a:cubicBezTo>
                    <a:pt x="0" y="934"/>
                    <a:pt x="275" y="1118"/>
                    <a:pt x="550" y="1118"/>
                  </a:cubicBezTo>
                  <a:cubicBezTo>
                    <a:pt x="826" y="1118"/>
                    <a:pt x="1101" y="934"/>
                    <a:pt x="1101" y="567"/>
                  </a:cubicBezTo>
                  <a:cubicBezTo>
                    <a:pt x="1101" y="267"/>
                    <a:pt x="867" y="0"/>
                    <a:pt x="56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80"/>
            <p:cNvSpPr/>
            <p:nvPr/>
          </p:nvSpPr>
          <p:spPr>
            <a:xfrm>
              <a:off x="5480750" y="1665800"/>
              <a:ext cx="50900" cy="84250"/>
            </a:xfrm>
            <a:custGeom>
              <a:rect b="b" l="l" r="r" t="t"/>
              <a:pathLst>
                <a:path extrusionOk="0" h="3370" w="2036">
                  <a:moveTo>
                    <a:pt x="2035" y="1"/>
                  </a:moveTo>
                  <a:lnTo>
                    <a:pt x="1" y="2936"/>
                  </a:lnTo>
                  <a:lnTo>
                    <a:pt x="1969" y="3370"/>
                  </a:lnTo>
                  <a:lnTo>
                    <a:pt x="2035" y="1"/>
                  </a:lnTo>
                  <a:close/>
                </a:path>
              </a:pathLst>
            </a:custGeom>
            <a:solidFill>
              <a:srgbClr val="9A4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80"/>
            <p:cNvSpPr/>
            <p:nvPr/>
          </p:nvSpPr>
          <p:spPr>
            <a:xfrm>
              <a:off x="5740100" y="1942675"/>
              <a:ext cx="231850" cy="925100"/>
            </a:xfrm>
            <a:custGeom>
              <a:rect b="b" l="l" r="r" t="t"/>
              <a:pathLst>
                <a:path extrusionOk="0" h="37004" w="9274">
                  <a:moveTo>
                    <a:pt x="1668" y="0"/>
                  </a:moveTo>
                  <a:cubicBezTo>
                    <a:pt x="301" y="1168"/>
                    <a:pt x="1" y="5304"/>
                    <a:pt x="1402" y="8073"/>
                  </a:cubicBezTo>
                  <a:cubicBezTo>
                    <a:pt x="1402" y="8073"/>
                    <a:pt x="4404" y="16579"/>
                    <a:pt x="4571" y="19648"/>
                  </a:cubicBezTo>
                  <a:cubicBezTo>
                    <a:pt x="4671" y="22616"/>
                    <a:pt x="4470" y="25585"/>
                    <a:pt x="3970" y="28521"/>
                  </a:cubicBezTo>
                  <a:cubicBezTo>
                    <a:pt x="3903" y="28921"/>
                    <a:pt x="3670" y="29288"/>
                    <a:pt x="3370" y="29521"/>
                  </a:cubicBezTo>
                  <a:cubicBezTo>
                    <a:pt x="2536" y="30188"/>
                    <a:pt x="2569" y="30889"/>
                    <a:pt x="1969" y="31689"/>
                  </a:cubicBezTo>
                  <a:cubicBezTo>
                    <a:pt x="1468" y="32323"/>
                    <a:pt x="1035" y="32523"/>
                    <a:pt x="1135" y="32657"/>
                  </a:cubicBezTo>
                  <a:cubicBezTo>
                    <a:pt x="1290" y="32924"/>
                    <a:pt x="1580" y="33072"/>
                    <a:pt x="1874" y="33072"/>
                  </a:cubicBezTo>
                  <a:cubicBezTo>
                    <a:pt x="2021" y="33072"/>
                    <a:pt x="2169" y="33035"/>
                    <a:pt x="2302" y="32957"/>
                  </a:cubicBezTo>
                  <a:cubicBezTo>
                    <a:pt x="2703" y="32757"/>
                    <a:pt x="3036" y="32523"/>
                    <a:pt x="3336" y="32223"/>
                  </a:cubicBezTo>
                  <a:lnTo>
                    <a:pt x="3336" y="32223"/>
                  </a:lnTo>
                  <a:cubicBezTo>
                    <a:pt x="3103" y="33024"/>
                    <a:pt x="2736" y="33824"/>
                    <a:pt x="2236" y="34525"/>
                  </a:cubicBezTo>
                  <a:cubicBezTo>
                    <a:pt x="1256" y="36068"/>
                    <a:pt x="1201" y="37004"/>
                    <a:pt x="3032" y="37004"/>
                  </a:cubicBezTo>
                  <a:cubicBezTo>
                    <a:pt x="3260" y="37004"/>
                    <a:pt x="3516" y="36989"/>
                    <a:pt x="3803" y="36960"/>
                  </a:cubicBezTo>
                  <a:cubicBezTo>
                    <a:pt x="5405" y="36793"/>
                    <a:pt x="6605" y="35626"/>
                    <a:pt x="7406" y="31923"/>
                  </a:cubicBezTo>
                  <a:cubicBezTo>
                    <a:pt x="7639" y="30856"/>
                    <a:pt x="8207" y="28887"/>
                    <a:pt x="8440" y="27520"/>
                  </a:cubicBezTo>
                  <a:cubicBezTo>
                    <a:pt x="9107" y="23584"/>
                    <a:pt x="9274" y="20682"/>
                    <a:pt x="9074" y="18480"/>
                  </a:cubicBezTo>
                  <a:cubicBezTo>
                    <a:pt x="7906" y="4937"/>
                    <a:pt x="5538" y="534"/>
                    <a:pt x="1668" y="0"/>
                  </a:cubicBezTo>
                  <a:close/>
                </a:path>
              </a:pathLst>
            </a:custGeom>
            <a:solidFill>
              <a:srgbClr val="B16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80"/>
            <p:cNvSpPr/>
            <p:nvPr/>
          </p:nvSpPr>
          <p:spPr>
            <a:xfrm>
              <a:off x="5732600" y="1931825"/>
              <a:ext cx="221850" cy="348900"/>
            </a:xfrm>
            <a:custGeom>
              <a:rect b="b" l="l" r="r" t="t"/>
              <a:pathLst>
                <a:path extrusionOk="0" h="13956" w="8874">
                  <a:moveTo>
                    <a:pt x="868" y="0"/>
                  </a:moveTo>
                  <a:cubicBezTo>
                    <a:pt x="868" y="0"/>
                    <a:pt x="0" y="1068"/>
                    <a:pt x="201" y="4137"/>
                  </a:cubicBezTo>
                  <a:cubicBezTo>
                    <a:pt x="367" y="7006"/>
                    <a:pt x="2402" y="13844"/>
                    <a:pt x="2402" y="13844"/>
                  </a:cubicBezTo>
                  <a:cubicBezTo>
                    <a:pt x="2945" y="13921"/>
                    <a:pt x="3449" y="13956"/>
                    <a:pt x="3917" y="13956"/>
                  </a:cubicBezTo>
                  <a:cubicBezTo>
                    <a:pt x="7467" y="13956"/>
                    <a:pt x="8873" y="11976"/>
                    <a:pt x="8873" y="11976"/>
                  </a:cubicBezTo>
                  <a:cubicBezTo>
                    <a:pt x="7906" y="6472"/>
                    <a:pt x="6538" y="3536"/>
                    <a:pt x="5104" y="1869"/>
                  </a:cubicBezTo>
                  <a:cubicBezTo>
                    <a:pt x="3670" y="201"/>
                    <a:pt x="868" y="0"/>
                    <a:pt x="86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5" name="Google Shape;4245;p80"/>
          <p:cNvGrpSpPr/>
          <p:nvPr/>
        </p:nvGrpSpPr>
        <p:grpSpPr>
          <a:xfrm>
            <a:off x="4873295" y="3321583"/>
            <a:ext cx="1451943" cy="1398158"/>
            <a:chOff x="1340300" y="523500"/>
            <a:chExt cx="4911850" cy="4729900"/>
          </a:xfrm>
        </p:grpSpPr>
        <p:sp>
          <p:nvSpPr>
            <p:cNvPr id="4246" name="Google Shape;4246;p80"/>
            <p:cNvSpPr/>
            <p:nvPr/>
          </p:nvSpPr>
          <p:spPr>
            <a:xfrm>
              <a:off x="1340300" y="2564775"/>
              <a:ext cx="4911850" cy="2688625"/>
            </a:xfrm>
            <a:custGeom>
              <a:rect b="b" l="l" r="r" t="t"/>
              <a:pathLst>
                <a:path extrusionOk="0" h="107545" w="196474">
                  <a:moveTo>
                    <a:pt x="98237" y="1"/>
                  </a:moveTo>
                  <a:cubicBezTo>
                    <a:pt x="43998" y="1"/>
                    <a:pt x="0" y="24085"/>
                    <a:pt x="0" y="53772"/>
                  </a:cubicBezTo>
                  <a:cubicBezTo>
                    <a:pt x="0" y="83460"/>
                    <a:pt x="43998" y="107544"/>
                    <a:pt x="98237" y="107544"/>
                  </a:cubicBezTo>
                  <a:cubicBezTo>
                    <a:pt x="152476" y="107544"/>
                    <a:pt x="196474" y="83460"/>
                    <a:pt x="196474" y="53772"/>
                  </a:cubicBezTo>
                  <a:cubicBezTo>
                    <a:pt x="196474" y="24085"/>
                    <a:pt x="152476" y="1"/>
                    <a:pt x="98237"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80"/>
            <p:cNvSpPr/>
            <p:nvPr/>
          </p:nvSpPr>
          <p:spPr>
            <a:xfrm>
              <a:off x="1357800" y="3152900"/>
              <a:ext cx="1886375" cy="1082050"/>
            </a:xfrm>
            <a:custGeom>
              <a:rect b="b" l="l" r="r" t="t"/>
              <a:pathLst>
                <a:path extrusionOk="0" h="43282" w="75455">
                  <a:moveTo>
                    <a:pt x="50950" y="1"/>
                  </a:moveTo>
                  <a:cubicBezTo>
                    <a:pt x="50320" y="1"/>
                    <a:pt x="49686" y="143"/>
                    <a:pt x="49103" y="426"/>
                  </a:cubicBezTo>
                  <a:lnTo>
                    <a:pt x="1002" y="28246"/>
                  </a:lnTo>
                  <a:cubicBezTo>
                    <a:pt x="1" y="28813"/>
                    <a:pt x="1" y="29780"/>
                    <a:pt x="1002" y="30348"/>
                  </a:cubicBezTo>
                  <a:lnTo>
                    <a:pt x="22650" y="42856"/>
                  </a:lnTo>
                  <a:cubicBezTo>
                    <a:pt x="23234" y="43140"/>
                    <a:pt x="23868" y="43282"/>
                    <a:pt x="24497" y="43282"/>
                  </a:cubicBezTo>
                  <a:cubicBezTo>
                    <a:pt x="25127" y="43282"/>
                    <a:pt x="25753" y="43140"/>
                    <a:pt x="26320" y="42856"/>
                  </a:cubicBezTo>
                  <a:lnTo>
                    <a:pt x="74454" y="15037"/>
                  </a:lnTo>
                  <a:cubicBezTo>
                    <a:pt x="75455" y="14436"/>
                    <a:pt x="75455" y="13502"/>
                    <a:pt x="74454" y="12902"/>
                  </a:cubicBezTo>
                  <a:lnTo>
                    <a:pt x="52772" y="426"/>
                  </a:lnTo>
                  <a:cubicBezTo>
                    <a:pt x="52205" y="143"/>
                    <a:pt x="51579" y="1"/>
                    <a:pt x="50950"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80"/>
            <p:cNvSpPr/>
            <p:nvPr/>
          </p:nvSpPr>
          <p:spPr>
            <a:xfrm>
              <a:off x="2094175" y="3675775"/>
              <a:ext cx="1173350" cy="675100"/>
            </a:xfrm>
            <a:custGeom>
              <a:rect b="b" l="l" r="r" t="t"/>
              <a:pathLst>
                <a:path extrusionOk="0" h="27004" w="46934">
                  <a:moveTo>
                    <a:pt x="43769" y="1"/>
                  </a:moveTo>
                  <a:cubicBezTo>
                    <a:pt x="43581" y="1"/>
                    <a:pt x="43398" y="42"/>
                    <a:pt x="43231" y="126"/>
                  </a:cubicBezTo>
                  <a:lnTo>
                    <a:pt x="300" y="24910"/>
                  </a:lnTo>
                  <a:cubicBezTo>
                    <a:pt x="0" y="25110"/>
                    <a:pt x="0" y="25377"/>
                    <a:pt x="300" y="25544"/>
                  </a:cubicBezTo>
                  <a:lnTo>
                    <a:pt x="2602" y="26878"/>
                  </a:lnTo>
                  <a:cubicBezTo>
                    <a:pt x="2769" y="26962"/>
                    <a:pt x="2952" y="27003"/>
                    <a:pt x="3136" y="27003"/>
                  </a:cubicBezTo>
                  <a:cubicBezTo>
                    <a:pt x="3319" y="27003"/>
                    <a:pt x="3503" y="26962"/>
                    <a:pt x="3669" y="26878"/>
                  </a:cubicBezTo>
                  <a:lnTo>
                    <a:pt x="46633" y="2094"/>
                  </a:lnTo>
                  <a:cubicBezTo>
                    <a:pt x="46934" y="1994"/>
                    <a:pt x="46934" y="1560"/>
                    <a:pt x="46633" y="1460"/>
                  </a:cubicBezTo>
                  <a:lnTo>
                    <a:pt x="44332" y="126"/>
                  </a:lnTo>
                  <a:cubicBezTo>
                    <a:pt x="44148" y="42"/>
                    <a:pt x="43957" y="1"/>
                    <a:pt x="43769"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80"/>
            <p:cNvSpPr/>
            <p:nvPr/>
          </p:nvSpPr>
          <p:spPr>
            <a:xfrm>
              <a:off x="3933825" y="4180300"/>
              <a:ext cx="702175" cy="402400"/>
            </a:xfrm>
            <a:custGeom>
              <a:rect b="b" l="l" r="r" t="t"/>
              <a:pathLst>
                <a:path extrusionOk="0" h="16096" w="28087">
                  <a:moveTo>
                    <a:pt x="24935" y="1"/>
                  </a:moveTo>
                  <a:cubicBezTo>
                    <a:pt x="24743" y="1"/>
                    <a:pt x="24551" y="43"/>
                    <a:pt x="24384" y="126"/>
                  </a:cubicBezTo>
                  <a:lnTo>
                    <a:pt x="334" y="14003"/>
                  </a:lnTo>
                  <a:cubicBezTo>
                    <a:pt x="0" y="14169"/>
                    <a:pt x="0" y="14470"/>
                    <a:pt x="334" y="14636"/>
                  </a:cubicBezTo>
                  <a:lnTo>
                    <a:pt x="2635" y="15971"/>
                  </a:lnTo>
                  <a:cubicBezTo>
                    <a:pt x="2802" y="16054"/>
                    <a:pt x="2986" y="16096"/>
                    <a:pt x="3173" y="16096"/>
                  </a:cubicBezTo>
                  <a:cubicBezTo>
                    <a:pt x="3361" y="16096"/>
                    <a:pt x="3553" y="16054"/>
                    <a:pt x="3736" y="15971"/>
                  </a:cubicBezTo>
                  <a:lnTo>
                    <a:pt x="27787" y="2094"/>
                  </a:lnTo>
                  <a:cubicBezTo>
                    <a:pt x="28087" y="1927"/>
                    <a:pt x="28087" y="1627"/>
                    <a:pt x="27787" y="1460"/>
                  </a:cubicBezTo>
                  <a:lnTo>
                    <a:pt x="25485" y="126"/>
                  </a:lnTo>
                  <a:cubicBezTo>
                    <a:pt x="25318" y="43"/>
                    <a:pt x="25126" y="1"/>
                    <a:pt x="24935"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80"/>
            <p:cNvSpPr/>
            <p:nvPr/>
          </p:nvSpPr>
          <p:spPr>
            <a:xfrm>
              <a:off x="5158025" y="3470850"/>
              <a:ext cx="701350" cy="402175"/>
            </a:xfrm>
            <a:custGeom>
              <a:rect b="b" l="l" r="r" t="t"/>
              <a:pathLst>
                <a:path extrusionOk="0" h="16087" w="28054">
                  <a:moveTo>
                    <a:pt x="24914" y="0"/>
                  </a:moveTo>
                  <a:cubicBezTo>
                    <a:pt x="24726" y="0"/>
                    <a:pt x="24535" y="50"/>
                    <a:pt x="24351" y="150"/>
                  </a:cubicBezTo>
                  <a:lnTo>
                    <a:pt x="301" y="13994"/>
                  </a:lnTo>
                  <a:cubicBezTo>
                    <a:pt x="0" y="14094"/>
                    <a:pt x="0" y="14527"/>
                    <a:pt x="301" y="14627"/>
                  </a:cubicBezTo>
                  <a:lnTo>
                    <a:pt x="2602" y="15962"/>
                  </a:lnTo>
                  <a:cubicBezTo>
                    <a:pt x="2769" y="16045"/>
                    <a:pt x="2952" y="16087"/>
                    <a:pt x="3140" y="16087"/>
                  </a:cubicBezTo>
                  <a:cubicBezTo>
                    <a:pt x="3328" y="16087"/>
                    <a:pt x="3520" y="16045"/>
                    <a:pt x="3703" y="15962"/>
                  </a:cubicBezTo>
                  <a:lnTo>
                    <a:pt x="27753" y="2085"/>
                  </a:lnTo>
                  <a:cubicBezTo>
                    <a:pt x="28054" y="1985"/>
                    <a:pt x="28054" y="1551"/>
                    <a:pt x="27753" y="1451"/>
                  </a:cubicBezTo>
                  <a:lnTo>
                    <a:pt x="25452" y="150"/>
                  </a:lnTo>
                  <a:cubicBezTo>
                    <a:pt x="25285" y="50"/>
                    <a:pt x="25102" y="0"/>
                    <a:pt x="24914"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80"/>
            <p:cNvSpPr/>
            <p:nvPr/>
          </p:nvSpPr>
          <p:spPr>
            <a:xfrm>
              <a:off x="2757975" y="4317700"/>
              <a:ext cx="1081625" cy="624650"/>
            </a:xfrm>
            <a:custGeom>
              <a:rect b="b" l="l" r="r" t="t"/>
              <a:pathLst>
                <a:path extrusionOk="0" h="24986" w="43265">
                  <a:moveTo>
                    <a:pt x="21649" y="0"/>
                  </a:moveTo>
                  <a:cubicBezTo>
                    <a:pt x="9707" y="0"/>
                    <a:pt x="0" y="5571"/>
                    <a:pt x="0" y="12476"/>
                  </a:cubicBezTo>
                  <a:cubicBezTo>
                    <a:pt x="0" y="19381"/>
                    <a:pt x="9707" y="24985"/>
                    <a:pt x="21649" y="24985"/>
                  </a:cubicBezTo>
                  <a:cubicBezTo>
                    <a:pt x="33591" y="24985"/>
                    <a:pt x="43265" y="19381"/>
                    <a:pt x="43265" y="12476"/>
                  </a:cubicBezTo>
                  <a:cubicBezTo>
                    <a:pt x="43265" y="5571"/>
                    <a:pt x="33591" y="0"/>
                    <a:pt x="21649"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80"/>
            <p:cNvSpPr/>
            <p:nvPr/>
          </p:nvSpPr>
          <p:spPr>
            <a:xfrm>
              <a:off x="1395325" y="3228975"/>
              <a:ext cx="538750" cy="872750"/>
            </a:xfrm>
            <a:custGeom>
              <a:rect b="b" l="l" r="r" t="t"/>
              <a:pathLst>
                <a:path extrusionOk="0" h="34910" w="21550">
                  <a:moveTo>
                    <a:pt x="4800" y="0"/>
                  </a:moveTo>
                  <a:cubicBezTo>
                    <a:pt x="3645" y="0"/>
                    <a:pt x="2534" y="294"/>
                    <a:pt x="1669" y="919"/>
                  </a:cubicBezTo>
                  <a:cubicBezTo>
                    <a:pt x="1" y="2086"/>
                    <a:pt x="101" y="3487"/>
                    <a:pt x="468" y="4989"/>
                  </a:cubicBezTo>
                  <a:cubicBezTo>
                    <a:pt x="1235" y="7891"/>
                    <a:pt x="7640" y="12427"/>
                    <a:pt x="9875" y="14829"/>
                  </a:cubicBezTo>
                  <a:cubicBezTo>
                    <a:pt x="13711" y="18899"/>
                    <a:pt x="16913" y="23569"/>
                    <a:pt x="17080" y="34910"/>
                  </a:cubicBezTo>
                  <a:lnTo>
                    <a:pt x="20415" y="33242"/>
                  </a:lnTo>
                  <a:cubicBezTo>
                    <a:pt x="21550" y="20333"/>
                    <a:pt x="19148" y="13895"/>
                    <a:pt x="16379" y="9158"/>
                  </a:cubicBezTo>
                  <a:cubicBezTo>
                    <a:pt x="14244" y="5522"/>
                    <a:pt x="10542" y="2220"/>
                    <a:pt x="8440" y="986"/>
                  </a:cubicBezTo>
                  <a:cubicBezTo>
                    <a:pt x="7348" y="344"/>
                    <a:pt x="6049" y="0"/>
                    <a:pt x="4800"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80"/>
            <p:cNvSpPr/>
            <p:nvPr/>
          </p:nvSpPr>
          <p:spPr>
            <a:xfrm>
              <a:off x="1395325" y="3228975"/>
              <a:ext cx="538750" cy="872750"/>
            </a:xfrm>
            <a:custGeom>
              <a:rect b="b" l="l" r="r" t="t"/>
              <a:pathLst>
                <a:path extrusionOk="0" h="34910" w="21550">
                  <a:moveTo>
                    <a:pt x="4800" y="0"/>
                  </a:moveTo>
                  <a:cubicBezTo>
                    <a:pt x="3645" y="0"/>
                    <a:pt x="2534" y="294"/>
                    <a:pt x="1669" y="919"/>
                  </a:cubicBezTo>
                  <a:cubicBezTo>
                    <a:pt x="1" y="2086"/>
                    <a:pt x="101" y="3487"/>
                    <a:pt x="468" y="4989"/>
                  </a:cubicBezTo>
                  <a:cubicBezTo>
                    <a:pt x="1235" y="7891"/>
                    <a:pt x="7640" y="12427"/>
                    <a:pt x="9875" y="14829"/>
                  </a:cubicBezTo>
                  <a:cubicBezTo>
                    <a:pt x="13711" y="18899"/>
                    <a:pt x="16913" y="23569"/>
                    <a:pt x="17080" y="34910"/>
                  </a:cubicBezTo>
                  <a:lnTo>
                    <a:pt x="20415" y="33242"/>
                  </a:lnTo>
                  <a:cubicBezTo>
                    <a:pt x="21550" y="20333"/>
                    <a:pt x="19148" y="13895"/>
                    <a:pt x="16379" y="9158"/>
                  </a:cubicBezTo>
                  <a:cubicBezTo>
                    <a:pt x="14244" y="5522"/>
                    <a:pt x="10542" y="2220"/>
                    <a:pt x="8440" y="986"/>
                  </a:cubicBezTo>
                  <a:cubicBezTo>
                    <a:pt x="7348" y="344"/>
                    <a:pt x="6049" y="0"/>
                    <a:pt x="480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80"/>
            <p:cNvSpPr/>
            <p:nvPr/>
          </p:nvSpPr>
          <p:spPr>
            <a:xfrm>
              <a:off x="1493050" y="3284675"/>
              <a:ext cx="423525" cy="729650"/>
            </a:xfrm>
            <a:custGeom>
              <a:rect b="b" l="l" r="r" t="t"/>
              <a:pathLst>
                <a:path extrusionOk="0" h="29186" w="16941">
                  <a:moveTo>
                    <a:pt x="350" y="0"/>
                  </a:moveTo>
                  <a:cubicBezTo>
                    <a:pt x="118" y="0"/>
                    <a:pt x="1" y="343"/>
                    <a:pt x="262" y="459"/>
                  </a:cubicBezTo>
                  <a:cubicBezTo>
                    <a:pt x="4198" y="2394"/>
                    <a:pt x="16440" y="13101"/>
                    <a:pt x="14572" y="28946"/>
                  </a:cubicBezTo>
                  <a:cubicBezTo>
                    <a:pt x="14572" y="29079"/>
                    <a:pt x="14638" y="29179"/>
                    <a:pt x="14772" y="29179"/>
                  </a:cubicBezTo>
                  <a:cubicBezTo>
                    <a:pt x="14789" y="29184"/>
                    <a:pt x="14806" y="29186"/>
                    <a:pt x="14823" y="29186"/>
                  </a:cubicBezTo>
                  <a:cubicBezTo>
                    <a:pt x="14930" y="29186"/>
                    <a:pt x="15005" y="29095"/>
                    <a:pt x="15005" y="28979"/>
                  </a:cubicBezTo>
                  <a:cubicBezTo>
                    <a:pt x="16940" y="12901"/>
                    <a:pt x="4465" y="2027"/>
                    <a:pt x="462" y="25"/>
                  </a:cubicBezTo>
                  <a:cubicBezTo>
                    <a:pt x="422" y="8"/>
                    <a:pt x="385" y="0"/>
                    <a:pt x="3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80"/>
            <p:cNvSpPr/>
            <p:nvPr/>
          </p:nvSpPr>
          <p:spPr>
            <a:xfrm>
              <a:off x="1409500" y="3685925"/>
              <a:ext cx="518750" cy="475025"/>
            </a:xfrm>
            <a:custGeom>
              <a:rect b="b" l="l" r="r" t="t"/>
              <a:pathLst>
                <a:path extrusionOk="0" h="19001" w="20750">
                  <a:moveTo>
                    <a:pt x="6261" y="0"/>
                  </a:moveTo>
                  <a:cubicBezTo>
                    <a:pt x="4141" y="0"/>
                    <a:pt x="1945" y="304"/>
                    <a:pt x="1" y="1088"/>
                  </a:cubicBezTo>
                  <a:cubicBezTo>
                    <a:pt x="101" y="1921"/>
                    <a:pt x="168" y="2755"/>
                    <a:pt x="168" y="3589"/>
                  </a:cubicBezTo>
                  <a:cubicBezTo>
                    <a:pt x="168" y="4557"/>
                    <a:pt x="201" y="5557"/>
                    <a:pt x="268" y="6525"/>
                  </a:cubicBezTo>
                  <a:cubicBezTo>
                    <a:pt x="268" y="7092"/>
                    <a:pt x="435" y="7659"/>
                    <a:pt x="768" y="8126"/>
                  </a:cubicBezTo>
                  <a:cubicBezTo>
                    <a:pt x="1102" y="8493"/>
                    <a:pt x="1535" y="8726"/>
                    <a:pt x="2002" y="8793"/>
                  </a:cubicBezTo>
                  <a:cubicBezTo>
                    <a:pt x="2469" y="8893"/>
                    <a:pt x="2970" y="8893"/>
                    <a:pt x="3437" y="8960"/>
                  </a:cubicBezTo>
                  <a:cubicBezTo>
                    <a:pt x="3670" y="8993"/>
                    <a:pt x="3937" y="9060"/>
                    <a:pt x="4004" y="9260"/>
                  </a:cubicBezTo>
                  <a:cubicBezTo>
                    <a:pt x="4071" y="9460"/>
                    <a:pt x="4004" y="9627"/>
                    <a:pt x="3870" y="9760"/>
                  </a:cubicBezTo>
                  <a:cubicBezTo>
                    <a:pt x="3704" y="9860"/>
                    <a:pt x="3537" y="9961"/>
                    <a:pt x="3370" y="9994"/>
                  </a:cubicBezTo>
                  <a:cubicBezTo>
                    <a:pt x="2703" y="10227"/>
                    <a:pt x="1936" y="10494"/>
                    <a:pt x="1736" y="11161"/>
                  </a:cubicBezTo>
                  <a:cubicBezTo>
                    <a:pt x="1635" y="11795"/>
                    <a:pt x="1769" y="12462"/>
                    <a:pt x="2136" y="12996"/>
                  </a:cubicBezTo>
                  <a:cubicBezTo>
                    <a:pt x="2603" y="13830"/>
                    <a:pt x="3337" y="14530"/>
                    <a:pt x="4237" y="14931"/>
                  </a:cubicBezTo>
                  <a:cubicBezTo>
                    <a:pt x="4628" y="15094"/>
                    <a:pt x="5040" y="15143"/>
                    <a:pt x="5463" y="15143"/>
                  </a:cubicBezTo>
                  <a:cubicBezTo>
                    <a:pt x="6129" y="15143"/>
                    <a:pt x="6823" y="15020"/>
                    <a:pt x="7502" y="15020"/>
                  </a:cubicBezTo>
                  <a:cubicBezTo>
                    <a:pt x="7717" y="15020"/>
                    <a:pt x="7930" y="15032"/>
                    <a:pt x="8140" y="15064"/>
                  </a:cubicBezTo>
                  <a:cubicBezTo>
                    <a:pt x="8207" y="15698"/>
                    <a:pt x="7506" y="16165"/>
                    <a:pt x="7340" y="16799"/>
                  </a:cubicBezTo>
                  <a:cubicBezTo>
                    <a:pt x="7239" y="17399"/>
                    <a:pt x="7506" y="18000"/>
                    <a:pt x="8040" y="18333"/>
                  </a:cubicBezTo>
                  <a:cubicBezTo>
                    <a:pt x="8923" y="18973"/>
                    <a:pt x="10307" y="19001"/>
                    <a:pt x="11430" y="19001"/>
                  </a:cubicBezTo>
                  <a:cubicBezTo>
                    <a:pt x="11537" y="19001"/>
                    <a:pt x="11641" y="19000"/>
                    <a:pt x="11743" y="19000"/>
                  </a:cubicBezTo>
                  <a:cubicBezTo>
                    <a:pt x="13511" y="18967"/>
                    <a:pt x="15445" y="18867"/>
                    <a:pt x="16846" y="18200"/>
                  </a:cubicBezTo>
                  <a:cubicBezTo>
                    <a:pt x="16946" y="18133"/>
                    <a:pt x="17814" y="17666"/>
                    <a:pt x="17914" y="17566"/>
                  </a:cubicBezTo>
                  <a:cubicBezTo>
                    <a:pt x="19248" y="16365"/>
                    <a:pt x="19949" y="14797"/>
                    <a:pt x="20416" y="13063"/>
                  </a:cubicBezTo>
                  <a:cubicBezTo>
                    <a:pt x="20749" y="11295"/>
                    <a:pt x="20749" y="9460"/>
                    <a:pt x="20349" y="7692"/>
                  </a:cubicBezTo>
                  <a:cubicBezTo>
                    <a:pt x="20221" y="7284"/>
                    <a:pt x="19568" y="5688"/>
                    <a:pt x="18909" y="5688"/>
                  </a:cubicBezTo>
                  <a:cubicBezTo>
                    <a:pt x="18706" y="5688"/>
                    <a:pt x="18503" y="5839"/>
                    <a:pt x="18314" y="6225"/>
                  </a:cubicBezTo>
                  <a:cubicBezTo>
                    <a:pt x="18081" y="6692"/>
                    <a:pt x="17847" y="7159"/>
                    <a:pt x="17614" y="7626"/>
                  </a:cubicBezTo>
                  <a:cubicBezTo>
                    <a:pt x="17614" y="6191"/>
                    <a:pt x="17614" y="4723"/>
                    <a:pt x="17080" y="3389"/>
                  </a:cubicBezTo>
                  <a:cubicBezTo>
                    <a:pt x="16746" y="2555"/>
                    <a:pt x="16179" y="1821"/>
                    <a:pt x="15412" y="1354"/>
                  </a:cubicBezTo>
                  <a:cubicBezTo>
                    <a:pt x="14704" y="970"/>
                    <a:pt x="14057" y="819"/>
                    <a:pt x="13583" y="819"/>
                  </a:cubicBezTo>
                  <a:cubicBezTo>
                    <a:pt x="13276" y="819"/>
                    <a:pt x="13041" y="882"/>
                    <a:pt x="12910" y="987"/>
                  </a:cubicBezTo>
                  <a:cubicBezTo>
                    <a:pt x="12777" y="1154"/>
                    <a:pt x="12677" y="1321"/>
                    <a:pt x="12610" y="1555"/>
                  </a:cubicBezTo>
                  <a:lnTo>
                    <a:pt x="12010" y="3523"/>
                  </a:lnTo>
                  <a:cubicBezTo>
                    <a:pt x="12010" y="3589"/>
                    <a:pt x="11976" y="3689"/>
                    <a:pt x="11909" y="3723"/>
                  </a:cubicBezTo>
                  <a:cubicBezTo>
                    <a:pt x="11859" y="3780"/>
                    <a:pt x="11821" y="3804"/>
                    <a:pt x="11793" y="3804"/>
                  </a:cubicBezTo>
                  <a:cubicBezTo>
                    <a:pt x="11689" y="3804"/>
                    <a:pt x="11709" y="3494"/>
                    <a:pt x="11709" y="3389"/>
                  </a:cubicBezTo>
                  <a:cubicBezTo>
                    <a:pt x="11743" y="3222"/>
                    <a:pt x="11743" y="3022"/>
                    <a:pt x="11743" y="2822"/>
                  </a:cubicBezTo>
                  <a:cubicBezTo>
                    <a:pt x="11743" y="2388"/>
                    <a:pt x="11609" y="1988"/>
                    <a:pt x="11376" y="1621"/>
                  </a:cubicBezTo>
                  <a:cubicBezTo>
                    <a:pt x="10542" y="354"/>
                    <a:pt x="8574" y="87"/>
                    <a:pt x="7206" y="20"/>
                  </a:cubicBezTo>
                  <a:cubicBezTo>
                    <a:pt x="6893" y="7"/>
                    <a:pt x="6578" y="0"/>
                    <a:pt x="626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80"/>
            <p:cNvSpPr/>
            <p:nvPr/>
          </p:nvSpPr>
          <p:spPr>
            <a:xfrm>
              <a:off x="1465250" y="3729350"/>
              <a:ext cx="386275" cy="397400"/>
            </a:xfrm>
            <a:custGeom>
              <a:rect b="b" l="l" r="r" t="t"/>
              <a:pathLst>
                <a:path extrusionOk="0" h="15896" w="15451">
                  <a:moveTo>
                    <a:pt x="252" y="0"/>
                  </a:moveTo>
                  <a:cubicBezTo>
                    <a:pt x="54" y="0"/>
                    <a:pt x="0" y="292"/>
                    <a:pt x="206" y="351"/>
                  </a:cubicBezTo>
                  <a:cubicBezTo>
                    <a:pt x="3775" y="1585"/>
                    <a:pt x="13082" y="9625"/>
                    <a:pt x="15050" y="15762"/>
                  </a:cubicBezTo>
                  <a:cubicBezTo>
                    <a:pt x="15083" y="15829"/>
                    <a:pt x="15150" y="15862"/>
                    <a:pt x="15217" y="15896"/>
                  </a:cubicBezTo>
                  <a:cubicBezTo>
                    <a:pt x="15250" y="15896"/>
                    <a:pt x="15283" y="15862"/>
                    <a:pt x="15317" y="15862"/>
                  </a:cubicBezTo>
                  <a:cubicBezTo>
                    <a:pt x="15417" y="15829"/>
                    <a:pt x="15450" y="15729"/>
                    <a:pt x="15417" y="15629"/>
                  </a:cubicBezTo>
                  <a:cubicBezTo>
                    <a:pt x="13415" y="9424"/>
                    <a:pt x="3942" y="1252"/>
                    <a:pt x="339" y="18"/>
                  </a:cubicBezTo>
                  <a:cubicBezTo>
                    <a:pt x="308" y="6"/>
                    <a:pt x="278"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80"/>
            <p:cNvSpPr/>
            <p:nvPr/>
          </p:nvSpPr>
          <p:spPr>
            <a:xfrm>
              <a:off x="1557125" y="3783750"/>
              <a:ext cx="217675" cy="202900"/>
            </a:xfrm>
            <a:custGeom>
              <a:rect b="b" l="l" r="r" t="t"/>
              <a:pathLst>
                <a:path extrusionOk="0" h="8116" w="8707">
                  <a:moveTo>
                    <a:pt x="8485" y="1"/>
                  </a:moveTo>
                  <a:cubicBezTo>
                    <a:pt x="8406" y="1"/>
                    <a:pt x="8339" y="55"/>
                    <a:pt x="8339" y="110"/>
                  </a:cubicBezTo>
                  <a:lnTo>
                    <a:pt x="8339" y="177"/>
                  </a:lnTo>
                  <a:cubicBezTo>
                    <a:pt x="7606" y="2412"/>
                    <a:pt x="7372" y="4780"/>
                    <a:pt x="7672" y="7115"/>
                  </a:cubicBezTo>
                  <a:cubicBezTo>
                    <a:pt x="6727" y="6866"/>
                    <a:pt x="5767" y="6743"/>
                    <a:pt x="4815" y="6743"/>
                  </a:cubicBezTo>
                  <a:cubicBezTo>
                    <a:pt x="3213" y="6743"/>
                    <a:pt x="1631" y="7092"/>
                    <a:pt x="167" y="7782"/>
                  </a:cubicBezTo>
                  <a:cubicBezTo>
                    <a:pt x="0" y="7849"/>
                    <a:pt x="67" y="8116"/>
                    <a:pt x="234" y="8116"/>
                  </a:cubicBezTo>
                  <a:cubicBezTo>
                    <a:pt x="267" y="8116"/>
                    <a:pt x="300" y="8082"/>
                    <a:pt x="334" y="8082"/>
                  </a:cubicBezTo>
                  <a:cubicBezTo>
                    <a:pt x="1745" y="7417"/>
                    <a:pt x="3278" y="7081"/>
                    <a:pt x="4822" y="7081"/>
                  </a:cubicBezTo>
                  <a:cubicBezTo>
                    <a:pt x="5833" y="7081"/>
                    <a:pt x="6849" y="7225"/>
                    <a:pt x="7839" y="7515"/>
                  </a:cubicBezTo>
                  <a:cubicBezTo>
                    <a:pt x="7852" y="7520"/>
                    <a:pt x="7866" y="7522"/>
                    <a:pt x="7880" y="7522"/>
                  </a:cubicBezTo>
                  <a:cubicBezTo>
                    <a:pt x="7972" y="7522"/>
                    <a:pt x="8073" y="7431"/>
                    <a:pt x="8073" y="7315"/>
                  </a:cubicBezTo>
                  <a:cubicBezTo>
                    <a:pt x="7739" y="4947"/>
                    <a:pt x="7939" y="2545"/>
                    <a:pt x="8673" y="277"/>
                  </a:cubicBezTo>
                  <a:lnTo>
                    <a:pt x="8673" y="210"/>
                  </a:lnTo>
                  <a:cubicBezTo>
                    <a:pt x="8706" y="110"/>
                    <a:pt x="8640" y="10"/>
                    <a:pt x="8540" y="10"/>
                  </a:cubicBezTo>
                  <a:cubicBezTo>
                    <a:pt x="8521" y="4"/>
                    <a:pt x="8503" y="1"/>
                    <a:pt x="84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80"/>
            <p:cNvSpPr/>
            <p:nvPr/>
          </p:nvSpPr>
          <p:spPr>
            <a:xfrm>
              <a:off x="5673400" y="2600325"/>
              <a:ext cx="429475" cy="702500"/>
            </a:xfrm>
            <a:custGeom>
              <a:rect b="b" l="l" r="r" t="t"/>
              <a:pathLst>
                <a:path extrusionOk="0" h="28100" w="17179">
                  <a:moveTo>
                    <a:pt x="13019" y="1"/>
                  </a:moveTo>
                  <a:cubicBezTo>
                    <a:pt x="9580" y="1"/>
                    <a:pt x="4479" y="5036"/>
                    <a:pt x="2468" y="10387"/>
                  </a:cubicBezTo>
                  <a:cubicBezTo>
                    <a:pt x="0" y="16992"/>
                    <a:pt x="33" y="21695"/>
                    <a:pt x="33" y="26332"/>
                  </a:cubicBezTo>
                  <a:lnTo>
                    <a:pt x="3169" y="28100"/>
                  </a:lnTo>
                  <a:cubicBezTo>
                    <a:pt x="3236" y="26298"/>
                    <a:pt x="3436" y="24464"/>
                    <a:pt x="3736" y="22696"/>
                  </a:cubicBezTo>
                  <a:cubicBezTo>
                    <a:pt x="4136" y="20561"/>
                    <a:pt x="6004" y="16525"/>
                    <a:pt x="8439" y="13623"/>
                  </a:cubicBezTo>
                  <a:cubicBezTo>
                    <a:pt x="10508" y="11154"/>
                    <a:pt x="12876" y="9286"/>
                    <a:pt x="14244" y="7685"/>
                  </a:cubicBezTo>
                  <a:cubicBezTo>
                    <a:pt x="17179" y="4216"/>
                    <a:pt x="16512" y="280"/>
                    <a:pt x="13310" y="13"/>
                  </a:cubicBezTo>
                  <a:cubicBezTo>
                    <a:pt x="13214" y="5"/>
                    <a:pt x="13117" y="1"/>
                    <a:pt x="1301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80"/>
            <p:cNvSpPr/>
            <p:nvPr/>
          </p:nvSpPr>
          <p:spPr>
            <a:xfrm>
              <a:off x="5673400" y="2600325"/>
              <a:ext cx="429475" cy="702500"/>
            </a:xfrm>
            <a:custGeom>
              <a:rect b="b" l="l" r="r" t="t"/>
              <a:pathLst>
                <a:path extrusionOk="0" h="28100" w="17179">
                  <a:moveTo>
                    <a:pt x="13019" y="1"/>
                  </a:moveTo>
                  <a:cubicBezTo>
                    <a:pt x="9580" y="1"/>
                    <a:pt x="4479" y="5036"/>
                    <a:pt x="2468" y="10387"/>
                  </a:cubicBezTo>
                  <a:cubicBezTo>
                    <a:pt x="0" y="16992"/>
                    <a:pt x="33" y="21695"/>
                    <a:pt x="33" y="26332"/>
                  </a:cubicBezTo>
                  <a:lnTo>
                    <a:pt x="3169" y="28100"/>
                  </a:lnTo>
                  <a:cubicBezTo>
                    <a:pt x="3236" y="26298"/>
                    <a:pt x="3436" y="24464"/>
                    <a:pt x="3736" y="22696"/>
                  </a:cubicBezTo>
                  <a:cubicBezTo>
                    <a:pt x="4136" y="20561"/>
                    <a:pt x="6004" y="16525"/>
                    <a:pt x="8439" y="13623"/>
                  </a:cubicBezTo>
                  <a:cubicBezTo>
                    <a:pt x="10508" y="11154"/>
                    <a:pt x="12876" y="9286"/>
                    <a:pt x="14244" y="7685"/>
                  </a:cubicBezTo>
                  <a:cubicBezTo>
                    <a:pt x="17179" y="4216"/>
                    <a:pt x="16512" y="280"/>
                    <a:pt x="13310" y="13"/>
                  </a:cubicBezTo>
                  <a:cubicBezTo>
                    <a:pt x="13214" y="5"/>
                    <a:pt x="13117" y="1"/>
                    <a:pt x="130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80"/>
            <p:cNvSpPr/>
            <p:nvPr/>
          </p:nvSpPr>
          <p:spPr>
            <a:xfrm>
              <a:off x="5705900" y="2658675"/>
              <a:ext cx="291900" cy="564100"/>
            </a:xfrm>
            <a:custGeom>
              <a:rect b="b" l="l" r="r" t="t"/>
              <a:pathLst>
                <a:path extrusionOk="0" h="22564" w="11676">
                  <a:moveTo>
                    <a:pt x="11427" y="1"/>
                  </a:moveTo>
                  <a:cubicBezTo>
                    <a:pt x="11398" y="1"/>
                    <a:pt x="11369" y="5"/>
                    <a:pt x="11342" y="14"/>
                  </a:cubicBezTo>
                  <a:cubicBezTo>
                    <a:pt x="6973" y="2582"/>
                    <a:pt x="168" y="12423"/>
                    <a:pt x="1" y="22363"/>
                  </a:cubicBezTo>
                  <a:cubicBezTo>
                    <a:pt x="1" y="22497"/>
                    <a:pt x="68" y="22563"/>
                    <a:pt x="201" y="22563"/>
                  </a:cubicBezTo>
                  <a:lnTo>
                    <a:pt x="268" y="22563"/>
                  </a:lnTo>
                  <a:cubicBezTo>
                    <a:pt x="335" y="22563"/>
                    <a:pt x="401" y="22463"/>
                    <a:pt x="401" y="22363"/>
                  </a:cubicBezTo>
                  <a:cubicBezTo>
                    <a:pt x="568" y="12590"/>
                    <a:pt x="7273" y="2883"/>
                    <a:pt x="11543" y="381"/>
                  </a:cubicBezTo>
                  <a:cubicBezTo>
                    <a:pt x="11643" y="314"/>
                    <a:pt x="11676" y="181"/>
                    <a:pt x="11609" y="81"/>
                  </a:cubicBezTo>
                  <a:cubicBezTo>
                    <a:pt x="11585" y="32"/>
                    <a:pt x="11507" y="1"/>
                    <a:pt x="114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80"/>
            <p:cNvSpPr/>
            <p:nvPr/>
          </p:nvSpPr>
          <p:spPr>
            <a:xfrm>
              <a:off x="5730100" y="2885450"/>
              <a:ext cx="383825" cy="434050"/>
            </a:xfrm>
            <a:custGeom>
              <a:rect b="b" l="l" r="r" t="t"/>
              <a:pathLst>
                <a:path extrusionOk="0" h="17362" w="15353">
                  <a:moveTo>
                    <a:pt x="11186" y="1"/>
                  </a:moveTo>
                  <a:cubicBezTo>
                    <a:pt x="10736" y="1"/>
                    <a:pt x="10252" y="48"/>
                    <a:pt x="9741" y="150"/>
                  </a:cubicBezTo>
                  <a:cubicBezTo>
                    <a:pt x="5538" y="984"/>
                    <a:pt x="901" y="6321"/>
                    <a:pt x="0" y="16161"/>
                  </a:cubicBezTo>
                  <a:lnTo>
                    <a:pt x="2068" y="17362"/>
                  </a:lnTo>
                  <a:cubicBezTo>
                    <a:pt x="2302" y="15727"/>
                    <a:pt x="3836" y="12859"/>
                    <a:pt x="6605" y="10290"/>
                  </a:cubicBezTo>
                  <a:cubicBezTo>
                    <a:pt x="9707" y="7421"/>
                    <a:pt x="13877" y="5687"/>
                    <a:pt x="14611" y="3719"/>
                  </a:cubicBezTo>
                  <a:cubicBezTo>
                    <a:pt x="15353" y="1664"/>
                    <a:pt x="13849" y="1"/>
                    <a:pt x="1118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80"/>
            <p:cNvSpPr/>
            <p:nvPr/>
          </p:nvSpPr>
          <p:spPr>
            <a:xfrm>
              <a:off x="5752600" y="2938150"/>
              <a:ext cx="273575" cy="343000"/>
            </a:xfrm>
            <a:custGeom>
              <a:rect b="b" l="l" r="r" t="t"/>
              <a:pathLst>
                <a:path extrusionOk="0" h="13720" w="10943">
                  <a:moveTo>
                    <a:pt x="10710" y="1"/>
                  </a:moveTo>
                  <a:cubicBezTo>
                    <a:pt x="10688" y="1"/>
                    <a:pt x="10666" y="4"/>
                    <a:pt x="10642" y="10"/>
                  </a:cubicBezTo>
                  <a:cubicBezTo>
                    <a:pt x="7540" y="877"/>
                    <a:pt x="1769" y="4713"/>
                    <a:pt x="1" y="13486"/>
                  </a:cubicBezTo>
                  <a:cubicBezTo>
                    <a:pt x="1" y="13586"/>
                    <a:pt x="68" y="13686"/>
                    <a:pt x="168" y="13719"/>
                  </a:cubicBezTo>
                  <a:lnTo>
                    <a:pt x="268" y="13719"/>
                  </a:lnTo>
                  <a:cubicBezTo>
                    <a:pt x="335" y="13686"/>
                    <a:pt x="401" y="13619"/>
                    <a:pt x="401" y="13553"/>
                  </a:cubicBezTo>
                  <a:cubicBezTo>
                    <a:pt x="2136" y="4980"/>
                    <a:pt x="7907" y="1211"/>
                    <a:pt x="10775" y="410"/>
                  </a:cubicBezTo>
                  <a:cubicBezTo>
                    <a:pt x="10875" y="377"/>
                    <a:pt x="10942" y="243"/>
                    <a:pt x="10909" y="143"/>
                  </a:cubicBezTo>
                  <a:cubicBezTo>
                    <a:pt x="10881" y="61"/>
                    <a:pt x="10809" y="1"/>
                    <a:pt x="107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80"/>
            <p:cNvSpPr/>
            <p:nvPr/>
          </p:nvSpPr>
          <p:spPr>
            <a:xfrm>
              <a:off x="3935475" y="740150"/>
              <a:ext cx="336950" cy="444500"/>
            </a:xfrm>
            <a:custGeom>
              <a:rect b="b" l="l" r="r" t="t"/>
              <a:pathLst>
                <a:path extrusionOk="0" h="17780" w="13478">
                  <a:moveTo>
                    <a:pt x="7032" y="2114"/>
                  </a:moveTo>
                  <a:lnTo>
                    <a:pt x="7072" y="2135"/>
                  </a:lnTo>
                  <a:cubicBezTo>
                    <a:pt x="7060" y="2126"/>
                    <a:pt x="7046" y="2119"/>
                    <a:pt x="7032" y="2114"/>
                  </a:cubicBezTo>
                  <a:close/>
                  <a:moveTo>
                    <a:pt x="8874" y="0"/>
                  </a:moveTo>
                  <a:cubicBezTo>
                    <a:pt x="8674" y="0"/>
                    <a:pt x="8440" y="100"/>
                    <a:pt x="8373" y="300"/>
                  </a:cubicBezTo>
                  <a:lnTo>
                    <a:pt x="7573" y="2035"/>
                  </a:lnTo>
                  <a:cubicBezTo>
                    <a:pt x="7539" y="2102"/>
                    <a:pt x="7473" y="2202"/>
                    <a:pt x="7406" y="2268"/>
                  </a:cubicBezTo>
                  <a:cubicBezTo>
                    <a:pt x="7373" y="2302"/>
                    <a:pt x="7306" y="2335"/>
                    <a:pt x="7273" y="2368"/>
                  </a:cubicBezTo>
                  <a:lnTo>
                    <a:pt x="7606" y="3269"/>
                  </a:lnTo>
                  <a:cubicBezTo>
                    <a:pt x="7655" y="3390"/>
                    <a:pt x="7773" y="3476"/>
                    <a:pt x="7898" y="3476"/>
                  </a:cubicBezTo>
                  <a:cubicBezTo>
                    <a:pt x="7945" y="3476"/>
                    <a:pt x="7994" y="3463"/>
                    <a:pt x="8040" y="3436"/>
                  </a:cubicBezTo>
                  <a:cubicBezTo>
                    <a:pt x="8240" y="3336"/>
                    <a:pt x="8407" y="3269"/>
                    <a:pt x="8607" y="3202"/>
                  </a:cubicBezTo>
                  <a:cubicBezTo>
                    <a:pt x="8740" y="3169"/>
                    <a:pt x="8840" y="3102"/>
                    <a:pt x="8940" y="3002"/>
                  </a:cubicBezTo>
                  <a:cubicBezTo>
                    <a:pt x="9007" y="2935"/>
                    <a:pt x="9074" y="2869"/>
                    <a:pt x="9107" y="2769"/>
                  </a:cubicBezTo>
                  <a:lnTo>
                    <a:pt x="9874" y="1034"/>
                  </a:lnTo>
                  <a:cubicBezTo>
                    <a:pt x="9962" y="859"/>
                    <a:pt x="10125" y="761"/>
                    <a:pt x="10321" y="761"/>
                  </a:cubicBezTo>
                  <a:cubicBezTo>
                    <a:pt x="10349" y="761"/>
                    <a:pt x="10379" y="763"/>
                    <a:pt x="10408" y="767"/>
                  </a:cubicBezTo>
                  <a:lnTo>
                    <a:pt x="11342" y="934"/>
                  </a:lnTo>
                  <a:lnTo>
                    <a:pt x="11442" y="934"/>
                  </a:lnTo>
                  <a:lnTo>
                    <a:pt x="9941" y="200"/>
                  </a:lnTo>
                  <a:cubicBezTo>
                    <a:pt x="9908" y="167"/>
                    <a:pt x="9874" y="167"/>
                    <a:pt x="9841" y="167"/>
                  </a:cubicBezTo>
                  <a:lnTo>
                    <a:pt x="8874" y="0"/>
                  </a:lnTo>
                  <a:close/>
                  <a:moveTo>
                    <a:pt x="11830" y="2299"/>
                  </a:moveTo>
                  <a:cubicBezTo>
                    <a:pt x="11771" y="2299"/>
                    <a:pt x="11717" y="2327"/>
                    <a:pt x="11676" y="2368"/>
                  </a:cubicBezTo>
                  <a:lnTo>
                    <a:pt x="11175" y="2735"/>
                  </a:lnTo>
                  <a:lnTo>
                    <a:pt x="11075" y="3069"/>
                  </a:lnTo>
                  <a:cubicBezTo>
                    <a:pt x="11042" y="3302"/>
                    <a:pt x="11109" y="3503"/>
                    <a:pt x="11275" y="3669"/>
                  </a:cubicBezTo>
                  <a:cubicBezTo>
                    <a:pt x="11342" y="3736"/>
                    <a:pt x="11442" y="3836"/>
                    <a:pt x="11509" y="3936"/>
                  </a:cubicBezTo>
                  <a:cubicBezTo>
                    <a:pt x="11587" y="4033"/>
                    <a:pt x="11698" y="4085"/>
                    <a:pt x="11811" y="4085"/>
                  </a:cubicBezTo>
                  <a:cubicBezTo>
                    <a:pt x="11892" y="4085"/>
                    <a:pt x="11973" y="4059"/>
                    <a:pt x="12043" y="4003"/>
                  </a:cubicBezTo>
                  <a:lnTo>
                    <a:pt x="13210" y="3102"/>
                  </a:lnTo>
                  <a:cubicBezTo>
                    <a:pt x="13249" y="3063"/>
                    <a:pt x="13300" y="3047"/>
                    <a:pt x="13355" y="3047"/>
                  </a:cubicBezTo>
                  <a:cubicBezTo>
                    <a:pt x="13394" y="3047"/>
                    <a:pt x="13436" y="3055"/>
                    <a:pt x="13477" y="3069"/>
                  </a:cubicBezTo>
                  <a:lnTo>
                    <a:pt x="11943" y="2335"/>
                  </a:lnTo>
                  <a:cubicBezTo>
                    <a:pt x="11904" y="2310"/>
                    <a:pt x="11866" y="2299"/>
                    <a:pt x="11830" y="2299"/>
                  </a:cubicBezTo>
                  <a:close/>
                  <a:moveTo>
                    <a:pt x="8880" y="5682"/>
                  </a:moveTo>
                  <a:cubicBezTo>
                    <a:pt x="8791" y="5682"/>
                    <a:pt x="8700" y="5689"/>
                    <a:pt x="8607" y="5704"/>
                  </a:cubicBezTo>
                  <a:cubicBezTo>
                    <a:pt x="8674" y="5871"/>
                    <a:pt x="8774" y="6071"/>
                    <a:pt x="8807" y="6271"/>
                  </a:cubicBezTo>
                  <a:cubicBezTo>
                    <a:pt x="9174" y="7839"/>
                    <a:pt x="8340" y="10174"/>
                    <a:pt x="6872" y="11475"/>
                  </a:cubicBezTo>
                  <a:cubicBezTo>
                    <a:pt x="6472" y="11909"/>
                    <a:pt x="5905" y="12175"/>
                    <a:pt x="5338" y="12309"/>
                  </a:cubicBezTo>
                  <a:cubicBezTo>
                    <a:pt x="5619" y="12822"/>
                    <a:pt x="6073" y="13089"/>
                    <a:pt x="6610" y="13089"/>
                  </a:cubicBezTo>
                  <a:cubicBezTo>
                    <a:pt x="7155" y="13089"/>
                    <a:pt x="7785" y="12814"/>
                    <a:pt x="8407" y="12242"/>
                  </a:cubicBezTo>
                  <a:cubicBezTo>
                    <a:pt x="9874" y="10941"/>
                    <a:pt x="10708" y="8606"/>
                    <a:pt x="10341" y="7038"/>
                  </a:cubicBezTo>
                  <a:cubicBezTo>
                    <a:pt x="10134" y="6150"/>
                    <a:pt x="9585" y="5682"/>
                    <a:pt x="8880" y="5682"/>
                  </a:cubicBezTo>
                  <a:close/>
                  <a:moveTo>
                    <a:pt x="5438" y="1301"/>
                  </a:moveTo>
                  <a:cubicBezTo>
                    <a:pt x="5371" y="1301"/>
                    <a:pt x="5305" y="1334"/>
                    <a:pt x="5271" y="1368"/>
                  </a:cubicBezTo>
                  <a:lnTo>
                    <a:pt x="3937" y="2569"/>
                  </a:lnTo>
                  <a:cubicBezTo>
                    <a:pt x="3904" y="2602"/>
                    <a:pt x="3904" y="2602"/>
                    <a:pt x="3870" y="2635"/>
                  </a:cubicBezTo>
                  <a:cubicBezTo>
                    <a:pt x="3870" y="2635"/>
                    <a:pt x="3870" y="2669"/>
                    <a:pt x="3837" y="2669"/>
                  </a:cubicBezTo>
                  <a:cubicBezTo>
                    <a:pt x="3803" y="2735"/>
                    <a:pt x="3770" y="2835"/>
                    <a:pt x="3737" y="2902"/>
                  </a:cubicBezTo>
                  <a:lnTo>
                    <a:pt x="3737" y="2969"/>
                  </a:lnTo>
                  <a:cubicBezTo>
                    <a:pt x="3703" y="3036"/>
                    <a:pt x="3703" y="3102"/>
                    <a:pt x="3703" y="3202"/>
                  </a:cubicBezTo>
                  <a:lnTo>
                    <a:pt x="3904" y="4503"/>
                  </a:lnTo>
                  <a:cubicBezTo>
                    <a:pt x="3904" y="4737"/>
                    <a:pt x="3837" y="4970"/>
                    <a:pt x="3703" y="5170"/>
                  </a:cubicBezTo>
                  <a:cubicBezTo>
                    <a:pt x="3503" y="5471"/>
                    <a:pt x="3303" y="5771"/>
                    <a:pt x="3103" y="6071"/>
                  </a:cubicBezTo>
                  <a:cubicBezTo>
                    <a:pt x="3036" y="6204"/>
                    <a:pt x="2936" y="6271"/>
                    <a:pt x="2836" y="6338"/>
                  </a:cubicBezTo>
                  <a:cubicBezTo>
                    <a:pt x="2769" y="6371"/>
                    <a:pt x="2736" y="6371"/>
                    <a:pt x="2703" y="6371"/>
                  </a:cubicBezTo>
                  <a:lnTo>
                    <a:pt x="1502" y="6371"/>
                  </a:lnTo>
                  <a:cubicBezTo>
                    <a:pt x="1468" y="6405"/>
                    <a:pt x="1435" y="6405"/>
                    <a:pt x="1435" y="6405"/>
                  </a:cubicBezTo>
                  <a:cubicBezTo>
                    <a:pt x="1368" y="6438"/>
                    <a:pt x="1335" y="6471"/>
                    <a:pt x="1302" y="6505"/>
                  </a:cubicBezTo>
                  <a:cubicBezTo>
                    <a:pt x="1235" y="6571"/>
                    <a:pt x="1202" y="6638"/>
                    <a:pt x="1168" y="6705"/>
                  </a:cubicBezTo>
                  <a:lnTo>
                    <a:pt x="434" y="8673"/>
                  </a:lnTo>
                  <a:cubicBezTo>
                    <a:pt x="368" y="8840"/>
                    <a:pt x="468" y="9040"/>
                    <a:pt x="635" y="9107"/>
                  </a:cubicBezTo>
                  <a:lnTo>
                    <a:pt x="1669" y="9607"/>
                  </a:lnTo>
                  <a:cubicBezTo>
                    <a:pt x="1702" y="9707"/>
                    <a:pt x="1702" y="9807"/>
                    <a:pt x="1702" y="9874"/>
                  </a:cubicBezTo>
                  <a:cubicBezTo>
                    <a:pt x="1635" y="10174"/>
                    <a:pt x="1602" y="10508"/>
                    <a:pt x="1602" y="10808"/>
                  </a:cubicBezTo>
                  <a:cubicBezTo>
                    <a:pt x="1569" y="11041"/>
                    <a:pt x="1502" y="11241"/>
                    <a:pt x="1335" y="11442"/>
                  </a:cubicBezTo>
                  <a:lnTo>
                    <a:pt x="201" y="12642"/>
                  </a:lnTo>
                  <a:cubicBezTo>
                    <a:pt x="168" y="12676"/>
                    <a:pt x="134" y="12676"/>
                    <a:pt x="134" y="12709"/>
                  </a:cubicBezTo>
                  <a:cubicBezTo>
                    <a:pt x="101" y="12742"/>
                    <a:pt x="101" y="12776"/>
                    <a:pt x="67" y="12809"/>
                  </a:cubicBezTo>
                  <a:cubicBezTo>
                    <a:pt x="1" y="12943"/>
                    <a:pt x="1" y="13109"/>
                    <a:pt x="34" y="13276"/>
                  </a:cubicBezTo>
                  <a:lnTo>
                    <a:pt x="334" y="14611"/>
                  </a:lnTo>
                  <a:cubicBezTo>
                    <a:pt x="368" y="14677"/>
                    <a:pt x="401" y="14744"/>
                    <a:pt x="468" y="14777"/>
                  </a:cubicBezTo>
                  <a:lnTo>
                    <a:pt x="2002" y="15545"/>
                  </a:lnTo>
                  <a:cubicBezTo>
                    <a:pt x="1935" y="15478"/>
                    <a:pt x="1902" y="15444"/>
                    <a:pt x="1869" y="15344"/>
                  </a:cubicBezTo>
                  <a:lnTo>
                    <a:pt x="1535" y="14144"/>
                  </a:lnTo>
                  <a:cubicBezTo>
                    <a:pt x="1502" y="14043"/>
                    <a:pt x="1502" y="13943"/>
                    <a:pt x="1535" y="13877"/>
                  </a:cubicBezTo>
                  <a:cubicBezTo>
                    <a:pt x="1535" y="13743"/>
                    <a:pt x="1602" y="13610"/>
                    <a:pt x="1702" y="13510"/>
                  </a:cubicBezTo>
                  <a:lnTo>
                    <a:pt x="2836" y="12309"/>
                  </a:lnTo>
                  <a:cubicBezTo>
                    <a:pt x="3003" y="12109"/>
                    <a:pt x="3103" y="11909"/>
                    <a:pt x="3103" y="11675"/>
                  </a:cubicBezTo>
                  <a:cubicBezTo>
                    <a:pt x="3136" y="11341"/>
                    <a:pt x="3170" y="11041"/>
                    <a:pt x="3203" y="10741"/>
                  </a:cubicBezTo>
                  <a:cubicBezTo>
                    <a:pt x="3236" y="10541"/>
                    <a:pt x="3103" y="10341"/>
                    <a:pt x="2936" y="10241"/>
                  </a:cubicBezTo>
                  <a:lnTo>
                    <a:pt x="2169" y="10007"/>
                  </a:lnTo>
                  <a:cubicBezTo>
                    <a:pt x="1969" y="9907"/>
                    <a:pt x="1869" y="9707"/>
                    <a:pt x="1935" y="9540"/>
                  </a:cubicBezTo>
                  <a:lnTo>
                    <a:pt x="2669" y="7572"/>
                  </a:lnTo>
                  <a:cubicBezTo>
                    <a:pt x="2703" y="7505"/>
                    <a:pt x="2736" y="7439"/>
                    <a:pt x="2803" y="7372"/>
                  </a:cubicBezTo>
                  <a:cubicBezTo>
                    <a:pt x="2903" y="7272"/>
                    <a:pt x="3036" y="7205"/>
                    <a:pt x="3170" y="7205"/>
                  </a:cubicBezTo>
                  <a:lnTo>
                    <a:pt x="4070" y="7205"/>
                  </a:lnTo>
                  <a:cubicBezTo>
                    <a:pt x="4170" y="7205"/>
                    <a:pt x="4270" y="7172"/>
                    <a:pt x="4337" y="7138"/>
                  </a:cubicBezTo>
                  <a:cubicBezTo>
                    <a:pt x="4437" y="7072"/>
                    <a:pt x="4571" y="7005"/>
                    <a:pt x="4637" y="6872"/>
                  </a:cubicBezTo>
                  <a:cubicBezTo>
                    <a:pt x="4804" y="6571"/>
                    <a:pt x="5004" y="6271"/>
                    <a:pt x="5238" y="5971"/>
                  </a:cubicBezTo>
                  <a:cubicBezTo>
                    <a:pt x="5338" y="5771"/>
                    <a:pt x="5405" y="5537"/>
                    <a:pt x="5405" y="5304"/>
                  </a:cubicBezTo>
                  <a:lnTo>
                    <a:pt x="5238" y="4003"/>
                  </a:lnTo>
                  <a:cubicBezTo>
                    <a:pt x="5204" y="3903"/>
                    <a:pt x="5238" y="3836"/>
                    <a:pt x="5238" y="3769"/>
                  </a:cubicBezTo>
                  <a:cubicBezTo>
                    <a:pt x="5271" y="3603"/>
                    <a:pt x="5338" y="3469"/>
                    <a:pt x="5471" y="3369"/>
                  </a:cubicBezTo>
                  <a:lnTo>
                    <a:pt x="6772" y="2168"/>
                  </a:lnTo>
                  <a:cubicBezTo>
                    <a:pt x="6813" y="2127"/>
                    <a:pt x="6880" y="2099"/>
                    <a:pt x="6949" y="2099"/>
                  </a:cubicBezTo>
                  <a:cubicBezTo>
                    <a:pt x="6977" y="2099"/>
                    <a:pt x="7005" y="2103"/>
                    <a:pt x="7032" y="2114"/>
                  </a:cubicBezTo>
                  <a:lnTo>
                    <a:pt x="7032" y="2114"/>
                  </a:lnTo>
                  <a:lnTo>
                    <a:pt x="5538" y="1334"/>
                  </a:lnTo>
                  <a:cubicBezTo>
                    <a:pt x="5505" y="1301"/>
                    <a:pt x="5471" y="1301"/>
                    <a:pt x="5438" y="1301"/>
                  </a:cubicBezTo>
                  <a:close/>
                  <a:moveTo>
                    <a:pt x="7573" y="15232"/>
                  </a:moveTo>
                  <a:cubicBezTo>
                    <a:pt x="7516" y="15232"/>
                    <a:pt x="7458" y="15247"/>
                    <a:pt x="7406" y="15278"/>
                  </a:cubicBezTo>
                  <a:cubicBezTo>
                    <a:pt x="7239" y="15344"/>
                    <a:pt x="7039" y="15444"/>
                    <a:pt x="6839" y="15511"/>
                  </a:cubicBezTo>
                  <a:cubicBezTo>
                    <a:pt x="6772" y="15511"/>
                    <a:pt x="6739" y="15545"/>
                    <a:pt x="6672" y="15578"/>
                  </a:cubicBezTo>
                  <a:lnTo>
                    <a:pt x="6706" y="15711"/>
                  </a:lnTo>
                  <a:cubicBezTo>
                    <a:pt x="6739" y="15778"/>
                    <a:pt x="6806" y="15845"/>
                    <a:pt x="6839" y="15878"/>
                  </a:cubicBezTo>
                  <a:lnTo>
                    <a:pt x="8340" y="16612"/>
                  </a:lnTo>
                  <a:cubicBezTo>
                    <a:pt x="8307" y="16579"/>
                    <a:pt x="8273" y="16545"/>
                    <a:pt x="8240" y="16479"/>
                  </a:cubicBezTo>
                  <a:lnTo>
                    <a:pt x="7873" y="15444"/>
                  </a:lnTo>
                  <a:cubicBezTo>
                    <a:pt x="7827" y="15306"/>
                    <a:pt x="7701" y="15232"/>
                    <a:pt x="7573" y="15232"/>
                  </a:cubicBezTo>
                  <a:close/>
                  <a:moveTo>
                    <a:pt x="3635" y="14628"/>
                  </a:moveTo>
                  <a:cubicBezTo>
                    <a:pt x="3554" y="14628"/>
                    <a:pt x="3473" y="14655"/>
                    <a:pt x="3403" y="14711"/>
                  </a:cubicBezTo>
                  <a:lnTo>
                    <a:pt x="2736" y="15211"/>
                  </a:lnTo>
                  <a:lnTo>
                    <a:pt x="2336" y="16645"/>
                  </a:lnTo>
                  <a:cubicBezTo>
                    <a:pt x="2269" y="16779"/>
                    <a:pt x="2336" y="16946"/>
                    <a:pt x="2469" y="17012"/>
                  </a:cubicBezTo>
                  <a:lnTo>
                    <a:pt x="3994" y="17758"/>
                  </a:lnTo>
                  <a:lnTo>
                    <a:pt x="3994" y="17758"/>
                  </a:lnTo>
                  <a:cubicBezTo>
                    <a:pt x="3865" y="17682"/>
                    <a:pt x="3840" y="17534"/>
                    <a:pt x="3870" y="17413"/>
                  </a:cubicBezTo>
                  <a:lnTo>
                    <a:pt x="4371" y="15645"/>
                  </a:lnTo>
                  <a:cubicBezTo>
                    <a:pt x="4404" y="15411"/>
                    <a:pt x="4337" y="15211"/>
                    <a:pt x="4170" y="15044"/>
                  </a:cubicBezTo>
                  <a:cubicBezTo>
                    <a:pt x="4104" y="14977"/>
                    <a:pt x="4004" y="14877"/>
                    <a:pt x="3937" y="14777"/>
                  </a:cubicBezTo>
                  <a:cubicBezTo>
                    <a:pt x="3859" y="14680"/>
                    <a:pt x="3747" y="14628"/>
                    <a:pt x="3635" y="14628"/>
                  </a:cubicBezTo>
                  <a:close/>
                  <a:moveTo>
                    <a:pt x="3994" y="17758"/>
                  </a:moveTo>
                  <a:cubicBezTo>
                    <a:pt x="4007" y="17766"/>
                    <a:pt x="4021" y="17773"/>
                    <a:pt x="4037" y="17779"/>
                  </a:cubicBezTo>
                  <a:lnTo>
                    <a:pt x="3994" y="17758"/>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80"/>
            <p:cNvSpPr/>
            <p:nvPr/>
          </p:nvSpPr>
          <p:spPr>
            <a:xfrm>
              <a:off x="3935475" y="740150"/>
              <a:ext cx="336950" cy="444500"/>
            </a:xfrm>
            <a:custGeom>
              <a:rect b="b" l="l" r="r" t="t"/>
              <a:pathLst>
                <a:path extrusionOk="0" h="17780" w="13478">
                  <a:moveTo>
                    <a:pt x="7032" y="2114"/>
                  </a:moveTo>
                  <a:lnTo>
                    <a:pt x="7072" y="2135"/>
                  </a:lnTo>
                  <a:cubicBezTo>
                    <a:pt x="7060" y="2126"/>
                    <a:pt x="7046" y="2119"/>
                    <a:pt x="7032" y="2114"/>
                  </a:cubicBezTo>
                  <a:close/>
                  <a:moveTo>
                    <a:pt x="8874" y="0"/>
                  </a:moveTo>
                  <a:cubicBezTo>
                    <a:pt x="8674" y="0"/>
                    <a:pt x="8440" y="100"/>
                    <a:pt x="8373" y="300"/>
                  </a:cubicBezTo>
                  <a:lnTo>
                    <a:pt x="7573" y="2035"/>
                  </a:lnTo>
                  <a:cubicBezTo>
                    <a:pt x="7539" y="2102"/>
                    <a:pt x="7473" y="2202"/>
                    <a:pt x="7406" y="2268"/>
                  </a:cubicBezTo>
                  <a:cubicBezTo>
                    <a:pt x="7373" y="2302"/>
                    <a:pt x="7306" y="2335"/>
                    <a:pt x="7273" y="2368"/>
                  </a:cubicBezTo>
                  <a:lnTo>
                    <a:pt x="7606" y="3269"/>
                  </a:lnTo>
                  <a:cubicBezTo>
                    <a:pt x="7655" y="3390"/>
                    <a:pt x="7773" y="3476"/>
                    <a:pt x="7898" y="3476"/>
                  </a:cubicBezTo>
                  <a:cubicBezTo>
                    <a:pt x="7945" y="3476"/>
                    <a:pt x="7994" y="3463"/>
                    <a:pt x="8040" y="3436"/>
                  </a:cubicBezTo>
                  <a:cubicBezTo>
                    <a:pt x="8240" y="3336"/>
                    <a:pt x="8407" y="3269"/>
                    <a:pt x="8607" y="3202"/>
                  </a:cubicBezTo>
                  <a:cubicBezTo>
                    <a:pt x="8740" y="3169"/>
                    <a:pt x="8840" y="3102"/>
                    <a:pt x="8940" y="3002"/>
                  </a:cubicBezTo>
                  <a:cubicBezTo>
                    <a:pt x="9007" y="2935"/>
                    <a:pt x="9074" y="2869"/>
                    <a:pt x="9107" y="2769"/>
                  </a:cubicBezTo>
                  <a:lnTo>
                    <a:pt x="9874" y="1034"/>
                  </a:lnTo>
                  <a:cubicBezTo>
                    <a:pt x="9962" y="859"/>
                    <a:pt x="10125" y="761"/>
                    <a:pt x="10321" y="761"/>
                  </a:cubicBezTo>
                  <a:cubicBezTo>
                    <a:pt x="10349" y="761"/>
                    <a:pt x="10379" y="763"/>
                    <a:pt x="10408" y="767"/>
                  </a:cubicBezTo>
                  <a:lnTo>
                    <a:pt x="11342" y="934"/>
                  </a:lnTo>
                  <a:lnTo>
                    <a:pt x="11442" y="934"/>
                  </a:lnTo>
                  <a:lnTo>
                    <a:pt x="9941" y="200"/>
                  </a:lnTo>
                  <a:cubicBezTo>
                    <a:pt x="9908" y="167"/>
                    <a:pt x="9874" y="167"/>
                    <a:pt x="9841" y="167"/>
                  </a:cubicBezTo>
                  <a:lnTo>
                    <a:pt x="8874" y="0"/>
                  </a:lnTo>
                  <a:close/>
                  <a:moveTo>
                    <a:pt x="11830" y="2299"/>
                  </a:moveTo>
                  <a:cubicBezTo>
                    <a:pt x="11771" y="2299"/>
                    <a:pt x="11717" y="2327"/>
                    <a:pt x="11676" y="2368"/>
                  </a:cubicBezTo>
                  <a:lnTo>
                    <a:pt x="11175" y="2735"/>
                  </a:lnTo>
                  <a:lnTo>
                    <a:pt x="11075" y="3069"/>
                  </a:lnTo>
                  <a:cubicBezTo>
                    <a:pt x="11042" y="3302"/>
                    <a:pt x="11109" y="3503"/>
                    <a:pt x="11275" y="3669"/>
                  </a:cubicBezTo>
                  <a:cubicBezTo>
                    <a:pt x="11342" y="3736"/>
                    <a:pt x="11442" y="3836"/>
                    <a:pt x="11509" y="3936"/>
                  </a:cubicBezTo>
                  <a:cubicBezTo>
                    <a:pt x="11587" y="4033"/>
                    <a:pt x="11698" y="4085"/>
                    <a:pt x="11811" y="4085"/>
                  </a:cubicBezTo>
                  <a:cubicBezTo>
                    <a:pt x="11892" y="4085"/>
                    <a:pt x="11973" y="4059"/>
                    <a:pt x="12043" y="4003"/>
                  </a:cubicBezTo>
                  <a:lnTo>
                    <a:pt x="13210" y="3102"/>
                  </a:lnTo>
                  <a:cubicBezTo>
                    <a:pt x="13249" y="3063"/>
                    <a:pt x="13300" y="3047"/>
                    <a:pt x="13355" y="3047"/>
                  </a:cubicBezTo>
                  <a:cubicBezTo>
                    <a:pt x="13394" y="3047"/>
                    <a:pt x="13436" y="3055"/>
                    <a:pt x="13477" y="3069"/>
                  </a:cubicBezTo>
                  <a:lnTo>
                    <a:pt x="11943" y="2335"/>
                  </a:lnTo>
                  <a:cubicBezTo>
                    <a:pt x="11904" y="2310"/>
                    <a:pt x="11866" y="2299"/>
                    <a:pt x="11830" y="2299"/>
                  </a:cubicBezTo>
                  <a:close/>
                  <a:moveTo>
                    <a:pt x="8880" y="5682"/>
                  </a:moveTo>
                  <a:cubicBezTo>
                    <a:pt x="8791" y="5682"/>
                    <a:pt x="8700" y="5689"/>
                    <a:pt x="8607" y="5704"/>
                  </a:cubicBezTo>
                  <a:cubicBezTo>
                    <a:pt x="8674" y="5871"/>
                    <a:pt x="8774" y="6071"/>
                    <a:pt x="8807" y="6271"/>
                  </a:cubicBezTo>
                  <a:cubicBezTo>
                    <a:pt x="9174" y="7839"/>
                    <a:pt x="8340" y="10174"/>
                    <a:pt x="6872" y="11475"/>
                  </a:cubicBezTo>
                  <a:cubicBezTo>
                    <a:pt x="6472" y="11909"/>
                    <a:pt x="5905" y="12175"/>
                    <a:pt x="5338" y="12309"/>
                  </a:cubicBezTo>
                  <a:cubicBezTo>
                    <a:pt x="5619" y="12822"/>
                    <a:pt x="6073" y="13089"/>
                    <a:pt x="6610" y="13089"/>
                  </a:cubicBezTo>
                  <a:cubicBezTo>
                    <a:pt x="7155" y="13089"/>
                    <a:pt x="7785" y="12814"/>
                    <a:pt x="8407" y="12242"/>
                  </a:cubicBezTo>
                  <a:cubicBezTo>
                    <a:pt x="9874" y="10941"/>
                    <a:pt x="10708" y="8606"/>
                    <a:pt x="10341" y="7038"/>
                  </a:cubicBezTo>
                  <a:cubicBezTo>
                    <a:pt x="10134" y="6150"/>
                    <a:pt x="9585" y="5682"/>
                    <a:pt x="8880" y="5682"/>
                  </a:cubicBezTo>
                  <a:close/>
                  <a:moveTo>
                    <a:pt x="5438" y="1301"/>
                  </a:moveTo>
                  <a:cubicBezTo>
                    <a:pt x="5371" y="1301"/>
                    <a:pt x="5305" y="1334"/>
                    <a:pt x="5271" y="1368"/>
                  </a:cubicBezTo>
                  <a:lnTo>
                    <a:pt x="3937" y="2569"/>
                  </a:lnTo>
                  <a:cubicBezTo>
                    <a:pt x="3904" y="2602"/>
                    <a:pt x="3904" y="2602"/>
                    <a:pt x="3870" y="2635"/>
                  </a:cubicBezTo>
                  <a:cubicBezTo>
                    <a:pt x="3870" y="2635"/>
                    <a:pt x="3870" y="2669"/>
                    <a:pt x="3837" y="2669"/>
                  </a:cubicBezTo>
                  <a:cubicBezTo>
                    <a:pt x="3803" y="2735"/>
                    <a:pt x="3770" y="2835"/>
                    <a:pt x="3737" y="2902"/>
                  </a:cubicBezTo>
                  <a:lnTo>
                    <a:pt x="3737" y="2969"/>
                  </a:lnTo>
                  <a:cubicBezTo>
                    <a:pt x="3703" y="3036"/>
                    <a:pt x="3703" y="3102"/>
                    <a:pt x="3703" y="3202"/>
                  </a:cubicBezTo>
                  <a:lnTo>
                    <a:pt x="3904" y="4503"/>
                  </a:lnTo>
                  <a:cubicBezTo>
                    <a:pt x="3904" y="4737"/>
                    <a:pt x="3837" y="4970"/>
                    <a:pt x="3703" y="5170"/>
                  </a:cubicBezTo>
                  <a:cubicBezTo>
                    <a:pt x="3503" y="5471"/>
                    <a:pt x="3303" y="5771"/>
                    <a:pt x="3103" y="6071"/>
                  </a:cubicBezTo>
                  <a:cubicBezTo>
                    <a:pt x="3036" y="6204"/>
                    <a:pt x="2936" y="6271"/>
                    <a:pt x="2836" y="6338"/>
                  </a:cubicBezTo>
                  <a:cubicBezTo>
                    <a:pt x="2769" y="6371"/>
                    <a:pt x="2736" y="6371"/>
                    <a:pt x="2703" y="6371"/>
                  </a:cubicBezTo>
                  <a:lnTo>
                    <a:pt x="1502" y="6371"/>
                  </a:lnTo>
                  <a:cubicBezTo>
                    <a:pt x="1468" y="6405"/>
                    <a:pt x="1435" y="6405"/>
                    <a:pt x="1435" y="6405"/>
                  </a:cubicBezTo>
                  <a:cubicBezTo>
                    <a:pt x="1368" y="6438"/>
                    <a:pt x="1335" y="6471"/>
                    <a:pt x="1302" y="6505"/>
                  </a:cubicBezTo>
                  <a:cubicBezTo>
                    <a:pt x="1235" y="6571"/>
                    <a:pt x="1202" y="6638"/>
                    <a:pt x="1168" y="6705"/>
                  </a:cubicBezTo>
                  <a:lnTo>
                    <a:pt x="434" y="8673"/>
                  </a:lnTo>
                  <a:cubicBezTo>
                    <a:pt x="368" y="8840"/>
                    <a:pt x="468" y="9040"/>
                    <a:pt x="635" y="9107"/>
                  </a:cubicBezTo>
                  <a:lnTo>
                    <a:pt x="1669" y="9607"/>
                  </a:lnTo>
                  <a:cubicBezTo>
                    <a:pt x="1702" y="9707"/>
                    <a:pt x="1702" y="9807"/>
                    <a:pt x="1702" y="9874"/>
                  </a:cubicBezTo>
                  <a:cubicBezTo>
                    <a:pt x="1635" y="10174"/>
                    <a:pt x="1602" y="10508"/>
                    <a:pt x="1602" y="10808"/>
                  </a:cubicBezTo>
                  <a:cubicBezTo>
                    <a:pt x="1569" y="11041"/>
                    <a:pt x="1502" y="11241"/>
                    <a:pt x="1335" y="11442"/>
                  </a:cubicBezTo>
                  <a:lnTo>
                    <a:pt x="201" y="12642"/>
                  </a:lnTo>
                  <a:cubicBezTo>
                    <a:pt x="168" y="12676"/>
                    <a:pt x="134" y="12676"/>
                    <a:pt x="134" y="12709"/>
                  </a:cubicBezTo>
                  <a:cubicBezTo>
                    <a:pt x="101" y="12742"/>
                    <a:pt x="101" y="12776"/>
                    <a:pt x="67" y="12809"/>
                  </a:cubicBezTo>
                  <a:cubicBezTo>
                    <a:pt x="1" y="12943"/>
                    <a:pt x="1" y="13109"/>
                    <a:pt x="34" y="13276"/>
                  </a:cubicBezTo>
                  <a:lnTo>
                    <a:pt x="334" y="14611"/>
                  </a:lnTo>
                  <a:cubicBezTo>
                    <a:pt x="368" y="14677"/>
                    <a:pt x="401" y="14744"/>
                    <a:pt x="468" y="14777"/>
                  </a:cubicBezTo>
                  <a:lnTo>
                    <a:pt x="2002" y="15545"/>
                  </a:lnTo>
                  <a:cubicBezTo>
                    <a:pt x="1935" y="15478"/>
                    <a:pt x="1902" y="15444"/>
                    <a:pt x="1869" y="15344"/>
                  </a:cubicBezTo>
                  <a:lnTo>
                    <a:pt x="1535" y="14144"/>
                  </a:lnTo>
                  <a:cubicBezTo>
                    <a:pt x="1502" y="14043"/>
                    <a:pt x="1502" y="13943"/>
                    <a:pt x="1535" y="13877"/>
                  </a:cubicBezTo>
                  <a:cubicBezTo>
                    <a:pt x="1535" y="13743"/>
                    <a:pt x="1602" y="13610"/>
                    <a:pt x="1702" y="13510"/>
                  </a:cubicBezTo>
                  <a:lnTo>
                    <a:pt x="2836" y="12309"/>
                  </a:lnTo>
                  <a:cubicBezTo>
                    <a:pt x="3003" y="12109"/>
                    <a:pt x="3103" y="11909"/>
                    <a:pt x="3103" y="11675"/>
                  </a:cubicBezTo>
                  <a:cubicBezTo>
                    <a:pt x="3136" y="11341"/>
                    <a:pt x="3170" y="11041"/>
                    <a:pt x="3203" y="10741"/>
                  </a:cubicBezTo>
                  <a:cubicBezTo>
                    <a:pt x="3236" y="10541"/>
                    <a:pt x="3103" y="10341"/>
                    <a:pt x="2936" y="10241"/>
                  </a:cubicBezTo>
                  <a:lnTo>
                    <a:pt x="2169" y="10007"/>
                  </a:lnTo>
                  <a:cubicBezTo>
                    <a:pt x="1969" y="9907"/>
                    <a:pt x="1869" y="9707"/>
                    <a:pt x="1935" y="9540"/>
                  </a:cubicBezTo>
                  <a:lnTo>
                    <a:pt x="2669" y="7572"/>
                  </a:lnTo>
                  <a:cubicBezTo>
                    <a:pt x="2703" y="7505"/>
                    <a:pt x="2736" y="7439"/>
                    <a:pt x="2803" y="7372"/>
                  </a:cubicBezTo>
                  <a:cubicBezTo>
                    <a:pt x="2903" y="7272"/>
                    <a:pt x="3036" y="7205"/>
                    <a:pt x="3170" y="7205"/>
                  </a:cubicBezTo>
                  <a:lnTo>
                    <a:pt x="4070" y="7205"/>
                  </a:lnTo>
                  <a:cubicBezTo>
                    <a:pt x="4170" y="7205"/>
                    <a:pt x="4270" y="7172"/>
                    <a:pt x="4337" y="7138"/>
                  </a:cubicBezTo>
                  <a:cubicBezTo>
                    <a:pt x="4437" y="7072"/>
                    <a:pt x="4571" y="7005"/>
                    <a:pt x="4637" y="6872"/>
                  </a:cubicBezTo>
                  <a:cubicBezTo>
                    <a:pt x="4804" y="6571"/>
                    <a:pt x="5004" y="6271"/>
                    <a:pt x="5238" y="5971"/>
                  </a:cubicBezTo>
                  <a:cubicBezTo>
                    <a:pt x="5338" y="5771"/>
                    <a:pt x="5405" y="5537"/>
                    <a:pt x="5405" y="5304"/>
                  </a:cubicBezTo>
                  <a:lnTo>
                    <a:pt x="5238" y="4003"/>
                  </a:lnTo>
                  <a:cubicBezTo>
                    <a:pt x="5204" y="3903"/>
                    <a:pt x="5238" y="3836"/>
                    <a:pt x="5238" y="3769"/>
                  </a:cubicBezTo>
                  <a:cubicBezTo>
                    <a:pt x="5271" y="3603"/>
                    <a:pt x="5338" y="3469"/>
                    <a:pt x="5471" y="3369"/>
                  </a:cubicBezTo>
                  <a:lnTo>
                    <a:pt x="6772" y="2168"/>
                  </a:lnTo>
                  <a:cubicBezTo>
                    <a:pt x="6813" y="2127"/>
                    <a:pt x="6880" y="2099"/>
                    <a:pt x="6949" y="2099"/>
                  </a:cubicBezTo>
                  <a:cubicBezTo>
                    <a:pt x="6977" y="2099"/>
                    <a:pt x="7005" y="2103"/>
                    <a:pt x="7032" y="2114"/>
                  </a:cubicBezTo>
                  <a:lnTo>
                    <a:pt x="7032" y="2114"/>
                  </a:lnTo>
                  <a:lnTo>
                    <a:pt x="5538" y="1334"/>
                  </a:lnTo>
                  <a:cubicBezTo>
                    <a:pt x="5505" y="1301"/>
                    <a:pt x="5471" y="1301"/>
                    <a:pt x="5438" y="1301"/>
                  </a:cubicBezTo>
                  <a:close/>
                  <a:moveTo>
                    <a:pt x="7573" y="15232"/>
                  </a:moveTo>
                  <a:cubicBezTo>
                    <a:pt x="7516" y="15232"/>
                    <a:pt x="7458" y="15247"/>
                    <a:pt x="7406" y="15278"/>
                  </a:cubicBezTo>
                  <a:cubicBezTo>
                    <a:pt x="7239" y="15344"/>
                    <a:pt x="7039" y="15444"/>
                    <a:pt x="6839" y="15511"/>
                  </a:cubicBezTo>
                  <a:cubicBezTo>
                    <a:pt x="6772" y="15511"/>
                    <a:pt x="6739" y="15545"/>
                    <a:pt x="6672" y="15578"/>
                  </a:cubicBezTo>
                  <a:lnTo>
                    <a:pt x="6706" y="15711"/>
                  </a:lnTo>
                  <a:cubicBezTo>
                    <a:pt x="6739" y="15778"/>
                    <a:pt x="6806" y="15845"/>
                    <a:pt x="6839" y="15878"/>
                  </a:cubicBezTo>
                  <a:lnTo>
                    <a:pt x="8340" y="16612"/>
                  </a:lnTo>
                  <a:cubicBezTo>
                    <a:pt x="8307" y="16579"/>
                    <a:pt x="8273" y="16545"/>
                    <a:pt x="8240" y="16479"/>
                  </a:cubicBezTo>
                  <a:lnTo>
                    <a:pt x="7873" y="15444"/>
                  </a:lnTo>
                  <a:cubicBezTo>
                    <a:pt x="7827" y="15306"/>
                    <a:pt x="7701" y="15232"/>
                    <a:pt x="7573" y="15232"/>
                  </a:cubicBezTo>
                  <a:close/>
                  <a:moveTo>
                    <a:pt x="3635" y="14628"/>
                  </a:moveTo>
                  <a:cubicBezTo>
                    <a:pt x="3554" y="14628"/>
                    <a:pt x="3473" y="14655"/>
                    <a:pt x="3403" y="14711"/>
                  </a:cubicBezTo>
                  <a:lnTo>
                    <a:pt x="2736" y="15211"/>
                  </a:lnTo>
                  <a:lnTo>
                    <a:pt x="2336" y="16645"/>
                  </a:lnTo>
                  <a:cubicBezTo>
                    <a:pt x="2269" y="16779"/>
                    <a:pt x="2336" y="16946"/>
                    <a:pt x="2469" y="17012"/>
                  </a:cubicBezTo>
                  <a:lnTo>
                    <a:pt x="3994" y="17758"/>
                  </a:lnTo>
                  <a:lnTo>
                    <a:pt x="3994" y="17758"/>
                  </a:lnTo>
                  <a:cubicBezTo>
                    <a:pt x="3865" y="17682"/>
                    <a:pt x="3840" y="17534"/>
                    <a:pt x="3870" y="17413"/>
                  </a:cubicBezTo>
                  <a:lnTo>
                    <a:pt x="4371" y="15645"/>
                  </a:lnTo>
                  <a:cubicBezTo>
                    <a:pt x="4404" y="15411"/>
                    <a:pt x="4337" y="15211"/>
                    <a:pt x="4170" y="15044"/>
                  </a:cubicBezTo>
                  <a:cubicBezTo>
                    <a:pt x="4104" y="14977"/>
                    <a:pt x="4004" y="14877"/>
                    <a:pt x="3937" y="14777"/>
                  </a:cubicBezTo>
                  <a:cubicBezTo>
                    <a:pt x="3859" y="14680"/>
                    <a:pt x="3747" y="14628"/>
                    <a:pt x="3635" y="14628"/>
                  </a:cubicBezTo>
                  <a:close/>
                  <a:moveTo>
                    <a:pt x="3994" y="17758"/>
                  </a:moveTo>
                  <a:cubicBezTo>
                    <a:pt x="4007" y="17766"/>
                    <a:pt x="4021" y="17773"/>
                    <a:pt x="4037" y="17779"/>
                  </a:cubicBezTo>
                  <a:lnTo>
                    <a:pt x="3994" y="1775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80"/>
            <p:cNvSpPr/>
            <p:nvPr/>
          </p:nvSpPr>
          <p:spPr>
            <a:xfrm>
              <a:off x="3935475" y="740150"/>
              <a:ext cx="336950" cy="444500"/>
            </a:xfrm>
            <a:custGeom>
              <a:rect b="b" l="l" r="r" t="t"/>
              <a:pathLst>
                <a:path extrusionOk="0" h="17780" w="13478">
                  <a:moveTo>
                    <a:pt x="7032" y="2114"/>
                  </a:moveTo>
                  <a:lnTo>
                    <a:pt x="7072" y="2135"/>
                  </a:lnTo>
                  <a:cubicBezTo>
                    <a:pt x="7060" y="2126"/>
                    <a:pt x="7046" y="2119"/>
                    <a:pt x="7032" y="2114"/>
                  </a:cubicBezTo>
                  <a:close/>
                  <a:moveTo>
                    <a:pt x="8874" y="0"/>
                  </a:moveTo>
                  <a:cubicBezTo>
                    <a:pt x="8674" y="0"/>
                    <a:pt x="8440" y="100"/>
                    <a:pt x="8373" y="300"/>
                  </a:cubicBezTo>
                  <a:lnTo>
                    <a:pt x="7573" y="2035"/>
                  </a:lnTo>
                  <a:cubicBezTo>
                    <a:pt x="7539" y="2102"/>
                    <a:pt x="7473" y="2202"/>
                    <a:pt x="7406" y="2268"/>
                  </a:cubicBezTo>
                  <a:cubicBezTo>
                    <a:pt x="7373" y="2302"/>
                    <a:pt x="7306" y="2335"/>
                    <a:pt x="7273" y="2368"/>
                  </a:cubicBezTo>
                  <a:lnTo>
                    <a:pt x="7606" y="3269"/>
                  </a:lnTo>
                  <a:cubicBezTo>
                    <a:pt x="7655" y="3390"/>
                    <a:pt x="7773" y="3476"/>
                    <a:pt x="7898" y="3476"/>
                  </a:cubicBezTo>
                  <a:cubicBezTo>
                    <a:pt x="7945" y="3476"/>
                    <a:pt x="7994" y="3463"/>
                    <a:pt x="8040" y="3436"/>
                  </a:cubicBezTo>
                  <a:cubicBezTo>
                    <a:pt x="8240" y="3336"/>
                    <a:pt x="8407" y="3269"/>
                    <a:pt x="8607" y="3202"/>
                  </a:cubicBezTo>
                  <a:cubicBezTo>
                    <a:pt x="8740" y="3169"/>
                    <a:pt x="8840" y="3102"/>
                    <a:pt x="8940" y="3002"/>
                  </a:cubicBezTo>
                  <a:cubicBezTo>
                    <a:pt x="9007" y="2935"/>
                    <a:pt x="9074" y="2869"/>
                    <a:pt x="9107" y="2769"/>
                  </a:cubicBezTo>
                  <a:lnTo>
                    <a:pt x="9874" y="1034"/>
                  </a:lnTo>
                  <a:cubicBezTo>
                    <a:pt x="9962" y="859"/>
                    <a:pt x="10125" y="761"/>
                    <a:pt x="10321" y="761"/>
                  </a:cubicBezTo>
                  <a:cubicBezTo>
                    <a:pt x="10349" y="761"/>
                    <a:pt x="10379" y="763"/>
                    <a:pt x="10408" y="767"/>
                  </a:cubicBezTo>
                  <a:lnTo>
                    <a:pt x="11342" y="934"/>
                  </a:lnTo>
                  <a:lnTo>
                    <a:pt x="11442" y="934"/>
                  </a:lnTo>
                  <a:lnTo>
                    <a:pt x="9941" y="200"/>
                  </a:lnTo>
                  <a:cubicBezTo>
                    <a:pt x="9908" y="167"/>
                    <a:pt x="9874" y="167"/>
                    <a:pt x="9841" y="167"/>
                  </a:cubicBezTo>
                  <a:lnTo>
                    <a:pt x="8874" y="0"/>
                  </a:lnTo>
                  <a:close/>
                  <a:moveTo>
                    <a:pt x="11830" y="2299"/>
                  </a:moveTo>
                  <a:cubicBezTo>
                    <a:pt x="11771" y="2299"/>
                    <a:pt x="11717" y="2327"/>
                    <a:pt x="11676" y="2368"/>
                  </a:cubicBezTo>
                  <a:lnTo>
                    <a:pt x="11175" y="2735"/>
                  </a:lnTo>
                  <a:lnTo>
                    <a:pt x="11075" y="3069"/>
                  </a:lnTo>
                  <a:cubicBezTo>
                    <a:pt x="11042" y="3302"/>
                    <a:pt x="11109" y="3503"/>
                    <a:pt x="11275" y="3669"/>
                  </a:cubicBezTo>
                  <a:cubicBezTo>
                    <a:pt x="11342" y="3736"/>
                    <a:pt x="11442" y="3836"/>
                    <a:pt x="11509" y="3936"/>
                  </a:cubicBezTo>
                  <a:cubicBezTo>
                    <a:pt x="11587" y="4033"/>
                    <a:pt x="11698" y="4085"/>
                    <a:pt x="11811" y="4085"/>
                  </a:cubicBezTo>
                  <a:cubicBezTo>
                    <a:pt x="11892" y="4085"/>
                    <a:pt x="11973" y="4059"/>
                    <a:pt x="12043" y="4003"/>
                  </a:cubicBezTo>
                  <a:lnTo>
                    <a:pt x="13210" y="3102"/>
                  </a:lnTo>
                  <a:cubicBezTo>
                    <a:pt x="13249" y="3063"/>
                    <a:pt x="13300" y="3047"/>
                    <a:pt x="13355" y="3047"/>
                  </a:cubicBezTo>
                  <a:cubicBezTo>
                    <a:pt x="13394" y="3047"/>
                    <a:pt x="13436" y="3055"/>
                    <a:pt x="13477" y="3069"/>
                  </a:cubicBezTo>
                  <a:lnTo>
                    <a:pt x="11943" y="2335"/>
                  </a:lnTo>
                  <a:cubicBezTo>
                    <a:pt x="11904" y="2310"/>
                    <a:pt x="11866" y="2299"/>
                    <a:pt x="11830" y="2299"/>
                  </a:cubicBezTo>
                  <a:close/>
                  <a:moveTo>
                    <a:pt x="8880" y="5682"/>
                  </a:moveTo>
                  <a:cubicBezTo>
                    <a:pt x="8791" y="5682"/>
                    <a:pt x="8700" y="5689"/>
                    <a:pt x="8607" y="5704"/>
                  </a:cubicBezTo>
                  <a:cubicBezTo>
                    <a:pt x="8674" y="5871"/>
                    <a:pt x="8774" y="6071"/>
                    <a:pt x="8807" y="6271"/>
                  </a:cubicBezTo>
                  <a:cubicBezTo>
                    <a:pt x="9174" y="7839"/>
                    <a:pt x="8340" y="10174"/>
                    <a:pt x="6872" y="11475"/>
                  </a:cubicBezTo>
                  <a:cubicBezTo>
                    <a:pt x="6472" y="11909"/>
                    <a:pt x="5905" y="12175"/>
                    <a:pt x="5338" y="12309"/>
                  </a:cubicBezTo>
                  <a:cubicBezTo>
                    <a:pt x="5619" y="12822"/>
                    <a:pt x="6073" y="13089"/>
                    <a:pt x="6610" y="13089"/>
                  </a:cubicBezTo>
                  <a:cubicBezTo>
                    <a:pt x="7155" y="13089"/>
                    <a:pt x="7785" y="12814"/>
                    <a:pt x="8407" y="12242"/>
                  </a:cubicBezTo>
                  <a:cubicBezTo>
                    <a:pt x="9874" y="10941"/>
                    <a:pt x="10708" y="8606"/>
                    <a:pt x="10341" y="7038"/>
                  </a:cubicBezTo>
                  <a:cubicBezTo>
                    <a:pt x="10134" y="6150"/>
                    <a:pt x="9585" y="5682"/>
                    <a:pt x="8880" y="5682"/>
                  </a:cubicBezTo>
                  <a:close/>
                  <a:moveTo>
                    <a:pt x="5438" y="1301"/>
                  </a:moveTo>
                  <a:cubicBezTo>
                    <a:pt x="5371" y="1301"/>
                    <a:pt x="5305" y="1334"/>
                    <a:pt x="5271" y="1368"/>
                  </a:cubicBezTo>
                  <a:lnTo>
                    <a:pt x="3937" y="2569"/>
                  </a:lnTo>
                  <a:cubicBezTo>
                    <a:pt x="3904" y="2602"/>
                    <a:pt x="3904" y="2602"/>
                    <a:pt x="3870" y="2635"/>
                  </a:cubicBezTo>
                  <a:cubicBezTo>
                    <a:pt x="3870" y="2635"/>
                    <a:pt x="3870" y="2669"/>
                    <a:pt x="3837" y="2669"/>
                  </a:cubicBezTo>
                  <a:cubicBezTo>
                    <a:pt x="3803" y="2735"/>
                    <a:pt x="3770" y="2835"/>
                    <a:pt x="3737" y="2902"/>
                  </a:cubicBezTo>
                  <a:lnTo>
                    <a:pt x="3737" y="2969"/>
                  </a:lnTo>
                  <a:cubicBezTo>
                    <a:pt x="3703" y="3036"/>
                    <a:pt x="3703" y="3102"/>
                    <a:pt x="3703" y="3202"/>
                  </a:cubicBezTo>
                  <a:lnTo>
                    <a:pt x="3904" y="4503"/>
                  </a:lnTo>
                  <a:cubicBezTo>
                    <a:pt x="3904" y="4737"/>
                    <a:pt x="3837" y="4970"/>
                    <a:pt x="3703" y="5170"/>
                  </a:cubicBezTo>
                  <a:cubicBezTo>
                    <a:pt x="3503" y="5471"/>
                    <a:pt x="3303" y="5771"/>
                    <a:pt x="3103" y="6071"/>
                  </a:cubicBezTo>
                  <a:cubicBezTo>
                    <a:pt x="3036" y="6204"/>
                    <a:pt x="2936" y="6271"/>
                    <a:pt x="2836" y="6338"/>
                  </a:cubicBezTo>
                  <a:cubicBezTo>
                    <a:pt x="2769" y="6371"/>
                    <a:pt x="2736" y="6371"/>
                    <a:pt x="2703" y="6371"/>
                  </a:cubicBezTo>
                  <a:lnTo>
                    <a:pt x="1502" y="6371"/>
                  </a:lnTo>
                  <a:cubicBezTo>
                    <a:pt x="1468" y="6405"/>
                    <a:pt x="1435" y="6405"/>
                    <a:pt x="1435" y="6405"/>
                  </a:cubicBezTo>
                  <a:cubicBezTo>
                    <a:pt x="1368" y="6438"/>
                    <a:pt x="1335" y="6471"/>
                    <a:pt x="1302" y="6505"/>
                  </a:cubicBezTo>
                  <a:cubicBezTo>
                    <a:pt x="1235" y="6571"/>
                    <a:pt x="1202" y="6638"/>
                    <a:pt x="1168" y="6705"/>
                  </a:cubicBezTo>
                  <a:lnTo>
                    <a:pt x="434" y="8673"/>
                  </a:lnTo>
                  <a:cubicBezTo>
                    <a:pt x="368" y="8840"/>
                    <a:pt x="468" y="9040"/>
                    <a:pt x="635" y="9107"/>
                  </a:cubicBezTo>
                  <a:lnTo>
                    <a:pt x="1669" y="9607"/>
                  </a:lnTo>
                  <a:cubicBezTo>
                    <a:pt x="1702" y="9707"/>
                    <a:pt x="1702" y="9807"/>
                    <a:pt x="1702" y="9874"/>
                  </a:cubicBezTo>
                  <a:cubicBezTo>
                    <a:pt x="1635" y="10174"/>
                    <a:pt x="1602" y="10508"/>
                    <a:pt x="1602" y="10808"/>
                  </a:cubicBezTo>
                  <a:cubicBezTo>
                    <a:pt x="1569" y="11041"/>
                    <a:pt x="1502" y="11241"/>
                    <a:pt x="1335" y="11442"/>
                  </a:cubicBezTo>
                  <a:lnTo>
                    <a:pt x="201" y="12642"/>
                  </a:lnTo>
                  <a:cubicBezTo>
                    <a:pt x="168" y="12676"/>
                    <a:pt x="134" y="12676"/>
                    <a:pt x="134" y="12709"/>
                  </a:cubicBezTo>
                  <a:cubicBezTo>
                    <a:pt x="101" y="12742"/>
                    <a:pt x="101" y="12776"/>
                    <a:pt x="67" y="12809"/>
                  </a:cubicBezTo>
                  <a:cubicBezTo>
                    <a:pt x="1" y="12943"/>
                    <a:pt x="1" y="13109"/>
                    <a:pt x="34" y="13276"/>
                  </a:cubicBezTo>
                  <a:lnTo>
                    <a:pt x="334" y="14611"/>
                  </a:lnTo>
                  <a:cubicBezTo>
                    <a:pt x="368" y="14677"/>
                    <a:pt x="401" y="14744"/>
                    <a:pt x="468" y="14777"/>
                  </a:cubicBezTo>
                  <a:lnTo>
                    <a:pt x="2002" y="15545"/>
                  </a:lnTo>
                  <a:cubicBezTo>
                    <a:pt x="1935" y="15478"/>
                    <a:pt x="1902" y="15444"/>
                    <a:pt x="1869" y="15344"/>
                  </a:cubicBezTo>
                  <a:lnTo>
                    <a:pt x="1535" y="14144"/>
                  </a:lnTo>
                  <a:cubicBezTo>
                    <a:pt x="1502" y="14043"/>
                    <a:pt x="1502" y="13943"/>
                    <a:pt x="1535" y="13877"/>
                  </a:cubicBezTo>
                  <a:cubicBezTo>
                    <a:pt x="1535" y="13743"/>
                    <a:pt x="1602" y="13610"/>
                    <a:pt x="1702" y="13510"/>
                  </a:cubicBezTo>
                  <a:lnTo>
                    <a:pt x="2836" y="12309"/>
                  </a:lnTo>
                  <a:cubicBezTo>
                    <a:pt x="3003" y="12109"/>
                    <a:pt x="3103" y="11909"/>
                    <a:pt x="3103" y="11675"/>
                  </a:cubicBezTo>
                  <a:cubicBezTo>
                    <a:pt x="3136" y="11341"/>
                    <a:pt x="3170" y="11041"/>
                    <a:pt x="3203" y="10741"/>
                  </a:cubicBezTo>
                  <a:cubicBezTo>
                    <a:pt x="3236" y="10541"/>
                    <a:pt x="3103" y="10341"/>
                    <a:pt x="2936" y="10241"/>
                  </a:cubicBezTo>
                  <a:lnTo>
                    <a:pt x="2169" y="10007"/>
                  </a:lnTo>
                  <a:cubicBezTo>
                    <a:pt x="1969" y="9907"/>
                    <a:pt x="1869" y="9707"/>
                    <a:pt x="1935" y="9540"/>
                  </a:cubicBezTo>
                  <a:lnTo>
                    <a:pt x="2669" y="7572"/>
                  </a:lnTo>
                  <a:cubicBezTo>
                    <a:pt x="2703" y="7505"/>
                    <a:pt x="2736" y="7439"/>
                    <a:pt x="2803" y="7372"/>
                  </a:cubicBezTo>
                  <a:cubicBezTo>
                    <a:pt x="2903" y="7272"/>
                    <a:pt x="3036" y="7205"/>
                    <a:pt x="3170" y="7205"/>
                  </a:cubicBezTo>
                  <a:lnTo>
                    <a:pt x="4070" y="7205"/>
                  </a:lnTo>
                  <a:cubicBezTo>
                    <a:pt x="4170" y="7205"/>
                    <a:pt x="4270" y="7172"/>
                    <a:pt x="4337" y="7138"/>
                  </a:cubicBezTo>
                  <a:cubicBezTo>
                    <a:pt x="4437" y="7072"/>
                    <a:pt x="4571" y="7005"/>
                    <a:pt x="4637" y="6872"/>
                  </a:cubicBezTo>
                  <a:cubicBezTo>
                    <a:pt x="4804" y="6571"/>
                    <a:pt x="5004" y="6271"/>
                    <a:pt x="5238" y="5971"/>
                  </a:cubicBezTo>
                  <a:cubicBezTo>
                    <a:pt x="5338" y="5771"/>
                    <a:pt x="5405" y="5537"/>
                    <a:pt x="5405" y="5304"/>
                  </a:cubicBezTo>
                  <a:lnTo>
                    <a:pt x="5238" y="4003"/>
                  </a:lnTo>
                  <a:cubicBezTo>
                    <a:pt x="5204" y="3903"/>
                    <a:pt x="5238" y="3836"/>
                    <a:pt x="5238" y="3769"/>
                  </a:cubicBezTo>
                  <a:cubicBezTo>
                    <a:pt x="5271" y="3603"/>
                    <a:pt x="5338" y="3469"/>
                    <a:pt x="5471" y="3369"/>
                  </a:cubicBezTo>
                  <a:lnTo>
                    <a:pt x="6772" y="2168"/>
                  </a:lnTo>
                  <a:cubicBezTo>
                    <a:pt x="6813" y="2127"/>
                    <a:pt x="6880" y="2099"/>
                    <a:pt x="6949" y="2099"/>
                  </a:cubicBezTo>
                  <a:cubicBezTo>
                    <a:pt x="6977" y="2099"/>
                    <a:pt x="7005" y="2103"/>
                    <a:pt x="7032" y="2114"/>
                  </a:cubicBezTo>
                  <a:lnTo>
                    <a:pt x="7032" y="2114"/>
                  </a:lnTo>
                  <a:lnTo>
                    <a:pt x="5538" y="1334"/>
                  </a:lnTo>
                  <a:cubicBezTo>
                    <a:pt x="5505" y="1301"/>
                    <a:pt x="5471" y="1301"/>
                    <a:pt x="5438" y="1301"/>
                  </a:cubicBezTo>
                  <a:close/>
                  <a:moveTo>
                    <a:pt x="7573" y="15232"/>
                  </a:moveTo>
                  <a:cubicBezTo>
                    <a:pt x="7516" y="15232"/>
                    <a:pt x="7458" y="15247"/>
                    <a:pt x="7406" y="15278"/>
                  </a:cubicBezTo>
                  <a:cubicBezTo>
                    <a:pt x="7239" y="15344"/>
                    <a:pt x="7039" y="15444"/>
                    <a:pt x="6839" y="15511"/>
                  </a:cubicBezTo>
                  <a:cubicBezTo>
                    <a:pt x="6772" y="15511"/>
                    <a:pt x="6739" y="15545"/>
                    <a:pt x="6672" y="15578"/>
                  </a:cubicBezTo>
                  <a:lnTo>
                    <a:pt x="6706" y="15711"/>
                  </a:lnTo>
                  <a:cubicBezTo>
                    <a:pt x="6739" y="15778"/>
                    <a:pt x="6806" y="15845"/>
                    <a:pt x="6839" y="15878"/>
                  </a:cubicBezTo>
                  <a:lnTo>
                    <a:pt x="8340" y="16612"/>
                  </a:lnTo>
                  <a:cubicBezTo>
                    <a:pt x="8307" y="16579"/>
                    <a:pt x="8273" y="16545"/>
                    <a:pt x="8240" y="16479"/>
                  </a:cubicBezTo>
                  <a:lnTo>
                    <a:pt x="7873" y="15444"/>
                  </a:lnTo>
                  <a:cubicBezTo>
                    <a:pt x="7827" y="15306"/>
                    <a:pt x="7701" y="15232"/>
                    <a:pt x="7573" y="15232"/>
                  </a:cubicBezTo>
                  <a:close/>
                  <a:moveTo>
                    <a:pt x="3635" y="14628"/>
                  </a:moveTo>
                  <a:cubicBezTo>
                    <a:pt x="3554" y="14628"/>
                    <a:pt x="3473" y="14655"/>
                    <a:pt x="3403" y="14711"/>
                  </a:cubicBezTo>
                  <a:lnTo>
                    <a:pt x="2736" y="15211"/>
                  </a:lnTo>
                  <a:lnTo>
                    <a:pt x="2336" y="16645"/>
                  </a:lnTo>
                  <a:cubicBezTo>
                    <a:pt x="2269" y="16779"/>
                    <a:pt x="2336" y="16946"/>
                    <a:pt x="2469" y="17012"/>
                  </a:cubicBezTo>
                  <a:lnTo>
                    <a:pt x="3994" y="17758"/>
                  </a:lnTo>
                  <a:lnTo>
                    <a:pt x="3994" y="17758"/>
                  </a:lnTo>
                  <a:cubicBezTo>
                    <a:pt x="3865" y="17682"/>
                    <a:pt x="3840" y="17534"/>
                    <a:pt x="3870" y="17413"/>
                  </a:cubicBezTo>
                  <a:lnTo>
                    <a:pt x="4371" y="15645"/>
                  </a:lnTo>
                  <a:cubicBezTo>
                    <a:pt x="4404" y="15411"/>
                    <a:pt x="4337" y="15211"/>
                    <a:pt x="4170" y="15044"/>
                  </a:cubicBezTo>
                  <a:cubicBezTo>
                    <a:pt x="4104" y="14977"/>
                    <a:pt x="4004" y="14877"/>
                    <a:pt x="3937" y="14777"/>
                  </a:cubicBezTo>
                  <a:cubicBezTo>
                    <a:pt x="3859" y="14680"/>
                    <a:pt x="3747" y="14628"/>
                    <a:pt x="3635" y="14628"/>
                  </a:cubicBezTo>
                  <a:close/>
                  <a:moveTo>
                    <a:pt x="3994" y="17758"/>
                  </a:moveTo>
                  <a:cubicBezTo>
                    <a:pt x="4007" y="17766"/>
                    <a:pt x="4021" y="17773"/>
                    <a:pt x="4037" y="17779"/>
                  </a:cubicBezTo>
                  <a:lnTo>
                    <a:pt x="3994" y="17758"/>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80"/>
            <p:cNvSpPr/>
            <p:nvPr/>
          </p:nvSpPr>
          <p:spPr>
            <a:xfrm>
              <a:off x="3935475" y="1028675"/>
              <a:ext cx="70925" cy="58400"/>
            </a:xfrm>
            <a:custGeom>
              <a:rect b="b" l="l" r="r" t="t"/>
              <a:pathLst>
                <a:path extrusionOk="0" h="2336" w="2837">
                  <a:moveTo>
                    <a:pt x="1302" y="1"/>
                  </a:moveTo>
                  <a:lnTo>
                    <a:pt x="134" y="1235"/>
                  </a:lnTo>
                  <a:cubicBezTo>
                    <a:pt x="134" y="1235"/>
                    <a:pt x="101" y="1268"/>
                    <a:pt x="101" y="1302"/>
                  </a:cubicBezTo>
                  <a:cubicBezTo>
                    <a:pt x="67" y="1302"/>
                    <a:pt x="67" y="1335"/>
                    <a:pt x="34" y="1368"/>
                  </a:cubicBezTo>
                  <a:cubicBezTo>
                    <a:pt x="34" y="1435"/>
                    <a:pt x="1" y="1502"/>
                    <a:pt x="1" y="1568"/>
                  </a:cubicBezTo>
                  <a:lnTo>
                    <a:pt x="1535" y="2336"/>
                  </a:lnTo>
                  <a:cubicBezTo>
                    <a:pt x="1535" y="2202"/>
                    <a:pt x="1602" y="2069"/>
                    <a:pt x="1702" y="1969"/>
                  </a:cubicBezTo>
                  <a:lnTo>
                    <a:pt x="2836" y="768"/>
                  </a:lnTo>
                  <a:lnTo>
                    <a:pt x="1302"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80"/>
            <p:cNvSpPr/>
            <p:nvPr/>
          </p:nvSpPr>
          <p:spPr>
            <a:xfrm>
              <a:off x="3968000" y="901075"/>
              <a:ext cx="75925" cy="22550"/>
            </a:xfrm>
            <a:custGeom>
              <a:rect b="b" l="l" r="r" t="t"/>
              <a:pathLst>
                <a:path extrusionOk="0" h="902" w="3037">
                  <a:moveTo>
                    <a:pt x="1502" y="1"/>
                  </a:moveTo>
                  <a:cubicBezTo>
                    <a:pt x="1468" y="1"/>
                    <a:pt x="1435" y="34"/>
                    <a:pt x="1402" y="34"/>
                  </a:cubicBezTo>
                  <a:lnTo>
                    <a:pt x="167" y="34"/>
                  </a:lnTo>
                  <a:cubicBezTo>
                    <a:pt x="167" y="68"/>
                    <a:pt x="134" y="68"/>
                    <a:pt x="101" y="68"/>
                  </a:cubicBezTo>
                  <a:cubicBezTo>
                    <a:pt x="67" y="101"/>
                    <a:pt x="34" y="134"/>
                    <a:pt x="1" y="168"/>
                  </a:cubicBezTo>
                  <a:lnTo>
                    <a:pt x="1502" y="902"/>
                  </a:lnTo>
                  <a:cubicBezTo>
                    <a:pt x="1602" y="802"/>
                    <a:pt x="1735" y="735"/>
                    <a:pt x="1869" y="735"/>
                  </a:cubicBezTo>
                  <a:lnTo>
                    <a:pt x="2803" y="735"/>
                  </a:lnTo>
                  <a:cubicBezTo>
                    <a:pt x="2869" y="735"/>
                    <a:pt x="2969" y="701"/>
                    <a:pt x="3036" y="668"/>
                  </a:cubicBezTo>
                  <a:lnTo>
                    <a:pt x="1502"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80"/>
            <p:cNvSpPr/>
            <p:nvPr/>
          </p:nvSpPr>
          <p:spPr>
            <a:xfrm>
              <a:off x="4211500" y="797975"/>
              <a:ext cx="60925" cy="44500"/>
            </a:xfrm>
            <a:custGeom>
              <a:rect b="b" l="l" r="r" t="t"/>
              <a:pathLst>
                <a:path extrusionOk="0" h="1780" w="2437">
                  <a:moveTo>
                    <a:pt x="2432" y="754"/>
                  </a:moveTo>
                  <a:lnTo>
                    <a:pt x="2436" y="756"/>
                  </a:lnTo>
                  <a:cubicBezTo>
                    <a:pt x="2435" y="755"/>
                    <a:pt x="2434" y="755"/>
                    <a:pt x="2432" y="754"/>
                  </a:cubicBezTo>
                  <a:close/>
                  <a:moveTo>
                    <a:pt x="806" y="0"/>
                  </a:moveTo>
                  <a:cubicBezTo>
                    <a:pt x="758" y="0"/>
                    <a:pt x="707" y="16"/>
                    <a:pt x="668" y="55"/>
                  </a:cubicBezTo>
                  <a:lnTo>
                    <a:pt x="134" y="456"/>
                  </a:lnTo>
                  <a:lnTo>
                    <a:pt x="34" y="756"/>
                  </a:lnTo>
                  <a:cubicBezTo>
                    <a:pt x="1" y="989"/>
                    <a:pt x="68" y="1190"/>
                    <a:pt x="234" y="1356"/>
                  </a:cubicBezTo>
                  <a:cubicBezTo>
                    <a:pt x="335" y="1423"/>
                    <a:pt x="401" y="1523"/>
                    <a:pt x="501" y="1623"/>
                  </a:cubicBezTo>
                  <a:cubicBezTo>
                    <a:pt x="564" y="1727"/>
                    <a:pt x="679" y="1780"/>
                    <a:pt x="796" y="1780"/>
                  </a:cubicBezTo>
                  <a:cubicBezTo>
                    <a:pt x="867" y="1780"/>
                    <a:pt x="939" y="1761"/>
                    <a:pt x="1002" y="1723"/>
                  </a:cubicBezTo>
                  <a:lnTo>
                    <a:pt x="2203" y="823"/>
                  </a:lnTo>
                  <a:cubicBezTo>
                    <a:pt x="2251" y="774"/>
                    <a:pt x="2318" y="743"/>
                    <a:pt x="2377" y="743"/>
                  </a:cubicBezTo>
                  <a:cubicBezTo>
                    <a:pt x="2396" y="743"/>
                    <a:pt x="2416" y="746"/>
                    <a:pt x="2432" y="754"/>
                  </a:cubicBezTo>
                  <a:lnTo>
                    <a:pt x="2432" y="754"/>
                  </a:lnTo>
                  <a:lnTo>
                    <a:pt x="902" y="22"/>
                  </a:lnTo>
                  <a:cubicBezTo>
                    <a:pt x="874" y="8"/>
                    <a:pt x="841" y="0"/>
                    <a:pt x="80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80"/>
            <p:cNvSpPr/>
            <p:nvPr/>
          </p:nvSpPr>
          <p:spPr>
            <a:xfrm>
              <a:off x="4120625" y="740150"/>
              <a:ext cx="100925" cy="75900"/>
            </a:xfrm>
            <a:custGeom>
              <a:rect b="b" l="l" r="r" t="t"/>
              <a:pathLst>
                <a:path extrusionOk="0" h="3036" w="4037">
                  <a:moveTo>
                    <a:pt x="1468" y="0"/>
                  </a:moveTo>
                  <a:cubicBezTo>
                    <a:pt x="1234" y="0"/>
                    <a:pt x="1034" y="100"/>
                    <a:pt x="934" y="300"/>
                  </a:cubicBezTo>
                  <a:lnTo>
                    <a:pt x="167" y="2035"/>
                  </a:lnTo>
                  <a:cubicBezTo>
                    <a:pt x="133" y="2135"/>
                    <a:pt x="67" y="2202"/>
                    <a:pt x="0" y="2268"/>
                  </a:cubicBezTo>
                  <a:lnTo>
                    <a:pt x="1534" y="3036"/>
                  </a:lnTo>
                  <a:cubicBezTo>
                    <a:pt x="1601" y="2969"/>
                    <a:pt x="1668" y="2869"/>
                    <a:pt x="1701" y="2802"/>
                  </a:cubicBezTo>
                  <a:lnTo>
                    <a:pt x="2468" y="1034"/>
                  </a:lnTo>
                  <a:cubicBezTo>
                    <a:pt x="2558" y="885"/>
                    <a:pt x="2728" y="762"/>
                    <a:pt x="2930" y="762"/>
                  </a:cubicBezTo>
                  <a:cubicBezTo>
                    <a:pt x="2954" y="762"/>
                    <a:pt x="2978" y="764"/>
                    <a:pt x="3002" y="767"/>
                  </a:cubicBezTo>
                  <a:lnTo>
                    <a:pt x="3936" y="901"/>
                  </a:lnTo>
                  <a:cubicBezTo>
                    <a:pt x="3970" y="901"/>
                    <a:pt x="4003" y="934"/>
                    <a:pt x="4036" y="934"/>
                  </a:cubicBezTo>
                  <a:lnTo>
                    <a:pt x="2502" y="200"/>
                  </a:lnTo>
                  <a:cubicBezTo>
                    <a:pt x="2468" y="167"/>
                    <a:pt x="2435" y="167"/>
                    <a:pt x="2402" y="167"/>
                  </a:cubicBezTo>
                  <a:lnTo>
                    <a:pt x="1468"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80"/>
            <p:cNvSpPr/>
            <p:nvPr/>
          </p:nvSpPr>
          <p:spPr>
            <a:xfrm>
              <a:off x="4028875" y="772650"/>
              <a:ext cx="83425" cy="60075"/>
            </a:xfrm>
            <a:custGeom>
              <a:rect b="b" l="l" r="r" t="t"/>
              <a:pathLst>
                <a:path extrusionOk="0" h="2403" w="3337">
                  <a:moveTo>
                    <a:pt x="3284" y="775"/>
                  </a:moveTo>
                  <a:lnTo>
                    <a:pt x="3336" y="802"/>
                  </a:lnTo>
                  <a:cubicBezTo>
                    <a:pt x="3319" y="790"/>
                    <a:pt x="3301" y="781"/>
                    <a:pt x="3284" y="775"/>
                  </a:cubicBezTo>
                  <a:close/>
                  <a:moveTo>
                    <a:pt x="1702" y="1"/>
                  </a:moveTo>
                  <a:cubicBezTo>
                    <a:pt x="1635" y="1"/>
                    <a:pt x="1569" y="34"/>
                    <a:pt x="1535" y="101"/>
                  </a:cubicBezTo>
                  <a:lnTo>
                    <a:pt x="168" y="1269"/>
                  </a:lnTo>
                  <a:cubicBezTo>
                    <a:pt x="168" y="1302"/>
                    <a:pt x="134" y="1335"/>
                    <a:pt x="134" y="1335"/>
                  </a:cubicBezTo>
                  <a:cubicBezTo>
                    <a:pt x="134" y="1369"/>
                    <a:pt x="101" y="1369"/>
                    <a:pt x="101" y="1369"/>
                  </a:cubicBezTo>
                  <a:cubicBezTo>
                    <a:pt x="34" y="1469"/>
                    <a:pt x="1" y="1535"/>
                    <a:pt x="1" y="1602"/>
                  </a:cubicBezTo>
                  <a:lnTo>
                    <a:pt x="1" y="1669"/>
                  </a:lnTo>
                  <a:lnTo>
                    <a:pt x="1535" y="2403"/>
                  </a:lnTo>
                  <a:cubicBezTo>
                    <a:pt x="1569" y="2269"/>
                    <a:pt x="1635" y="2136"/>
                    <a:pt x="1735" y="2036"/>
                  </a:cubicBezTo>
                  <a:lnTo>
                    <a:pt x="3070" y="835"/>
                  </a:lnTo>
                  <a:cubicBezTo>
                    <a:pt x="3111" y="794"/>
                    <a:pt x="3165" y="765"/>
                    <a:pt x="3224" y="765"/>
                  </a:cubicBezTo>
                  <a:cubicBezTo>
                    <a:pt x="3243" y="765"/>
                    <a:pt x="3264" y="768"/>
                    <a:pt x="3284" y="775"/>
                  </a:cubicBezTo>
                  <a:lnTo>
                    <a:pt x="3284" y="775"/>
                  </a:lnTo>
                  <a:lnTo>
                    <a:pt x="1802" y="34"/>
                  </a:lnTo>
                  <a:cubicBezTo>
                    <a:pt x="1769" y="1"/>
                    <a:pt x="1735" y="1"/>
                    <a:pt x="170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80"/>
            <p:cNvSpPr/>
            <p:nvPr/>
          </p:nvSpPr>
          <p:spPr>
            <a:xfrm>
              <a:off x="3935475" y="1028675"/>
              <a:ext cx="70925" cy="58400"/>
            </a:xfrm>
            <a:custGeom>
              <a:rect b="b" l="l" r="r" t="t"/>
              <a:pathLst>
                <a:path extrusionOk="0" h="2336" w="2837">
                  <a:moveTo>
                    <a:pt x="1302" y="1"/>
                  </a:moveTo>
                  <a:lnTo>
                    <a:pt x="134" y="1235"/>
                  </a:lnTo>
                  <a:cubicBezTo>
                    <a:pt x="134" y="1235"/>
                    <a:pt x="101" y="1268"/>
                    <a:pt x="101" y="1302"/>
                  </a:cubicBezTo>
                  <a:cubicBezTo>
                    <a:pt x="67" y="1302"/>
                    <a:pt x="67" y="1335"/>
                    <a:pt x="34" y="1368"/>
                  </a:cubicBezTo>
                  <a:cubicBezTo>
                    <a:pt x="34" y="1435"/>
                    <a:pt x="1" y="1502"/>
                    <a:pt x="1" y="1568"/>
                  </a:cubicBezTo>
                  <a:lnTo>
                    <a:pt x="1535" y="2336"/>
                  </a:lnTo>
                  <a:cubicBezTo>
                    <a:pt x="1535" y="2202"/>
                    <a:pt x="1602" y="2069"/>
                    <a:pt x="1702" y="1969"/>
                  </a:cubicBezTo>
                  <a:lnTo>
                    <a:pt x="2836" y="768"/>
                  </a:lnTo>
                  <a:lnTo>
                    <a:pt x="13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80"/>
            <p:cNvSpPr/>
            <p:nvPr/>
          </p:nvSpPr>
          <p:spPr>
            <a:xfrm>
              <a:off x="3968000" y="901075"/>
              <a:ext cx="75925" cy="22550"/>
            </a:xfrm>
            <a:custGeom>
              <a:rect b="b" l="l" r="r" t="t"/>
              <a:pathLst>
                <a:path extrusionOk="0" h="902" w="3037">
                  <a:moveTo>
                    <a:pt x="1502" y="1"/>
                  </a:moveTo>
                  <a:cubicBezTo>
                    <a:pt x="1468" y="1"/>
                    <a:pt x="1435" y="34"/>
                    <a:pt x="1402" y="34"/>
                  </a:cubicBezTo>
                  <a:lnTo>
                    <a:pt x="167" y="34"/>
                  </a:lnTo>
                  <a:cubicBezTo>
                    <a:pt x="167" y="68"/>
                    <a:pt x="134" y="68"/>
                    <a:pt x="101" y="68"/>
                  </a:cubicBezTo>
                  <a:cubicBezTo>
                    <a:pt x="67" y="101"/>
                    <a:pt x="34" y="134"/>
                    <a:pt x="1" y="168"/>
                  </a:cubicBezTo>
                  <a:lnTo>
                    <a:pt x="1502" y="902"/>
                  </a:lnTo>
                  <a:cubicBezTo>
                    <a:pt x="1602" y="802"/>
                    <a:pt x="1735" y="735"/>
                    <a:pt x="1869" y="735"/>
                  </a:cubicBezTo>
                  <a:lnTo>
                    <a:pt x="2803" y="735"/>
                  </a:lnTo>
                  <a:cubicBezTo>
                    <a:pt x="2869" y="735"/>
                    <a:pt x="2969" y="701"/>
                    <a:pt x="3036" y="668"/>
                  </a:cubicBezTo>
                  <a:lnTo>
                    <a:pt x="15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80"/>
            <p:cNvSpPr/>
            <p:nvPr/>
          </p:nvSpPr>
          <p:spPr>
            <a:xfrm>
              <a:off x="4211500" y="797975"/>
              <a:ext cx="60925" cy="44500"/>
            </a:xfrm>
            <a:custGeom>
              <a:rect b="b" l="l" r="r" t="t"/>
              <a:pathLst>
                <a:path extrusionOk="0" h="1780" w="2437">
                  <a:moveTo>
                    <a:pt x="2432" y="754"/>
                  </a:moveTo>
                  <a:lnTo>
                    <a:pt x="2436" y="756"/>
                  </a:lnTo>
                  <a:cubicBezTo>
                    <a:pt x="2435" y="755"/>
                    <a:pt x="2434" y="755"/>
                    <a:pt x="2432" y="754"/>
                  </a:cubicBezTo>
                  <a:close/>
                  <a:moveTo>
                    <a:pt x="806" y="0"/>
                  </a:moveTo>
                  <a:cubicBezTo>
                    <a:pt x="758" y="0"/>
                    <a:pt x="707" y="16"/>
                    <a:pt x="668" y="55"/>
                  </a:cubicBezTo>
                  <a:lnTo>
                    <a:pt x="134" y="456"/>
                  </a:lnTo>
                  <a:lnTo>
                    <a:pt x="34" y="756"/>
                  </a:lnTo>
                  <a:cubicBezTo>
                    <a:pt x="1" y="989"/>
                    <a:pt x="68" y="1190"/>
                    <a:pt x="234" y="1356"/>
                  </a:cubicBezTo>
                  <a:cubicBezTo>
                    <a:pt x="335" y="1423"/>
                    <a:pt x="401" y="1523"/>
                    <a:pt x="501" y="1623"/>
                  </a:cubicBezTo>
                  <a:cubicBezTo>
                    <a:pt x="564" y="1727"/>
                    <a:pt x="679" y="1780"/>
                    <a:pt x="796" y="1780"/>
                  </a:cubicBezTo>
                  <a:cubicBezTo>
                    <a:pt x="867" y="1780"/>
                    <a:pt x="939" y="1761"/>
                    <a:pt x="1002" y="1723"/>
                  </a:cubicBezTo>
                  <a:lnTo>
                    <a:pt x="2203" y="823"/>
                  </a:lnTo>
                  <a:cubicBezTo>
                    <a:pt x="2251" y="774"/>
                    <a:pt x="2318" y="743"/>
                    <a:pt x="2377" y="743"/>
                  </a:cubicBezTo>
                  <a:cubicBezTo>
                    <a:pt x="2396" y="743"/>
                    <a:pt x="2416" y="746"/>
                    <a:pt x="2432" y="754"/>
                  </a:cubicBezTo>
                  <a:lnTo>
                    <a:pt x="2432" y="754"/>
                  </a:lnTo>
                  <a:lnTo>
                    <a:pt x="902" y="22"/>
                  </a:lnTo>
                  <a:cubicBezTo>
                    <a:pt x="874" y="8"/>
                    <a:pt x="841" y="0"/>
                    <a:pt x="8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80"/>
            <p:cNvSpPr/>
            <p:nvPr/>
          </p:nvSpPr>
          <p:spPr>
            <a:xfrm>
              <a:off x="4120625" y="740150"/>
              <a:ext cx="100925" cy="75900"/>
            </a:xfrm>
            <a:custGeom>
              <a:rect b="b" l="l" r="r" t="t"/>
              <a:pathLst>
                <a:path extrusionOk="0" h="3036" w="4037">
                  <a:moveTo>
                    <a:pt x="1468" y="0"/>
                  </a:moveTo>
                  <a:cubicBezTo>
                    <a:pt x="1234" y="0"/>
                    <a:pt x="1034" y="100"/>
                    <a:pt x="934" y="300"/>
                  </a:cubicBezTo>
                  <a:lnTo>
                    <a:pt x="167" y="2035"/>
                  </a:lnTo>
                  <a:cubicBezTo>
                    <a:pt x="133" y="2135"/>
                    <a:pt x="67" y="2202"/>
                    <a:pt x="0" y="2268"/>
                  </a:cubicBezTo>
                  <a:lnTo>
                    <a:pt x="1534" y="3036"/>
                  </a:lnTo>
                  <a:cubicBezTo>
                    <a:pt x="1601" y="2969"/>
                    <a:pt x="1668" y="2869"/>
                    <a:pt x="1701" y="2802"/>
                  </a:cubicBezTo>
                  <a:lnTo>
                    <a:pt x="2468" y="1034"/>
                  </a:lnTo>
                  <a:cubicBezTo>
                    <a:pt x="2558" y="885"/>
                    <a:pt x="2728" y="762"/>
                    <a:pt x="2930" y="762"/>
                  </a:cubicBezTo>
                  <a:cubicBezTo>
                    <a:pt x="2954" y="762"/>
                    <a:pt x="2978" y="764"/>
                    <a:pt x="3002" y="767"/>
                  </a:cubicBezTo>
                  <a:lnTo>
                    <a:pt x="3936" y="901"/>
                  </a:lnTo>
                  <a:cubicBezTo>
                    <a:pt x="3970" y="901"/>
                    <a:pt x="4003" y="934"/>
                    <a:pt x="4036" y="934"/>
                  </a:cubicBezTo>
                  <a:lnTo>
                    <a:pt x="2502" y="200"/>
                  </a:lnTo>
                  <a:cubicBezTo>
                    <a:pt x="2468" y="167"/>
                    <a:pt x="2435" y="167"/>
                    <a:pt x="2402" y="167"/>
                  </a:cubicBezTo>
                  <a:lnTo>
                    <a:pt x="146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80"/>
            <p:cNvSpPr/>
            <p:nvPr/>
          </p:nvSpPr>
          <p:spPr>
            <a:xfrm>
              <a:off x="4028875" y="772650"/>
              <a:ext cx="83425" cy="60075"/>
            </a:xfrm>
            <a:custGeom>
              <a:rect b="b" l="l" r="r" t="t"/>
              <a:pathLst>
                <a:path extrusionOk="0" h="2403" w="3337">
                  <a:moveTo>
                    <a:pt x="3284" y="775"/>
                  </a:moveTo>
                  <a:lnTo>
                    <a:pt x="3336" y="802"/>
                  </a:lnTo>
                  <a:cubicBezTo>
                    <a:pt x="3319" y="790"/>
                    <a:pt x="3301" y="781"/>
                    <a:pt x="3284" y="775"/>
                  </a:cubicBezTo>
                  <a:close/>
                  <a:moveTo>
                    <a:pt x="1702" y="1"/>
                  </a:moveTo>
                  <a:cubicBezTo>
                    <a:pt x="1635" y="1"/>
                    <a:pt x="1569" y="34"/>
                    <a:pt x="1535" y="101"/>
                  </a:cubicBezTo>
                  <a:lnTo>
                    <a:pt x="168" y="1269"/>
                  </a:lnTo>
                  <a:cubicBezTo>
                    <a:pt x="168" y="1302"/>
                    <a:pt x="134" y="1335"/>
                    <a:pt x="134" y="1335"/>
                  </a:cubicBezTo>
                  <a:cubicBezTo>
                    <a:pt x="134" y="1369"/>
                    <a:pt x="101" y="1369"/>
                    <a:pt x="101" y="1369"/>
                  </a:cubicBezTo>
                  <a:cubicBezTo>
                    <a:pt x="34" y="1469"/>
                    <a:pt x="1" y="1535"/>
                    <a:pt x="1" y="1602"/>
                  </a:cubicBezTo>
                  <a:lnTo>
                    <a:pt x="1" y="1669"/>
                  </a:lnTo>
                  <a:lnTo>
                    <a:pt x="1535" y="2403"/>
                  </a:lnTo>
                  <a:cubicBezTo>
                    <a:pt x="1569" y="2269"/>
                    <a:pt x="1635" y="2136"/>
                    <a:pt x="1735" y="2036"/>
                  </a:cubicBezTo>
                  <a:lnTo>
                    <a:pt x="3070" y="835"/>
                  </a:lnTo>
                  <a:cubicBezTo>
                    <a:pt x="3111" y="794"/>
                    <a:pt x="3165" y="765"/>
                    <a:pt x="3224" y="765"/>
                  </a:cubicBezTo>
                  <a:cubicBezTo>
                    <a:pt x="3243" y="765"/>
                    <a:pt x="3264" y="768"/>
                    <a:pt x="3284" y="775"/>
                  </a:cubicBezTo>
                  <a:lnTo>
                    <a:pt x="3284" y="775"/>
                  </a:lnTo>
                  <a:lnTo>
                    <a:pt x="1802" y="34"/>
                  </a:lnTo>
                  <a:cubicBezTo>
                    <a:pt x="1769" y="1"/>
                    <a:pt x="1735" y="1"/>
                    <a:pt x="17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80"/>
            <p:cNvSpPr/>
            <p:nvPr/>
          </p:nvSpPr>
          <p:spPr>
            <a:xfrm>
              <a:off x="3972175" y="759200"/>
              <a:ext cx="312750" cy="430600"/>
            </a:xfrm>
            <a:custGeom>
              <a:rect b="b" l="l" r="r" t="t"/>
              <a:pathLst>
                <a:path extrusionOk="0" h="17224" w="12510">
                  <a:moveTo>
                    <a:pt x="7387" y="4900"/>
                  </a:moveTo>
                  <a:cubicBezTo>
                    <a:pt x="8099" y="4900"/>
                    <a:pt x="8667" y="5359"/>
                    <a:pt x="8873" y="6243"/>
                  </a:cubicBezTo>
                  <a:cubicBezTo>
                    <a:pt x="9274" y="7844"/>
                    <a:pt x="8406" y="10179"/>
                    <a:pt x="6939" y="11480"/>
                  </a:cubicBezTo>
                  <a:cubicBezTo>
                    <a:pt x="6313" y="12033"/>
                    <a:pt x="5681" y="12307"/>
                    <a:pt x="5134" y="12307"/>
                  </a:cubicBezTo>
                  <a:cubicBezTo>
                    <a:pt x="4427" y="12307"/>
                    <a:pt x="3862" y="11849"/>
                    <a:pt x="3636" y="10946"/>
                  </a:cubicBezTo>
                  <a:cubicBezTo>
                    <a:pt x="3269" y="9379"/>
                    <a:pt x="4137" y="7044"/>
                    <a:pt x="5571" y="5743"/>
                  </a:cubicBezTo>
                  <a:cubicBezTo>
                    <a:pt x="6197" y="5175"/>
                    <a:pt x="6836" y="4900"/>
                    <a:pt x="7387" y="4900"/>
                  </a:cubicBezTo>
                  <a:close/>
                  <a:moveTo>
                    <a:pt x="8868" y="0"/>
                  </a:moveTo>
                  <a:cubicBezTo>
                    <a:pt x="8666" y="0"/>
                    <a:pt x="8496" y="123"/>
                    <a:pt x="8406" y="272"/>
                  </a:cubicBezTo>
                  <a:lnTo>
                    <a:pt x="7639" y="2040"/>
                  </a:lnTo>
                  <a:cubicBezTo>
                    <a:pt x="7539" y="2207"/>
                    <a:pt x="7372" y="2374"/>
                    <a:pt x="7139" y="2440"/>
                  </a:cubicBezTo>
                  <a:cubicBezTo>
                    <a:pt x="6939" y="2507"/>
                    <a:pt x="6772" y="2574"/>
                    <a:pt x="6572" y="2674"/>
                  </a:cubicBezTo>
                  <a:cubicBezTo>
                    <a:pt x="6526" y="2701"/>
                    <a:pt x="6475" y="2714"/>
                    <a:pt x="6425" y="2714"/>
                  </a:cubicBezTo>
                  <a:cubicBezTo>
                    <a:pt x="6292" y="2714"/>
                    <a:pt x="6162" y="2628"/>
                    <a:pt x="6138" y="2507"/>
                  </a:cubicBezTo>
                  <a:lnTo>
                    <a:pt x="5738" y="1473"/>
                  </a:lnTo>
                  <a:cubicBezTo>
                    <a:pt x="5718" y="1351"/>
                    <a:pt x="5610" y="1278"/>
                    <a:pt x="5499" y="1278"/>
                  </a:cubicBezTo>
                  <a:cubicBezTo>
                    <a:pt x="5429" y="1278"/>
                    <a:pt x="5356" y="1308"/>
                    <a:pt x="5304" y="1373"/>
                  </a:cubicBezTo>
                  <a:lnTo>
                    <a:pt x="4003" y="2574"/>
                  </a:lnTo>
                  <a:cubicBezTo>
                    <a:pt x="3837" y="2741"/>
                    <a:pt x="3736" y="2941"/>
                    <a:pt x="3770" y="3174"/>
                  </a:cubicBezTo>
                  <a:lnTo>
                    <a:pt x="3937" y="4508"/>
                  </a:lnTo>
                  <a:cubicBezTo>
                    <a:pt x="3937" y="4742"/>
                    <a:pt x="3870" y="4975"/>
                    <a:pt x="3770" y="5176"/>
                  </a:cubicBezTo>
                  <a:cubicBezTo>
                    <a:pt x="3536" y="5476"/>
                    <a:pt x="3336" y="5776"/>
                    <a:pt x="3169" y="6076"/>
                  </a:cubicBezTo>
                  <a:cubicBezTo>
                    <a:pt x="3036" y="6276"/>
                    <a:pt x="2836" y="6376"/>
                    <a:pt x="2602" y="6410"/>
                  </a:cubicBezTo>
                  <a:lnTo>
                    <a:pt x="1702" y="6410"/>
                  </a:lnTo>
                  <a:cubicBezTo>
                    <a:pt x="1468" y="6410"/>
                    <a:pt x="1301" y="6543"/>
                    <a:pt x="1201" y="6743"/>
                  </a:cubicBezTo>
                  <a:lnTo>
                    <a:pt x="501" y="8778"/>
                  </a:lnTo>
                  <a:cubicBezTo>
                    <a:pt x="434" y="8945"/>
                    <a:pt x="534" y="9178"/>
                    <a:pt x="701" y="9245"/>
                  </a:cubicBezTo>
                  <a:lnTo>
                    <a:pt x="1468" y="9479"/>
                  </a:lnTo>
                  <a:cubicBezTo>
                    <a:pt x="1668" y="9579"/>
                    <a:pt x="1768" y="9779"/>
                    <a:pt x="1735" y="9979"/>
                  </a:cubicBezTo>
                  <a:cubicBezTo>
                    <a:pt x="1702" y="10279"/>
                    <a:pt x="1668" y="10579"/>
                    <a:pt x="1635" y="10913"/>
                  </a:cubicBezTo>
                  <a:cubicBezTo>
                    <a:pt x="1635" y="11147"/>
                    <a:pt x="1535" y="11347"/>
                    <a:pt x="1401" y="11547"/>
                  </a:cubicBezTo>
                  <a:lnTo>
                    <a:pt x="234" y="12748"/>
                  </a:lnTo>
                  <a:cubicBezTo>
                    <a:pt x="67" y="12948"/>
                    <a:pt x="0" y="13181"/>
                    <a:pt x="34" y="13382"/>
                  </a:cubicBezTo>
                  <a:lnTo>
                    <a:pt x="367" y="14716"/>
                  </a:lnTo>
                  <a:cubicBezTo>
                    <a:pt x="389" y="14846"/>
                    <a:pt x="495" y="14933"/>
                    <a:pt x="603" y="14933"/>
                  </a:cubicBezTo>
                  <a:cubicBezTo>
                    <a:pt x="662" y="14933"/>
                    <a:pt x="721" y="14908"/>
                    <a:pt x="768" y="14849"/>
                  </a:cubicBezTo>
                  <a:lnTo>
                    <a:pt x="1935" y="13949"/>
                  </a:lnTo>
                  <a:cubicBezTo>
                    <a:pt x="1998" y="13911"/>
                    <a:pt x="2070" y="13892"/>
                    <a:pt x="2140" y="13892"/>
                  </a:cubicBezTo>
                  <a:cubicBezTo>
                    <a:pt x="2258" y="13892"/>
                    <a:pt x="2373" y="13944"/>
                    <a:pt x="2436" y="14049"/>
                  </a:cubicBezTo>
                  <a:cubicBezTo>
                    <a:pt x="2536" y="14149"/>
                    <a:pt x="2636" y="14249"/>
                    <a:pt x="2702" y="14316"/>
                  </a:cubicBezTo>
                  <a:cubicBezTo>
                    <a:pt x="2869" y="14482"/>
                    <a:pt x="2936" y="14682"/>
                    <a:pt x="2903" y="14916"/>
                  </a:cubicBezTo>
                  <a:lnTo>
                    <a:pt x="2369" y="16651"/>
                  </a:lnTo>
                  <a:cubicBezTo>
                    <a:pt x="2302" y="16851"/>
                    <a:pt x="2436" y="17051"/>
                    <a:pt x="2636" y="17084"/>
                  </a:cubicBezTo>
                  <a:lnTo>
                    <a:pt x="3603" y="17218"/>
                  </a:lnTo>
                  <a:cubicBezTo>
                    <a:pt x="3628" y="17222"/>
                    <a:pt x="3654" y="17224"/>
                    <a:pt x="3679" y="17224"/>
                  </a:cubicBezTo>
                  <a:cubicBezTo>
                    <a:pt x="3852" y="17224"/>
                    <a:pt x="4016" y="17125"/>
                    <a:pt x="4103" y="16951"/>
                  </a:cubicBezTo>
                  <a:lnTo>
                    <a:pt x="4871" y="15216"/>
                  </a:lnTo>
                  <a:cubicBezTo>
                    <a:pt x="5004" y="15016"/>
                    <a:pt x="5171" y="14849"/>
                    <a:pt x="5371" y="14783"/>
                  </a:cubicBezTo>
                  <a:cubicBezTo>
                    <a:pt x="5571" y="14716"/>
                    <a:pt x="5771" y="14649"/>
                    <a:pt x="5938" y="14549"/>
                  </a:cubicBezTo>
                  <a:cubicBezTo>
                    <a:pt x="5980" y="14532"/>
                    <a:pt x="6026" y="14524"/>
                    <a:pt x="6072" y="14524"/>
                  </a:cubicBezTo>
                  <a:cubicBezTo>
                    <a:pt x="6211" y="14524"/>
                    <a:pt x="6355" y="14599"/>
                    <a:pt x="6405" y="14749"/>
                  </a:cubicBezTo>
                  <a:lnTo>
                    <a:pt x="6772" y="15750"/>
                  </a:lnTo>
                  <a:cubicBezTo>
                    <a:pt x="6813" y="15872"/>
                    <a:pt x="6916" y="15944"/>
                    <a:pt x="7020" y="15944"/>
                  </a:cubicBezTo>
                  <a:cubicBezTo>
                    <a:pt x="7086" y="15944"/>
                    <a:pt x="7154" y="15915"/>
                    <a:pt x="7206" y="15850"/>
                  </a:cubicBezTo>
                  <a:lnTo>
                    <a:pt x="8540" y="14649"/>
                  </a:lnTo>
                  <a:cubicBezTo>
                    <a:pt x="8707" y="14516"/>
                    <a:pt x="8773" y="14282"/>
                    <a:pt x="8773" y="14049"/>
                  </a:cubicBezTo>
                  <a:lnTo>
                    <a:pt x="8573" y="12714"/>
                  </a:lnTo>
                  <a:cubicBezTo>
                    <a:pt x="8573" y="12481"/>
                    <a:pt x="8640" y="12247"/>
                    <a:pt x="8773" y="12047"/>
                  </a:cubicBezTo>
                  <a:cubicBezTo>
                    <a:pt x="8974" y="11780"/>
                    <a:pt x="9174" y="11480"/>
                    <a:pt x="9374" y="11147"/>
                  </a:cubicBezTo>
                  <a:cubicBezTo>
                    <a:pt x="9474" y="10980"/>
                    <a:pt x="9674" y="10846"/>
                    <a:pt x="9908" y="10813"/>
                  </a:cubicBezTo>
                  <a:lnTo>
                    <a:pt x="10808" y="10813"/>
                  </a:lnTo>
                  <a:cubicBezTo>
                    <a:pt x="11042" y="10813"/>
                    <a:pt x="11242" y="10646"/>
                    <a:pt x="11309" y="10446"/>
                  </a:cubicBezTo>
                  <a:lnTo>
                    <a:pt x="12042" y="8478"/>
                  </a:lnTo>
                  <a:cubicBezTo>
                    <a:pt x="12109" y="8278"/>
                    <a:pt x="12009" y="8078"/>
                    <a:pt x="11809" y="8011"/>
                  </a:cubicBezTo>
                  <a:lnTo>
                    <a:pt x="11075" y="7744"/>
                  </a:lnTo>
                  <a:cubicBezTo>
                    <a:pt x="10875" y="7644"/>
                    <a:pt x="10741" y="7444"/>
                    <a:pt x="10775" y="7244"/>
                  </a:cubicBezTo>
                  <a:cubicBezTo>
                    <a:pt x="10808" y="6944"/>
                    <a:pt x="10842" y="6643"/>
                    <a:pt x="10875" y="6343"/>
                  </a:cubicBezTo>
                  <a:cubicBezTo>
                    <a:pt x="10908" y="6110"/>
                    <a:pt x="10975" y="5876"/>
                    <a:pt x="11142" y="5709"/>
                  </a:cubicBezTo>
                  <a:lnTo>
                    <a:pt x="12309" y="4475"/>
                  </a:lnTo>
                  <a:cubicBezTo>
                    <a:pt x="12443" y="4308"/>
                    <a:pt x="12509" y="4075"/>
                    <a:pt x="12476" y="3841"/>
                  </a:cubicBezTo>
                  <a:lnTo>
                    <a:pt x="12142" y="2507"/>
                  </a:lnTo>
                  <a:cubicBezTo>
                    <a:pt x="12121" y="2378"/>
                    <a:pt x="12030" y="2304"/>
                    <a:pt x="11932" y="2304"/>
                  </a:cubicBezTo>
                  <a:cubicBezTo>
                    <a:pt x="11878" y="2304"/>
                    <a:pt x="11823" y="2326"/>
                    <a:pt x="11776" y="2374"/>
                  </a:cubicBezTo>
                  <a:lnTo>
                    <a:pt x="10575" y="3274"/>
                  </a:lnTo>
                  <a:cubicBezTo>
                    <a:pt x="10509" y="3314"/>
                    <a:pt x="10433" y="3332"/>
                    <a:pt x="10358" y="3332"/>
                  </a:cubicBezTo>
                  <a:cubicBezTo>
                    <a:pt x="10244" y="3332"/>
                    <a:pt x="10135" y="3288"/>
                    <a:pt x="10074" y="3208"/>
                  </a:cubicBezTo>
                  <a:cubicBezTo>
                    <a:pt x="9974" y="3107"/>
                    <a:pt x="9908" y="3007"/>
                    <a:pt x="9807" y="2907"/>
                  </a:cubicBezTo>
                  <a:cubicBezTo>
                    <a:pt x="9641" y="2774"/>
                    <a:pt x="9574" y="2540"/>
                    <a:pt x="9607" y="2340"/>
                  </a:cubicBezTo>
                  <a:lnTo>
                    <a:pt x="10141" y="572"/>
                  </a:lnTo>
                  <a:cubicBezTo>
                    <a:pt x="10208" y="372"/>
                    <a:pt x="10074" y="172"/>
                    <a:pt x="9874" y="172"/>
                  </a:cubicBezTo>
                  <a:lnTo>
                    <a:pt x="8940" y="5"/>
                  </a:lnTo>
                  <a:cubicBezTo>
                    <a:pt x="8916" y="2"/>
                    <a:pt x="8892" y="0"/>
                    <a:pt x="886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80"/>
            <p:cNvSpPr/>
            <p:nvPr/>
          </p:nvSpPr>
          <p:spPr>
            <a:xfrm>
              <a:off x="3972175" y="759200"/>
              <a:ext cx="312750" cy="430600"/>
            </a:xfrm>
            <a:custGeom>
              <a:rect b="b" l="l" r="r" t="t"/>
              <a:pathLst>
                <a:path extrusionOk="0" h="17224" w="12510">
                  <a:moveTo>
                    <a:pt x="7387" y="4900"/>
                  </a:moveTo>
                  <a:cubicBezTo>
                    <a:pt x="8099" y="4900"/>
                    <a:pt x="8667" y="5359"/>
                    <a:pt x="8873" y="6243"/>
                  </a:cubicBezTo>
                  <a:cubicBezTo>
                    <a:pt x="9274" y="7844"/>
                    <a:pt x="8406" y="10179"/>
                    <a:pt x="6939" y="11480"/>
                  </a:cubicBezTo>
                  <a:cubicBezTo>
                    <a:pt x="6313" y="12033"/>
                    <a:pt x="5681" y="12307"/>
                    <a:pt x="5134" y="12307"/>
                  </a:cubicBezTo>
                  <a:cubicBezTo>
                    <a:pt x="4427" y="12307"/>
                    <a:pt x="3862" y="11849"/>
                    <a:pt x="3636" y="10946"/>
                  </a:cubicBezTo>
                  <a:cubicBezTo>
                    <a:pt x="3269" y="9379"/>
                    <a:pt x="4137" y="7044"/>
                    <a:pt x="5571" y="5743"/>
                  </a:cubicBezTo>
                  <a:cubicBezTo>
                    <a:pt x="6197" y="5175"/>
                    <a:pt x="6836" y="4900"/>
                    <a:pt x="7387" y="4900"/>
                  </a:cubicBezTo>
                  <a:close/>
                  <a:moveTo>
                    <a:pt x="8868" y="0"/>
                  </a:moveTo>
                  <a:cubicBezTo>
                    <a:pt x="8666" y="0"/>
                    <a:pt x="8496" y="123"/>
                    <a:pt x="8406" y="272"/>
                  </a:cubicBezTo>
                  <a:lnTo>
                    <a:pt x="7639" y="2040"/>
                  </a:lnTo>
                  <a:cubicBezTo>
                    <a:pt x="7539" y="2207"/>
                    <a:pt x="7372" y="2374"/>
                    <a:pt x="7139" y="2440"/>
                  </a:cubicBezTo>
                  <a:cubicBezTo>
                    <a:pt x="6939" y="2507"/>
                    <a:pt x="6772" y="2574"/>
                    <a:pt x="6572" y="2674"/>
                  </a:cubicBezTo>
                  <a:cubicBezTo>
                    <a:pt x="6526" y="2701"/>
                    <a:pt x="6475" y="2714"/>
                    <a:pt x="6425" y="2714"/>
                  </a:cubicBezTo>
                  <a:cubicBezTo>
                    <a:pt x="6292" y="2714"/>
                    <a:pt x="6162" y="2628"/>
                    <a:pt x="6138" y="2507"/>
                  </a:cubicBezTo>
                  <a:lnTo>
                    <a:pt x="5738" y="1473"/>
                  </a:lnTo>
                  <a:cubicBezTo>
                    <a:pt x="5718" y="1351"/>
                    <a:pt x="5610" y="1278"/>
                    <a:pt x="5499" y="1278"/>
                  </a:cubicBezTo>
                  <a:cubicBezTo>
                    <a:pt x="5429" y="1278"/>
                    <a:pt x="5356" y="1308"/>
                    <a:pt x="5304" y="1373"/>
                  </a:cubicBezTo>
                  <a:lnTo>
                    <a:pt x="4003" y="2574"/>
                  </a:lnTo>
                  <a:cubicBezTo>
                    <a:pt x="3837" y="2741"/>
                    <a:pt x="3736" y="2941"/>
                    <a:pt x="3770" y="3174"/>
                  </a:cubicBezTo>
                  <a:lnTo>
                    <a:pt x="3937" y="4508"/>
                  </a:lnTo>
                  <a:cubicBezTo>
                    <a:pt x="3937" y="4742"/>
                    <a:pt x="3870" y="4975"/>
                    <a:pt x="3770" y="5176"/>
                  </a:cubicBezTo>
                  <a:cubicBezTo>
                    <a:pt x="3536" y="5476"/>
                    <a:pt x="3336" y="5776"/>
                    <a:pt x="3169" y="6076"/>
                  </a:cubicBezTo>
                  <a:cubicBezTo>
                    <a:pt x="3036" y="6276"/>
                    <a:pt x="2836" y="6376"/>
                    <a:pt x="2602" y="6410"/>
                  </a:cubicBezTo>
                  <a:lnTo>
                    <a:pt x="1702" y="6410"/>
                  </a:lnTo>
                  <a:cubicBezTo>
                    <a:pt x="1468" y="6410"/>
                    <a:pt x="1301" y="6543"/>
                    <a:pt x="1201" y="6743"/>
                  </a:cubicBezTo>
                  <a:lnTo>
                    <a:pt x="501" y="8778"/>
                  </a:lnTo>
                  <a:cubicBezTo>
                    <a:pt x="434" y="8945"/>
                    <a:pt x="534" y="9178"/>
                    <a:pt x="701" y="9245"/>
                  </a:cubicBezTo>
                  <a:lnTo>
                    <a:pt x="1468" y="9479"/>
                  </a:lnTo>
                  <a:cubicBezTo>
                    <a:pt x="1668" y="9579"/>
                    <a:pt x="1768" y="9779"/>
                    <a:pt x="1735" y="9979"/>
                  </a:cubicBezTo>
                  <a:cubicBezTo>
                    <a:pt x="1702" y="10279"/>
                    <a:pt x="1668" y="10579"/>
                    <a:pt x="1635" y="10913"/>
                  </a:cubicBezTo>
                  <a:cubicBezTo>
                    <a:pt x="1635" y="11147"/>
                    <a:pt x="1535" y="11347"/>
                    <a:pt x="1401" y="11547"/>
                  </a:cubicBezTo>
                  <a:lnTo>
                    <a:pt x="234" y="12748"/>
                  </a:lnTo>
                  <a:cubicBezTo>
                    <a:pt x="67" y="12948"/>
                    <a:pt x="0" y="13181"/>
                    <a:pt x="34" y="13382"/>
                  </a:cubicBezTo>
                  <a:lnTo>
                    <a:pt x="367" y="14716"/>
                  </a:lnTo>
                  <a:cubicBezTo>
                    <a:pt x="389" y="14846"/>
                    <a:pt x="495" y="14933"/>
                    <a:pt x="603" y="14933"/>
                  </a:cubicBezTo>
                  <a:cubicBezTo>
                    <a:pt x="662" y="14933"/>
                    <a:pt x="721" y="14908"/>
                    <a:pt x="768" y="14849"/>
                  </a:cubicBezTo>
                  <a:lnTo>
                    <a:pt x="1935" y="13949"/>
                  </a:lnTo>
                  <a:cubicBezTo>
                    <a:pt x="1998" y="13911"/>
                    <a:pt x="2070" y="13892"/>
                    <a:pt x="2140" y="13892"/>
                  </a:cubicBezTo>
                  <a:cubicBezTo>
                    <a:pt x="2258" y="13892"/>
                    <a:pt x="2373" y="13944"/>
                    <a:pt x="2436" y="14049"/>
                  </a:cubicBezTo>
                  <a:cubicBezTo>
                    <a:pt x="2536" y="14149"/>
                    <a:pt x="2636" y="14249"/>
                    <a:pt x="2702" y="14316"/>
                  </a:cubicBezTo>
                  <a:cubicBezTo>
                    <a:pt x="2869" y="14482"/>
                    <a:pt x="2936" y="14682"/>
                    <a:pt x="2903" y="14916"/>
                  </a:cubicBezTo>
                  <a:lnTo>
                    <a:pt x="2369" y="16651"/>
                  </a:lnTo>
                  <a:cubicBezTo>
                    <a:pt x="2302" y="16851"/>
                    <a:pt x="2436" y="17051"/>
                    <a:pt x="2636" y="17084"/>
                  </a:cubicBezTo>
                  <a:lnTo>
                    <a:pt x="3603" y="17218"/>
                  </a:lnTo>
                  <a:cubicBezTo>
                    <a:pt x="3628" y="17222"/>
                    <a:pt x="3654" y="17224"/>
                    <a:pt x="3679" y="17224"/>
                  </a:cubicBezTo>
                  <a:cubicBezTo>
                    <a:pt x="3852" y="17224"/>
                    <a:pt x="4016" y="17125"/>
                    <a:pt x="4103" y="16951"/>
                  </a:cubicBezTo>
                  <a:lnTo>
                    <a:pt x="4871" y="15216"/>
                  </a:lnTo>
                  <a:cubicBezTo>
                    <a:pt x="5004" y="15016"/>
                    <a:pt x="5171" y="14849"/>
                    <a:pt x="5371" y="14783"/>
                  </a:cubicBezTo>
                  <a:cubicBezTo>
                    <a:pt x="5571" y="14716"/>
                    <a:pt x="5771" y="14649"/>
                    <a:pt x="5938" y="14549"/>
                  </a:cubicBezTo>
                  <a:cubicBezTo>
                    <a:pt x="5980" y="14532"/>
                    <a:pt x="6026" y="14524"/>
                    <a:pt x="6072" y="14524"/>
                  </a:cubicBezTo>
                  <a:cubicBezTo>
                    <a:pt x="6211" y="14524"/>
                    <a:pt x="6355" y="14599"/>
                    <a:pt x="6405" y="14749"/>
                  </a:cubicBezTo>
                  <a:lnTo>
                    <a:pt x="6772" y="15750"/>
                  </a:lnTo>
                  <a:cubicBezTo>
                    <a:pt x="6813" y="15872"/>
                    <a:pt x="6916" y="15944"/>
                    <a:pt x="7020" y="15944"/>
                  </a:cubicBezTo>
                  <a:cubicBezTo>
                    <a:pt x="7086" y="15944"/>
                    <a:pt x="7154" y="15915"/>
                    <a:pt x="7206" y="15850"/>
                  </a:cubicBezTo>
                  <a:lnTo>
                    <a:pt x="8540" y="14649"/>
                  </a:lnTo>
                  <a:cubicBezTo>
                    <a:pt x="8707" y="14516"/>
                    <a:pt x="8773" y="14282"/>
                    <a:pt x="8773" y="14049"/>
                  </a:cubicBezTo>
                  <a:lnTo>
                    <a:pt x="8573" y="12714"/>
                  </a:lnTo>
                  <a:cubicBezTo>
                    <a:pt x="8573" y="12481"/>
                    <a:pt x="8640" y="12247"/>
                    <a:pt x="8773" y="12047"/>
                  </a:cubicBezTo>
                  <a:cubicBezTo>
                    <a:pt x="8974" y="11780"/>
                    <a:pt x="9174" y="11480"/>
                    <a:pt x="9374" y="11147"/>
                  </a:cubicBezTo>
                  <a:cubicBezTo>
                    <a:pt x="9474" y="10980"/>
                    <a:pt x="9674" y="10846"/>
                    <a:pt x="9908" y="10813"/>
                  </a:cubicBezTo>
                  <a:lnTo>
                    <a:pt x="10808" y="10813"/>
                  </a:lnTo>
                  <a:cubicBezTo>
                    <a:pt x="11042" y="10813"/>
                    <a:pt x="11242" y="10646"/>
                    <a:pt x="11309" y="10446"/>
                  </a:cubicBezTo>
                  <a:lnTo>
                    <a:pt x="12042" y="8478"/>
                  </a:lnTo>
                  <a:cubicBezTo>
                    <a:pt x="12109" y="8278"/>
                    <a:pt x="12009" y="8078"/>
                    <a:pt x="11809" y="8011"/>
                  </a:cubicBezTo>
                  <a:lnTo>
                    <a:pt x="11075" y="7744"/>
                  </a:lnTo>
                  <a:cubicBezTo>
                    <a:pt x="10875" y="7644"/>
                    <a:pt x="10741" y="7444"/>
                    <a:pt x="10775" y="7244"/>
                  </a:cubicBezTo>
                  <a:cubicBezTo>
                    <a:pt x="10808" y="6944"/>
                    <a:pt x="10842" y="6643"/>
                    <a:pt x="10875" y="6343"/>
                  </a:cubicBezTo>
                  <a:cubicBezTo>
                    <a:pt x="10908" y="6110"/>
                    <a:pt x="10975" y="5876"/>
                    <a:pt x="11142" y="5709"/>
                  </a:cubicBezTo>
                  <a:lnTo>
                    <a:pt x="12309" y="4475"/>
                  </a:lnTo>
                  <a:cubicBezTo>
                    <a:pt x="12443" y="4308"/>
                    <a:pt x="12509" y="4075"/>
                    <a:pt x="12476" y="3841"/>
                  </a:cubicBezTo>
                  <a:lnTo>
                    <a:pt x="12142" y="2507"/>
                  </a:lnTo>
                  <a:cubicBezTo>
                    <a:pt x="12121" y="2378"/>
                    <a:pt x="12030" y="2304"/>
                    <a:pt x="11932" y="2304"/>
                  </a:cubicBezTo>
                  <a:cubicBezTo>
                    <a:pt x="11878" y="2304"/>
                    <a:pt x="11823" y="2326"/>
                    <a:pt x="11776" y="2374"/>
                  </a:cubicBezTo>
                  <a:lnTo>
                    <a:pt x="10575" y="3274"/>
                  </a:lnTo>
                  <a:cubicBezTo>
                    <a:pt x="10509" y="3314"/>
                    <a:pt x="10433" y="3332"/>
                    <a:pt x="10358" y="3332"/>
                  </a:cubicBezTo>
                  <a:cubicBezTo>
                    <a:pt x="10244" y="3332"/>
                    <a:pt x="10135" y="3288"/>
                    <a:pt x="10074" y="3208"/>
                  </a:cubicBezTo>
                  <a:cubicBezTo>
                    <a:pt x="9974" y="3107"/>
                    <a:pt x="9908" y="3007"/>
                    <a:pt x="9807" y="2907"/>
                  </a:cubicBezTo>
                  <a:cubicBezTo>
                    <a:pt x="9641" y="2774"/>
                    <a:pt x="9574" y="2540"/>
                    <a:pt x="9607" y="2340"/>
                  </a:cubicBezTo>
                  <a:lnTo>
                    <a:pt x="10141" y="572"/>
                  </a:lnTo>
                  <a:cubicBezTo>
                    <a:pt x="10208" y="372"/>
                    <a:pt x="10074" y="172"/>
                    <a:pt x="9874" y="172"/>
                  </a:cubicBezTo>
                  <a:lnTo>
                    <a:pt x="8940" y="5"/>
                  </a:lnTo>
                  <a:cubicBezTo>
                    <a:pt x="8916" y="2"/>
                    <a:pt x="8892" y="0"/>
                    <a:pt x="88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80"/>
            <p:cNvSpPr/>
            <p:nvPr/>
          </p:nvSpPr>
          <p:spPr>
            <a:xfrm>
              <a:off x="3412600" y="825925"/>
              <a:ext cx="464525" cy="612250"/>
            </a:xfrm>
            <a:custGeom>
              <a:rect b="b" l="l" r="r" t="t"/>
              <a:pathLst>
                <a:path extrusionOk="0" h="24490" w="18581">
                  <a:moveTo>
                    <a:pt x="15717" y="1275"/>
                  </a:moveTo>
                  <a:lnTo>
                    <a:pt x="15779" y="1306"/>
                  </a:lnTo>
                  <a:cubicBezTo>
                    <a:pt x="15760" y="1287"/>
                    <a:pt x="15741" y="1279"/>
                    <a:pt x="15717" y="1275"/>
                  </a:cubicBezTo>
                  <a:close/>
                  <a:moveTo>
                    <a:pt x="18532" y="4184"/>
                  </a:moveTo>
                  <a:lnTo>
                    <a:pt x="18581" y="4208"/>
                  </a:lnTo>
                  <a:cubicBezTo>
                    <a:pt x="18565" y="4198"/>
                    <a:pt x="18549" y="4190"/>
                    <a:pt x="18532" y="4184"/>
                  </a:cubicBezTo>
                  <a:close/>
                  <a:moveTo>
                    <a:pt x="12166" y="1"/>
                  </a:moveTo>
                  <a:cubicBezTo>
                    <a:pt x="11893" y="1"/>
                    <a:pt x="11631" y="161"/>
                    <a:pt x="11509" y="405"/>
                  </a:cubicBezTo>
                  <a:lnTo>
                    <a:pt x="10475" y="2773"/>
                  </a:lnTo>
                  <a:cubicBezTo>
                    <a:pt x="10408" y="2907"/>
                    <a:pt x="10308" y="3007"/>
                    <a:pt x="10208" y="3107"/>
                  </a:cubicBezTo>
                  <a:cubicBezTo>
                    <a:pt x="10141" y="3174"/>
                    <a:pt x="10075" y="3207"/>
                    <a:pt x="10008" y="3274"/>
                  </a:cubicBezTo>
                  <a:lnTo>
                    <a:pt x="10475" y="4508"/>
                  </a:lnTo>
                  <a:cubicBezTo>
                    <a:pt x="10545" y="4695"/>
                    <a:pt x="10714" y="4800"/>
                    <a:pt x="10889" y="4800"/>
                  </a:cubicBezTo>
                  <a:cubicBezTo>
                    <a:pt x="10963" y="4800"/>
                    <a:pt x="11039" y="4781"/>
                    <a:pt x="11109" y="4742"/>
                  </a:cubicBezTo>
                  <a:cubicBezTo>
                    <a:pt x="11342" y="4641"/>
                    <a:pt x="11609" y="4541"/>
                    <a:pt x="11876" y="4441"/>
                  </a:cubicBezTo>
                  <a:cubicBezTo>
                    <a:pt x="12043" y="4375"/>
                    <a:pt x="12210" y="4275"/>
                    <a:pt x="12343" y="4174"/>
                  </a:cubicBezTo>
                  <a:cubicBezTo>
                    <a:pt x="12443" y="4074"/>
                    <a:pt x="12510" y="3974"/>
                    <a:pt x="12576" y="3841"/>
                  </a:cubicBezTo>
                  <a:lnTo>
                    <a:pt x="13644" y="1439"/>
                  </a:lnTo>
                  <a:cubicBezTo>
                    <a:pt x="13777" y="1172"/>
                    <a:pt x="14044" y="1039"/>
                    <a:pt x="14344" y="1039"/>
                  </a:cubicBezTo>
                  <a:lnTo>
                    <a:pt x="15645" y="1272"/>
                  </a:lnTo>
                  <a:cubicBezTo>
                    <a:pt x="15675" y="1272"/>
                    <a:pt x="15697" y="1272"/>
                    <a:pt x="15717" y="1275"/>
                  </a:cubicBezTo>
                  <a:lnTo>
                    <a:pt x="15717" y="1275"/>
                  </a:lnTo>
                  <a:lnTo>
                    <a:pt x="13677" y="272"/>
                  </a:lnTo>
                  <a:cubicBezTo>
                    <a:pt x="13644" y="238"/>
                    <a:pt x="13577" y="205"/>
                    <a:pt x="13544" y="205"/>
                  </a:cubicBezTo>
                  <a:lnTo>
                    <a:pt x="12243" y="5"/>
                  </a:lnTo>
                  <a:cubicBezTo>
                    <a:pt x="12217" y="2"/>
                    <a:pt x="12192" y="1"/>
                    <a:pt x="12166" y="1"/>
                  </a:cubicBezTo>
                  <a:close/>
                  <a:moveTo>
                    <a:pt x="16339" y="3139"/>
                  </a:moveTo>
                  <a:cubicBezTo>
                    <a:pt x="16255" y="3139"/>
                    <a:pt x="16177" y="3176"/>
                    <a:pt x="16112" y="3240"/>
                  </a:cubicBezTo>
                  <a:lnTo>
                    <a:pt x="15412" y="3741"/>
                  </a:lnTo>
                  <a:lnTo>
                    <a:pt x="15278" y="4208"/>
                  </a:lnTo>
                  <a:cubicBezTo>
                    <a:pt x="15212" y="4508"/>
                    <a:pt x="15312" y="4808"/>
                    <a:pt x="15545" y="5008"/>
                  </a:cubicBezTo>
                  <a:cubicBezTo>
                    <a:pt x="15679" y="5142"/>
                    <a:pt x="15779" y="5275"/>
                    <a:pt x="15912" y="5409"/>
                  </a:cubicBezTo>
                  <a:cubicBezTo>
                    <a:pt x="16014" y="5531"/>
                    <a:pt x="16165" y="5603"/>
                    <a:pt x="16321" y="5603"/>
                  </a:cubicBezTo>
                  <a:cubicBezTo>
                    <a:pt x="16421" y="5603"/>
                    <a:pt x="16522" y="5574"/>
                    <a:pt x="16613" y="5509"/>
                  </a:cubicBezTo>
                  <a:lnTo>
                    <a:pt x="18247" y="4275"/>
                  </a:lnTo>
                  <a:cubicBezTo>
                    <a:pt x="18312" y="4210"/>
                    <a:pt x="18390" y="4173"/>
                    <a:pt x="18465" y="4173"/>
                  </a:cubicBezTo>
                  <a:cubicBezTo>
                    <a:pt x="18488" y="4173"/>
                    <a:pt x="18510" y="4177"/>
                    <a:pt x="18532" y="4184"/>
                  </a:cubicBezTo>
                  <a:lnTo>
                    <a:pt x="18532" y="4184"/>
                  </a:lnTo>
                  <a:lnTo>
                    <a:pt x="16479" y="3174"/>
                  </a:lnTo>
                  <a:cubicBezTo>
                    <a:pt x="16432" y="3150"/>
                    <a:pt x="16385" y="3139"/>
                    <a:pt x="16339" y="3139"/>
                  </a:cubicBezTo>
                  <a:close/>
                  <a:moveTo>
                    <a:pt x="12200" y="7784"/>
                  </a:moveTo>
                  <a:cubicBezTo>
                    <a:pt x="12084" y="7784"/>
                    <a:pt x="11965" y="7793"/>
                    <a:pt x="11843" y="7810"/>
                  </a:cubicBezTo>
                  <a:cubicBezTo>
                    <a:pt x="11976" y="8044"/>
                    <a:pt x="12076" y="8311"/>
                    <a:pt x="12143" y="8611"/>
                  </a:cubicBezTo>
                  <a:cubicBezTo>
                    <a:pt x="12677" y="10779"/>
                    <a:pt x="11476" y="13982"/>
                    <a:pt x="9474" y="15783"/>
                  </a:cubicBezTo>
                  <a:cubicBezTo>
                    <a:pt x="8907" y="16350"/>
                    <a:pt x="8173" y="16750"/>
                    <a:pt x="7373" y="16917"/>
                  </a:cubicBezTo>
                  <a:cubicBezTo>
                    <a:pt x="7752" y="17609"/>
                    <a:pt x="8376" y="17968"/>
                    <a:pt x="9115" y="17968"/>
                  </a:cubicBezTo>
                  <a:cubicBezTo>
                    <a:pt x="9871" y="17968"/>
                    <a:pt x="10749" y="17593"/>
                    <a:pt x="11609" y="16817"/>
                  </a:cubicBezTo>
                  <a:cubicBezTo>
                    <a:pt x="13611" y="15049"/>
                    <a:pt x="14778" y="11813"/>
                    <a:pt x="14244" y="9645"/>
                  </a:cubicBezTo>
                  <a:cubicBezTo>
                    <a:pt x="13946" y="8421"/>
                    <a:pt x="13192" y="7784"/>
                    <a:pt x="12200" y="7784"/>
                  </a:cubicBezTo>
                  <a:close/>
                  <a:moveTo>
                    <a:pt x="7506" y="1806"/>
                  </a:moveTo>
                  <a:cubicBezTo>
                    <a:pt x="7406" y="1806"/>
                    <a:pt x="7339" y="1839"/>
                    <a:pt x="7273" y="1906"/>
                  </a:cubicBezTo>
                  <a:lnTo>
                    <a:pt x="5438" y="3574"/>
                  </a:lnTo>
                  <a:cubicBezTo>
                    <a:pt x="5405" y="3607"/>
                    <a:pt x="5371" y="3641"/>
                    <a:pt x="5371" y="3674"/>
                  </a:cubicBezTo>
                  <a:cubicBezTo>
                    <a:pt x="5338" y="3674"/>
                    <a:pt x="5338" y="3707"/>
                    <a:pt x="5305" y="3707"/>
                  </a:cubicBezTo>
                  <a:cubicBezTo>
                    <a:pt x="5238" y="3808"/>
                    <a:pt x="5205" y="3908"/>
                    <a:pt x="5171" y="4041"/>
                  </a:cubicBezTo>
                  <a:cubicBezTo>
                    <a:pt x="5171" y="4041"/>
                    <a:pt x="5171" y="4074"/>
                    <a:pt x="5171" y="4108"/>
                  </a:cubicBezTo>
                  <a:cubicBezTo>
                    <a:pt x="5138" y="4208"/>
                    <a:pt x="5138" y="4308"/>
                    <a:pt x="5138" y="4441"/>
                  </a:cubicBezTo>
                  <a:lnTo>
                    <a:pt x="5371" y="6243"/>
                  </a:lnTo>
                  <a:cubicBezTo>
                    <a:pt x="5405" y="6576"/>
                    <a:pt x="5305" y="6910"/>
                    <a:pt x="5138" y="7177"/>
                  </a:cubicBezTo>
                  <a:cubicBezTo>
                    <a:pt x="4838" y="7577"/>
                    <a:pt x="4571" y="7977"/>
                    <a:pt x="4304" y="8411"/>
                  </a:cubicBezTo>
                  <a:cubicBezTo>
                    <a:pt x="4204" y="8578"/>
                    <a:pt x="4070" y="8711"/>
                    <a:pt x="3870" y="8778"/>
                  </a:cubicBezTo>
                  <a:cubicBezTo>
                    <a:pt x="3837" y="8811"/>
                    <a:pt x="3770" y="8811"/>
                    <a:pt x="3703" y="8844"/>
                  </a:cubicBezTo>
                  <a:lnTo>
                    <a:pt x="3637" y="8844"/>
                  </a:lnTo>
                  <a:cubicBezTo>
                    <a:pt x="3620" y="8861"/>
                    <a:pt x="3603" y="8870"/>
                    <a:pt x="3587" y="8870"/>
                  </a:cubicBezTo>
                  <a:cubicBezTo>
                    <a:pt x="3570" y="8870"/>
                    <a:pt x="3553" y="8861"/>
                    <a:pt x="3537" y="8844"/>
                  </a:cubicBezTo>
                  <a:lnTo>
                    <a:pt x="2269" y="8878"/>
                  </a:lnTo>
                  <a:lnTo>
                    <a:pt x="2136" y="8878"/>
                  </a:lnTo>
                  <a:lnTo>
                    <a:pt x="2069" y="8911"/>
                  </a:lnTo>
                  <a:cubicBezTo>
                    <a:pt x="2036" y="8911"/>
                    <a:pt x="2002" y="8945"/>
                    <a:pt x="1969" y="8945"/>
                  </a:cubicBezTo>
                  <a:cubicBezTo>
                    <a:pt x="1902" y="8978"/>
                    <a:pt x="1835" y="9011"/>
                    <a:pt x="1802" y="9078"/>
                  </a:cubicBezTo>
                  <a:cubicBezTo>
                    <a:pt x="1702" y="9145"/>
                    <a:pt x="1635" y="9245"/>
                    <a:pt x="1602" y="9345"/>
                  </a:cubicBezTo>
                  <a:lnTo>
                    <a:pt x="601" y="12047"/>
                  </a:lnTo>
                  <a:cubicBezTo>
                    <a:pt x="535" y="12280"/>
                    <a:pt x="635" y="12547"/>
                    <a:pt x="835" y="12647"/>
                  </a:cubicBezTo>
                  <a:lnTo>
                    <a:pt x="2269" y="13348"/>
                  </a:lnTo>
                  <a:cubicBezTo>
                    <a:pt x="2336" y="13481"/>
                    <a:pt x="2336" y="13581"/>
                    <a:pt x="2336" y="13715"/>
                  </a:cubicBezTo>
                  <a:cubicBezTo>
                    <a:pt x="2269" y="14148"/>
                    <a:pt x="2236" y="14549"/>
                    <a:pt x="2202" y="14982"/>
                  </a:cubicBezTo>
                  <a:cubicBezTo>
                    <a:pt x="2169" y="15282"/>
                    <a:pt x="2036" y="15583"/>
                    <a:pt x="1835" y="15850"/>
                  </a:cubicBezTo>
                  <a:lnTo>
                    <a:pt x="234" y="17517"/>
                  </a:lnTo>
                  <a:cubicBezTo>
                    <a:pt x="201" y="17551"/>
                    <a:pt x="201" y="17584"/>
                    <a:pt x="168" y="17617"/>
                  </a:cubicBezTo>
                  <a:cubicBezTo>
                    <a:pt x="134" y="17651"/>
                    <a:pt x="134" y="17684"/>
                    <a:pt x="101" y="17718"/>
                  </a:cubicBezTo>
                  <a:cubicBezTo>
                    <a:pt x="1" y="17918"/>
                    <a:pt x="1" y="18151"/>
                    <a:pt x="34" y="18351"/>
                  </a:cubicBezTo>
                  <a:lnTo>
                    <a:pt x="468" y="20219"/>
                  </a:lnTo>
                  <a:cubicBezTo>
                    <a:pt x="501" y="20319"/>
                    <a:pt x="568" y="20386"/>
                    <a:pt x="635" y="20453"/>
                  </a:cubicBezTo>
                  <a:lnTo>
                    <a:pt x="2736" y="21487"/>
                  </a:lnTo>
                  <a:cubicBezTo>
                    <a:pt x="2669" y="21420"/>
                    <a:pt x="2603" y="21353"/>
                    <a:pt x="2603" y="21253"/>
                  </a:cubicBezTo>
                  <a:lnTo>
                    <a:pt x="2102" y="19452"/>
                  </a:lnTo>
                  <a:cubicBezTo>
                    <a:pt x="2069" y="19319"/>
                    <a:pt x="2069" y="19185"/>
                    <a:pt x="2102" y="19085"/>
                  </a:cubicBezTo>
                  <a:cubicBezTo>
                    <a:pt x="2136" y="18885"/>
                    <a:pt x="2202" y="18718"/>
                    <a:pt x="2336" y="18585"/>
                  </a:cubicBezTo>
                  <a:lnTo>
                    <a:pt x="3937" y="16917"/>
                  </a:lnTo>
                  <a:cubicBezTo>
                    <a:pt x="4137" y="16650"/>
                    <a:pt x="4271" y="16350"/>
                    <a:pt x="4304" y="16016"/>
                  </a:cubicBezTo>
                  <a:cubicBezTo>
                    <a:pt x="4304" y="15616"/>
                    <a:pt x="4337" y="15182"/>
                    <a:pt x="4437" y="14782"/>
                  </a:cubicBezTo>
                  <a:cubicBezTo>
                    <a:pt x="4471" y="14482"/>
                    <a:pt x="4304" y="14215"/>
                    <a:pt x="4037" y="14115"/>
                  </a:cubicBezTo>
                  <a:lnTo>
                    <a:pt x="3003" y="13748"/>
                  </a:lnTo>
                  <a:cubicBezTo>
                    <a:pt x="2736" y="13648"/>
                    <a:pt x="2603" y="13348"/>
                    <a:pt x="2703" y="13114"/>
                  </a:cubicBezTo>
                  <a:lnTo>
                    <a:pt x="3703" y="10412"/>
                  </a:lnTo>
                  <a:cubicBezTo>
                    <a:pt x="3737" y="10312"/>
                    <a:pt x="3804" y="10212"/>
                    <a:pt x="3870" y="10145"/>
                  </a:cubicBezTo>
                  <a:cubicBezTo>
                    <a:pt x="4004" y="10012"/>
                    <a:pt x="4170" y="9912"/>
                    <a:pt x="4371" y="9912"/>
                  </a:cubicBezTo>
                  <a:lnTo>
                    <a:pt x="5605" y="9879"/>
                  </a:lnTo>
                  <a:cubicBezTo>
                    <a:pt x="5738" y="9879"/>
                    <a:pt x="5872" y="9845"/>
                    <a:pt x="5972" y="9812"/>
                  </a:cubicBezTo>
                  <a:cubicBezTo>
                    <a:pt x="6139" y="9712"/>
                    <a:pt x="6305" y="9578"/>
                    <a:pt x="6405" y="9445"/>
                  </a:cubicBezTo>
                  <a:cubicBezTo>
                    <a:pt x="6639" y="9011"/>
                    <a:pt x="6939" y="8611"/>
                    <a:pt x="7239" y="8177"/>
                  </a:cubicBezTo>
                  <a:cubicBezTo>
                    <a:pt x="7406" y="7910"/>
                    <a:pt x="7506" y="7610"/>
                    <a:pt x="7473" y="7277"/>
                  </a:cubicBezTo>
                  <a:lnTo>
                    <a:pt x="7239" y="5442"/>
                  </a:lnTo>
                  <a:cubicBezTo>
                    <a:pt x="7206" y="5342"/>
                    <a:pt x="7239" y="5242"/>
                    <a:pt x="7273" y="5142"/>
                  </a:cubicBezTo>
                  <a:cubicBezTo>
                    <a:pt x="7306" y="4942"/>
                    <a:pt x="7406" y="4742"/>
                    <a:pt x="7540" y="4608"/>
                  </a:cubicBezTo>
                  <a:lnTo>
                    <a:pt x="9374" y="2940"/>
                  </a:lnTo>
                  <a:cubicBezTo>
                    <a:pt x="9449" y="2865"/>
                    <a:pt x="9562" y="2828"/>
                    <a:pt x="9670" y="2828"/>
                  </a:cubicBezTo>
                  <a:cubicBezTo>
                    <a:pt x="9706" y="2828"/>
                    <a:pt x="9741" y="2832"/>
                    <a:pt x="9774" y="2840"/>
                  </a:cubicBezTo>
                  <a:lnTo>
                    <a:pt x="7640" y="1839"/>
                  </a:lnTo>
                  <a:cubicBezTo>
                    <a:pt x="7606" y="1806"/>
                    <a:pt x="7540" y="1806"/>
                    <a:pt x="7506" y="1806"/>
                  </a:cubicBezTo>
                  <a:close/>
                  <a:moveTo>
                    <a:pt x="10464" y="20980"/>
                  </a:moveTo>
                  <a:cubicBezTo>
                    <a:pt x="10389" y="20980"/>
                    <a:pt x="10312" y="21003"/>
                    <a:pt x="10241" y="21053"/>
                  </a:cubicBezTo>
                  <a:cubicBezTo>
                    <a:pt x="9975" y="21187"/>
                    <a:pt x="9708" y="21287"/>
                    <a:pt x="9441" y="21353"/>
                  </a:cubicBezTo>
                  <a:cubicBezTo>
                    <a:pt x="9374" y="21387"/>
                    <a:pt x="9274" y="21420"/>
                    <a:pt x="9207" y="21487"/>
                  </a:cubicBezTo>
                  <a:lnTo>
                    <a:pt x="9274" y="21654"/>
                  </a:lnTo>
                  <a:cubicBezTo>
                    <a:pt x="9307" y="21754"/>
                    <a:pt x="9374" y="21854"/>
                    <a:pt x="9474" y="21887"/>
                  </a:cubicBezTo>
                  <a:lnTo>
                    <a:pt x="11509" y="22888"/>
                  </a:lnTo>
                  <a:cubicBezTo>
                    <a:pt x="11442" y="22855"/>
                    <a:pt x="11409" y="22788"/>
                    <a:pt x="11376" y="22721"/>
                  </a:cubicBezTo>
                  <a:lnTo>
                    <a:pt x="10842" y="21287"/>
                  </a:lnTo>
                  <a:cubicBezTo>
                    <a:pt x="10795" y="21101"/>
                    <a:pt x="10636" y="20980"/>
                    <a:pt x="10464" y="20980"/>
                  </a:cubicBezTo>
                  <a:close/>
                  <a:moveTo>
                    <a:pt x="5005" y="20158"/>
                  </a:moveTo>
                  <a:cubicBezTo>
                    <a:pt x="4901" y="20158"/>
                    <a:pt x="4795" y="20188"/>
                    <a:pt x="4704" y="20253"/>
                  </a:cubicBezTo>
                  <a:lnTo>
                    <a:pt x="3770" y="20953"/>
                  </a:lnTo>
                  <a:lnTo>
                    <a:pt x="3203" y="22921"/>
                  </a:lnTo>
                  <a:cubicBezTo>
                    <a:pt x="3136" y="23121"/>
                    <a:pt x="3236" y="23355"/>
                    <a:pt x="3403" y="23455"/>
                  </a:cubicBezTo>
                  <a:lnTo>
                    <a:pt x="5538" y="24489"/>
                  </a:lnTo>
                  <a:cubicBezTo>
                    <a:pt x="5338" y="24389"/>
                    <a:pt x="5238" y="24189"/>
                    <a:pt x="5305" y="23989"/>
                  </a:cubicBezTo>
                  <a:lnTo>
                    <a:pt x="6038" y="21554"/>
                  </a:lnTo>
                  <a:cubicBezTo>
                    <a:pt x="6105" y="21253"/>
                    <a:pt x="6005" y="20953"/>
                    <a:pt x="5772" y="20753"/>
                  </a:cubicBezTo>
                  <a:cubicBezTo>
                    <a:pt x="5638" y="20620"/>
                    <a:pt x="5538" y="20520"/>
                    <a:pt x="5405" y="20353"/>
                  </a:cubicBezTo>
                  <a:cubicBezTo>
                    <a:pt x="5323" y="20231"/>
                    <a:pt x="5167" y="20158"/>
                    <a:pt x="5005" y="20158"/>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80"/>
            <p:cNvSpPr/>
            <p:nvPr/>
          </p:nvSpPr>
          <p:spPr>
            <a:xfrm>
              <a:off x="3412600" y="825925"/>
              <a:ext cx="464525" cy="612250"/>
            </a:xfrm>
            <a:custGeom>
              <a:rect b="b" l="l" r="r" t="t"/>
              <a:pathLst>
                <a:path extrusionOk="0" h="24490" w="18581">
                  <a:moveTo>
                    <a:pt x="15717" y="1275"/>
                  </a:moveTo>
                  <a:lnTo>
                    <a:pt x="15779" y="1306"/>
                  </a:lnTo>
                  <a:cubicBezTo>
                    <a:pt x="15760" y="1287"/>
                    <a:pt x="15741" y="1279"/>
                    <a:pt x="15717" y="1275"/>
                  </a:cubicBezTo>
                  <a:close/>
                  <a:moveTo>
                    <a:pt x="18532" y="4184"/>
                  </a:moveTo>
                  <a:lnTo>
                    <a:pt x="18581" y="4208"/>
                  </a:lnTo>
                  <a:cubicBezTo>
                    <a:pt x="18565" y="4198"/>
                    <a:pt x="18549" y="4190"/>
                    <a:pt x="18532" y="4184"/>
                  </a:cubicBezTo>
                  <a:close/>
                  <a:moveTo>
                    <a:pt x="12166" y="1"/>
                  </a:moveTo>
                  <a:cubicBezTo>
                    <a:pt x="11893" y="1"/>
                    <a:pt x="11631" y="161"/>
                    <a:pt x="11509" y="405"/>
                  </a:cubicBezTo>
                  <a:lnTo>
                    <a:pt x="10475" y="2773"/>
                  </a:lnTo>
                  <a:cubicBezTo>
                    <a:pt x="10408" y="2907"/>
                    <a:pt x="10308" y="3007"/>
                    <a:pt x="10208" y="3107"/>
                  </a:cubicBezTo>
                  <a:cubicBezTo>
                    <a:pt x="10141" y="3174"/>
                    <a:pt x="10075" y="3207"/>
                    <a:pt x="10008" y="3274"/>
                  </a:cubicBezTo>
                  <a:lnTo>
                    <a:pt x="10475" y="4508"/>
                  </a:lnTo>
                  <a:cubicBezTo>
                    <a:pt x="10545" y="4695"/>
                    <a:pt x="10714" y="4800"/>
                    <a:pt x="10889" y="4800"/>
                  </a:cubicBezTo>
                  <a:cubicBezTo>
                    <a:pt x="10963" y="4800"/>
                    <a:pt x="11039" y="4781"/>
                    <a:pt x="11109" y="4742"/>
                  </a:cubicBezTo>
                  <a:cubicBezTo>
                    <a:pt x="11342" y="4641"/>
                    <a:pt x="11609" y="4541"/>
                    <a:pt x="11876" y="4441"/>
                  </a:cubicBezTo>
                  <a:cubicBezTo>
                    <a:pt x="12043" y="4375"/>
                    <a:pt x="12210" y="4275"/>
                    <a:pt x="12343" y="4174"/>
                  </a:cubicBezTo>
                  <a:cubicBezTo>
                    <a:pt x="12443" y="4074"/>
                    <a:pt x="12510" y="3974"/>
                    <a:pt x="12576" y="3841"/>
                  </a:cubicBezTo>
                  <a:lnTo>
                    <a:pt x="13644" y="1439"/>
                  </a:lnTo>
                  <a:cubicBezTo>
                    <a:pt x="13777" y="1172"/>
                    <a:pt x="14044" y="1039"/>
                    <a:pt x="14344" y="1039"/>
                  </a:cubicBezTo>
                  <a:lnTo>
                    <a:pt x="15645" y="1272"/>
                  </a:lnTo>
                  <a:cubicBezTo>
                    <a:pt x="15675" y="1272"/>
                    <a:pt x="15697" y="1272"/>
                    <a:pt x="15717" y="1275"/>
                  </a:cubicBezTo>
                  <a:lnTo>
                    <a:pt x="15717" y="1275"/>
                  </a:lnTo>
                  <a:lnTo>
                    <a:pt x="13677" y="272"/>
                  </a:lnTo>
                  <a:cubicBezTo>
                    <a:pt x="13644" y="238"/>
                    <a:pt x="13577" y="205"/>
                    <a:pt x="13544" y="205"/>
                  </a:cubicBezTo>
                  <a:lnTo>
                    <a:pt x="12243" y="5"/>
                  </a:lnTo>
                  <a:cubicBezTo>
                    <a:pt x="12217" y="2"/>
                    <a:pt x="12192" y="1"/>
                    <a:pt x="12166" y="1"/>
                  </a:cubicBezTo>
                  <a:close/>
                  <a:moveTo>
                    <a:pt x="16339" y="3139"/>
                  </a:moveTo>
                  <a:cubicBezTo>
                    <a:pt x="16255" y="3139"/>
                    <a:pt x="16177" y="3176"/>
                    <a:pt x="16112" y="3240"/>
                  </a:cubicBezTo>
                  <a:lnTo>
                    <a:pt x="15412" y="3741"/>
                  </a:lnTo>
                  <a:lnTo>
                    <a:pt x="15278" y="4208"/>
                  </a:lnTo>
                  <a:cubicBezTo>
                    <a:pt x="15212" y="4508"/>
                    <a:pt x="15312" y="4808"/>
                    <a:pt x="15545" y="5008"/>
                  </a:cubicBezTo>
                  <a:cubicBezTo>
                    <a:pt x="15679" y="5142"/>
                    <a:pt x="15779" y="5275"/>
                    <a:pt x="15912" y="5409"/>
                  </a:cubicBezTo>
                  <a:cubicBezTo>
                    <a:pt x="16014" y="5531"/>
                    <a:pt x="16165" y="5603"/>
                    <a:pt x="16321" y="5603"/>
                  </a:cubicBezTo>
                  <a:cubicBezTo>
                    <a:pt x="16421" y="5603"/>
                    <a:pt x="16522" y="5574"/>
                    <a:pt x="16613" y="5509"/>
                  </a:cubicBezTo>
                  <a:lnTo>
                    <a:pt x="18247" y="4275"/>
                  </a:lnTo>
                  <a:cubicBezTo>
                    <a:pt x="18312" y="4210"/>
                    <a:pt x="18390" y="4173"/>
                    <a:pt x="18465" y="4173"/>
                  </a:cubicBezTo>
                  <a:cubicBezTo>
                    <a:pt x="18488" y="4173"/>
                    <a:pt x="18510" y="4177"/>
                    <a:pt x="18532" y="4184"/>
                  </a:cubicBezTo>
                  <a:lnTo>
                    <a:pt x="18532" y="4184"/>
                  </a:lnTo>
                  <a:lnTo>
                    <a:pt x="16479" y="3174"/>
                  </a:lnTo>
                  <a:cubicBezTo>
                    <a:pt x="16432" y="3150"/>
                    <a:pt x="16385" y="3139"/>
                    <a:pt x="16339" y="3139"/>
                  </a:cubicBezTo>
                  <a:close/>
                  <a:moveTo>
                    <a:pt x="12200" y="7784"/>
                  </a:moveTo>
                  <a:cubicBezTo>
                    <a:pt x="12084" y="7784"/>
                    <a:pt x="11965" y="7793"/>
                    <a:pt x="11843" y="7810"/>
                  </a:cubicBezTo>
                  <a:cubicBezTo>
                    <a:pt x="11976" y="8044"/>
                    <a:pt x="12076" y="8311"/>
                    <a:pt x="12143" y="8611"/>
                  </a:cubicBezTo>
                  <a:cubicBezTo>
                    <a:pt x="12677" y="10779"/>
                    <a:pt x="11476" y="13982"/>
                    <a:pt x="9474" y="15783"/>
                  </a:cubicBezTo>
                  <a:cubicBezTo>
                    <a:pt x="8907" y="16350"/>
                    <a:pt x="8173" y="16750"/>
                    <a:pt x="7373" y="16917"/>
                  </a:cubicBezTo>
                  <a:cubicBezTo>
                    <a:pt x="7752" y="17609"/>
                    <a:pt x="8376" y="17968"/>
                    <a:pt x="9115" y="17968"/>
                  </a:cubicBezTo>
                  <a:cubicBezTo>
                    <a:pt x="9871" y="17968"/>
                    <a:pt x="10749" y="17593"/>
                    <a:pt x="11609" y="16817"/>
                  </a:cubicBezTo>
                  <a:cubicBezTo>
                    <a:pt x="13611" y="15049"/>
                    <a:pt x="14778" y="11813"/>
                    <a:pt x="14244" y="9645"/>
                  </a:cubicBezTo>
                  <a:cubicBezTo>
                    <a:pt x="13946" y="8421"/>
                    <a:pt x="13192" y="7784"/>
                    <a:pt x="12200" y="7784"/>
                  </a:cubicBezTo>
                  <a:close/>
                  <a:moveTo>
                    <a:pt x="7506" y="1806"/>
                  </a:moveTo>
                  <a:cubicBezTo>
                    <a:pt x="7406" y="1806"/>
                    <a:pt x="7339" y="1839"/>
                    <a:pt x="7273" y="1906"/>
                  </a:cubicBezTo>
                  <a:lnTo>
                    <a:pt x="5438" y="3574"/>
                  </a:lnTo>
                  <a:cubicBezTo>
                    <a:pt x="5405" y="3607"/>
                    <a:pt x="5371" y="3641"/>
                    <a:pt x="5371" y="3674"/>
                  </a:cubicBezTo>
                  <a:cubicBezTo>
                    <a:pt x="5338" y="3674"/>
                    <a:pt x="5338" y="3707"/>
                    <a:pt x="5305" y="3707"/>
                  </a:cubicBezTo>
                  <a:cubicBezTo>
                    <a:pt x="5238" y="3808"/>
                    <a:pt x="5205" y="3908"/>
                    <a:pt x="5171" y="4041"/>
                  </a:cubicBezTo>
                  <a:cubicBezTo>
                    <a:pt x="5171" y="4041"/>
                    <a:pt x="5171" y="4074"/>
                    <a:pt x="5171" y="4108"/>
                  </a:cubicBezTo>
                  <a:cubicBezTo>
                    <a:pt x="5138" y="4208"/>
                    <a:pt x="5138" y="4308"/>
                    <a:pt x="5138" y="4441"/>
                  </a:cubicBezTo>
                  <a:lnTo>
                    <a:pt x="5371" y="6243"/>
                  </a:lnTo>
                  <a:cubicBezTo>
                    <a:pt x="5405" y="6576"/>
                    <a:pt x="5305" y="6910"/>
                    <a:pt x="5138" y="7177"/>
                  </a:cubicBezTo>
                  <a:cubicBezTo>
                    <a:pt x="4838" y="7577"/>
                    <a:pt x="4571" y="7977"/>
                    <a:pt x="4304" y="8411"/>
                  </a:cubicBezTo>
                  <a:cubicBezTo>
                    <a:pt x="4204" y="8578"/>
                    <a:pt x="4070" y="8711"/>
                    <a:pt x="3870" y="8778"/>
                  </a:cubicBezTo>
                  <a:cubicBezTo>
                    <a:pt x="3837" y="8811"/>
                    <a:pt x="3770" y="8811"/>
                    <a:pt x="3703" y="8844"/>
                  </a:cubicBezTo>
                  <a:lnTo>
                    <a:pt x="3637" y="8844"/>
                  </a:lnTo>
                  <a:cubicBezTo>
                    <a:pt x="3620" y="8861"/>
                    <a:pt x="3603" y="8870"/>
                    <a:pt x="3587" y="8870"/>
                  </a:cubicBezTo>
                  <a:cubicBezTo>
                    <a:pt x="3570" y="8870"/>
                    <a:pt x="3553" y="8861"/>
                    <a:pt x="3537" y="8844"/>
                  </a:cubicBezTo>
                  <a:lnTo>
                    <a:pt x="2269" y="8878"/>
                  </a:lnTo>
                  <a:lnTo>
                    <a:pt x="2136" y="8878"/>
                  </a:lnTo>
                  <a:lnTo>
                    <a:pt x="2069" y="8911"/>
                  </a:lnTo>
                  <a:cubicBezTo>
                    <a:pt x="2036" y="8911"/>
                    <a:pt x="2002" y="8945"/>
                    <a:pt x="1969" y="8945"/>
                  </a:cubicBezTo>
                  <a:cubicBezTo>
                    <a:pt x="1902" y="8978"/>
                    <a:pt x="1835" y="9011"/>
                    <a:pt x="1802" y="9078"/>
                  </a:cubicBezTo>
                  <a:cubicBezTo>
                    <a:pt x="1702" y="9145"/>
                    <a:pt x="1635" y="9245"/>
                    <a:pt x="1602" y="9345"/>
                  </a:cubicBezTo>
                  <a:lnTo>
                    <a:pt x="601" y="12047"/>
                  </a:lnTo>
                  <a:cubicBezTo>
                    <a:pt x="535" y="12280"/>
                    <a:pt x="635" y="12547"/>
                    <a:pt x="835" y="12647"/>
                  </a:cubicBezTo>
                  <a:lnTo>
                    <a:pt x="2269" y="13348"/>
                  </a:lnTo>
                  <a:cubicBezTo>
                    <a:pt x="2336" y="13481"/>
                    <a:pt x="2336" y="13581"/>
                    <a:pt x="2336" y="13715"/>
                  </a:cubicBezTo>
                  <a:cubicBezTo>
                    <a:pt x="2269" y="14148"/>
                    <a:pt x="2236" y="14549"/>
                    <a:pt x="2202" y="14982"/>
                  </a:cubicBezTo>
                  <a:cubicBezTo>
                    <a:pt x="2169" y="15282"/>
                    <a:pt x="2036" y="15583"/>
                    <a:pt x="1835" y="15850"/>
                  </a:cubicBezTo>
                  <a:lnTo>
                    <a:pt x="234" y="17517"/>
                  </a:lnTo>
                  <a:cubicBezTo>
                    <a:pt x="201" y="17551"/>
                    <a:pt x="201" y="17584"/>
                    <a:pt x="168" y="17617"/>
                  </a:cubicBezTo>
                  <a:cubicBezTo>
                    <a:pt x="134" y="17651"/>
                    <a:pt x="134" y="17684"/>
                    <a:pt x="101" y="17718"/>
                  </a:cubicBezTo>
                  <a:cubicBezTo>
                    <a:pt x="1" y="17918"/>
                    <a:pt x="1" y="18151"/>
                    <a:pt x="34" y="18351"/>
                  </a:cubicBezTo>
                  <a:lnTo>
                    <a:pt x="468" y="20219"/>
                  </a:lnTo>
                  <a:cubicBezTo>
                    <a:pt x="501" y="20319"/>
                    <a:pt x="568" y="20386"/>
                    <a:pt x="635" y="20453"/>
                  </a:cubicBezTo>
                  <a:lnTo>
                    <a:pt x="2736" y="21487"/>
                  </a:lnTo>
                  <a:cubicBezTo>
                    <a:pt x="2669" y="21420"/>
                    <a:pt x="2603" y="21353"/>
                    <a:pt x="2603" y="21253"/>
                  </a:cubicBezTo>
                  <a:lnTo>
                    <a:pt x="2102" y="19452"/>
                  </a:lnTo>
                  <a:cubicBezTo>
                    <a:pt x="2069" y="19319"/>
                    <a:pt x="2069" y="19185"/>
                    <a:pt x="2102" y="19085"/>
                  </a:cubicBezTo>
                  <a:cubicBezTo>
                    <a:pt x="2136" y="18885"/>
                    <a:pt x="2202" y="18718"/>
                    <a:pt x="2336" y="18585"/>
                  </a:cubicBezTo>
                  <a:lnTo>
                    <a:pt x="3937" y="16917"/>
                  </a:lnTo>
                  <a:cubicBezTo>
                    <a:pt x="4137" y="16650"/>
                    <a:pt x="4271" y="16350"/>
                    <a:pt x="4304" y="16016"/>
                  </a:cubicBezTo>
                  <a:cubicBezTo>
                    <a:pt x="4304" y="15616"/>
                    <a:pt x="4337" y="15182"/>
                    <a:pt x="4437" y="14782"/>
                  </a:cubicBezTo>
                  <a:cubicBezTo>
                    <a:pt x="4471" y="14482"/>
                    <a:pt x="4304" y="14215"/>
                    <a:pt x="4037" y="14115"/>
                  </a:cubicBezTo>
                  <a:lnTo>
                    <a:pt x="3003" y="13748"/>
                  </a:lnTo>
                  <a:cubicBezTo>
                    <a:pt x="2736" y="13648"/>
                    <a:pt x="2603" y="13348"/>
                    <a:pt x="2703" y="13114"/>
                  </a:cubicBezTo>
                  <a:lnTo>
                    <a:pt x="3703" y="10412"/>
                  </a:lnTo>
                  <a:cubicBezTo>
                    <a:pt x="3737" y="10312"/>
                    <a:pt x="3804" y="10212"/>
                    <a:pt x="3870" y="10145"/>
                  </a:cubicBezTo>
                  <a:cubicBezTo>
                    <a:pt x="4004" y="10012"/>
                    <a:pt x="4170" y="9912"/>
                    <a:pt x="4371" y="9912"/>
                  </a:cubicBezTo>
                  <a:lnTo>
                    <a:pt x="5605" y="9879"/>
                  </a:lnTo>
                  <a:cubicBezTo>
                    <a:pt x="5738" y="9879"/>
                    <a:pt x="5872" y="9845"/>
                    <a:pt x="5972" y="9812"/>
                  </a:cubicBezTo>
                  <a:cubicBezTo>
                    <a:pt x="6139" y="9712"/>
                    <a:pt x="6305" y="9578"/>
                    <a:pt x="6405" y="9445"/>
                  </a:cubicBezTo>
                  <a:cubicBezTo>
                    <a:pt x="6639" y="9011"/>
                    <a:pt x="6939" y="8611"/>
                    <a:pt x="7239" y="8177"/>
                  </a:cubicBezTo>
                  <a:cubicBezTo>
                    <a:pt x="7406" y="7910"/>
                    <a:pt x="7506" y="7610"/>
                    <a:pt x="7473" y="7277"/>
                  </a:cubicBezTo>
                  <a:lnTo>
                    <a:pt x="7239" y="5442"/>
                  </a:lnTo>
                  <a:cubicBezTo>
                    <a:pt x="7206" y="5342"/>
                    <a:pt x="7239" y="5242"/>
                    <a:pt x="7273" y="5142"/>
                  </a:cubicBezTo>
                  <a:cubicBezTo>
                    <a:pt x="7306" y="4942"/>
                    <a:pt x="7406" y="4742"/>
                    <a:pt x="7540" y="4608"/>
                  </a:cubicBezTo>
                  <a:lnTo>
                    <a:pt x="9374" y="2940"/>
                  </a:lnTo>
                  <a:cubicBezTo>
                    <a:pt x="9449" y="2865"/>
                    <a:pt x="9562" y="2828"/>
                    <a:pt x="9670" y="2828"/>
                  </a:cubicBezTo>
                  <a:cubicBezTo>
                    <a:pt x="9706" y="2828"/>
                    <a:pt x="9741" y="2832"/>
                    <a:pt x="9774" y="2840"/>
                  </a:cubicBezTo>
                  <a:lnTo>
                    <a:pt x="7640" y="1839"/>
                  </a:lnTo>
                  <a:cubicBezTo>
                    <a:pt x="7606" y="1806"/>
                    <a:pt x="7540" y="1806"/>
                    <a:pt x="7506" y="1806"/>
                  </a:cubicBezTo>
                  <a:close/>
                  <a:moveTo>
                    <a:pt x="10464" y="20980"/>
                  </a:moveTo>
                  <a:cubicBezTo>
                    <a:pt x="10389" y="20980"/>
                    <a:pt x="10312" y="21003"/>
                    <a:pt x="10241" y="21053"/>
                  </a:cubicBezTo>
                  <a:cubicBezTo>
                    <a:pt x="9975" y="21187"/>
                    <a:pt x="9708" y="21287"/>
                    <a:pt x="9441" y="21353"/>
                  </a:cubicBezTo>
                  <a:cubicBezTo>
                    <a:pt x="9374" y="21387"/>
                    <a:pt x="9274" y="21420"/>
                    <a:pt x="9207" y="21487"/>
                  </a:cubicBezTo>
                  <a:lnTo>
                    <a:pt x="9274" y="21654"/>
                  </a:lnTo>
                  <a:cubicBezTo>
                    <a:pt x="9307" y="21754"/>
                    <a:pt x="9374" y="21854"/>
                    <a:pt x="9474" y="21887"/>
                  </a:cubicBezTo>
                  <a:lnTo>
                    <a:pt x="11509" y="22888"/>
                  </a:lnTo>
                  <a:cubicBezTo>
                    <a:pt x="11442" y="22855"/>
                    <a:pt x="11409" y="22788"/>
                    <a:pt x="11376" y="22721"/>
                  </a:cubicBezTo>
                  <a:lnTo>
                    <a:pt x="10842" y="21287"/>
                  </a:lnTo>
                  <a:cubicBezTo>
                    <a:pt x="10795" y="21101"/>
                    <a:pt x="10636" y="20980"/>
                    <a:pt x="10464" y="20980"/>
                  </a:cubicBezTo>
                  <a:close/>
                  <a:moveTo>
                    <a:pt x="5005" y="20158"/>
                  </a:moveTo>
                  <a:cubicBezTo>
                    <a:pt x="4901" y="20158"/>
                    <a:pt x="4795" y="20188"/>
                    <a:pt x="4704" y="20253"/>
                  </a:cubicBezTo>
                  <a:lnTo>
                    <a:pt x="3770" y="20953"/>
                  </a:lnTo>
                  <a:lnTo>
                    <a:pt x="3203" y="22921"/>
                  </a:lnTo>
                  <a:cubicBezTo>
                    <a:pt x="3136" y="23121"/>
                    <a:pt x="3236" y="23355"/>
                    <a:pt x="3403" y="23455"/>
                  </a:cubicBezTo>
                  <a:lnTo>
                    <a:pt x="5538" y="24489"/>
                  </a:lnTo>
                  <a:cubicBezTo>
                    <a:pt x="5338" y="24389"/>
                    <a:pt x="5238" y="24189"/>
                    <a:pt x="5305" y="23989"/>
                  </a:cubicBezTo>
                  <a:lnTo>
                    <a:pt x="6038" y="21554"/>
                  </a:lnTo>
                  <a:cubicBezTo>
                    <a:pt x="6105" y="21253"/>
                    <a:pt x="6005" y="20953"/>
                    <a:pt x="5772" y="20753"/>
                  </a:cubicBezTo>
                  <a:cubicBezTo>
                    <a:pt x="5638" y="20620"/>
                    <a:pt x="5538" y="20520"/>
                    <a:pt x="5405" y="20353"/>
                  </a:cubicBezTo>
                  <a:cubicBezTo>
                    <a:pt x="5323" y="20231"/>
                    <a:pt x="5167" y="20158"/>
                    <a:pt x="5005" y="2015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80"/>
            <p:cNvSpPr/>
            <p:nvPr/>
          </p:nvSpPr>
          <p:spPr>
            <a:xfrm>
              <a:off x="3412600" y="825925"/>
              <a:ext cx="464525" cy="612250"/>
            </a:xfrm>
            <a:custGeom>
              <a:rect b="b" l="l" r="r" t="t"/>
              <a:pathLst>
                <a:path extrusionOk="0" h="24490" w="18581">
                  <a:moveTo>
                    <a:pt x="15717" y="1275"/>
                  </a:moveTo>
                  <a:lnTo>
                    <a:pt x="15779" y="1306"/>
                  </a:lnTo>
                  <a:cubicBezTo>
                    <a:pt x="15760" y="1287"/>
                    <a:pt x="15741" y="1279"/>
                    <a:pt x="15717" y="1275"/>
                  </a:cubicBezTo>
                  <a:close/>
                  <a:moveTo>
                    <a:pt x="18532" y="4184"/>
                  </a:moveTo>
                  <a:lnTo>
                    <a:pt x="18581" y="4208"/>
                  </a:lnTo>
                  <a:cubicBezTo>
                    <a:pt x="18565" y="4198"/>
                    <a:pt x="18549" y="4190"/>
                    <a:pt x="18532" y="4184"/>
                  </a:cubicBezTo>
                  <a:close/>
                  <a:moveTo>
                    <a:pt x="12166" y="1"/>
                  </a:moveTo>
                  <a:cubicBezTo>
                    <a:pt x="11893" y="1"/>
                    <a:pt x="11631" y="161"/>
                    <a:pt x="11509" y="405"/>
                  </a:cubicBezTo>
                  <a:lnTo>
                    <a:pt x="10475" y="2773"/>
                  </a:lnTo>
                  <a:cubicBezTo>
                    <a:pt x="10408" y="2907"/>
                    <a:pt x="10308" y="3007"/>
                    <a:pt x="10208" y="3107"/>
                  </a:cubicBezTo>
                  <a:cubicBezTo>
                    <a:pt x="10141" y="3174"/>
                    <a:pt x="10075" y="3207"/>
                    <a:pt x="10008" y="3274"/>
                  </a:cubicBezTo>
                  <a:lnTo>
                    <a:pt x="10475" y="4508"/>
                  </a:lnTo>
                  <a:cubicBezTo>
                    <a:pt x="10545" y="4695"/>
                    <a:pt x="10714" y="4800"/>
                    <a:pt x="10889" y="4800"/>
                  </a:cubicBezTo>
                  <a:cubicBezTo>
                    <a:pt x="10963" y="4800"/>
                    <a:pt x="11039" y="4781"/>
                    <a:pt x="11109" y="4742"/>
                  </a:cubicBezTo>
                  <a:cubicBezTo>
                    <a:pt x="11342" y="4641"/>
                    <a:pt x="11609" y="4541"/>
                    <a:pt x="11876" y="4441"/>
                  </a:cubicBezTo>
                  <a:cubicBezTo>
                    <a:pt x="12043" y="4375"/>
                    <a:pt x="12210" y="4275"/>
                    <a:pt x="12343" y="4174"/>
                  </a:cubicBezTo>
                  <a:cubicBezTo>
                    <a:pt x="12443" y="4074"/>
                    <a:pt x="12510" y="3974"/>
                    <a:pt x="12576" y="3841"/>
                  </a:cubicBezTo>
                  <a:lnTo>
                    <a:pt x="13644" y="1439"/>
                  </a:lnTo>
                  <a:cubicBezTo>
                    <a:pt x="13777" y="1172"/>
                    <a:pt x="14044" y="1039"/>
                    <a:pt x="14344" y="1039"/>
                  </a:cubicBezTo>
                  <a:lnTo>
                    <a:pt x="15645" y="1272"/>
                  </a:lnTo>
                  <a:cubicBezTo>
                    <a:pt x="15675" y="1272"/>
                    <a:pt x="15697" y="1272"/>
                    <a:pt x="15717" y="1275"/>
                  </a:cubicBezTo>
                  <a:lnTo>
                    <a:pt x="15717" y="1275"/>
                  </a:lnTo>
                  <a:lnTo>
                    <a:pt x="13677" y="272"/>
                  </a:lnTo>
                  <a:cubicBezTo>
                    <a:pt x="13644" y="238"/>
                    <a:pt x="13577" y="205"/>
                    <a:pt x="13544" y="205"/>
                  </a:cubicBezTo>
                  <a:lnTo>
                    <a:pt x="12243" y="5"/>
                  </a:lnTo>
                  <a:cubicBezTo>
                    <a:pt x="12217" y="2"/>
                    <a:pt x="12192" y="1"/>
                    <a:pt x="12166" y="1"/>
                  </a:cubicBezTo>
                  <a:close/>
                  <a:moveTo>
                    <a:pt x="16339" y="3139"/>
                  </a:moveTo>
                  <a:cubicBezTo>
                    <a:pt x="16255" y="3139"/>
                    <a:pt x="16177" y="3176"/>
                    <a:pt x="16112" y="3240"/>
                  </a:cubicBezTo>
                  <a:lnTo>
                    <a:pt x="15412" y="3741"/>
                  </a:lnTo>
                  <a:lnTo>
                    <a:pt x="15278" y="4208"/>
                  </a:lnTo>
                  <a:cubicBezTo>
                    <a:pt x="15212" y="4508"/>
                    <a:pt x="15312" y="4808"/>
                    <a:pt x="15545" y="5008"/>
                  </a:cubicBezTo>
                  <a:cubicBezTo>
                    <a:pt x="15679" y="5142"/>
                    <a:pt x="15779" y="5275"/>
                    <a:pt x="15912" y="5409"/>
                  </a:cubicBezTo>
                  <a:cubicBezTo>
                    <a:pt x="16014" y="5531"/>
                    <a:pt x="16165" y="5603"/>
                    <a:pt x="16321" y="5603"/>
                  </a:cubicBezTo>
                  <a:cubicBezTo>
                    <a:pt x="16421" y="5603"/>
                    <a:pt x="16522" y="5574"/>
                    <a:pt x="16613" y="5509"/>
                  </a:cubicBezTo>
                  <a:lnTo>
                    <a:pt x="18247" y="4275"/>
                  </a:lnTo>
                  <a:cubicBezTo>
                    <a:pt x="18312" y="4210"/>
                    <a:pt x="18390" y="4173"/>
                    <a:pt x="18465" y="4173"/>
                  </a:cubicBezTo>
                  <a:cubicBezTo>
                    <a:pt x="18488" y="4173"/>
                    <a:pt x="18510" y="4177"/>
                    <a:pt x="18532" y="4184"/>
                  </a:cubicBezTo>
                  <a:lnTo>
                    <a:pt x="18532" y="4184"/>
                  </a:lnTo>
                  <a:lnTo>
                    <a:pt x="16479" y="3174"/>
                  </a:lnTo>
                  <a:cubicBezTo>
                    <a:pt x="16432" y="3150"/>
                    <a:pt x="16385" y="3139"/>
                    <a:pt x="16339" y="3139"/>
                  </a:cubicBezTo>
                  <a:close/>
                  <a:moveTo>
                    <a:pt x="12200" y="7784"/>
                  </a:moveTo>
                  <a:cubicBezTo>
                    <a:pt x="12084" y="7784"/>
                    <a:pt x="11965" y="7793"/>
                    <a:pt x="11843" y="7810"/>
                  </a:cubicBezTo>
                  <a:cubicBezTo>
                    <a:pt x="11976" y="8044"/>
                    <a:pt x="12076" y="8311"/>
                    <a:pt x="12143" y="8611"/>
                  </a:cubicBezTo>
                  <a:cubicBezTo>
                    <a:pt x="12677" y="10779"/>
                    <a:pt x="11476" y="13982"/>
                    <a:pt x="9474" y="15783"/>
                  </a:cubicBezTo>
                  <a:cubicBezTo>
                    <a:pt x="8907" y="16350"/>
                    <a:pt x="8173" y="16750"/>
                    <a:pt x="7373" y="16917"/>
                  </a:cubicBezTo>
                  <a:cubicBezTo>
                    <a:pt x="7752" y="17609"/>
                    <a:pt x="8376" y="17968"/>
                    <a:pt x="9115" y="17968"/>
                  </a:cubicBezTo>
                  <a:cubicBezTo>
                    <a:pt x="9871" y="17968"/>
                    <a:pt x="10749" y="17593"/>
                    <a:pt x="11609" y="16817"/>
                  </a:cubicBezTo>
                  <a:cubicBezTo>
                    <a:pt x="13611" y="15049"/>
                    <a:pt x="14778" y="11813"/>
                    <a:pt x="14244" y="9645"/>
                  </a:cubicBezTo>
                  <a:cubicBezTo>
                    <a:pt x="13946" y="8421"/>
                    <a:pt x="13192" y="7784"/>
                    <a:pt x="12200" y="7784"/>
                  </a:cubicBezTo>
                  <a:close/>
                  <a:moveTo>
                    <a:pt x="7506" y="1806"/>
                  </a:moveTo>
                  <a:cubicBezTo>
                    <a:pt x="7406" y="1806"/>
                    <a:pt x="7339" y="1839"/>
                    <a:pt x="7273" y="1906"/>
                  </a:cubicBezTo>
                  <a:lnTo>
                    <a:pt x="5438" y="3574"/>
                  </a:lnTo>
                  <a:cubicBezTo>
                    <a:pt x="5405" y="3607"/>
                    <a:pt x="5371" y="3641"/>
                    <a:pt x="5371" y="3674"/>
                  </a:cubicBezTo>
                  <a:cubicBezTo>
                    <a:pt x="5338" y="3674"/>
                    <a:pt x="5338" y="3707"/>
                    <a:pt x="5305" y="3707"/>
                  </a:cubicBezTo>
                  <a:cubicBezTo>
                    <a:pt x="5238" y="3808"/>
                    <a:pt x="5205" y="3908"/>
                    <a:pt x="5171" y="4041"/>
                  </a:cubicBezTo>
                  <a:cubicBezTo>
                    <a:pt x="5171" y="4041"/>
                    <a:pt x="5171" y="4074"/>
                    <a:pt x="5171" y="4108"/>
                  </a:cubicBezTo>
                  <a:cubicBezTo>
                    <a:pt x="5138" y="4208"/>
                    <a:pt x="5138" y="4308"/>
                    <a:pt x="5138" y="4441"/>
                  </a:cubicBezTo>
                  <a:lnTo>
                    <a:pt x="5371" y="6243"/>
                  </a:lnTo>
                  <a:cubicBezTo>
                    <a:pt x="5405" y="6576"/>
                    <a:pt x="5305" y="6910"/>
                    <a:pt x="5138" y="7177"/>
                  </a:cubicBezTo>
                  <a:cubicBezTo>
                    <a:pt x="4838" y="7577"/>
                    <a:pt x="4571" y="7977"/>
                    <a:pt x="4304" y="8411"/>
                  </a:cubicBezTo>
                  <a:cubicBezTo>
                    <a:pt x="4204" y="8578"/>
                    <a:pt x="4070" y="8711"/>
                    <a:pt x="3870" y="8778"/>
                  </a:cubicBezTo>
                  <a:cubicBezTo>
                    <a:pt x="3837" y="8811"/>
                    <a:pt x="3770" y="8811"/>
                    <a:pt x="3703" y="8844"/>
                  </a:cubicBezTo>
                  <a:lnTo>
                    <a:pt x="3637" y="8844"/>
                  </a:lnTo>
                  <a:cubicBezTo>
                    <a:pt x="3620" y="8861"/>
                    <a:pt x="3603" y="8870"/>
                    <a:pt x="3587" y="8870"/>
                  </a:cubicBezTo>
                  <a:cubicBezTo>
                    <a:pt x="3570" y="8870"/>
                    <a:pt x="3553" y="8861"/>
                    <a:pt x="3537" y="8844"/>
                  </a:cubicBezTo>
                  <a:lnTo>
                    <a:pt x="2269" y="8878"/>
                  </a:lnTo>
                  <a:lnTo>
                    <a:pt x="2136" y="8878"/>
                  </a:lnTo>
                  <a:lnTo>
                    <a:pt x="2069" y="8911"/>
                  </a:lnTo>
                  <a:cubicBezTo>
                    <a:pt x="2036" y="8911"/>
                    <a:pt x="2002" y="8945"/>
                    <a:pt x="1969" y="8945"/>
                  </a:cubicBezTo>
                  <a:cubicBezTo>
                    <a:pt x="1902" y="8978"/>
                    <a:pt x="1835" y="9011"/>
                    <a:pt x="1802" y="9078"/>
                  </a:cubicBezTo>
                  <a:cubicBezTo>
                    <a:pt x="1702" y="9145"/>
                    <a:pt x="1635" y="9245"/>
                    <a:pt x="1602" y="9345"/>
                  </a:cubicBezTo>
                  <a:lnTo>
                    <a:pt x="601" y="12047"/>
                  </a:lnTo>
                  <a:cubicBezTo>
                    <a:pt x="535" y="12280"/>
                    <a:pt x="635" y="12547"/>
                    <a:pt x="835" y="12647"/>
                  </a:cubicBezTo>
                  <a:lnTo>
                    <a:pt x="2269" y="13348"/>
                  </a:lnTo>
                  <a:cubicBezTo>
                    <a:pt x="2336" y="13481"/>
                    <a:pt x="2336" y="13581"/>
                    <a:pt x="2336" y="13715"/>
                  </a:cubicBezTo>
                  <a:cubicBezTo>
                    <a:pt x="2269" y="14148"/>
                    <a:pt x="2236" y="14549"/>
                    <a:pt x="2202" y="14982"/>
                  </a:cubicBezTo>
                  <a:cubicBezTo>
                    <a:pt x="2169" y="15282"/>
                    <a:pt x="2036" y="15583"/>
                    <a:pt x="1835" y="15850"/>
                  </a:cubicBezTo>
                  <a:lnTo>
                    <a:pt x="234" y="17517"/>
                  </a:lnTo>
                  <a:cubicBezTo>
                    <a:pt x="201" y="17551"/>
                    <a:pt x="201" y="17584"/>
                    <a:pt x="168" y="17617"/>
                  </a:cubicBezTo>
                  <a:cubicBezTo>
                    <a:pt x="134" y="17651"/>
                    <a:pt x="134" y="17684"/>
                    <a:pt x="101" y="17718"/>
                  </a:cubicBezTo>
                  <a:cubicBezTo>
                    <a:pt x="1" y="17918"/>
                    <a:pt x="1" y="18151"/>
                    <a:pt x="34" y="18351"/>
                  </a:cubicBezTo>
                  <a:lnTo>
                    <a:pt x="468" y="20219"/>
                  </a:lnTo>
                  <a:cubicBezTo>
                    <a:pt x="501" y="20319"/>
                    <a:pt x="568" y="20386"/>
                    <a:pt x="635" y="20453"/>
                  </a:cubicBezTo>
                  <a:lnTo>
                    <a:pt x="2736" y="21487"/>
                  </a:lnTo>
                  <a:cubicBezTo>
                    <a:pt x="2669" y="21420"/>
                    <a:pt x="2603" y="21353"/>
                    <a:pt x="2603" y="21253"/>
                  </a:cubicBezTo>
                  <a:lnTo>
                    <a:pt x="2102" y="19452"/>
                  </a:lnTo>
                  <a:cubicBezTo>
                    <a:pt x="2069" y="19319"/>
                    <a:pt x="2069" y="19185"/>
                    <a:pt x="2102" y="19085"/>
                  </a:cubicBezTo>
                  <a:cubicBezTo>
                    <a:pt x="2136" y="18885"/>
                    <a:pt x="2202" y="18718"/>
                    <a:pt x="2336" y="18585"/>
                  </a:cubicBezTo>
                  <a:lnTo>
                    <a:pt x="3937" y="16917"/>
                  </a:lnTo>
                  <a:cubicBezTo>
                    <a:pt x="4137" y="16650"/>
                    <a:pt x="4271" y="16350"/>
                    <a:pt x="4304" y="16016"/>
                  </a:cubicBezTo>
                  <a:cubicBezTo>
                    <a:pt x="4304" y="15616"/>
                    <a:pt x="4337" y="15182"/>
                    <a:pt x="4437" y="14782"/>
                  </a:cubicBezTo>
                  <a:cubicBezTo>
                    <a:pt x="4471" y="14482"/>
                    <a:pt x="4304" y="14215"/>
                    <a:pt x="4037" y="14115"/>
                  </a:cubicBezTo>
                  <a:lnTo>
                    <a:pt x="3003" y="13748"/>
                  </a:lnTo>
                  <a:cubicBezTo>
                    <a:pt x="2736" y="13648"/>
                    <a:pt x="2603" y="13348"/>
                    <a:pt x="2703" y="13114"/>
                  </a:cubicBezTo>
                  <a:lnTo>
                    <a:pt x="3703" y="10412"/>
                  </a:lnTo>
                  <a:cubicBezTo>
                    <a:pt x="3737" y="10312"/>
                    <a:pt x="3804" y="10212"/>
                    <a:pt x="3870" y="10145"/>
                  </a:cubicBezTo>
                  <a:cubicBezTo>
                    <a:pt x="4004" y="10012"/>
                    <a:pt x="4170" y="9912"/>
                    <a:pt x="4371" y="9912"/>
                  </a:cubicBezTo>
                  <a:lnTo>
                    <a:pt x="5605" y="9879"/>
                  </a:lnTo>
                  <a:cubicBezTo>
                    <a:pt x="5738" y="9879"/>
                    <a:pt x="5872" y="9845"/>
                    <a:pt x="5972" y="9812"/>
                  </a:cubicBezTo>
                  <a:cubicBezTo>
                    <a:pt x="6139" y="9712"/>
                    <a:pt x="6305" y="9578"/>
                    <a:pt x="6405" y="9445"/>
                  </a:cubicBezTo>
                  <a:cubicBezTo>
                    <a:pt x="6639" y="9011"/>
                    <a:pt x="6939" y="8611"/>
                    <a:pt x="7239" y="8177"/>
                  </a:cubicBezTo>
                  <a:cubicBezTo>
                    <a:pt x="7406" y="7910"/>
                    <a:pt x="7506" y="7610"/>
                    <a:pt x="7473" y="7277"/>
                  </a:cubicBezTo>
                  <a:lnTo>
                    <a:pt x="7239" y="5442"/>
                  </a:lnTo>
                  <a:cubicBezTo>
                    <a:pt x="7206" y="5342"/>
                    <a:pt x="7239" y="5242"/>
                    <a:pt x="7273" y="5142"/>
                  </a:cubicBezTo>
                  <a:cubicBezTo>
                    <a:pt x="7306" y="4942"/>
                    <a:pt x="7406" y="4742"/>
                    <a:pt x="7540" y="4608"/>
                  </a:cubicBezTo>
                  <a:lnTo>
                    <a:pt x="9374" y="2940"/>
                  </a:lnTo>
                  <a:cubicBezTo>
                    <a:pt x="9449" y="2865"/>
                    <a:pt x="9562" y="2828"/>
                    <a:pt x="9670" y="2828"/>
                  </a:cubicBezTo>
                  <a:cubicBezTo>
                    <a:pt x="9706" y="2828"/>
                    <a:pt x="9741" y="2832"/>
                    <a:pt x="9774" y="2840"/>
                  </a:cubicBezTo>
                  <a:lnTo>
                    <a:pt x="7640" y="1839"/>
                  </a:lnTo>
                  <a:cubicBezTo>
                    <a:pt x="7606" y="1806"/>
                    <a:pt x="7540" y="1806"/>
                    <a:pt x="7506" y="1806"/>
                  </a:cubicBezTo>
                  <a:close/>
                  <a:moveTo>
                    <a:pt x="10464" y="20980"/>
                  </a:moveTo>
                  <a:cubicBezTo>
                    <a:pt x="10389" y="20980"/>
                    <a:pt x="10312" y="21003"/>
                    <a:pt x="10241" y="21053"/>
                  </a:cubicBezTo>
                  <a:cubicBezTo>
                    <a:pt x="9975" y="21187"/>
                    <a:pt x="9708" y="21287"/>
                    <a:pt x="9441" y="21353"/>
                  </a:cubicBezTo>
                  <a:cubicBezTo>
                    <a:pt x="9374" y="21387"/>
                    <a:pt x="9274" y="21420"/>
                    <a:pt x="9207" y="21487"/>
                  </a:cubicBezTo>
                  <a:lnTo>
                    <a:pt x="9274" y="21654"/>
                  </a:lnTo>
                  <a:cubicBezTo>
                    <a:pt x="9307" y="21754"/>
                    <a:pt x="9374" y="21854"/>
                    <a:pt x="9474" y="21887"/>
                  </a:cubicBezTo>
                  <a:lnTo>
                    <a:pt x="11509" y="22888"/>
                  </a:lnTo>
                  <a:cubicBezTo>
                    <a:pt x="11442" y="22855"/>
                    <a:pt x="11409" y="22788"/>
                    <a:pt x="11376" y="22721"/>
                  </a:cubicBezTo>
                  <a:lnTo>
                    <a:pt x="10842" y="21287"/>
                  </a:lnTo>
                  <a:cubicBezTo>
                    <a:pt x="10795" y="21101"/>
                    <a:pt x="10636" y="20980"/>
                    <a:pt x="10464" y="20980"/>
                  </a:cubicBezTo>
                  <a:close/>
                  <a:moveTo>
                    <a:pt x="5005" y="20158"/>
                  </a:moveTo>
                  <a:cubicBezTo>
                    <a:pt x="4901" y="20158"/>
                    <a:pt x="4795" y="20188"/>
                    <a:pt x="4704" y="20253"/>
                  </a:cubicBezTo>
                  <a:lnTo>
                    <a:pt x="3770" y="20953"/>
                  </a:lnTo>
                  <a:lnTo>
                    <a:pt x="3203" y="22921"/>
                  </a:lnTo>
                  <a:cubicBezTo>
                    <a:pt x="3136" y="23121"/>
                    <a:pt x="3236" y="23355"/>
                    <a:pt x="3403" y="23455"/>
                  </a:cubicBezTo>
                  <a:lnTo>
                    <a:pt x="5538" y="24489"/>
                  </a:lnTo>
                  <a:cubicBezTo>
                    <a:pt x="5338" y="24389"/>
                    <a:pt x="5238" y="24189"/>
                    <a:pt x="5305" y="23989"/>
                  </a:cubicBezTo>
                  <a:lnTo>
                    <a:pt x="6038" y="21554"/>
                  </a:lnTo>
                  <a:cubicBezTo>
                    <a:pt x="6105" y="21253"/>
                    <a:pt x="6005" y="20953"/>
                    <a:pt x="5772" y="20753"/>
                  </a:cubicBezTo>
                  <a:cubicBezTo>
                    <a:pt x="5638" y="20620"/>
                    <a:pt x="5538" y="20520"/>
                    <a:pt x="5405" y="20353"/>
                  </a:cubicBezTo>
                  <a:cubicBezTo>
                    <a:pt x="5323" y="20231"/>
                    <a:pt x="5167" y="20158"/>
                    <a:pt x="5005" y="20158"/>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80"/>
            <p:cNvSpPr/>
            <p:nvPr/>
          </p:nvSpPr>
          <p:spPr>
            <a:xfrm>
              <a:off x="3412600" y="1223825"/>
              <a:ext cx="98425" cy="80075"/>
            </a:xfrm>
            <a:custGeom>
              <a:rect b="b" l="l" r="r" t="t"/>
              <a:pathLst>
                <a:path extrusionOk="0" h="3203" w="3937">
                  <a:moveTo>
                    <a:pt x="1802" y="0"/>
                  </a:moveTo>
                  <a:lnTo>
                    <a:pt x="201" y="1668"/>
                  </a:lnTo>
                  <a:cubicBezTo>
                    <a:pt x="168" y="1701"/>
                    <a:pt x="168" y="1735"/>
                    <a:pt x="134" y="1768"/>
                  </a:cubicBezTo>
                  <a:cubicBezTo>
                    <a:pt x="101" y="1802"/>
                    <a:pt x="101" y="1835"/>
                    <a:pt x="68" y="1868"/>
                  </a:cubicBezTo>
                  <a:cubicBezTo>
                    <a:pt x="34" y="1968"/>
                    <a:pt x="1" y="2068"/>
                    <a:pt x="1" y="2168"/>
                  </a:cubicBezTo>
                  <a:lnTo>
                    <a:pt x="2102" y="3203"/>
                  </a:lnTo>
                  <a:cubicBezTo>
                    <a:pt x="2136" y="3002"/>
                    <a:pt x="2202" y="2836"/>
                    <a:pt x="2336" y="2702"/>
                  </a:cubicBezTo>
                  <a:lnTo>
                    <a:pt x="3937" y="1034"/>
                  </a:lnTo>
                  <a:lnTo>
                    <a:pt x="1802"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80"/>
            <p:cNvSpPr/>
            <p:nvPr/>
          </p:nvSpPr>
          <p:spPr>
            <a:xfrm>
              <a:off x="3456800" y="1045350"/>
              <a:ext cx="105950" cy="33400"/>
            </a:xfrm>
            <a:custGeom>
              <a:rect b="b" l="l" r="r" t="t"/>
              <a:pathLst>
                <a:path extrusionOk="0" h="1336" w="4238">
                  <a:moveTo>
                    <a:pt x="2102" y="1"/>
                  </a:moveTo>
                  <a:lnTo>
                    <a:pt x="1935" y="67"/>
                  </a:lnTo>
                  <a:lnTo>
                    <a:pt x="1869" y="67"/>
                  </a:lnTo>
                  <a:cubicBezTo>
                    <a:pt x="1852" y="84"/>
                    <a:pt x="1835" y="93"/>
                    <a:pt x="1819" y="93"/>
                  </a:cubicBezTo>
                  <a:cubicBezTo>
                    <a:pt x="1802" y="93"/>
                    <a:pt x="1785" y="84"/>
                    <a:pt x="1769" y="67"/>
                  </a:cubicBezTo>
                  <a:lnTo>
                    <a:pt x="501" y="101"/>
                  </a:lnTo>
                  <a:lnTo>
                    <a:pt x="368" y="101"/>
                  </a:lnTo>
                  <a:lnTo>
                    <a:pt x="268" y="134"/>
                  </a:lnTo>
                  <a:cubicBezTo>
                    <a:pt x="234" y="134"/>
                    <a:pt x="201" y="168"/>
                    <a:pt x="201" y="168"/>
                  </a:cubicBezTo>
                  <a:cubicBezTo>
                    <a:pt x="134" y="201"/>
                    <a:pt x="67" y="234"/>
                    <a:pt x="1" y="301"/>
                  </a:cubicBezTo>
                  <a:lnTo>
                    <a:pt x="2136" y="1335"/>
                  </a:lnTo>
                  <a:cubicBezTo>
                    <a:pt x="2269" y="1202"/>
                    <a:pt x="2436" y="1135"/>
                    <a:pt x="2636" y="1135"/>
                  </a:cubicBezTo>
                  <a:lnTo>
                    <a:pt x="3870" y="1102"/>
                  </a:lnTo>
                  <a:cubicBezTo>
                    <a:pt x="4004" y="1102"/>
                    <a:pt x="4104" y="1068"/>
                    <a:pt x="4237" y="1001"/>
                  </a:cubicBezTo>
                  <a:lnTo>
                    <a:pt x="2102"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80"/>
            <p:cNvSpPr/>
            <p:nvPr/>
          </p:nvSpPr>
          <p:spPr>
            <a:xfrm>
              <a:off x="3792875" y="905175"/>
              <a:ext cx="84250" cy="61625"/>
            </a:xfrm>
            <a:custGeom>
              <a:rect b="b" l="l" r="r" t="t"/>
              <a:pathLst>
                <a:path extrusionOk="0" h="2465" w="3370">
                  <a:moveTo>
                    <a:pt x="1117" y="1"/>
                  </a:moveTo>
                  <a:cubicBezTo>
                    <a:pt x="1038" y="1"/>
                    <a:pt x="963" y="29"/>
                    <a:pt x="901" y="70"/>
                  </a:cubicBezTo>
                  <a:lnTo>
                    <a:pt x="201" y="604"/>
                  </a:lnTo>
                  <a:lnTo>
                    <a:pt x="67" y="1071"/>
                  </a:lnTo>
                  <a:cubicBezTo>
                    <a:pt x="1" y="1371"/>
                    <a:pt x="101" y="1672"/>
                    <a:pt x="334" y="1872"/>
                  </a:cubicBezTo>
                  <a:cubicBezTo>
                    <a:pt x="468" y="1972"/>
                    <a:pt x="568" y="2105"/>
                    <a:pt x="701" y="2239"/>
                  </a:cubicBezTo>
                  <a:cubicBezTo>
                    <a:pt x="805" y="2384"/>
                    <a:pt x="961" y="2465"/>
                    <a:pt x="1119" y="2465"/>
                  </a:cubicBezTo>
                  <a:cubicBezTo>
                    <a:pt x="1216" y="2465"/>
                    <a:pt x="1314" y="2435"/>
                    <a:pt x="1402" y="2372"/>
                  </a:cubicBezTo>
                  <a:lnTo>
                    <a:pt x="3036" y="1105"/>
                  </a:lnTo>
                  <a:cubicBezTo>
                    <a:pt x="3109" y="1056"/>
                    <a:pt x="3201" y="1025"/>
                    <a:pt x="3283" y="1025"/>
                  </a:cubicBezTo>
                  <a:cubicBezTo>
                    <a:pt x="3314" y="1025"/>
                    <a:pt x="3343" y="1029"/>
                    <a:pt x="3370" y="1038"/>
                  </a:cubicBezTo>
                  <a:lnTo>
                    <a:pt x="1268" y="37"/>
                  </a:lnTo>
                  <a:cubicBezTo>
                    <a:pt x="1217" y="12"/>
                    <a:pt x="1166" y="1"/>
                    <a:pt x="1117"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80"/>
            <p:cNvSpPr/>
            <p:nvPr/>
          </p:nvSpPr>
          <p:spPr>
            <a:xfrm>
              <a:off x="3666950" y="825900"/>
              <a:ext cx="140125" cy="103575"/>
            </a:xfrm>
            <a:custGeom>
              <a:rect b="b" l="l" r="r" t="t"/>
              <a:pathLst>
                <a:path extrusionOk="0" h="4143" w="5605">
                  <a:moveTo>
                    <a:pt x="1946" y="1"/>
                  </a:moveTo>
                  <a:cubicBezTo>
                    <a:pt x="1683" y="1"/>
                    <a:pt x="1455" y="133"/>
                    <a:pt x="1335" y="373"/>
                  </a:cubicBezTo>
                  <a:lnTo>
                    <a:pt x="268" y="2774"/>
                  </a:lnTo>
                  <a:cubicBezTo>
                    <a:pt x="201" y="2908"/>
                    <a:pt x="101" y="3008"/>
                    <a:pt x="1" y="3108"/>
                  </a:cubicBezTo>
                  <a:lnTo>
                    <a:pt x="2136" y="4142"/>
                  </a:lnTo>
                  <a:cubicBezTo>
                    <a:pt x="2236" y="4042"/>
                    <a:pt x="2302" y="3942"/>
                    <a:pt x="2369" y="3809"/>
                  </a:cubicBezTo>
                  <a:lnTo>
                    <a:pt x="3437" y="1440"/>
                  </a:lnTo>
                  <a:cubicBezTo>
                    <a:pt x="3559" y="1196"/>
                    <a:pt x="3792" y="1036"/>
                    <a:pt x="4061" y="1036"/>
                  </a:cubicBezTo>
                  <a:cubicBezTo>
                    <a:pt x="4086" y="1036"/>
                    <a:pt x="4111" y="1037"/>
                    <a:pt x="4137" y="1040"/>
                  </a:cubicBezTo>
                  <a:lnTo>
                    <a:pt x="5471" y="1240"/>
                  </a:lnTo>
                  <a:cubicBezTo>
                    <a:pt x="5505" y="1240"/>
                    <a:pt x="5538" y="1273"/>
                    <a:pt x="5605" y="1273"/>
                  </a:cubicBezTo>
                  <a:lnTo>
                    <a:pt x="3503" y="273"/>
                  </a:lnTo>
                  <a:cubicBezTo>
                    <a:pt x="3437" y="239"/>
                    <a:pt x="3403" y="206"/>
                    <a:pt x="3336" y="206"/>
                  </a:cubicBezTo>
                  <a:lnTo>
                    <a:pt x="2036" y="6"/>
                  </a:lnTo>
                  <a:cubicBezTo>
                    <a:pt x="2005" y="2"/>
                    <a:pt x="1975" y="1"/>
                    <a:pt x="194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80"/>
            <p:cNvSpPr/>
            <p:nvPr/>
          </p:nvSpPr>
          <p:spPr>
            <a:xfrm>
              <a:off x="3541025" y="870700"/>
              <a:ext cx="115125" cy="83775"/>
            </a:xfrm>
            <a:custGeom>
              <a:rect b="b" l="l" r="r" t="t"/>
              <a:pathLst>
                <a:path extrusionOk="0" h="3351" w="4605">
                  <a:moveTo>
                    <a:pt x="2378" y="0"/>
                  </a:moveTo>
                  <a:cubicBezTo>
                    <a:pt x="2362" y="0"/>
                    <a:pt x="2347" y="4"/>
                    <a:pt x="2336" y="15"/>
                  </a:cubicBezTo>
                  <a:cubicBezTo>
                    <a:pt x="2236" y="15"/>
                    <a:pt x="2169" y="48"/>
                    <a:pt x="2102" y="115"/>
                  </a:cubicBezTo>
                  <a:lnTo>
                    <a:pt x="268" y="1783"/>
                  </a:lnTo>
                  <a:cubicBezTo>
                    <a:pt x="234" y="1783"/>
                    <a:pt x="234" y="1816"/>
                    <a:pt x="201" y="1850"/>
                  </a:cubicBezTo>
                  <a:cubicBezTo>
                    <a:pt x="168" y="1883"/>
                    <a:pt x="168" y="1883"/>
                    <a:pt x="168" y="1916"/>
                  </a:cubicBezTo>
                  <a:cubicBezTo>
                    <a:pt x="101" y="2017"/>
                    <a:pt x="34" y="2117"/>
                    <a:pt x="1" y="2217"/>
                  </a:cubicBezTo>
                  <a:cubicBezTo>
                    <a:pt x="1" y="2250"/>
                    <a:pt x="1" y="2283"/>
                    <a:pt x="1" y="2317"/>
                  </a:cubicBezTo>
                  <a:lnTo>
                    <a:pt x="2102" y="3351"/>
                  </a:lnTo>
                  <a:cubicBezTo>
                    <a:pt x="2169" y="3151"/>
                    <a:pt x="2269" y="2951"/>
                    <a:pt x="2403" y="2817"/>
                  </a:cubicBezTo>
                  <a:lnTo>
                    <a:pt x="4237" y="1149"/>
                  </a:lnTo>
                  <a:cubicBezTo>
                    <a:pt x="4302" y="1085"/>
                    <a:pt x="4380" y="1048"/>
                    <a:pt x="4464" y="1048"/>
                  </a:cubicBezTo>
                  <a:cubicBezTo>
                    <a:pt x="4510" y="1048"/>
                    <a:pt x="4557" y="1059"/>
                    <a:pt x="4604" y="1083"/>
                  </a:cubicBezTo>
                  <a:lnTo>
                    <a:pt x="2469" y="15"/>
                  </a:lnTo>
                  <a:cubicBezTo>
                    <a:pt x="2447" y="15"/>
                    <a:pt x="2410" y="0"/>
                    <a:pt x="237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80"/>
            <p:cNvSpPr/>
            <p:nvPr/>
          </p:nvSpPr>
          <p:spPr>
            <a:xfrm>
              <a:off x="3412600" y="1223825"/>
              <a:ext cx="98425" cy="80075"/>
            </a:xfrm>
            <a:custGeom>
              <a:rect b="b" l="l" r="r" t="t"/>
              <a:pathLst>
                <a:path extrusionOk="0" h="3203" w="3937">
                  <a:moveTo>
                    <a:pt x="1802" y="0"/>
                  </a:moveTo>
                  <a:lnTo>
                    <a:pt x="201" y="1668"/>
                  </a:lnTo>
                  <a:cubicBezTo>
                    <a:pt x="168" y="1701"/>
                    <a:pt x="168" y="1735"/>
                    <a:pt x="134" y="1768"/>
                  </a:cubicBezTo>
                  <a:cubicBezTo>
                    <a:pt x="101" y="1802"/>
                    <a:pt x="101" y="1835"/>
                    <a:pt x="68" y="1868"/>
                  </a:cubicBezTo>
                  <a:cubicBezTo>
                    <a:pt x="34" y="1968"/>
                    <a:pt x="1" y="2068"/>
                    <a:pt x="1" y="2168"/>
                  </a:cubicBezTo>
                  <a:lnTo>
                    <a:pt x="2102" y="3203"/>
                  </a:lnTo>
                  <a:cubicBezTo>
                    <a:pt x="2136" y="3002"/>
                    <a:pt x="2202" y="2836"/>
                    <a:pt x="2336" y="2702"/>
                  </a:cubicBezTo>
                  <a:lnTo>
                    <a:pt x="3937" y="1034"/>
                  </a:lnTo>
                  <a:lnTo>
                    <a:pt x="18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80"/>
            <p:cNvSpPr/>
            <p:nvPr/>
          </p:nvSpPr>
          <p:spPr>
            <a:xfrm>
              <a:off x="3456800" y="1045350"/>
              <a:ext cx="105950" cy="33400"/>
            </a:xfrm>
            <a:custGeom>
              <a:rect b="b" l="l" r="r" t="t"/>
              <a:pathLst>
                <a:path extrusionOk="0" h="1336" w="4238">
                  <a:moveTo>
                    <a:pt x="2102" y="1"/>
                  </a:moveTo>
                  <a:lnTo>
                    <a:pt x="1935" y="67"/>
                  </a:lnTo>
                  <a:lnTo>
                    <a:pt x="1869" y="67"/>
                  </a:lnTo>
                  <a:cubicBezTo>
                    <a:pt x="1852" y="84"/>
                    <a:pt x="1835" y="93"/>
                    <a:pt x="1819" y="93"/>
                  </a:cubicBezTo>
                  <a:cubicBezTo>
                    <a:pt x="1802" y="93"/>
                    <a:pt x="1785" y="84"/>
                    <a:pt x="1769" y="67"/>
                  </a:cubicBezTo>
                  <a:lnTo>
                    <a:pt x="501" y="101"/>
                  </a:lnTo>
                  <a:lnTo>
                    <a:pt x="368" y="101"/>
                  </a:lnTo>
                  <a:lnTo>
                    <a:pt x="268" y="134"/>
                  </a:lnTo>
                  <a:cubicBezTo>
                    <a:pt x="234" y="134"/>
                    <a:pt x="201" y="168"/>
                    <a:pt x="201" y="168"/>
                  </a:cubicBezTo>
                  <a:cubicBezTo>
                    <a:pt x="134" y="201"/>
                    <a:pt x="67" y="234"/>
                    <a:pt x="1" y="301"/>
                  </a:cubicBezTo>
                  <a:lnTo>
                    <a:pt x="2136" y="1335"/>
                  </a:lnTo>
                  <a:cubicBezTo>
                    <a:pt x="2269" y="1202"/>
                    <a:pt x="2436" y="1135"/>
                    <a:pt x="2636" y="1135"/>
                  </a:cubicBezTo>
                  <a:lnTo>
                    <a:pt x="3870" y="1102"/>
                  </a:lnTo>
                  <a:cubicBezTo>
                    <a:pt x="4004" y="1102"/>
                    <a:pt x="4104" y="1068"/>
                    <a:pt x="4237" y="1001"/>
                  </a:cubicBezTo>
                  <a:lnTo>
                    <a:pt x="21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80"/>
            <p:cNvSpPr/>
            <p:nvPr/>
          </p:nvSpPr>
          <p:spPr>
            <a:xfrm>
              <a:off x="3792875" y="905175"/>
              <a:ext cx="84250" cy="61625"/>
            </a:xfrm>
            <a:custGeom>
              <a:rect b="b" l="l" r="r" t="t"/>
              <a:pathLst>
                <a:path extrusionOk="0" h="2465" w="3370">
                  <a:moveTo>
                    <a:pt x="1117" y="1"/>
                  </a:moveTo>
                  <a:cubicBezTo>
                    <a:pt x="1038" y="1"/>
                    <a:pt x="963" y="29"/>
                    <a:pt x="901" y="70"/>
                  </a:cubicBezTo>
                  <a:lnTo>
                    <a:pt x="201" y="604"/>
                  </a:lnTo>
                  <a:lnTo>
                    <a:pt x="67" y="1071"/>
                  </a:lnTo>
                  <a:cubicBezTo>
                    <a:pt x="1" y="1371"/>
                    <a:pt x="101" y="1672"/>
                    <a:pt x="334" y="1872"/>
                  </a:cubicBezTo>
                  <a:cubicBezTo>
                    <a:pt x="468" y="1972"/>
                    <a:pt x="568" y="2105"/>
                    <a:pt x="701" y="2239"/>
                  </a:cubicBezTo>
                  <a:cubicBezTo>
                    <a:pt x="805" y="2384"/>
                    <a:pt x="961" y="2465"/>
                    <a:pt x="1119" y="2465"/>
                  </a:cubicBezTo>
                  <a:cubicBezTo>
                    <a:pt x="1216" y="2465"/>
                    <a:pt x="1314" y="2435"/>
                    <a:pt x="1402" y="2372"/>
                  </a:cubicBezTo>
                  <a:lnTo>
                    <a:pt x="3036" y="1105"/>
                  </a:lnTo>
                  <a:cubicBezTo>
                    <a:pt x="3109" y="1056"/>
                    <a:pt x="3201" y="1025"/>
                    <a:pt x="3283" y="1025"/>
                  </a:cubicBezTo>
                  <a:cubicBezTo>
                    <a:pt x="3314" y="1025"/>
                    <a:pt x="3343" y="1029"/>
                    <a:pt x="3370" y="1038"/>
                  </a:cubicBezTo>
                  <a:lnTo>
                    <a:pt x="1268" y="37"/>
                  </a:lnTo>
                  <a:cubicBezTo>
                    <a:pt x="1217" y="12"/>
                    <a:pt x="1166" y="1"/>
                    <a:pt x="11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80"/>
            <p:cNvSpPr/>
            <p:nvPr/>
          </p:nvSpPr>
          <p:spPr>
            <a:xfrm>
              <a:off x="3666950" y="825900"/>
              <a:ext cx="140125" cy="103575"/>
            </a:xfrm>
            <a:custGeom>
              <a:rect b="b" l="l" r="r" t="t"/>
              <a:pathLst>
                <a:path extrusionOk="0" h="4143" w="5605">
                  <a:moveTo>
                    <a:pt x="1946" y="1"/>
                  </a:moveTo>
                  <a:cubicBezTo>
                    <a:pt x="1683" y="1"/>
                    <a:pt x="1455" y="133"/>
                    <a:pt x="1335" y="373"/>
                  </a:cubicBezTo>
                  <a:lnTo>
                    <a:pt x="268" y="2774"/>
                  </a:lnTo>
                  <a:cubicBezTo>
                    <a:pt x="201" y="2908"/>
                    <a:pt x="101" y="3008"/>
                    <a:pt x="1" y="3108"/>
                  </a:cubicBezTo>
                  <a:lnTo>
                    <a:pt x="2136" y="4142"/>
                  </a:lnTo>
                  <a:cubicBezTo>
                    <a:pt x="2236" y="4042"/>
                    <a:pt x="2302" y="3942"/>
                    <a:pt x="2369" y="3809"/>
                  </a:cubicBezTo>
                  <a:lnTo>
                    <a:pt x="3437" y="1440"/>
                  </a:lnTo>
                  <a:cubicBezTo>
                    <a:pt x="3559" y="1196"/>
                    <a:pt x="3792" y="1036"/>
                    <a:pt x="4061" y="1036"/>
                  </a:cubicBezTo>
                  <a:cubicBezTo>
                    <a:pt x="4086" y="1036"/>
                    <a:pt x="4111" y="1037"/>
                    <a:pt x="4137" y="1040"/>
                  </a:cubicBezTo>
                  <a:lnTo>
                    <a:pt x="5471" y="1240"/>
                  </a:lnTo>
                  <a:cubicBezTo>
                    <a:pt x="5505" y="1240"/>
                    <a:pt x="5538" y="1273"/>
                    <a:pt x="5605" y="1273"/>
                  </a:cubicBezTo>
                  <a:lnTo>
                    <a:pt x="3503" y="273"/>
                  </a:lnTo>
                  <a:cubicBezTo>
                    <a:pt x="3437" y="239"/>
                    <a:pt x="3403" y="206"/>
                    <a:pt x="3336" y="206"/>
                  </a:cubicBezTo>
                  <a:lnTo>
                    <a:pt x="2036" y="6"/>
                  </a:lnTo>
                  <a:cubicBezTo>
                    <a:pt x="2005" y="2"/>
                    <a:pt x="1975" y="1"/>
                    <a:pt x="19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80"/>
            <p:cNvSpPr/>
            <p:nvPr/>
          </p:nvSpPr>
          <p:spPr>
            <a:xfrm>
              <a:off x="3541025" y="870700"/>
              <a:ext cx="115125" cy="83775"/>
            </a:xfrm>
            <a:custGeom>
              <a:rect b="b" l="l" r="r" t="t"/>
              <a:pathLst>
                <a:path extrusionOk="0" h="3351" w="4605">
                  <a:moveTo>
                    <a:pt x="2378" y="0"/>
                  </a:moveTo>
                  <a:cubicBezTo>
                    <a:pt x="2362" y="0"/>
                    <a:pt x="2347" y="4"/>
                    <a:pt x="2336" y="15"/>
                  </a:cubicBezTo>
                  <a:cubicBezTo>
                    <a:pt x="2236" y="15"/>
                    <a:pt x="2169" y="48"/>
                    <a:pt x="2102" y="115"/>
                  </a:cubicBezTo>
                  <a:lnTo>
                    <a:pt x="268" y="1783"/>
                  </a:lnTo>
                  <a:cubicBezTo>
                    <a:pt x="234" y="1783"/>
                    <a:pt x="234" y="1816"/>
                    <a:pt x="201" y="1850"/>
                  </a:cubicBezTo>
                  <a:cubicBezTo>
                    <a:pt x="168" y="1883"/>
                    <a:pt x="168" y="1883"/>
                    <a:pt x="168" y="1916"/>
                  </a:cubicBezTo>
                  <a:cubicBezTo>
                    <a:pt x="101" y="2017"/>
                    <a:pt x="34" y="2117"/>
                    <a:pt x="1" y="2217"/>
                  </a:cubicBezTo>
                  <a:cubicBezTo>
                    <a:pt x="1" y="2250"/>
                    <a:pt x="1" y="2283"/>
                    <a:pt x="1" y="2317"/>
                  </a:cubicBezTo>
                  <a:lnTo>
                    <a:pt x="2102" y="3351"/>
                  </a:lnTo>
                  <a:cubicBezTo>
                    <a:pt x="2169" y="3151"/>
                    <a:pt x="2269" y="2951"/>
                    <a:pt x="2403" y="2817"/>
                  </a:cubicBezTo>
                  <a:lnTo>
                    <a:pt x="4237" y="1149"/>
                  </a:lnTo>
                  <a:cubicBezTo>
                    <a:pt x="4302" y="1085"/>
                    <a:pt x="4380" y="1048"/>
                    <a:pt x="4464" y="1048"/>
                  </a:cubicBezTo>
                  <a:cubicBezTo>
                    <a:pt x="4510" y="1048"/>
                    <a:pt x="4557" y="1059"/>
                    <a:pt x="4604" y="1083"/>
                  </a:cubicBezTo>
                  <a:lnTo>
                    <a:pt x="2469" y="15"/>
                  </a:lnTo>
                  <a:cubicBezTo>
                    <a:pt x="2447" y="15"/>
                    <a:pt x="2410" y="0"/>
                    <a:pt x="23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80"/>
            <p:cNvSpPr/>
            <p:nvPr/>
          </p:nvSpPr>
          <p:spPr>
            <a:xfrm>
              <a:off x="3463475" y="851775"/>
              <a:ext cx="430325" cy="591525"/>
            </a:xfrm>
            <a:custGeom>
              <a:rect b="b" l="l" r="r" t="t"/>
              <a:pathLst>
                <a:path extrusionOk="0" h="23661" w="17213">
                  <a:moveTo>
                    <a:pt x="10158" y="6761"/>
                  </a:moveTo>
                  <a:cubicBezTo>
                    <a:pt x="11132" y="6761"/>
                    <a:pt x="11909" y="7390"/>
                    <a:pt x="12209" y="8611"/>
                  </a:cubicBezTo>
                  <a:cubicBezTo>
                    <a:pt x="12743" y="10779"/>
                    <a:pt x="11576" y="14015"/>
                    <a:pt x="9574" y="15783"/>
                  </a:cubicBezTo>
                  <a:cubicBezTo>
                    <a:pt x="8703" y="16567"/>
                    <a:pt x="7826" y="16946"/>
                    <a:pt x="7069" y="16946"/>
                  </a:cubicBezTo>
                  <a:cubicBezTo>
                    <a:pt x="6086" y="16946"/>
                    <a:pt x="5306" y="16307"/>
                    <a:pt x="5004" y="15082"/>
                  </a:cubicBezTo>
                  <a:cubicBezTo>
                    <a:pt x="4470" y="12914"/>
                    <a:pt x="5671" y="9712"/>
                    <a:pt x="7673" y="7911"/>
                  </a:cubicBezTo>
                  <a:cubicBezTo>
                    <a:pt x="8532" y="7139"/>
                    <a:pt x="9404" y="6761"/>
                    <a:pt x="10158" y="6761"/>
                  </a:cubicBezTo>
                  <a:close/>
                  <a:moveTo>
                    <a:pt x="12233" y="1"/>
                  </a:moveTo>
                  <a:cubicBezTo>
                    <a:pt x="11960" y="1"/>
                    <a:pt x="11700" y="161"/>
                    <a:pt x="11609" y="405"/>
                  </a:cubicBezTo>
                  <a:lnTo>
                    <a:pt x="10541" y="2807"/>
                  </a:lnTo>
                  <a:cubicBezTo>
                    <a:pt x="10375" y="3074"/>
                    <a:pt x="10141" y="3274"/>
                    <a:pt x="9841" y="3407"/>
                  </a:cubicBezTo>
                  <a:cubicBezTo>
                    <a:pt x="9574" y="3474"/>
                    <a:pt x="9307" y="3574"/>
                    <a:pt x="9074" y="3708"/>
                  </a:cubicBezTo>
                  <a:cubicBezTo>
                    <a:pt x="8994" y="3747"/>
                    <a:pt x="8912" y="3766"/>
                    <a:pt x="8833" y="3766"/>
                  </a:cubicBezTo>
                  <a:cubicBezTo>
                    <a:pt x="8649" y="3766"/>
                    <a:pt x="8487" y="3661"/>
                    <a:pt x="8440" y="3474"/>
                  </a:cubicBezTo>
                  <a:lnTo>
                    <a:pt x="7906" y="2040"/>
                  </a:lnTo>
                  <a:cubicBezTo>
                    <a:pt x="7866" y="1878"/>
                    <a:pt x="7728" y="1790"/>
                    <a:pt x="7588" y="1790"/>
                  </a:cubicBezTo>
                  <a:cubicBezTo>
                    <a:pt x="7497" y="1790"/>
                    <a:pt x="7405" y="1827"/>
                    <a:pt x="7339" y="1906"/>
                  </a:cubicBezTo>
                  <a:lnTo>
                    <a:pt x="5505" y="3574"/>
                  </a:lnTo>
                  <a:cubicBezTo>
                    <a:pt x="5271" y="3774"/>
                    <a:pt x="5171" y="4108"/>
                    <a:pt x="5204" y="4408"/>
                  </a:cubicBezTo>
                  <a:lnTo>
                    <a:pt x="5438" y="6243"/>
                  </a:lnTo>
                  <a:cubicBezTo>
                    <a:pt x="5438" y="6576"/>
                    <a:pt x="5371" y="6876"/>
                    <a:pt x="5171" y="7143"/>
                  </a:cubicBezTo>
                  <a:cubicBezTo>
                    <a:pt x="4904" y="7577"/>
                    <a:pt x="4604" y="7977"/>
                    <a:pt x="4337" y="8411"/>
                  </a:cubicBezTo>
                  <a:cubicBezTo>
                    <a:pt x="4170" y="8644"/>
                    <a:pt x="3903" y="8811"/>
                    <a:pt x="3603" y="8845"/>
                  </a:cubicBezTo>
                  <a:lnTo>
                    <a:pt x="2336" y="8878"/>
                  </a:lnTo>
                  <a:cubicBezTo>
                    <a:pt x="2035" y="8878"/>
                    <a:pt x="1769" y="9078"/>
                    <a:pt x="1635" y="9345"/>
                  </a:cubicBezTo>
                  <a:lnTo>
                    <a:pt x="668" y="12047"/>
                  </a:lnTo>
                  <a:cubicBezTo>
                    <a:pt x="568" y="12314"/>
                    <a:pt x="701" y="12614"/>
                    <a:pt x="968" y="12714"/>
                  </a:cubicBezTo>
                  <a:lnTo>
                    <a:pt x="2002" y="13048"/>
                  </a:lnTo>
                  <a:cubicBezTo>
                    <a:pt x="2269" y="13181"/>
                    <a:pt x="2436" y="13448"/>
                    <a:pt x="2369" y="13748"/>
                  </a:cubicBezTo>
                  <a:cubicBezTo>
                    <a:pt x="2336" y="14148"/>
                    <a:pt x="2269" y="14549"/>
                    <a:pt x="2236" y="14982"/>
                  </a:cubicBezTo>
                  <a:cubicBezTo>
                    <a:pt x="2236" y="15316"/>
                    <a:pt x="2102" y="15616"/>
                    <a:pt x="1902" y="15850"/>
                  </a:cubicBezTo>
                  <a:lnTo>
                    <a:pt x="267" y="17517"/>
                  </a:lnTo>
                  <a:cubicBezTo>
                    <a:pt x="67" y="17751"/>
                    <a:pt x="1" y="18085"/>
                    <a:pt x="34" y="18385"/>
                  </a:cubicBezTo>
                  <a:lnTo>
                    <a:pt x="501" y="20253"/>
                  </a:lnTo>
                  <a:cubicBezTo>
                    <a:pt x="523" y="20407"/>
                    <a:pt x="661" y="20517"/>
                    <a:pt x="800" y="20517"/>
                  </a:cubicBezTo>
                  <a:cubicBezTo>
                    <a:pt x="872" y="20517"/>
                    <a:pt x="945" y="20488"/>
                    <a:pt x="1001" y="20420"/>
                  </a:cubicBezTo>
                  <a:lnTo>
                    <a:pt x="2669" y="19185"/>
                  </a:lnTo>
                  <a:cubicBezTo>
                    <a:pt x="2753" y="19116"/>
                    <a:pt x="2859" y="19081"/>
                    <a:pt x="2965" y="19081"/>
                  </a:cubicBezTo>
                  <a:cubicBezTo>
                    <a:pt x="3113" y="19081"/>
                    <a:pt x="3258" y="19149"/>
                    <a:pt x="3336" y="19285"/>
                  </a:cubicBezTo>
                  <a:cubicBezTo>
                    <a:pt x="3470" y="19419"/>
                    <a:pt x="3570" y="19552"/>
                    <a:pt x="3703" y="19686"/>
                  </a:cubicBezTo>
                  <a:cubicBezTo>
                    <a:pt x="3937" y="19886"/>
                    <a:pt x="4037" y="20186"/>
                    <a:pt x="3970" y="20486"/>
                  </a:cubicBezTo>
                  <a:lnTo>
                    <a:pt x="3236" y="22888"/>
                  </a:lnTo>
                  <a:cubicBezTo>
                    <a:pt x="3136" y="23155"/>
                    <a:pt x="3336" y="23455"/>
                    <a:pt x="3603" y="23455"/>
                  </a:cubicBezTo>
                  <a:lnTo>
                    <a:pt x="4904" y="23655"/>
                  </a:lnTo>
                  <a:cubicBezTo>
                    <a:pt x="4934" y="23659"/>
                    <a:pt x="4965" y="23660"/>
                    <a:pt x="4995" y="23660"/>
                  </a:cubicBezTo>
                  <a:cubicBezTo>
                    <a:pt x="5263" y="23660"/>
                    <a:pt x="5518" y="23528"/>
                    <a:pt x="5638" y="23288"/>
                  </a:cubicBezTo>
                  <a:lnTo>
                    <a:pt x="6672" y="20887"/>
                  </a:lnTo>
                  <a:cubicBezTo>
                    <a:pt x="6839" y="20586"/>
                    <a:pt x="7072" y="20386"/>
                    <a:pt x="7373" y="20286"/>
                  </a:cubicBezTo>
                  <a:cubicBezTo>
                    <a:pt x="7639" y="20186"/>
                    <a:pt x="7906" y="20086"/>
                    <a:pt x="8173" y="19953"/>
                  </a:cubicBezTo>
                  <a:cubicBezTo>
                    <a:pt x="8236" y="19917"/>
                    <a:pt x="8303" y="19900"/>
                    <a:pt x="8370" y="19900"/>
                  </a:cubicBezTo>
                  <a:cubicBezTo>
                    <a:pt x="8553" y="19900"/>
                    <a:pt x="8734" y="20024"/>
                    <a:pt x="8807" y="20219"/>
                  </a:cubicBezTo>
                  <a:lnTo>
                    <a:pt x="9307" y="21620"/>
                  </a:lnTo>
                  <a:cubicBezTo>
                    <a:pt x="9348" y="21782"/>
                    <a:pt x="9486" y="21870"/>
                    <a:pt x="9626" y="21870"/>
                  </a:cubicBezTo>
                  <a:cubicBezTo>
                    <a:pt x="9717" y="21870"/>
                    <a:pt x="9809" y="21833"/>
                    <a:pt x="9874" y="21754"/>
                  </a:cubicBezTo>
                  <a:lnTo>
                    <a:pt x="11709" y="20086"/>
                  </a:lnTo>
                  <a:cubicBezTo>
                    <a:pt x="11942" y="19852"/>
                    <a:pt x="12043" y="19552"/>
                    <a:pt x="12043" y="19252"/>
                  </a:cubicBezTo>
                  <a:lnTo>
                    <a:pt x="11776" y="17417"/>
                  </a:lnTo>
                  <a:cubicBezTo>
                    <a:pt x="11776" y="17117"/>
                    <a:pt x="11842" y="16784"/>
                    <a:pt x="12043" y="16517"/>
                  </a:cubicBezTo>
                  <a:cubicBezTo>
                    <a:pt x="12309" y="16083"/>
                    <a:pt x="12610" y="15683"/>
                    <a:pt x="12876" y="15249"/>
                  </a:cubicBezTo>
                  <a:cubicBezTo>
                    <a:pt x="13043" y="15016"/>
                    <a:pt x="13310" y="14849"/>
                    <a:pt x="13610" y="14816"/>
                  </a:cubicBezTo>
                  <a:lnTo>
                    <a:pt x="14878" y="14782"/>
                  </a:lnTo>
                  <a:cubicBezTo>
                    <a:pt x="15178" y="14782"/>
                    <a:pt x="15445" y="14582"/>
                    <a:pt x="15545" y="14315"/>
                  </a:cubicBezTo>
                  <a:lnTo>
                    <a:pt x="16546" y="11613"/>
                  </a:lnTo>
                  <a:cubicBezTo>
                    <a:pt x="16646" y="11346"/>
                    <a:pt x="16512" y="11046"/>
                    <a:pt x="16246" y="10979"/>
                  </a:cubicBezTo>
                  <a:lnTo>
                    <a:pt x="15211" y="10613"/>
                  </a:lnTo>
                  <a:cubicBezTo>
                    <a:pt x="14945" y="10512"/>
                    <a:pt x="14778" y="10212"/>
                    <a:pt x="14845" y="9945"/>
                  </a:cubicBezTo>
                  <a:cubicBezTo>
                    <a:pt x="14911" y="9512"/>
                    <a:pt x="14945" y="9111"/>
                    <a:pt x="14978" y="8678"/>
                  </a:cubicBezTo>
                  <a:cubicBezTo>
                    <a:pt x="14978" y="8344"/>
                    <a:pt x="15111" y="8044"/>
                    <a:pt x="15312" y="7810"/>
                  </a:cubicBezTo>
                  <a:lnTo>
                    <a:pt x="16946" y="6109"/>
                  </a:lnTo>
                  <a:cubicBezTo>
                    <a:pt x="17146" y="5876"/>
                    <a:pt x="17213" y="5576"/>
                    <a:pt x="17180" y="5275"/>
                  </a:cubicBezTo>
                  <a:lnTo>
                    <a:pt x="16713" y="3441"/>
                  </a:lnTo>
                  <a:cubicBezTo>
                    <a:pt x="16713" y="3263"/>
                    <a:pt x="16564" y="3159"/>
                    <a:pt x="16416" y="3159"/>
                  </a:cubicBezTo>
                  <a:cubicBezTo>
                    <a:pt x="16342" y="3159"/>
                    <a:pt x="16268" y="3185"/>
                    <a:pt x="16212" y="3241"/>
                  </a:cubicBezTo>
                  <a:lnTo>
                    <a:pt x="14578" y="4508"/>
                  </a:lnTo>
                  <a:cubicBezTo>
                    <a:pt x="14487" y="4573"/>
                    <a:pt x="14386" y="4603"/>
                    <a:pt x="14286" y="4603"/>
                  </a:cubicBezTo>
                  <a:cubicBezTo>
                    <a:pt x="14130" y="4603"/>
                    <a:pt x="13979" y="4530"/>
                    <a:pt x="13877" y="4408"/>
                  </a:cubicBezTo>
                  <a:cubicBezTo>
                    <a:pt x="13744" y="4241"/>
                    <a:pt x="13644" y="4108"/>
                    <a:pt x="13510" y="4008"/>
                  </a:cubicBezTo>
                  <a:cubicBezTo>
                    <a:pt x="13277" y="3808"/>
                    <a:pt x="13177" y="3507"/>
                    <a:pt x="13243" y="3207"/>
                  </a:cubicBezTo>
                  <a:lnTo>
                    <a:pt x="13977" y="772"/>
                  </a:lnTo>
                  <a:cubicBezTo>
                    <a:pt x="14077" y="505"/>
                    <a:pt x="13877" y="238"/>
                    <a:pt x="13610" y="205"/>
                  </a:cubicBezTo>
                  <a:lnTo>
                    <a:pt x="12309" y="5"/>
                  </a:lnTo>
                  <a:cubicBezTo>
                    <a:pt x="12284" y="2"/>
                    <a:pt x="12258" y="1"/>
                    <a:pt x="1223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80"/>
            <p:cNvSpPr/>
            <p:nvPr/>
          </p:nvSpPr>
          <p:spPr>
            <a:xfrm>
              <a:off x="3463475" y="851775"/>
              <a:ext cx="430325" cy="591525"/>
            </a:xfrm>
            <a:custGeom>
              <a:rect b="b" l="l" r="r" t="t"/>
              <a:pathLst>
                <a:path extrusionOk="0" h="23661" w="17213">
                  <a:moveTo>
                    <a:pt x="10158" y="6761"/>
                  </a:moveTo>
                  <a:cubicBezTo>
                    <a:pt x="11132" y="6761"/>
                    <a:pt x="11909" y="7390"/>
                    <a:pt x="12209" y="8611"/>
                  </a:cubicBezTo>
                  <a:cubicBezTo>
                    <a:pt x="12743" y="10779"/>
                    <a:pt x="11576" y="14015"/>
                    <a:pt x="9574" y="15783"/>
                  </a:cubicBezTo>
                  <a:cubicBezTo>
                    <a:pt x="8703" y="16567"/>
                    <a:pt x="7826" y="16946"/>
                    <a:pt x="7069" y="16946"/>
                  </a:cubicBezTo>
                  <a:cubicBezTo>
                    <a:pt x="6086" y="16946"/>
                    <a:pt x="5306" y="16307"/>
                    <a:pt x="5004" y="15082"/>
                  </a:cubicBezTo>
                  <a:cubicBezTo>
                    <a:pt x="4470" y="12914"/>
                    <a:pt x="5671" y="9712"/>
                    <a:pt x="7673" y="7911"/>
                  </a:cubicBezTo>
                  <a:cubicBezTo>
                    <a:pt x="8532" y="7139"/>
                    <a:pt x="9404" y="6761"/>
                    <a:pt x="10158" y="6761"/>
                  </a:cubicBezTo>
                  <a:close/>
                  <a:moveTo>
                    <a:pt x="12233" y="1"/>
                  </a:moveTo>
                  <a:cubicBezTo>
                    <a:pt x="11960" y="1"/>
                    <a:pt x="11700" y="161"/>
                    <a:pt x="11609" y="405"/>
                  </a:cubicBezTo>
                  <a:lnTo>
                    <a:pt x="10541" y="2807"/>
                  </a:lnTo>
                  <a:cubicBezTo>
                    <a:pt x="10375" y="3074"/>
                    <a:pt x="10141" y="3274"/>
                    <a:pt x="9841" y="3407"/>
                  </a:cubicBezTo>
                  <a:cubicBezTo>
                    <a:pt x="9574" y="3474"/>
                    <a:pt x="9307" y="3574"/>
                    <a:pt x="9074" y="3708"/>
                  </a:cubicBezTo>
                  <a:cubicBezTo>
                    <a:pt x="8994" y="3747"/>
                    <a:pt x="8912" y="3766"/>
                    <a:pt x="8833" y="3766"/>
                  </a:cubicBezTo>
                  <a:cubicBezTo>
                    <a:pt x="8649" y="3766"/>
                    <a:pt x="8487" y="3661"/>
                    <a:pt x="8440" y="3474"/>
                  </a:cubicBezTo>
                  <a:lnTo>
                    <a:pt x="7906" y="2040"/>
                  </a:lnTo>
                  <a:cubicBezTo>
                    <a:pt x="7866" y="1878"/>
                    <a:pt x="7728" y="1790"/>
                    <a:pt x="7588" y="1790"/>
                  </a:cubicBezTo>
                  <a:cubicBezTo>
                    <a:pt x="7497" y="1790"/>
                    <a:pt x="7405" y="1827"/>
                    <a:pt x="7339" y="1906"/>
                  </a:cubicBezTo>
                  <a:lnTo>
                    <a:pt x="5505" y="3574"/>
                  </a:lnTo>
                  <a:cubicBezTo>
                    <a:pt x="5271" y="3774"/>
                    <a:pt x="5171" y="4108"/>
                    <a:pt x="5204" y="4408"/>
                  </a:cubicBezTo>
                  <a:lnTo>
                    <a:pt x="5438" y="6243"/>
                  </a:lnTo>
                  <a:cubicBezTo>
                    <a:pt x="5438" y="6576"/>
                    <a:pt x="5371" y="6876"/>
                    <a:pt x="5171" y="7143"/>
                  </a:cubicBezTo>
                  <a:cubicBezTo>
                    <a:pt x="4904" y="7577"/>
                    <a:pt x="4604" y="7977"/>
                    <a:pt x="4337" y="8411"/>
                  </a:cubicBezTo>
                  <a:cubicBezTo>
                    <a:pt x="4170" y="8644"/>
                    <a:pt x="3903" y="8811"/>
                    <a:pt x="3603" y="8845"/>
                  </a:cubicBezTo>
                  <a:lnTo>
                    <a:pt x="2336" y="8878"/>
                  </a:lnTo>
                  <a:cubicBezTo>
                    <a:pt x="2035" y="8878"/>
                    <a:pt x="1769" y="9078"/>
                    <a:pt x="1635" y="9345"/>
                  </a:cubicBezTo>
                  <a:lnTo>
                    <a:pt x="668" y="12047"/>
                  </a:lnTo>
                  <a:cubicBezTo>
                    <a:pt x="568" y="12314"/>
                    <a:pt x="701" y="12614"/>
                    <a:pt x="968" y="12714"/>
                  </a:cubicBezTo>
                  <a:lnTo>
                    <a:pt x="2002" y="13048"/>
                  </a:lnTo>
                  <a:cubicBezTo>
                    <a:pt x="2269" y="13181"/>
                    <a:pt x="2436" y="13448"/>
                    <a:pt x="2369" y="13748"/>
                  </a:cubicBezTo>
                  <a:cubicBezTo>
                    <a:pt x="2336" y="14148"/>
                    <a:pt x="2269" y="14549"/>
                    <a:pt x="2236" y="14982"/>
                  </a:cubicBezTo>
                  <a:cubicBezTo>
                    <a:pt x="2236" y="15316"/>
                    <a:pt x="2102" y="15616"/>
                    <a:pt x="1902" y="15850"/>
                  </a:cubicBezTo>
                  <a:lnTo>
                    <a:pt x="267" y="17517"/>
                  </a:lnTo>
                  <a:cubicBezTo>
                    <a:pt x="67" y="17751"/>
                    <a:pt x="1" y="18085"/>
                    <a:pt x="34" y="18385"/>
                  </a:cubicBezTo>
                  <a:lnTo>
                    <a:pt x="501" y="20253"/>
                  </a:lnTo>
                  <a:cubicBezTo>
                    <a:pt x="523" y="20407"/>
                    <a:pt x="661" y="20517"/>
                    <a:pt x="800" y="20517"/>
                  </a:cubicBezTo>
                  <a:cubicBezTo>
                    <a:pt x="872" y="20517"/>
                    <a:pt x="945" y="20488"/>
                    <a:pt x="1001" y="20420"/>
                  </a:cubicBezTo>
                  <a:lnTo>
                    <a:pt x="2669" y="19185"/>
                  </a:lnTo>
                  <a:cubicBezTo>
                    <a:pt x="2753" y="19116"/>
                    <a:pt x="2859" y="19081"/>
                    <a:pt x="2965" y="19081"/>
                  </a:cubicBezTo>
                  <a:cubicBezTo>
                    <a:pt x="3113" y="19081"/>
                    <a:pt x="3258" y="19149"/>
                    <a:pt x="3336" y="19285"/>
                  </a:cubicBezTo>
                  <a:cubicBezTo>
                    <a:pt x="3470" y="19419"/>
                    <a:pt x="3570" y="19552"/>
                    <a:pt x="3703" y="19686"/>
                  </a:cubicBezTo>
                  <a:cubicBezTo>
                    <a:pt x="3937" y="19886"/>
                    <a:pt x="4037" y="20186"/>
                    <a:pt x="3970" y="20486"/>
                  </a:cubicBezTo>
                  <a:lnTo>
                    <a:pt x="3236" y="22888"/>
                  </a:lnTo>
                  <a:cubicBezTo>
                    <a:pt x="3136" y="23155"/>
                    <a:pt x="3336" y="23455"/>
                    <a:pt x="3603" y="23455"/>
                  </a:cubicBezTo>
                  <a:lnTo>
                    <a:pt x="4904" y="23655"/>
                  </a:lnTo>
                  <a:cubicBezTo>
                    <a:pt x="4934" y="23659"/>
                    <a:pt x="4965" y="23660"/>
                    <a:pt x="4995" y="23660"/>
                  </a:cubicBezTo>
                  <a:cubicBezTo>
                    <a:pt x="5263" y="23660"/>
                    <a:pt x="5518" y="23528"/>
                    <a:pt x="5638" y="23288"/>
                  </a:cubicBezTo>
                  <a:lnTo>
                    <a:pt x="6672" y="20887"/>
                  </a:lnTo>
                  <a:cubicBezTo>
                    <a:pt x="6839" y="20586"/>
                    <a:pt x="7072" y="20386"/>
                    <a:pt x="7373" y="20286"/>
                  </a:cubicBezTo>
                  <a:cubicBezTo>
                    <a:pt x="7639" y="20186"/>
                    <a:pt x="7906" y="20086"/>
                    <a:pt x="8173" y="19953"/>
                  </a:cubicBezTo>
                  <a:cubicBezTo>
                    <a:pt x="8236" y="19917"/>
                    <a:pt x="8303" y="19900"/>
                    <a:pt x="8370" y="19900"/>
                  </a:cubicBezTo>
                  <a:cubicBezTo>
                    <a:pt x="8553" y="19900"/>
                    <a:pt x="8734" y="20024"/>
                    <a:pt x="8807" y="20219"/>
                  </a:cubicBezTo>
                  <a:lnTo>
                    <a:pt x="9307" y="21620"/>
                  </a:lnTo>
                  <a:cubicBezTo>
                    <a:pt x="9348" y="21782"/>
                    <a:pt x="9486" y="21870"/>
                    <a:pt x="9626" y="21870"/>
                  </a:cubicBezTo>
                  <a:cubicBezTo>
                    <a:pt x="9717" y="21870"/>
                    <a:pt x="9809" y="21833"/>
                    <a:pt x="9874" y="21754"/>
                  </a:cubicBezTo>
                  <a:lnTo>
                    <a:pt x="11709" y="20086"/>
                  </a:lnTo>
                  <a:cubicBezTo>
                    <a:pt x="11942" y="19852"/>
                    <a:pt x="12043" y="19552"/>
                    <a:pt x="12043" y="19252"/>
                  </a:cubicBezTo>
                  <a:lnTo>
                    <a:pt x="11776" y="17417"/>
                  </a:lnTo>
                  <a:cubicBezTo>
                    <a:pt x="11776" y="17117"/>
                    <a:pt x="11842" y="16784"/>
                    <a:pt x="12043" y="16517"/>
                  </a:cubicBezTo>
                  <a:cubicBezTo>
                    <a:pt x="12309" y="16083"/>
                    <a:pt x="12610" y="15683"/>
                    <a:pt x="12876" y="15249"/>
                  </a:cubicBezTo>
                  <a:cubicBezTo>
                    <a:pt x="13043" y="15016"/>
                    <a:pt x="13310" y="14849"/>
                    <a:pt x="13610" y="14816"/>
                  </a:cubicBezTo>
                  <a:lnTo>
                    <a:pt x="14878" y="14782"/>
                  </a:lnTo>
                  <a:cubicBezTo>
                    <a:pt x="15178" y="14782"/>
                    <a:pt x="15445" y="14582"/>
                    <a:pt x="15545" y="14315"/>
                  </a:cubicBezTo>
                  <a:lnTo>
                    <a:pt x="16546" y="11613"/>
                  </a:lnTo>
                  <a:cubicBezTo>
                    <a:pt x="16646" y="11346"/>
                    <a:pt x="16512" y="11046"/>
                    <a:pt x="16246" y="10979"/>
                  </a:cubicBezTo>
                  <a:lnTo>
                    <a:pt x="15211" y="10613"/>
                  </a:lnTo>
                  <a:cubicBezTo>
                    <a:pt x="14945" y="10512"/>
                    <a:pt x="14778" y="10212"/>
                    <a:pt x="14845" y="9945"/>
                  </a:cubicBezTo>
                  <a:cubicBezTo>
                    <a:pt x="14911" y="9512"/>
                    <a:pt x="14945" y="9111"/>
                    <a:pt x="14978" y="8678"/>
                  </a:cubicBezTo>
                  <a:cubicBezTo>
                    <a:pt x="14978" y="8344"/>
                    <a:pt x="15111" y="8044"/>
                    <a:pt x="15312" y="7810"/>
                  </a:cubicBezTo>
                  <a:lnTo>
                    <a:pt x="16946" y="6109"/>
                  </a:lnTo>
                  <a:cubicBezTo>
                    <a:pt x="17146" y="5876"/>
                    <a:pt x="17213" y="5576"/>
                    <a:pt x="17180" y="5275"/>
                  </a:cubicBezTo>
                  <a:lnTo>
                    <a:pt x="16713" y="3441"/>
                  </a:lnTo>
                  <a:cubicBezTo>
                    <a:pt x="16713" y="3263"/>
                    <a:pt x="16564" y="3159"/>
                    <a:pt x="16416" y="3159"/>
                  </a:cubicBezTo>
                  <a:cubicBezTo>
                    <a:pt x="16342" y="3159"/>
                    <a:pt x="16268" y="3185"/>
                    <a:pt x="16212" y="3241"/>
                  </a:cubicBezTo>
                  <a:lnTo>
                    <a:pt x="14578" y="4508"/>
                  </a:lnTo>
                  <a:cubicBezTo>
                    <a:pt x="14487" y="4573"/>
                    <a:pt x="14386" y="4603"/>
                    <a:pt x="14286" y="4603"/>
                  </a:cubicBezTo>
                  <a:cubicBezTo>
                    <a:pt x="14130" y="4603"/>
                    <a:pt x="13979" y="4530"/>
                    <a:pt x="13877" y="4408"/>
                  </a:cubicBezTo>
                  <a:cubicBezTo>
                    <a:pt x="13744" y="4241"/>
                    <a:pt x="13644" y="4108"/>
                    <a:pt x="13510" y="4008"/>
                  </a:cubicBezTo>
                  <a:cubicBezTo>
                    <a:pt x="13277" y="3808"/>
                    <a:pt x="13177" y="3507"/>
                    <a:pt x="13243" y="3207"/>
                  </a:cubicBezTo>
                  <a:lnTo>
                    <a:pt x="13977" y="772"/>
                  </a:lnTo>
                  <a:cubicBezTo>
                    <a:pt x="14077" y="505"/>
                    <a:pt x="13877" y="238"/>
                    <a:pt x="13610" y="205"/>
                  </a:cubicBezTo>
                  <a:lnTo>
                    <a:pt x="12309" y="5"/>
                  </a:lnTo>
                  <a:cubicBezTo>
                    <a:pt x="12284" y="2"/>
                    <a:pt x="12258" y="1"/>
                    <a:pt x="1223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80"/>
            <p:cNvSpPr/>
            <p:nvPr/>
          </p:nvSpPr>
          <p:spPr>
            <a:xfrm>
              <a:off x="1833150" y="886700"/>
              <a:ext cx="1280925" cy="3282700"/>
            </a:xfrm>
            <a:custGeom>
              <a:rect b="b" l="l" r="r" t="t"/>
              <a:pathLst>
                <a:path extrusionOk="0" h="131308" w="51237">
                  <a:moveTo>
                    <a:pt x="45913" y="1"/>
                  </a:moveTo>
                  <a:cubicBezTo>
                    <a:pt x="45446" y="1"/>
                    <a:pt x="44988" y="100"/>
                    <a:pt x="44566" y="342"/>
                  </a:cubicBezTo>
                  <a:lnTo>
                    <a:pt x="2302" y="24760"/>
                  </a:lnTo>
                  <a:cubicBezTo>
                    <a:pt x="934" y="25527"/>
                    <a:pt x="67" y="26962"/>
                    <a:pt x="0" y="28529"/>
                  </a:cubicBezTo>
                  <a:lnTo>
                    <a:pt x="0" y="126800"/>
                  </a:lnTo>
                  <a:cubicBezTo>
                    <a:pt x="0" y="128367"/>
                    <a:pt x="968" y="130169"/>
                    <a:pt x="2135" y="130836"/>
                  </a:cubicBezTo>
                  <a:cubicBezTo>
                    <a:pt x="2681" y="131154"/>
                    <a:pt x="3400" y="131307"/>
                    <a:pt x="4146" y="131307"/>
                  </a:cubicBezTo>
                  <a:cubicBezTo>
                    <a:pt x="5042" y="131307"/>
                    <a:pt x="5978" y="131087"/>
                    <a:pt x="6705" y="130669"/>
                  </a:cubicBezTo>
                  <a:lnTo>
                    <a:pt x="48835" y="106352"/>
                  </a:lnTo>
                  <a:cubicBezTo>
                    <a:pt x="50236" y="105418"/>
                    <a:pt x="51137" y="103850"/>
                    <a:pt x="51237" y="102149"/>
                  </a:cubicBezTo>
                  <a:lnTo>
                    <a:pt x="51237" y="4212"/>
                  </a:lnTo>
                  <a:cubicBezTo>
                    <a:pt x="51237" y="2677"/>
                    <a:pt x="49969" y="1610"/>
                    <a:pt x="48769" y="943"/>
                  </a:cubicBezTo>
                  <a:cubicBezTo>
                    <a:pt x="47970" y="464"/>
                    <a:pt x="46923" y="1"/>
                    <a:pt x="4591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80"/>
            <p:cNvSpPr/>
            <p:nvPr/>
          </p:nvSpPr>
          <p:spPr>
            <a:xfrm>
              <a:off x="1833150" y="1548225"/>
              <a:ext cx="153475" cy="2620975"/>
            </a:xfrm>
            <a:custGeom>
              <a:rect b="b" l="l" r="r" t="t"/>
              <a:pathLst>
                <a:path extrusionOk="0" h="104839" w="6139">
                  <a:moveTo>
                    <a:pt x="6138" y="104475"/>
                  </a:moveTo>
                  <a:lnTo>
                    <a:pt x="6138" y="104475"/>
                  </a:lnTo>
                  <a:cubicBezTo>
                    <a:pt x="6107" y="104487"/>
                    <a:pt x="6075" y="104499"/>
                    <a:pt x="6044" y="104510"/>
                  </a:cubicBezTo>
                  <a:lnTo>
                    <a:pt x="6044" y="104510"/>
                  </a:lnTo>
                  <a:cubicBezTo>
                    <a:pt x="6075" y="104499"/>
                    <a:pt x="6106" y="104487"/>
                    <a:pt x="6138" y="104475"/>
                  </a:cubicBezTo>
                  <a:close/>
                  <a:moveTo>
                    <a:pt x="634" y="0"/>
                  </a:moveTo>
                  <a:cubicBezTo>
                    <a:pt x="234" y="634"/>
                    <a:pt x="34" y="1334"/>
                    <a:pt x="0" y="2068"/>
                  </a:cubicBezTo>
                  <a:lnTo>
                    <a:pt x="0" y="100339"/>
                  </a:lnTo>
                  <a:cubicBezTo>
                    <a:pt x="0" y="101873"/>
                    <a:pt x="968" y="103708"/>
                    <a:pt x="2135" y="104375"/>
                  </a:cubicBezTo>
                  <a:cubicBezTo>
                    <a:pt x="2676" y="104689"/>
                    <a:pt x="3390" y="104839"/>
                    <a:pt x="4134" y="104839"/>
                  </a:cubicBezTo>
                  <a:cubicBezTo>
                    <a:pt x="4779" y="104839"/>
                    <a:pt x="5446" y="104726"/>
                    <a:pt x="6044" y="104510"/>
                  </a:cubicBezTo>
                  <a:lnTo>
                    <a:pt x="6044" y="104510"/>
                  </a:lnTo>
                  <a:cubicBezTo>
                    <a:pt x="5759" y="104611"/>
                    <a:pt x="5487" y="104660"/>
                    <a:pt x="5233" y="104660"/>
                  </a:cubicBezTo>
                  <a:cubicBezTo>
                    <a:pt x="4157" y="104660"/>
                    <a:pt x="3403" y="103787"/>
                    <a:pt x="3403" y="102307"/>
                  </a:cubicBezTo>
                  <a:lnTo>
                    <a:pt x="3403" y="5037"/>
                  </a:lnTo>
                  <a:cubicBezTo>
                    <a:pt x="3470" y="4003"/>
                    <a:pt x="3870" y="3002"/>
                    <a:pt x="4537" y="2235"/>
                  </a:cubicBezTo>
                  <a:lnTo>
                    <a:pt x="634"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80"/>
            <p:cNvSpPr/>
            <p:nvPr/>
          </p:nvSpPr>
          <p:spPr>
            <a:xfrm>
              <a:off x="1849000" y="886700"/>
              <a:ext cx="1265075" cy="716575"/>
            </a:xfrm>
            <a:custGeom>
              <a:rect b="b" l="l" r="r" t="t"/>
              <a:pathLst>
                <a:path extrusionOk="0" h="28663" w="50603">
                  <a:moveTo>
                    <a:pt x="45279" y="1"/>
                  </a:moveTo>
                  <a:cubicBezTo>
                    <a:pt x="44812" y="1"/>
                    <a:pt x="44354" y="100"/>
                    <a:pt x="43932" y="342"/>
                  </a:cubicBezTo>
                  <a:lnTo>
                    <a:pt x="1435" y="24860"/>
                  </a:lnTo>
                  <a:cubicBezTo>
                    <a:pt x="834" y="25260"/>
                    <a:pt x="334" y="25827"/>
                    <a:pt x="0" y="26461"/>
                  </a:cubicBezTo>
                  <a:lnTo>
                    <a:pt x="3903" y="28663"/>
                  </a:lnTo>
                  <a:cubicBezTo>
                    <a:pt x="4203" y="28329"/>
                    <a:pt x="4537" y="28029"/>
                    <a:pt x="4937" y="27795"/>
                  </a:cubicBezTo>
                  <a:lnTo>
                    <a:pt x="48201" y="2811"/>
                  </a:lnTo>
                  <a:cubicBezTo>
                    <a:pt x="48587" y="2588"/>
                    <a:pt x="48951" y="2482"/>
                    <a:pt x="49273" y="2482"/>
                  </a:cubicBezTo>
                  <a:cubicBezTo>
                    <a:pt x="50011" y="2482"/>
                    <a:pt x="50533" y="3037"/>
                    <a:pt x="50603" y="4012"/>
                  </a:cubicBezTo>
                  <a:cubicBezTo>
                    <a:pt x="50536" y="2511"/>
                    <a:pt x="49335" y="1610"/>
                    <a:pt x="48135" y="943"/>
                  </a:cubicBezTo>
                  <a:cubicBezTo>
                    <a:pt x="47336" y="464"/>
                    <a:pt x="46289" y="1"/>
                    <a:pt x="4527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80"/>
            <p:cNvSpPr/>
            <p:nvPr/>
          </p:nvSpPr>
          <p:spPr>
            <a:xfrm>
              <a:off x="1918200" y="949100"/>
              <a:ext cx="1195875" cy="3215775"/>
            </a:xfrm>
            <a:custGeom>
              <a:rect b="b" l="l" r="r" t="t"/>
              <a:pathLst>
                <a:path extrusionOk="0" h="128631" w="47835">
                  <a:moveTo>
                    <a:pt x="46525" y="1"/>
                  </a:moveTo>
                  <a:cubicBezTo>
                    <a:pt x="46198" y="1"/>
                    <a:pt x="45827" y="112"/>
                    <a:pt x="45433" y="348"/>
                  </a:cubicBezTo>
                  <a:lnTo>
                    <a:pt x="2169" y="25299"/>
                  </a:lnTo>
                  <a:cubicBezTo>
                    <a:pt x="901" y="26133"/>
                    <a:pt x="101" y="27501"/>
                    <a:pt x="1" y="29002"/>
                  </a:cubicBezTo>
                  <a:lnTo>
                    <a:pt x="1" y="126272"/>
                  </a:lnTo>
                  <a:cubicBezTo>
                    <a:pt x="1" y="127761"/>
                    <a:pt x="755" y="128631"/>
                    <a:pt x="1836" y="128631"/>
                  </a:cubicBezTo>
                  <a:cubicBezTo>
                    <a:pt x="2279" y="128631"/>
                    <a:pt x="2779" y="128484"/>
                    <a:pt x="3303" y="128173"/>
                  </a:cubicBezTo>
                  <a:lnTo>
                    <a:pt x="45433" y="103856"/>
                  </a:lnTo>
                  <a:cubicBezTo>
                    <a:pt x="46834" y="102922"/>
                    <a:pt x="47735" y="101354"/>
                    <a:pt x="47835" y="99653"/>
                  </a:cubicBezTo>
                  <a:lnTo>
                    <a:pt x="47835" y="1716"/>
                  </a:lnTo>
                  <a:cubicBezTo>
                    <a:pt x="47835" y="635"/>
                    <a:pt x="47305" y="1"/>
                    <a:pt x="4652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80"/>
            <p:cNvSpPr/>
            <p:nvPr/>
          </p:nvSpPr>
          <p:spPr>
            <a:xfrm>
              <a:off x="1918200" y="949100"/>
              <a:ext cx="1195875" cy="3215775"/>
            </a:xfrm>
            <a:custGeom>
              <a:rect b="b" l="l" r="r" t="t"/>
              <a:pathLst>
                <a:path extrusionOk="0" h="128631" w="47835">
                  <a:moveTo>
                    <a:pt x="46525" y="1"/>
                  </a:moveTo>
                  <a:cubicBezTo>
                    <a:pt x="46198" y="1"/>
                    <a:pt x="45827" y="112"/>
                    <a:pt x="45433" y="348"/>
                  </a:cubicBezTo>
                  <a:lnTo>
                    <a:pt x="2169" y="25299"/>
                  </a:lnTo>
                  <a:cubicBezTo>
                    <a:pt x="901" y="26133"/>
                    <a:pt x="101" y="27501"/>
                    <a:pt x="1" y="29002"/>
                  </a:cubicBezTo>
                  <a:lnTo>
                    <a:pt x="1" y="126272"/>
                  </a:lnTo>
                  <a:cubicBezTo>
                    <a:pt x="1" y="127761"/>
                    <a:pt x="755" y="128631"/>
                    <a:pt x="1836" y="128631"/>
                  </a:cubicBezTo>
                  <a:cubicBezTo>
                    <a:pt x="2279" y="128631"/>
                    <a:pt x="2779" y="128484"/>
                    <a:pt x="3303" y="128173"/>
                  </a:cubicBezTo>
                  <a:lnTo>
                    <a:pt x="45433" y="103856"/>
                  </a:lnTo>
                  <a:cubicBezTo>
                    <a:pt x="46834" y="102922"/>
                    <a:pt x="47735" y="101354"/>
                    <a:pt x="47835" y="99653"/>
                  </a:cubicBezTo>
                  <a:lnTo>
                    <a:pt x="47835" y="1716"/>
                  </a:lnTo>
                  <a:cubicBezTo>
                    <a:pt x="47835" y="635"/>
                    <a:pt x="47305" y="1"/>
                    <a:pt x="4652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80"/>
            <p:cNvSpPr/>
            <p:nvPr/>
          </p:nvSpPr>
          <p:spPr>
            <a:xfrm>
              <a:off x="1969075" y="1102950"/>
              <a:ext cx="1090800" cy="2927925"/>
            </a:xfrm>
            <a:custGeom>
              <a:rect b="b" l="l" r="r" t="t"/>
              <a:pathLst>
                <a:path extrusionOk="0" h="117117" w="43632">
                  <a:moveTo>
                    <a:pt x="41993" y="1"/>
                  </a:moveTo>
                  <a:cubicBezTo>
                    <a:pt x="41600" y="1"/>
                    <a:pt x="41159" y="129"/>
                    <a:pt x="40696" y="399"/>
                  </a:cubicBezTo>
                  <a:lnTo>
                    <a:pt x="40463" y="532"/>
                  </a:lnTo>
                  <a:lnTo>
                    <a:pt x="32657" y="5035"/>
                  </a:lnTo>
                  <a:cubicBezTo>
                    <a:pt x="31990" y="5502"/>
                    <a:pt x="31590" y="6270"/>
                    <a:pt x="31556" y="7104"/>
                  </a:cubicBezTo>
                  <a:lnTo>
                    <a:pt x="31556" y="10873"/>
                  </a:lnTo>
                  <a:cubicBezTo>
                    <a:pt x="31456" y="12074"/>
                    <a:pt x="30756" y="13175"/>
                    <a:pt x="29722" y="13842"/>
                  </a:cubicBezTo>
                  <a:lnTo>
                    <a:pt x="13410" y="23348"/>
                  </a:lnTo>
                  <a:cubicBezTo>
                    <a:pt x="13104" y="23522"/>
                    <a:pt x="12816" y="23605"/>
                    <a:pt x="12565" y="23605"/>
                  </a:cubicBezTo>
                  <a:cubicBezTo>
                    <a:pt x="11994" y="23605"/>
                    <a:pt x="11609" y="23178"/>
                    <a:pt x="11609" y="22414"/>
                  </a:cubicBezTo>
                  <a:lnTo>
                    <a:pt x="11609" y="19145"/>
                  </a:lnTo>
                  <a:cubicBezTo>
                    <a:pt x="11609" y="18424"/>
                    <a:pt x="11151" y="18068"/>
                    <a:pt x="10577" y="18068"/>
                  </a:cubicBezTo>
                  <a:cubicBezTo>
                    <a:pt x="10301" y="18068"/>
                    <a:pt x="9999" y="18150"/>
                    <a:pt x="9708" y="18312"/>
                  </a:cubicBezTo>
                  <a:lnTo>
                    <a:pt x="8473" y="19012"/>
                  </a:lnTo>
                  <a:lnTo>
                    <a:pt x="7940" y="19312"/>
                  </a:lnTo>
                  <a:lnTo>
                    <a:pt x="7539" y="19546"/>
                  </a:lnTo>
                  <a:lnTo>
                    <a:pt x="2302" y="22548"/>
                  </a:lnTo>
                  <a:cubicBezTo>
                    <a:pt x="2135" y="22648"/>
                    <a:pt x="2002" y="22781"/>
                    <a:pt x="1835" y="22881"/>
                  </a:cubicBezTo>
                  <a:lnTo>
                    <a:pt x="1602" y="23082"/>
                  </a:lnTo>
                  <a:cubicBezTo>
                    <a:pt x="668" y="23982"/>
                    <a:pt x="67" y="25250"/>
                    <a:pt x="1" y="26551"/>
                  </a:cubicBezTo>
                  <a:lnTo>
                    <a:pt x="1" y="115481"/>
                  </a:lnTo>
                  <a:cubicBezTo>
                    <a:pt x="1" y="116514"/>
                    <a:pt x="529" y="117117"/>
                    <a:pt x="1272" y="117117"/>
                  </a:cubicBezTo>
                  <a:cubicBezTo>
                    <a:pt x="1585" y="117117"/>
                    <a:pt x="1936" y="117010"/>
                    <a:pt x="2302" y="116782"/>
                  </a:cubicBezTo>
                  <a:lnTo>
                    <a:pt x="41330" y="94266"/>
                  </a:lnTo>
                  <a:cubicBezTo>
                    <a:pt x="42664" y="93399"/>
                    <a:pt x="43532" y="91898"/>
                    <a:pt x="43632" y="90296"/>
                  </a:cubicBezTo>
                  <a:lnTo>
                    <a:pt x="43632" y="2100"/>
                  </a:lnTo>
                  <a:cubicBezTo>
                    <a:pt x="43632" y="772"/>
                    <a:pt x="42958" y="1"/>
                    <a:pt x="41993"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80"/>
            <p:cNvSpPr/>
            <p:nvPr/>
          </p:nvSpPr>
          <p:spPr>
            <a:xfrm>
              <a:off x="1969075" y="1116250"/>
              <a:ext cx="1011575" cy="2840375"/>
            </a:xfrm>
            <a:custGeom>
              <a:rect b="b" l="l" r="r" t="t"/>
              <a:pathLst>
                <a:path extrusionOk="0" h="113615" w="40463">
                  <a:moveTo>
                    <a:pt x="40463" y="0"/>
                  </a:moveTo>
                  <a:lnTo>
                    <a:pt x="32657" y="4503"/>
                  </a:lnTo>
                  <a:cubicBezTo>
                    <a:pt x="31990" y="4970"/>
                    <a:pt x="31590" y="5738"/>
                    <a:pt x="31556" y="6572"/>
                  </a:cubicBezTo>
                  <a:lnTo>
                    <a:pt x="31556" y="10341"/>
                  </a:lnTo>
                  <a:cubicBezTo>
                    <a:pt x="31456" y="11542"/>
                    <a:pt x="30789" y="12676"/>
                    <a:pt x="29755" y="13310"/>
                  </a:cubicBezTo>
                  <a:lnTo>
                    <a:pt x="13444" y="22850"/>
                  </a:lnTo>
                  <a:cubicBezTo>
                    <a:pt x="13211" y="23005"/>
                    <a:pt x="12932" y="23093"/>
                    <a:pt x="12655" y="23093"/>
                  </a:cubicBezTo>
                  <a:cubicBezTo>
                    <a:pt x="12456" y="23093"/>
                    <a:pt x="12257" y="23048"/>
                    <a:pt x="12076" y="22950"/>
                  </a:cubicBezTo>
                  <a:cubicBezTo>
                    <a:pt x="11809" y="22750"/>
                    <a:pt x="9207" y="21015"/>
                    <a:pt x="8907" y="20748"/>
                  </a:cubicBezTo>
                  <a:cubicBezTo>
                    <a:pt x="8607" y="20515"/>
                    <a:pt x="8440" y="20148"/>
                    <a:pt x="8473" y="19748"/>
                  </a:cubicBezTo>
                  <a:lnTo>
                    <a:pt x="8473" y="18513"/>
                  </a:lnTo>
                  <a:lnTo>
                    <a:pt x="7973" y="18780"/>
                  </a:lnTo>
                  <a:lnTo>
                    <a:pt x="7539" y="19047"/>
                  </a:lnTo>
                  <a:lnTo>
                    <a:pt x="2302" y="22049"/>
                  </a:lnTo>
                  <a:cubicBezTo>
                    <a:pt x="2135" y="22149"/>
                    <a:pt x="2002" y="22249"/>
                    <a:pt x="1835" y="22383"/>
                  </a:cubicBezTo>
                  <a:lnTo>
                    <a:pt x="1635" y="22583"/>
                  </a:lnTo>
                  <a:cubicBezTo>
                    <a:pt x="668" y="23484"/>
                    <a:pt x="67" y="24718"/>
                    <a:pt x="1" y="26052"/>
                  </a:cubicBezTo>
                  <a:lnTo>
                    <a:pt x="1" y="113615"/>
                  </a:lnTo>
                  <a:lnTo>
                    <a:pt x="38195" y="91599"/>
                  </a:lnTo>
                  <a:cubicBezTo>
                    <a:pt x="39529" y="90698"/>
                    <a:pt x="40396" y="89197"/>
                    <a:pt x="40463" y="87596"/>
                  </a:cubicBezTo>
                  <a:lnTo>
                    <a:pt x="40463"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80"/>
            <p:cNvSpPr/>
            <p:nvPr/>
          </p:nvSpPr>
          <p:spPr>
            <a:xfrm>
              <a:off x="2416075" y="1453325"/>
              <a:ext cx="177650" cy="123100"/>
            </a:xfrm>
            <a:custGeom>
              <a:rect b="b" l="l" r="r" t="t"/>
              <a:pathLst>
                <a:path extrusionOk="0" h="4924" w="7106">
                  <a:moveTo>
                    <a:pt x="6783" y="1"/>
                  </a:moveTo>
                  <a:cubicBezTo>
                    <a:pt x="6692" y="1"/>
                    <a:pt x="6587" y="31"/>
                    <a:pt x="6471" y="94"/>
                  </a:cubicBezTo>
                  <a:lnTo>
                    <a:pt x="634" y="3463"/>
                  </a:lnTo>
                  <a:cubicBezTo>
                    <a:pt x="267" y="3696"/>
                    <a:pt x="33" y="4096"/>
                    <a:pt x="0" y="4530"/>
                  </a:cubicBezTo>
                  <a:cubicBezTo>
                    <a:pt x="0" y="4781"/>
                    <a:pt x="125" y="4923"/>
                    <a:pt x="322" y="4923"/>
                  </a:cubicBezTo>
                  <a:cubicBezTo>
                    <a:pt x="413" y="4923"/>
                    <a:pt x="518" y="4893"/>
                    <a:pt x="634" y="4830"/>
                  </a:cubicBezTo>
                  <a:lnTo>
                    <a:pt x="6471" y="1461"/>
                  </a:lnTo>
                  <a:cubicBezTo>
                    <a:pt x="6838" y="1228"/>
                    <a:pt x="7072" y="827"/>
                    <a:pt x="7105" y="394"/>
                  </a:cubicBezTo>
                  <a:cubicBezTo>
                    <a:pt x="7105" y="142"/>
                    <a:pt x="6980" y="1"/>
                    <a:pt x="678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80"/>
            <p:cNvSpPr/>
            <p:nvPr/>
          </p:nvSpPr>
          <p:spPr>
            <a:xfrm>
              <a:off x="2638725" y="1409700"/>
              <a:ext cx="29200" cy="38550"/>
            </a:xfrm>
            <a:custGeom>
              <a:rect b="b" l="l" r="r" t="t"/>
              <a:pathLst>
                <a:path extrusionOk="0" h="1542" w="1168">
                  <a:moveTo>
                    <a:pt x="842" y="0"/>
                  </a:moveTo>
                  <a:cubicBezTo>
                    <a:pt x="768" y="0"/>
                    <a:pt x="686" y="24"/>
                    <a:pt x="601" y="71"/>
                  </a:cubicBezTo>
                  <a:cubicBezTo>
                    <a:pt x="234" y="304"/>
                    <a:pt x="0" y="704"/>
                    <a:pt x="0" y="1105"/>
                  </a:cubicBezTo>
                  <a:cubicBezTo>
                    <a:pt x="0" y="1392"/>
                    <a:pt x="138" y="1542"/>
                    <a:pt x="339" y="1542"/>
                  </a:cubicBezTo>
                  <a:cubicBezTo>
                    <a:pt x="418" y="1542"/>
                    <a:pt x="507" y="1519"/>
                    <a:pt x="601" y="1472"/>
                  </a:cubicBezTo>
                  <a:cubicBezTo>
                    <a:pt x="934" y="1238"/>
                    <a:pt x="1168" y="838"/>
                    <a:pt x="1168" y="438"/>
                  </a:cubicBezTo>
                  <a:cubicBezTo>
                    <a:pt x="1168" y="150"/>
                    <a:pt x="1030" y="0"/>
                    <a:pt x="84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80"/>
            <p:cNvSpPr/>
            <p:nvPr/>
          </p:nvSpPr>
          <p:spPr>
            <a:xfrm>
              <a:off x="2697925" y="1375475"/>
              <a:ext cx="30050" cy="38300"/>
            </a:xfrm>
            <a:custGeom>
              <a:rect b="b" l="l" r="r" t="t"/>
              <a:pathLst>
                <a:path extrusionOk="0" h="1532" w="1202">
                  <a:moveTo>
                    <a:pt x="867" y="1"/>
                  </a:moveTo>
                  <a:cubicBezTo>
                    <a:pt x="787" y="1"/>
                    <a:pt x="697" y="24"/>
                    <a:pt x="601" y="72"/>
                  </a:cubicBezTo>
                  <a:cubicBezTo>
                    <a:pt x="234" y="305"/>
                    <a:pt x="34" y="706"/>
                    <a:pt x="1" y="1106"/>
                  </a:cubicBezTo>
                  <a:cubicBezTo>
                    <a:pt x="1" y="1382"/>
                    <a:pt x="128" y="1532"/>
                    <a:pt x="316" y="1532"/>
                  </a:cubicBezTo>
                  <a:cubicBezTo>
                    <a:pt x="401" y="1532"/>
                    <a:pt x="498" y="1502"/>
                    <a:pt x="601" y="1440"/>
                  </a:cubicBezTo>
                  <a:cubicBezTo>
                    <a:pt x="935" y="1239"/>
                    <a:pt x="1168" y="839"/>
                    <a:pt x="1202" y="406"/>
                  </a:cubicBezTo>
                  <a:cubicBezTo>
                    <a:pt x="1202" y="144"/>
                    <a:pt x="1066" y="1"/>
                    <a:pt x="86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80"/>
            <p:cNvSpPr/>
            <p:nvPr/>
          </p:nvSpPr>
          <p:spPr>
            <a:xfrm>
              <a:off x="2281800" y="1615675"/>
              <a:ext cx="30050" cy="38125"/>
            </a:xfrm>
            <a:custGeom>
              <a:rect b="b" l="l" r="r" t="t"/>
              <a:pathLst>
                <a:path extrusionOk="0" h="1525" w="1202">
                  <a:moveTo>
                    <a:pt x="863" y="1"/>
                  </a:moveTo>
                  <a:cubicBezTo>
                    <a:pt x="784" y="1"/>
                    <a:pt x="695" y="24"/>
                    <a:pt x="601" y="71"/>
                  </a:cubicBezTo>
                  <a:cubicBezTo>
                    <a:pt x="267" y="304"/>
                    <a:pt x="34" y="705"/>
                    <a:pt x="1" y="1105"/>
                  </a:cubicBezTo>
                  <a:cubicBezTo>
                    <a:pt x="1" y="1365"/>
                    <a:pt x="134" y="1524"/>
                    <a:pt x="331" y="1524"/>
                  </a:cubicBezTo>
                  <a:cubicBezTo>
                    <a:pt x="412" y="1524"/>
                    <a:pt x="504" y="1497"/>
                    <a:pt x="601" y="1438"/>
                  </a:cubicBezTo>
                  <a:cubicBezTo>
                    <a:pt x="968" y="1238"/>
                    <a:pt x="1168" y="838"/>
                    <a:pt x="1201" y="438"/>
                  </a:cubicBezTo>
                  <a:cubicBezTo>
                    <a:pt x="1201" y="150"/>
                    <a:pt x="1064" y="1"/>
                    <a:pt x="86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80"/>
            <p:cNvSpPr/>
            <p:nvPr/>
          </p:nvSpPr>
          <p:spPr>
            <a:xfrm>
              <a:off x="2341850" y="1581100"/>
              <a:ext cx="29200" cy="38500"/>
            </a:xfrm>
            <a:custGeom>
              <a:rect b="b" l="l" r="r" t="t"/>
              <a:pathLst>
                <a:path extrusionOk="0" h="1540" w="1168">
                  <a:moveTo>
                    <a:pt x="849" y="1"/>
                  </a:moveTo>
                  <a:cubicBezTo>
                    <a:pt x="773" y="1"/>
                    <a:pt x="688" y="28"/>
                    <a:pt x="601" y="86"/>
                  </a:cubicBezTo>
                  <a:cubicBezTo>
                    <a:pt x="234" y="320"/>
                    <a:pt x="0" y="687"/>
                    <a:pt x="0" y="1120"/>
                  </a:cubicBezTo>
                  <a:cubicBezTo>
                    <a:pt x="0" y="1380"/>
                    <a:pt x="134" y="1539"/>
                    <a:pt x="330" y="1539"/>
                  </a:cubicBezTo>
                  <a:cubicBezTo>
                    <a:pt x="411" y="1539"/>
                    <a:pt x="503" y="1512"/>
                    <a:pt x="601" y="1454"/>
                  </a:cubicBezTo>
                  <a:cubicBezTo>
                    <a:pt x="934" y="1220"/>
                    <a:pt x="1168" y="853"/>
                    <a:pt x="1168" y="420"/>
                  </a:cubicBezTo>
                  <a:cubicBezTo>
                    <a:pt x="1168" y="160"/>
                    <a:pt x="1034" y="1"/>
                    <a:pt x="84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80"/>
            <p:cNvSpPr/>
            <p:nvPr/>
          </p:nvSpPr>
          <p:spPr>
            <a:xfrm>
              <a:off x="2118350" y="1297350"/>
              <a:ext cx="1160025" cy="2967375"/>
            </a:xfrm>
            <a:custGeom>
              <a:rect b="b" l="l" r="r" t="t"/>
              <a:pathLst>
                <a:path extrusionOk="0" h="118695" w="46401">
                  <a:moveTo>
                    <a:pt x="42056" y="0"/>
                  </a:moveTo>
                  <a:cubicBezTo>
                    <a:pt x="41664" y="0"/>
                    <a:pt x="41225" y="126"/>
                    <a:pt x="40763" y="395"/>
                  </a:cubicBezTo>
                  <a:lnTo>
                    <a:pt x="32724" y="4998"/>
                  </a:lnTo>
                  <a:cubicBezTo>
                    <a:pt x="32023" y="5465"/>
                    <a:pt x="31623" y="6266"/>
                    <a:pt x="31623" y="7100"/>
                  </a:cubicBezTo>
                  <a:lnTo>
                    <a:pt x="31623" y="10836"/>
                  </a:lnTo>
                  <a:cubicBezTo>
                    <a:pt x="31523" y="12037"/>
                    <a:pt x="30856" y="13171"/>
                    <a:pt x="29822" y="13838"/>
                  </a:cubicBezTo>
                  <a:lnTo>
                    <a:pt x="14377" y="22811"/>
                  </a:lnTo>
                  <a:lnTo>
                    <a:pt x="14377" y="20676"/>
                  </a:lnTo>
                  <a:cubicBezTo>
                    <a:pt x="14411" y="20309"/>
                    <a:pt x="14244" y="19942"/>
                    <a:pt x="13910" y="19742"/>
                  </a:cubicBezTo>
                  <a:cubicBezTo>
                    <a:pt x="13544" y="19542"/>
                    <a:pt x="11475" y="18341"/>
                    <a:pt x="11209" y="18174"/>
                  </a:cubicBezTo>
                  <a:cubicBezTo>
                    <a:pt x="11008" y="18089"/>
                    <a:pt x="10796" y="18046"/>
                    <a:pt x="10584" y="18046"/>
                  </a:cubicBezTo>
                  <a:cubicBezTo>
                    <a:pt x="10302" y="18046"/>
                    <a:pt x="10022" y="18122"/>
                    <a:pt x="9774" y="18274"/>
                  </a:cubicBezTo>
                  <a:lnTo>
                    <a:pt x="8006" y="19275"/>
                  </a:lnTo>
                  <a:lnTo>
                    <a:pt x="7573" y="19542"/>
                  </a:lnTo>
                  <a:lnTo>
                    <a:pt x="2369" y="22544"/>
                  </a:lnTo>
                  <a:cubicBezTo>
                    <a:pt x="2202" y="22644"/>
                    <a:pt x="2035" y="22744"/>
                    <a:pt x="1902" y="22878"/>
                  </a:cubicBezTo>
                  <a:lnTo>
                    <a:pt x="1668" y="23078"/>
                  </a:lnTo>
                  <a:cubicBezTo>
                    <a:pt x="701" y="23978"/>
                    <a:pt x="134" y="25213"/>
                    <a:pt x="67" y="26547"/>
                  </a:cubicBezTo>
                  <a:lnTo>
                    <a:pt x="67" y="115477"/>
                  </a:lnTo>
                  <a:cubicBezTo>
                    <a:pt x="1" y="116078"/>
                    <a:pt x="267" y="116645"/>
                    <a:pt x="734" y="116978"/>
                  </a:cubicBezTo>
                  <a:cubicBezTo>
                    <a:pt x="1135" y="117212"/>
                    <a:pt x="3036" y="118313"/>
                    <a:pt x="3436" y="118546"/>
                  </a:cubicBezTo>
                  <a:cubicBezTo>
                    <a:pt x="3617" y="118643"/>
                    <a:pt x="3820" y="118694"/>
                    <a:pt x="4042" y="118694"/>
                  </a:cubicBezTo>
                  <a:cubicBezTo>
                    <a:pt x="4353" y="118694"/>
                    <a:pt x="4701" y="118594"/>
                    <a:pt x="5071" y="118379"/>
                  </a:cubicBezTo>
                  <a:lnTo>
                    <a:pt x="44099" y="95863"/>
                  </a:lnTo>
                  <a:cubicBezTo>
                    <a:pt x="45433" y="94963"/>
                    <a:pt x="46300" y="93495"/>
                    <a:pt x="46400" y="91860"/>
                  </a:cubicBezTo>
                  <a:lnTo>
                    <a:pt x="46400" y="3664"/>
                  </a:lnTo>
                  <a:cubicBezTo>
                    <a:pt x="46400" y="2730"/>
                    <a:pt x="46067" y="2063"/>
                    <a:pt x="45533" y="1763"/>
                  </a:cubicBezTo>
                  <a:lnTo>
                    <a:pt x="42831" y="195"/>
                  </a:lnTo>
                  <a:cubicBezTo>
                    <a:pt x="42605" y="68"/>
                    <a:pt x="42344" y="0"/>
                    <a:pt x="42056"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80"/>
            <p:cNvSpPr/>
            <p:nvPr/>
          </p:nvSpPr>
          <p:spPr>
            <a:xfrm>
              <a:off x="2139200" y="1749325"/>
              <a:ext cx="325250" cy="190875"/>
            </a:xfrm>
            <a:custGeom>
              <a:rect b="b" l="l" r="r" t="t"/>
              <a:pathLst>
                <a:path extrusionOk="0" h="7635" w="13010">
                  <a:moveTo>
                    <a:pt x="9720" y="0"/>
                  </a:moveTo>
                  <a:cubicBezTo>
                    <a:pt x="9441" y="0"/>
                    <a:pt x="9169" y="76"/>
                    <a:pt x="8940" y="229"/>
                  </a:cubicBezTo>
                  <a:lnTo>
                    <a:pt x="7139" y="1229"/>
                  </a:lnTo>
                  <a:lnTo>
                    <a:pt x="6739" y="1463"/>
                  </a:lnTo>
                  <a:lnTo>
                    <a:pt x="1502" y="4498"/>
                  </a:lnTo>
                  <a:cubicBezTo>
                    <a:pt x="1335" y="4599"/>
                    <a:pt x="1201" y="4699"/>
                    <a:pt x="1035" y="4832"/>
                  </a:cubicBezTo>
                  <a:lnTo>
                    <a:pt x="834" y="4999"/>
                  </a:lnTo>
                  <a:cubicBezTo>
                    <a:pt x="501" y="5332"/>
                    <a:pt x="201" y="5666"/>
                    <a:pt x="0" y="6066"/>
                  </a:cubicBezTo>
                  <a:lnTo>
                    <a:pt x="2736" y="7634"/>
                  </a:lnTo>
                  <a:cubicBezTo>
                    <a:pt x="2969" y="7234"/>
                    <a:pt x="3236" y="6900"/>
                    <a:pt x="3570" y="6567"/>
                  </a:cubicBezTo>
                  <a:lnTo>
                    <a:pt x="3803" y="6366"/>
                  </a:lnTo>
                  <a:cubicBezTo>
                    <a:pt x="3937" y="6266"/>
                    <a:pt x="4103" y="6166"/>
                    <a:pt x="4270" y="6066"/>
                  </a:cubicBezTo>
                  <a:lnTo>
                    <a:pt x="9474" y="3031"/>
                  </a:lnTo>
                  <a:lnTo>
                    <a:pt x="9908" y="2797"/>
                  </a:lnTo>
                  <a:lnTo>
                    <a:pt x="11675" y="1797"/>
                  </a:lnTo>
                  <a:cubicBezTo>
                    <a:pt x="11927" y="1629"/>
                    <a:pt x="12217" y="1554"/>
                    <a:pt x="12506" y="1554"/>
                  </a:cubicBezTo>
                  <a:cubicBezTo>
                    <a:pt x="12678" y="1554"/>
                    <a:pt x="12848" y="1580"/>
                    <a:pt x="13010" y="1630"/>
                  </a:cubicBezTo>
                  <a:lnTo>
                    <a:pt x="10341" y="129"/>
                  </a:lnTo>
                  <a:cubicBezTo>
                    <a:pt x="10141" y="43"/>
                    <a:pt x="9929" y="0"/>
                    <a:pt x="9720"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80"/>
            <p:cNvSpPr/>
            <p:nvPr/>
          </p:nvSpPr>
          <p:spPr>
            <a:xfrm>
              <a:off x="2916425" y="1297350"/>
              <a:ext cx="340275" cy="186675"/>
            </a:xfrm>
            <a:custGeom>
              <a:rect b="b" l="l" r="r" t="t"/>
              <a:pathLst>
                <a:path extrusionOk="0" h="7467" w="13611">
                  <a:moveTo>
                    <a:pt x="10133" y="0"/>
                  </a:moveTo>
                  <a:cubicBezTo>
                    <a:pt x="9741" y="0"/>
                    <a:pt x="9302" y="126"/>
                    <a:pt x="8840" y="395"/>
                  </a:cubicBezTo>
                  <a:lnTo>
                    <a:pt x="801" y="4998"/>
                  </a:lnTo>
                  <a:cubicBezTo>
                    <a:pt x="467" y="5198"/>
                    <a:pt x="200" y="5532"/>
                    <a:pt x="0" y="5899"/>
                  </a:cubicBezTo>
                  <a:lnTo>
                    <a:pt x="2736" y="7467"/>
                  </a:lnTo>
                  <a:cubicBezTo>
                    <a:pt x="2902" y="7066"/>
                    <a:pt x="3169" y="6766"/>
                    <a:pt x="3503" y="6566"/>
                  </a:cubicBezTo>
                  <a:lnTo>
                    <a:pt x="11542" y="1963"/>
                  </a:lnTo>
                  <a:cubicBezTo>
                    <a:pt x="12023" y="1693"/>
                    <a:pt x="12460" y="1568"/>
                    <a:pt x="12845" y="1568"/>
                  </a:cubicBezTo>
                  <a:cubicBezTo>
                    <a:pt x="13128" y="1568"/>
                    <a:pt x="13384" y="1636"/>
                    <a:pt x="13610" y="1763"/>
                  </a:cubicBezTo>
                  <a:lnTo>
                    <a:pt x="10908" y="195"/>
                  </a:lnTo>
                  <a:cubicBezTo>
                    <a:pt x="10682" y="68"/>
                    <a:pt x="10421" y="0"/>
                    <a:pt x="10133"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80"/>
            <p:cNvSpPr/>
            <p:nvPr/>
          </p:nvSpPr>
          <p:spPr>
            <a:xfrm>
              <a:off x="2886400" y="1444800"/>
              <a:ext cx="98425" cy="217700"/>
            </a:xfrm>
            <a:custGeom>
              <a:rect b="b" l="l" r="r" t="t"/>
              <a:pathLst>
                <a:path extrusionOk="0" h="8708" w="3937">
                  <a:moveTo>
                    <a:pt x="1201" y="1"/>
                  </a:moveTo>
                  <a:cubicBezTo>
                    <a:pt x="1001" y="401"/>
                    <a:pt x="901" y="801"/>
                    <a:pt x="901" y="1235"/>
                  </a:cubicBezTo>
                  <a:lnTo>
                    <a:pt x="901" y="4938"/>
                  </a:lnTo>
                  <a:cubicBezTo>
                    <a:pt x="834" y="5738"/>
                    <a:pt x="534" y="6506"/>
                    <a:pt x="0" y="7139"/>
                  </a:cubicBezTo>
                  <a:lnTo>
                    <a:pt x="2702" y="8707"/>
                  </a:lnTo>
                  <a:cubicBezTo>
                    <a:pt x="3236" y="8073"/>
                    <a:pt x="3536" y="7306"/>
                    <a:pt x="3603" y="6506"/>
                  </a:cubicBezTo>
                  <a:lnTo>
                    <a:pt x="3603" y="2803"/>
                  </a:lnTo>
                  <a:cubicBezTo>
                    <a:pt x="3603" y="2369"/>
                    <a:pt x="3703" y="1936"/>
                    <a:pt x="3937" y="1569"/>
                  </a:cubicBezTo>
                  <a:lnTo>
                    <a:pt x="120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80"/>
            <p:cNvSpPr/>
            <p:nvPr/>
          </p:nvSpPr>
          <p:spPr>
            <a:xfrm>
              <a:off x="2187575" y="1336450"/>
              <a:ext cx="1090800" cy="2928600"/>
            </a:xfrm>
            <a:custGeom>
              <a:rect b="b" l="l" r="r" t="t"/>
              <a:pathLst>
                <a:path extrusionOk="0" h="117144" w="43632">
                  <a:moveTo>
                    <a:pt x="41993" y="1"/>
                  </a:moveTo>
                  <a:cubicBezTo>
                    <a:pt x="41600" y="1"/>
                    <a:pt x="41159" y="129"/>
                    <a:pt x="40696" y="399"/>
                  </a:cubicBezTo>
                  <a:lnTo>
                    <a:pt x="32657" y="5002"/>
                  </a:lnTo>
                  <a:cubicBezTo>
                    <a:pt x="31990" y="5469"/>
                    <a:pt x="31556" y="6270"/>
                    <a:pt x="31556" y="7104"/>
                  </a:cubicBezTo>
                  <a:lnTo>
                    <a:pt x="31556" y="10806"/>
                  </a:lnTo>
                  <a:cubicBezTo>
                    <a:pt x="31456" y="12040"/>
                    <a:pt x="30789" y="13175"/>
                    <a:pt x="29755" y="13808"/>
                  </a:cubicBezTo>
                  <a:lnTo>
                    <a:pt x="13443" y="23348"/>
                  </a:lnTo>
                  <a:cubicBezTo>
                    <a:pt x="13135" y="23523"/>
                    <a:pt x="12846" y="23606"/>
                    <a:pt x="12593" y="23606"/>
                  </a:cubicBezTo>
                  <a:cubicBezTo>
                    <a:pt x="12025" y="23606"/>
                    <a:pt x="11642" y="23187"/>
                    <a:pt x="11642" y="22448"/>
                  </a:cubicBezTo>
                  <a:lnTo>
                    <a:pt x="11642" y="19145"/>
                  </a:lnTo>
                  <a:cubicBezTo>
                    <a:pt x="11642" y="18424"/>
                    <a:pt x="11184" y="18068"/>
                    <a:pt x="10609" y="18068"/>
                  </a:cubicBezTo>
                  <a:cubicBezTo>
                    <a:pt x="10334" y="18068"/>
                    <a:pt x="10032" y="18150"/>
                    <a:pt x="9740" y="18312"/>
                  </a:cubicBezTo>
                  <a:lnTo>
                    <a:pt x="7973" y="19312"/>
                  </a:lnTo>
                  <a:lnTo>
                    <a:pt x="7539" y="19546"/>
                  </a:lnTo>
                  <a:lnTo>
                    <a:pt x="2335" y="22581"/>
                  </a:lnTo>
                  <a:cubicBezTo>
                    <a:pt x="2168" y="22681"/>
                    <a:pt x="2002" y="22781"/>
                    <a:pt x="1868" y="22881"/>
                  </a:cubicBezTo>
                  <a:lnTo>
                    <a:pt x="1635" y="23082"/>
                  </a:lnTo>
                  <a:cubicBezTo>
                    <a:pt x="667" y="24016"/>
                    <a:pt x="100" y="25250"/>
                    <a:pt x="0" y="26584"/>
                  </a:cubicBezTo>
                  <a:lnTo>
                    <a:pt x="0" y="115481"/>
                  </a:lnTo>
                  <a:cubicBezTo>
                    <a:pt x="0" y="116522"/>
                    <a:pt x="520" y="117143"/>
                    <a:pt x="1286" y="117143"/>
                  </a:cubicBezTo>
                  <a:cubicBezTo>
                    <a:pt x="1601" y="117143"/>
                    <a:pt x="1957" y="117039"/>
                    <a:pt x="2335" y="116815"/>
                  </a:cubicBezTo>
                  <a:lnTo>
                    <a:pt x="41330" y="94299"/>
                  </a:lnTo>
                  <a:cubicBezTo>
                    <a:pt x="42697" y="93399"/>
                    <a:pt x="43531" y="91931"/>
                    <a:pt x="43631" y="90296"/>
                  </a:cubicBezTo>
                  <a:lnTo>
                    <a:pt x="43631" y="2100"/>
                  </a:lnTo>
                  <a:cubicBezTo>
                    <a:pt x="43631" y="772"/>
                    <a:pt x="42957" y="1"/>
                    <a:pt x="41993"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80"/>
            <p:cNvSpPr/>
            <p:nvPr/>
          </p:nvSpPr>
          <p:spPr>
            <a:xfrm>
              <a:off x="2187575" y="1336450"/>
              <a:ext cx="1090800" cy="2928600"/>
            </a:xfrm>
            <a:custGeom>
              <a:rect b="b" l="l" r="r" t="t"/>
              <a:pathLst>
                <a:path extrusionOk="0" h="117144" w="43632">
                  <a:moveTo>
                    <a:pt x="41993" y="1"/>
                  </a:moveTo>
                  <a:cubicBezTo>
                    <a:pt x="41600" y="1"/>
                    <a:pt x="41159" y="129"/>
                    <a:pt x="40696" y="399"/>
                  </a:cubicBezTo>
                  <a:lnTo>
                    <a:pt x="32657" y="5002"/>
                  </a:lnTo>
                  <a:cubicBezTo>
                    <a:pt x="31990" y="5469"/>
                    <a:pt x="31556" y="6270"/>
                    <a:pt x="31556" y="7104"/>
                  </a:cubicBezTo>
                  <a:lnTo>
                    <a:pt x="31556" y="10806"/>
                  </a:lnTo>
                  <a:cubicBezTo>
                    <a:pt x="31456" y="12040"/>
                    <a:pt x="30789" y="13175"/>
                    <a:pt x="29755" y="13808"/>
                  </a:cubicBezTo>
                  <a:lnTo>
                    <a:pt x="13443" y="23348"/>
                  </a:lnTo>
                  <a:cubicBezTo>
                    <a:pt x="13135" y="23523"/>
                    <a:pt x="12846" y="23606"/>
                    <a:pt x="12593" y="23606"/>
                  </a:cubicBezTo>
                  <a:cubicBezTo>
                    <a:pt x="12025" y="23606"/>
                    <a:pt x="11642" y="23187"/>
                    <a:pt x="11642" y="22448"/>
                  </a:cubicBezTo>
                  <a:lnTo>
                    <a:pt x="11642" y="19145"/>
                  </a:lnTo>
                  <a:cubicBezTo>
                    <a:pt x="11642" y="18424"/>
                    <a:pt x="11184" y="18068"/>
                    <a:pt x="10609" y="18068"/>
                  </a:cubicBezTo>
                  <a:cubicBezTo>
                    <a:pt x="10334" y="18068"/>
                    <a:pt x="10032" y="18150"/>
                    <a:pt x="9740" y="18312"/>
                  </a:cubicBezTo>
                  <a:lnTo>
                    <a:pt x="7973" y="19312"/>
                  </a:lnTo>
                  <a:lnTo>
                    <a:pt x="7539" y="19546"/>
                  </a:lnTo>
                  <a:lnTo>
                    <a:pt x="2335" y="22581"/>
                  </a:lnTo>
                  <a:cubicBezTo>
                    <a:pt x="2168" y="22681"/>
                    <a:pt x="2002" y="22781"/>
                    <a:pt x="1868" y="22881"/>
                  </a:cubicBezTo>
                  <a:lnTo>
                    <a:pt x="1635" y="23082"/>
                  </a:lnTo>
                  <a:cubicBezTo>
                    <a:pt x="667" y="24016"/>
                    <a:pt x="100" y="25250"/>
                    <a:pt x="0" y="26584"/>
                  </a:cubicBezTo>
                  <a:lnTo>
                    <a:pt x="0" y="115481"/>
                  </a:lnTo>
                  <a:cubicBezTo>
                    <a:pt x="0" y="116522"/>
                    <a:pt x="520" y="117143"/>
                    <a:pt x="1286" y="117143"/>
                  </a:cubicBezTo>
                  <a:cubicBezTo>
                    <a:pt x="1601" y="117143"/>
                    <a:pt x="1957" y="117039"/>
                    <a:pt x="2335" y="116815"/>
                  </a:cubicBezTo>
                  <a:lnTo>
                    <a:pt x="41330" y="94299"/>
                  </a:lnTo>
                  <a:cubicBezTo>
                    <a:pt x="42697" y="93399"/>
                    <a:pt x="43531" y="91931"/>
                    <a:pt x="43631" y="90296"/>
                  </a:cubicBezTo>
                  <a:lnTo>
                    <a:pt x="43631" y="2100"/>
                  </a:lnTo>
                  <a:cubicBezTo>
                    <a:pt x="43631" y="772"/>
                    <a:pt x="42957" y="1"/>
                    <a:pt x="419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80"/>
            <p:cNvSpPr/>
            <p:nvPr/>
          </p:nvSpPr>
          <p:spPr>
            <a:xfrm>
              <a:off x="2187575" y="2413000"/>
              <a:ext cx="1092475" cy="1290125"/>
            </a:xfrm>
            <a:custGeom>
              <a:rect b="b" l="l" r="r" t="t"/>
              <a:pathLst>
                <a:path extrusionOk="0" h="51605" w="43699">
                  <a:moveTo>
                    <a:pt x="33958" y="1"/>
                  </a:moveTo>
                  <a:lnTo>
                    <a:pt x="28154" y="8774"/>
                  </a:lnTo>
                  <a:lnTo>
                    <a:pt x="32156" y="13043"/>
                  </a:lnTo>
                  <a:lnTo>
                    <a:pt x="14911" y="1935"/>
                  </a:lnTo>
                  <a:lnTo>
                    <a:pt x="0" y="21483"/>
                  </a:lnTo>
                  <a:lnTo>
                    <a:pt x="0" y="51604"/>
                  </a:lnTo>
                  <a:lnTo>
                    <a:pt x="43698" y="26386"/>
                  </a:lnTo>
                  <a:lnTo>
                    <a:pt x="43698" y="6539"/>
                  </a:lnTo>
                  <a:lnTo>
                    <a:pt x="33958"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80"/>
            <p:cNvSpPr/>
            <p:nvPr/>
          </p:nvSpPr>
          <p:spPr>
            <a:xfrm>
              <a:off x="2835525" y="2208025"/>
              <a:ext cx="126775" cy="164275"/>
            </a:xfrm>
            <a:custGeom>
              <a:rect b="b" l="l" r="r" t="t"/>
              <a:pathLst>
                <a:path extrusionOk="0" h="6571" w="5071">
                  <a:moveTo>
                    <a:pt x="3677" y="1"/>
                  </a:moveTo>
                  <a:cubicBezTo>
                    <a:pt x="3334" y="1"/>
                    <a:pt x="2946" y="116"/>
                    <a:pt x="2536" y="361"/>
                  </a:cubicBezTo>
                  <a:cubicBezTo>
                    <a:pt x="1035" y="1328"/>
                    <a:pt x="101" y="2963"/>
                    <a:pt x="1" y="4764"/>
                  </a:cubicBezTo>
                  <a:cubicBezTo>
                    <a:pt x="1" y="5904"/>
                    <a:pt x="576" y="6571"/>
                    <a:pt x="1413" y="6571"/>
                  </a:cubicBezTo>
                  <a:cubicBezTo>
                    <a:pt x="1752" y="6571"/>
                    <a:pt x="2133" y="6462"/>
                    <a:pt x="2536" y="6232"/>
                  </a:cubicBezTo>
                  <a:cubicBezTo>
                    <a:pt x="4037" y="5264"/>
                    <a:pt x="4971" y="3630"/>
                    <a:pt x="5071" y="1828"/>
                  </a:cubicBezTo>
                  <a:cubicBezTo>
                    <a:pt x="5071" y="673"/>
                    <a:pt x="4504" y="1"/>
                    <a:pt x="3677"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80"/>
            <p:cNvSpPr/>
            <p:nvPr/>
          </p:nvSpPr>
          <p:spPr>
            <a:xfrm>
              <a:off x="2187575" y="2908800"/>
              <a:ext cx="1090800" cy="1356700"/>
            </a:xfrm>
            <a:custGeom>
              <a:rect b="b" l="l" r="r" t="t"/>
              <a:pathLst>
                <a:path extrusionOk="0" h="54268" w="43632">
                  <a:moveTo>
                    <a:pt x="35767" y="0"/>
                  </a:moveTo>
                  <a:cubicBezTo>
                    <a:pt x="31530" y="0"/>
                    <a:pt x="26747" y="1391"/>
                    <a:pt x="21682" y="4319"/>
                  </a:cubicBezTo>
                  <a:cubicBezTo>
                    <a:pt x="13276" y="9156"/>
                    <a:pt x="5638" y="17362"/>
                    <a:pt x="0" y="26835"/>
                  </a:cubicBezTo>
                  <a:lnTo>
                    <a:pt x="0" y="52620"/>
                  </a:lnTo>
                  <a:cubicBezTo>
                    <a:pt x="0" y="53663"/>
                    <a:pt x="522" y="54268"/>
                    <a:pt x="1278" y="54268"/>
                  </a:cubicBezTo>
                  <a:cubicBezTo>
                    <a:pt x="1587" y="54268"/>
                    <a:pt x="1935" y="54167"/>
                    <a:pt x="2302" y="53955"/>
                  </a:cubicBezTo>
                  <a:lnTo>
                    <a:pt x="41296" y="31439"/>
                  </a:lnTo>
                  <a:cubicBezTo>
                    <a:pt x="42664" y="30538"/>
                    <a:pt x="43531" y="29037"/>
                    <a:pt x="43631" y="27402"/>
                  </a:cubicBezTo>
                  <a:lnTo>
                    <a:pt x="43631" y="1918"/>
                  </a:lnTo>
                  <a:cubicBezTo>
                    <a:pt x="41324" y="655"/>
                    <a:pt x="38674" y="0"/>
                    <a:pt x="35767"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80"/>
            <p:cNvSpPr/>
            <p:nvPr/>
          </p:nvSpPr>
          <p:spPr>
            <a:xfrm>
              <a:off x="2188400" y="2945875"/>
              <a:ext cx="1089975" cy="1318475"/>
            </a:xfrm>
            <a:custGeom>
              <a:rect b="b" l="l" r="r" t="t"/>
              <a:pathLst>
                <a:path extrusionOk="0" h="52739" w="43599">
                  <a:moveTo>
                    <a:pt x="42764" y="1"/>
                  </a:moveTo>
                  <a:lnTo>
                    <a:pt x="42764" y="25919"/>
                  </a:lnTo>
                  <a:cubicBezTo>
                    <a:pt x="42664" y="27254"/>
                    <a:pt x="41964" y="28455"/>
                    <a:pt x="40863" y="29188"/>
                  </a:cubicBezTo>
                  <a:lnTo>
                    <a:pt x="1869" y="51705"/>
                  </a:lnTo>
                  <a:cubicBezTo>
                    <a:pt x="1668" y="51838"/>
                    <a:pt x="1468" y="51905"/>
                    <a:pt x="1235" y="51905"/>
                  </a:cubicBezTo>
                  <a:cubicBezTo>
                    <a:pt x="868" y="51905"/>
                    <a:pt x="834" y="51404"/>
                    <a:pt x="834" y="51104"/>
                  </a:cubicBezTo>
                  <a:lnTo>
                    <a:pt x="834" y="23951"/>
                  </a:lnTo>
                  <a:cubicBezTo>
                    <a:pt x="534" y="24385"/>
                    <a:pt x="267" y="24852"/>
                    <a:pt x="1" y="25319"/>
                  </a:cubicBezTo>
                  <a:lnTo>
                    <a:pt x="1" y="51104"/>
                  </a:lnTo>
                  <a:cubicBezTo>
                    <a:pt x="1" y="52138"/>
                    <a:pt x="501" y="52739"/>
                    <a:pt x="1235" y="52739"/>
                  </a:cubicBezTo>
                  <a:cubicBezTo>
                    <a:pt x="1602" y="52739"/>
                    <a:pt x="1969" y="52639"/>
                    <a:pt x="2269" y="52438"/>
                  </a:cubicBezTo>
                  <a:lnTo>
                    <a:pt x="41297" y="29922"/>
                  </a:lnTo>
                  <a:cubicBezTo>
                    <a:pt x="42631" y="29022"/>
                    <a:pt x="43498" y="27554"/>
                    <a:pt x="43598" y="25919"/>
                  </a:cubicBezTo>
                  <a:lnTo>
                    <a:pt x="43598" y="435"/>
                  </a:lnTo>
                  <a:cubicBezTo>
                    <a:pt x="43331" y="301"/>
                    <a:pt x="43065" y="134"/>
                    <a:pt x="42764"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80"/>
            <p:cNvSpPr/>
            <p:nvPr/>
          </p:nvSpPr>
          <p:spPr>
            <a:xfrm>
              <a:off x="2517800" y="3180075"/>
              <a:ext cx="507900" cy="323025"/>
            </a:xfrm>
            <a:custGeom>
              <a:rect b="b" l="l" r="r" t="t"/>
              <a:pathLst>
                <a:path extrusionOk="0" h="12921" w="20316">
                  <a:moveTo>
                    <a:pt x="19846" y="1"/>
                  </a:moveTo>
                  <a:cubicBezTo>
                    <a:pt x="19718" y="1"/>
                    <a:pt x="19571" y="46"/>
                    <a:pt x="19414" y="140"/>
                  </a:cubicBezTo>
                  <a:lnTo>
                    <a:pt x="901" y="10814"/>
                  </a:lnTo>
                  <a:cubicBezTo>
                    <a:pt x="368" y="11148"/>
                    <a:pt x="34" y="11715"/>
                    <a:pt x="1" y="12315"/>
                  </a:cubicBezTo>
                  <a:cubicBezTo>
                    <a:pt x="1" y="12705"/>
                    <a:pt x="189" y="12921"/>
                    <a:pt x="470" y="12921"/>
                  </a:cubicBezTo>
                  <a:cubicBezTo>
                    <a:pt x="598" y="12921"/>
                    <a:pt x="745" y="12876"/>
                    <a:pt x="901" y="12782"/>
                  </a:cubicBezTo>
                  <a:lnTo>
                    <a:pt x="19414" y="2108"/>
                  </a:lnTo>
                  <a:cubicBezTo>
                    <a:pt x="19948" y="1774"/>
                    <a:pt x="20282" y="1207"/>
                    <a:pt x="20315" y="607"/>
                  </a:cubicBezTo>
                  <a:cubicBezTo>
                    <a:pt x="20315" y="217"/>
                    <a:pt x="20126" y="1"/>
                    <a:pt x="1984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80"/>
            <p:cNvSpPr/>
            <p:nvPr/>
          </p:nvSpPr>
          <p:spPr>
            <a:xfrm>
              <a:off x="2560325" y="3326850"/>
              <a:ext cx="422825" cy="273850"/>
            </a:xfrm>
            <a:custGeom>
              <a:rect b="b" l="l" r="r" t="t"/>
              <a:pathLst>
                <a:path extrusionOk="0" h="10954" w="16913">
                  <a:moveTo>
                    <a:pt x="16444" y="1"/>
                  </a:moveTo>
                  <a:cubicBezTo>
                    <a:pt x="16316" y="1"/>
                    <a:pt x="16169" y="46"/>
                    <a:pt x="16012" y="140"/>
                  </a:cubicBezTo>
                  <a:lnTo>
                    <a:pt x="901" y="8879"/>
                  </a:lnTo>
                  <a:cubicBezTo>
                    <a:pt x="368" y="9179"/>
                    <a:pt x="34" y="9746"/>
                    <a:pt x="1" y="10380"/>
                  </a:cubicBezTo>
                  <a:cubicBezTo>
                    <a:pt x="1" y="10745"/>
                    <a:pt x="188" y="10954"/>
                    <a:pt x="466" y="10954"/>
                  </a:cubicBezTo>
                  <a:cubicBezTo>
                    <a:pt x="595" y="10954"/>
                    <a:pt x="743" y="10909"/>
                    <a:pt x="901" y="10814"/>
                  </a:cubicBezTo>
                  <a:lnTo>
                    <a:pt x="16012" y="2074"/>
                  </a:lnTo>
                  <a:cubicBezTo>
                    <a:pt x="16546" y="1774"/>
                    <a:pt x="16880" y="1207"/>
                    <a:pt x="16913" y="607"/>
                  </a:cubicBezTo>
                  <a:cubicBezTo>
                    <a:pt x="16913" y="217"/>
                    <a:pt x="16724" y="1"/>
                    <a:pt x="1644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80"/>
            <p:cNvSpPr/>
            <p:nvPr/>
          </p:nvSpPr>
          <p:spPr>
            <a:xfrm>
              <a:off x="2560325" y="3082475"/>
              <a:ext cx="422825" cy="273900"/>
            </a:xfrm>
            <a:custGeom>
              <a:rect b="b" l="l" r="r" t="t"/>
              <a:pathLst>
                <a:path extrusionOk="0" h="10956" w="16913">
                  <a:moveTo>
                    <a:pt x="16448" y="1"/>
                  </a:moveTo>
                  <a:cubicBezTo>
                    <a:pt x="16319" y="1"/>
                    <a:pt x="16171" y="46"/>
                    <a:pt x="16012" y="141"/>
                  </a:cubicBezTo>
                  <a:lnTo>
                    <a:pt x="901" y="8880"/>
                  </a:lnTo>
                  <a:cubicBezTo>
                    <a:pt x="368" y="9181"/>
                    <a:pt x="34" y="9748"/>
                    <a:pt x="1" y="10382"/>
                  </a:cubicBezTo>
                  <a:cubicBezTo>
                    <a:pt x="1" y="10746"/>
                    <a:pt x="188" y="10955"/>
                    <a:pt x="466" y="10955"/>
                  </a:cubicBezTo>
                  <a:cubicBezTo>
                    <a:pt x="595" y="10955"/>
                    <a:pt x="743" y="10910"/>
                    <a:pt x="901" y="10815"/>
                  </a:cubicBezTo>
                  <a:lnTo>
                    <a:pt x="16012" y="2076"/>
                  </a:lnTo>
                  <a:cubicBezTo>
                    <a:pt x="16546" y="1742"/>
                    <a:pt x="16880" y="1208"/>
                    <a:pt x="16913" y="575"/>
                  </a:cubicBezTo>
                  <a:cubicBezTo>
                    <a:pt x="16913" y="210"/>
                    <a:pt x="16726" y="1"/>
                    <a:pt x="1644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80"/>
            <p:cNvSpPr/>
            <p:nvPr/>
          </p:nvSpPr>
          <p:spPr>
            <a:xfrm>
              <a:off x="2644550" y="3591175"/>
              <a:ext cx="296925" cy="253900"/>
            </a:xfrm>
            <a:custGeom>
              <a:rect b="b" l="l" r="r" t="t"/>
              <a:pathLst>
                <a:path extrusionOk="0" h="10156" w="11877">
                  <a:moveTo>
                    <a:pt x="10847" y="0"/>
                  </a:moveTo>
                  <a:cubicBezTo>
                    <a:pt x="10603" y="0"/>
                    <a:pt x="10329" y="78"/>
                    <a:pt x="10041" y="241"/>
                  </a:cubicBezTo>
                  <a:lnTo>
                    <a:pt x="1802" y="5011"/>
                  </a:lnTo>
                  <a:cubicBezTo>
                    <a:pt x="735" y="5711"/>
                    <a:pt x="68" y="6879"/>
                    <a:pt x="1" y="8147"/>
                  </a:cubicBezTo>
                  <a:lnTo>
                    <a:pt x="1" y="8880"/>
                  </a:lnTo>
                  <a:cubicBezTo>
                    <a:pt x="1" y="9687"/>
                    <a:pt x="406" y="10156"/>
                    <a:pt x="999" y="10156"/>
                  </a:cubicBezTo>
                  <a:cubicBezTo>
                    <a:pt x="1240" y="10156"/>
                    <a:pt x="1513" y="10078"/>
                    <a:pt x="1802" y="9914"/>
                  </a:cubicBezTo>
                  <a:lnTo>
                    <a:pt x="10041" y="5144"/>
                  </a:lnTo>
                  <a:cubicBezTo>
                    <a:pt x="11109" y="4444"/>
                    <a:pt x="11809" y="3276"/>
                    <a:pt x="11876" y="2009"/>
                  </a:cubicBezTo>
                  <a:lnTo>
                    <a:pt x="11876" y="1308"/>
                  </a:lnTo>
                  <a:cubicBezTo>
                    <a:pt x="11876" y="476"/>
                    <a:pt x="11453" y="0"/>
                    <a:pt x="1084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80"/>
            <p:cNvSpPr/>
            <p:nvPr/>
          </p:nvSpPr>
          <p:spPr>
            <a:xfrm>
              <a:off x="2701275" y="3728950"/>
              <a:ext cx="36700" cy="70900"/>
            </a:xfrm>
            <a:custGeom>
              <a:rect b="b" l="l" r="r" t="t"/>
              <a:pathLst>
                <a:path extrusionOk="0" h="2836" w="1468">
                  <a:moveTo>
                    <a:pt x="1001" y="0"/>
                  </a:moveTo>
                  <a:cubicBezTo>
                    <a:pt x="867" y="0"/>
                    <a:pt x="801" y="34"/>
                    <a:pt x="701" y="100"/>
                  </a:cubicBezTo>
                  <a:cubicBezTo>
                    <a:pt x="601" y="167"/>
                    <a:pt x="501" y="234"/>
                    <a:pt x="400" y="334"/>
                  </a:cubicBezTo>
                  <a:cubicBezTo>
                    <a:pt x="334" y="434"/>
                    <a:pt x="267" y="534"/>
                    <a:pt x="200" y="634"/>
                  </a:cubicBezTo>
                  <a:cubicBezTo>
                    <a:pt x="134" y="734"/>
                    <a:pt x="100" y="868"/>
                    <a:pt x="67" y="968"/>
                  </a:cubicBezTo>
                  <a:cubicBezTo>
                    <a:pt x="34" y="1068"/>
                    <a:pt x="34" y="1201"/>
                    <a:pt x="34" y="1301"/>
                  </a:cubicBezTo>
                  <a:cubicBezTo>
                    <a:pt x="0" y="1435"/>
                    <a:pt x="34" y="1601"/>
                    <a:pt x="134" y="1735"/>
                  </a:cubicBezTo>
                  <a:cubicBezTo>
                    <a:pt x="195" y="1776"/>
                    <a:pt x="270" y="1805"/>
                    <a:pt x="349" y="1805"/>
                  </a:cubicBezTo>
                  <a:cubicBezTo>
                    <a:pt x="399" y="1805"/>
                    <a:pt x="450" y="1794"/>
                    <a:pt x="501" y="1768"/>
                  </a:cubicBezTo>
                  <a:lnTo>
                    <a:pt x="734" y="1735"/>
                  </a:lnTo>
                  <a:cubicBezTo>
                    <a:pt x="767" y="1702"/>
                    <a:pt x="834" y="1702"/>
                    <a:pt x="867" y="1702"/>
                  </a:cubicBezTo>
                  <a:cubicBezTo>
                    <a:pt x="884" y="1685"/>
                    <a:pt x="901" y="1676"/>
                    <a:pt x="917" y="1676"/>
                  </a:cubicBezTo>
                  <a:cubicBezTo>
                    <a:pt x="934" y="1676"/>
                    <a:pt x="951" y="1685"/>
                    <a:pt x="968" y="1702"/>
                  </a:cubicBezTo>
                  <a:cubicBezTo>
                    <a:pt x="1001" y="1702"/>
                    <a:pt x="1001" y="1735"/>
                    <a:pt x="1001" y="1768"/>
                  </a:cubicBezTo>
                  <a:cubicBezTo>
                    <a:pt x="1001" y="1835"/>
                    <a:pt x="968" y="1902"/>
                    <a:pt x="934" y="1968"/>
                  </a:cubicBezTo>
                  <a:cubicBezTo>
                    <a:pt x="867" y="2035"/>
                    <a:pt x="801" y="2102"/>
                    <a:pt x="701" y="2135"/>
                  </a:cubicBezTo>
                  <a:cubicBezTo>
                    <a:pt x="667" y="2169"/>
                    <a:pt x="634" y="2169"/>
                    <a:pt x="601" y="2169"/>
                  </a:cubicBezTo>
                  <a:cubicBezTo>
                    <a:pt x="584" y="2185"/>
                    <a:pt x="567" y="2194"/>
                    <a:pt x="551" y="2194"/>
                  </a:cubicBezTo>
                  <a:cubicBezTo>
                    <a:pt x="534" y="2194"/>
                    <a:pt x="517" y="2185"/>
                    <a:pt x="501" y="2169"/>
                  </a:cubicBezTo>
                  <a:lnTo>
                    <a:pt x="467" y="2135"/>
                  </a:lnTo>
                  <a:lnTo>
                    <a:pt x="434" y="2102"/>
                  </a:lnTo>
                  <a:lnTo>
                    <a:pt x="334" y="2102"/>
                  </a:lnTo>
                  <a:lnTo>
                    <a:pt x="34" y="2302"/>
                  </a:lnTo>
                  <a:cubicBezTo>
                    <a:pt x="0" y="2302"/>
                    <a:pt x="0" y="2302"/>
                    <a:pt x="0" y="2335"/>
                  </a:cubicBezTo>
                  <a:cubicBezTo>
                    <a:pt x="0" y="2369"/>
                    <a:pt x="0" y="2369"/>
                    <a:pt x="0" y="2402"/>
                  </a:cubicBezTo>
                  <a:cubicBezTo>
                    <a:pt x="0" y="2469"/>
                    <a:pt x="0" y="2569"/>
                    <a:pt x="34" y="2636"/>
                  </a:cubicBezTo>
                  <a:cubicBezTo>
                    <a:pt x="67" y="2702"/>
                    <a:pt x="134" y="2769"/>
                    <a:pt x="200" y="2802"/>
                  </a:cubicBezTo>
                  <a:cubicBezTo>
                    <a:pt x="267" y="2836"/>
                    <a:pt x="334" y="2836"/>
                    <a:pt x="434" y="2836"/>
                  </a:cubicBezTo>
                  <a:cubicBezTo>
                    <a:pt x="534" y="2836"/>
                    <a:pt x="634" y="2802"/>
                    <a:pt x="734" y="2736"/>
                  </a:cubicBezTo>
                  <a:cubicBezTo>
                    <a:pt x="834" y="2669"/>
                    <a:pt x="934" y="2602"/>
                    <a:pt x="1034" y="2502"/>
                  </a:cubicBezTo>
                  <a:cubicBezTo>
                    <a:pt x="1101" y="2435"/>
                    <a:pt x="1201" y="2335"/>
                    <a:pt x="1268" y="2202"/>
                  </a:cubicBezTo>
                  <a:cubicBezTo>
                    <a:pt x="1334" y="2102"/>
                    <a:pt x="1368" y="2002"/>
                    <a:pt x="1401" y="1868"/>
                  </a:cubicBezTo>
                  <a:cubicBezTo>
                    <a:pt x="1435" y="1768"/>
                    <a:pt x="1468" y="1635"/>
                    <a:pt x="1468" y="1501"/>
                  </a:cubicBezTo>
                  <a:cubicBezTo>
                    <a:pt x="1468" y="1401"/>
                    <a:pt x="1468" y="1301"/>
                    <a:pt x="1435" y="1235"/>
                  </a:cubicBezTo>
                  <a:cubicBezTo>
                    <a:pt x="1435" y="1168"/>
                    <a:pt x="1368" y="1101"/>
                    <a:pt x="1334" y="1068"/>
                  </a:cubicBezTo>
                  <a:cubicBezTo>
                    <a:pt x="1301" y="1001"/>
                    <a:pt x="1234" y="1001"/>
                    <a:pt x="1168" y="1001"/>
                  </a:cubicBezTo>
                  <a:cubicBezTo>
                    <a:pt x="1101" y="1001"/>
                    <a:pt x="1001" y="1001"/>
                    <a:pt x="934" y="1034"/>
                  </a:cubicBezTo>
                  <a:lnTo>
                    <a:pt x="734" y="1068"/>
                  </a:lnTo>
                  <a:cubicBezTo>
                    <a:pt x="667" y="1101"/>
                    <a:pt x="634" y="1101"/>
                    <a:pt x="567" y="1101"/>
                  </a:cubicBezTo>
                  <a:cubicBezTo>
                    <a:pt x="534" y="1101"/>
                    <a:pt x="534" y="1101"/>
                    <a:pt x="501" y="1068"/>
                  </a:cubicBezTo>
                  <a:cubicBezTo>
                    <a:pt x="501" y="1068"/>
                    <a:pt x="501" y="1034"/>
                    <a:pt x="501" y="1001"/>
                  </a:cubicBezTo>
                  <a:cubicBezTo>
                    <a:pt x="501" y="968"/>
                    <a:pt x="501" y="934"/>
                    <a:pt x="501" y="901"/>
                  </a:cubicBezTo>
                  <a:cubicBezTo>
                    <a:pt x="501" y="868"/>
                    <a:pt x="534" y="834"/>
                    <a:pt x="567" y="801"/>
                  </a:cubicBezTo>
                  <a:cubicBezTo>
                    <a:pt x="567" y="768"/>
                    <a:pt x="601" y="768"/>
                    <a:pt x="634" y="734"/>
                  </a:cubicBezTo>
                  <a:lnTo>
                    <a:pt x="701" y="667"/>
                  </a:lnTo>
                  <a:cubicBezTo>
                    <a:pt x="734" y="667"/>
                    <a:pt x="801" y="634"/>
                    <a:pt x="834" y="634"/>
                  </a:cubicBezTo>
                  <a:lnTo>
                    <a:pt x="901" y="634"/>
                  </a:lnTo>
                  <a:cubicBezTo>
                    <a:pt x="901" y="634"/>
                    <a:pt x="934" y="634"/>
                    <a:pt x="934" y="667"/>
                  </a:cubicBezTo>
                  <a:lnTo>
                    <a:pt x="968" y="701"/>
                  </a:lnTo>
                  <a:lnTo>
                    <a:pt x="1068" y="701"/>
                  </a:lnTo>
                  <a:lnTo>
                    <a:pt x="1368" y="534"/>
                  </a:lnTo>
                  <a:cubicBezTo>
                    <a:pt x="1401" y="501"/>
                    <a:pt x="1401" y="501"/>
                    <a:pt x="1401" y="467"/>
                  </a:cubicBezTo>
                  <a:cubicBezTo>
                    <a:pt x="1401" y="467"/>
                    <a:pt x="1401" y="434"/>
                    <a:pt x="1401" y="401"/>
                  </a:cubicBezTo>
                  <a:cubicBezTo>
                    <a:pt x="1401" y="334"/>
                    <a:pt x="1401" y="267"/>
                    <a:pt x="1334" y="200"/>
                  </a:cubicBezTo>
                  <a:cubicBezTo>
                    <a:pt x="1334" y="134"/>
                    <a:pt x="1268" y="67"/>
                    <a:pt x="1201" y="34"/>
                  </a:cubicBezTo>
                  <a:cubicBezTo>
                    <a:pt x="1134" y="0"/>
                    <a:pt x="1068" y="0"/>
                    <a:pt x="100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80"/>
            <p:cNvSpPr/>
            <p:nvPr/>
          </p:nvSpPr>
          <p:spPr>
            <a:xfrm>
              <a:off x="2740450" y="3699975"/>
              <a:ext cx="35050" cy="76525"/>
            </a:xfrm>
            <a:custGeom>
              <a:rect b="b" l="l" r="r" t="t"/>
              <a:pathLst>
                <a:path extrusionOk="0" h="3061" w="1402">
                  <a:moveTo>
                    <a:pt x="1369" y="0"/>
                  </a:moveTo>
                  <a:cubicBezTo>
                    <a:pt x="1360" y="0"/>
                    <a:pt x="1352" y="8"/>
                    <a:pt x="1335" y="25"/>
                  </a:cubicBezTo>
                  <a:lnTo>
                    <a:pt x="68" y="759"/>
                  </a:lnTo>
                  <a:cubicBezTo>
                    <a:pt x="68" y="759"/>
                    <a:pt x="34" y="792"/>
                    <a:pt x="34" y="826"/>
                  </a:cubicBezTo>
                  <a:cubicBezTo>
                    <a:pt x="34" y="826"/>
                    <a:pt x="34" y="859"/>
                    <a:pt x="1" y="892"/>
                  </a:cubicBezTo>
                  <a:lnTo>
                    <a:pt x="1" y="1293"/>
                  </a:lnTo>
                  <a:cubicBezTo>
                    <a:pt x="1" y="1326"/>
                    <a:pt x="34" y="1326"/>
                    <a:pt x="34" y="1359"/>
                  </a:cubicBezTo>
                  <a:lnTo>
                    <a:pt x="68" y="1359"/>
                  </a:lnTo>
                  <a:lnTo>
                    <a:pt x="501" y="1093"/>
                  </a:lnTo>
                  <a:lnTo>
                    <a:pt x="501" y="2994"/>
                  </a:lnTo>
                  <a:cubicBezTo>
                    <a:pt x="501" y="3027"/>
                    <a:pt x="501" y="3027"/>
                    <a:pt x="501" y="3061"/>
                  </a:cubicBezTo>
                  <a:lnTo>
                    <a:pt x="535" y="3061"/>
                  </a:lnTo>
                  <a:lnTo>
                    <a:pt x="868" y="2861"/>
                  </a:lnTo>
                  <a:cubicBezTo>
                    <a:pt x="868" y="2861"/>
                    <a:pt x="902" y="2827"/>
                    <a:pt x="902" y="2827"/>
                  </a:cubicBezTo>
                  <a:cubicBezTo>
                    <a:pt x="935" y="2794"/>
                    <a:pt x="935" y="2760"/>
                    <a:pt x="935" y="2727"/>
                  </a:cubicBezTo>
                  <a:lnTo>
                    <a:pt x="935" y="826"/>
                  </a:lnTo>
                  <a:lnTo>
                    <a:pt x="1335" y="592"/>
                  </a:lnTo>
                  <a:cubicBezTo>
                    <a:pt x="1369" y="592"/>
                    <a:pt x="1369" y="559"/>
                    <a:pt x="1402" y="559"/>
                  </a:cubicBezTo>
                  <a:cubicBezTo>
                    <a:pt x="1402" y="526"/>
                    <a:pt x="1402" y="492"/>
                    <a:pt x="1402" y="459"/>
                  </a:cubicBezTo>
                  <a:lnTo>
                    <a:pt x="1402" y="59"/>
                  </a:lnTo>
                  <a:cubicBezTo>
                    <a:pt x="1402" y="59"/>
                    <a:pt x="1402" y="25"/>
                    <a:pt x="1402" y="25"/>
                  </a:cubicBezTo>
                  <a:cubicBezTo>
                    <a:pt x="1385" y="8"/>
                    <a:pt x="1377" y="0"/>
                    <a:pt x="1369"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80"/>
            <p:cNvSpPr/>
            <p:nvPr/>
          </p:nvSpPr>
          <p:spPr>
            <a:xfrm>
              <a:off x="2773825" y="3685575"/>
              <a:ext cx="40875" cy="79250"/>
            </a:xfrm>
            <a:custGeom>
              <a:rect b="b" l="l" r="r" t="t"/>
              <a:pathLst>
                <a:path extrusionOk="0" h="3170" w="1635">
                  <a:moveTo>
                    <a:pt x="801" y="868"/>
                  </a:moveTo>
                  <a:lnTo>
                    <a:pt x="1001" y="1635"/>
                  </a:lnTo>
                  <a:lnTo>
                    <a:pt x="634" y="1835"/>
                  </a:lnTo>
                  <a:lnTo>
                    <a:pt x="634" y="1835"/>
                  </a:lnTo>
                  <a:lnTo>
                    <a:pt x="801" y="868"/>
                  </a:lnTo>
                  <a:close/>
                  <a:moveTo>
                    <a:pt x="1001" y="1"/>
                  </a:moveTo>
                  <a:lnTo>
                    <a:pt x="634" y="234"/>
                  </a:lnTo>
                  <a:cubicBezTo>
                    <a:pt x="601" y="234"/>
                    <a:pt x="567" y="268"/>
                    <a:pt x="567" y="301"/>
                  </a:cubicBezTo>
                  <a:cubicBezTo>
                    <a:pt x="534" y="334"/>
                    <a:pt x="534" y="368"/>
                    <a:pt x="534" y="434"/>
                  </a:cubicBezTo>
                  <a:lnTo>
                    <a:pt x="0" y="3036"/>
                  </a:lnTo>
                  <a:lnTo>
                    <a:pt x="0" y="3103"/>
                  </a:lnTo>
                  <a:cubicBezTo>
                    <a:pt x="0" y="3136"/>
                    <a:pt x="0" y="3136"/>
                    <a:pt x="0" y="3170"/>
                  </a:cubicBezTo>
                  <a:lnTo>
                    <a:pt x="34" y="3170"/>
                  </a:lnTo>
                  <a:lnTo>
                    <a:pt x="334" y="2970"/>
                  </a:lnTo>
                  <a:cubicBezTo>
                    <a:pt x="367" y="2970"/>
                    <a:pt x="401" y="2936"/>
                    <a:pt x="401" y="2903"/>
                  </a:cubicBezTo>
                  <a:cubicBezTo>
                    <a:pt x="434" y="2869"/>
                    <a:pt x="434" y="2869"/>
                    <a:pt x="434" y="2836"/>
                  </a:cubicBezTo>
                  <a:lnTo>
                    <a:pt x="501" y="2503"/>
                  </a:lnTo>
                  <a:lnTo>
                    <a:pt x="1134" y="2136"/>
                  </a:lnTo>
                  <a:lnTo>
                    <a:pt x="1201" y="2402"/>
                  </a:lnTo>
                  <a:cubicBezTo>
                    <a:pt x="1201" y="2402"/>
                    <a:pt x="1234" y="2402"/>
                    <a:pt x="1234" y="2436"/>
                  </a:cubicBezTo>
                  <a:cubicBezTo>
                    <a:pt x="1234" y="2452"/>
                    <a:pt x="1243" y="2461"/>
                    <a:pt x="1255" y="2461"/>
                  </a:cubicBezTo>
                  <a:cubicBezTo>
                    <a:pt x="1268" y="2461"/>
                    <a:pt x="1284" y="2452"/>
                    <a:pt x="1301" y="2436"/>
                  </a:cubicBezTo>
                  <a:lnTo>
                    <a:pt x="1601" y="2269"/>
                  </a:lnTo>
                  <a:cubicBezTo>
                    <a:pt x="1601" y="2236"/>
                    <a:pt x="1635" y="2236"/>
                    <a:pt x="1635" y="2202"/>
                  </a:cubicBezTo>
                  <a:cubicBezTo>
                    <a:pt x="1635" y="2202"/>
                    <a:pt x="1635" y="2169"/>
                    <a:pt x="1635" y="2136"/>
                  </a:cubicBezTo>
                  <a:cubicBezTo>
                    <a:pt x="1635" y="2136"/>
                    <a:pt x="1635" y="2102"/>
                    <a:pt x="1635" y="2102"/>
                  </a:cubicBezTo>
                  <a:lnTo>
                    <a:pt x="1134" y="67"/>
                  </a:lnTo>
                  <a:cubicBezTo>
                    <a:pt x="1101" y="34"/>
                    <a:pt x="1101" y="34"/>
                    <a:pt x="106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80"/>
            <p:cNvSpPr/>
            <p:nvPr/>
          </p:nvSpPr>
          <p:spPr>
            <a:xfrm>
              <a:off x="2821350" y="3660575"/>
              <a:ext cx="34225" cy="77575"/>
            </a:xfrm>
            <a:custGeom>
              <a:rect b="b" l="l" r="r" t="t"/>
              <a:pathLst>
                <a:path extrusionOk="0" h="3103" w="1369">
                  <a:moveTo>
                    <a:pt x="777" y="653"/>
                  </a:moveTo>
                  <a:cubicBezTo>
                    <a:pt x="795" y="653"/>
                    <a:pt x="815" y="657"/>
                    <a:pt x="835" y="667"/>
                  </a:cubicBezTo>
                  <a:cubicBezTo>
                    <a:pt x="868" y="667"/>
                    <a:pt x="901" y="734"/>
                    <a:pt x="901" y="834"/>
                  </a:cubicBezTo>
                  <a:cubicBezTo>
                    <a:pt x="901" y="934"/>
                    <a:pt x="868" y="1001"/>
                    <a:pt x="835" y="1067"/>
                  </a:cubicBezTo>
                  <a:cubicBezTo>
                    <a:pt x="768" y="1134"/>
                    <a:pt x="734" y="1201"/>
                    <a:pt x="668" y="1234"/>
                  </a:cubicBezTo>
                  <a:lnTo>
                    <a:pt x="401" y="1401"/>
                  </a:lnTo>
                  <a:lnTo>
                    <a:pt x="401" y="834"/>
                  </a:lnTo>
                  <a:lnTo>
                    <a:pt x="668" y="701"/>
                  </a:lnTo>
                  <a:cubicBezTo>
                    <a:pt x="691" y="677"/>
                    <a:pt x="732" y="653"/>
                    <a:pt x="777" y="653"/>
                  </a:cubicBezTo>
                  <a:close/>
                  <a:moveTo>
                    <a:pt x="935" y="0"/>
                  </a:moveTo>
                  <a:cubicBezTo>
                    <a:pt x="835" y="33"/>
                    <a:pt x="734" y="67"/>
                    <a:pt x="668" y="133"/>
                  </a:cubicBezTo>
                  <a:lnTo>
                    <a:pt x="34" y="500"/>
                  </a:lnTo>
                  <a:cubicBezTo>
                    <a:pt x="1" y="500"/>
                    <a:pt x="1" y="534"/>
                    <a:pt x="1" y="567"/>
                  </a:cubicBezTo>
                  <a:cubicBezTo>
                    <a:pt x="1" y="600"/>
                    <a:pt x="1" y="600"/>
                    <a:pt x="1" y="634"/>
                  </a:cubicBezTo>
                  <a:lnTo>
                    <a:pt x="1" y="3036"/>
                  </a:lnTo>
                  <a:cubicBezTo>
                    <a:pt x="1" y="3036"/>
                    <a:pt x="1" y="3069"/>
                    <a:pt x="1" y="3102"/>
                  </a:cubicBezTo>
                  <a:lnTo>
                    <a:pt x="34" y="3102"/>
                  </a:lnTo>
                  <a:lnTo>
                    <a:pt x="368" y="2902"/>
                  </a:lnTo>
                  <a:cubicBezTo>
                    <a:pt x="368" y="2902"/>
                    <a:pt x="401" y="2869"/>
                    <a:pt x="401" y="2835"/>
                  </a:cubicBezTo>
                  <a:cubicBezTo>
                    <a:pt x="401" y="2835"/>
                    <a:pt x="401" y="2802"/>
                    <a:pt x="401" y="2769"/>
                  </a:cubicBezTo>
                  <a:lnTo>
                    <a:pt x="401" y="1968"/>
                  </a:lnTo>
                  <a:lnTo>
                    <a:pt x="634" y="1835"/>
                  </a:lnTo>
                  <a:lnTo>
                    <a:pt x="868" y="2502"/>
                  </a:lnTo>
                  <a:lnTo>
                    <a:pt x="901" y="2535"/>
                  </a:lnTo>
                  <a:cubicBezTo>
                    <a:pt x="918" y="2552"/>
                    <a:pt x="935" y="2560"/>
                    <a:pt x="951" y="2560"/>
                  </a:cubicBezTo>
                  <a:cubicBezTo>
                    <a:pt x="968" y="2560"/>
                    <a:pt x="985" y="2552"/>
                    <a:pt x="1001" y="2535"/>
                  </a:cubicBezTo>
                  <a:lnTo>
                    <a:pt x="1302" y="2335"/>
                  </a:lnTo>
                  <a:cubicBezTo>
                    <a:pt x="1335" y="2335"/>
                    <a:pt x="1335" y="2335"/>
                    <a:pt x="1335" y="2302"/>
                  </a:cubicBezTo>
                  <a:cubicBezTo>
                    <a:pt x="1368" y="2268"/>
                    <a:pt x="1368" y="2268"/>
                    <a:pt x="1335" y="2235"/>
                  </a:cubicBezTo>
                  <a:cubicBezTo>
                    <a:pt x="1335" y="2235"/>
                    <a:pt x="1335" y="2202"/>
                    <a:pt x="1335" y="2202"/>
                  </a:cubicBezTo>
                  <a:lnTo>
                    <a:pt x="1035" y="1501"/>
                  </a:lnTo>
                  <a:cubicBezTo>
                    <a:pt x="1135" y="1368"/>
                    <a:pt x="1201" y="1234"/>
                    <a:pt x="1268" y="1067"/>
                  </a:cubicBezTo>
                  <a:cubicBezTo>
                    <a:pt x="1302" y="901"/>
                    <a:pt x="1335" y="734"/>
                    <a:pt x="1335" y="567"/>
                  </a:cubicBezTo>
                  <a:cubicBezTo>
                    <a:pt x="1335" y="467"/>
                    <a:pt x="1335" y="334"/>
                    <a:pt x="1302" y="234"/>
                  </a:cubicBezTo>
                  <a:cubicBezTo>
                    <a:pt x="1268" y="133"/>
                    <a:pt x="1235" y="67"/>
                    <a:pt x="1168" y="33"/>
                  </a:cubicBezTo>
                  <a:cubicBezTo>
                    <a:pt x="1101" y="0"/>
                    <a:pt x="1001" y="0"/>
                    <a:pt x="935"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80"/>
            <p:cNvSpPr/>
            <p:nvPr/>
          </p:nvSpPr>
          <p:spPr>
            <a:xfrm>
              <a:off x="2859725" y="3632200"/>
              <a:ext cx="33375" cy="75925"/>
            </a:xfrm>
            <a:custGeom>
              <a:rect b="b" l="l" r="r" t="t"/>
              <a:pathLst>
                <a:path extrusionOk="0" h="3037" w="1335">
                  <a:moveTo>
                    <a:pt x="1301" y="1"/>
                  </a:moveTo>
                  <a:lnTo>
                    <a:pt x="33" y="735"/>
                  </a:lnTo>
                  <a:cubicBezTo>
                    <a:pt x="33" y="768"/>
                    <a:pt x="0" y="768"/>
                    <a:pt x="0" y="801"/>
                  </a:cubicBezTo>
                  <a:cubicBezTo>
                    <a:pt x="0" y="835"/>
                    <a:pt x="0" y="835"/>
                    <a:pt x="0" y="868"/>
                  </a:cubicBezTo>
                  <a:lnTo>
                    <a:pt x="0" y="1268"/>
                  </a:lnTo>
                  <a:cubicBezTo>
                    <a:pt x="0" y="1268"/>
                    <a:pt x="0" y="1302"/>
                    <a:pt x="0" y="1335"/>
                  </a:cubicBezTo>
                  <a:lnTo>
                    <a:pt x="33" y="1335"/>
                  </a:lnTo>
                  <a:lnTo>
                    <a:pt x="467" y="1068"/>
                  </a:lnTo>
                  <a:lnTo>
                    <a:pt x="467" y="2970"/>
                  </a:lnTo>
                  <a:cubicBezTo>
                    <a:pt x="467" y="3003"/>
                    <a:pt x="467" y="3036"/>
                    <a:pt x="467" y="3036"/>
                  </a:cubicBezTo>
                  <a:lnTo>
                    <a:pt x="500" y="3036"/>
                  </a:lnTo>
                  <a:lnTo>
                    <a:pt x="834" y="2870"/>
                  </a:lnTo>
                  <a:cubicBezTo>
                    <a:pt x="834" y="2836"/>
                    <a:pt x="867" y="2836"/>
                    <a:pt x="867" y="2803"/>
                  </a:cubicBezTo>
                  <a:cubicBezTo>
                    <a:pt x="867" y="2770"/>
                    <a:pt x="867" y="2736"/>
                    <a:pt x="867" y="2736"/>
                  </a:cubicBezTo>
                  <a:lnTo>
                    <a:pt x="867" y="835"/>
                  </a:lnTo>
                  <a:lnTo>
                    <a:pt x="1301" y="568"/>
                  </a:lnTo>
                  <a:cubicBezTo>
                    <a:pt x="1301" y="568"/>
                    <a:pt x="1334" y="568"/>
                    <a:pt x="1334" y="535"/>
                  </a:cubicBezTo>
                  <a:cubicBezTo>
                    <a:pt x="1334" y="501"/>
                    <a:pt x="1334" y="468"/>
                    <a:pt x="1334" y="435"/>
                  </a:cubicBezTo>
                  <a:lnTo>
                    <a:pt x="1334" y="68"/>
                  </a:lnTo>
                  <a:cubicBezTo>
                    <a:pt x="1334" y="34"/>
                    <a:pt x="1334" y="1"/>
                    <a:pt x="133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80"/>
            <p:cNvSpPr/>
            <p:nvPr/>
          </p:nvSpPr>
          <p:spPr>
            <a:xfrm>
              <a:off x="2415225" y="1808675"/>
              <a:ext cx="635475" cy="425625"/>
            </a:xfrm>
            <a:custGeom>
              <a:rect b="b" l="l" r="r" t="t"/>
              <a:pathLst>
                <a:path extrusionOk="0" h="17025" w="25419">
                  <a:moveTo>
                    <a:pt x="24448" y="0"/>
                  </a:moveTo>
                  <a:cubicBezTo>
                    <a:pt x="24197" y="0"/>
                    <a:pt x="23914" y="83"/>
                    <a:pt x="23618" y="256"/>
                  </a:cubicBezTo>
                  <a:lnTo>
                    <a:pt x="1802" y="12832"/>
                  </a:lnTo>
                  <a:cubicBezTo>
                    <a:pt x="768" y="13499"/>
                    <a:pt x="101" y="14600"/>
                    <a:pt x="1" y="15834"/>
                  </a:cubicBezTo>
                  <a:cubicBezTo>
                    <a:pt x="1" y="16598"/>
                    <a:pt x="386" y="17025"/>
                    <a:pt x="957" y="17025"/>
                  </a:cubicBezTo>
                  <a:cubicBezTo>
                    <a:pt x="1208" y="17025"/>
                    <a:pt x="1496" y="16942"/>
                    <a:pt x="1802" y="16768"/>
                  </a:cubicBezTo>
                  <a:lnTo>
                    <a:pt x="23618" y="4159"/>
                  </a:lnTo>
                  <a:cubicBezTo>
                    <a:pt x="24652" y="3525"/>
                    <a:pt x="25319" y="2391"/>
                    <a:pt x="25419" y="1190"/>
                  </a:cubicBezTo>
                  <a:cubicBezTo>
                    <a:pt x="25419" y="427"/>
                    <a:pt x="25017" y="0"/>
                    <a:pt x="2444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80"/>
            <p:cNvSpPr/>
            <p:nvPr/>
          </p:nvSpPr>
          <p:spPr>
            <a:xfrm>
              <a:off x="4588450" y="1790550"/>
              <a:ext cx="47700" cy="57900"/>
            </a:xfrm>
            <a:custGeom>
              <a:rect b="b" l="l" r="r" t="t"/>
              <a:pathLst>
                <a:path extrusionOk="0" h="2316" w="1908">
                  <a:moveTo>
                    <a:pt x="1325" y="333"/>
                  </a:moveTo>
                  <a:cubicBezTo>
                    <a:pt x="1357" y="333"/>
                    <a:pt x="1379" y="348"/>
                    <a:pt x="1401" y="348"/>
                  </a:cubicBezTo>
                  <a:cubicBezTo>
                    <a:pt x="1501" y="448"/>
                    <a:pt x="1568" y="581"/>
                    <a:pt x="1535" y="715"/>
                  </a:cubicBezTo>
                  <a:cubicBezTo>
                    <a:pt x="1501" y="1215"/>
                    <a:pt x="1268" y="1649"/>
                    <a:pt x="868" y="1915"/>
                  </a:cubicBezTo>
                  <a:cubicBezTo>
                    <a:pt x="801" y="1982"/>
                    <a:pt x="721" y="2011"/>
                    <a:pt x="643" y="2011"/>
                  </a:cubicBezTo>
                  <a:cubicBezTo>
                    <a:pt x="447" y="2011"/>
                    <a:pt x="262" y="1830"/>
                    <a:pt x="334" y="1615"/>
                  </a:cubicBezTo>
                  <a:cubicBezTo>
                    <a:pt x="367" y="1115"/>
                    <a:pt x="601" y="681"/>
                    <a:pt x="1001" y="414"/>
                  </a:cubicBezTo>
                  <a:cubicBezTo>
                    <a:pt x="1101" y="381"/>
                    <a:pt x="1168" y="348"/>
                    <a:pt x="1268" y="348"/>
                  </a:cubicBezTo>
                  <a:cubicBezTo>
                    <a:pt x="1290" y="337"/>
                    <a:pt x="1309" y="333"/>
                    <a:pt x="1325" y="333"/>
                  </a:cubicBezTo>
                  <a:close/>
                  <a:moveTo>
                    <a:pt x="1243" y="0"/>
                  </a:moveTo>
                  <a:cubicBezTo>
                    <a:pt x="1107" y="0"/>
                    <a:pt x="964" y="46"/>
                    <a:pt x="834" y="148"/>
                  </a:cubicBezTo>
                  <a:cubicBezTo>
                    <a:pt x="334" y="481"/>
                    <a:pt x="34" y="1015"/>
                    <a:pt x="0" y="1615"/>
                  </a:cubicBezTo>
                  <a:cubicBezTo>
                    <a:pt x="0" y="1849"/>
                    <a:pt x="100" y="2116"/>
                    <a:pt x="301" y="2249"/>
                  </a:cubicBezTo>
                  <a:cubicBezTo>
                    <a:pt x="401" y="2282"/>
                    <a:pt x="501" y="2316"/>
                    <a:pt x="601" y="2316"/>
                  </a:cubicBezTo>
                  <a:cubicBezTo>
                    <a:pt x="734" y="2316"/>
                    <a:pt x="901" y="2282"/>
                    <a:pt x="1001" y="2182"/>
                  </a:cubicBezTo>
                  <a:cubicBezTo>
                    <a:pt x="1501" y="1849"/>
                    <a:pt x="1835" y="1315"/>
                    <a:pt x="1835" y="715"/>
                  </a:cubicBezTo>
                  <a:cubicBezTo>
                    <a:pt x="1907" y="305"/>
                    <a:pt x="1597" y="0"/>
                    <a:pt x="124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80"/>
            <p:cNvSpPr/>
            <p:nvPr/>
          </p:nvSpPr>
          <p:spPr>
            <a:xfrm>
              <a:off x="4856975" y="1635425"/>
              <a:ext cx="48525" cy="57925"/>
            </a:xfrm>
            <a:custGeom>
              <a:rect b="b" l="l" r="r" t="t"/>
              <a:pathLst>
                <a:path extrusionOk="0" h="2317" w="1941">
                  <a:moveTo>
                    <a:pt x="1301" y="315"/>
                  </a:moveTo>
                  <a:cubicBezTo>
                    <a:pt x="1335" y="315"/>
                    <a:pt x="1368" y="348"/>
                    <a:pt x="1401" y="348"/>
                  </a:cubicBezTo>
                  <a:cubicBezTo>
                    <a:pt x="1535" y="448"/>
                    <a:pt x="1568" y="582"/>
                    <a:pt x="1568" y="715"/>
                  </a:cubicBezTo>
                  <a:cubicBezTo>
                    <a:pt x="1535" y="1216"/>
                    <a:pt x="1268" y="1649"/>
                    <a:pt x="868" y="1916"/>
                  </a:cubicBezTo>
                  <a:cubicBezTo>
                    <a:pt x="801" y="1983"/>
                    <a:pt x="721" y="2011"/>
                    <a:pt x="643" y="2011"/>
                  </a:cubicBezTo>
                  <a:cubicBezTo>
                    <a:pt x="447" y="2011"/>
                    <a:pt x="262" y="1831"/>
                    <a:pt x="334" y="1616"/>
                  </a:cubicBezTo>
                  <a:cubicBezTo>
                    <a:pt x="367" y="1115"/>
                    <a:pt x="634" y="682"/>
                    <a:pt x="1034" y="415"/>
                  </a:cubicBezTo>
                  <a:cubicBezTo>
                    <a:pt x="1101" y="348"/>
                    <a:pt x="1201" y="315"/>
                    <a:pt x="1301" y="315"/>
                  </a:cubicBezTo>
                  <a:close/>
                  <a:moveTo>
                    <a:pt x="1262" y="1"/>
                  </a:moveTo>
                  <a:cubicBezTo>
                    <a:pt x="1127" y="1"/>
                    <a:pt x="988" y="46"/>
                    <a:pt x="868" y="148"/>
                  </a:cubicBezTo>
                  <a:cubicBezTo>
                    <a:pt x="367" y="482"/>
                    <a:pt x="67" y="1015"/>
                    <a:pt x="34" y="1616"/>
                  </a:cubicBezTo>
                  <a:cubicBezTo>
                    <a:pt x="0" y="1849"/>
                    <a:pt x="134" y="2083"/>
                    <a:pt x="334" y="2250"/>
                  </a:cubicBezTo>
                  <a:cubicBezTo>
                    <a:pt x="401" y="2283"/>
                    <a:pt x="501" y="2316"/>
                    <a:pt x="601" y="2316"/>
                  </a:cubicBezTo>
                  <a:cubicBezTo>
                    <a:pt x="768" y="2316"/>
                    <a:pt x="901" y="2250"/>
                    <a:pt x="1034" y="2183"/>
                  </a:cubicBezTo>
                  <a:cubicBezTo>
                    <a:pt x="1535" y="1849"/>
                    <a:pt x="1835" y="1316"/>
                    <a:pt x="1868" y="715"/>
                  </a:cubicBezTo>
                  <a:cubicBezTo>
                    <a:pt x="1941" y="306"/>
                    <a:pt x="1613" y="1"/>
                    <a:pt x="126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80"/>
            <p:cNvSpPr/>
            <p:nvPr/>
          </p:nvSpPr>
          <p:spPr>
            <a:xfrm>
              <a:off x="4626800" y="1671575"/>
              <a:ext cx="239375" cy="141025"/>
            </a:xfrm>
            <a:custGeom>
              <a:rect b="b" l="l" r="r" t="t"/>
              <a:pathLst>
                <a:path extrusionOk="0" h="5641" w="9575">
                  <a:moveTo>
                    <a:pt x="9393" y="0"/>
                  </a:moveTo>
                  <a:cubicBezTo>
                    <a:pt x="9363" y="0"/>
                    <a:pt x="9333" y="11"/>
                    <a:pt x="9307" y="36"/>
                  </a:cubicBezTo>
                  <a:lnTo>
                    <a:pt x="101" y="5340"/>
                  </a:lnTo>
                  <a:cubicBezTo>
                    <a:pt x="1" y="5374"/>
                    <a:pt x="1" y="5474"/>
                    <a:pt x="34" y="5540"/>
                  </a:cubicBezTo>
                  <a:cubicBezTo>
                    <a:pt x="68" y="5607"/>
                    <a:pt x="101" y="5607"/>
                    <a:pt x="168" y="5640"/>
                  </a:cubicBezTo>
                  <a:lnTo>
                    <a:pt x="234" y="5640"/>
                  </a:lnTo>
                  <a:lnTo>
                    <a:pt x="9474" y="303"/>
                  </a:lnTo>
                  <a:cubicBezTo>
                    <a:pt x="9541" y="237"/>
                    <a:pt x="9574" y="170"/>
                    <a:pt x="9508" y="70"/>
                  </a:cubicBezTo>
                  <a:cubicBezTo>
                    <a:pt x="9487" y="29"/>
                    <a:pt x="9441" y="0"/>
                    <a:pt x="939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80"/>
            <p:cNvSpPr/>
            <p:nvPr/>
          </p:nvSpPr>
          <p:spPr>
            <a:xfrm>
              <a:off x="4255700" y="2603625"/>
              <a:ext cx="48550" cy="57925"/>
            </a:xfrm>
            <a:custGeom>
              <a:rect b="b" l="l" r="r" t="t"/>
              <a:pathLst>
                <a:path extrusionOk="0" h="2317" w="1942">
                  <a:moveTo>
                    <a:pt x="1302" y="315"/>
                  </a:moveTo>
                  <a:cubicBezTo>
                    <a:pt x="1335" y="315"/>
                    <a:pt x="1369" y="348"/>
                    <a:pt x="1435" y="348"/>
                  </a:cubicBezTo>
                  <a:cubicBezTo>
                    <a:pt x="1535" y="448"/>
                    <a:pt x="1569" y="581"/>
                    <a:pt x="1569" y="715"/>
                  </a:cubicBezTo>
                  <a:cubicBezTo>
                    <a:pt x="1535" y="1215"/>
                    <a:pt x="1268" y="1649"/>
                    <a:pt x="868" y="1916"/>
                  </a:cubicBezTo>
                  <a:cubicBezTo>
                    <a:pt x="802" y="1982"/>
                    <a:pt x="722" y="2011"/>
                    <a:pt x="644" y="2011"/>
                  </a:cubicBezTo>
                  <a:cubicBezTo>
                    <a:pt x="447" y="2011"/>
                    <a:pt x="263" y="1830"/>
                    <a:pt x="334" y="1616"/>
                  </a:cubicBezTo>
                  <a:cubicBezTo>
                    <a:pt x="368" y="1115"/>
                    <a:pt x="635" y="682"/>
                    <a:pt x="1035" y="415"/>
                  </a:cubicBezTo>
                  <a:cubicBezTo>
                    <a:pt x="1102" y="348"/>
                    <a:pt x="1202" y="315"/>
                    <a:pt x="1302" y="315"/>
                  </a:cubicBezTo>
                  <a:close/>
                  <a:moveTo>
                    <a:pt x="1263" y="1"/>
                  </a:moveTo>
                  <a:cubicBezTo>
                    <a:pt x="1127" y="1"/>
                    <a:pt x="989" y="46"/>
                    <a:pt x="868" y="148"/>
                  </a:cubicBezTo>
                  <a:cubicBezTo>
                    <a:pt x="368" y="448"/>
                    <a:pt x="68" y="1015"/>
                    <a:pt x="34" y="1616"/>
                  </a:cubicBezTo>
                  <a:cubicBezTo>
                    <a:pt x="1" y="1849"/>
                    <a:pt x="134" y="2083"/>
                    <a:pt x="334" y="2249"/>
                  </a:cubicBezTo>
                  <a:cubicBezTo>
                    <a:pt x="435" y="2283"/>
                    <a:pt x="501" y="2316"/>
                    <a:pt x="601" y="2316"/>
                  </a:cubicBezTo>
                  <a:cubicBezTo>
                    <a:pt x="768" y="2316"/>
                    <a:pt x="902" y="2249"/>
                    <a:pt x="1035" y="2183"/>
                  </a:cubicBezTo>
                  <a:cubicBezTo>
                    <a:pt x="1535" y="1849"/>
                    <a:pt x="1836" y="1315"/>
                    <a:pt x="1869" y="715"/>
                  </a:cubicBezTo>
                  <a:cubicBezTo>
                    <a:pt x="1941" y="306"/>
                    <a:pt x="1614" y="1"/>
                    <a:pt x="126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80"/>
            <p:cNvSpPr/>
            <p:nvPr/>
          </p:nvSpPr>
          <p:spPr>
            <a:xfrm>
              <a:off x="4582600" y="3324875"/>
              <a:ext cx="46725" cy="58025"/>
            </a:xfrm>
            <a:custGeom>
              <a:rect b="b" l="l" r="r" t="t"/>
              <a:pathLst>
                <a:path extrusionOk="0" h="2321" w="1869">
                  <a:moveTo>
                    <a:pt x="1268" y="319"/>
                  </a:moveTo>
                  <a:cubicBezTo>
                    <a:pt x="1335" y="319"/>
                    <a:pt x="1369" y="319"/>
                    <a:pt x="1402" y="352"/>
                  </a:cubicBezTo>
                  <a:cubicBezTo>
                    <a:pt x="1502" y="452"/>
                    <a:pt x="1569" y="585"/>
                    <a:pt x="1535" y="719"/>
                  </a:cubicBezTo>
                  <a:cubicBezTo>
                    <a:pt x="1535" y="1186"/>
                    <a:pt x="1268" y="1653"/>
                    <a:pt x="868" y="1920"/>
                  </a:cubicBezTo>
                  <a:cubicBezTo>
                    <a:pt x="803" y="1985"/>
                    <a:pt x="724" y="2014"/>
                    <a:pt x="647" y="2014"/>
                  </a:cubicBezTo>
                  <a:cubicBezTo>
                    <a:pt x="449" y="2014"/>
                    <a:pt x="263" y="1826"/>
                    <a:pt x="334" y="1586"/>
                  </a:cubicBezTo>
                  <a:cubicBezTo>
                    <a:pt x="368" y="1119"/>
                    <a:pt x="601" y="686"/>
                    <a:pt x="1002" y="419"/>
                  </a:cubicBezTo>
                  <a:cubicBezTo>
                    <a:pt x="1102" y="352"/>
                    <a:pt x="1202" y="319"/>
                    <a:pt x="1268" y="319"/>
                  </a:cubicBezTo>
                  <a:close/>
                  <a:moveTo>
                    <a:pt x="1242" y="0"/>
                  </a:moveTo>
                  <a:cubicBezTo>
                    <a:pt x="1108" y="0"/>
                    <a:pt x="966" y="44"/>
                    <a:pt x="835" y="118"/>
                  </a:cubicBezTo>
                  <a:cubicBezTo>
                    <a:pt x="334" y="452"/>
                    <a:pt x="34" y="1019"/>
                    <a:pt x="1" y="1586"/>
                  </a:cubicBezTo>
                  <a:cubicBezTo>
                    <a:pt x="1" y="1853"/>
                    <a:pt x="101" y="2087"/>
                    <a:pt x="334" y="2220"/>
                  </a:cubicBezTo>
                  <a:cubicBezTo>
                    <a:pt x="401" y="2287"/>
                    <a:pt x="501" y="2320"/>
                    <a:pt x="601" y="2320"/>
                  </a:cubicBezTo>
                  <a:cubicBezTo>
                    <a:pt x="735" y="2287"/>
                    <a:pt x="902" y="2253"/>
                    <a:pt x="1002" y="2187"/>
                  </a:cubicBezTo>
                  <a:cubicBezTo>
                    <a:pt x="1502" y="1853"/>
                    <a:pt x="1836" y="1319"/>
                    <a:pt x="1836" y="719"/>
                  </a:cubicBezTo>
                  <a:cubicBezTo>
                    <a:pt x="1869" y="452"/>
                    <a:pt x="1769" y="219"/>
                    <a:pt x="1535" y="85"/>
                  </a:cubicBezTo>
                  <a:cubicBezTo>
                    <a:pt x="1448" y="27"/>
                    <a:pt x="1347" y="0"/>
                    <a:pt x="124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80"/>
            <p:cNvSpPr/>
            <p:nvPr/>
          </p:nvSpPr>
          <p:spPr>
            <a:xfrm>
              <a:off x="5082125" y="3036425"/>
              <a:ext cx="47700" cy="57925"/>
            </a:xfrm>
            <a:custGeom>
              <a:rect b="b" l="l" r="r" t="t"/>
              <a:pathLst>
                <a:path extrusionOk="0" h="2317" w="1908">
                  <a:moveTo>
                    <a:pt x="1289" y="335"/>
                  </a:moveTo>
                  <a:cubicBezTo>
                    <a:pt x="1328" y="335"/>
                    <a:pt x="1366" y="339"/>
                    <a:pt x="1402" y="348"/>
                  </a:cubicBezTo>
                  <a:cubicBezTo>
                    <a:pt x="1502" y="448"/>
                    <a:pt x="1569" y="582"/>
                    <a:pt x="1535" y="715"/>
                  </a:cubicBezTo>
                  <a:cubicBezTo>
                    <a:pt x="1502" y="1216"/>
                    <a:pt x="1268" y="1649"/>
                    <a:pt x="868" y="1916"/>
                  </a:cubicBezTo>
                  <a:cubicBezTo>
                    <a:pt x="784" y="1980"/>
                    <a:pt x="699" y="2003"/>
                    <a:pt x="614" y="2003"/>
                  </a:cubicBezTo>
                  <a:cubicBezTo>
                    <a:pt x="566" y="2003"/>
                    <a:pt x="517" y="1995"/>
                    <a:pt x="468" y="1983"/>
                  </a:cubicBezTo>
                  <a:cubicBezTo>
                    <a:pt x="368" y="1883"/>
                    <a:pt x="301" y="1749"/>
                    <a:pt x="334" y="1616"/>
                  </a:cubicBezTo>
                  <a:cubicBezTo>
                    <a:pt x="334" y="1116"/>
                    <a:pt x="601" y="682"/>
                    <a:pt x="1002" y="415"/>
                  </a:cubicBezTo>
                  <a:cubicBezTo>
                    <a:pt x="1075" y="366"/>
                    <a:pt x="1184" y="335"/>
                    <a:pt x="1289" y="335"/>
                  </a:cubicBezTo>
                  <a:close/>
                  <a:moveTo>
                    <a:pt x="1244" y="1"/>
                  </a:moveTo>
                  <a:cubicBezTo>
                    <a:pt x="1107" y="1"/>
                    <a:pt x="965" y="46"/>
                    <a:pt x="835" y="148"/>
                  </a:cubicBezTo>
                  <a:cubicBezTo>
                    <a:pt x="334" y="482"/>
                    <a:pt x="34" y="1016"/>
                    <a:pt x="1" y="1616"/>
                  </a:cubicBezTo>
                  <a:cubicBezTo>
                    <a:pt x="1" y="1849"/>
                    <a:pt x="101" y="2116"/>
                    <a:pt x="301" y="2250"/>
                  </a:cubicBezTo>
                  <a:cubicBezTo>
                    <a:pt x="401" y="2283"/>
                    <a:pt x="501" y="2316"/>
                    <a:pt x="601" y="2316"/>
                  </a:cubicBezTo>
                  <a:cubicBezTo>
                    <a:pt x="735" y="2316"/>
                    <a:pt x="901" y="2283"/>
                    <a:pt x="1002" y="2183"/>
                  </a:cubicBezTo>
                  <a:cubicBezTo>
                    <a:pt x="1502" y="1849"/>
                    <a:pt x="1835" y="1316"/>
                    <a:pt x="1835" y="715"/>
                  </a:cubicBezTo>
                  <a:cubicBezTo>
                    <a:pt x="1908" y="306"/>
                    <a:pt x="1598" y="1"/>
                    <a:pt x="124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80"/>
            <p:cNvSpPr/>
            <p:nvPr/>
          </p:nvSpPr>
          <p:spPr>
            <a:xfrm>
              <a:off x="4275725" y="2384825"/>
              <a:ext cx="583775" cy="340725"/>
            </a:xfrm>
            <a:custGeom>
              <a:rect b="b" l="l" r="r" t="t"/>
              <a:pathLst>
                <a:path extrusionOk="0" h="13629" w="23351">
                  <a:moveTo>
                    <a:pt x="23201" y="1"/>
                  </a:moveTo>
                  <a:cubicBezTo>
                    <a:pt x="23173" y="1"/>
                    <a:pt x="23144" y="9"/>
                    <a:pt x="23117" y="27"/>
                  </a:cubicBezTo>
                  <a:lnTo>
                    <a:pt x="301" y="13203"/>
                  </a:lnTo>
                  <a:lnTo>
                    <a:pt x="301" y="10801"/>
                  </a:lnTo>
                  <a:cubicBezTo>
                    <a:pt x="301" y="10701"/>
                    <a:pt x="234" y="10634"/>
                    <a:pt x="167" y="10634"/>
                  </a:cubicBezTo>
                  <a:cubicBezTo>
                    <a:pt x="67" y="10634"/>
                    <a:pt x="0" y="10701"/>
                    <a:pt x="0" y="10801"/>
                  </a:cubicBezTo>
                  <a:lnTo>
                    <a:pt x="0" y="13470"/>
                  </a:lnTo>
                  <a:cubicBezTo>
                    <a:pt x="0" y="13503"/>
                    <a:pt x="34" y="13570"/>
                    <a:pt x="67" y="13603"/>
                  </a:cubicBezTo>
                  <a:lnTo>
                    <a:pt x="167" y="13603"/>
                  </a:lnTo>
                  <a:cubicBezTo>
                    <a:pt x="167" y="13620"/>
                    <a:pt x="176" y="13628"/>
                    <a:pt x="188" y="13628"/>
                  </a:cubicBezTo>
                  <a:cubicBezTo>
                    <a:pt x="201" y="13628"/>
                    <a:pt x="217" y="13620"/>
                    <a:pt x="234" y="13603"/>
                  </a:cubicBezTo>
                  <a:lnTo>
                    <a:pt x="23050" y="460"/>
                  </a:lnTo>
                  <a:lnTo>
                    <a:pt x="23050" y="11702"/>
                  </a:lnTo>
                  <a:cubicBezTo>
                    <a:pt x="23050" y="11802"/>
                    <a:pt x="23117" y="11869"/>
                    <a:pt x="23217" y="11869"/>
                  </a:cubicBezTo>
                  <a:cubicBezTo>
                    <a:pt x="23284" y="11869"/>
                    <a:pt x="23350" y="11802"/>
                    <a:pt x="23350" y="11702"/>
                  </a:cubicBezTo>
                  <a:lnTo>
                    <a:pt x="23350" y="160"/>
                  </a:lnTo>
                  <a:cubicBezTo>
                    <a:pt x="23350" y="63"/>
                    <a:pt x="23279" y="1"/>
                    <a:pt x="2320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80"/>
            <p:cNvSpPr/>
            <p:nvPr/>
          </p:nvSpPr>
          <p:spPr>
            <a:xfrm>
              <a:off x="4794425" y="2673200"/>
              <a:ext cx="123450" cy="185150"/>
            </a:xfrm>
            <a:custGeom>
              <a:rect b="b" l="l" r="r" t="t"/>
              <a:pathLst>
                <a:path extrusionOk="0" h="7406" w="4938">
                  <a:moveTo>
                    <a:pt x="2502" y="434"/>
                  </a:moveTo>
                  <a:lnTo>
                    <a:pt x="4571" y="2402"/>
                  </a:lnTo>
                  <a:lnTo>
                    <a:pt x="2402" y="7005"/>
                  </a:lnTo>
                  <a:lnTo>
                    <a:pt x="334" y="5004"/>
                  </a:lnTo>
                  <a:lnTo>
                    <a:pt x="2502" y="434"/>
                  </a:lnTo>
                  <a:close/>
                  <a:moveTo>
                    <a:pt x="2436" y="0"/>
                  </a:moveTo>
                  <a:cubicBezTo>
                    <a:pt x="2369" y="33"/>
                    <a:pt x="2336" y="67"/>
                    <a:pt x="2302" y="100"/>
                  </a:cubicBezTo>
                  <a:lnTo>
                    <a:pt x="1" y="4970"/>
                  </a:lnTo>
                  <a:cubicBezTo>
                    <a:pt x="1" y="5037"/>
                    <a:pt x="1" y="5104"/>
                    <a:pt x="34" y="5137"/>
                  </a:cubicBezTo>
                  <a:lnTo>
                    <a:pt x="2336" y="7372"/>
                  </a:lnTo>
                  <a:cubicBezTo>
                    <a:pt x="2369" y="7405"/>
                    <a:pt x="2402" y="7405"/>
                    <a:pt x="2469" y="7405"/>
                  </a:cubicBezTo>
                  <a:lnTo>
                    <a:pt x="2502" y="7405"/>
                  </a:lnTo>
                  <a:cubicBezTo>
                    <a:pt x="2536" y="7405"/>
                    <a:pt x="2569" y="7372"/>
                    <a:pt x="2602" y="7339"/>
                  </a:cubicBezTo>
                  <a:lnTo>
                    <a:pt x="4904" y="2435"/>
                  </a:lnTo>
                  <a:cubicBezTo>
                    <a:pt x="4937" y="2368"/>
                    <a:pt x="4904" y="2302"/>
                    <a:pt x="4871" y="2268"/>
                  </a:cubicBezTo>
                  <a:lnTo>
                    <a:pt x="2569" y="33"/>
                  </a:lnTo>
                  <a:cubicBezTo>
                    <a:pt x="2536" y="0"/>
                    <a:pt x="2469" y="0"/>
                    <a:pt x="2436"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80"/>
            <p:cNvSpPr/>
            <p:nvPr/>
          </p:nvSpPr>
          <p:spPr>
            <a:xfrm>
              <a:off x="4659325" y="2794875"/>
              <a:ext cx="143475" cy="218750"/>
            </a:xfrm>
            <a:custGeom>
              <a:rect b="b" l="l" r="r" t="t"/>
              <a:pathLst>
                <a:path extrusionOk="0" h="8750" w="5739">
                  <a:moveTo>
                    <a:pt x="5559" y="0"/>
                  </a:moveTo>
                  <a:cubicBezTo>
                    <a:pt x="5527" y="0"/>
                    <a:pt x="5497" y="11"/>
                    <a:pt x="5471" y="37"/>
                  </a:cubicBezTo>
                  <a:lnTo>
                    <a:pt x="101" y="3139"/>
                  </a:lnTo>
                  <a:cubicBezTo>
                    <a:pt x="34" y="3172"/>
                    <a:pt x="1" y="3239"/>
                    <a:pt x="34" y="3272"/>
                  </a:cubicBezTo>
                  <a:lnTo>
                    <a:pt x="34" y="8609"/>
                  </a:lnTo>
                  <a:cubicBezTo>
                    <a:pt x="34" y="8676"/>
                    <a:pt x="101" y="8743"/>
                    <a:pt x="168" y="8743"/>
                  </a:cubicBezTo>
                  <a:cubicBezTo>
                    <a:pt x="181" y="8747"/>
                    <a:pt x="194" y="8749"/>
                    <a:pt x="207" y="8749"/>
                  </a:cubicBezTo>
                  <a:cubicBezTo>
                    <a:pt x="285" y="8749"/>
                    <a:pt x="334" y="8667"/>
                    <a:pt x="334" y="8609"/>
                  </a:cubicBezTo>
                  <a:lnTo>
                    <a:pt x="334" y="3372"/>
                  </a:lnTo>
                  <a:lnTo>
                    <a:pt x="5638" y="303"/>
                  </a:lnTo>
                  <a:cubicBezTo>
                    <a:pt x="5705" y="237"/>
                    <a:pt x="5738" y="170"/>
                    <a:pt x="5705" y="70"/>
                  </a:cubicBezTo>
                  <a:cubicBezTo>
                    <a:pt x="5664" y="29"/>
                    <a:pt x="5610" y="0"/>
                    <a:pt x="5559"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80"/>
            <p:cNvSpPr/>
            <p:nvPr/>
          </p:nvSpPr>
          <p:spPr>
            <a:xfrm>
              <a:off x="4605950" y="3008000"/>
              <a:ext cx="115950" cy="115450"/>
            </a:xfrm>
            <a:custGeom>
              <a:rect b="b" l="l" r="r" t="t"/>
              <a:pathLst>
                <a:path extrusionOk="0" h="4618" w="4638">
                  <a:moveTo>
                    <a:pt x="4173" y="0"/>
                  </a:moveTo>
                  <a:cubicBezTo>
                    <a:pt x="4059" y="0"/>
                    <a:pt x="3933" y="38"/>
                    <a:pt x="3804" y="118"/>
                  </a:cubicBezTo>
                  <a:lnTo>
                    <a:pt x="835" y="1819"/>
                  </a:lnTo>
                  <a:cubicBezTo>
                    <a:pt x="334" y="2119"/>
                    <a:pt x="34" y="2653"/>
                    <a:pt x="1" y="3253"/>
                  </a:cubicBezTo>
                  <a:lnTo>
                    <a:pt x="1" y="4021"/>
                  </a:lnTo>
                  <a:cubicBezTo>
                    <a:pt x="1" y="4406"/>
                    <a:pt x="192" y="4617"/>
                    <a:pt x="474" y="4617"/>
                  </a:cubicBezTo>
                  <a:cubicBezTo>
                    <a:pt x="583" y="4617"/>
                    <a:pt x="705" y="4586"/>
                    <a:pt x="835" y="4521"/>
                  </a:cubicBezTo>
                  <a:lnTo>
                    <a:pt x="3804" y="2786"/>
                  </a:lnTo>
                  <a:cubicBezTo>
                    <a:pt x="4271" y="2486"/>
                    <a:pt x="4604" y="1952"/>
                    <a:pt x="4638" y="1385"/>
                  </a:cubicBezTo>
                  <a:lnTo>
                    <a:pt x="4638" y="585"/>
                  </a:lnTo>
                  <a:cubicBezTo>
                    <a:pt x="4638" y="210"/>
                    <a:pt x="4441" y="0"/>
                    <a:pt x="417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80"/>
            <p:cNvSpPr/>
            <p:nvPr/>
          </p:nvSpPr>
          <p:spPr>
            <a:xfrm>
              <a:off x="4989575" y="2787000"/>
              <a:ext cx="115925" cy="115150"/>
            </a:xfrm>
            <a:custGeom>
              <a:rect b="b" l="l" r="r" t="t"/>
              <a:pathLst>
                <a:path extrusionOk="0" h="4606" w="4637">
                  <a:moveTo>
                    <a:pt x="4187" y="0"/>
                  </a:moveTo>
                  <a:cubicBezTo>
                    <a:pt x="4073" y="0"/>
                    <a:pt x="3942" y="38"/>
                    <a:pt x="3803" y="118"/>
                  </a:cubicBezTo>
                  <a:lnTo>
                    <a:pt x="834" y="1819"/>
                  </a:lnTo>
                  <a:cubicBezTo>
                    <a:pt x="367" y="2120"/>
                    <a:pt x="34" y="2653"/>
                    <a:pt x="0" y="3254"/>
                  </a:cubicBezTo>
                  <a:lnTo>
                    <a:pt x="0" y="4021"/>
                  </a:lnTo>
                  <a:cubicBezTo>
                    <a:pt x="0" y="4395"/>
                    <a:pt x="197" y="4606"/>
                    <a:pt x="465" y="4606"/>
                  </a:cubicBezTo>
                  <a:cubicBezTo>
                    <a:pt x="578" y="4606"/>
                    <a:pt x="705" y="4568"/>
                    <a:pt x="834" y="4488"/>
                  </a:cubicBezTo>
                  <a:lnTo>
                    <a:pt x="3803" y="2787"/>
                  </a:lnTo>
                  <a:cubicBezTo>
                    <a:pt x="4303" y="2453"/>
                    <a:pt x="4603" y="1919"/>
                    <a:pt x="4637" y="1352"/>
                  </a:cubicBezTo>
                  <a:lnTo>
                    <a:pt x="4637" y="585"/>
                  </a:lnTo>
                  <a:cubicBezTo>
                    <a:pt x="4637" y="211"/>
                    <a:pt x="4456" y="0"/>
                    <a:pt x="418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80"/>
            <p:cNvSpPr/>
            <p:nvPr/>
          </p:nvSpPr>
          <p:spPr>
            <a:xfrm>
              <a:off x="4620975" y="3119750"/>
              <a:ext cx="47150" cy="227275"/>
            </a:xfrm>
            <a:custGeom>
              <a:rect b="b" l="l" r="r" t="t"/>
              <a:pathLst>
                <a:path extrusionOk="0" h="9091" w="1886">
                  <a:moveTo>
                    <a:pt x="1718" y="1"/>
                  </a:moveTo>
                  <a:cubicBezTo>
                    <a:pt x="1635" y="1"/>
                    <a:pt x="1551" y="51"/>
                    <a:pt x="1568" y="151"/>
                  </a:cubicBezTo>
                  <a:lnTo>
                    <a:pt x="1568" y="7957"/>
                  </a:lnTo>
                  <a:lnTo>
                    <a:pt x="100" y="8790"/>
                  </a:lnTo>
                  <a:cubicBezTo>
                    <a:pt x="0" y="8824"/>
                    <a:pt x="0" y="8924"/>
                    <a:pt x="34" y="8991"/>
                  </a:cubicBezTo>
                  <a:cubicBezTo>
                    <a:pt x="67" y="9057"/>
                    <a:pt x="100" y="9057"/>
                    <a:pt x="167" y="9091"/>
                  </a:cubicBezTo>
                  <a:cubicBezTo>
                    <a:pt x="200" y="9057"/>
                    <a:pt x="234" y="9057"/>
                    <a:pt x="267" y="9057"/>
                  </a:cubicBezTo>
                  <a:lnTo>
                    <a:pt x="1802" y="8157"/>
                  </a:lnTo>
                  <a:cubicBezTo>
                    <a:pt x="1835" y="8123"/>
                    <a:pt x="1868" y="8090"/>
                    <a:pt x="1868" y="8023"/>
                  </a:cubicBezTo>
                  <a:lnTo>
                    <a:pt x="1868" y="151"/>
                  </a:lnTo>
                  <a:cubicBezTo>
                    <a:pt x="1885" y="51"/>
                    <a:pt x="1802" y="1"/>
                    <a:pt x="171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80"/>
            <p:cNvSpPr/>
            <p:nvPr/>
          </p:nvSpPr>
          <p:spPr>
            <a:xfrm>
              <a:off x="4908675" y="2651725"/>
              <a:ext cx="143450" cy="140750"/>
            </a:xfrm>
            <a:custGeom>
              <a:rect b="b" l="l" r="r" t="t"/>
              <a:pathLst>
                <a:path extrusionOk="0" h="5630" w="5738">
                  <a:moveTo>
                    <a:pt x="5575" y="0"/>
                  </a:moveTo>
                  <a:cubicBezTo>
                    <a:pt x="5546" y="0"/>
                    <a:pt x="5521" y="8"/>
                    <a:pt x="5504" y="25"/>
                  </a:cubicBezTo>
                  <a:lnTo>
                    <a:pt x="134" y="3127"/>
                  </a:lnTo>
                  <a:cubicBezTo>
                    <a:pt x="34" y="3161"/>
                    <a:pt x="1" y="3227"/>
                    <a:pt x="34" y="3327"/>
                  </a:cubicBezTo>
                  <a:cubicBezTo>
                    <a:pt x="75" y="3369"/>
                    <a:pt x="116" y="3397"/>
                    <a:pt x="165" y="3397"/>
                  </a:cubicBezTo>
                  <a:cubicBezTo>
                    <a:pt x="196" y="3397"/>
                    <a:pt x="229" y="3386"/>
                    <a:pt x="267" y="3361"/>
                  </a:cubicBezTo>
                  <a:lnTo>
                    <a:pt x="5404" y="392"/>
                  </a:lnTo>
                  <a:lnTo>
                    <a:pt x="5404" y="5462"/>
                  </a:lnTo>
                  <a:cubicBezTo>
                    <a:pt x="5404" y="5529"/>
                    <a:pt x="5471" y="5596"/>
                    <a:pt x="5571" y="5629"/>
                  </a:cubicBezTo>
                  <a:cubicBezTo>
                    <a:pt x="5638" y="5629"/>
                    <a:pt x="5738" y="5562"/>
                    <a:pt x="5738" y="5462"/>
                  </a:cubicBezTo>
                  <a:lnTo>
                    <a:pt x="5738" y="159"/>
                  </a:lnTo>
                  <a:cubicBezTo>
                    <a:pt x="5738" y="92"/>
                    <a:pt x="5705" y="25"/>
                    <a:pt x="5671" y="25"/>
                  </a:cubicBezTo>
                  <a:cubicBezTo>
                    <a:pt x="5638" y="8"/>
                    <a:pt x="5605" y="0"/>
                    <a:pt x="5575"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80"/>
            <p:cNvSpPr/>
            <p:nvPr/>
          </p:nvSpPr>
          <p:spPr>
            <a:xfrm>
              <a:off x="5043350" y="2895425"/>
              <a:ext cx="47150" cy="207275"/>
            </a:xfrm>
            <a:custGeom>
              <a:rect b="b" l="l" r="r" t="t"/>
              <a:pathLst>
                <a:path extrusionOk="0" h="8291" w="1886">
                  <a:moveTo>
                    <a:pt x="172" y="1"/>
                  </a:moveTo>
                  <a:cubicBezTo>
                    <a:pt x="84" y="1"/>
                    <a:pt x="1" y="51"/>
                    <a:pt x="17" y="151"/>
                  </a:cubicBezTo>
                  <a:lnTo>
                    <a:pt x="17" y="8123"/>
                  </a:lnTo>
                  <a:cubicBezTo>
                    <a:pt x="17" y="8190"/>
                    <a:pt x="51" y="8223"/>
                    <a:pt x="117" y="8257"/>
                  </a:cubicBezTo>
                  <a:cubicBezTo>
                    <a:pt x="117" y="8290"/>
                    <a:pt x="151" y="8290"/>
                    <a:pt x="184" y="8290"/>
                  </a:cubicBezTo>
                  <a:cubicBezTo>
                    <a:pt x="218" y="8290"/>
                    <a:pt x="218" y="8290"/>
                    <a:pt x="251" y="8257"/>
                  </a:cubicBezTo>
                  <a:lnTo>
                    <a:pt x="1785" y="7389"/>
                  </a:lnTo>
                  <a:cubicBezTo>
                    <a:pt x="1852" y="7323"/>
                    <a:pt x="1885" y="7256"/>
                    <a:pt x="1852" y="7156"/>
                  </a:cubicBezTo>
                  <a:cubicBezTo>
                    <a:pt x="1831" y="7115"/>
                    <a:pt x="1785" y="7086"/>
                    <a:pt x="1737" y="7086"/>
                  </a:cubicBezTo>
                  <a:cubicBezTo>
                    <a:pt x="1708" y="7086"/>
                    <a:pt x="1677" y="7097"/>
                    <a:pt x="1652" y="7123"/>
                  </a:cubicBezTo>
                  <a:lnTo>
                    <a:pt x="351" y="7856"/>
                  </a:lnTo>
                  <a:lnTo>
                    <a:pt x="351" y="151"/>
                  </a:lnTo>
                  <a:cubicBezTo>
                    <a:pt x="351" y="51"/>
                    <a:pt x="259" y="1"/>
                    <a:pt x="17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80"/>
            <p:cNvSpPr/>
            <p:nvPr/>
          </p:nvSpPr>
          <p:spPr>
            <a:xfrm>
              <a:off x="5580825" y="1660450"/>
              <a:ext cx="48525" cy="57925"/>
            </a:xfrm>
            <a:custGeom>
              <a:rect b="b" l="l" r="r" t="t"/>
              <a:pathLst>
                <a:path extrusionOk="0" h="2317" w="1941">
                  <a:moveTo>
                    <a:pt x="1280" y="328"/>
                  </a:moveTo>
                  <a:cubicBezTo>
                    <a:pt x="1333" y="328"/>
                    <a:pt x="1386" y="336"/>
                    <a:pt x="1435" y="348"/>
                  </a:cubicBezTo>
                  <a:cubicBezTo>
                    <a:pt x="1535" y="448"/>
                    <a:pt x="1568" y="581"/>
                    <a:pt x="1568" y="715"/>
                  </a:cubicBezTo>
                  <a:cubicBezTo>
                    <a:pt x="1535" y="1215"/>
                    <a:pt x="1268" y="1649"/>
                    <a:pt x="868" y="1916"/>
                  </a:cubicBezTo>
                  <a:cubicBezTo>
                    <a:pt x="804" y="1979"/>
                    <a:pt x="727" y="2002"/>
                    <a:pt x="646" y="2002"/>
                  </a:cubicBezTo>
                  <a:cubicBezTo>
                    <a:pt x="598" y="2002"/>
                    <a:pt x="550" y="1995"/>
                    <a:pt x="501" y="1982"/>
                  </a:cubicBezTo>
                  <a:cubicBezTo>
                    <a:pt x="401" y="1882"/>
                    <a:pt x="334" y="1749"/>
                    <a:pt x="334" y="1616"/>
                  </a:cubicBezTo>
                  <a:cubicBezTo>
                    <a:pt x="367" y="1115"/>
                    <a:pt x="634" y="682"/>
                    <a:pt x="1034" y="415"/>
                  </a:cubicBezTo>
                  <a:cubicBezTo>
                    <a:pt x="1098" y="351"/>
                    <a:pt x="1188" y="328"/>
                    <a:pt x="1280" y="328"/>
                  </a:cubicBezTo>
                  <a:close/>
                  <a:moveTo>
                    <a:pt x="1262" y="0"/>
                  </a:moveTo>
                  <a:cubicBezTo>
                    <a:pt x="1127" y="0"/>
                    <a:pt x="988" y="46"/>
                    <a:pt x="868" y="148"/>
                  </a:cubicBezTo>
                  <a:cubicBezTo>
                    <a:pt x="367" y="481"/>
                    <a:pt x="67" y="1015"/>
                    <a:pt x="34" y="1616"/>
                  </a:cubicBezTo>
                  <a:cubicBezTo>
                    <a:pt x="0" y="1849"/>
                    <a:pt x="134" y="2116"/>
                    <a:pt x="334" y="2249"/>
                  </a:cubicBezTo>
                  <a:cubicBezTo>
                    <a:pt x="434" y="2283"/>
                    <a:pt x="534" y="2316"/>
                    <a:pt x="634" y="2316"/>
                  </a:cubicBezTo>
                  <a:cubicBezTo>
                    <a:pt x="768" y="2316"/>
                    <a:pt x="901" y="2249"/>
                    <a:pt x="1034" y="2183"/>
                  </a:cubicBezTo>
                  <a:cubicBezTo>
                    <a:pt x="1535" y="1849"/>
                    <a:pt x="1835" y="1315"/>
                    <a:pt x="1868" y="715"/>
                  </a:cubicBezTo>
                  <a:cubicBezTo>
                    <a:pt x="1941" y="306"/>
                    <a:pt x="1613" y="0"/>
                    <a:pt x="126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80"/>
            <p:cNvSpPr/>
            <p:nvPr/>
          </p:nvSpPr>
          <p:spPr>
            <a:xfrm>
              <a:off x="5811825" y="684900"/>
              <a:ext cx="47950" cy="57775"/>
            </a:xfrm>
            <a:custGeom>
              <a:rect b="b" l="l" r="r" t="t"/>
              <a:pathLst>
                <a:path extrusionOk="0" h="2311" w="1918">
                  <a:moveTo>
                    <a:pt x="1268" y="342"/>
                  </a:moveTo>
                  <a:cubicBezTo>
                    <a:pt x="1335" y="342"/>
                    <a:pt x="1368" y="342"/>
                    <a:pt x="1401" y="375"/>
                  </a:cubicBezTo>
                  <a:cubicBezTo>
                    <a:pt x="1501" y="442"/>
                    <a:pt x="1568" y="576"/>
                    <a:pt x="1568" y="742"/>
                  </a:cubicBezTo>
                  <a:cubicBezTo>
                    <a:pt x="1535" y="1209"/>
                    <a:pt x="1268" y="1643"/>
                    <a:pt x="868" y="1910"/>
                  </a:cubicBezTo>
                  <a:cubicBezTo>
                    <a:pt x="783" y="1973"/>
                    <a:pt x="698" y="1996"/>
                    <a:pt x="614" y="1996"/>
                  </a:cubicBezTo>
                  <a:cubicBezTo>
                    <a:pt x="565" y="1996"/>
                    <a:pt x="516" y="1989"/>
                    <a:pt x="467" y="1977"/>
                  </a:cubicBezTo>
                  <a:cubicBezTo>
                    <a:pt x="367" y="1876"/>
                    <a:pt x="301" y="1743"/>
                    <a:pt x="334" y="1610"/>
                  </a:cubicBezTo>
                  <a:cubicBezTo>
                    <a:pt x="367" y="1143"/>
                    <a:pt x="601" y="676"/>
                    <a:pt x="1034" y="409"/>
                  </a:cubicBezTo>
                  <a:cubicBezTo>
                    <a:pt x="1101" y="375"/>
                    <a:pt x="1201" y="342"/>
                    <a:pt x="1268" y="342"/>
                  </a:cubicBezTo>
                  <a:close/>
                  <a:moveTo>
                    <a:pt x="1228" y="1"/>
                  </a:moveTo>
                  <a:cubicBezTo>
                    <a:pt x="1096" y="1"/>
                    <a:pt x="959" y="44"/>
                    <a:pt x="834" y="142"/>
                  </a:cubicBezTo>
                  <a:cubicBezTo>
                    <a:pt x="334" y="475"/>
                    <a:pt x="34" y="1009"/>
                    <a:pt x="0" y="1610"/>
                  </a:cubicBezTo>
                  <a:cubicBezTo>
                    <a:pt x="0" y="1876"/>
                    <a:pt x="100" y="2110"/>
                    <a:pt x="334" y="2243"/>
                  </a:cubicBezTo>
                  <a:cubicBezTo>
                    <a:pt x="401" y="2310"/>
                    <a:pt x="501" y="2310"/>
                    <a:pt x="601" y="2310"/>
                  </a:cubicBezTo>
                  <a:cubicBezTo>
                    <a:pt x="734" y="2310"/>
                    <a:pt x="901" y="2277"/>
                    <a:pt x="1034" y="2210"/>
                  </a:cubicBezTo>
                  <a:cubicBezTo>
                    <a:pt x="1501" y="1876"/>
                    <a:pt x="1835" y="1309"/>
                    <a:pt x="1868" y="742"/>
                  </a:cubicBezTo>
                  <a:cubicBezTo>
                    <a:pt x="1917" y="327"/>
                    <a:pt x="1590" y="1"/>
                    <a:pt x="122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80"/>
            <p:cNvSpPr/>
            <p:nvPr/>
          </p:nvSpPr>
          <p:spPr>
            <a:xfrm>
              <a:off x="5811825" y="907400"/>
              <a:ext cx="47925" cy="57925"/>
            </a:xfrm>
            <a:custGeom>
              <a:rect b="b" l="l" r="r" t="t"/>
              <a:pathLst>
                <a:path extrusionOk="0" h="2317" w="1917">
                  <a:moveTo>
                    <a:pt x="1325" y="334"/>
                  </a:moveTo>
                  <a:cubicBezTo>
                    <a:pt x="1357" y="334"/>
                    <a:pt x="1379" y="348"/>
                    <a:pt x="1401" y="348"/>
                  </a:cubicBezTo>
                  <a:cubicBezTo>
                    <a:pt x="1501" y="448"/>
                    <a:pt x="1568" y="582"/>
                    <a:pt x="1568" y="715"/>
                  </a:cubicBezTo>
                  <a:cubicBezTo>
                    <a:pt x="1535" y="1216"/>
                    <a:pt x="1268" y="1649"/>
                    <a:pt x="868" y="1916"/>
                  </a:cubicBezTo>
                  <a:cubicBezTo>
                    <a:pt x="801" y="1983"/>
                    <a:pt x="721" y="2011"/>
                    <a:pt x="643" y="2011"/>
                  </a:cubicBezTo>
                  <a:cubicBezTo>
                    <a:pt x="447" y="2011"/>
                    <a:pt x="262" y="1831"/>
                    <a:pt x="334" y="1616"/>
                  </a:cubicBezTo>
                  <a:cubicBezTo>
                    <a:pt x="367" y="1116"/>
                    <a:pt x="601" y="682"/>
                    <a:pt x="1034" y="415"/>
                  </a:cubicBezTo>
                  <a:cubicBezTo>
                    <a:pt x="1101" y="348"/>
                    <a:pt x="1201" y="348"/>
                    <a:pt x="1268" y="348"/>
                  </a:cubicBezTo>
                  <a:cubicBezTo>
                    <a:pt x="1290" y="337"/>
                    <a:pt x="1309" y="334"/>
                    <a:pt x="1325" y="334"/>
                  </a:cubicBezTo>
                  <a:close/>
                  <a:moveTo>
                    <a:pt x="1244" y="1"/>
                  </a:moveTo>
                  <a:cubicBezTo>
                    <a:pt x="1107" y="1"/>
                    <a:pt x="964" y="46"/>
                    <a:pt x="834" y="148"/>
                  </a:cubicBezTo>
                  <a:cubicBezTo>
                    <a:pt x="334" y="482"/>
                    <a:pt x="34" y="1016"/>
                    <a:pt x="0" y="1616"/>
                  </a:cubicBezTo>
                  <a:cubicBezTo>
                    <a:pt x="0" y="1849"/>
                    <a:pt x="100" y="2116"/>
                    <a:pt x="334" y="2250"/>
                  </a:cubicBezTo>
                  <a:cubicBezTo>
                    <a:pt x="401" y="2283"/>
                    <a:pt x="501" y="2316"/>
                    <a:pt x="601" y="2316"/>
                  </a:cubicBezTo>
                  <a:cubicBezTo>
                    <a:pt x="734" y="2316"/>
                    <a:pt x="901" y="2283"/>
                    <a:pt x="1034" y="2183"/>
                  </a:cubicBezTo>
                  <a:cubicBezTo>
                    <a:pt x="1501" y="1849"/>
                    <a:pt x="1835" y="1316"/>
                    <a:pt x="1868" y="715"/>
                  </a:cubicBezTo>
                  <a:cubicBezTo>
                    <a:pt x="1917" y="306"/>
                    <a:pt x="1600" y="1"/>
                    <a:pt x="124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80"/>
            <p:cNvSpPr/>
            <p:nvPr/>
          </p:nvSpPr>
          <p:spPr>
            <a:xfrm>
              <a:off x="5811825" y="1130075"/>
              <a:ext cx="47925" cy="57900"/>
            </a:xfrm>
            <a:custGeom>
              <a:rect b="b" l="l" r="r" t="t"/>
              <a:pathLst>
                <a:path extrusionOk="0" h="2316" w="1917">
                  <a:moveTo>
                    <a:pt x="1268" y="314"/>
                  </a:moveTo>
                  <a:cubicBezTo>
                    <a:pt x="1335" y="314"/>
                    <a:pt x="1368" y="348"/>
                    <a:pt x="1401" y="348"/>
                  </a:cubicBezTo>
                  <a:cubicBezTo>
                    <a:pt x="1501" y="448"/>
                    <a:pt x="1568" y="581"/>
                    <a:pt x="1568" y="715"/>
                  </a:cubicBezTo>
                  <a:cubicBezTo>
                    <a:pt x="1535" y="1215"/>
                    <a:pt x="1268" y="1649"/>
                    <a:pt x="868" y="1916"/>
                  </a:cubicBezTo>
                  <a:cubicBezTo>
                    <a:pt x="801" y="1982"/>
                    <a:pt x="721" y="2011"/>
                    <a:pt x="643" y="2011"/>
                  </a:cubicBezTo>
                  <a:cubicBezTo>
                    <a:pt x="447" y="2011"/>
                    <a:pt x="262" y="1830"/>
                    <a:pt x="334" y="1615"/>
                  </a:cubicBezTo>
                  <a:cubicBezTo>
                    <a:pt x="367" y="1115"/>
                    <a:pt x="601" y="681"/>
                    <a:pt x="1034" y="415"/>
                  </a:cubicBezTo>
                  <a:cubicBezTo>
                    <a:pt x="1101" y="348"/>
                    <a:pt x="1201" y="314"/>
                    <a:pt x="1268" y="314"/>
                  </a:cubicBezTo>
                  <a:close/>
                  <a:moveTo>
                    <a:pt x="1244" y="0"/>
                  </a:moveTo>
                  <a:cubicBezTo>
                    <a:pt x="1107" y="0"/>
                    <a:pt x="964" y="46"/>
                    <a:pt x="834" y="148"/>
                  </a:cubicBezTo>
                  <a:cubicBezTo>
                    <a:pt x="334" y="448"/>
                    <a:pt x="34" y="1015"/>
                    <a:pt x="0" y="1615"/>
                  </a:cubicBezTo>
                  <a:cubicBezTo>
                    <a:pt x="0" y="1849"/>
                    <a:pt x="100" y="2082"/>
                    <a:pt x="334" y="2216"/>
                  </a:cubicBezTo>
                  <a:cubicBezTo>
                    <a:pt x="401" y="2283"/>
                    <a:pt x="501" y="2316"/>
                    <a:pt x="601" y="2316"/>
                  </a:cubicBezTo>
                  <a:cubicBezTo>
                    <a:pt x="734" y="2316"/>
                    <a:pt x="901" y="2249"/>
                    <a:pt x="1034" y="2182"/>
                  </a:cubicBezTo>
                  <a:cubicBezTo>
                    <a:pt x="1501" y="1849"/>
                    <a:pt x="1835" y="1315"/>
                    <a:pt x="1868" y="715"/>
                  </a:cubicBezTo>
                  <a:cubicBezTo>
                    <a:pt x="1917" y="305"/>
                    <a:pt x="1600" y="0"/>
                    <a:pt x="124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80"/>
            <p:cNvSpPr/>
            <p:nvPr/>
          </p:nvSpPr>
          <p:spPr>
            <a:xfrm>
              <a:off x="5811825" y="1352625"/>
              <a:ext cx="46725" cy="57175"/>
            </a:xfrm>
            <a:custGeom>
              <a:rect b="b" l="l" r="r" t="t"/>
              <a:pathLst>
                <a:path extrusionOk="0" h="2287" w="1869">
                  <a:moveTo>
                    <a:pt x="1268" y="319"/>
                  </a:moveTo>
                  <a:cubicBezTo>
                    <a:pt x="1335" y="319"/>
                    <a:pt x="1368" y="319"/>
                    <a:pt x="1401" y="352"/>
                  </a:cubicBezTo>
                  <a:cubicBezTo>
                    <a:pt x="1501" y="452"/>
                    <a:pt x="1568" y="586"/>
                    <a:pt x="1568" y="719"/>
                  </a:cubicBezTo>
                  <a:cubicBezTo>
                    <a:pt x="1535" y="1186"/>
                    <a:pt x="1268" y="1620"/>
                    <a:pt x="868" y="1887"/>
                  </a:cubicBezTo>
                  <a:cubicBezTo>
                    <a:pt x="797" y="1968"/>
                    <a:pt x="711" y="2002"/>
                    <a:pt x="628" y="2002"/>
                  </a:cubicBezTo>
                  <a:cubicBezTo>
                    <a:pt x="437" y="2002"/>
                    <a:pt x="264" y="1819"/>
                    <a:pt x="334" y="1586"/>
                  </a:cubicBezTo>
                  <a:cubicBezTo>
                    <a:pt x="367" y="1119"/>
                    <a:pt x="601" y="652"/>
                    <a:pt x="1034" y="419"/>
                  </a:cubicBezTo>
                  <a:cubicBezTo>
                    <a:pt x="1101" y="352"/>
                    <a:pt x="1201" y="319"/>
                    <a:pt x="1268" y="319"/>
                  </a:cubicBezTo>
                  <a:close/>
                  <a:moveTo>
                    <a:pt x="1241" y="0"/>
                  </a:moveTo>
                  <a:cubicBezTo>
                    <a:pt x="1107" y="0"/>
                    <a:pt x="965" y="44"/>
                    <a:pt x="834" y="119"/>
                  </a:cubicBezTo>
                  <a:cubicBezTo>
                    <a:pt x="334" y="452"/>
                    <a:pt x="34" y="986"/>
                    <a:pt x="0" y="1586"/>
                  </a:cubicBezTo>
                  <a:cubicBezTo>
                    <a:pt x="0" y="1853"/>
                    <a:pt x="100" y="2087"/>
                    <a:pt x="334" y="2220"/>
                  </a:cubicBezTo>
                  <a:cubicBezTo>
                    <a:pt x="401" y="2287"/>
                    <a:pt x="501" y="2287"/>
                    <a:pt x="601" y="2287"/>
                  </a:cubicBezTo>
                  <a:cubicBezTo>
                    <a:pt x="734" y="2287"/>
                    <a:pt x="901" y="2254"/>
                    <a:pt x="1034" y="2187"/>
                  </a:cubicBezTo>
                  <a:cubicBezTo>
                    <a:pt x="1501" y="1853"/>
                    <a:pt x="1835" y="1286"/>
                    <a:pt x="1868" y="719"/>
                  </a:cubicBezTo>
                  <a:cubicBezTo>
                    <a:pt x="1868" y="452"/>
                    <a:pt x="1768" y="219"/>
                    <a:pt x="1535" y="85"/>
                  </a:cubicBezTo>
                  <a:cubicBezTo>
                    <a:pt x="1447" y="27"/>
                    <a:pt x="1346" y="0"/>
                    <a:pt x="124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80"/>
            <p:cNvSpPr/>
            <p:nvPr/>
          </p:nvSpPr>
          <p:spPr>
            <a:xfrm>
              <a:off x="5618350" y="721300"/>
              <a:ext cx="202675" cy="961575"/>
            </a:xfrm>
            <a:custGeom>
              <a:rect b="b" l="l" r="r" t="t"/>
              <a:pathLst>
                <a:path extrusionOk="0" h="38463" w="8107">
                  <a:moveTo>
                    <a:pt x="7921" y="0"/>
                  </a:moveTo>
                  <a:cubicBezTo>
                    <a:pt x="7893" y="0"/>
                    <a:pt x="7864" y="8"/>
                    <a:pt x="7839" y="20"/>
                  </a:cubicBezTo>
                  <a:lnTo>
                    <a:pt x="3236" y="2689"/>
                  </a:lnTo>
                  <a:cubicBezTo>
                    <a:pt x="3169" y="2722"/>
                    <a:pt x="3136" y="2755"/>
                    <a:pt x="3136" y="2822"/>
                  </a:cubicBezTo>
                  <a:lnTo>
                    <a:pt x="3136" y="36446"/>
                  </a:lnTo>
                  <a:lnTo>
                    <a:pt x="134" y="38181"/>
                  </a:lnTo>
                  <a:cubicBezTo>
                    <a:pt x="0" y="38248"/>
                    <a:pt x="67" y="38448"/>
                    <a:pt x="234" y="38448"/>
                  </a:cubicBezTo>
                  <a:cubicBezTo>
                    <a:pt x="245" y="38459"/>
                    <a:pt x="253" y="38463"/>
                    <a:pt x="259" y="38463"/>
                  </a:cubicBezTo>
                  <a:cubicBezTo>
                    <a:pt x="271" y="38463"/>
                    <a:pt x="278" y="38448"/>
                    <a:pt x="301" y="38448"/>
                  </a:cubicBezTo>
                  <a:lnTo>
                    <a:pt x="3370" y="36680"/>
                  </a:lnTo>
                  <a:cubicBezTo>
                    <a:pt x="3436" y="36646"/>
                    <a:pt x="3470" y="36613"/>
                    <a:pt x="3470" y="36546"/>
                  </a:cubicBezTo>
                  <a:lnTo>
                    <a:pt x="3470" y="2922"/>
                  </a:lnTo>
                  <a:lnTo>
                    <a:pt x="8006" y="287"/>
                  </a:lnTo>
                  <a:cubicBezTo>
                    <a:pt x="8073" y="254"/>
                    <a:pt x="8106" y="154"/>
                    <a:pt x="8040" y="87"/>
                  </a:cubicBezTo>
                  <a:cubicBezTo>
                    <a:pt x="8018" y="23"/>
                    <a:pt x="7970" y="0"/>
                    <a:pt x="792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80"/>
            <p:cNvSpPr/>
            <p:nvPr/>
          </p:nvSpPr>
          <p:spPr>
            <a:xfrm>
              <a:off x="5695075" y="943125"/>
              <a:ext cx="125100" cy="74725"/>
            </a:xfrm>
            <a:custGeom>
              <a:rect b="b" l="l" r="r" t="t"/>
              <a:pathLst>
                <a:path extrusionOk="0" h="2989" w="5004">
                  <a:moveTo>
                    <a:pt x="4852" y="0"/>
                  </a:moveTo>
                  <a:cubicBezTo>
                    <a:pt x="4824" y="0"/>
                    <a:pt x="4795" y="8"/>
                    <a:pt x="4770" y="20"/>
                  </a:cubicBezTo>
                  <a:lnTo>
                    <a:pt x="167" y="2689"/>
                  </a:lnTo>
                  <a:cubicBezTo>
                    <a:pt x="0" y="2755"/>
                    <a:pt x="67" y="2989"/>
                    <a:pt x="234" y="2989"/>
                  </a:cubicBezTo>
                  <a:cubicBezTo>
                    <a:pt x="267" y="2956"/>
                    <a:pt x="301" y="2956"/>
                    <a:pt x="301" y="2956"/>
                  </a:cubicBezTo>
                  <a:lnTo>
                    <a:pt x="4937" y="287"/>
                  </a:lnTo>
                  <a:cubicBezTo>
                    <a:pt x="5004" y="254"/>
                    <a:pt x="5004" y="154"/>
                    <a:pt x="4971" y="87"/>
                  </a:cubicBezTo>
                  <a:cubicBezTo>
                    <a:pt x="4949" y="23"/>
                    <a:pt x="4901" y="0"/>
                    <a:pt x="485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80"/>
            <p:cNvSpPr/>
            <p:nvPr/>
          </p:nvSpPr>
          <p:spPr>
            <a:xfrm>
              <a:off x="5695075" y="1165375"/>
              <a:ext cx="125100" cy="74325"/>
            </a:xfrm>
            <a:custGeom>
              <a:rect b="b" l="l" r="r" t="t"/>
              <a:pathLst>
                <a:path extrusionOk="0" h="2973" w="5004">
                  <a:moveTo>
                    <a:pt x="4856" y="0"/>
                  </a:moveTo>
                  <a:cubicBezTo>
                    <a:pt x="4826" y="0"/>
                    <a:pt x="4796" y="11"/>
                    <a:pt x="4770" y="37"/>
                  </a:cubicBezTo>
                  <a:lnTo>
                    <a:pt x="167" y="2672"/>
                  </a:lnTo>
                  <a:cubicBezTo>
                    <a:pt x="0" y="2739"/>
                    <a:pt x="67" y="2972"/>
                    <a:pt x="234" y="2972"/>
                  </a:cubicBezTo>
                  <a:cubicBezTo>
                    <a:pt x="267" y="2972"/>
                    <a:pt x="301" y="2939"/>
                    <a:pt x="301" y="2939"/>
                  </a:cubicBezTo>
                  <a:lnTo>
                    <a:pt x="4937" y="303"/>
                  </a:lnTo>
                  <a:cubicBezTo>
                    <a:pt x="5004" y="237"/>
                    <a:pt x="5004" y="137"/>
                    <a:pt x="4971" y="70"/>
                  </a:cubicBezTo>
                  <a:cubicBezTo>
                    <a:pt x="4950" y="29"/>
                    <a:pt x="4904" y="0"/>
                    <a:pt x="4856"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80"/>
            <p:cNvSpPr/>
            <p:nvPr/>
          </p:nvSpPr>
          <p:spPr>
            <a:xfrm>
              <a:off x="5695075" y="1387200"/>
              <a:ext cx="125100" cy="74325"/>
            </a:xfrm>
            <a:custGeom>
              <a:rect b="b" l="l" r="r" t="t"/>
              <a:pathLst>
                <a:path extrusionOk="0" h="2973" w="5004">
                  <a:moveTo>
                    <a:pt x="4856" y="0"/>
                  </a:moveTo>
                  <a:cubicBezTo>
                    <a:pt x="4826" y="0"/>
                    <a:pt x="4796" y="11"/>
                    <a:pt x="4770" y="37"/>
                  </a:cubicBezTo>
                  <a:lnTo>
                    <a:pt x="167" y="2672"/>
                  </a:lnTo>
                  <a:cubicBezTo>
                    <a:pt x="0" y="2739"/>
                    <a:pt x="67" y="2972"/>
                    <a:pt x="234" y="2972"/>
                  </a:cubicBezTo>
                  <a:cubicBezTo>
                    <a:pt x="267" y="2972"/>
                    <a:pt x="301" y="2972"/>
                    <a:pt x="301" y="2939"/>
                  </a:cubicBezTo>
                  <a:lnTo>
                    <a:pt x="4937" y="303"/>
                  </a:lnTo>
                  <a:cubicBezTo>
                    <a:pt x="5004" y="237"/>
                    <a:pt x="5004" y="137"/>
                    <a:pt x="4971" y="70"/>
                  </a:cubicBezTo>
                  <a:cubicBezTo>
                    <a:pt x="4950" y="29"/>
                    <a:pt x="4904" y="0"/>
                    <a:pt x="4856"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80"/>
            <p:cNvSpPr/>
            <p:nvPr/>
          </p:nvSpPr>
          <p:spPr>
            <a:xfrm>
              <a:off x="3421775" y="1897550"/>
              <a:ext cx="432000" cy="1523700"/>
            </a:xfrm>
            <a:custGeom>
              <a:rect b="b" l="l" r="r" t="t"/>
              <a:pathLst>
                <a:path extrusionOk="0" h="60948" w="17280">
                  <a:moveTo>
                    <a:pt x="17132" y="1"/>
                  </a:moveTo>
                  <a:cubicBezTo>
                    <a:pt x="17102" y="1"/>
                    <a:pt x="17072" y="12"/>
                    <a:pt x="17046" y="37"/>
                  </a:cubicBezTo>
                  <a:lnTo>
                    <a:pt x="10275" y="3940"/>
                  </a:lnTo>
                  <a:cubicBezTo>
                    <a:pt x="10208" y="3973"/>
                    <a:pt x="10175" y="4007"/>
                    <a:pt x="10175" y="4073"/>
                  </a:cubicBezTo>
                  <a:lnTo>
                    <a:pt x="10175" y="54810"/>
                  </a:lnTo>
                  <a:lnTo>
                    <a:pt x="101" y="60647"/>
                  </a:lnTo>
                  <a:cubicBezTo>
                    <a:pt x="34" y="60681"/>
                    <a:pt x="1" y="60781"/>
                    <a:pt x="34" y="60847"/>
                  </a:cubicBezTo>
                  <a:cubicBezTo>
                    <a:pt x="67" y="60914"/>
                    <a:pt x="101" y="60947"/>
                    <a:pt x="168" y="60947"/>
                  </a:cubicBezTo>
                  <a:cubicBezTo>
                    <a:pt x="201" y="60947"/>
                    <a:pt x="234" y="60947"/>
                    <a:pt x="268" y="60914"/>
                  </a:cubicBezTo>
                  <a:lnTo>
                    <a:pt x="10408" y="55043"/>
                  </a:lnTo>
                  <a:cubicBezTo>
                    <a:pt x="10475" y="55010"/>
                    <a:pt x="10508" y="54977"/>
                    <a:pt x="10508" y="54910"/>
                  </a:cubicBezTo>
                  <a:lnTo>
                    <a:pt x="10508" y="4174"/>
                  </a:lnTo>
                  <a:lnTo>
                    <a:pt x="17180" y="304"/>
                  </a:lnTo>
                  <a:cubicBezTo>
                    <a:pt x="17246" y="237"/>
                    <a:pt x="17280" y="137"/>
                    <a:pt x="17246" y="71"/>
                  </a:cubicBezTo>
                  <a:cubicBezTo>
                    <a:pt x="17226" y="29"/>
                    <a:pt x="17180" y="1"/>
                    <a:pt x="1713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80"/>
            <p:cNvSpPr/>
            <p:nvPr/>
          </p:nvSpPr>
          <p:spPr>
            <a:xfrm>
              <a:off x="3845425" y="1861425"/>
              <a:ext cx="47700" cy="57925"/>
            </a:xfrm>
            <a:custGeom>
              <a:rect b="b" l="l" r="r" t="t"/>
              <a:pathLst>
                <a:path extrusionOk="0" h="2317" w="1908">
                  <a:moveTo>
                    <a:pt x="1255" y="328"/>
                  </a:moveTo>
                  <a:cubicBezTo>
                    <a:pt x="1304" y="328"/>
                    <a:pt x="1352" y="336"/>
                    <a:pt x="1401" y="348"/>
                  </a:cubicBezTo>
                  <a:cubicBezTo>
                    <a:pt x="1501" y="448"/>
                    <a:pt x="1568" y="582"/>
                    <a:pt x="1535" y="715"/>
                  </a:cubicBezTo>
                  <a:cubicBezTo>
                    <a:pt x="1501" y="1182"/>
                    <a:pt x="1268" y="1649"/>
                    <a:pt x="867" y="1916"/>
                  </a:cubicBezTo>
                  <a:cubicBezTo>
                    <a:pt x="785" y="1957"/>
                    <a:pt x="703" y="1986"/>
                    <a:pt x="620" y="1986"/>
                  </a:cubicBezTo>
                  <a:cubicBezTo>
                    <a:pt x="569" y="1986"/>
                    <a:pt x="518" y="1975"/>
                    <a:pt x="467" y="1949"/>
                  </a:cubicBezTo>
                  <a:cubicBezTo>
                    <a:pt x="367" y="1882"/>
                    <a:pt x="300" y="1749"/>
                    <a:pt x="334" y="1616"/>
                  </a:cubicBezTo>
                  <a:cubicBezTo>
                    <a:pt x="367" y="1115"/>
                    <a:pt x="601" y="682"/>
                    <a:pt x="1001" y="415"/>
                  </a:cubicBezTo>
                  <a:cubicBezTo>
                    <a:pt x="1085" y="351"/>
                    <a:pt x="1170" y="328"/>
                    <a:pt x="1255" y="328"/>
                  </a:cubicBezTo>
                  <a:close/>
                  <a:moveTo>
                    <a:pt x="1229" y="1"/>
                  </a:moveTo>
                  <a:cubicBezTo>
                    <a:pt x="1093" y="1"/>
                    <a:pt x="955" y="46"/>
                    <a:pt x="834" y="148"/>
                  </a:cubicBezTo>
                  <a:cubicBezTo>
                    <a:pt x="334" y="448"/>
                    <a:pt x="34" y="1015"/>
                    <a:pt x="0" y="1616"/>
                  </a:cubicBezTo>
                  <a:cubicBezTo>
                    <a:pt x="0" y="1849"/>
                    <a:pt x="100" y="2083"/>
                    <a:pt x="300" y="2249"/>
                  </a:cubicBezTo>
                  <a:cubicBezTo>
                    <a:pt x="400" y="2283"/>
                    <a:pt x="501" y="2316"/>
                    <a:pt x="601" y="2316"/>
                  </a:cubicBezTo>
                  <a:cubicBezTo>
                    <a:pt x="734" y="2283"/>
                    <a:pt x="867" y="2249"/>
                    <a:pt x="1001" y="2183"/>
                  </a:cubicBezTo>
                  <a:cubicBezTo>
                    <a:pt x="1501" y="1849"/>
                    <a:pt x="1801" y="1315"/>
                    <a:pt x="1835" y="715"/>
                  </a:cubicBezTo>
                  <a:cubicBezTo>
                    <a:pt x="1907" y="306"/>
                    <a:pt x="1580" y="1"/>
                    <a:pt x="122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80"/>
            <p:cNvSpPr/>
            <p:nvPr/>
          </p:nvSpPr>
          <p:spPr>
            <a:xfrm>
              <a:off x="3383425" y="3399200"/>
              <a:ext cx="47925" cy="57900"/>
            </a:xfrm>
            <a:custGeom>
              <a:rect b="b" l="l" r="r" t="t"/>
              <a:pathLst>
                <a:path extrusionOk="0" h="2316" w="1917">
                  <a:moveTo>
                    <a:pt x="1301" y="314"/>
                  </a:moveTo>
                  <a:cubicBezTo>
                    <a:pt x="1335" y="314"/>
                    <a:pt x="1368" y="348"/>
                    <a:pt x="1401" y="348"/>
                  </a:cubicBezTo>
                  <a:cubicBezTo>
                    <a:pt x="1501" y="448"/>
                    <a:pt x="1568" y="581"/>
                    <a:pt x="1568" y="715"/>
                  </a:cubicBezTo>
                  <a:cubicBezTo>
                    <a:pt x="1535" y="1215"/>
                    <a:pt x="1268" y="1649"/>
                    <a:pt x="868" y="1916"/>
                  </a:cubicBezTo>
                  <a:cubicBezTo>
                    <a:pt x="794" y="1964"/>
                    <a:pt x="685" y="1995"/>
                    <a:pt x="580" y="1995"/>
                  </a:cubicBezTo>
                  <a:cubicBezTo>
                    <a:pt x="541" y="1995"/>
                    <a:pt x="503" y="1991"/>
                    <a:pt x="467" y="1982"/>
                  </a:cubicBezTo>
                  <a:cubicBezTo>
                    <a:pt x="367" y="1882"/>
                    <a:pt x="301" y="1749"/>
                    <a:pt x="334" y="1615"/>
                  </a:cubicBezTo>
                  <a:cubicBezTo>
                    <a:pt x="367" y="1115"/>
                    <a:pt x="601" y="681"/>
                    <a:pt x="1034" y="414"/>
                  </a:cubicBezTo>
                  <a:cubicBezTo>
                    <a:pt x="1101" y="348"/>
                    <a:pt x="1201" y="314"/>
                    <a:pt x="1301" y="314"/>
                  </a:cubicBezTo>
                  <a:close/>
                  <a:moveTo>
                    <a:pt x="1244" y="0"/>
                  </a:moveTo>
                  <a:cubicBezTo>
                    <a:pt x="1107" y="0"/>
                    <a:pt x="964" y="46"/>
                    <a:pt x="834" y="148"/>
                  </a:cubicBezTo>
                  <a:cubicBezTo>
                    <a:pt x="334" y="448"/>
                    <a:pt x="34" y="1015"/>
                    <a:pt x="0" y="1615"/>
                  </a:cubicBezTo>
                  <a:cubicBezTo>
                    <a:pt x="0" y="1849"/>
                    <a:pt x="100" y="2082"/>
                    <a:pt x="334" y="2249"/>
                  </a:cubicBezTo>
                  <a:cubicBezTo>
                    <a:pt x="401" y="2282"/>
                    <a:pt x="501" y="2316"/>
                    <a:pt x="601" y="2316"/>
                  </a:cubicBezTo>
                  <a:cubicBezTo>
                    <a:pt x="734" y="2316"/>
                    <a:pt x="901" y="2249"/>
                    <a:pt x="1034" y="2182"/>
                  </a:cubicBezTo>
                  <a:cubicBezTo>
                    <a:pt x="1501" y="1849"/>
                    <a:pt x="1835" y="1315"/>
                    <a:pt x="1868" y="715"/>
                  </a:cubicBezTo>
                  <a:cubicBezTo>
                    <a:pt x="1916" y="305"/>
                    <a:pt x="1600" y="0"/>
                    <a:pt x="124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80"/>
            <p:cNvSpPr/>
            <p:nvPr/>
          </p:nvSpPr>
          <p:spPr>
            <a:xfrm>
              <a:off x="3017325" y="3051800"/>
              <a:ext cx="692175" cy="1652875"/>
            </a:xfrm>
            <a:custGeom>
              <a:rect b="b" l="l" r="r" t="t"/>
              <a:pathLst>
                <a:path extrusionOk="0" h="66115" w="27687">
                  <a:moveTo>
                    <a:pt x="5638" y="0"/>
                  </a:moveTo>
                  <a:cubicBezTo>
                    <a:pt x="3370" y="4870"/>
                    <a:pt x="3003" y="7806"/>
                    <a:pt x="2969" y="11909"/>
                  </a:cubicBezTo>
                  <a:cubicBezTo>
                    <a:pt x="2869" y="20415"/>
                    <a:pt x="2202" y="30455"/>
                    <a:pt x="2202" y="30455"/>
                  </a:cubicBezTo>
                  <a:cubicBezTo>
                    <a:pt x="2102" y="31423"/>
                    <a:pt x="1301" y="33391"/>
                    <a:pt x="701" y="37661"/>
                  </a:cubicBezTo>
                  <a:cubicBezTo>
                    <a:pt x="1" y="42631"/>
                    <a:pt x="634" y="55673"/>
                    <a:pt x="634" y="55673"/>
                  </a:cubicBezTo>
                  <a:lnTo>
                    <a:pt x="601" y="56274"/>
                  </a:lnTo>
                  <a:cubicBezTo>
                    <a:pt x="568" y="56941"/>
                    <a:pt x="167" y="62578"/>
                    <a:pt x="501" y="64413"/>
                  </a:cubicBezTo>
                  <a:cubicBezTo>
                    <a:pt x="687" y="65495"/>
                    <a:pt x="1387" y="66115"/>
                    <a:pt x="2093" y="66115"/>
                  </a:cubicBezTo>
                  <a:cubicBezTo>
                    <a:pt x="2780" y="66115"/>
                    <a:pt x="3473" y="65529"/>
                    <a:pt x="3703" y="64213"/>
                  </a:cubicBezTo>
                  <a:cubicBezTo>
                    <a:pt x="3903" y="62979"/>
                    <a:pt x="4170" y="56974"/>
                    <a:pt x="4170" y="56407"/>
                  </a:cubicBezTo>
                  <a:cubicBezTo>
                    <a:pt x="4170" y="56407"/>
                    <a:pt x="4237" y="55974"/>
                    <a:pt x="4237" y="55974"/>
                  </a:cubicBezTo>
                  <a:cubicBezTo>
                    <a:pt x="4437" y="54606"/>
                    <a:pt x="4737" y="53272"/>
                    <a:pt x="5138" y="52004"/>
                  </a:cubicBezTo>
                  <a:cubicBezTo>
                    <a:pt x="6505" y="46967"/>
                    <a:pt x="8673" y="35926"/>
                    <a:pt x="9307" y="32123"/>
                  </a:cubicBezTo>
                  <a:cubicBezTo>
                    <a:pt x="9808" y="29021"/>
                    <a:pt x="11409" y="22950"/>
                    <a:pt x="12309" y="19681"/>
                  </a:cubicBezTo>
                  <a:lnTo>
                    <a:pt x="14578" y="32724"/>
                  </a:lnTo>
                  <a:cubicBezTo>
                    <a:pt x="14578" y="32724"/>
                    <a:pt x="14444" y="35326"/>
                    <a:pt x="14478" y="37227"/>
                  </a:cubicBezTo>
                  <a:cubicBezTo>
                    <a:pt x="14511" y="41163"/>
                    <a:pt x="17446" y="52338"/>
                    <a:pt x="17580" y="53705"/>
                  </a:cubicBezTo>
                  <a:cubicBezTo>
                    <a:pt x="17413" y="54339"/>
                    <a:pt x="17046" y="54806"/>
                    <a:pt x="17046" y="55940"/>
                  </a:cubicBezTo>
                  <a:cubicBezTo>
                    <a:pt x="17079" y="56574"/>
                    <a:pt x="17680" y="57441"/>
                    <a:pt x="19148" y="59443"/>
                  </a:cubicBezTo>
                  <a:cubicBezTo>
                    <a:pt x="19581" y="60043"/>
                    <a:pt x="19881" y="62078"/>
                    <a:pt x="20315" y="62645"/>
                  </a:cubicBezTo>
                  <a:cubicBezTo>
                    <a:pt x="20949" y="63546"/>
                    <a:pt x="23184" y="64079"/>
                    <a:pt x="24618" y="64280"/>
                  </a:cubicBezTo>
                  <a:cubicBezTo>
                    <a:pt x="24777" y="64299"/>
                    <a:pt x="24941" y="64308"/>
                    <a:pt x="25107" y="64308"/>
                  </a:cubicBezTo>
                  <a:cubicBezTo>
                    <a:pt x="26368" y="64308"/>
                    <a:pt x="27686" y="63759"/>
                    <a:pt x="26920" y="62845"/>
                  </a:cubicBezTo>
                  <a:cubicBezTo>
                    <a:pt x="26653" y="62478"/>
                    <a:pt x="24585" y="60644"/>
                    <a:pt x="24285" y="60343"/>
                  </a:cubicBezTo>
                  <a:cubicBezTo>
                    <a:pt x="23351" y="59243"/>
                    <a:pt x="22583" y="57975"/>
                    <a:pt x="22050" y="56641"/>
                  </a:cubicBezTo>
                  <a:cubicBezTo>
                    <a:pt x="21616" y="55573"/>
                    <a:pt x="21483" y="55140"/>
                    <a:pt x="21483" y="54473"/>
                  </a:cubicBezTo>
                  <a:lnTo>
                    <a:pt x="21483" y="53872"/>
                  </a:lnTo>
                  <a:cubicBezTo>
                    <a:pt x="21483" y="53872"/>
                    <a:pt x="21816" y="44065"/>
                    <a:pt x="21616" y="32857"/>
                  </a:cubicBezTo>
                  <a:cubicBezTo>
                    <a:pt x="21382" y="20048"/>
                    <a:pt x="20048" y="5371"/>
                    <a:pt x="19748" y="3236"/>
                  </a:cubicBezTo>
                  <a:lnTo>
                    <a:pt x="5638" y="0"/>
                  </a:ln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80"/>
            <p:cNvSpPr/>
            <p:nvPr/>
          </p:nvSpPr>
          <p:spPr>
            <a:xfrm>
              <a:off x="2993975" y="4443625"/>
              <a:ext cx="150975" cy="352300"/>
            </a:xfrm>
            <a:custGeom>
              <a:rect b="b" l="l" r="r" t="t"/>
              <a:pathLst>
                <a:path extrusionOk="0" h="14092" w="6039">
                  <a:moveTo>
                    <a:pt x="1568" y="0"/>
                  </a:moveTo>
                  <a:cubicBezTo>
                    <a:pt x="901" y="0"/>
                    <a:pt x="1335" y="2569"/>
                    <a:pt x="1168" y="4203"/>
                  </a:cubicBezTo>
                  <a:cubicBezTo>
                    <a:pt x="1001" y="5971"/>
                    <a:pt x="401" y="7272"/>
                    <a:pt x="234" y="8707"/>
                  </a:cubicBezTo>
                  <a:cubicBezTo>
                    <a:pt x="1" y="9974"/>
                    <a:pt x="201" y="11275"/>
                    <a:pt x="801" y="12443"/>
                  </a:cubicBezTo>
                  <a:cubicBezTo>
                    <a:pt x="1124" y="13180"/>
                    <a:pt x="2320" y="14091"/>
                    <a:pt x="3327" y="14091"/>
                  </a:cubicBezTo>
                  <a:cubicBezTo>
                    <a:pt x="3778" y="14091"/>
                    <a:pt x="4192" y="13908"/>
                    <a:pt x="4470" y="13443"/>
                  </a:cubicBezTo>
                  <a:cubicBezTo>
                    <a:pt x="5271" y="11942"/>
                    <a:pt x="5605" y="10241"/>
                    <a:pt x="5438" y="8540"/>
                  </a:cubicBezTo>
                  <a:cubicBezTo>
                    <a:pt x="5338" y="6839"/>
                    <a:pt x="5238" y="5571"/>
                    <a:pt x="5204" y="4270"/>
                  </a:cubicBezTo>
                  <a:cubicBezTo>
                    <a:pt x="5171" y="3136"/>
                    <a:pt x="6038" y="467"/>
                    <a:pt x="5204" y="301"/>
                  </a:cubicBezTo>
                  <a:lnTo>
                    <a:pt x="5204" y="301"/>
                  </a:lnTo>
                  <a:lnTo>
                    <a:pt x="5138" y="734"/>
                  </a:lnTo>
                  <a:cubicBezTo>
                    <a:pt x="4977" y="1074"/>
                    <a:pt x="4058" y="1347"/>
                    <a:pt x="3184" y="1347"/>
                  </a:cubicBezTo>
                  <a:cubicBezTo>
                    <a:pt x="2428" y="1347"/>
                    <a:pt x="1705" y="1142"/>
                    <a:pt x="1535" y="601"/>
                  </a:cubicBezTo>
                  <a:lnTo>
                    <a:pt x="1568"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80"/>
            <p:cNvSpPr/>
            <p:nvPr/>
          </p:nvSpPr>
          <p:spPr>
            <a:xfrm>
              <a:off x="3435125" y="4485325"/>
              <a:ext cx="60075" cy="110100"/>
            </a:xfrm>
            <a:custGeom>
              <a:rect b="b" l="l" r="r" t="t"/>
              <a:pathLst>
                <a:path extrusionOk="0" h="4404" w="2403">
                  <a:moveTo>
                    <a:pt x="201" y="0"/>
                  </a:moveTo>
                  <a:cubicBezTo>
                    <a:pt x="0" y="834"/>
                    <a:pt x="201" y="3103"/>
                    <a:pt x="201" y="3103"/>
                  </a:cubicBezTo>
                  <a:cubicBezTo>
                    <a:pt x="568" y="3703"/>
                    <a:pt x="1135" y="4170"/>
                    <a:pt x="1835" y="4403"/>
                  </a:cubicBezTo>
                  <a:lnTo>
                    <a:pt x="2402" y="1268"/>
                  </a:lnTo>
                  <a:lnTo>
                    <a:pt x="201"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80"/>
            <p:cNvSpPr/>
            <p:nvPr/>
          </p:nvSpPr>
          <p:spPr>
            <a:xfrm>
              <a:off x="3481000" y="4510350"/>
              <a:ext cx="87575" cy="85075"/>
            </a:xfrm>
            <a:custGeom>
              <a:rect b="b" l="l" r="r" t="t"/>
              <a:pathLst>
                <a:path extrusionOk="0" h="3403" w="3503">
                  <a:moveTo>
                    <a:pt x="3503" y="0"/>
                  </a:moveTo>
                  <a:lnTo>
                    <a:pt x="334" y="1601"/>
                  </a:lnTo>
                  <a:lnTo>
                    <a:pt x="0" y="3402"/>
                  </a:lnTo>
                  <a:lnTo>
                    <a:pt x="2802" y="2468"/>
                  </a:lnTo>
                  <a:lnTo>
                    <a:pt x="350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80"/>
            <p:cNvSpPr/>
            <p:nvPr/>
          </p:nvSpPr>
          <p:spPr>
            <a:xfrm>
              <a:off x="3435125" y="4394325"/>
              <a:ext cx="290725" cy="287200"/>
            </a:xfrm>
            <a:custGeom>
              <a:rect b="b" l="l" r="r" t="t"/>
              <a:pathLst>
                <a:path extrusionOk="0" h="11488" w="11629">
                  <a:moveTo>
                    <a:pt x="808" y="1"/>
                  </a:moveTo>
                  <a:cubicBezTo>
                    <a:pt x="586" y="1"/>
                    <a:pt x="392" y="799"/>
                    <a:pt x="167" y="1505"/>
                  </a:cubicBezTo>
                  <a:cubicBezTo>
                    <a:pt x="0" y="2206"/>
                    <a:pt x="0" y="2940"/>
                    <a:pt x="167" y="3640"/>
                  </a:cubicBezTo>
                  <a:cubicBezTo>
                    <a:pt x="401" y="4441"/>
                    <a:pt x="1502" y="5208"/>
                    <a:pt x="1969" y="5909"/>
                  </a:cubicBezTo>
                  <a:cubicBezTo>
                    <a:pt x="2436" y="6609"/>
                    <a:pt x="2636" y="8310"/>
                    <a:pt x="3203" y="9244"/>
                  </a:cubicBezTo>
                  <a:cubicBezTo>
                    <a:pt x="3770" y="10178"/>
                    <a:pt x="5871" y="11046"/>
                    <a:pt x="7239" y="11346"/>
                  </a:cubicBezTo>
                  <a:cubicBezTo>
                    <a:pt x="7695" y="11444"/>
                    <a:pt x="8123" y="11487"/>
                    <a:pt x="8515" y="11487"/>
                  </a:cubicBezTo>
                  <a:cubicBezTo>
                    <a:pt x="10536" y="11487"/>
                    <a:pt x="11629" y="10327"/>
                    <a:pt x="10875" y="9378"/>
                  </a:cubicBezTo>
                  <a:cubicBezTo>
                    <a:pt x="10208" y="8544"/>
                    <a:pt x="8173" y="7476"/>
                    <a:pt x="7139" y="5542"/>
                  </a:cubicBezTo>
                  <a:cubicBezTo>
                    <a:pt x="5971" y="3440"/>
                    <a:pt x="5137" y="371"/>
                    <a:pt x="4771" y="171"/>
                  </a:cubicBezTo>
                  <a:lnTo>
                    <a:pt x="4771" y="772"/>
                  </a:lnTo>
                  <a:cubicBezTo>
                    <a:pt x="4473" y="1307"/>
                    <a:pt x="3937" y="1444"/>
                    <a:pt x="3329" y="1444"/>
                  </a:cubicBezTo>
                  <a:cubicBezTo>
                    <a:pt x="3254" y="1444"/>
                    <a:pt x="3179" y="1442"/>
                    <a:pt x="3103" y="1439"/>
                  </a:cubicBezTo>
                  <a:cubicBezTo>
                    <a:pt x="1702" y="1372"/>
                    <a:pt x="1001" y="905"/>
                    <a:pt x="834" y="538"/>
                  </a:cubicBezTo>
                  <a:lnTo>
                    <a:pt x="834" y="4"/>
                  </a:lnTo>
                  <a:cubicBezTo>
                    <a:pt x="826" y="2"/>
                    <a:pt x="817" y="1"/>
                    <a:pt x="808"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80"/>
            <p:cNvSpPr/>
            <p:nvPr/>
          </p:nvSpPr>
          <p:spPr>
            <a:xfrm>
              <a:off x="3019000" y="3081825"/>
              <a:ext cx="546250" cy="1141550"/>
            </a:xfrm>
            <a:custGeom>
              <a:rect b="b" l="l" r="r" t="t"/>
              <a:pathLst>
                <a:path extrusionOk="0" h="45662" w="21850">
                  <a:moveTo>
                    <a:pt x="4704" y="0"/>
                  </a:moveTo>
                  <a:cubicBezTo>
                    <a:pt x="2602" y="5904"/>
                    <a:pt x="2469" y="6972"/>
                    <a:pt x="2202" y="11775"/>
                  </a:cubicBezTo>
                  <a:cubicBezTo>
                    <a:pt x="2002" y="16045"/>
                    <a:pt x="2068" y="26619"/>
                    <a:pt x="1935" y="28587"/>
                  </a:cubicBezTo>
                  <a:cubicBezTo>
                    <a:pt x="1802" y="30555"/>
                    <a:pt x="801" y="32890"/>
                    <a:pt x="401" y="35892"/>
                  </a:cubicBezTo>
                  <a:cubicBezTo>
                    <a:pt x="0" y="38928"/>
                    <a:pt x="134" y="44399"/>
                    <a:pt x="134" y="44399"/>
                  </a:cubicBezTo>
                  <a:cubicBezTo>
                    <a:pt x="134" y="44399"/>
                    <a:pt x="968" y="45366"/>
                    <a:pt x="3002" y="45633"/>
                  </a:cubicBezTo>
                  <a:cubicBezTo>
                    <a:pt x="3195" y="45652"/>
                    <a:pt x="3388" y="45662"/>
                    <a:pt x="3579" y="45662"/>
                  </a:cubicBezTo>
                  <a:cubicBezTo>
                    <a:pt x="4717" y="45662"/>
                    <a:pt x="5830" y="45327"/>
                    <a:pt x="6772" y="44699"/>
                  </a:cubicBezTo>
                  <a:cubicBezTo>
                    <a:pt x="6772" y="44699"/>
                    <a:pt x="9374" y="33991"/>
                    <a:pt x="9640" y="32490"/>
                  </a:cubicBezTo>
                  <a:cubicBezTo>
                    <a:pt x="9907" y="30989"/>
                    <a:pt x="12209" y="19114"/>
                    <a:pt x="12209" y="19114"/>
                  </a:cubicBezTo>
                  <a:lnTo>
                    <a:pt x="14110" y="31656"/>
                  </a:lnTo>
                  <a:cubicBezTo>
                    <a:pt x="13977" y="33257"/>
                    <a:pt x="13977" y="34892"/>
                    <a:pt x="14110" y="36526"/>
                  </a:cubicBezTo>
                  <a:cubicBezTo>
                    <a:pt x="14310" y="39528"/>
                    <a:pt x="15611" y="43765"/>
                    <a:pt x="15611" y="43765"/>
                  </a:cubicBezTo>
                  <a:cubicBezTo>
                    <a:pt x="15611" y="43765"/>
                    <a:pt x="16280" y="44403"/>
                    <a:pt x="18198" y="44403"/>
                  </a:cubicBezTo>
                  <a:cubicBezTo>
                    <a:pt x="18289" y="44403"/>
                    <a:pt x="18383" y="44402"/>
                    <a:pt x="18480" y="44399"/>
                  </a:cubicBezTo>
                  <a:cubicBezTo>
                    <a:pt x="20615" y="44298"/>
                    <a:pt x="21582" y="43598"/>
                    <a:pt x="21582" y="43598"/>
                  </a:cubicBezTo>
                  <a:cubicBezTo>
                    <a:pt x="21582" y="43598"/>
                    <a:pt x="21849" y="31489"/>
                    <a:pt x="21549" y="22083"/>
                  </a:cubicBezTo>
                  <a:cubicBezTo>
                    <a:pt x="21249" y="12709"/>
                    <a:pt x="19514" y="267"/>
                    <a:pt x="19514" y="267"/>
                  </a:cubicBezTo>
                  <a:lnTo>
                    <a:pt x="4704"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80"/>
            <p:cNvSpPr/>
            <p:nvPr/>
          </p:nvSpPr>
          <p:spPr>
            <a:xfrm>
              <a:off x="3019000" y="3081825"/>
              <a:ext cx="546250" cy="1141550"/>
            </a:xfrm>
            <a:custGeom>
              <a:rect b="b" l="l" r="r" t="t"/>
              <a:pathLst>
                <a:path extrusionOk="0" h="45662" w="21850">
                  <a:moveTo>
                    <a:pt x="4704" y="0"/>
                  </a:moveTo>
                  <a:cubicBezTo>
                    <a:pt x="2602" y="5904"/>
                    <a:pt x="2469" y="6972"/>
                    <a:pt x="2202" y="11775"/>
                  </a:cubicBezTo>
                  <a:cubicBezTo>
                    <a:pt x="2002" y="16045"/>
                    <a:pt x="2068" y="26619"/>
                    <a:pt x="1935" y="28587"/>
                  </a:cubicBezTo>
                  <a:cubicBezTo>
                    <a:pt x="1802" y="30555"/>
                    <a:pt x="801" y="32890"/>
                    <a:pt x="401" y="35892"/>
                  </a:cubicBezTo>
                  <a:cubicBezTo>
                    <a:pt x="0" y="38928"/>
                    <a:pt x="134" y="44399"/>
                    <a:pt x="134" y="44399"/>
                  </a:cubicBezTo>
                  <a:cubicBezTo>
                    <a:pt x="134" y="44399"/>
                    <a:pt x="968" y="45366"/>
                    <a:pt x="3002" y="45633"/>
                  </a:cubicBezTo>
                  <a:cubicBezTo>
                    <a:pt x="3195" y="45652"/>
                    <a:pt x="3388" y="45662"/>
                    <a:pt x="3579" y="45662"/>
                  </a:cubicBezTo>
                  <a:cubicBezTo>
                    <a:pt x="4717" y="45662"/>
                    <a:pt x="5830" y="45327"/>
                    <a:pt x="6772" y="44699"/>
                  </a:cubicBezTo>
                  <a:cubicBezTo>
                    <a:pt x="6772" y="44699"/>
                    <a:pt x="9374" y="33991"/>
                    <a:pt x="9640" y="32490"/>
                  </a:cubicBezTo>
                  <a:cubicBezTo>
                    <a:pt x="9907" y="30989"/>
                    <a:pt x="12209" y="19114"/>
                    <a:pt x="12209" y="19114"/>
                  </a:cubicBezTo>
                  <a:lnTo>
                    <a:pt x="14110" y="31656"/>
                  </a:lnTo>
                  <a:cubicBezTo>
                    <a:pt x="13977" y="33257"/>
                    <a:pt x="13977" y="34892"/>
                    <a:pt x="14110" y="36526"/>
                  </a:cubicBezTo>
                  <a:cubicBezTo>
                    <a:pt x="14310" y="39528"/>
                    <a:pt x="15611" y="43765"/>
                    <a:pt x="15611" y="43765"/>
                  </a:cubicBezTo>
                  <a:cubicBezTo>
                    <a:pt x="15611" y="43765"/>
                    <a:pt x="16280" y="44403"/>
                    <a:pt x="18198" y="44403"/>
                  </a:cubicBezTo>
                  <a:cubicBezTo>
                    <a:pt x="18289" y="44403"/>
                    <a:pt x="18383" y="44402"/>
                    <a:pt x="18480" y="44399"/>
                  </a:cubicBezTo>
                  <a:cubicBezTo>
                    <a:pt x="20615" y="44298"/>
                    <a:pt x="21582" y="43598"/>
                    <a:pt x="21582" y="43598"/>
                  </a:cubicBezTo>
                  <a:cubicBezTo>
                    <a:pt x="21582" y="43598"/>
                    <a:pt x="21849" y="31489"/>
                    <a:pt x="21549" y="22083"/>
                  </a:cubicBezTo>
                  <a:cubicBezTo>
                    <a:pt x="21249" y="12709"/>
                    <a:pt x="19514" y="267"/>
                    <a:pt x="19514" y="267"/>
                  </a:cubicBezTo>
                  <a:lnTo>
                    <a:pt x="4704"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80"/>
            <p:cNvSpPr/>
            <p:nvPr/>
          </p:nvSpPr>
          <p:spPr>
            <a:xfrm>
              <a:off x="3324200" y="3302800"/>
              <a:ext cx="140975" cy="474525"/>
            </a:xfrm>
            <a:custGeom>
              <a:rect b="b" l="l" r="r" t="t"/>
              <a:pathLst>
                <a:path extrusionOk="0" h="18981" w="5639">
                  <a:moveTo>
                    <a:pt x="5638" y="1"/>
                  </a:moveTo>
                  <a:cubicBezTo>
                    <a:pt x="4337" y="1702"/>
                    <a:pt x="1569" y="2436"/>
                    <a:pt x="1569" y="2436"/>
                  </a:cubicBezTo>
                  <a:lnTo>
                    <a:pt x="1" y="10275"/>
                  </a:lnTo>
                  <a:lnTo>
                    <a:pt x="1335" y="18981"/>
                  </a:lnTo>
                  <a:lnTo>
                    <a:pt x="768" y="10909"/>
                  </a:lnTo>
                  <a:lnTo>
                    <a:pt x="2436" y="3070"/>
                  </a:lnTo>
                  <a:cubicBezTo>
                    <a:pt x="5271" y="1902"/>
                    <a:pt x="5638" y="1"/>
                    <a:pt x="563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80"/>
            <p:cNvSpPr/>
            <p:nvPr/>
          </p:nvSpPr>
          <p:spPr>
            <a:xfrm>
              <a:off x="3425950" y="2349125"/>
              <a:ext cx="610450" cy="537225"/>
            </a:xfrm>
            <a:custGeom>
              <a:rect b="b" l="l" r="r" t="t"/>
              <a:pathLst>
                <a:path extrusionOk="0" h="21489" w="24418">
                  <a:moveTo>
                    <a:pt x="21309" y="0"/>
                  </a:moveTo>
                  <a:cubicBezTo>
                    <a:pt x="20806" y="0"/>
                    <a:pt x="20445" y="632"/>
                    <a:pt x="20115" y="1788"/>
                  </a:cubicBezTo>
                  <a:cubicBezTo>
                    <a:pt x="19815" y="2789"/>
                    <a:pt x="19414" y="3823"/>
                    <a:pt x="18981" y="4791"/>
                  </a:cubicBezTo>
                  <a:cubicBezTo>
                    <a:pt x="18881" y="4190"/>
                    <a:pt x="18681" y="3623"/>
                    <a:pt x="18447" y="3089"/>
                  </a:cubicBezTo>
                  <a:cubicBezTo>
                    <a:pt x="18282" y="2732"/>
                    <a:pt x="17936" y="2488"/>
                    <a:pt x="17576" y="2488"/>
                  </a:cubicBezTo>
                  <a:cubicBezTo>
                    <a:pt x="17500" y="2488"/>
                    <a:pt x="17422" y="2499"/>
                    <a:pt x="17346" y="2522"/>
                  </a:cubicBezTo>
                  <a:cubicBezTo>
                    <a:pt x="17146" y="2589"/>
                    <a:pt x="17380" y="3223"/>
                    <a:pt x="17346" y="3990"/>
                  </a:cubicBezTo>
                  <a:cubicBezTo>
                    <a:pt x="17280" y="4991"/>
                    <a:pt x="17113" y="5658"/>
                    <a:pt x="17346" y="6692"/>
                  </a:cubicBezTo>
                  <a:cubicBezTo>
                    <a:pt x="17380" y="7292"/>
                    <a:pt x="17313" y="7859"/>
                    <a:pt x="17113" y="8426"/>
                  </a:cubicBezTo>
                  <a:cubicBezTo>
                    <a:pt x="15979" y="10395"/>
                    <a:pt x="11976" y="15932"/>
                    <a:pt x="11976" y="15932"/>
                  </a:cubicBezTo>
                  <a:cubicBezTo>
                    <a:pt x="11209" y="15465"/>
                    <a:pt x="8673" y="14064"/>
                    <a:pt x="5304" y="12429"/>
                  </a:cubicBezTo>
                  <a:cubicBezTo>
                    <a:pt x="2402" y="10995"/>
                    <a:pt x="2135" y="10761"/>
                    <a:pt x="101" y="10695"/>
                  </a:cubicBezTo>
                  <a:lnTo>
                    <a:pt x="1" y="16299"/>
                  </a:lnTo>
                  <a:cubicBezTo>
                    <a:pt x="3270" y="17700"/>
                    <a:pt x="5905" y="19067"/>
                    <a:pt x="11209" y="21036"/>
                  </a:cubicBezTo>
                  <a:cubicBezTo>
                    <a:pt x="11939" y="21313"/>
                    <a:pt x="12612" y="21488"/>
                    <a:pt x="13207" y="21488"/>
                  </a:cubicBezTo>
                  <a:cubicBezTo>
                    <a:pt x="13972" y="21488"/>
                    <a:pt x="14609" y="21200"/>
                    <a:pt x="15078" y="20468"/>
                  </a:cubicBezTo>
                  <a:cubicBezTo>
                    <a:pt x="15945" y="19201"/>
                    <a:pt x="18480" y="14931"/>
                    <a:pt x="20282" y="11729"/>
                  </a:cubicBezTo>
                  <a:cubicBezTo>
                    <a:pt x="21282" y="9928"/>
                    <a:pt x="22183" y="8026"/>
                    <a:pt x="22683" y="7059"/>
                  </a:cubicBezTo>
                  <a:cubicBezTo>
                    <a:pt x="24418" y="3690"/>
                    <a:pt x="23417" y="2055"/>
                    <a:pt x="22884" y="1321"/>
                  </a:cubicBezTo>
                  <a:cubicBezTo>
                    <a:pt x="22224" y="422"/>
                    <a:pt x="21719" y="0"/>
                    <a:pt x="21309"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80"/>
            <p:cNvSpPr/>
            <p:nvPr/>
          </p:nvSpPr>
          <p:spPr>
            <a:xfrm>
              <a:off x="3104900" y="2614825"/>
              <a:ext cx="517875" cy="612025"/>
            </a:xfrm>
            <a:custGeom>
              <a:rect b="b" l="l" r="r" t="t"/>
              <a:pathLst>
                <a:path extrusionOk="0" h="24481" w="20715">
                  <a:moveTo>
                    <a:pt x="6405" y="0"/>
                  </a:moveTo>
                  <a:lnTo>
                    <a:pt x="1868" y="567"/>
                  </a:lnTo>
                  <a:cubicBezTo>
                    <a:pt x="2268" y="3336"/>
                    <a:pt x="1968" y="6138"/>
                    <a:pt x="1034" y="8773"/>
                  </a:cubicBezTo>
                  <a:lnTo>
                    <a:pt x="2502" y="15545"/>
                  </a:lnTo>
                  <a:cubicBezTo>
                    <a:pt x="2468" y="16345"/>
                    <a:pt x="1067" y="18380"/>
                    <a:pt x="0" y="21649"/>
                  </a:cubicBezTo>
                  <a:cubicBezTo>
                    <a:pt x="1372" y="23479"/>
                    <a:pt x="5337" y="24481"/>
                    <a:pt x="9199" y="24481"/>
                  </a:cubicBezTo>
                  <a:cubicBezTo>
                    <a:pt x="12096" y="24481"/>
                    <a:pt x="14935" y="23917"/>
                    <a:pt x="16579" y="22716"/>
                  </a:cubicBezTo>
                  <a:cubicBezTo>
                    <a:pt x="16278" y="19080"/>
                    <a:pt x="15945" y="17179"/>
                    <a:pt x="15845" y="16045"/>
                  </a:cubicBezTo>
                  <a:lnTo>
                    <a:pt x="15911" y="11675"/>
                  </a:lnTo>
                  <a:cubicBezTo>
                    <a:pt x="20715" y="7772"/>
                    <a:pt x="15077" y="1968"/>
                    <a:pt x="12976" y="67"/>
                  </a:cubicBezTo>
                  <a:lnTo>
                    <a:pt x="10975" y="67"/>
                  </a:lnTo>
                  <a:lnTo>
                    <a:pt x="6405"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80"/>
            <p:cNvSpPr/>
            <p:nvPr/>
          </p:nvSpPr>
          <p:spPr>
            <a:xfrm>
              <a:off x="2506125" y="2629000"/>
              <a:ext cx="682175" cy="427025"/>
            </a:xfrm>
            <a:custGeom>
              <a:rect b="b" l="l" r="r" t="t"/>
              <a:pathLst>
                <a:path extrusionOk="0" h="17081" w="27287">
                  <a:moveTo>
                    <a:pt x="25819" y="0"/>
                  </a:moveTo>
                  <a:cubicBezTo>
                    <a:pt x="23050" y="200"/>
                    <a:pt x="21282" y="5871"/>
                    <a:pt x="17713" y="11642"/>
                  </a:cubicBezTo>
                  <a:cubicBezTo>
                    <a:pt x="14945" y="10141"/>
                    <a:pt x="12276" y="8440"/>
                    <a:pt x="9741" y="6605"/>
                  </a:cubicBezTo>
                  <a:cubicBezTo>
                    <a:pt x="8740" y="5771"/>
                    <a:pt x="8407" y="5070"/>
                    <a:pt x="7406" y="4203"/>
                  </a:cubicBezTo>
                  <a:cubicBezTo>
                    <a:pt x="6839" y="3769"/>
                    <a:pt x="6338" y="3236"/>
                    <a:pt x="5871" y="2669"/>
                  </a:cubicBezTo>
                  <a:cubicBezTo>
                    <a:pt x="5791" y="2562"/>
                    <a:pt x="5716" y="2519"/>
                    <a:pt x="5647" y="2519"/>
                  </a:cubicBezTo>
                  <a:cubicBezTo>
                    <a:pt x="5458" y="2519"/>
                    <a:pt x="5320" y="2840"/>
                    <a:pt x="5271" y="3036"/>
                  </a:cubicBezTo>
                  <a:cubicBezTo>
                    <a:pt x="5204" y="3469"/>
                    <a:pt x="5238" y="3903"/>
                    <a:pt x="5404" y="4303"/>
                  </a:cubicBezTo>
                  <a:cubicBezTo>
                    <a:pt x="5571" y="4670"/>
                    <a:pt x="5771" y="5137"/>
                    <a:pt x="5605" y="5404"/>
                  </a:cubicBezTo>
                  <a:cubicBezTo>
                    <a:pt x="5438" y="5704"/>
                    <a:pt x="5071" y="5704"/>
                    <a:pt x="4737" y="5704"/>
                  </a:cubicBezTo>
                  <a:cubicBezTo>
                    <a:pt x="3536" y="5704"/>
                    <a:pt x="2302" y="5571"/>
                    <a:pt x="1135" y="5304"/>
                  </a:cubicBezTo>
                  <a:cubicBezTo>
                    <a:pt x="935" y="5237"/>
                    <a:pt x="734" y="5237"/>
                    <a:pt x="534" y="5237"/>
                  </a:cubicBezTo>
                  <a:cubicBezTo>
                    <a:pt x="301" y="5237"/>
                    <a:pt x="134" y="5371"/>
                    <a:pt x="34" y="5571"/>
                  </a:cubicBezTo>
                  <a:cubicBezTo>
                    <a:pt x="1" y="5771"/>
                    <a:pt x="34" y="5971"/>
                    <a:pt x="167" y="6104"/>
                  </a:cubicBezTo>
                  <a:cubicBezTo>
                    <a:pt x="334" y="6271"/>
                    <a:pt x="468" y="6371"/>
                    <a:pt x="668" y="6471"/>
                  </a:cubicBezTo>
                  <a:cubicBezTo>
                    <a:pt x="468" y="6772"/>
                    <a:pt x="434" y="7139"/>
                    <a:pt x="601" y="7472"/>
                  </a:cubicBezTo>
                  <a:cubicBezTo>
                    <a:pt x="701" y="7706"/>
                    <a:pt x="868" y="7872"/>
                    <a:pt x="935" y="8106"/>
                  </a:cubicBezTo>
                  <a:cubicBezTo>
                    <a:pt x="1035" y="8373"/>
                    <a:pt x="1168" y="8640"/>
                    <a:pt x="1368" y="8840"/>
                  </a:cubicBezTo>
                  <a:cubicBezTo>
                    <a:pt x="1668" y="9107"/>
                    <a:pt x="2002" y="9273"/>
                    <a:pt x="2369" y="9340"/>
                  </a:cubicBezTo>
                  <a:cubicBezTo>
                    <a:pt x="3170" y="9574"/>
                    <a:pt x="3970" y="9707"/>
                    <a:pt x="4771" y="9740"/>
                  </a:cubicBezTo>
                  <a:cubicBezTo>
                    <a:pt x="5304" y="9774"/>
                    <a:pt x="5838" y="9807"/>
                    <a:pt x="6338" y="9841"/>
                  </a:cubicBezTo>
                  <a:cubicBezTo>
                    <a:pt x="6805" y="9907"/>
                    <a:pt x="7272" y="10007"/>
                    <a:pt x="7673" y="10241"/>
                  </a:cubicBezTo>
                  <a:cubicBezTo>
                    <a:pt x="8507" y="10608"/>
                    <a:pt x="9307" y="11308"/>
                    <a:pt x="10008" y="11842"/>
                  </a:cubicBezTo>
                  <a:cubicBezTo>
                    <a:pt x="11109" y="12709"/>
                    <a:pt x="13477" y="14677"/>
                    <a:pt x="16012" y="16379"/>
                  </a:cubicBezTo>
                  <a:cubicBezTo>
                    <a:pt x="16758" y="16876"/>
                    <a:pt x="17434" y="17081"/>
                    <a:pt x="18042" y="17081"/>
                  </a:cubicBezTo>
                  <a:cubicBezTo>
                    <a:pt x="19067" y="17081"/>
                    <a:pt x="19900" y="16498"/>
                    <a:pt x="20549" y="15745"/>
                  </a:cubicBezTo>
                  <a:cubicBezTo>
                    <a:pt x="21916" y="14177"/>
                    <a:pt x="24018" y="11108"/>
                    <a:pt x="25686" y="8606"/>
                  </a:cubicBezTo>
                  <a:cubicBezTo>
                    <a:pt x="27187" y="6271"/>
                    <a:pt x="27287" y="1434"/>
                    <a:pt x="25819"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80"/>
            <p:cNvSpPr/>
            <p:nvPr/>
          </p:nvSpPr>
          <p:spPr>
            <a:xfrm>
              <a:off x="3099875" y="2141500"/>
              <a:ext cx="446175" cy="440825"/>
            </a:xfrm>
            <a:custGeom>
              <a:rect b="b" l="l" r="r" t="t"/>
              <a:pathLst>
                <a:path extrusionOk="0" h="17633" w="17847">
                  <a:moveTo>
                    <a:pt x="9872" y="0"/>
                  </a:moveTo>
                  <a:cubicBezTo>
                    <a:pt x="8792" y="0"/>
                    <a:pt x="7825" y="141"/>
                    <a:pt x="7139" y="386"/>
                  </a:cubicBezTo>
                  <a:cubicBezTo>
                    <a:pt x="4904" y="1154"/>
                    <a:pt x="3403" y="2021"/>
                    <a:pt x="3503" y="4890"/>
                  </a:cubicBezTo>
                  <a:cubicBezTo>
                    <a:pt x="1" y="6891"/>
                    <a:pt x="1302" y="11328"/>
                    <a:pt x="2436" y="13029"/>
                  </a:cubicBezTo>
                  <a:cubicBezTo>
                    <a:pt x="3670" y="14863"/>
                    <a:pt x="6139" y="16898"/>
                    <a:pt x="6139" y="17632"/>
                  </a:cubicBezTo>
                  <a:lnTo>
                    <a:pt x="14912" y="8359"/>
                  </a:lnTo>
                  <a:cubicBezTo>
                    <a:pt x="14912" y="8359"/>
                    <a:pt x="15712" y="9560"/>
                    <a:pt x="16546" y="9593"/>
                  </a:cubicBezTo>
                  <a:cubicBezTo>
                    <a:pt x="16607" y="9606"/>
                    <a:pt x="16667" y="9612"/>
                    <a:pt x="16725" y="9612"/>
                  </a:cubicBezTo>
                  <a:cubicBezTo>
                    <a:pt x="17113" y="9612"/>
                    <a:pt x="17426" y="9336"/>
                    <a:pt x="17513" y="8959"/>
                  </a:cubicBezTo>
                  <a:lnTo>
                    <a:pt x="17513" y="8959"/>
                  </a:lnTo>
                  <a:cubicBezTo>
                    <a:pt x="17434" y="9049"/>
                    <a:pt x="17333" y="9088"/>
                    <a:pt x="17234" y="9088"/>
                  </a:cubicBezTo>
                  <a:cubicBezTo>
                    <a:pt x="17001" y="9088"/>
                    <a:pt x="16776" y="8873"/>
                    <a:pt x="16846" y="8592"/>
                  </a:cubicBezTo>
                  <a:cubicBezTo>
                    <a:pt x="16946" y="8225"/>
                    <a:pt x="17714" y="8025"/>
                    <a:pt x="17814" y="7225"/>
                  </a:cubicBezTo>
                  <a:cubicBezTo>
                    <a:pt x="17847" y="6824"/>
                    <a:pt x="17747" y="6457"/>
                    <a:pt x="17513" y="6157"/>
                  </a:cubicBezTo>
                  <a:cubicBezTo>
                    <a:pt x="17247" y="5757"/>
                    <a:pt x="17113" y="5724"/>
                    <a:pt x="17247" y="5223"/>
                  </a:cubicBezTo>
                  <a:cubicBezTo>
                    <a:pt x="17513" y="4589"/>
                    <a:pt x="17513" y="3856"/>
                    <a:pt x="17213" y="3222"/>
                  </a:cubicBezTo>
                  <a:cubicBezTo>
                    <a:pt x="16780" y="2321"/>
                    <a:pt x="16046" y="1587"/>
                    <a:pt x="15178" y="1187"/>
                  </a:cubicBezTo>
                  <a:cubicBezTo>
                    <a:pt x="13565" y="350"/>
                    <a:pt x="11577" y="0"/>
                    <a:pt x="987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80"/>
            <p:cNvSpPr/>
            <p:nvPr/>
          </p:nvSpPr>
          <p:spPr>
            <a:xfrm>
              <a:off x="3170775" y="2257050"/>
              <a:ext cx="332750" cy="446175"/>
            </a:xfrm>
            <a:custGeom>
              <a:rect b="b" l="l" r="r" t="t"/>
              <a:pathLst>
                <a:path extrusionOk="0" h="17847" w="13310">
                  <a:moveTo>
                    <a:pt x="11175" y="1"/>
                  </a:moveTo>
                  <a:cubicBezTo>
                    <a:pt x="10908" y="1569"/>
                    <a:pt x="9841" y="3170"/>
                    <a:pt x="7472" y="4671"/>
                  </a:cubicBezTo>
                  <a:cubicBezTo>
                    <a:pt x="5725" y="5778"/>
                    <a:pt x="4287" y="5923"/>
                    <a:pt x="3652" y="5923"/>
                  </a:cubicBezTo>
                  <a:cubicBezTo>
                    <a:pt x="3427" y="5923"/>
                    <a:pt x="3303" y="5905"/>
                    <a:pt x="3303" y="5905"/>
                  </a:cubicBezTo>
                  <a:cubicBezTo>
                    <a:pt x="2873" y="5459"/>
                    <a:pt x="2427" y="5250"/>
                    <a:pt x="1998" y="5250"/>
                  </a:cubicBezTo>
                  <a:cubicBezTo>
                    <a:pt x="1560" y="5250"/>
                    <a:pt x="1138" y="5467"/>
                    <a:pt x="767" y="5872"/>
                  </a:cubicBezTo>
                  <a:cubicBezTo>
                    <a:pt x="0" y="6706"/>
                    <a:pt x="300" y="8273"/>
                    <a:pt x="1335" y="9041"/>
                  </a:cubicBezTo>
                  <a:cubicBezTo>
                    <a:pt x="1649" y="9262"/>
                    <a:pt x="2014" y="9382"/>
                    <a:pt x="2379" y="9382"/>
                  </a:cubicBezTo>
                  <a:cubicBezTo>
                    <a:pt x="2674" y="9382"/>
                    <a:pt x="2968" y="9304"/>
                    <a:pt x="3236" y="9141"/>
                  </a:cubicBezTo>
                  <a:lnTo>
                    <a:pt x="3303" y="14411"/>
                  </a:lnTo>
                  <a:cubicBezTo>
                    <a:pt x="3303" y="14411"/>
                    <a:pt x="4103" y="16980"/>
                    <a:pt x="9040" y="17847"/>
                  </a:cubicBezTo>
                  <a:cubicBezTo>
                    <a:pt x="9607" y="16312"/>
                    <a:pt x="8406" y="14545"/>
                    <a:pt x="8406" y="14545"/>
                  </a:cubicBezTo>
                  <a:lnTo>
                    <a:pt x="8406" y="12243"/>
                  </a:lnTo>
                  <a:cubicBezTo>
                    <a:pt x="9124" y="12343"/>
                    <a:pt x="9842" y="12442"/>
                    <a:pt x="10438" y="12442"/>
                  </a:cubicBezTo>
                  <a:cubicBezTo>
                    <a:pt x="10840" y="12442"/>
                    <a:pt x="11187" y="12397"/>
                    <a:pt x="11442" y="12276"/>
                  </a:cubicBezTo>
                  <a:cubicBezTo>
                    <a:pt x="12042" y="11976"/>
                    <a:pt x="13310" y="10942"/>
                    <a:pt x="13310" y="6939"/>
                  </a:cubicBezTo>
                  <a:cubicBezTo>
                    <a:pt x="13310" y="2202"/>
                    <a:pt x="12276" y="501"/>
                    <a:pt x="11175" y="1"/>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80"/>
            <p:cNvSpPr/>
            <p:nvPr/>
          </p:nvSpPr>
          <p:spPr>
            <a:xfrm>
              <a:off x="3452625" y="2382900"/>
              <a:ext cx="30900" cy="26550"/>
            </a:xfrm>
            <a:custGeom>
              <a:rect b="b" l="l" r="r" t="t"/>
              <a:pathLst>
                <a:path extrusionOk="0" h="1062" w="1236">
                  <a:moveTo>
                    <a:pt x="478" y="1"/>
                  </a:moveTo>
                  <a:cubicBezTo>
                    <a:pt x="206" y="1"/>
                    <a:pt x="1" y="225"/>
                    <a:pt x="1" y="537"/>
                  </a:cubicBezTo>
                  <a:cubicBezTo>
                    <a:pt x="1" y="853"/>
                    <a:pt x="244" y="1061"/>
                    <a:pt x="515" y="1061"/>
                  </a:cubicBezTo>
                  <a:cubicBezTo>
                    <a:pt x="645" y="1061"/>
                    <a:pt x="782" y="1013"/>
                    <a:pt x="902" y="904"/>
                  </a:cubicBezTo>
                  <a:cubicBezTo>
                    <a:pt x="1235" y="571"/>
                    <a:pt x="1002" y="4"/>
                    <a:pt x="535" y="4"/>
                  </a:cubicBezTo>
                  <a:cubicBezTo>
                    <a:pt x="516" y="2"/>
                    <a:pt x="497" y="1"/>
                    <a:pt x="47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80"/>
            <p:cNvSpPr/>
            <p:nvPr/>
          </p:nvSpPr>
          <p:spPr>
            <a:xfrm>
              <a:off x="3345900" y="2387975"/>
              <a:ext cx="33375" cy="28475"/>
            </a:xfrm>
            <a:custGeom>
              <a:rect b="b" l="l" r="r" t="t"/>
              <a:pathLst>
                <a:path extrusionOk="0" h="1139" w="1335">
                  <a:moveTo>
                    <a:pt x="601" y="1"/>
                  </a:moveTo>
                  <a:cubicBezTo>
                    <a:pt x="267" y="1"/>
                    <a:pt x="0" y="234"/>
                    <a:pt x="0" y="568"/>
                  </a:cubicBezTo>
                  <a:cubicBezTo>
                    <a:pt x="0" y="907"/>
                    <a:pt x="276" y="1139"/>
                    <a:pt x="568" y="1139"/>
                  </a:cubicBezTo>
                  <a:cubicBezTo>
                    <a:pt x="707" y="1139"/>
                    <a:pt x="849" y="1087"/>
                    <a:pt x="968" y="968"/>
                  </a:cubicBezTo>
                  <a:cubicBezTo>
                    <a:pt x="1335" y="635"/>
                    <a:pt x="1101" y="1"/>
                    <a:pt x="60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80"/>
            <p:cNvSpPr/>
            <p:nvPr/>
          </p:nvSpPr>
          <p:spPr>
            <a:xfrm>
              <a:off x="3359225" y="2480550"/>
              <a:ext cx="52575" cy="34450"/>
            </a:xfrm>
            <a:custGeom>
              <a:rect b="b" l="l" r="r" t="t"/>
              <a:pathLst>
                <a:path extrusionOk="0" h="1378" w="2103">
                  <a:moveTo>
                    <a:pt x="168" y="1"/>
                  </a:moveTo>
                  <a:lnTo>
                    <a:pt x="168" y="1"/>
                  </a:lnTo>
                  <a:cubicBezTo>
                    <a:pt x="1" y="568"/>
                    <a:pt x="301" y="1135"/>
                    <a:pt x="835" y="1335"/>
                  </a:cubicBezTo>
                  <a:cubicBezTo>
                    <a:pt x="934" y="1364"/>
                    <a:pt x="1033" y="1378"/>
                    <a:pt x="1130" y="1378"/>
                  </a:cubicBezTo>
                  <a:cubicBezTo>
                    <a:pt x="1587" y="1378"/>
                    <a:pt x="1992" y="1069"/>
                    <a:pt x="2102" y="601"/>
                  </a:cubicBezTo>
                  <a:lnTo>
                    <a:pt x="168" y="1"/>
                  </a:lnTo>
                  <a:close/>
                </a:path>
              </a:pathLst>
            </a:custGeom>
            <a:solidFill>
              <a:srgbClr val="B16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80"/>
            <p:cNvSpPr/>
            <p:nvPr/>
          </p:nvSpPr>
          <p:spPr>
            <a:xfrm>
              <a:off x="3362575" y="2491400"/>
              <a:ext cx="27550" cy="23700"/>
            </a:xfrm>
            <a:custGeom>
              <a:rect b="b" l="l" r="r" t="t"/>
              <a:pathLst>
                <a:path extrusionOk="0" h="948" w="1102">
                  <a:moveTo>
                    <a:pt x="0" y="0"/>
                  </a:moveTo>
                  <a:cubicBezTo>
                    <a:pt x="34" y="400"/>
                    <a:pt x="334" y="767"/>
                    <a:pt x="734" y="901"/>
                  </a:cubicBezTo>
                  <a:cubicBezTo>
                    <a:pt x="805" y="924"/>
                    <a:pt x="892" y="948"/>
                    <a:pt x="985" y="948"/>
                  </a:cubicBezTo>
                  <a:cubicBezTo>
                    <a:pt x="1023" y="948"/>
                    <a:pt x="1062" y="944"/>
                    <a:pt x="1101" y="934"/>
                  </a:cubicBezTo>
                  <a:cubicBezTo>
                    <a:pt x="1101" y="434"/>
                    <a:pt x="668" y="0"/>
                    <a:pt x="167" y="0"/>
                  </a:cubicBez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80"/>
            <p:cNvSpPr/>
            <p:nvPr/>
          </p:nvSpPr>
          <p:spPr>
            <a:xfrm>
              <a:off x="3453475" y="2345650"/>
              <a:ext cx="37550" cy="25675"/>
            </a:xfrm>
            <a:custGeom>
              <a:rect b="b" l="l" r="r" t="t"/>
              <a:pathLst>
                <a:path extrusionOk="0" h="1027" w="1502">
                  <a:moveTo>
                    <a:pt x="663" y="0"/>
                  </a:moveTo>
                  <a:cubicBezTo>
                    <a:pt x="376" y="0"/>
                    <a:pt x="102" y="189"/>
                    <a:pt x="0" y="493"/>
                  </a:cubicBezTo>
                  <a:lnTo>
                    <a:pt x="1368" y="1027"/>
                  </a:lnTo>
                  <a:cubicBezTo>
                    <a:pt x="1501" y="660"/>
                    <a:pt x="1301" y="226"/>
                    <a:pt x="934" y="59"/>
                  </a:cubicBezTo>
                  <a:cubicBezTo>
                    <a:pt x="846" y="19"/>
                    <a:pt x="754" y="0"/>
                    <a:pt x="66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80"/>
            <p:cNvSpPr/>
            <p:nvPr/>
          </p:nvSpPr>
          <p:spPr>
            <a:xfrm>
              <a:off x="3254150" y="2388825"/>
              <a:ext cx="27550" cy="55900"/>
            </a:xfrm>
            <a:custGeom>
              <a:rect b="b" l="l" r="r" t="t"/>
              <a:pathLst>
                <a:path extrusionOk="0" h="2236" w="1102">
                  <a:moveTo>
                    <a:pt x="1" y="0"/>
                  </a:moveTo>
                  <a:lnTo>
                    <a:pt x="1" y="2235"/>
                  </a:lnTo>
                  <a:cubicBezTo>
                    <a:pt x="601" y="2235"/>
                    <a:pt x="1102" y="1735"/>
                    <a:pt x="1068" y="1134"/>
                  </a:cubicBezTo>
                  <a:cubicBezTo>
                    <a:pt x="1068" y="534"/>
                    <a:pt x="601" y="34"/>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80"/>
            <p:cNvSpPr/>
            <p:nvPr/>
          </p:nvSpPr>
          <p:spPr>
            <a:xfrm>
              <a:off x="3407600" y="2388825"/>
              <a:ext cx="46725" cy="81750"/>
            </a:xfrm>
            <a:custGeom>
              <a:rect b="b" l="l" r="r" t="t"/>
              <a:pathLst>
                <a:path extrusionOk="0" h="3270" w="1869">
                  <a:moveTo>
                    <a:pt x="1" y="0"/>
                  </a:moveTo>
                  <a:lnTo>
                    <a:pt x="434" y="3269"/>
                  </a:lnTo>
                  <a:lnTo>
                    <a:pt x="1869" y="2569"/>
                  </a:lnTo>
                  <a:lnTo>
                    <a:pt x="1" y="0"/>
                  </a:ln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80"/>
            <p:cNvSpPr/>
            <p:nvPr/>
          </p:nvSpPr>
          <p:spPr>
            <a:xfrm>
              <a:off x="3275850" y="2514750"/>
              <a:ext cx="105100" cy="67575"/>
            </a:xfrm>
            <a:custGeom>
              <a:rect b="b" l="l" r="r" t="t"/>
              <a:pathLst>
                <a:path extrusionOk="0" h="2703" w="4204">
                  <a:moveTo>
                    <a:pt x="0" y="0"/>
                  </a:moveTo>
                  <a:lnTo>
                    <a:pt x="0" y="0"/>
                  </a:lnTo>
                  <a:cubicBezTo>
                    <a:pt x="167" y="534"/>
                    <a:pt x="467" y="1001"/>
                    <a:pt x="901" y="1334"/>
                  </a:cubicBezTo>
                  <a:cubicBezTo>
                    <a:pt x="1668" y="2002"/>
                    <a:pt x="4203" y="2702"/>
                    <a:pt x="4203" y="2702"/>
                  </a:cubicBezTo>
                  <a:lnTo>
                    <a:pt x="4203" y="1935"/>
                  </a:lnTo>
                  <a:cubicBezTo>
                    <a:pt x="2969" y="1768"/>
                    <a:pt x="401" y="1068"/>
                    <a:pt x="0" y="0"/>
                  </a:cubicBez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80"/>
            <p:cNvSpPr/>
            <p:nvPr/>
          </p:nvSpPr>
          <p:spPr>
            <a:xfrm>
              <a:off x="3932975" y="1095575"/>
              <a:ext cx="636325" cy="1648625"/>
            </a:xfrm>
            <a:custGeom>
              <a:rect b="b" l="l" r="r" t="t"/>
              <a:pathLst>
                <a:path extrusionOk="0" h="65945" w="25453">
                  <a:moveTo>
                    <a:pt x="22347" y="0"/>
                  </a:moveTo>
                  <a:cubicBezTo>
                    <a:pt x="22062" y="0"/>
                    <a:pt x="21783" y="85"/>
                    <a:pt x="21549" y="260"/>
                  </a:cubicBezTo>
                  <a:lnTo>
                    <a:pt x="17613" y="2528"/>
                  </a:lnTo>
                  <a:cubicBezTo>
                    <a:pt x="17146" y="2862"/>
                    <a:pt x="16846" y="3396"/>
                    <a:pt x="16846" y="3963"/>
                  </a:cubicBezTo>
                  <a:lnTo>
                    <a:pt x="16846" y="6465"/>
                  </a:lnTo>
                  <a:cubicBezTo>
                    <a:pt x="16779" y="7332"/>
                    <a:pt x="16346" y="8066"/>
                    <a:pt x="15612" y="8533"/>
                  </a:cubicBezTo>
                  <a:lnTo>
                    <a:pt x="8207" y="12869"/>
                  </a:lnTo>
                  <a:lnTo>
                    <a:pt x="8207" y="11435"/>
                  </a:lnTo>
                  <a:cubicBezTo>
                    <a:pt x="8240" y="11168"/>
                    <a:pt x="8106" y="10901"/>
                    <a:pt x="7873" y="10768"/>
                  </a:cubicBezTo>
                  <a:lnTo>
                    <a:pt x="6038" y="9700"/>
                  </a:lnTo>
                  <a:cubicBezTo>
                    <a:pt x="5918" y="9647"/>
                    <a:pt x="5787" y="9620"/>
                    <a:pt x="5655" y="9620"/>
                  </a:cubicBezTo>
                  <a:cubicBezTo>
                    <a:pt x="5455" y="9620"/>
                    <a:pt x="5251" y="9680"/>
                    <a:pt x="5071" y="9800"/>
                  </a:cubicBezTo>
                  <a:lnTo>
                    <a:pt x="3870" y="10467"/>
                  </a:lnTo>
                  <a:lnTo>
                    <a:pt x="3570" y="10634"/>
                  </a:lnTo>
                  <a:lnTo>
                    <a:pt x="1635" y="11768"/>
                  </a:lnTo>
                  <a:cubicBezTo>
                    <a:pt x="1502" y="11835"/>
                    <a:pt x="1402" y="11935"/>
                    <a:pt x="1302" y="12002"/>
                  </a:cubicBezTo>
                  <a:lnTo>
                    <a:pt x="1168" y="12135"/>
                  </a:lnTo>
                  <a:cubicBezTo>
                    <a:pt x="501" y="12736"/>
                    <a:pt x="101" y="13603"/>
                    <a:pt x="67" y="14504"/>
                  </a:cubicBezTo>
                  <a:lnTo>
                    <a:pt x="67" y="63772"/>
                  </a:lnTo>
                  <a:cubicBezTo>
                    <a:pt x="1" y="64139"/>
                    <a:pt x="167" y="64539"/>
                    <a:pt x="501" y="64773"/>
                  </a:cubicBezTo>
                  <a:lnTo>
                    <a:pt x="2369" y="65840"/>
                  </a:lnTo>
                  <a:cubicBezTo>
                    <a:pt x="2508" y="65910"/>
                    <a:pt x="2664" y="65945"/>
                    <a:pt x="2824" y="65945"/>
                  </a:cubicBezTo>
                  <a:cubicBezTo>
                    <a:pt x="3047" y="65945"/>
                    <a:pt x="3275" y="65876"/>
                    <a:pt x="3470" y="65740"/>
                  </a:cubicBezTo>
                  <a:lnTo>
                    <a:pt x="23818" y="53965"/>
                  </a:lnTo>
                  <a:cubicBezTo>
                    <a:pt x="24752" y="53365"/>
                    <a:pt x="25319" y="52364"/>
                    <a:pt x="25385" y="51263"/>
                  </a:cubicBezTo>
                  <a:lnTo>
                    <a:pt x="25385" y="2495"/>
                  </a:lnTo>
                  <a:cubicBezTo>
                    <a:pt x="25452" y="1961"/>
                    <a:pt x="25219" y="1494"/>
                    <a:pt x="24818" y="1194"/>
                  </a:cubicBezTo>
                  <a:lnTo>
                    <a:pt x="22950" y="127"/>
                  </a:lnTo>
                  <a:cubicBezTo>
                    <a:pt x="22756" y="43"/>
                    <a:pt x="22550" y="0"/>
                    <a:pt x="22347"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80"/>
            <p:cNvSpPr/>
            <p:nvPr/>
          </p:nvSpPr>
          <p:spPr>
            <a:xfrm>
              <a:off x="3947150" y="1336000"/>
              <a:ext cx="181825" cy="107175"/>
            </a:xfrm>
            <a:custGeom>
              <a:rect b="b" l="l" r="r" t="t"/>
              <a:pathLst>
                <a:path extrusionOk="0" h="4287" w="7273">
                  <a:moveTo>
                    <a:pt x="5070" y="1"/>
                  </a:moveTo>
                  <a:cubicBezTo>
                    <a:pt x="4876" y="1"/>
                    <a:pt x="4679" y="53"/>
                    <a:pt x="4504" y="150"/>
                  </a:cubicBezTo>
                  <a:lnTo>
                    <a:pt x="3303" y="850"/>
                  </a:lnTo>
                  <a:lnTo>
                    <a:pt x="3003" y="1017"/>
                  </a:lnTo>
                  <a:lnTo>
                    <a:pt x="1035" y="2151"/>
                  </a:lnTo>
                  <a:cubicBezTo>
                    <a:pt x="935" y="2218"/>
                    <a:pt x="801" y="2285"/>
                    <a:pt x="701" y="2351"/>
                  </a:cubicBezTo>
                  <a:lnTo>
                    <a:pt x="568" y="2485"/>
                  </a:lnTo>
                  <a:cubicBezTo>
                    <a:pt x="334" y="2718"/>
                    <a:pt x="134" y="2952"/>
                    <a:pt x="1" y="3219"/>
                  </a:cubicBezTo>
                  <a:lnTo>
                    <a:pt x="1835" y="4286"/>
                  </a:lnTo>
                  <a:cubicBezTo>
                    <a:pt x="2002" y="4019"/>
                    <a:pt x="2169" y="3786"/>
                    <a:pt x="2402" y="3552"/>
                  </a:cubicBezTo>
                  <a:lnTo>
                    <a:pt x="2569" y="3419"/>
                  </a:lnTo>
                  <a:cubicBezTo>
                    <a:pt x="2669" y="3352"/>
                    <a:pt x="2769" y="3285"/>
                    <a:pt x="2869" y="3219"/>
                  </a:cubicBezTo>
                  <a:lnTo>
                    <a:pt x="4871" y="2085"/>
                  </a:lnTo>
                  <a:lnTo>
                    <a:pt x="5138" y="1918"/>
                  </a:lnTo>
                  <a:lnTo>
                    <a:pt x="6372" y="1217"/>
                  </a:lnTo>
                  <a:cubicBezTo>
                    <a:pt x="6539" y="1113"/>
                    <a:pt x="6732" y="1061"/>
                    <a:pt x="6926" y="1061"/>
                  </a:cubicBezTo>
                  <a:cubicBezTo>
                    <a:pt x="7043" y="1061"/>
                    <a:pt x="7160" y="1080"/>
                    <a:pt x="7273" y="1117"/>
                  </a:cubicBezTo>
                  <a:lnTo>
                    <a:pt x="5471" y="83"/>
                  </a:lnTo>
                  <a:cubicBezTo>
                    <a:pt x="5346" y="27"/>
                    <a:pt x="5209" y="1"/>
                    <a:pt x="507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80"/>
            <p:cNvSpPr/>
            <p:nvPr/>
          </p:nvSpPr>
          <p:spPr>
            <a:xfrm>
              <a:off x="4359950" y="1095575"/>
              <a:ext cx="192675" cy="105750"/>
            </a:xfrm>
            <a:custGeom>
              <a:rect b="b" l="l" r="r" t="t"/>
              <a:pathLst>
                <a:path extrusionOk="0" h="4230" w="7707">
                  <a:moveTo>
                    <a:pt x="5268" y="0"/>
                  </a:moveTo>
                  <a:cubicBezTo>
                    <a:pt x="4983" y="0"/>
                    <a:pt x="4704" y="85"/>
                    <a:pt x="4470" y="260"/>
                  </a:cubicBezTo>
                  <a:lnTo>
                    <a:pt x="534" y="2528"/>
                  </a:lnTo>
                  <a:cubicBezTo>
                    <a:pt x="301" y="2695"/>
                    <a:pt x="101" y="2895"/>
                    <a:pt x="1" y="3162"/>
                  </a:cubicBezTo>
                  <a:lnTo>
                    <a:pt x="1835" y="4230"/>
                  </a:lnTo>
                  <a:cubicBezTo>
                    <a:pt x="1969" y="3963"/>
                    <a:pt x="2135" y="3763"/>
                    <a:pt x="2369" y="3596"/>
                  </a:cubicBezTo>
                  <a:lnTo>
                    <a:pt x="6305" y="1328"/>
                  </a:lnTo>
                  <a:cubicBezTo>
                    <a:pt x="6539" y="1152"/>
                    <a:pt x="6818" y="1068"/>
                    <a:pt x="7103" y="1068"/>
                  </a:cubicBezTo>
                  <a:cubicBezTo>
                    <a:pt x="7306" y="1068"/>
                    <a:pt x="7512" y="1111"/>
                    <a:pt x="7706" y="1194"/>
                  </a:cubicBezTo>
                  <a:lnTo>
                    <a:pt x="5871" y="127"/>
                  </a:lnTo>
                  <a:cubicBezTo>
                    <a:pt x="5677" y="43"/>
                    <a:pt x="5471" y="0"/>
                    <a:pt x="5268" y="0"/>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80"/>
            <p:cNvSpPr/>
            <p:nvPr/>
          </p:nvSpPr>
          <p:spPr>
            <a:xfrm>
              <a:off x="4339100" y="1174625"/>
              <a:ext cx="66750" cy="146800"/>
            </a:xfrm>
            <a:custGeom>
              <a:rect b="b" l="l" r="r" t="t"/>
              <a:pathLst>
                <a:path extrusionOk="0" h="5872" w="2670">
                  <a:moveTo>
                    <a:pt x="835" y="0"/>
                  </a:moveTo>
                  <a:cubicBezTo>
                    <a:pt x="701" y="234"/>
                    <a:pt x="601" y="534"/>
                    <a:pt x="601" y="834"/>
                  </a:cubicBezTo>
                  <a:lnTo>
                    <a:pt x="601" y="3336"/>
                  </a:lnTo>
                  <a:cubicBezTo>
                    <a:pt x="568" y="3870"/>
                    <a:pt x="368" y="4403"/>
                    <a:pt x="1" y="4804"/>
                  </a:cubicBezTo>
                  <a:lnTo>
                    <a:pt x="1835" y="5871"/>
                  </a:lnTo>
                  <a:cubicBezTo>
                    <a:pt x="2202" y="5471"/>
                    <a:pt x="2402" y="4937"/>
                    <a:pt x="2436" y="4403"/>
                  </a:cubicBezTo>
                  <a:lnTo>
                    <a:pt x="2436" y="1902"/>
                  </a:lnTo>
                  <a:cubicBezTo>
                    <a:pt x="2469" y="1601"/>
                    <a:pt x="2536" y="1301"/>
                    <a:pt x="2669" y="1068"/>
                  </a:cubicBezTo>
                  <a:lnTo>
                    <a:pt x="83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80"/>
            <p:cNvSpPr/>
            <p:nvPr/>
          </p:nvSpPr>
          <p:spPr>
            <a:xfrm>
              <a:off x="3980525" y="1122075"/>
              <a:ext cx="587100" cy="1622225"/>
            </a:xfrm>
            <a:custGeom>
              <a:rect b="b" l="l" r="r" t="t"/>
              <a:pathLst>
                <a:path extrusionOk="0" h="64889" w="23484">
                  <a:moveTo>
                    <a:pt x="22363" y="0"/>
                  </a:moveTo>
                  <a:cubicBezTo>
                    <a:pt x="22097" y="0"/>
                    <a:pt x="21798" y="86"/>
                    <a:pt x="21482" y="268"/>
                  </a:cubicBezTo>
                  <a:lnTo>
                    <a:pt x="17546" y="2536"/>
                  </a:lnTo>
                  <a:cubicBezTo>
                    <a:pt x="17079" y="2869"/>
                    <a:pt x="16812" y="3403"/>
                    <a:pt x="16812" y="3970"/>
                  </a:cubicBezTo>
                  <a:lnTo>
                    <a:pt x="16812" y="6472"/>
                  </a:lnTo>
                  <a:cubicBezTo>
                    <a:pt x="16745" y="7306"/>
                    <a:pt x="16312" y="8073"/>
                    <a:pt x="15578" y="8540"/>
                  </a:cubicBezTo>
                  <a:lnTo>
                    <a:pt x="7572" y="13210"/>
                  </a:lnTo>
                  <a:cubicBezTo>
                    <a:pt x="7352" y="13336"/>
                    <a:pt x="7148" y="13396"/>
                    <a:pt x="6971" y="13396"/>
                  </a:cubicBezTo>
                  <a:cubicBezTo>
                    <a:pt x="6588" y="13396"/>
                    <a:pt x="6338" y="13112"/>
                    <a:pt x="6338" y="12610"/>
                  </a:cubicBezTo>
                  <a:lnTo>
                    <a:pt x="6338" y="10375"/>
                  </a:lnTo>
                  <a:cubicBezTo>
                    <a:pt x="6338" y="9881"/>
                    <a:pt x="6035" y="9628"/>
                    <a:pt x="5644" y="9628"/>
                  </a:cubicBezTo>
                  <a:cubicBezTo>
                    <a:pt x="5455" y="9628"/>
                    <a:pt x="5244" y="9688"/>
                    <a:pt x="5037" y="9808"/>
                  </a:cubicBezTo>
                  <a:lnTo>
                    <a:pt x="3836" y="10475"/>
                  </a:lnTo>
                  <a:lnTo>
                    <a:pt x="3536" y="10642"/>
                  </a:lnTo>
                  <a:lnTo>
                    <a:pt x="1568" y="11776"/>
                  </a:lnTo>
                  <a:cubicBezTo>
                    <a:pt x="1434" y="11842"/>
                    <a:pt x="1334" y="11909"/>
                    <a:pt x="1234" y="12009"/>
                  </a:cubicBezTo>
                  <a:lnTo>
                    <a:pt x="1101" y="12143"/>
                  </a:lnTo>
                  <a:cubicBezTo>
                    <a:pt x="434" y="12743"/>
                    <a:pt x="33" y="13610"/>
                    <a:pt x="0" y="14511"/>
                  </a:cubicBezTo>
                  <a:lnTo>
                    <a:pt x="0" y="63746"/>
                  </a:lnTo>
                  <a:cubicBezTo>
                    <a:pt x="0" y="64463"/>
                    <a:pt x="359" y="64889"/>
                    <a:pt x="882" y="64889"/>
                  </a:cubicBezTo>
                  <a:cubicBezTo>
                    <a:pt x="1089" y="64889"/>
                    <a:pt x="1322" y="64822"/>
                    <a:pt x="1568" y="64680"/>
                  </a:cubicBezTo>
                  <a:lnTo>
                    <a:pt x="21916" y="52905"/>
                  </a:lnTo>
                  <a:cubicBezTo>
                    <a:pt x="22850" y="52305"/>
                    <a:pt x="23417" y="51304"/>
                    <a:pt x="23483" y="50203"/>
                  </a:cubicBezTo>
                  <a:lnTo>
                    <a:pt x="23483" y="1435"/>
                  </a:lnTo>
                  <a:cubicBezTo>
                    <a:pt x="23483" y="531"/>
                    <a:pt x="23025" y="0"/>
                    <a:pt x="22363"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80"/>
            <p:cNvSpPr/>
            <p:nvPr/>
          </p:nvSpPr>
          <p:spPr>
            <a:xfrm>
              <a:off x="3980525" y="1122075"/>
              <a:ext cx="587100" cy="1622025"/>
            </a:xfrm>
            <a:custGeom>
              <a:rect b="b" l="l" r="r" t="t"/>
              <a:pathLst>
                <a:path extrusionOk="0" h="64881" w="23484">
                  <a:moveTo>
                    <a:pt x="22383" y="368"/>
                  </a:moveTo>
                  <a:cubicBezTo>
                    <a:pt x="23050" y="368"/>
                    <a:pt x="23083" y="1168"/>
                    <a:pt x="23083" y="1402"/>
                  </a:cubicBezTo>
                  <a:lnTo>
                    <a:pt x="23083" y="50203"/>
                  </a:lnTo>
                  <a:cubicBezTo>
                    <a:pt x="23016" y="51171"/>
                    <a:pt x="22516" y="52071"/>
                    <a:pt x="21716" y="52605"/>
                  </a:cubicBezTo>
                  <a:lnTo>
                    <a:pt x="1368" y="64347"/>
                  </a:lnTo>
                  <a:cubicBezTo>
                    <a:pt x="1201" y="64447"/>
                    <a:pt x="1034" y="64480"/>
                    <a:pt x="834" y="64513"/>
                  </a:cubicBezTo>
                  <a:cubicBezTo>
                    <a:pt x="400" y="64513"/>
                    <a:pt x="367" y="63980"/>
                    <a:pt x="367" y="63746"/>
                  </a:cubicBezTo>
                  <a:lnTo>
                    <a:pt x="367" y="14511"/>
                  </a:lnTo>
                  <a:cubicBezTo>
                    <a:pt x="400" y="13710"/>
                    <a:pt x="734" y="12977"/>
                    <a:pt x="1334" y="12410"/>
                  </a:cubicBezTo>
                  <a:lnTo>
                    <a:pt x="1368" y="12376"/>
                  </a:lnTo>
                  <a:lnTo>
                    <a:pt x="1468" y="12309"/>
                  </a:lnTo>
                  <a:cubicBezTo>
                    <a:pt x="1534" y="12243"/>
                    <a:pt x="1635" y="12176"/>
                    <a:pt x="1735" y="12109"/>
                  </a:cubicBezTo>
                  <a:lnTo>
                    <a:pt x="3703" y="10975"/>
                  </a:lnTo>
                  <a:lnTo>
                    <a:pt x="4003" y="10808"/>
                  </a:lnTo>
                  <a:lnTo>
                    <a:pt x="5204" y="10108"/>
                  </a:lnTo>
                  <a:cubicBezTo>
                    <a:pt x="5337" y="10041"/>
                    <a:pt x="5471" y="10008"/>
                    <a:pt x="5637" y="10008"/>
                  </a:cubicBezTo>
                  <a:cubicBezTo>
                    <a:pt x="5838" y="10008"/>
                    <a:pt x="5938" y="10108"/>
                    <a:pt x="5938" y="10375"/>
                  </a:cubicBezTo>
                  <a:lnTo>
                    <a:pt x="5938" y="12610"/>
                  </a:lnTo>
                  <a:cubicBezTo>
                    <a:pt x="5871" y="13210"/>
                    <a:pt x="6338" y="13777"/>
                    <a:pt x="6972" y="13777"/>
                  </a:cubicBezTo>
                  <a:cubicBezTo>
                    <a:pt x="7239" y="13777"/>
                    <a:pt x="7505" y="13677"/>
                    <a:pt x="7739" y="13544"/>
                  </a:cubicBezTo>
                  <a:lnTo>
                    <a:pt x="15745" y="8840"/>
                  </a:lnTo>
                  <a:cubicBezTo>
                    <a:pt x="16579" y="8340"/>
                    <a:pt x="17112" y="7439"/>
                    <a:pt x="17179" y="6472"/>
                  </a:cubicBezTo>
                  <a:lnTo>
                    <a:pt x="17179" y="3970"/>
                  </a:lnTo>
                  <a:cubicBezTo>
                    <a:pt x="17179" y="3537"/>
                    <a:pt x="17379" y="3136"/>
                    <a:pt x="17746" y="2869"/>
                  </a:cubicBezTo>
                  <a:lnTo>
                    <a:pt x="21682" y="568"/>
                  </a:lnTo>
                  <a:cubicBezTo>
                    <a:pt x="21882" y="468"/>
                    <a:pt x="22116" y="368"/>
                    <a:pt x="22383" y="368"/>
                  </a:cubicBezTo>
                  <a:close/>
                  <a:moveTo>
                    <a:pt x="22383" y="1"/>
                  </a:moveTo>
                  <a:cubicBezTo>
                    <a:pt x="22049" y="1"/>
                    <a:pt x="21749" y="101"/>
                    <a:pt x="21482" y="268"/>
                  </a:cubicBezTo>
                  <a:lnTo>
                    <a:pt x="17546" y="2536"/>
                  </a:lnTo>
                  <a:cubicBezTo>
                    <a:pt x="17079" y="2869"/>
                    <a:pt x="16812" y="3403"/>
                    <a:pt x="16812" y="3970"/>
                  </a:cubicBezTo>
                  <a:lnTo>
                    <a:pt x="16812" y="6472"/>
                  </a:lnTo>
                  <a:cubicBezTo>
                    <a:pt x="16745" y="7306"/>
                    <a:pt x="16312" y="8073"/>
                    <a:pt x="15578" y="8540"/>
                  </a:cubicBezTo>
                  <a:lnTo>
                    <a:pt x="7572" y="13210"/>
                  </a:lnTo>
                  <a:cubicBezTo>
                    <a:pt x="7372" y="13344"/>
                    <a:pt x="7172" y="13377"/>
                    <a:pt x="6972" y="13410"/>
                  </a:cubicBezTo>
                  <a:cubicBezTo>
                    <a:pt x="6605" y="13410"/>
                    <a:pt x="6338" y="13110"/>
                    <a:pt x="6338" y="12610"/>
                  </a:cubicBezTo>
                  <a:lnTo>
                    <a:pt x="6338" y="10375"/>
                  </a:lnTo>
                  <a:cubicBezTo>
                    <a:pt x="6370" y="9961"/>
                    <a:pt x="6068" y="9639"/>
                    <a:pt x="5692" y="9639"/>
                  </a:cubicBezTo>
                  <a:cubicBezTo>
                    <a:pt x="5674" y="9639"/>
                    <a:pt x="5656" y="9639"/>
                    <a:pt x="5637" y="9641"/>
                  </a:cubicBezTo>
                  <a:cubicBezTo>
                    <a:pt x="5437" y="9641"/>
                    <a:pt x="5237" y="9674"/>
                    <a:pt x="5037" y="9808"/>
                  </a:cubicBezTo>
                  <a:lnTo>
                    <a:pt x="3836" y="10475"/>
                  </a:lnTo>
                  <a:lnTo>
                    <a:pt x="3536" y="10642"/>
                  </a:lnTo>
                  <a:lnTo>
                    <a:pt x="1568" y="11776"/>
                  </a:lnTo>
                  <a:cubicBezTo>
                    <a:pt x="1434" y="11842"/>
                    <a:pt x="1334" y="11909"/>
                    <a:pt x="1234" y="12009"/>
                  </a:cubicBezTo>
                  <a:lnTo>
                    <a:pt x="1101" y="12143"/>
                  </a:lnTo>
                  <a:cubicBezTo>
                    <a:pt x="434" y="12743"/>
                    <a:pt x="33" y="13610"/>
                    <a:pt x="0" y="14511"/>
                  </a:cubicBezTo>
                  <a:lnTo>
                    <a:pt x="0" y="63746"/>
                  </a:lnTo>
                  <a:cubicBezTo>
                    <a:pt x="0" y="64480"/>
                    <a:pt x="334" y="64880"/>
                    <a:pt x="867" y="64880"/>
                  </a:cubicBezTo>
                  <a:cubicBezTo>
                    <a:pt x="1101" y="64880"/>
                    <a:pt x="1334" y="64780"/>
                    <a:pt x="1568" y="64680"/>
                  </a:cubicBezTo>
                  <a:lnTo>
                    <a:pt x="21916" y="52905"/>
                  </a:lnTo>
                  <a:cubicBezTo>
                    <a:pt x="22850" y="52305"/>
                    <a:pt x="23417" y="51304"/>
                    <a:pt x="23483" y="50203"/>
                  </a:cubicBezTo>
                  <a:lnTo>
                    <a:pt x="23483" y="1435"/>
                  </a:lnTo>
                  <a:cubicBezTo>
                    <a:pt x="23483" y="534"/>
                    <a:pt x="23050" y="1"/>
                    <a:pt x="22383"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80"/>
            <p:cNvSpPr/>
            <p:nvPr/>
          </p:nvSpPr>
          <p:spPr>
            <a:xfrm>
              <a:off x="4048900" y="1346400"/>
              <a:ext cx="461175" cy="709700"/>
            </a:xfrm>
            <a:custGeom>
              <a:rect b="b" l="l" r="r" t="t"/>
              <a:pathLst>
                <a:path extrusionOk="0" h="28388" w="18447">
                  <a:moveTo>
                    <a:pt x="18447" y="1"/>
                  </a:moveTo>
                  <a:lnTo>
                    <a:pt x="0" y="10642"/>
                  </a:lnTo>
                  <a:lnTo>
                    <a:pt x="0" y="28388"/>
                  </a:lnTo>
                  <a:lnTo>
                    <a:pt x="18447" y="17747"/>
                  </a:lnTo>
                  <a:lnTo>
                    <a:pt x="18447"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80"/>
            <p:cNvSpPr/>
            <p:nvPr/>
          </p:nvSpPr>
          <p:spPr>
            <a:xfrm>
              <a:off x="4048900" y="1639125"/>
              <a:ext cx="461175" cy="416975"/>
            </a:xfrm>
            <a:custGeom>
              <a:rect b="b" l="l" r="r" t="t"/>
              <a:pathLst>
                <a:path extrusionOk="0" h="16679" w="18447">
                  <a:moveTo>
                    <a:pt x="15211" y="0"/>
                  </a:moveTo>
                  <a:lnTo>
                    <a:pt x="12242" y="4437"/>
                  </a:lnTo>
                  <a:lnTo>
                    <a:pt x="13844" y="6038"/>
                  </a:lnTo>
                  <a:lnTo>
                    <a:pt x="13844" y="6038"/>
                  </a:lnTo>
                  <a:lnTo>
                    <a:pt x="6138" y="1601"/>
                  </a:lnTo>
                  <a:lnTo>
                    <a:pt x="0" y="9574"/>
                  </a:lnTo>
                  <a:lnTo>
                    <a:pt x="0" y="16679"/>
                  </a:lnTo>
                  <a:lnTo>
                    <a:pt x="18447" y="6038"/>
                  </a:lnTo>
                  <a:lnTo>
                    <a:pt x="18447" y="2702"/>
                  </a:lnTo>
                  <a:lnTo>
                    <a:pt x="1521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80"/>
            <p:cNvSpPr/>
            <p:nvPr/>
          </p:nvSpPr>
          <p:spPr>
            <a:xfrm>
              <a:off x="4320750" y="1530675"/>
              <a:ext cx="74250" cy="96375"/>
            </a:xfrm>
            <a:custGeom>
              <a:rect b="b" l="l" r="r" t="t"/>
              <a:pathLst>
                <a:path extrusionOk="0" h="3855" w="2970">
                  <a:moveTo>
                    <a:pt x="2144" y="0"/>
                  </a:moveTo>
                  <a:cubicBezTo>
                    <a:pt x="1941" y="0"/>
                    <a:pt x="1712" y="65"/>
                    <a:pt x="1468" y="202"/>
                  </a:cubicBezTo>
                  <a:cubicBezTo>
                    <a:pt x="601" y="769"/>
                    <a:pt x="34" y="1736"/>
                    <a:pt x="1" y="2804"/>
                  </a:cubicBezTo>
                  <a:cubicBezTo>
                    <a:pt x="1" y="3462"/>
                    <a:pt x="315" y="3855"/>
                    <a:pt x="793" y="3855"/>
                  </a:cubicBezTo>
                  <a:cubicBezTo>
                    <a:pt x="993" y="3855"/>
                    <a:pt x="1222" y="3786"/>
                    <a:pt x="1468" y="3638"/>
                  </a:cubicBezTo>
                  <a:cubicBezTo>
                    <a:pt x="2369" y="3071"/>
                    <a:pt x="2903" y="2103"/>
                    <a:pt x="2970" y="1069"/>
                  </a:cubicBezTo>
                  <a:cubicBezTo>
                    <a:pt x="2970" y="384"/>
                    <a:pt x="2635" y="0"/>
                    <a:pt x="214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80"/>
            <p:cNvSpPr/>
            <p:nvPr/>
          </p:nvSpPr>
          <p:spPr>
            <a:xfrm>
              <a:off x="4048900" y="2072900"/>
              <a:ext cx="76750" cy="99350"/>
            </a:xfrm>
            <a:custGeom>
              <a:rect b="b" l="l" r="r" t="t"/>
              <a:pathLst>
                <a:path extrusionOk="0" h="3974" w="3070">
                  <a:moveTo>
                    <a:pt x="2198" y="0"/>
                  </a:moveTo>
                  <a:cubicBezTo>
                    <a:pt x="1996" y="0"/>
                    <a:pt x="1771" y="63"/>
                    <a:pt x="1535" y="195"/>
                  </a:cubicBezTo>
                  <a:cubicBezTo>
                    <a:pt x="634" y="795"/>
                    <a:pt x="67" y="1796"/>
                    <a:pt x="0" y="2864"/>
                  </a:cubicBezTo>
                  <a:cubicBezTo>
                    <a:pt x="0" y="3555"/>
                    <a:pt x="358" y="3974"/>
                    <a:pt x="867" y="3974"/>
                  </a:cubicBezTo>
                  <a:cubicBezTo>
                    <a:pt x="1070" y="3974"/>
                    <a:pt x="1297" y="3907"/>
                    <a:pt x="1535" y="3764"/>
                  </a:cubicBezTo>
                  <a:cubicBezTo>
                    <a:pt x="2435" y="3164"/>
                    <a:pt x="3036" y="2163"/>
                    <a:pt x="3069" y="1096"/>
                  </a:cubicBezTo>
                  <a:cubicBezTo>
                    <a:pt x="3069" y="402"/>
                    <a:pt x="2709" y="0"/>
                    <a:pt x="219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80"/>
            <p:cNvSpPr/>
            <p:nvPr/>
          </p:nvSpPr>
          <p:spPr>
            <a:xfrm>
              <a:off x="4163975" y="1906200"/>
              <a:ext cx="231025" cy="154225"/>
            </a:xfrm>
            <a:custGeom>
              <a:rect b="b" l="l" r="r" t="t"/>
              <a:pathLst>
                <a:path extrusionOk="0" h="6169" w="9241">
                  <a:moveTo>
                    <a:pt x="8971" y="1"/>
                  </a:moveTo>
                  <a:cubicBezTo>
                    <a:pt x="8904" y="1"/>
                    <a:pt x="8826" y="20"/>
                    <a:pt x="8740" y="58"/>
                  </a:cubicBezTo>
                  <a:lnTo>
                    <a:pt x="501" y="4828"/>
                  </a:lnTo>
                  <a:cubicBezTo>
                    <a:pt x="201" y="4995"/>
                    <a:pt x="34" y="5329"/>
                    <a:pt x="1" y="5662"/>
                  </a:cubicBezTo>
                  <a:lnTo>
                    <a:pt x="1" y="5829"/>
                  </a:lnTo>
                  <a:cubicBezTo>
                    <a:pt x="1" y="6040"/>
                    <a:pt x="116" y="6168"/>
                    <a:pt x="277" y="6168"/>
                  </a:cubicBezTo>
                  <a:cubicBezTo>
                    <a:pt x="345" y="6168"/>
                    <a:pt x="422" y="6145"/>
                    <a:pt x="501" y="6096"/>
                  </a:cubicBezTo>
                  <a:lnTo>
                    <a:pt x="8740" y="1359"/>
                  </a:lnTo>
                  <a:cubicBezTo>
                    <a:pt x="9040" y="1159"/>
                    <a:pt x="9207" y="859"/>
                    <a:pt x="9241" y="525"/>
                  </a:cubicBezTo>
                  <a:lnTo>
                    <a:pt x="9241" y="358"/>
                  </a:lnTo>
                  <a:cubicBezTo>
                    <a:pt x="9241" y="120"/>
                    <a:pt x="9138" y="1"/>
                    <a:pt x="897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80"/>
            <p:cNvSpPr/>
            <p:nvPr/>
          </p:nvSpPr>
          <p:spPr>
            <a:xfrm>
              <a:off x="4163975" y="1910325"/>
              <a:ext cx="333600" cy="208450"/>
            </a:xfrm>
            <a:custGeom>
              <a:rect b="b" l="l" r="r" t="t"/>
              <a:pathLst>
                <a:path extrusionOk="0" h="8338" w="13344">
                  <a:moveTo>
                    <a:pt x="13173" y="0"/>
                  </a:moveTo>
                  <a:cubicBezTo>
                    <a:pt x="13126" y="0"/>
                    <a:pt x="13071" y="19"/>
                    <a:pt x="13010" y="60"/>
                  </a:cubicBezTo>
                  <a:lnTo>
                    <a:pt x="368" y="7332"/>
                  </a:lnTo>
                  <a:cubicBezTo>
                    <a:pt x="167" y="7465"/>
                    <a:pt x="34" y="7699"/>
                    <a:pt x="1" y="7966"/>
                  </a:cubicBezTo>
                  <a:lnTo>
                    <a:pt x="1" y="8066"/>
                  </a:lnTo>
                  <a:cubicBezTo>
                    <a:pt x="1" y="8238"/>
                    <a:pt x="92" y="8338"/>
                    <a:pt x="220" y="8338"/>
                  </a:cubicBezTo>
                  <a:cubicBezTo>
                    <a:pt x="265" y="8338"/>
                    <a:pt x="315" y="8325"/>
                    <a:pt x="368" y="8299"/>
                  </a:cubicBezTo>
                  <a:lnTo>
                    <a:pt x="12977" y="994"/>
                  </a:lnTo>
                  <a:cubicBezTo>
                    <a:pt x="13210" y="860"/>
                    <a:pt x="13343" y="627"/>
                    <a:pt x="13343" y="393"/>
                  </a:cubicBezTo>
                  <a:lnTo>
                    <a:pt x="13343" y="260"/>
                  </a:lnTo>
                  <a:cubicBezTo>
                    <a:pt x="13343" y="98"/>
                    <a:pt x="13279" y="0"/>
                    <a:pt x="1317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80"/>
            <p:cNvSpPr/>
            <p:nvPr/>
          </p:nvSpPr>
          <p:spPr>
            <a:xfrm>
              <a:off x="4041400" y="2511050"/>
              <a:ext cx="92575" cy="118800"/>
            </a:xfrm>
            <a:custGeom>
              <a:rect b="b" l="l" r="r" t="t"/>
              <a:pathLst>
                <a:path extrusionOk="0" h="4752" w="3703">
                  <a:moveTo>
                    <a:pt x="1868" y="182"/>
                  </a:moveTo>
                  <a:lnTo>
                    <a:pt x="3403" y="1015"/>
                  </a:lnTo>
                  <a:lnTo>
                    <a:pt x="2969" y="1282"/>
                  </a:lnTo>
                  <a:cubicBezTo>
                    <a:pt x="2936" y="1316"/>
                    <a:pt x="2902" y="1349"/>
                    <a:pt x="2902" y="1382"/>
                  </a:cubicBezTo>
                  <a:lnTo>
                    <a:pt x="2902" y="3250"/>
                  </a:lnTo>
                  <a:lnTo>
                    <a:pt x="801" y="4485"/>
                  </a:lnTo>
                  <a:lnTo>
                    <a:pt x="801" y="2717"/>
                  </a:lnTo>
                  <a:cubicBezTo>
                    <a:pt x="801" y="2650"/>
                    <a:pt x="767" y="2650"/>
                    <a:pt x="734" y="2617"/>
                  </a:cubicBezTo>
                  <a:lnTo>
                    <a:pt x="634" y="2617"/>
                  </a:lnTo>
                  <a:lnTo>
                    <a:pt x="367" y="2783"/>
                  </a:lnTo>
                  <a:lnTo>
                    <a:pt x="367" y="2783"/>
                  </a:lnTo>
                  <a:lnTo>
                    <a:pt x="1868" y="182"/>
                  </a:lnTo>
                  <a:close/>
                  <a:moveTo>
                    <a:pt x="1865" y="1"/>
                  </a:moveTo>
                  <a:cubicBezTo>
                    <a:pt x="1832" y="1"/>
                    <a:pt x="1792" y="25"/>
                    <a:pt x="1768" y="48"/>
                  </a:cubicBezTo>
                  <a:lnTo>
                    <a:pt x="33" y="3017"/>
                  </a:lnTo>
                  <a:cubicBezTo>
                    <a:pt x="0" y="3050"/>
                    <a:pt x="0" y="3117"/>
                    <a:pt x="33" y="3150"/>
                  </a:cubicBezTo>
                  <a:cubicBezTo>
                    <a:pt x="50" y="3167"/>
                    <a:pt x="67" y="3175"/>
                    <a:pt x="84" y="3175"/>
                  </a:cubicBezTo>
                  <a:cubicBezTo>
                    <a:pt x="100" y="3175"/>
                    <a:pt x="117" y="3167"/>
                    <a:pt x="134" y="3150"/>
                  </a:cubicBezTo>
                  <a:lnTo>
                    <a:pt x="601" y="2883"/>
                  </a:lnTo>
                  <a:lnTo>
                    <a:pt x="601" y="4651"/>
                  </a:lnTo>
                  <a:cubicBezTo>
                    <a:pt x="601" y="4685"/>
                    <a:pt x="601" y="4718"/>
                    <a:pt x="634" y="4751"/>
                  </a:cubicBezTo>
                  <a:lnTo>
                    <a:pt x="701" y="4751"/>
                  </a:lnTo>
                  <a:cubicBezTo>
                    <a:pt x="701" y="4751"/>
                    <a:pt x="734" y="4751"/>
                    <a:pt x="767" y="4718"/>
                  </a:cubicBezTo>
                  <a:lnTo>
                    <a:pt x="3069" y="3384"/>
                  </a:lnTo>
                  <a:cubicBezTo>
                    <a:pt x="3069" y="3384"/>
                    <a:pt x="3102" y="3350"/>
                    <a:pt x="3102" y="3317"/>
                  </a:cubicBezTo>
                  <a:lnTo>
                    <a:pt x="3102" y="1449"/>
                  </a:lnTo>
                  <a:lnTo>
                    <a:pt x="3636" y="1149"/>
                  </a:lnTo>
                  <a:cubicBezTo>
                    <a:pt x="3669" y="1116"/>
                    <a:pt x="3703" y="1116"/>
                    <a:pt x="3703" y="1082"/>
                  </a:cubicBezTo>
                  <a:cubicBezTo>
                    <a:pt x="3703" y="1015"/>
                    <a:pt x="3669" y="982"/>
                    <a:pt x="3636" y="982"/>
                  </a:cubicBezTo>
                  <a:lnTo>
                    <a:pt x="1901" y="15"/>
                  </a:lnTo>
                  <a:cubicBezTo>
                    <a:pt x="1892" y="5"/>
                    <a:pt x="1879" y="1"/>
                    <a:pt x="186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80"/>
            <p:cNvSpPr/>
            <p:nvPr/>
          </p:nvSpPr>
          <p:spPr>
            <a:xfrm>
              <a:off x="4430825" y="2280375"/>
              <a:ext cx="82600" cy="110975"/>
            </a:xfrm>
            <a:custGeom>
              <a:rect b="b" l="l" r="r" t="t"/>
              <a:pathLst>
                <a:path extrusionOk="0" h="4439" w="3304">
                  <a:moveTo>
                    <a:pt x="2628" y="199"/>
                  </a:moveTo>
                  <a:cubicBezTo>
                    <a:pt x="2700" y="199"/>
                    <a:pt x="2774" y="227"/>
                    <a:pt x="2836" y="269"/>
                  </a:cubicBezTo>
                  <a:cubicBezTo>
                    <a:pt x="3003" y="469"/>
                    <a:pt x="3103" y="769"/>
                    <a:pt x="3036" y="1069"/>
                  </a:cubicBezTo>
                  <a:cubicBezTo>
                    <a:pt x="2903" y="2070"/>
                    <a:pt x="2503" y="3004"/>
                    <a:pt x="1902" y="3771"/>
                  </a:cubicBezTo>
                  <a:lnTo>
                    <a:pt x="1602" y="4238"/>
                  </a:lnTo>
                  <a:lnTo>
                    <a:pt x="1302" y="4171"/>
                  </a:lnTo>
                  <a:cubicBezTo>
                    <a:pt x="668" y="4038"/>
                    <a:pt x="201" y="3438"/>
                    <a:pt x="234" y="2804"/>
                  </a:cubicBezTo>
                  <a:cubicBezTo>
                    <a:pt x="168" y="2203"/>
                    <a:pt x="401" y="1603"/>
                    <a:pt x="835" y="1169"/>
                  </a:cubicBezTo>
                  <a:cubicBezTo>
                    <a:pt x="935" y="1103"/>
                    <a:pt x="1035" y="1069"/>
                    <a:pt x="1135" y="1069"/>
                  </a:cubicBezTo>
                  <a:lnTo>
                    <a:pt x="1235" y="1069"/>
                  </a:lnTo>
                  <a:cubicBezTo>
                    <a:pt x="1435" y="1169"/>
                    <a:pt x="1535" y="1336"/>
                    <a:pt x="1535" y="1536"/>
                  </a:cubicBezTo>
                  <a:cubicBezTo>
                    <a:pt x="1535" y="1603"/>
                    <a:pt x="1569" y="1636"/>
                    <a:pt x="1635" y="1636"/>
                  </a:cubicBezTo>
                  <a:cubicBezTo>
                    <a:pt x="1669" y="1636"/>
                    <a:pt x="1702" y="1603"/>
                    <a:pt x="1702" y="1570"/>
                  </a:cubicBezTo>
                  <a:cubicBezTo>
                    <a:pt x="1735" y="1536"/>
                    <a:pt x="1735" y="1536"/>
                    <a:pt x="1735" y="1503"/>
                  </a:cubicBezTo>
                  <a:lnTo>
                    <a:pt x="1735" y="1470"/>
                  </a:lnTo>
                  <a:cubicBezTo>
                    <a:pt x="1802" y="969"/>
                    <a:pt x="2069" y="502"/>
                    <a:pt x="2503" y="235"/>
                  </a:cubicBezTo>
                  <a:cubicBezTo>
                    <a:pt x="2541" y="210"/>
                    <a:pt x="2584" y="199"/>
                    <a:pt x="2628" y="199"/>
                  </a:cubicBezTo>
                  <a:close/>
                  <a:moveTo>
                    <a:pt x="2621" y="0"/>
                  </a:moveTo>
                  <a:cubicBezTo>
                    <a:pt x="2558" y="0"/>
                    <a:pt x="2495" y="12"/>
                    <a:pt x="2436" y="35"/>
                  </a:cubicBezTo>
                  <a:cubicBezTo>
                    <a:pt x="2002" y="269"/>
                    <a:pt x="1702" y="702"/>
                    <a:pt x="1602" y="1169"/>
                  </a:cubicBezTo>
                  <a:cubicBezTo>
                    <a:pt x="1569" y="1069"/>
                    <a:pt x="1469" y="969"/>
                    <a:pt x="1335" y="902"/>
                  </a:cubicBezTo>
                  <a:cubicBezTo>
                    <a:pt x="1282" y="885"/>
                    <a:pt x="1226" y="876"/>
                    <a:pt x="1169" y="876"/>
                  </a:cubicBezTo>
                  <a:cubicBezTo>
                    <a:pt x="1015" y="876"/>
                    <a:pt x="857" y="938"/>
                    <a:pt x="735" y="1036"/>
                  </a:cubicBezTo>
                  <a:cubicBezTo>
                    <a:pt x="234" y="1503"/>
                    <a:pt x="1" y="2137"/>
                    <a:pt x="34" y="2804"/>
                  </a:cubicBezTo>
                  <a:cubicBezTo>
                    <a:pt x="34" y="3571"/>
                    <a:pt x="568" y="4205"/>
                    <a:pt x="1268" y="4372"/>
                  </a:cubicBezTo>
                  <a:lnTo>
                    <a:pt x="1635" y="4438"/>
                  </a:lnTo>
                  <a:cubicBezTo>
                    <a:pt x="1669" y="4438"/>
                    <a:pt x="1702" y="4405"/>
                    <a:pt x="1735" y="4405"/>
                  </a:cubicBezTo>
                  <a:lnTo>
                    <a:pt x="2069" y="3905"/>
                  </a:lnTo>
                  <a:cubicBezTo>
                    <a:pt x="2669" y="3071"/>
                    <a:pt x="3070" y="2103"/>
                    <a:pt x="3237" y="1103"/>
                  </a:cubicBezTo>
                  <a:cubicBezTo>
                    <a:pt x="3303" y="736"/>
                    <a:pt x="3203" y="369"/>
                    <a:pt x="2936" y="102"/>
                  </a:cubicBezTo>
                  <a:cubicBezTo>
                    <a:pt x="2850" y="37"/>
                    <a:pt x="2736" y="0"/>
                    <a:pt x="262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80"/>
            <p:cNvSpPr/>
            <p:nvPr/>
          </p:nvSpPr>
          <p:spPr>
            <a:xfrm>
              <a:off x="4245700" y="2456250"/>
              <a:ext cx="56725" cy="63525"/>
            </a:xfrm>
            <a:custGeom>
              <a:rect b="b" l="l" r="r" t="t"/>
              <a:pathLst>
                <a:path extrusionOk="0" h="2541" w="2269">
                  <a:moveTo>
                    <a:pt x="1668" y="172"/>
                  </a:moveTo>
                  <a:cubicBezTo>
                    <a:pt x="1702" y="172"/>
                    <a:pt x="1769" y="172"/>
                    <a:pt x="1835" y="205"/>
                  </a:cubicBezTo>
                  <a:cubicBezTo>
                    <a:pt x="2002" y="339"/>
                    <a:pt x="2069" y="539"/>
                    <a:pt x="2035" y="772"/>
                  </a:cubicBezTo>
                  <a:lnTo>
                    <a:pt x="2035" y="1206"/>
                  </a:lnTo>
                  <a:lnTo>
                    <a:pt x="201" y="2273"/>
                  </a:lnTo>
                  <a:lnTo>
                    <a:pt x="201" y="1940"/>
                  </a:lnTo>
                  <a:cubicBezTo>
                    <a:pt x="201" y="1373"/>
                    <a:pt x="468" y="839"/>
                    <a:pt x="935" y="506"/>
                  </a:cubicBezTo>
                  <a:lnTo>
                    <a:pt x="1402" y="239"/>
                  </a:lnTo>
                  <a:cubicBezTo>
                    <a:pt x="1468" y="205"/>
                    <a:pt x="1568" y="172"/>
                    <a:pt x="1668" y="172"/>
                  </a:cubicBezTo>
                  <a:close/>
                  <a:moveTo>
                    <a:pt x="1612" y="1"/>
                  </a:moveTo>
                  <a:cubicBezTo>
                    <a:pt x="1499" y="1"/>
                    <a:pt x="1391" y="34"/>
                    <a:pt x="1302" y="105"/>
                  </a:cubicBezTo>
                  <a:lnTo>
                    <a:pt x="835" y="372"/>
                  </a:lnTo>
                  <a:cubicBezTo>
                    <a:pt x="334" y="739"/>
                    <a:pt x="34" y="1306"/>
                    <a:pt x="1" y="1940"/>
                  </a:cubicBezTo>
                  <a:lnTo>
                    <a:pt x="1" y="2474"/>
                  </a:lnTo>
                  <a:cubicBezTo>
                    <a:pt x="1" y="2507"/>
                    <a:pt x="34" y="2540"/>
                    <a:pt x="67" y="2540"/>
                  </a:cubicBezTo>
                  <a:lnTo>
                    <a:pt x="134" y="2540"/>
                  </a:lnTo>
                  <a:lnTo>
                    <a:pt x="2169" y="1373"/>
                  </a:lnTo>
                  <a:cubicBezTo>
                    <a:pt x="2202" y="1339"/>
                    <a:pt x="2236" y="1339"/>
                    <a:pt x="2236" y="1306"/>
                  </a:cubicBezTo>
                  <a:lnTo>
                    <a:pt x="2236" y="772"/>
                  </a:lnTo>
                  <a:cubicBezTo>
                    <a:pt x="2269" y="506"/>
                    <a:pt x="2135" y="205"/>
                    <a:pt x="1902" y="72"/>
                  </a:cubicBezTo>
                  <a:cubicBezTo>
                    <a:pt x="1809" y="25"/>
                    <a:pt x="1709" y="1"/>
                    <a:pt x="161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80"/>
            <p:cNvSpPr/>
            <p:nvPr/>
          </p:nvSpPr>
          <p:spPr>
            <a:xfrm>
              <a:off x="4254050" y="2397325"/>
              <a:ext cx="40050" cy="54075"/>
            </a:xfrm>
            <a:custGeom>
              <a:rect b="b" l="l" r="r" t="t"/>
              <a:pathLst>
                <a:path extrusionOk="0" h="2163" w="1602">
                  <a:moveTo>
                    <a:pt x="1068" y="194"/>
                  </a:moveTo>
                  <a:cubicBezTo>
                    <a:pt x="1101" y="194"/>
                    <a:pt x="1134" y="194"/>
                    <a:pt x="1201" y="227"/>
                  </a:cubicBezTo>
                  <a:cubicBezTo>
                    <a:pt x="1334" y="327"/>
                    <a:pt x="1401" y="528"/>
                    <a:pt x="1368" y="694"/>
                  </a:cubicBezTo>
                  <a:cubicBezTo>
                    <a:pt x="1368" y="1161"/>
                    <a:pt x="1134" y="1628"/>
                    <a:pt x="734" y="1895"/>
                  </a:cubicBezTo>
                  <a:cubicBezTo>
                    <a:pt x="672" y="1936"/>
                    <a:pt x="598" y="1965"/>
                    <a:pt x="526" y="1965"/>
                  </a:cubicBezTo>
                  <a:cubicBezTo>
                    <a:pt x="482" y="1965"/>
                    <a:pt x="439" y="1954"/>
                    <a:pt x="400" y="1929"/>
                  </a:cubicBezTo>
                  <a:cubicBezTo>
                    <a:pt x="267" y="1828"/>
                    <a:pt x="167" y="1662"/>
                    <a:pt x="200" y="1462"/>
                  </a:cubicBezTo>
                  <a:cubicBezTo>
                    <a:pt x="200" y="995"/>
                    <a:pt x="434" y="528"/>
                    <a:pt x="834" y="261"/>
                  </a:cubicBezTo>
                  <a:cubicBezTo>
                    <a:pt x="901" y="227"/>
                    <a:pt x="968" y="194"/>
                    <a:pt x="1068" y="194"/>
                  </a:cubicBezTo>
                  <a:close/>
                  <a:moveTo>
                    <a:pt x="1046" y="0"/>
                  </a:moveTo>
                  <a:cubicBezTo>
                    <a:pt x="939" y="0"/>
                    <a:pt x="831" y="36"/>
                    <a:pt x="734" y="94"/>
                  </a:cubicBezTo>
                  <a:cubicBezTo>
                    <a:pt x="300" y="427"/>
                    <a:pt x="34" y="928"/>
                    <a:pt x="34" y="1462"/>
                  </a:cubicBezTo>
                  <a:cubicBezTo>
                    <a:pt x="0" y="1728"/>
                    <a:pt x="100" y="1962"/>
                    <a:pt x="300" y="2095"/>
                  </a:cubicBezTo>
                  <a:cubicBezTo>
                    <a:pt x="367" y="2129"/>
                    <a:pt x="434" y="2162"/>
                    <a:pt x="534" y="2162"/>
                  </a:cubicBezTo>
                  <a:cubicBezTo>
                    <a:pt x="634" y="2162"/>
                    <a:pt x="734" y="2129"/>
                    <a:pt x="834" y="2062"/>
                  </a:cubicBezTo>
                  <a:cubicBezTo>
                    <a:pt x="1301" y="1762"/>
                    <a:pt x="1568" y="1228"/>
                    <a:pt x="1568" y="694"/>
                  </a:cubicBezTo>
                  <a:cubicBezTo>
                    <a:pt x="1601" y="461"/>
                    <a:pt x="1468" y="194"/>
                    <a:pt x="1268" y="61"/>
                  </a:cubicBezTo>
                  <a:cubicBezTo>
                    <a:pt x="1198" y="19"/>
                    <a:pt x="1122" y="0"/>
                    <a:pt x="104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80"/>
            <p:cNvSpPr/>
            <p:nvPr/>
          </p:nvSpPr>
          <p:spPr>
            <a:xfrm>
              <a:off x="4048900" y="1992425"/>
              <a:ext cx="462025" cy="337125"/>
            </a:xfrm>
            <a:custGeom>
              <a:rect b="b" l="l" r="r" t="t"/>
              <a:pathLst>
                <a:path extrusionOk="0" h="13485" w="18481">
                  <a:moveTo>
                    <a:pt x="17983" y="0"/>
                  </a:moveTo>
                  <a:cubicBezTo>
                    <a:pt x="17872" y="0"/>
                    <a:pt x="17746" y="35"/>
                    <a:pt x="17613" y="112"/>
                  </a:cubicBezTo>
                  <a:lnTo>
                    <a:pt x="834" y="9819"/>
                  </a:lnTo>
                  <a:cubicBezTo>
                    <a:pt x="334" y="10119"/>
                    <a:pt x="34" y="10653"/>
                    <a:pt x="0" y="11220"/>
                  </a:cubicBezTo>
                  <a:lnTo>
                    <a:pt x="0" y="12887"/>
                  </a:lnTo>
                  <a:cubicBezTo>
                    <a:pt x="0" y="13273"/>
                    <a:pt x="192" y="13484"/>
                    <a:pt x="474" y="13484"/>
                  </a:cubicBezTo>
                  <a:cubicBezTo>
                    <a:pt x="582" y="13484"/>
                    <a:pt x="704" y="13453"/>
                    <a:pt x="834" y="13388"/>
                  </a:cubicBezTo>
                  <a:lnTo>
                    <a:pt x="17646" y="3681"/>
                  </a:lnTo>
                  <a:cubicBezTo>
                    <a:pt x="18113" y="3381"/>
                    <a:pt x="18413" y="2847"/>
                    <a:pt x="18480" y="2247"/>
                  </a:cubicBezTo>
                  <a:lnTo>
                    <a:pt x="18480" y="579"/>
                  </a:lnTo>
                  <a:cubicBezTo>
                    <a:pt x="18456" y="221"/>
                    <a:pt x="18262" y="0"/>
                    <a:pt x="1798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80"/>
            <p:cNvSpPr/>
            <p:nvPr/>
          </p:nvSpPr>
          <p:spPr>
            <a:xfrm>
              <a:off x="4048900" y="1992425"/>
              <a:ext cx="462025" cy="337125"/>
            </a:xfrm>
            <a:custGeom>
              <a:rect b="b" l="l" r="r" t="t"/>
              <a:pathLst>
                <a:path extrusionOk="0" h="13485" w="18481">
                  <a:moveTo>
                    <a:pt x="17983" y="0"/>
                  </a:moveTo>
                  <a:cubicBezTo>
                    <a:pt x="17872" y="0"/>
                    <a:pt x="17746" y="35"/>
                    <a:pt x="17613" y="112"/>
                  </a:cubicBezTo>
                  <a:lnTo>
                    <a:pt x="834" y="9819"/>
                  </a:lnTo>
                  <a:cubicBezTo>
                    <a:pt x="334" y="10119"/>
                    <a:pt x="34" y="10653"/>
                    <a:pt x="0" y="11220"/>
                  </a:cubicBezTo>
                  <a:lnTo>
                    <a:pt x="0" y="12887"/>
                  </a:lnTo>
                  <a:cubicBezTo>
                    <a:pt x="0" y="13273"/>
                    <a:pt x="192" y="13484"/>
                    <a:pt x="474" y="13484"/>
                  </a:cubicBezTo>
                  <a:cubicBezTo>
                    <a:pt x="582" y="13484"/>
                    <a:pt x="704" y="13453"/>
                    <a:pt x="834" y="13388"/>
                  </a:cubicBezTo>
                  <a:lnTo>
                    <a:pt x="17646" y="3681"/>
                  </a:lnTo>
                  <a:cubicBezTo>
                    <a:pt x="18113" y="3381"/>
                    <a:pt x="18413" y="2847"/>
                    <a:pt x="18480" y="2247"/>
                  </a:cubicBezTo>
                  <a:lnTo>
                    <a:pt x="18480" y="579"/>
                  </a:lnTo>
                  <a:cubicBezTo>
                    <a:pt x="18456" y="221"/>
                    <a:pt x="18262" y="0"/>
                    <a:pt x="179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80"/>
            <p:cNvSpPr/>
            <p:nvPr/>
          </p:nvSpPr>
          <p:spPr>
            <a:xfrm>
              <a:off x="4048900" y="2125700"/>
              <a:ext cx="462025" cy="336975"/>
            </a:xfrm>
            <a:custGeom>
              <a:rect b="b" l="l" r="r" t="t"/>
              <a:pathLst>
                <a:path extrusionOk="0" h="13479" w="18481">
                  <a:moveTo>
                    <a:pt x="17998" y="0"/>
                  </a:moveTo>
                  <a:cubicBezTo>
                    <a:pt x="17883" y="0"/>
                    <a:pt x="17752" y="38"/>
                    <a:pt x="17613" y="118"/>
                  </a:cubicBezTo>
                  <a:lnTo>
                    <a:pt x="834" y="9825"/>
                  </a:lnTo>
                  <a:cubicBezTo>
                    <a:pt x="334" y="10125"/>
                    <a:pt x="34" y="10659"/>
                    <a:pt x="0" y="11226"/>
                  </a:cubicBezTo>
                  <a:lnTo>
                    <a:pt x="0" y="12894"/>
                  </a:lnTo>
                  <a:cubicBezTo>
                    <a:pt x="0" y="13268"/>
                    <a:pt x="181" y="13478"/>
                    <a:pt x="450" y="13478"/>
                  </a:cubicBezTo>
                  <a:cubicBezTo>
                    <a:pt x="564" y="13478"/>
                    <a:pt x="695" y="13440"/>
                    <a:pt x="834" y="13361"/>
                  </a:cubicBezTo>
                  <a:lnTo>
                    <a:pt x="17646" y="3687"/>
                  </a:lnTo>
                  <a:cubicBezTo>
                    <a:pt x="18113" y="3353"/>
                    <a:pt x="18413" y="2820"/>
                    <a:pt x="18480" y="2253"/>
                  </a:cubicBezTo>
                  <a:lnTo>
                    <a:pt x="18480" y="585"/>
                  </a:lnTo>
                  <a:cubicBezTo>
                    <a:pt x="18457" y="210"/>
                    <a:pt x="18269" y="0"/>
                    <a:pt x="1799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80"/>
            <p:cNvSpPr/>
            <p:nvPr/>
          </p:nvSpPr>
          <p:spPr>
            <a:xfrm>
              <a:off x="4048900" y="2125700"/>
              <a:ext cx="462025" cy="336975"/>
            </a:xfrm>
            <a:custGeom>
              <a:rect b="b" l="l" r="r" t="t"/>
              <a:pathLst>
                <a:path extrusionOk="0" h="13479" w="18481">
                  <a:moveTo>
                    <a:pt x="17998" y="0"/>
                  </a:moveTo>
                  <a:cubicBezTo>
                    <a:pt x="17883" y="0"/>
                    <a:pt x="17752" y="38"/>
                    <a:pt x="17613" y="118"/>
                  </a:cubicBezTo>
                  <a:lnTo>
                    <a:pt x="834" y="9825"/>
                  </a:lnTo>
                  <a:cubicBezTo>
                    <a:pt x="334" y="10125"/>
                    <a:pt x="34" y="10659"/>
                    <a:pt x="0" y="11226"/>
                  </a:cubicBezTo>
                  <a:lnTo>
                    <a:pt x="0" y="12894"/>
                  </a:lnTo>
                  <a:cubicBezTo>
                    <a:pt x="0" y="13268"/>
                    <a:pt x="181" y="13478"/>
                    <a:pt x="450" y="13478"/>
                  </a:cubicBezTo>
                  <a:cubicBezTo>
                    <a:pt x="564" y="13478"/>
                    <a:pt x="695" y="13440"/>
                    <a:pt x="834" y="13361"/>
                  </a:cubicBezTo>
                  <a:lnTo>
                    <a:pt x="17646" y="3687"/>
                  </a:lnTo>
                  <a:cubicBezTo>
                    <a:pt x="18113" y="3353"/>
                    <a:pt x="18413" y="2820"/>
                    <a:pt x="18480" y="2253"/>
                  </a:cubicBezTo>
                  <a:lnTo>
                    <a:pt x="18480" y="585"/>
                  </a:lnTo>
                  <a:cubicBezTo>
                    <a:pt x="18457" y="210"/>
                    <a:pt x="18269" y="0"/>
                    <a:pt x="179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80"/>
            <p:cNvSpPr/>
            <p:nvPr/>
          </p:nvSpPr>
          <p:spPr>
            <a:xfrm>
              <a:off x="4923675" y="523800"/>
              <a:ext cx="635500" cy="1648325"/>
            </a:xfrm>
            <a:custGeom>
              <a:rect b="b" l="l" r="r" t="t"/>
              <a:pathLst>
                <a:path extrusionOk="0" h="65933" w="25420">
                  <a:moveTo>
                    <a:pt x="22385" y="0"/>
                  </a:moveTo>
                  <a:cubicBezTo>
                    <a:pt x="22088" y="0"/>
                    <a:pt x="21783" y="97"/>
                    <a:pt x="21516" y="281"/>
                  </a:cubicBezTo>
                  <a:lnTo>
                    <a:pt x="17580" y="2516"/>
                  </a:lnTo>
                  <a:cubicBezTo>
                    <a:pt x="17113" y="2850"/>
                    <a:pt x="16846" y="3417"/>
                    <a:pt x="16846" y="3984"/>
                  </a:cubicBezTo>
                  <a:lnTo>
                    <a:pt x="16846" y="6486"/>
                  </a:lnTo>
                  <a:cubicBezTo>
                    <a:pt x="16780" y="7320"/>
                    <a:pt x="16313" y="8087"/>
                    <a:pt x="15579" y="8521"/>
                  </a:cubicBezTo>
                  <a:lnTo>
                    <a:pt x="8173" y="12857"/>
                  </a:lnTo>
                  <a:lnTo>
                    <a:pt x="8173" y="11423"/>
                  </a:lnTo>
                  <a:cubicBezTo>
                    <a:pt x="8207" y="11156"/>
                    <a:pt x="8073" y="10922"/>
                    <a:pt x="7840" y="10789"/>
                  </a:cubicBezTo>
                  <a:lnTo>
                    <a:pt x="6005" y="9721"/>
                  </a:lnTo>
                  <a:cubicBezTo>
                    <a:pt x="5870" y="9661"/>
                    <a:pt x="5722" y="9628"/>
                    <a:pt x="5572" y="9628"/>
                  </a:cubicBezTo>
                  <a:cubicBezTo>
                    <a:pt x="5389" y="9628"/>
                    <a:pt x="5203" y="9678"/>
                    <a:pt x="5038" y="9788"/>
                  </a:cubicBezTo>
                  <a:lnTo>
                    <a:pt x="3837" y="10455"/>
                  </a:lnTo>
                  <a:lnTo>
                    <a:pt x="3537" y="10622"/>
                  </a:lnTo>
                  <a:lnTo>
                    <a:pt x="1602" y="11790"/>
                  </a:lnTo>
                  <a:cubicBezTo>
                    <a:pt x="1502" y="11856"/>
                    <a:pt x="1369" y="11923"/>
                    <a:pt x="1302" y="11990"/>
                  </a:cubicBezTo>
                  <a:lnTo>
                    <a:pt x="1135" y="12123"/>
                  </a:lnTo>
                  <a:cubicBezTo>
                    <a:pt x="468" y="12757"/>
                    <a:pt x="68" y="13591"/>
                    <a:pt x="34" y="14492"/>
                  </a:cubicBezTo>
                  <a:lnTo>
                    <a:pt x="34" y="63760"/>
                  </a:lnTo>
                  <a:cubicBezTo>
                    <a:pt x="1" y="64160"/>
                    <a:pt x="168" y="64527"/>
                    <a:pt x="501" y="64761"/>
                  </a:cubicBezTo>
                  <a:lnTo>
                    <a:pt x="2336" y="65828"/>
                  </a:lnTo>
                  <a:cubicBezTo>
                    <a:pt x="2489" y="65898"/>
                    <a:pt x="2653" y="65933"/>
                    <a:pt x="2815" y="65933"/>
                  </a:cubicBezTo>
                  <a:cubicBezTo>
                    <a:pt x="3041" y="65933"/>
                    <a:pt x="3262" y="65864"/>
                    <a:pt x="3437" y="65728"/>
                  </a:cubicBezTo>
                  <a:lnTo>
                    <a:pt x="23818" y="53953"/>
                  </a:lnTo>
                  <a:cubicBezTo>
                    <a:pt x="24719" y="53353"/>
                    <a:pt x="25319" y="52352"/>
                    <a:pt x="25386" y="51251"/>
                  </a:cubicBezTo>
                  <a:lnTo>
                    <a:pt x="25386" y="2483"/>
                  </a:lnTo>
                  <a:cubicBezTo>
                    <a:pt x="25419" y="1949"/>
                    <a:pt x="25186" y="1482"/>
                    <a:pt x="24785" y="1182"/>
                  </a:cubicBezTo>
                  <a:lnTo>
                    <a:pt x="22917" y="115"/>
                  </a:lnTo>
                  <a:cubicBezTo>
                    <a:pt x="22751" y="38"/>
                    <a:pt x="22569" y="0"/>
                    <a:pt x="2238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80"/>
            <p:cNvSpPr/>
            <p:nvPr/>
          </p:nvSpPr>
          <p:spPr>
            <a:xfrm>
              <a:off x="4937025" y="764500"/>
              <a:ext cx="182650" cy="106600"/>
            </a:xfrm>
            <a:custGeom>
              <a:rect b="b" l="l" r="r" t="t"/>
              <a:pathLst>
                <a:path extrusionOk="0" h="4264" w="7306">
                  <a:moveTo>
                    <a:pt x="5058" y="0"/>
                  </a:moveTo>
                  <a:cubicBezTo>
                    <a:pt x="4878" y="0"/>
                    <a:pt x="4703" y="50"/>
                    <a:pt x="4537" y="160"/>
                  </a:cubicBezTo>
                  <a:lnTo>
                    <a:pt x="3336" y="827"/>
                  </a:lnTo>
                  <a:lnTo>
                    <a:pt x="3036" y="994"/>
                  </a:lnTo>
                  <a:lnTo>
                    <a:pt x="1068" y="2162"/>
                  </a:lnTo>
                  <a:cubicBezTo>
                    <a:pt x="935" y="2228"/>
                    <a:pt x="835" y="2295"/>
                    <a:pt x="735" y="2362"/>
                  </a:cubicBezTo>
                  <a:cubicBezTo>
                    <a:pt x="668" y="2428"/>
                    <a:pt x="634" y="2462"/>
                    <a:pt x="601" y="2495"/>
                  </a:cubicBezTo>
                  <a:cubicBezTo>
                    <a:pt x="368" y="2729"/>
                    <a:pt x="167" y="2962"/>
                    <a:pt x="1" y="3229"/>
                  </a:cubicBezTo>
                  <a:lnTo>
                    <a:pt x="1869" y="4263"/>
                  </a:lnTo>
                  <a:cubicBezTo>
                    <a:pt x="2002" y="4030"/>
                    <a:pt x="2202" y="3763"/>
                    <a:pt x="2436" y="3563"/>
                  </a:cubicBezTo>
                  <a:lnTo>
                    <a:pt x="2569" y="3429"/>
                  </a:lnTo>
                  <a:cubicBezTo>
                    <a:pt x="2669" y="3362"/>
                    <a:pt x="2769" y="3262"/>
                    <a:pt x="2903" y="3229"/>
                  </a:cubicBezTo>
                  <a:lnTo>
                    <a:pt x="4871" y="2062"/>
                  </a:lnTo>
                  <a:lnTo>
                    <a:pt x="5171" y="1895"/>
                  </a:lnTo>
                  <a:lnTo>
                    <a:pt x="6372" y="1228"/>
                  </a:lnTo>
                  <a:cubicBezTo>
                    <a:pt x="6539" y="1123"/>
                    <a:pt x="6732" y="1071"/>
                    <a:pt x="6934" y="1071"/>
                  </a:cubicBezTo>
                  <a:cubicBezTo>
                    <a:pt x="7056" y="1071"/>
                    <a:pt x="7181" y="1090"/>
                    <a:pt x="7306" y="1128"/>
                  </a:cubicBezTo>
                  <a:lnTo>
                    <a:pt x="5505" y="93"/>
                  </a:lnTo>
                  <a:cubicBezTo>
                    <a:pt x="5355" y="33"/>
                    <a:pt x="5205" y="0"/>
                    <a:pt x="5058" y="0"/>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80"/>
            <p:cNvSpPr/>
            <p:nvPr/>
          </p:nvSpPr>
          <p:spPr>
            <a:xfrm>
              <a:off x="5349825" y="523500"/>
              <a:ext cx="193500" cy="104925"/>
            </a:xfrm>
            <a:custGeom>
              <a:rect b="b" l="l" r="r" t="t"/>
              <a:pathLst>
                <a:path extrusionOk="0" h="4197" w="7740">
                  <a:moveTo>
                    <a:pt x="5292" y="0"/>
                  </a:moveTo>
                  <a:cubicBezTo>
                    <a:pt x="5011" y="0"/>
                    <a:pt x="4724" y="85"/>
                    <a:pt x="4470" y="260"/>
                  </a:cubicBezTo>
                  <a:lnTo>
                    <a:pt x="568" y="2562"/>
                  </a:lnTo>
                  <a:cubicBezTo>
                    <a:pt x="301" y="2728"/>
                    <a:pt x="134" y="2929"/>
                    <a:pt x="0" y="3195"/>
                  </a:cubicBezTo>
                  <a:lnTo>
                    <a:pt x="1835" y="4196"/>
                  </a:lnTo>
                  <a:cubicBezTo>
                    <a:pt x="1969" y="3963"/>
                    <a:pt x="2169" y="3729"/>
                    <a:pt x="2402" y="3596"/>
                  </a:cubicBezTo>
                  <a:lnTo>
                    <a:pt x="6338" y="1327"/>
                  </a:lnTo>
                  <a:cubicBezTo>
                    <a:pt x="6572" y="1152"/>
                    <a:pt x="6851" y="1068"/>
                    <a:pt x="7136" y="1068"/>
                  </a:cubicBezTo>
                  <a:cubicBezTo>
                    <a:pt x="7339" y="1068"/>
                    <a:pt x="7545" y="1111"/>
                    <a:pt x="7739" y="1194"/>
                  </a:cubicBezTo>
                  <a:cubicBezTo>
                    <a:pt x="7406" y="1027"/>
                    <a:pt x="6205" y="327"/>
                    <a:pt x="5871" y="127"/>
                  </a:cubicBezTo>
                  <a:cubicBezTo>
                    <a:pt x="5691" y="43"/>
                    <a:pt x="5493" y="0"/>
                    <a:pt x="5292" y="0"/>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80"/>
            <p:cNvSpPr/>
            <p:nvPr/>
          </p:nvSpPr>
          <p:spPr>
            <a:xfrm>
              <a:off x="5329800" y="602550"/>
              <a:ext cx="66750" cy="147625"/>
            </a:xfrm>
            <a:custGeom>
              <a:rect b="b" l="l" r="r" t="t"/>
              <a:pathLst>
                <a:path extrusionOk="0" h="5905" w="2670">
                  <a:moveTo>
                    <a:pt x="801" y="0"/>
                  </a:moveTo>
                  <a:cubicBezTo>
                    <a:pt x="668" y="267"/>
                    <a:pt x="601" y="534"/>
                    <a:pt x="601" y="834"/>
                  </a:cubicBezTo>
                  <a:lnTo>
                    <a:pt x="601" y="3336"/>
                  </a:lnTo>
                  <a:cubicBezTo>
                    <a:pt x="568" y="3870"/>
                    <a:pt x="334" y="4403"/>
                    <a:pt x="1" y="4837"/>
                  </a:cubicBezTo>
                  <a:lnTo>
                    <a:pt x="1836" y="5904"/>
                  </a:lnTo>
                  <a:cubicBezTo>
                    <a:pt x="2202" y="5471"/>
                    <a:pt x="2403" y="4937"/>
                    <a:pt x="2436" y="4403"/>
                  </a:cubicBezTo>
                  <a:lnTo>
                    <a:pt x="2436" y="1901"/>
                  </a:lnTo>
                  <a:cubicBezTo>
                    <a:pt x="2436" y="1601"/>
                    <a:pt x="2503" y="1301"/>
                    <a:pt x="2669" y="1068"/>
                  </a:cubicBezTo>
                  <a:lnTo>
                    <a:pt x="80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80"/>
            <p:cNvSpPr/>
            <p:nvPr/>
          </p:nvSpPr>
          <p:spPr>
            <a:xfrm>
              <a:off x="4970375" y="550325"/>
              <a:ext cx="587725" cy="1622075"/>
            </a:xfrm>
            <a:custGeom>
              <a:rect b="b" l="l" r="r" t="t"/>
              <a:pathLst>
                <a:path extrusionOk="0" h="64883" w="23509">
                  <a:moveTo>
                    <a:pt x="22381" y="1"/>
                  </a:moveTo>
                  <a:cubicBezTo>
                    <a:pt x="22117" y="1"/>
                    <a:pt x="21822" y="82"/>
                    <a:pt x="21516" y="254"/>
                  </a:cubicBezTo>
                  <a:lnTo>
                    <a:pt x="17580" y="2523"/>
                  </a:lnTo>
                  <a:cubicBezTo>
                    <a:pt x="17113" y="2856"/>
                    <a:pt x="16813" y="3390"/>
                    <a:pt x="16846" y="3990"/>
                  </a:cubicBezTo>
                  <a:lnTo>
                    <a:pt x="16846" y="6492"/>
                  </a:lnTo>
                  <a:cubicBezTo>
                    <a:pt x="16780" y="7326"/>
                    <a:pt x="16313" y="8093"/>
                    <a:pt x="15579" y="8527"/>
                  </a:cubicBezTo>
                  <a:lnTo>
                    <a:pt x="7573" y="13230"/>
                  </a:lnTo>
                  <a:cubicBezTo>
                    <a:pt x="7362" y="13341"/>
                    <a:pt x="7166" y="13394"/>
                    <a:pt x="6995" y="13394"/>
                  </a:cubicBezTo>
                  <a:cubicBezTo>
                    <a:pt x="6599" y="13394"/>
                    <a:pt x="6339" y="13109"/>
                    <a:pt x="6339" y="12597"/>
                  </a:cubicBezTo>
                  <a:lnTo>
                    <a:pt x="6339" y="10362"/>
                  </a:lnTo>
                  <a:cubicBezTo>
                    <a:pt x="6339" y="9867"/>
                    <a:pt x="6036" y="9630"/>
                    <a:pt x="5645" y="9630"/>
                  </a:cubicBezTo>
                  <a:cubicBezTo>
                    <a:pt x="5455" y="9630"/>
                    <a:pt x="5245" y="9686"/>
                    <a:pt x="5038" y="9795"/>
                  </a:cubicBezTo>
                  <a:lnTo>
                    <a:pt x="3837" y="10462"/>
                  </a:lnTo>
                  <a:lnTo>
                    <a:pt x="3537" y="10629"/>
                  </a:lnTo>
                  <a:lnTo>
                    <a:pt x="1569" y="11796"/>
                  </a:lnTo>
                  <a:cubicBezTo>
                    <a:pt x="1435" y="11829"/>
                    <a:pt x="1335" y="11929"/>
                    <a:pt x="1235" y="11996"/>
                  </a:cubicBezTo>
                  <a:cubicBezTo>
                    <a:pt x="1202" y="12030"/>
                    <a:pt x="1135" y="12096"/>
                    <a:pt x="1102" y="12130"/>
                  </a:cubicBezTo>
                  <a:cubicBezTo>
                    <a:pt x="435" y="12763"/>
                    <a:pt x="34" y="13597"/>
                    <a:pt x="1" y="14498"/>
                  </a:cubicBezTo>
                  <a:lnTo>
                    <a:pt x="1" y="63767"/>
                  </a:lnTo>
                  <a:cubicBezTo>
                    <a:pt x="1" y="64475"/>
                    <a:pt x="352" y="64883"/>
                    <a:pt x="865" y="64883"/>
                  </a:cubicBezTo>
                  <a:cubicBezTo>
                    <a:pt x="1077" y="64883"/>
                    <a:pt x="1316" y="64813"/>
                    <a:pt x="1569" y="64667"/>
                  </a:cubicBezTo>
                  <a:lnTo>
                    <a:pt x="21917" y="52892"/>
                  </a:lnTo>
                  <a:cubicBezTo>
                    <a:pt x="22851" y="52292"/>
                    <a:pt x="23418" y="51291"/>
                    <a:pt x="23484" y="50190"/>
                  </a:cubicBezTo>
                  <a:lnTo>
                    <a:pt x="23484" y="1389"/>
                  </a:lnTo>
                  <a:cubicBezTo>
                    <a:pt x="23508" y="508"/>
                    <a:pt x="23039" y="1"/>
                    <a:pt x="22381"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80"/>
            <p:cNvSpPr/>
            <p:nvPr/>
          </p:nvSpPr>
          <p:spPr>
            <a:xfrm>
              <a:off x="4970375" y="550000"/>
              <a:ext cx="587125" cy="1622025"/>
            </a:xfrm>
            <a:custGeom>
              <a:rect b="b" l="l" r="r" t="t"/>
              <a:pathLst>
                <a:path extrusionOk="0" h="64881" w="23485">
                  <a:moveTo>
                    <a:pt x="22384" y="401"/>
                  </a:moveTo>
                  <a:cubicBezTo>
                    <a:pt x="23051" y="401"/>
                    <a:pt x="23117" y="1168"/>
                    <a:pt x="23117" y="1435"/>
                  </a:cubicBezTo>
                  <a:lnTo>
                    <a:pt x="23117" y="50203"/>
                  </a:lnTo>
                  <a:cubicBezTo>
                    <a:pt x="23051" y="51171"/>
                    <a:pt x="22550" y="52071"/>
                    <a:pt x="21716" y="52605"/>
                  </a:cubicBezTo>
                  <a:lnTo>
                    <a:pt x="1369" y="64347"/>
                  </a:lnTo>
                  <a:cubicBezTo>
                    <a:pt x="1202" y="64447"/>
                    <a:pt x="1035" y="64513"/>
                    <a:pt x="868" y="64513"/>
                  </a:cubicBezTo>
                  <a:cubicBezTo>
                    <a:pt x="435" y="64513"/>
                    <a:pt x="368" y="64013"/>
                    <a:pt x="368" y="63780"/>
                  </a:cubicBezTo>
                  <a:lnTo>
                    <a:pt x="368" y="14511"/>
                  </a:lnTo>
                  <a:cubicBezTo>
                    <a:pt x="401" y="13710"/>
                    <a:pt x="768" y="12977"/>
                    <a:pt x="1335" y="12443"/>
                  </a:cubicBezTo>
                  <a:lnTo>
                    <a:pt x="1402" y="12376"/>
                  </a:lnTo>
                  <a:lnTo>
                    <a:pt x="1469" y="12309"/>
                  </a:lnTo>
                  <a:cubicBezTo>
                    <a:pt x="1569" y="12243"/>
                    <a:pt x="1669" y="12176"/>
                    <a:pt x="1736" y="12109"/>
                  </a:cubicBezTo>
                  <a:lnTo>
                    <a:pt x="3737" y="10975"/>
                  </a:lnTo>
                  <a:lnTo>
                    <a:pt x="4004" y="10808"/>
                  </a:lnTo>
                  <a:lnTo>
                    <a:pt x="5238" y="10141"/>
                  </a:lnTo>
                  <a:cubicBezTo>
                    <a:pt x="5338" y="10041"/>
                    <a:pt x="5505" y="10008"/>
                    <a:pt x="5638" y="10008"/>
                  </a:cubicBezTo>
                  <a:cubicBezTo>
                    <a:pt x="5872" y="10008"/>
                    <a:pt x="5972" y="10141"/>
                    <a:pt x="5972" y="10375"/>
                  </a:cubicBezTo>
                  <a:lnTo>
                    <a:pt x="5972" y="12610"/>
                  </a:lnTo>
                  <a:cubicBezTo>
                    <a:pt x="5872" y="13243"/>
                    <a:pt x="6339" y="13777"/>
                    <a:pt x="6973" y="13810"/>
                  </a:cubicBezTo>
                  <a:cubicBezTo>
                    <a:pt x="7239" y="13777"/>
                    <a:pt x="7506" y="13710"/>
                    <a:pt x="7740" y="13577"/>
                  </a:cubicBezTo>
                  <a:lnTo>
                    <a:pt x="15779" y="8874"/>
                  </a:lnTo>
                  <a:cubicBezTo>
                    <a:pt x="16613" y="8340"/>
                    <a:pt x="17113" y="7473"/>
                    <a:pt x="17180" y="6505"/>
                  </a:cubicBezTo>
                  <a:lnTo>
                    <a:pt x="17180" y="4003"/>
                  </a:lnTo>
                  <a:cubicBezTo>
                    <a:pt x="17180" y="3570"/>
                    <a:pt x="17413" y="3136"/>
                    <a:pt x="17747" y="2903"/>
                  </a:cubicBezTo>
                  <a:lnTo>
                    <a:pt x="21683" y="634"/>
                  </a:lnTo>
                  <a:cubicBezTo>
                    <a:pt x="21883" y="501"/>
                    <a:pt x="22150" y="401"/>
                    <a:pt x="22384" y="401"/>
                  </a:cubicBezTo>
                  <a:close/>
                  <a:moveTo>
                    <a:pt x="22384" y="1"/>
                  </a:moveTo>
                  <a:lnTo>
                    <a:pt x="22384" y="34"/>
                  </a:lnTo>
                  <a:cubicBezTo>
                    <a:pt x="22083" y="34"/>
                    <a:pt x="21783" y="134"/>
                    <a:pt x="21516" y="301"/>
                  </a:cubicBezTo>
                  <a:lnTo>
                    <a:pt x="17580" y="2536"/>
                  </a:lnTo>
                  <a:cubicBezTo>
                    <a:pt x="17113" y="2869"/>
                    <a:pt x="16813" y="3403"/>
                    <a:pt x="16846" y="4003"/>
                  </a:cubicBezTo>
                  <a:lnTo>
                    <a:pt x="16846" y="6505"/>
                  </a:lnTo>
                  <a:cubicBezTo>
                    <a:pt x="16780" y="7339"/>
                    <a:pt x="16313" y="8106"/>
                    <a:pt x="15579" y="8540"/>
                  </a:cubicBezTo>
                  <a:lnTo>
                    <a:pt x="7573" y="13243"/>
                  </a:lnTo>
                  <a:cubicBezTo>
                    <a:pt x="7373" y="13343"/>
                    <a:pt x="7173" y="13410"/>
                    <a:pt x="6973" y="13410"/>
                  </a:cubicBezTo>
                  <a:cubicBezTo>
                    <a:pt x="6606" y="13410"/>
                    <a:pt x="6339" y="13110"/>
                    <a:pt x="6339" y="12610"/>
                  </a:cubicBezTo>
                  <a:lnTo>
                    <a:pt x="6339" y="10375"/>
                  </a:lnTo>
                  <a:cubicBezTo>
                    <a:pt x="6371" y="9991"/>
                    <a:pt x="6066" y="9639"/>
                    <a:pt x="5689" y="9639"/>
                  </a:cubicBezTo>
                  <a:cubicBezTo>
                    <a:pt x="5672" y="9639"/>
                    <a:pt x="5655" y="9639"/>
                    <a:pt x="5638" y="9641"/>
                  </a:cubicBezTo>
                  <a:cubicBezTo>
                    <a:pt x="5438" y="9641"/>
                    <a:pt x="5238" y="9674"/>
                    <a:pt x="5038" y="9808"/>
                  </a:cubicBezTo>
                  <a:lnTo>
                    <a:pt x="3837" y="10475"/>
                  </a:lnTo>
                  <a:lnTo>
                    <a:pt x="3537" y="10642"/>
                  </a:lnTo>
                  <a:lnTo>
                    <a:pt x="1569" y="11776"/>
                  </a:lnTo>
                  <a:cubicBezTo>
                    <a:pt x="1435" y="11842"/>
                    <a:pt x="1335" y="11909"/>
                    <a:pt x="1235" y="12009"/>
                  </a:cubicBezTo>
                  <a:cubicBezTo>
                    <a:pt x="1202" y="12043"/>
                    <a:pt x="1135" y="12076"/>
                    <a:pt x="1102" y="12143"/>
                  </a:cubicBezTo>
                  <a:cubicBezTo>
                    <a:pt x="435" y="12743"/>
                    <a:pt x="34" y="13610"/>
                    <a:pt x="1" y="14511"/>
                  </a:cubicBezTo>
                  <a:lnTo>
                    <a:pt x="1" y="63780"/>
                  </a:lnTo>
                  <a:cubicBezTo>
                    <a:pt x="1" y="64480"/>
                    <a:pt x="335" y="64880"/>
                    <a:pt x="868" y="64880"/>
                  </a:cubicBezTo>
                  <a:cubicBezTo>
                    <a:pt x="1102" y="64880"/>
                    <a:pt x="1335" y="64814"/>
                    <a:pt x="1569" y="64680"/>
                  </a:cubicBezTo>
                  <a:lnTo>
                    <a:pt x="21917" y="52905"/>
                  </a:lnTo>
                  <a:cubicBezTo>
                    <a:pt x="22851" y="52305"/>
                    <a:pt x="23418" y="51304"/>
                    <a:pt x="23484" y="50203"/>
                  </a:cubicBezTo>
                  <a:lnTo>
                    <a:pt x="23484" y="1402"/>
                  </a:lnTo>
                  <a:cubicBezTo>
                    <a:pt x="23484" y="534"/>
                    <a:pt x="23051" y="1"/>
                    <a:pt x="22384"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80"/>
            <p:cNvSpPr/>
            <p:nvPr/>
          </p:nvSpPr>
          <p:spPr>
            <a:xfrm>
              <a:off x="5039600" y="774325"/>
              <a:ext cx="461200" cy="799775"/>
            </a:xfrm>
            <a:custGeom>
              <a:rect b="b" l="l" r="r" t="t"/>
              <a:pathLst>
                <a:path extrusionOk="0" h="31991" w="18448">
                  <a:moveTo>
                    <a:pt x="18447" y="1"/>
                  </a:moveTo>
                  <a:lnTo>
                    <a:pt x="1" y="10642"/>
                  </a:lnTo>
                  <a:lnTo>
                    <a:pt x="1" y="31990"/>
                  </a:lnTo>
                  <a:lnTo>
                    <a:pt x="18447" y="21349"/>
                  </a:lnTo>
                  <a:lnTo>
                    <a:pt x="18447"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80"/>
            <p:cNvSpPr/>
            <p:nvPr/>
          </p:nvSpPr>
          <p:spPr>
            <a:xfrm>
              <a:off x="5039600" y="1125425"/>
              <a:ext cx="461200" cy="448675"/>
            </a:xfrm>
            <a:custGeom>
              <a:rect b="b" l="l" r="r" t="t"/>
              <a:pathLst>
                <a:path extrusionOk="0" h="17947" w="18448">
                  <a:moveTo>
                    <a:pt x="6338" y="0"/>
                  </a:moveTo>
                  <a:lnTo>
                    <a:pt x="1" y="10841"/>
                  </a:lnTo>
                  <a:lnTo>
                    <a:pt x="1" y="17946"/>
                  </a:lnTo>
                  <a:lnTo>
                    <a:pt x="18447" y="7305"/>
                  </a:lnTo>
                  <a:lnTo>
                    <a:pt x="18447" y="3102"/>
                  </a:lnTo>
                  <a:lnTo>
                    <a:pt x="14644" y="0"/>
                  </a:lnTo>
                  <a:lnTo>
                    <a:pt x="12276" y="3736"/>
                  </a:lnTo>
                  <a:lnTo>
                    <a:pt x="13810" y="6405"/>
                  </a:lnTo>
                  <a:lnTo>
                    <a:pt x="633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80"/>
            <p:cNvSpPr/>
            <p:nvPr/>
          </p:nvSpPr>
          <p:spPr>
            <a:xfrm>
              <a:off x="5310625" y="948725"/>
              <a:ext cx="75075" cy="97375"/>
            </a:xfrm>
            <a:custGeom>
              <a:rect b="b" l="l" r="r" t="t"/>
              <a:pathLst>
                <a:path extrusionOk="0" h="3895" w="3003">
                  <a:moveTo>
                    <a:pt x="2162" y="1"/>
                  </a:moveTo>
                  <a:cubicBezTo>
                    <a:pt x="1963" y="1"/>
                    <a:pt x="1739" y="63"/>
                    <a:pt x="1502" y="196"/>
                  </a:cubicBezTo>
                  <a:cubicBezTo>
                    <a:pt x="601" y="797"/>
                    <a:pt x="67" y="1764"/>
                    <a:pt x="1" y="2832"/>
                  </a:cubicBezTo>
                  <a:cubicBezTo>
                    <a:pt x="1" y="3500"/>
                    <a:pt x="342" y="3895"/>
                    <a:pt x="841" y="3895"/>
                  </a:cubicBezTo>
                  <a:cubicBezTo>
                    <a:pt x="1040" y="3895"/>
                    <a:pt x="1264" y="3832"/>
                    <a:pt x="1502" y="3699"/>
                  </a:cubicBezTo>
                  <a:cubicBezTo>
                    <a:pt x="2402" y="3099"/>
                    <a:pt x="2936" y="2131"/>
                    <a:pt x="3003" y="1064"/>
                  </a:cubicBezTo>
                  <a:cubicBezTo>
                    <a:pt x="3003" y="396"/>
                    <a:pt x="2662" y="1"/>
                    <a:pt x="216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80"/>
            <p:cNvSpPr/>
            <p:nvPr/>
          </p:nvSpPr>
          <p:spPr>
            <a:xfrm>
              <a:off x="5031450" y="1938975"/>
              <a:ext cx="92400" cy="118800"/>
            </a:xfrm>
            <a:custGeom>
              <a:rect b="b" l="l" r="r" t="t"/>
              <a:pathLst>
                <a:path extrusionOk="0" h="4752" w="3696">
                  <a:moveTo>
                    <a:pt x="1894" y="215"/>
                  </a:moveTo>
                  <a:lnTo>
                    <a:pt x="3395" y="1049"/>
                  </a:lnTo>
                  <a:lnTo>
                    <a:pt x="2962" y="1282"/>
                  </a:lnTo>
                  <a:cubicBezTo>
                    <a:pt x="2928" y="1316"/>
                    <a:pt x="2895" y="1349"/>
                    <a:pt x="2928" y="1382"/>
                  </a:cubicBezTo>
                  <a:lnTo>
                    <a:pt x="2928" y="3250"/>
                  </a:lnTo>
                  <a:lnTo>
                    <a:pt x="794" y="4485"/>
                  </a:lnTo>
                  <a:lnTo>
                    <a:pt x="794" y="2717"/>
                  </a:lnTo>
                  <a:cubicBezTo>
                    <a:pt x="794" y="2683"/>
                    <a:pt x="794" y="2650"/>
                    <a:pt x="760" y="2617"/>
                  </a:cubicBezTo>
                  <a:lnTo>
                    <a:pt x="660" y="2617"/>
                  </a:lnTo>
                  <a:lnTo>
                    <a:pt x="360" y="2783"/>
                  </a:lnTo>
                  <a:lnTo>
                    <a:pt x="1894" y="215"/>
                  </a:lnTo>
                  <a:close/>
                  <a:moveTo>
                    <a:pt x="1858" y="1"/>
                  </a:moveTo>
                  <a:cubicBezTo>
                    <a:pt x="1825" y="1"/>
                    <a:pt x="1785" y="24"/>
                    <a:pt x="1761" y="48"/>
                  </a:cubicBezTo>
                  <a:lnTo>
                    <a:pt x="26" y="3017"/>
                  </a:lnTo>
                  <a:cubicBezTo>
                    <a:pt x="1" y="3094"/>
                    <a:pt x="35" y="3172"/>
                    <a:pt x="98" y="3172"/>
                  </a:cubicBezTo>
                  <a:cubicBezTo>
                    <a:pt x="116" y="3172"/>
                    <a:pt x="137" y="3165"/>
                    <a:pt x="160" y="3150"/>
                  </a:cubicBezTo>
                  <a:lnTo>
                    <a:pt x="627" y="2883"/>
                  </a:lnTo>
                  <a:lnTo>
                    <a:pt x="627" y="4651"/>
                  </a:lnTo>
                  <a:cubicBezTo>
                    <a:pt x="593" y="4685"/>
                    <a:pt x="627" y="4718"/>
                    <a:pt x="660" y="4751"/>
                  </a:cubicBezTo>
                  <a:lnTo>
                    <a:pt x="760" y="4751"/>
                  </a:lnTo>
                  <a:lnTo>
                    <a:pt x="3062" y="3417"/>
                  </a:lnTo>
                  <a:cubicBezTo>
                    <a:pt x="3095" y="3417"/>
                    <a:pt x="3095" y="3384"/>
                    <a:pt x="3095" y="3350"/>
                  </a:cubicBezTo>
                  <a:lnTo>
                    <a:pt x="3095" y="1449"/>
                  </a:lnTo>
                  <a:lnTo>
                    <a:pt x="3629" y="1149"/>
                  </a:lnTo>
                  <a:cubicBezTo>
                    <a:pt x="3662" y="1116"/>
                    <a:pt x="3696" y="1082"/>
                    <a:pt x="3696" y="1049"/>
                  </a:cubicBezTo>
                  <a:cubicBezTo>
                    <a:pt x="3696" y="1015"/>
                    <a:pt x="3662" y="982"/>
                    <a:pt x="3629" y="982"/>
                  </a:cubicBezTo>
                  <a:lnTo>
                    <a:pt x="1894" y="15"/>
                  </a:lnTo>
                  <a:cubicBezTo>
                    <a:pt x="1885" y="5"/>
                    <a:pt x="1872" y="1"/>
                    <a:pt x="185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80"/>
            <p:cNvSpPr/>
            <p:nvPr/>
          </p:nvSpPr>
          <p:spPr>
            <a:xfrm>
              <a:off x="5223075" y="1822725"/>
              <a:ext cx="82575" cy="110800"/>
            </a:xfrm>
            <a:custGeom>
              <a:rect b="b" l="l" r="r" t="t"/>
              <a:pathLst>
                <a:path extrusionOk="0" h="4432" w="3303">
                  <a:moveTo>
                    <a:pt x="2626" y="192"/>
                  </a:moveTo>
                  <a:cubicBezTo>
                    <a:pt x="2694" y="192"/>
                    <a:pt x="2761" y="220"/>
                    <a:pt x="2802" y="262"/>
                  </a:cubicBezTo>
                  <a:cubicBezTo>
                    <a:pt x="3002" y="462"/>
                    <a:pt x="3102" y="762"/>
                    <a:pt x="3036" y="1062"/>
                  </a:cubicBezTo>
                  <a:cubicBezTo>
                    <a:pt x="2869" y="2063"/>
                    <a:pt x="2502" y="2963"/>
                    <a:pt x="1902" y="3764"/>
                  </a:cubicBezTo>
                  <a:lnTo>
                    <a:pt x="1601" y="4231"/>
                  </a:lnTo>
                  <a:lnTo>
                    <a:pt x="1301" y="4164"/>
                  </a:lnTo>
                  <a:cubicBezTo>
                    <a:pt x="667" y="4031"/>
                    <a:pt x="200" y="3464"/>
                    <a:pt x="234" y="2797"/>
                  </a:cubicBezTo>
                  <a:cubicBezTo>
                    <a:pt x="167" y="2196"/>
                    <a:pt x="400" y="1596"/>
                    <a:pt x="834" y="1196"/>
                  </a:cubicBezTo>
                  <a:cubicBezTo>
                    <a:pt x="934" y="1095"/>
                    <a:pt x="1034" y="1062"/>
                    <a:pt x="1168" y="1062"/>
                  </a:cubicBezTo>
                  <a:lnTo>
                    <a:pt x="1234" y="1062"/>
                  </a:lnTo>
                  <a:cubicBezTo>
                    <a:pt x="1401" y="1162"/>
                    <a:pt x="1535" y="1362"/>
                    <a:pt x="1535" y="1562"/>
                  </a:cubicBezTo>
                  <a:cubicBezTo>
                    <a:pt x="1535" y="1596"/>
                    <a:pt x="1568" y="1629"/>
                    <a:pt x="1635" y="1629"/>
                  </a:cubicBezTo>
                  <a:cubicBezTo>
                    <a:pt x="1668" y="1629"/>
                    <a:pt x="1701" y="1596"/>
                    <a:pt x="1701" y="1562"/>
                  </a:cubicBezTo>
                  <a:cubicBezTo>
                    <a:pt x="1735" y="1529"/>
                    <a:pt x="1735" y="1529"/>
                    <a:pt x="1735" y="1496"/>
                  </a:cubicBezTo>
                  <a:cubicBezTo>
                    <a:pt x="1735" y="1496"/>
                    <a:pt x="1735" y="1496"/>
                    <a:pt x="1735" y="1462"/>
                  </a:cubicBezTo>
                  <a:cubicBezTo>
                    <a:pt x="1835" y="895"/>
                    <a:pt x="2168" y="362"/>
                    <a:pt x="2502" y="228"/>
                  </a:cubicBezTo>
                  <a:cubicBezTo>
                    <a:pt x="2540" y="203"/>
                    <a:pt x="2583" y="192"/>
                    <a:pt x="2626" y="192"/>
                  </a:cubicBezTo>
                  <a:close/>
                  <a:moveTo>
                    <a:pt x="2662" y="1"/>
                  </a:moveTo>
                  <a:cubicBezTo>
                    <a:pt x="2592" y="1"/>
                    <a:pt x="2525" y="20"/>
                    <a:pt x="2469" y="61"/>
                  </a:cubicBezTo>
                  <a:cubicBezTo>
                    <a:pt x="2035" y="295"/>
                    <a:pt x="1701" y="695"/>
                    <a:pt x="1635" y="1162"/>
                  </a:cubicBezTo>
                  <a:cubicBezTo>
                    <a:pt x="1568" y="1062"/>
                    <a:pt x="1468" y="962"/>
                    <a:pt x="1334" y="895"/>
                  </a:cubicBezTo>
                  <a:cubicBezTo>
                    <a:pt x="1281" y="877"/>
                    <a:pt x="1225" y="869"/>
                    <a:pt x="1168" y="869"/>
                  </a:cubicBezTo>
                  <a:cubicBezTo>
                    <a:pt x="1014" y="869"/>
                    <a:pt x="856" y="931"/>
                    <a:pt x="734" y="1029"/>
                  </a:cubicBezTo>
                  <a:cubicBezTo>
                    <a:pt x="234" y="1496"/>
                    <a:pt x="0" y="2130"/>
                    <a:pt x="34" y="2830"/>
                  </a:cubicBezTo>
                  <a:cubicBezTo>
                    <a:pt x="34" y="3564"/>
                    <a:pt x="567" y="4198"/>
                    <a:pt x="1301" y="4364"/>
                  </a:cubicBezTo>
                  <a:lnTo>
                    <a:pt x="1635" y="4431"/>
                  </a:lnTo>
                  <a:cubicBezTo>
                    <a:pt x="1668" y="4431"/>
                    <a:pt x="1701" y="4398"/>
                    <a:pt x="1735" y="4398"/>
                  </a:cubicBezTo>
                  <a:lnTo>
                    <a:pt x="2068" y="3897"/>
                  </a:lnTo>
                  <a:cubicBezTo>
                    <a:pt x="2669" y="3064"/>
                    <a:pt x="3069" y="2096"/>
                    <a:pt x="3236" y="1095"/>
                  </a:cubicBezTo>
                  <a:cubicBezTo>
                    <a:pt x="3303" y="729"/>
                    <a:pt x="3202" y="362"/>
                    <a:pt x="2936" y="95"/>
                  </a:cubicBezTo>
                  <a:cubicBezTo>
                    <a:pt x="2858" y="37"/>
                    <a:pt x="2758" y="1"/>
                    <a:pt x="266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80"/>
            <p:cNvSpPr/>
            <p:nvPr/>
          </p:nvSpPr>
          <p:spPr>
            <a:xfrm>
              <a:off x="5429050" y="1772700"/>
              <a:ext cx="56725" cy="64075"/>
            </a:xfrm>
            <a:custGeom>
              <a:rect b="b" l="l" r="r" t="t"/>
              <a:pathLst>
                <a:path extrusionOk="0" h="2563" w="2269">
                  <a:moveTo>
                    <a:pt x="1641" y="181"/>
                  </a:moveTo>
                  <a:cubicBezTo>
                    <a:pt x="1708" y="181"/>
                    <a:pt x="1775" y="198"/>
                    <a:pt x="1835" y="228"/>
                  </a:cubicBezTo>
                  <a:cubicBezTo>
                    <a:pt x="2002" y="361"/>
                    <a:pt x="2069" y="561"/>
                    <a:pt x="2069" y="761"/>
                  </a:cubicBezTo>
                  <a:lnTo>
                    <a:pt x="2069" y="1228"/>
                  </a:lnTo>
                  <a:lnTo>
                    <a:pt x="201" y="2296"/>
                  </a:lnTo>
                  <a:lnTo>
                    <a:pt x="201" y="1962"/>
                  </a:lnTo>
                  <a:cubicBezTo>
                    <a:pt x="201" y="1362"/>
                    <a:pt x="501" y="862"/>
                    <a:pt x="968" y="528"/>
                  </a:cubicBezTo>
                  <a:lnTo>
                    <a:pt x="1401" y="261"/>
                  </a:lnTo>
                  <a:cubicBezTo>
                    <a:pt x="1475" y="206"/>
                    <a:pt x="1558" y="181"/>
                    <a:pt x="1641" y="181"/>
                  </a:cubicBezTo>
                  <a:close/>
                  <a:moveTo>
                    <a:pt x="1671" y="1"/>
                  </a:moveTo>
                  <a:cubicBezTo>
                    <a:pt x="1545" y="1"/>
                    <a:pt x="1418" y="36"/>
                    <a:pt x="1301" y="94"/>
                  </a:cubicBezTo>
                  <a:lnTo>
                    <a:pt x="868" y="361"/>
                  </a:lnTo>
                  <a:cubicBezTo>
                    <a:pt x="334" y="728"/>
                    <a:pt x="34" y="1329"/>
                    <a:pt x="34" y="1962"/>
                  </a:cubicBezTo>
                  <a:lnTo>
                    <a:pt x="34" y="2463"/>
                  </a:lnTo>
                  <a:cubicBezTo>
                    <a:pt x="0" y="2496"/>
                    <a:pt x="34" y="2529"/>
                    <a:pt x="67" y="2563"/>
                  </a:cubicBezTo>
                  <a:lnTo>
                    <a:pt x="100" y="2563"/>
                  </a:lnTo>
                  <a:cubicBezTo>
                    <a:pt x="134" y="2563"/>
                    <a:pt x="134" y="2563"/>
                    <a:pt x="167" y="2529"/>
                  </a:cubicBezTo>
                  <a:lnTo>
                    <a:pt x="2202" y="1395"/>
                  </a:lnTo>
                  <a:cubicBezTo>
                    <a:pt x="2235" y="1362"/>
                    <a:pt x="2235" y="1329"/>
                    <a:pt x="2235" y="1295"/>
                  </a:cubicBezTo>
                  <a:lnTo>
                    <a:pt x="2235" y="795"/>
                  </a:lnTo>
                  <a:cubicBezTo>
                    <a:pt x="2269" y="495"/>
                    <a:pt x="2135" y="228"/>
                    <a:pt x="1935" y="61"/>
                  </a:cubicBezTo>
                  <a:cubicBezTo>
                    <a:pt x="1851" y="19"/>
                    <a:pt x="1762" y="1"/>
                    <a:pt x="1671"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80"/>
            <p:cNvSpPr/>
            <p:nvPr/>
          </p:nvSpPr>
          <p:spPr>
            <a:xfrm>
              <a:off x="5437375" y="1714050"/>
              <a:ext cx="40075" cy="54350"/>
            </a:xfrm>
            <a:custGeom>
              <a:rect b="b" l="l" r="r" t="t"/>
              <a:pathLst>
                <a:path extrusionOk="0" h="2174" w="1603">
                  <a:moveTo>
                    <a:pt x="1068" y="205"/>
                  </a:moveTo>
                  <a:cubicBezTo>
                    <a:pt x="1102" y="205"/>
                    <a:pt x="1168" y="205"/>
                    <a:pt x="1202" y="239"/>
                  </a:cubicBezTo>
                  <a:cubicBezTo>
                    <a:pt x="1335" y="339"/>
                    <a:pt x="1402" y="506"/>
                    <a:pt x="1369" y="706"/>
                  </a:cubicBezTo>
                  <a:cubicBezTo>
                    <a:pt x="1369" y="1173"/>
                    <a:pt x="1135" y="1606"/>
                    <a:pt x="768" y="1907"/>
                  </a:cubicBezTo>
                  <a:cubicBezTo>
                    <a:pt x="690" y="1946"/>
                    <a:pt x="612" y="1962"/>
                    <a:pt x="540" y="1962"/>
                  </a:cubicBezTo>
                  <a:cubicBezTo>
                    <a:pt x="490" y="1962"/>
                    <a:pt x="443" y="1954"/>
                    <a:pt x="401" y="1940"/>
                  </a:cubicBezTo>
                  <a:cubicBezTo>
                    <a:pt x="268" y="1840"/>
                    <a:pt x="201" y="1640"/>
                    <a:pt x="201" y="1473"/>
                  </a:cubicBezTo>
                  <a:cubicBezTo>
                    <a:pt x="234" y="1006"/>
                    <a:pt x="468" y="539"/>
                    <a:pt x="835" y="272"/>
                  </a:cubicBezTo>
                  <a:cubicBezTo>
                    <a:pt x="902" y="205"/>
                    <a:pt x="1002" y="205"/>
                    <a:pt x="1068" y="205"/>
                  </a:cubicBezTo>
                  <a:close/>
                  <a:moveTo>
                    <a:pt x="1030" y="1"/>
                  </a:moveTo>
                  <a:cubicBezTo>
                    <a:pt x="930" y="1"/>
                    <a:pt x="840" y="34"/>
                    <a:pt x="768" y="105"/>
                  </a:cubicBezTo>
                  <a:cubicBezTo>
                    <a:pt x="301" y="406"/>
                    <a:pt x="34" y="939"/>
                    <a:pt x="34" y="1473"/>
                  </a:cubicBezTo>
                  <a:cubicBezTo>
                    <a:pt x="1" y="1706"/>
                    <a:pt x="101" y="1973"/>
                    <a:pt x="301" y="2107"/>
                  </a:cubicBezTo>
                  <a:cubicBezTo>
                    <a:pt x="368" y="2140"/>
                    <a:pt x="435" y="2173"/>
                    <a:pt x="535" y="2173"/>
                  </a:cubicBezTo>
                  <a:cubicBezTo>
                    <a:pt x="635" y="2173"/>
                    <a:pt x="735" y="2140"/>
                    <a:pt x="835" y="2073"/>
                  </a:cubicBezTo>
                  <a:cubicBezTo>
                    <a:pt x="1302" y="1740"/>
                    <a:pt x="1569" y="1239"/>
                    <a:pt x="1569" y="706"/>
                  </a:cubicBezTo>
                  <a:cubicBezTo>
                    <a:pt x="1602" y="439"/>
                    <a:pt x="1469" y="205"/>
                    <a:pt x="1302" y="72"/>
                  </a:cubicBezTo>
                  <a:cubicBezTo>
                    <a:pt x="1209" y="26"/>
                    <a:pt x="1116" y="1"/>
                    <a:pt x="103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80"/>
            <p:cNvSpPr/>
            <p:nvPr/>
          </p:nvSpPr>
          <p:spPr>
            <a:xfrm>
              <a:off x="5038775" y="1427475"/>
              <a:ext cx="346925" cy="226300"/>
            </a:xfrm>
            <a:custGeom>
              <a:rect b="b" l="l" r="r" t="t"/>
              <a:pathLst>
                <a:path extrusionOk="0" h="9052" w="13877">
                  <a:moveTo>
                    <a:pt x="13436" y="1"/>
                  </a:moveTo>
                  <a:cubicBezTo>
                    <a:pt x="13317" y="1"/>
                    <a:pt x="13181" y="42"/>
                    <a:pt x="13043" y="127"/>
                  </a:cubicBezTo>
                  <a:lnTo>
                    <a:pt x="834" y="7165"/>
                  </a:lnTo>
                  <a:cubicBezTo>
                    <a:pt x="367" y="7432"/>
                    <a:pt x="67" y="7932"/>
                    <a:pt x="0" y="8499"/>
                  </a:cubicBezTo>
                  <a:cubicBezTo>
                    <a:pt x="0" y="8849"/>
                    <a:pt x="195" y="9052"/>
                    <a:pt x="461" y="9052"/>
                  </a:cubicBezTo>
                  <a:cubicBezTo>
                    <a:pt x="575" y="9052"/>
                    <a:pt x="703" y="9014"/>
                    <a:pt x="834" y="8933"/>
                  </a:cubicBezTo>
                  <a:lnTo>
                    <a:pt x="13043" y="1895"/>
                  </a:lnTo>
                  <a:cubicBezTo>
                    <a:pt x="13510" y="1595"/>
                    <a:pt x="13810" y="1094"/>
                    <a:pt x="13877" y="527"/>
                  </a:cubicBezTo>
                  <a:cubicBezTo>
                    <a:pt x="13877" y="187"/>
                    <a:pt x="13691" y="1"/>
                    <a:pt x="1343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80"/>
            <p:cNvSpPr/>
            <p:nvPr/>
          </p:nvSpPr>
          <p:spPr>
            <a:xfrm>
              <a:off x="5038775" y="1460000"/>
              <a:ext cx="443675" cy="282200"/>
            </a:xfrm>
            <a:custGeom>
              <a:rect b="b" l="l" r="r" t="t"/>
              <a:pathLst>
                <a:path extrusionOk="0" h="11288" w="17747">
                  <a:moveTo>
                    <a:pt x="17321" y="0"/>
                  </a:moveTo>
                  <a:cubicBezTo>
                    <a:pt x="17201" y="0"/>
                    <a:pt x="17062" y="41"/>
                    <a:pt x="16912" y="127"/>
                  </a:cubicBezTo>
                  <a:lnTo>
                    <a:pt x="834" y="9400"/>
                  </a:lnTo>
                  <a:cubicBezTo>
                    <a:pt x="367" y="9700"/>
                    <a:pt x="67" y="10201"/>
                    <a:pt x="0" y="10768"/>
                  </a:cubicBezTo>
                  <a:cubicBezTo>
                    <a:pt x="0" y="11092"/>
                    <a:pt x="193" y="11288"/>
                    <a:pt x="456" y="11288"/>
                  </a:cubicBezTo>
                  <a:cubicBezTo>
                    <a:pt x="572" y="11288"/>
                    <a:pt x="702" y="11250"/>
                    <a:pt x="834" y="11168"/>
                  </a:cubicBezTo>
                  <a:lnTo>
                    <a:pt x="16912" y="1895"/>
                  </a:lnTo>
                  <a:cubicBezTo>
                    <a:pt x="17413" y="1594"/>
                    <a:pt x="17713" y="1094"/>
                    <a:pt x="17746" y="527"/>
                  </a:cubicBezTo>
                  <a:cubicBezTo>
                    <a:pt x="17746" y="187"/>
                    <a:pt x="17576" y="0"/>
                    <a:pt x="1732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80"/>
            <p:cNvSpPr/>
            <p:nvPr/>
          </p:nvSpPr>
          <p:spPr>
            <a:xfrm>
              <a:off x="5039600" y="1778825"/>
              <a:ext cx="76750" cy="99225"/>
            </a:xfrm>
            <a:custGeom>
              <a:rect b="b" l="l" r="r" t="t"/>
              <a:pathLst>
                <a:path extrusionOk="0" h="3969" w="3070">
                  <a:moveTo>
                    <a:pt x="2217" y="1"/>
                  </a:moveTo>
                  <a:cubicBezTo>
                    <a:pt x="2011" y="1"/>
                    <a:pt x="1779" y="70"/>
                    <a:pt x="1535" y="216"/>
                  </a:cubicBezTo>
                  <a:cubicBezTo>
                    <a:pt x="634" y="817"/>
                    <a:pt x="34" y="1784"/>
                    <a:pt x="1" y="2885"/>
                  </a:cubicBezTo>
                  <a:cubicBezTo>
                    <a:pt x="1" y="3568"/>
                    <a:pt x="350" y="3968"/>
                    <a:pt x="849" y="3968"/>
                  </a:cubicBezTo>
                  <a:cubicBezTo>
                    <a:pt x="1057" y="3968"/>
                    <a:pt x="1290" y="3899"/>
                    <a:pt x="1535" y="3752"/>
                  </a:cubicBezTo>
                  <a:cubicBezTo>
                    <a:pt x="2436" y="3185"/>
                    <a:pt x="3003" y="2184"/>
                    <a:pt x="3069" y="1117"/>
                  </a:cubicBezTo>
                  <a:cubicBezTo>
                    <a:pt x="3069" y="408"/>
                    <a:pt x="2718" y="1"/>
                    <a:pt x="2217"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80"/>
            <p:cNvSpPr/>
            <p:nvPr/>
          </p:nvSpPr>
          <p:spPr>
            <a:xfrm>
              <a:off x="5154675" y="1612300"/>
              <a:ext cx="231025" cy="153750"/>
            </a:xfrm>
            <a:custGeom>
              <a:rect b="b" l="l" r="r" t="t"/>
              <a:pathLst>
                <a:path extrusionOk="0" h="6150" w="9241">
                  <a:moveTo>
                    <a:pt x="8961" y="1"/>
                  </a:moveTo>
                  <a:cubicBezTo>
                    <a:pt x="8893" y="1"/>
                    <a:pt x="8818" y="24"/>
                    <a:pt x="8740" y="72"/>
                  </a:cubicBezTo>
                  <a:lnTo>
                    <a:pt x="501" y="4809"/>
                  </a:lnTo>
                  <a:cubicBezTo>
                    <a:pt x="201" y="5009"/>
                    <a:pt x="34" y="5309"/>
                    <a:pt x="1" y="5643"/>
                  </a:cubicBezTo>
                  <a:lnTo>
                    <a:pt x="1" y="5810"/>
                  </a:lnTo>
                  <a:cubicBezTo>
                    <a:pt x="1" y="6021"/>
                    <a:pt x="116" y="6149"/>
                    <a:pt x="277" y="6149"/>
                  </a:cubicBezTo>
                  <a:cubicBezTo>
                    <a:pt x="345" y="6149"/>
                    <a:pt x="422" y="6126"/>
                    <a:pt x="501" y="6077"/>
                  </a:cubicBezTo>
                  <a:lnTo>
                    <a:pt x="8740" y="1340"/>
                  </a:lnTo>
                  <a:cubicBezTo>
                    <a:pt x="9007" y="1140"/>
                    <a:pt x="9207" y="840"/>
                    <a:pt x="9241" y="506"/>
                  </a:cubicBezTo>
                  <a:lnTo>
                    <a:pt x="9241" y="373"/>
                  </a:lnTo>
                  <a:cubicBezTo>
                    <a:pt x="9241" y="136"/>
                    <a:pt x="9124" y="1"/>
                    <a:pt x="896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80"/>
            <p:cNvSpPr/>
            <p:nvPr/>
          </p:nvSpPr>
          <p:spPr>
            <a:xfrm>
              <a:off x="5154675" y="1616450"/>
              <a:ext cx="333600" cy="208125"/>
            </a:xfrm>
            <a:custGeom>
              <a:rect b="b" l="l" r="r" t="t"/>
              <a:pathLst>
                <a:path extrusionOk="0" h="8325" w="13344">
                  <a:moveTo>
                    <a:pt x="13128" y="1"/>
                  </a:moveTo>
                  <a:cubicBezTo>
                    <a:pt x="13082" y="1"/>
                    <a:pt x="13030" y="13"/>
                    <a:pt x="12977" y="40"/>
                  </a:cubicBezTo>
                  <a:lnTo>
                    <a:pt x="368" y="7345"/>
                  </a:lnTo>
                  <a:cubicBezTo>
                    <a:pt x="134" y="7478"/>
                    <a:pt x="1" y="7712"/>
                    <a:pt x="1" y="7945"/>
                  </a:cubicBezTo>
                  <a:lnTo>
                    <a:pt x="1" y="8079"/>
                  </a:lnTo>
                  <a:cubicBezTo>
                    <a:pt x="1" y="8242"/>
                    <a:pt x="83" y="8324"/>
                    <a:pt x="200" y="8324"/>
                  </a:cubicBezTo>
                  <a:cubicBezTo>
                    <a:pt x="251" y="8324"/>
                    <a:pt x="308" y="8309"/>
                    <a:pt x="368" y="8279"/>
                  </a:cubicBezTo>
                  <a:lnTo>
                    <a:pt x="12977" y="1007"/>
                  </a:lnTo>
                  <a:cubicBezTo>
                    <a:pt x="13177" y="840"/>
                    <a:pt x="13310" y="607"/>
                    <a:pt x="13344" y="373"/>
                  </a:cubicBezTo>
                  <a:lnTo>
                    <a:pt x="13344" y="240"/>
                  </a:lnTo>
                  <a:cubicBezTo>
                    <a:pt x="13344" y="93"/>
                    <a:pt x="13254" y="1"/>
                    <a:pt x="1312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80"/>
            <p:cNvSpPr/>
            <p:nvPr/>
          </p:nvSpPr>
          <p:spPr>
            <a:xfrm>
              <a:off x="3932975" y="2715900"/>
              <a:ext cx="636325" cy="1647800"/>
            </a:xfrm>
            <a:custGeom>
              <a:rect b="b" l="l" r="r" t="t"/>
              <a:pathLst>
                <a:path extrusionOk="0" h="65912" w="25453">
                  <a:moveTo>
                    <a:pt x="22347" y="1"/>
                  </a:moveTo>
                  <a:cubicBezTo>
                    <a:pt x="22062" y="1"/>
                    <a:pt x="21783" y="85"/>
                    <a:pt x="21549" y="260"/>
                  </a:cubicBezTo>
                  <a:lnTo>
                    <a:pt x="17613" y="2528"/>
                  </a:lnTo>
                  <a:cubicBezTo>
                    <a:pt x="17146" y="2862"/>
                    <a:pt x="16846" y="3396"/>
                    <a:pt x="16846" y="3963"/>
                  </a:cubicBezTo>
                  <a:lnTo>
                    <a:pt x="16846" y="6465"/>
                  </a:lnTo>
                  <a:cubicBezTo>
                    <a:pt x="16779" y="7299"/>
                    <a:pt x="16346" y="8066"/>
                    <a:pt x="15612" y="8533"/>
                  </a:cubicBezTo>
                  <a:lnTo>
                    <a:pt x="8207" y="12836"/>
                  </a:lnTo>
                  <a:lnTo>
                    <a:pt x="8207" y="11401"/>
                  </a:lnTo>
                  <a:cubicBezTo>
                    <a:pt x="8240" y="11135"/>
                    <a:pt x="8106" y="10868"/>
                    <a:pt x="7873" y="10734"/>
                  </a:cubicBezTo>
                  <a:lnTo>
                    <a:pt x="6038" y="9734"/>
                  </a:lnTo>
                  <a:cubicBezTo>
                    <a:pt x="5909" y="9661"/>
                    <a:pt x="5766" y="9627"/>
                    <a:pt x="5622" y="9627"/>
                  </a:cubicBezTo>
                  <a:cubicBezTo>
                    <a:pt x="5433" y="9627"/>
                    <a:pt x="5241" y="9687"/>
                    <a:pt x="5071" y="9800"/>
                  </a:cubicBezTo>
                  <a:lnTo>
                    <a:pt x="3870" y="10467"/>
                  </a:lnTo>
                  <a:lnTo>
                    <a:pt x="3570" y="10634"/>
                  </a:lnTo>
                  <a:lnTo>
                    <a:pt x="1635" y="11768"/>
                  </a:lnTo>
                  <a:cubicBezTo>
                    <a:pt x="1502" y="11835"/>
                    <a:pt x="1402" y="11902"/>
                    <a:pt x="1302" y="11969"/>
                  </a:cubicBezTo>
                  <a:lnTo>
                    <a:pt x="1135" y="12102"/>
                  </a:lnTo>
                  <a:cubicBezTo>
                    <a:pt x="501" y="12736"/>
                    <a:pt x="101" y="13570"/>
                    <a:pt x="34" y="14470"/>
                  </a:cubicBezTo>
                  <a:lnTo>
                    <a:pt x="34" y="63739"/>
                  </a:lnTo>
                  <a:cubicBezTo>
                    <a:pt x="1" y="64139"/>
                    <a:pt x="167" y="64506"/>
                    <a:pt x="501" y="64740"/>
                  </a:cubicBezTo>
                  <a:lnTo>
                    <a:pt x="2336" y="65807"/>
                  </a:lnTo>
                  <a:cubicBezTo>
                    <a:pt x="2489" y="65877"/>
                    <a:pt x="2653" y="65911"/>
                    <a:pt x="2817" y="65911"/>
                  </a:cubicBezTo>
                  <a:cubicBezTo>
                    <a:pt x="3047" y="65911"/>
                    <a:pt x="3275" y="65843"/>
                    <a:pt x="3470" y="65707"/>
                  </a:cubicBezTo>
                  <a:lnTo>
                    <a:pt x="23818" y="53965"/>
                  </a:lnTo>
                  <a:cubicBezTo>
                    <a:pt x="24752" y="53365"/>
                    <a:pt x="25319" y="52331"/>
                    <a:pt x="25385" y="51230"/>
                  </a:cubicBezTo>
                  <a:lnTo>
                    <a:pt x="25385" y="2462"/>
                  </a:lnTo>
                  <a:cubicBezTo>
                    <a:pt x="25452" y="1961"/>
                    <a:pt x="25219" y="1461"/>
                    <a:pt x="24818" y="1161"/>
                  </a:cubicBezTo>
                  <a:lnTo>
                    <a:pt x="22950" y="127"/>
                  </a:lnTo>
                  <a:cubicBezTo>
                    <a:pt x="22756" y="43"/>
                    <a:pt x="22550" y="1"/>
                    <a:pt x="22347"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80"/>
            <p:cNvSpPr/>
            <p:nvPr/>
          </p:nvSpPr>
          <p:spPr>
            <a:xfrm>
              <a:off x="3947150" y="2956075"/>
              <a:ext cx="181825" cy="106575"/>
            </a:xfrm>
            <a:custGeom>
              <a:rect b="b" l="l" r="r" t="t"/>
              <a:pathLst>
                <a:path extrusionOk="0" h="4263" w="7273">
                  <a:moveTo>
                    <a:pt x="5038" y="0"/>
                  </a:moveTo>
                  <a:cubicBezTo>
                    <a:pt x="4855" y="0"/>
                    <a:pt x="4669" y="50"/>
                    <a:pt x="4504" y="160"/>
                  </a:cubicBezTo>
                  <a:lnTo>
                    <a:pt x="3303" y="860"/>
                  </a:lnTo>
                  <a:lnTo>
                    <a:pt x="3003" y="994"/>
                  </a:lnTo>
                  <a:lnTo>
                    <a:pt x="1035" y="2161"/>
                  </a:lnTo>
                  <a:cubicBezTo>
                    <a:pt x="935" y="2228"/>
                    <a:pt x="801" y="2295"/>
                    <a:pt x="701" y="2362"/>
                  </a:cubicBezTo>
                  <a:lnTo>
                    <a:pt x="568" y="2495"/>
                  </a:lnTo>
                  <a:cubicBezTo>
                    <a:pt x="334" y="2728"/>
                    <a:pt x="134" y="2962"/>
                    <a:pt x="1" y="3229"/>
                  </a:cubicBezTo>
                  <a:lnTo>
                    <a:pt x="1835" y="4263"/>
                  </a:lnTo>
                  <a:cubicBezTo>
                    <a:pt x="2002" y="4029"/>
                    <a:pt x="2202" y="3796"/>
                    <a:pt x="2402" y="3562"/>
                  </a:cubicBezTo>
                  <a:lnTo>
                    <a:pt x="2569" y="3429"/>
                  </a:lnTo>
                  <a:cubicBezTo>
                    <a:pt x="2669" y="3362"/>
                    <a:pt x="2769" y="3296"/>
                    <a:pt x="2869" y="3229"/>
                  </a:cubicBezTo>
                  <a:lnTo>
                    <a:pt x="4871" y="2061"/>
                  </a:lnTo>
                  <a:lnTo>
                    <a:pt x="5138" y="1895"/>
                  </a:lnTo>
                  <a:lnTo>
                    <a:pt x="6372" y="1227"/>
                  </a:lnTo>
                  <a:cubicBezTo>
                    <a:pt x="6539" y="1123"/>
                    <a:pt x="6732" y="1071"/>
                    <a:pt x="6926" y="1071"/>
                  </a:cubicBezTo>
                  <a:cubicBezTo>
                    <a:pt x="7043" y="1071"/>
                    <a:pt x="7160" y="1090"/>
                    <a:pt x="7273" y="1127"/>
                  </a:cubicBezTo>
                  <a:lnTo>
                    <a:pt x="5471" y="93"/>
                  </a:lnTo>
                  <a:cubicBezTo>
                    <a:pt x="5336" y="33"/>
                    <a:pt x="5188" y="0"/>
                    <a:pt x="5038" y="0"/>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80"/>
            <p:cNvSpPr/>
            <p:nvPr/>
          </p:nvSpPr>
          <p:spPr>
            <a:xfrm>
              <a:off x="4359950" y="2715550"/>
              <a:ext cx="192675" cy="105275"/>
            </a:xfrm>
            <a:custGeom>
              <a:rect b="b" l="l" r="r" t="t"/>
              <a:pathLst>
                <a:path extrusionOk="0" h="4211" w="7707">
                  <a:moveTo>
                    <a:pt x="5281" y="0"/>
                  </a:moveTo>
                  <a:cubicBezTo>
                    <a:pt x="4992" y="0"/>
                    <a:pt x="4708" y="96"/>
                    <a:pt x="4470" y="274"/>
                  </a:cubicBezTo>
                  <a:lnTo>
                    <a:pt x="534" y="2542"/>
                  </a:lnTo>
                  <a:cubicBezTo>
                    <a:pt x="301" y="2676"/>
                    <a:pt x="101" y="2909"/>
                    <a:pt x="1" y="3143"/>
                  </a:cubicBezTo>
                  <a:lnTo>
                    <a:pt x="1835" y="4210"/>
                  </a:lnTo>
                  <a:cubicBezTo>
                    <a:pt x="1969" y="3943"/>
                    <a:pt x="2135" y="3743"/>
                    <a:pt x="2369" y="3610"/>
                  </a:cubicBezTo>
                  <a:lnTo>
                    <a:pt x="6305" y="1342"/>
                  </a:lnTo>
                  <a:cubicBezTo>
                    <a:pt x="6542" y="1164"/>
                    <a:pt x="6826" y="1068"/>
                    <a:pt x="7116" y="1068"/>
                  </a:cubicBezTo>
                  <a:cubicBezTo>
                    <a:pt x="7315" y="1068"/>
                    <a:pt x="7516" y="1113"/>
                    <a:pt x="7706" y="1208"/>
                  </a:cubicBezTo>
                  <a:lnTo>
                    <a:pt x="5871" y="141"/>
                  </a:lnTo>
                  <a:cubicBezTo>
                    <a:pt x="5681" y="46"/>
                    <a:pt x="5480" y="0"/>
                    <a:pt x="5281" y="0"/>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80"/>
            <p:cNvSpPr/>
            <p:nvPr/>
          </p:nvSpPr>
          <p:spPr>
            <a:xfrm>
              <a:off x="4339100" y="2794100"/>
              <a:ext cx="66750" cy="147650"/>
            </a:xfrm>
            <a:custGeom>
              <a:rect b="b" l="l" r="r" t="t"/>
              <a:pathLst>
                <a:path extrusionOk="0" h="5906" w="2670">
                  <a:moveTo>
                    <a:pt x="835" y="1"/>
                  </a:moveTo>
                  <a:cubicBezTo>
                    <a:pt x="701" y="268"/>
                    <a:pt x="601" y="535"/>
                    <a:pt x="601" y="835"/>
                  </a:cubicBezTo>
                  <a:lnTo>
                    <a:pt x="601" y="3337"/>
                  </a:lnTo>
                  <a:cubicBezTo>
                    <a:pt x="568" y="3870"/>
                    <a:pt x="368" y="4404"/>
                    <a:pt x="1" y="4838"/>
                  </a:cubicBezTo>
                  <a:lnTo>
                    <a:pt x="1835" y="5905"/>
                  </a:lnTo>
                  <a:cubicBezTo>
                    <a:pt x="2202" y="5471"/>
                    <a:pt x="2402" y="4938"/>
                    <a:pt x="2436" y="4404"/>
                  </a:cubicBezTo>
                  <a:lnTo>
                    <a:pt x="2436" y="1902"/>
                  </a:lnTo>
                  <a:cubicBezTo>
                    <a:pt x="2469" y="1602"/>
                    <a:pt x="2536" y="1335"/>
                    <a:pt x="2669" y="1068"/>
                  </a:cubicBezTo>
                  <a:lnTo>
                    <a:pt x="835"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80"/>
            <p:cNvSpPr/>
            <p:nvPr/>
          </p:nvSpPr>
          <p:spPr>
            <a:xfrm>
              <a:off x="3979675" y="2742225"/>
              <a:ext cx="587700" cy="1621750"/>
            </a:xfrm>
            <a:custGeom>
              <a:rect b="b" l="l" r="r" t="t"/>
              <a:pathLst>
                <a:path extrusionOk="0" h="64870" w="23508">
                  <a:moveTo>
                    <a:pt x="22415" y="0"/>
                  </a:moveTo>
                  <a:cubicBezTo>
                    <a:pt x="22145" y="0"/>
                    <a:pt x="21839" y="89"/>
                    <a:pt x="21516" y="275"/>
                  </a:cubicBezTo>
                  <a:lnTo>
                    <a:pt x="17580" y="2543"/>
                  </a:lnTo>
                  <a:cubicBezTo>
                    <a:pt x="17113" y="2876"/>
                    <a:pt x="16846" y="3410"/>
                    <a:pt x="16813" y="3977"/>
                  </a:cubicBezTo>
                  <a:lnTo>
                    <a:pt x="16813" y="6479"/>
                  </a:lnTo>
                  <a:cubicBezTo>
                    <a:pt x="16779" y="7313"/>
                    <a:pt x="16312" y="8080"/>
                    <a:pt x="15612" y="8514"/>
                  </a:cubicBezTo>
                  <a:lnTo>
                    <a:pt x="7573" y="13217"/>
                  </a:lnTo>
                  <a:cubicBezTo>
                    <a:pt x="7370" y="13339"/>
                    <a:pt x="7177" y="13396"/>
                    <a:pt x="7006" y="13396"/>
                  </a:cubicBezTo>
                  <a:cubicBezTo>
                    <a:pt x="6614" y="13396"/>
                    <a:pt x="6339" y="13095"/>
                    <a:pt x="6339" y="12583"/>
                  </a:cubicBezTo>
                  <a:lnTo>
                    <a:pt x="6339" y="10348"/>
                  </a:lnTo>
                  <a:cubicBezTo>
                    <a:pt x="6339" y="9854"/>
                    <a:pt x="6036" y="9602"/>
                    <a:pt x="5655" y="9602"/>
                  </a:cubicBezTo>
                  <a:cubicBezTo>
                    <a:pt x="5470" y="9602"/>
                    <a:pt x="5267" y="9662"/>
                    <a:pt x="5071" y="9781"/>
                  </a:cubicBezTo>
                  <a:lnTo>
                    <a:pt x="3837" y="10449"/>
                  </a:lnTo>
                  <a:lnTo>
                    <a:pt x="3570" y="10615"/>
                  </a:lnTo>
                  <a:lnTo>
                    <a:pt x="1568" y="11749"/>
                  </a:lnTo>
                  <a:cubicBezTo>
                    <a:pt x="1468" y="11816"/>
                    <a:pt x="1368" y="11883"/>
                    <a:pt x="1268" y="11983"/>
                  </a:cubicBezTo>
                  <a:lnTo>
                    <a:pt x="1101" y="12116"/>
                  </a:lnTo>
                  <a:cubicBezTo>
                    <a:pt x="434" y="12717"/>
                    <a:pt x="67" y="13584"/>
                    <a:pt x="1" y="14485"/>
                  </a:cubicBezTo>
                  <a:lnTo>
                    <a:pt x="1" y="63753"/>
                  </a:lnTo>
                  <a:cubicBezTo>
                    <a:pt x="1" y="64462"/>
                    <a:pt x="352" y="64869"/>
                    <a:pt x="865" y="64869"/>
                  </a:cubicBezTo>
                  <a:cubicBezTo>
                    <a:pt x="1076" y="64869"/>
                    <a:pt x="1315" y="64800"/>
                    <a:pt x="1568" y="64654"/>
                  </a:cubicBezTo>
                  <a:lnTo>
                    <a:pt x="21950" y="52912"/>
                  </a:lnTo>
                  <a:cubicBezTo>
                    <a:pt x="22850" y="52312"/>
                    <a:pt x="23451" y="51278"/>
                    <a:pt x="23484" y="50177"/>
                  </a:cubicBezTo>
                  <a:lnTo>
                    <a:pt x="23484" y="1409"/>
                  </a:lnTo>
                  <a:cubicBezTo>
                    <a:pt x="23508" y="513"/>
                    <a:pt x="23065" y="0"/>
                    <a:pt x="22415"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80"/>
            <p:cNvSpPr/>
            <p:nvPr/>
          </p:nvSpPr>
          <p:spPr>
            <a:xfrm>
              <a:off x="3979675" y="2741575"/>
              <a:ext cx="587950" cy="1622850"/>
            </a:xfrm>
            <a:custGeom>
              <a:rect b="b" l="l" r="r" t="t"/>
              <a:pathLst>
                <a:path extrusionOk="0" h="64914" w="23518">
                  <a:moveTo>
                    <a:pt x="22417" y="401"/>
                  </a:moveTo>
                  <a:cubicBezTo>
                    <a:pt x="23084" y="401"/>
                    <a:pt x="23117" y="1201"/>
                    <a:pt x="23117" y="1435"/>
                  </a:cubicBezTo>
                  <a:lnTo>
                    <a:pt x="23117" y="50203"/>
                  </a:lnTo>
                  <a:cubicBezTo>
                    <a:pt x="23050" y="51170"/>
                    <a:pt x="22550" y="52071"/>
                    <a:pt x="21750" y="52605"/>
                  </a:cubicBezTo>
                  <a:lnTo>
                    <a:pt x="1402" y="64346"/>
                  </a:lnTo>
                  <a:cubicBezTo>
                    <a:pt x="1235" y="64446"/>
                    <a:pt x="1068" y="64513"/>
                    <a:pt x="868" y="64513"/>
                  </a:cubicBezTo>
                  <a:cubicBezTo>
                    <a:pt x="434" y="64513"/>
                    <a:pt x="401" y="64013"/>
                    <a:pt x="401" y="63779"/>
                  </a:cubicBezTo>
                  <a:lnTo>
                    <a:pt x="401" y="14544"/>
                  </a:lnTo>
                  <a:cubicBezTo>
                    <a:pt x="434" y="13744"/>
                    <a:pt x="768" y="12976"/>
                    <a:pt x="1368" y="12443"/>
                  </a:cubicBezTo>
                  <a:lnTo>
                    <a:pt x="1402" y="12409"/>
                  </a:lnTo>
                  <a:lnTo>
                    <a:pt x="1502" y="12309"/>
                  </a:lnTo>
                  <a:cubicBezTo>
                    <a:pt x="1568" y="12242"/>
                    <a:pt x="1669" y="12176"/>
                    <a:pt x="1769" y="12142"/>
                  </a:cubicBezTo>
                  <a:lnTo>
                    <a:pt x="3737" y="11008"/>
                  </a:lnTo>
                  <a:lnTo>
                    <a:pt x="4037" y="10841"/>
                  </a:lnTo>
                  <a:lnTo>
                    <a:pt x="5238" y="10141"/>
                  </a:lnTo>
                  <a:cubicBezTo>
                    <a:pt x="5371" y="10074"/>
                    <a:pt x="5505" y="10041"/>
                    <a:pt x="5671" y="10041"/>
                  </a:cubicBezTo>
                  <a:cubicBezTo>
                    <a:pt x="5872" y="10041"/>
                    <a:pt x="5972" y="10141"/>
                    <a:pt x="5972" y="10374"/>
                  </a:cubicBezTo>
                  <a:lnTo>
                    <a:pt x="5972" y="12643"/>
                  </a:lnTo>
                  <a:cubicBezTo>
                    <a:pt x="5905" y="13243"/>
                    <a:pt x="6372" y="13810"/>
                    <a:pt x="7006" y="13810"/>
                  </a:cubicBezTo>
                  <a:cubicBezTo>
                    <a:pt x="7273" y="13810"/>
                    <a:pt x="7539" y="13710"/>
                    <a:pt x="7773" y="13577"/>
                  </a:cubicBezTo>
                  <a:lnTo>
                    <a:pt x="15812" y="8873"/>
                  </a:lnTo>
                  <a:cubicBezTo>
                    <a:pt x="16613" y="8373"/>
                    <a:pt x="17146" y="7472"/>
                    <a:pt x="17213" y="6505"/>
                  </a:cubicBezTo>
                  <a:lnTo>
                    <a:pt x="17213" y="4003"/>
                  </a:lnTo>
                  <a:cubicBezTo>
                    <a:pt x="17213" y="3570"/>
                    <a:pt x="17446" y="3169"/>
                    <a:pt x="17780" y="2902"/>
                  </a:cubicBezTo>
                  <a:lnTo>
                    <a:pt x="21716" y="634"/>
                  </a:lnTo>
                  <a:cubicBezTo>
                    <a:pt x="21916" y="501"/>
                    <a:pt x="22183" y="401"/>
                    <a:pt x="22417" y="401"/>
                  </a:cubicBezTo>
                  <a:close/>
                  <a:moveTo>
                    <a:pt x="22417" y="0"/>
                  </a:moveTo>
                  <a:lnTo>
                    <a:pt x="22417" y="34"/>
                  </a:lnTo>
                  <a:cubicBezTo>
                    <a:pt x="22116" y="34"/>
                    <a:pt x="21783" y="134"/>
                    <a:pt x="21516" y="301"/>
                  </a:cubicBezTo>
                  <a:lnTo>
                    <a:pt x="17580" y="2569"/>
                  </a:lnTo>
                  <a:cubicBezTo>
                    <a:pt x="17113" y="2902"/>
                    <a:pt x="16846" y="3436"/>
                    <a:pt x="16846" y="4003"/>
                  </a:cubicBezTo>
                  <a:lnTo>
                    <a:pt x="16846" y="6505"/>
                  </a:lnTo>
                  <a:cubicBezTo>
                    <a:pt x="16779" y="7339"/>
                    <a:pt x="16312" y="8106"/>
                    <a:pt x="15612" y="8540"/>
                  </a:cubicBezTo>
                  <a:lnTo>
                    <a:pt x="7573" y="13243"/>
                  </a:lnTo>
                  <a:cubicBezTo>
                    <a:pt x="7406" y="13343"/>
                    <a:pt x="7206" y="13410"/>
                    <a:pt x="7006" y="13410"/>
                  </a:cubicBezTo>
                  <a:cubicBezTo>
                    <a:pt x="6605" y="13410"/>
                    <a:pt x="6339" y="13143"/>
                    <a:pt x="6339" y="12609"/>
                  </a:cubicBezTo>
                  <a:lnTo>
                    <a:pt x="6339" y="10374"/>
                  </a:lnTo>
                  <a:cubicBezTo>
                    <a:pt x="6402" y="9961"/>
                    <a:pt x="6102" y="9638"/>
                    <a:pt x="5726" y="9638"/>
                  </a:cubicBezTo>
                  <a:cubicBezTo>
                    <a:pt x="5708" y="9638"/>
                    <a:pt x="5690" y="9639"/>
                    <a:pt x="5671" y="9641"/>
                  </a:cubicBezTo>
                  <a:cubicBezTo>
                    <a:pt x="5438" y="9641"/>
                    <a:pt x="5238" y="9674"/>
                    <a:pt x="5071" y="9807"/>
                  </a:cubicBezTo>
                  <a:lnTo>
                    <a:pt x="3870" y="10475"/>
                  </a:lnTo>
                  <a:lnTo>
                    <a:pt x="3570" y="10641"/>
                  </a:lnTo>
                  <a:lnTo>
                    <a:pt x="1568" y="11775"/>
                  </a:lnTo>
                  <a:cubicBezTo>
                    <a:pt x="1468" y="11842"/>
                    <a:pt x="1368" y="11909"/>
                    <a:pt x="1268" y="12009"/>
                  </a:cubicBezTo>
                  <a:lnTo>
                    <a:pt x="1101" y="12142"/>
                  </a:lnTo>
                  <a:cubicBezTo>
                    <a:pt x="468" y="12743"/>
                    <a:pt x="67" y="13610"/>
                    <a:pt x="1" y="14511"/>
                  </a:cubicBezTo>
                  <a:lnTo>
                    <a:pt x="1" y="63779"/>
                  </a:lnTo>
                  <a:cubicBezTo>
                    <a:pt x="1" y="64480"/>
                    <a:pt x="368" y="64913"/>
                    <a:pt x="868" y="64913"/>
                  </a:cubicBezTo>
                  <a:cubicBezTo>
                    <a:pt x="1135" y="64880"/>
                    <a:pt x="1368" y="64813"/>
                    <a:pt x="1568" y="64680"/>
                  </a:cubicBezTo>
                  <a:lnTo>
                    <a:pt x="21950" y="52938"/>
                  </a:lnTo>
                  <a:cubicBezTo>
                    <a:pt x="22884" y="52338"/>
                    <a:pt x="23451" y="51304"/>
                    <a:pt x="23517" y="50203"/>
                  </a:cubicBezTo>
                  <a:lnTo>
                    <a:pt x="23517" y="1435"/>
                  </a:lnTo>
                  <a:cubicBezTo>
                    <a:pt x="23517" y="534"/>
                    <a:pt x="23050" y="0"/>
                    <a:pt x="22417"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80"/>
            <p:cNvSpPr/>
            <p:nvPr/>
          </p:nvSpPr>
          <p:spPr>
            <a:xfrm>
              <a:off x="4040375" y="4130900"/>
              <a:ext cx="92775" cy="118450"/>
            </a:xfrm>
            <a:custGeom>
              <a:rect b="b" l="l" r="r" t="t"/>
              <a:pathLst>
                <a:path extrusionOk="0" h="4738" w="3711">
                  <a:moveTo>
                    <a:pt x="1909" y="201"/>
                  </a:moveTo>
                  <a:lnTo>
                    <a:pt x="3444" y="1035"/>
                  </a:lnTo>
                  <a:lnTo>
                    <a:pt x="3010" y="1301"/>
                  </a:lnTo>
                  <a:cubicBezTo>
                    <a:pt x="2977" y="1301"/>
                    <a:pt x="2943" y="1335"/>
                    <a:pt x="2943" y="1368"/>
                  </a:cubicBezTo>
                  <a:lnTo>
                    <a:pt x="2943" y="3236"/>
                  </a:lnTo>
                  <a:lnTo>
                    <a:pt x="842" y="4470"/>
                  </a:lnTo>
                  <a:lnTo>
                    <a:pt x="842" y="2702"/>
                  </a:lnTo>
                  <a:cubicBezTo>
                    <a:pt x="842" y="2669"/>
                    <a:pt x="808" y="2636"/>
                    <a:pt x="775" y="2636"/>
                  </a:cubicBezTo>
                  <a:cubicBezTo>
                    <a:pt x="775" y="2619"/>
                    <a:pt x="767" y="2611"/>
                    <a:pt x="758" y="2611"/>
                  </a:cubicBezTo>
                  <a:cubicBezTo>
                    <a:pt x="750" y="2611"/>
                    <a:pt x="742" y="2619"/>
                    <a:pt x="742" y="2636"/>
                  </a:cubicBezTo>
                  <a:lnTo>
                    <a:pt x="675" y="2636"/>
                  </a:lnTo>
                  <a:lnTo>
                    <a:pt x="408" y="2802"/>
                  </a:lnTo>
                  <a:lnTo>
                    <a:pt x="1909" y="201"/>
                  </a:lnTo>
                  <a:close/>
                  <a:moveTo>
                    <a:pt x="1942" y="0"/>
                  </a:moveTo>
                  <a:cubicBezTo>
                    <a:pt x="1876" y="0"/>
                    <a:pt x="1842" y="0"/>
                    <a:pt x="1809" y="34"/>
                  </a:cubicBezTo>
                  <a:lnTo>
                    <a:pt x="74" y="3036"/>
                  </a:lnTo>
                  <a:cubicBezTo>
                    <a:pt x="0" y="3086"/>
                    <a:pt x="55" y="3172"/>
                    <a:pt x="115" y="3172"/>
                  </a:cubicBezTo>
                  <a:cubicBezTo>
                    <a:pt x="136" y="3172"/>
                    <a:pt x="157" y="3162"/>
                    <a:pt x="175" y="3136"/>
                  </a:cubicBezTo>
                  <a:lnTo>
                    <a:pt x="642" y="2903"/>
                  </a:lnTo>
                  <a:lnTo>
                    <a:pt x="642" y="4670"/>
                  </a:lnTo>
                  <a:cubicBezTo>
                    <a:pt x="642" y="4704"/>
                    <a:pt x="642" y="4737"/>
                    <a:pt x="675" y="4737"/>
                  </a:cubicBezTo>
                  <a:lnTo>
                    <a:pt x="775" y="4737"/>
                  </a:lnTo>
                  <a:lnTo>
                    <a:pt x="3077" y="3403"/>
                  </a:lnTo>
                  <a:cubicBezTo>
                    <a:pt x="3110" y="3403"/>
                    <a:pt x="3143" y="3370"/>
                    <a:pt x="3143" y="3336"/>
                  </a:cubicBezTo>
                  <a:lnTo>
                    <a:pt x="3143" y="1468"/>
                  </a:lnTo>
                  <a:lnTo>
                    <a:pt x="3677" y="1135"/>
                  </a:lnTo>
                  <a:cubicBezTo>
                    <a:pt x="3710" y="1101"/>
                    <a:pt x="3710" y="1101"/>
                    <a:pt x="3710" y="1068"/>
                  </a:cubicBezTo>
                  <a:cubicBezTo>
                    <a:pt x="3710" y="1035"/>
                    <a:pt x="3710" y="1001"/>
                    <a:pt x="3677" y="968"/>
                  </a:cubicBezTo>
                  <a:lnTo>
                    <a:pt x="1942"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80"/>
            <p:cNvSpPr/>
            <p:nvPr/>
          </p:nvSpPr>
          <p:spPr>
            <a:xfrm>
              <a:off x="4232350" y="4014950"/>
              <a:ext cx="82600" cy="110125"/>
            </a:xfrm>
            <a:custGeom>
              <a:rect b="b" l="l" r="r" t="t"/>
              <a:pathLst>
                <a:path extrusionOk="0" h="4405" w="3304">
                  <a:moveTo>
                    <a:pt x="2651" y="199"/>
                  </a:moveTo>
                  <a:cubicBezTo>
                    <a:pt x="2713" y="199"/>
                    <a:pt x="2774" y="227"/>
                    <a:pt x="2836" y="269"/>
                  </a:cubicBezTo>
                  <a:cubicBezTo>
                    <a:pt x="3036" y="469"/>
                    <a:pt x="3103" y="769"/>
                    <a:pt x="3070" y="1069"/>
                  </a:cubicBezTo>
                  <a:cubicBezTo>
                    <a:pt x="2903" y="2070"/>
                    <a:pt x="2536" y="3004"/>
                    <a:pt x="1936" y="3805"/>
                  </a:cubicBezTo>
                  <a:lnTo>
                    <a:pt x="1602" y="4205"/>
                  </a:lnTo>
                  <a:lnTo>
                    <a:pt x="1335" y="4138"/>
                  </a:lnTo>
                  <a:cubicBezTo>
                    <a:pt x="668" y="4005"/>
                    <a:pt x="234" y="3438"/>
                    <a:pt x="234" y="2770"/>
                  </a:cubicBezTo>
                  <a:cubicBezTo>
                    <a:pt x="201" y="2170"/>
                    <a:pt x="435" y="1570"/>
                    <a:pt x="868" y="1169"/>
                  </a:cubicBezTo>
                  <a:cubicBezTo>
                    <a:pt x="935" y="1103"/>
                    <a:pt x="1068" y="1036"/>
                    <a:pt x="1168" y="1036"/>
                  </a:cubicBezTo>
                  <a:cubicBezTo>
                    <a:pt x="1202" y="1036"/>
                    <a:pt x="1235" y="1036"/>
                    <a:pt x="1268" y="1069"/>
                  </a:cubicBezTo>
                  <a:cubicBezTo>
                    <a:pt x="1435" y="1169"/>
                    <a:pt x="1535" y="1336"/>
                    <a:pt x="1535" y="1536"/>
                  </a:cubicBezTo>
                  <a:cubicBezTo>
                    <a:pt x="1569" y="1603"/>
                    <a:pt x="1602" y="1636"/>
                    <a:pt x="1635" y="1636"/>
                  </a:cubicBezTo>
                  <a:cubicBezTo>
                    <a:pt x="1669" y="1636"/>
                    <a:pt x="1735" y="1603"/>
                    <a:pt x="1735" y="1570"/>
                  </a:cubicBezTo>
                  <a:cubicBezTo>
                    <a:pt x="1735" y="1536"/>
                    <a:pt x="1769" y="1536"/>
                    <a:pt x="1735" y="1503"/>
                  </a:cubicBezTo>
                  <a:cubicBezTo>
                    <a:pt x="1769" y="1503"/>
                    <a:pt x="1769" y="1470"/>
                    <a:pt x="1735" y="1470"/>
                  </a:cubicBezTo>
                  <a:cubicBezTo>
                    <a:pt x="1802" y="969"/>
                    <a:pt x="2102" y="502"/>
                    <a:pt x="2536" y="235"/>
                  </a:cubicBezTo>
                  <a:cubicBezTo>
                    <a:pt x="2574" y="210"/>
                    <a:pt x="2612" y="199"/>
                    <a:pt x="2651" y="199"/>
                  </a:cubicBezTo>
                  <a:close/>
                  <a:moveTo>
                    <a:pt x="2645" y="0"/>
                  </a:moveTo>
                  <a:cubicBezTo>
                    <a:pt x="2588" y="0"/>
                    <a:pt x="2528" y="12"/>
                    <a:pt x="2469" y="35"/>
                  </a:cubicBezTo>
                  <a:cubicBezTo>
                    <a:pt x="2036" y="269"/>
                    <a:pt x="1735" y="669"/>
                    <a:pt x="1635" y="1169"/>
                  </a:cubicBezTo>
                  <a:cubicBezTo>
                    <a:pt x="1569" y="1036"/>
                    <a:pt x="1469" y="936"/>
                    <a:pt x="1335" y="902"/>
                  </a:cubicBezTo>
                  <a:cubicBezTo>
                    <a:pt x="1272" y="881"/>
                    <a:pt x="1205" y="870"/>
                    <a:pt x="1138" y="870"/>
                  </a:cubicBezTo>
                  <a:cubicBezTo>
                    <a:pt x="994" y="870"/>
                    <a:pt x="849" y="922"/>
                    <a:pt x="735" y="1036"/>
                  </a:cubicBezTo>
                  <a:cubicBezTo>
                    <a:pt x="268" y="1470"/>
                    <a:pt x="1" y="2137"/>
                    <a:pt x="34" y="2804"/>
                  </a:cubicBezTo>
                  <a:cubicBezTo>
                    <a:pt x="34" y="3538"/>
                    <a:pt x="568" y="4205"/>
                    <a:pt x="1302" y="4338"/>
                  </a:cubicBezTo>
                  <a:lnTo>
                    <a:pt x="1669" y="4405"/>
                  </a:lnTo>
                  <a:cubicBezTo>
                    <a:pt x="1702" y="4405"/>
                    <a:pt x="1702" y="4405"/>
                    <a:pt x="1735" y="4372"/>
                  </a:cubicBezTo>
                  <a:lnTo>
                    <a:pt x="2069" y="3871"/>
                  </a:lnTo>
                  <a:cubicBezTo>
                    <a:pt x="2703" y="3037"/>
                    <a:pt x="3103" y="2070"/>
                    <a:pt x="3237" y="1069"/>
                  </a:cubicBezTo>
                  <a:cubicBezTo>
                    <a:pt x="3303" y="702"/>
                    <a:pt x="3203" y="335"/>
                    <a:pt x="2936" y="102"/>
                  </a:cubicBezTo>
                  <a:cubicBezTo>
                    <a:pt x="2850" y="37"/>
                    <a:pt x="2750" y="0"/>
                    <a:pt x="2645"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80"/>
            <p:cNvSpPr/>
            <p:nvPr/>
          </p:nvSpPr>
          <p:spPr>
            <a:xfrm>
              <a:off x="4439175" y="3964325"/>
              <a:ext cx="55900" cy="64025"/>
            </a:xfrm>
            <a:custGeom>
              <a:rect b="b" l="l" r="r" t="t"/>
              <a:pathLst>
                <a:path extrusionOk="0" h="2561" w="2236">
                  <a:moveTo>
                    <a:pt x="1668" y="192"/>
                  </a:moveTo>
                  <a:cubicBezTo>
                    <a:pt x="1702" y="192"/>
                    <a:pt x="1768" y="192"/>
                    <a:pt x="1802" y="226"/>
                  </a:cubicBezTo>
                  <a:cubicBezTo>
                    <a:pt x="1969" y="359"/>
                    <a:pt x="2069" y="559"/>
                    <a:pt x="2035" y="793"/>
                  </a:cubicBezTo>
                  <a:lnTo>
                    <a:pt x="2035" y="1260"/>
                  </a:lnTo>
                  <a:lnTo>
                    <a:pt x="201" y="2327"/>
                  </a:lnTo>
                  <a:lnTo>
                    <a:pt x="201" y="1960"/>
                  </a:lnTo>
                  <a:cubicBezTo>
                    <a:pt x="201" y="1393"/>
                    <a:pt x="467" y="859"/>
                    <a:pt x="934" y="526"/>
                  </a:cubicBezTo>
                  <a:lnTo>
                    <a:pt x="1401" y="259"/>
                  </a:lnTo>
                  <a:cubicBezTo>
                    <a:pt x="1468" y="192"/>
                    <a:pt x="1568" y="192"/>
                    <a:pt x="1668" y="192"/>
                  </a:cubicBezTo>
                  <a:close/>
                  <a:moveTo>
                    <a:pt x="1654" y="1"/>
                  </a:moveTo>
                  <a:cubicBezTo>
                    <a:pt x="1523" y="1"/>
                    <a:pt x="1389" y="45"/>
                    <a:pt x="1268" y="125"/>
                  </a:cubicBezTo>
                  <a:lnTo>
                    <a:pt x="834" y="359"/>
                  </a:lnTo>
                  <a:cubicBezTo>
                    <a:pt x="334" y="726"/>
                    <a:pt x="0" y="1326"/>
                    <a:pt x="0" y="1960"/>
                  </a:cubicBezTo>
                  <a:lnTo>
                    <a:pt x="0" y="2460"/>
                  </a:lnTo>
                  <a:cubicBezTo>
                    <a:pt x="0" y="2494"/>
                    <a:pt x="34" y="2527"/>
                    <a:pt x="34" y="2561"/>
                  </a:cubicBezTo>
                  <a:lnTo>
                    <a:pt x="134" y="2561"/>
                  </a:lnTo>
                  <a:lnTo>
                    <a:pt x="2169" y="1393"/>
                  </a:lnTo>
                  <a:cubicBezTo>
                    <a:pt x="2202" y="1360"/>
                    <a:pt x="2235" y="1326"/>
                    <a:pt x="2202" y="1293"/>
                  </a:cubicBezTo>
                  <a:lnTo>
                    <a:pt x="2202" y="793"/>
                  </a:lnTo>
                  <a:cubicBezTo>
                    <a:pt x="2235" y="492"/>
                    <a:pt x="2135" y="226"/>
                    <a:pt x="1902" y="59"/>
                  </a:cubicBezTo>
                  <a:cubicBezTo>
                    <a:pt x="1823" y="19"/>
                    <a:pt x="1739" y="1"/>
                    <a:pt x="165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80"/>
            <p:cNvSpPr/>
            <p:nvPr/>
          </p:nvSpPr>
          <p:spPr>
            <a:xfrm>
              <a:off x="4446675" y="3905625"/>
              <a:ext cx="40050" cy="54350"/>
            </a:xfrm>
            <a:custGeom>
              <a:rect b="b" l="l" r="r" t="t"/>
              <a:pathLst>
                <a:path extrusionOk="0" h="2174" w="1602">
                  <a:moveTo>
                    <a:pt x="1101" y="205"/>
                  </a:moveTo>
                  <a:cubicBezTo>
                    <a:pt x="1135" y="205"/>
                    <a:pt x="1168" y="205"/>
                    <a:pt x="1202" y="239"/>
                  </a:cubicBezTo>
                  <a:cubicBezTo>
                    <a:pt x="1335" y="339"/>
                    <a:pt x="1435" y="505"/>
                    <a:pt x="1402" y="706"/>
                  </a:cubicBezTo>
                  <a:cubicBezTo>
                    <a:pt x="1402" y="1173"/>
                    <a:pt x="1168" y="1640"/>
                    <a:pt x="768" y="1906"/>
                  </a:cubicBezTo>
                  <a:cubicBezTo>
                    <a:pt x="706" y="1948"/>
                    <a:pt x="631" y="1976"/>
                    <a:pt x="560" y="1976"/>
                  </a:cubicBezTo>
                  <a:cubicBezTo>
                    <a:pt x="516" y="1976"/>
                    <a:pt x="473" y="1965"/>
                    <a:pt x="434" y="1940"/>
                  </a:cubicBezTo>
                  <a:cubicBezTo>
                    <a:pt x="268" y="1840"/>
                    <a:pt x="201" y="1640"/>
                    <a:pt x="234" y="1473"/>
                  </a:cubicBezTo>
                  <a:cubicBezTo>
                    <a:pt x="234" y="1006"/>
                    <a:pt x="468" y="539"/>
                    <a:pt x="868" y="272"/>
                  </a:cubicBezTo>
                  <a:cubicBezTo>
                    <a:pt x="935" y="239"/>
                    <a:pt x="1001" y="205"/>
                    <a:pt x="1101" y="205"/>
                  </a:cubicBezTo>
                  <a:close/>
                  <a:moveTo>
                    <a:pt x="1055" y="0"/>
                  </a:moveTo>
                  <a:cubicBezTo>
                    <a:pt x="956" y="0"/>
                    <a:pt x="857" y="34"/>
                    <a:pt x="768" y="105"/>
                  </a:cubicBezTo>
                  <a:cubicBezTo>
                    <a:pt x="301" y="405"/>
                    <a:pt x="34" y="906"/>
                    <a:pt x="34" y="1473"/>
                  </a:cubicBezTo>
                  <a:cubicBezTo>
                    <a:pt x="1" y="1706"/>
                    <a:pt x="134" y="1940"/>
                    <a:pt x="334" y="2107"/>
                  </a:cubicBezTo>
                  <a:cubicBezTo>
                    <a:pt x="401" y="2140"/>
                    <a:pt x="468" y="2173"/>
                    <a:pt x="534" y="2173"/>
                  </a:cubicBezTo>
                  <a:cubicBezTo>
                    <a:pt x="668" y="2140"/>
                    <a:pt x="768" y="2107"/>
                    <a:pt x="868" y="2073"/>
                  </a:cubicBezTo>
                  <a:cubicBezTo>
                    <a:pt x="1302" y="1740"/>
                    <a:pt x="1568" y="1239"/>
                    <a:pt x="1568" y="706"/>
                  </a:cubicBezTo>
                  <a:cubicBezTo>
                    <a:pt x="1602" y="439"/>
                    <a:pt x="1502" y="205"/>
                    <a:pt x="1302" y="72"/>
                  </a:cubicBezTo>
                  <a:cubicBezTo>
                    <a:pt x="1224" y="25"/>
                    <a:pt x="1140" y="0"/>
                    <a:pt x="1055"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80"/>
            <p:cNvSpPr/>
            <p:nvPr/>
          </p:nvSpPr>
          <p:spPr>
            <a:xfrm>
              <a:off x="4164800" y="3259300"/>
              <a:ext cx="211025" cy="138100"/>
            </a:xfrm>
            <a:custGeom>
              <a:rect b="b" l="l" r="r" t="t"/>
              <a:pathLst>
                <a:path extrusionOk="0" h="5524" w="8441">
                  <a:moveTo>
                    <a:pt x="8179" y="0"/>
                  </a:moveTo>
                  <a:cubicBezTo>
                    <a:pt x="8110" y="0"/>
                    <a:pt x="8029" y="23"/>
                    <a:pt x="7940" y="73"/>
                  </a:cubicBezTo>
                  <a:lnTo>
                    <a:pt x="501" y="4376"/>
                  </a:lnTo>
                  <a:cubicBezTo>
                    <a:pt x="234" y="4576"/>
                    <a:pt x="34" y="4876"/>
                    <a:pt x="1" y="5210"/>
                  </a:cubicBezTo>
                  <a:cubicBezTo>
                    <a:pt x="1" y="5412"/>
                    <a:pt x="107" y="5524"/>
                    <a:pt x="258" y="5524"/>
                  </a:cubicBezTo>
                  <a:cubicBezTo>
                    <a:pt x="331" y="5524"/>
                    <a:pt x="414" y="5498"/>
                    <a:pt x="501" y="5443"/>
                  </a:cubicBezTo>
                  <a:lnTo>
                    <a:pt x="7940" y="1174"/>
                  </a:lnTo>
                  <a:cubicBezTo>
                    <a:pt x="8240" y="974"/>
                    <a:pt x="8440" y="673"/>
                    <a:pt x="8440" y="340"/>
                  </a:cubicBezTo>
                  <a:cubicBezTo>
                    <a:pt x="8440" y="129"/>
                    <a:pt x="8342" y="0"/>
                    <a:pt x="817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80"/>
            <p:cNvSpPr/>
            <p:nvPr/>
          </p:nvSpPr>
          <p:spPr>
            <a:xfrm>
              <a:off x="4135625" y="3297450"/>
              <a:ext cx="270225" cy="172500"/>
            </a:xfrm>
            <a:custGeom>
              <a:rect b="b" l="l" r="r" t="t"/>
              <a:pathLst>
                <a:path extrusionOk="0" h="6900" w="10809">
                  <a:moveTo>
                    <a:pt x="10551" y="1"/>
                  </a:moveTo>
                  <a:cubicBezTo>
                    <a:pt x="10478" y="1"/>
                    <a:pt x="10395" y="27"/>
                    <a:pt x="10308" y="81"/>
                  </a:cubicBezTo>
                  <a:lnTo>
                    <a:pt x="501" y="5752"/>
                  </a:lnTo>
                  <a:cubicBezTo>
                    <a:pt x="201" y="5919"/>
                    <a:pt x="0" y="6252"/>
                    <a:pt x="0" y="6586"/>
                  </a:cubicBezTo>
                  <a:cubicBezTo>
                    <a:pt x="0" y="6788"/>
                    <a:pt x="91" y="6900"/>
                    <a:pt x="243" y="6900"/>
                  </a:cubicBezTo>
                  <a:cubicBezTo>
                    <a:pt x="316" y="6900"/>
                    <a:pt x="403" y="6874"/>
                    <a:pt x="501" y="6819"/>
                  </a:cubicBezTo>
                  <a:lnTo>
                    <a:pt x="10308" y="1149"/>
                  </a:lnTo>
                  <a:cubicBezTo>
                    <a:pt x="10608" y="982"/>
                    <a:pt x="10775" y="682"/>
                    <a:pt x="10808" y="315"/>
                  </a:cubicBezTo>
                  <a:cubicBezTo>
                    <a:pt x="10808" y="112"/>
                    <a:pt x="10702" y="1"/>
                    <a:pt x="10551"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80"/>
            <p:cNvSpPr/>
            <p:nvPr/>
          </p:nvSpPr>
          <p:spPr>
            <a:xfrm>
              <a:off x="4048900" y="3471100"/>
              <a:ext cx="231025" cy="154600"/>
            </a:xfrm>
            <a:custGeom>
              <a:rect b="b" l="l" r="r" t="t"/>
              <a:pathLst>
                <a:path extrusionOk="0" h="6184" w="9241">
                  <a:moveTo>
                    <a:pt x="8964" y="1"/>
                  </a:moveTo>
                  <a:cubicBezTo>
                    <a:pt x="8896" y="1"/>
                    <a:pt x="8819" y="24"/>
                    <a:pt x="8740" y="74"/>
                  </a:cubicBezTo>
                  <a:lnTo>
                    <a:pt x="501" y="4810"/>
                  </a:lnTo>
                  <a:cubicBezTo>
                    <a:pt x="200" y="5010"/>
                    <a:pt x="34" y="5311"/>
                    <a:pt x="0" y="5678"/>
                  </a:cubicBezTo>
                  <a:lnTo>
                    <a:pt x="0" y="5844"/>
                  </a:lnTo>
                  <a:cubicBezTo>
                    <a:pt x="0" y="6055"/>
                    <a:pt x="116" y="6184"/>
                    <a:pt x="277" y="6184"/>
                  </a:cubicBezTo>
                  <a:cubicBezTo>
                    <a:pt x="345" y="6184"/>
                    <a:pt x="421" y="6161"/>
                    <a:pt x="501" y="6111"/>
                  </a:cubicBezTo>
                  <a:lnTo>
                    <a:pt x="8740" y="1341"/>
                  </a:lnTo>
                  <a:cubicBezTo>
                    <a:pt x="9007" y="1141"/>
                    <a:pt x="9207" y="841"/>
                    <a:pt x="9240" y="507"/>
                  </a:cubicBezTo>
                  <a:lnTo>
                    <a:pt x="9240" y="340"/>
                  </a:lnTo>
                  <a:cubicBezTo>
                    <a:pt x="9240" y="130"/>
                    <a:pt x="9125" y="1"/>
                    <a:pt x="896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80"/>
            <p:cNvSpPr/>
            <p:nvPr/>
          </p:nvSpPr>
          <p:spPr>
            <a:xfrm>
              <a:off x="4048900" y="3413925"/>
              <a:ext cx="461175" cy="323875"/>
            </a:xfrm>
            <a:custGeom>
              <a:rect b="b" l="l" r="r" t="t"/>
              <a:pathLst>
                <a:path extrusionOk="0" h="12955" w="18447">
                  <a:moveTo>
                    <a:pt x="18220" y="0"/>
                  </a:moveTo>
                  <a:cubicBezTo>
                    <a:pt x="18166" y="0"/>
                    <a:pt x="18106" y="19"/>
                    <a:pt x="18047" y="59"/>
                  </a:cubicBezTo>
                  <a:lnTo>
                    <a:pt x="401" y="10233"/>
                  </a:lnTo>
                  <a:cubicBezTo>
                    <a:pt x="167" y="10400"/>
                    <a:pt x="0" y="10633"/>
                    <a:pt x="0" y="10933"/>
                  </a:cubicBezTo>
                  <a:lnTo>
                    <a:pt x="0" y="12668"/>
                  </a:lnTo>
                  <a:cubicBezTo>
                    <a:pt x="0" y="12838"/>
                    <a:pt x="106" y="12955"/>
                    <a:pt x="253" y="12955"/>
                  </a:cubicBezTo>
                  <a:cubicBezTo>
                    <a:pt x="309" y="12955"/>
                    <a:pt x="370" y="12938"/>
                    <a:pt x="434" y="12902"/>
                  </a:cubicBezTo>
                  <a:lnTo>
                    <a:pt x="18047" y="2728"/>
                  </a:lnTo>
                  <a:cubicBezTo>
                    <a:pt x="18280" y="2561"/>
                    <a:pt x="18447" y="2294"/>
                    <a:pt x="18447" y="1994"/>
                  </a:cubicBezTo>
                  <a:lnTo>
                    <a:pt x="18447" y="292"/>
                  </a:lnTo>
                  <a:cubicBezTo>
                    <a:pt x="18447" y="105"/>
                    <a:pt x="18348" y="0"/>
                    <a:pt x="1822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80"/>
            <p:cNvSpPr/>
            <p:nvPr/>
          </p:nvSpPr>
          <p:spPr>
            <a:xfrm>
              <a:off x="4048900" y="3590700"/>
              <a:ext cx="461175" cy="324050"/>
            </a:xfrm>
            <a:custGeom>
              <a:rect b="b" l="l" r="r" t="t"/>
              <a:pathLst>
                <a:path extrusionOk="0" h="12962" w="18447">
                  <a:moveTo>
                    <a:pt x="18220" y="1"/>
                  </a:moveTo>
                  <a:cubicBezTo>
                    <a:pt x="18166" y="1"/>
                    <a:pt x="18106" y="20"/>
                    <a:pt x="18047" y="60"/>
                  </a:cubicBezTo>
                  <a:lnTo>
                    <a:pt x="401" y="10234"/>
                  </a:lnTo>
                  <a:cubicBezTo>
                    <a:pt x="167" y="10400"/>
                    <a:pt x="34" y="10667"/>
                    <a:pt x="0" y="10934"/>
                  </a:cubicBezTo>
                  <a:lnTo>
                    <a:pt x="0" y="12669"/>
                  </a:lnTo>
                  <a:cubicBezTo>
                    <a:pt x="0" y="12856"/>
                    <a:pt x="99" y="12961"/>
                    <a:pt x="238" y="12961"/>
                  </a:cubicBezTo>
                  <a:cubicBezTo>
                    <a:pt x="298" y="12961"/>
                    <a:pt x="364" y="12942"/>
                    <a:pt x="434" y="12902"/>
                  </a:cubicBezTo>
                  <a:lnTo>
                    <a:pt x="18047" y="2728"/>
                  </a:lnTo>
                  <a:cubicBezTo>
                    <a:pt x="18280" y="2562"/>
                    <a:pt x="18447" y="2295"/>
                    <a:pt x="18447" y="2028"/>
                  </a:cubicBezTo>
                  <a:lnTo>
                    <a:pt x="18447" y="293"/>
                  </a:lnTo>
                  <a:cubicBezTo>
                    <a:pt x="18447" y="106"/>
                    <a:pt x="18348" y="1"/>
                    <a:pt x="18220"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80"/>
            <p:cNvSpPr/>
            <p:nvPr/>
          </p:nvSpPr>
          <p:spPr>
            <a:xfrm>
              <a:off x="4048900" y="3647900"/>
              <a:ext cx="231025" cy="154075"/>
            </a:xfrm>
            <a:custGeom>
              <a:rect b="b" l="l" r="r" t="t"/>
              <a:pathLst>
                <a:path extrusionOk="0" h="6163" w="9241">
                  <a:moveTo>
                    <a:pt x="8964" y="1"/>
                  </a:moveTo>
                  <a:cubicBezTo>
                    <a:pt x="8896" y="1"/>
                    <a:pt x="8819" y="24"/>
                    <a:pt x="8740" y="73"/>
                  </a:cubicBezTo>
                  <a:lnTo>
                    <a:pt x="501" y="4810"/>
                  </a:lnTo>
                  <a:cubicBezTo>
                    <a:pt x="200" y="5010"/>
                    <a:pt x="34" y="5310"/>
                    <a:pt x="0" y="5644"/>
                  </a:cubicBezTo>
                  <a:lnTo>
                    <a:pt x="0" y="5811"/>
                  </a:lnTo>
                  <a:cubicBezTo>
                    <a:pt x="0" y="6032"/>
                    <a:pt x="127" y="6163"/>
                    <a:pt x="301" y="6163"/>
                  </a:cubicBezTo>
                  <a:cubicBezTo>
                    <a:pt x="363" y="6163"/>
                    <a:pt x="431" y="6146"/>
                    <a:pt x="501" y="6111"/>
                  </a:cubicBezTo>
                  <a:lnTo>
                    <a:pt x="8740" y="1341"/>
                  </a:lnTo>
                  <a:cubicBezTo>
                    <a:pt x="9007" y="1174"/>
                    <a:pt x="9207" y="841"/>
                    <a:pt x="9240" y="507"/>
                  </a:cubicBezTo>
                  <a:lnTo>
                    <a:pt x="9240" y="340"/>
                  </a:lnTo>
                  <a:cubicBezTo>
                    <a:pt x="9240" y="129"/>
                    <a:pt x="9125" y="1"/>
                    <a:pt x="896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80"/>
            <p:cNvSpPr/>
            <p:nvPr/>
          </p:nvSpPr>
          <p:spPr>
            <a:xfrm>
              <a:off x="4048900" y="3880575"/>
              <a:ext cx="192650" cy="187950"/>
            </a:xfrm>
            <a:custGeom>
              <a:rect b="b" l="l" r="r" t="t"/>
              <a:pathLst>
                <a:path extrusionOk="0" h="7518" w="7706">
                  <a:moveTo>
                    <a:pt x="7429" y="0"/>
                  </a:moveTo>
                  <a:cubicBezTo>
                    <a:pt x="7361" y="0"/>
                    <a:pt x="7285" y="23"/>
                    <a:pt x="7205" y="73"/>
                  </a:cubicBezTo>
                  <a:lnTo>
                    <a:pt x="501" y="3942"/>
                  </a:lnTo>
                  <a:cubicBezTo>
                    <a:pt x="234" y="4109"/>
                    <a:pt x="34" y="4409"/>
                    <a:pt x="0" y="4743"/>
                  </a:cubicBezTo>
                  <a:lnTo>
                    <a:pt x="0" y="7178"/>
                  </a:lnTo>
                  <a:cubicBezTo>
                    <a:pt x="0" y="7389"/>
                    <a:pt x="116" y="7518"/>
                    <a:pt x="277" y="7518"/>
                  </a:cubicBezTo>
                  <a:cubicBezTo>
                    <a:pt x="345" y="7518"/>
                    <a:pt x="421" y="7495"/>
                    <a:pt x="501" y="7445"/>
                  </a:cubicBezTo>
                  <a:lnTo>
                    <a:pt x="7205" y="3576"/>
                  </a:lnTo>
                  <a:cubicBezTo>
                    <a:pt x="7472" y="3375"/>
                    <a:pt x="7672" y="3075"/>
                    <a:pt x="7706" y="2742"/>
                  </a:cubicBezTo>
                  <a:lnTo>
                    <a:pt x="7706" y="340"/>
                  </a:lnTo>
                  <a:cubicBezTo>
                    <a:pt x="7706" y="129"/>
                    <a:pt x="7591" y="0"/>
                    <a:pt x="742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80"/>
            <p:cNvSpPr/>
            <p:nvPr/>
          </p:nvSpPr>
          <p:spPr>
            <a:xfrm>
              <a:off x="4318250" y="3725450"/>
              <a:ext cx="191825" cy="188800"/>
            </a:xfrm>
            <a:custGeom>
              <a:rect b="b" l="l" r="r" t="t"/>
              <a:pathLst>
                <a:path extrusionOk="0" h="7552" w="7673">
                  <a:moveTo>
                    <a:pt x="7396" y="1"/>
                  </a:moveTo>
                  <a:cubicBezTo>
                    <a:pt x="7328" y="1"/>
                    <a:pt x="7252" y="24"/>
                    <a:pt x="7172" y="74"/>
                  </a:cubicBezTo>
                  <a:lnTo>
                    <a:pt x="468" y="3943"/>
                  </a:lnTo>
                  <a:cubicBezTo>
                    <a:pt x="201" y="4143"/>
                    <a:pt x="1" y="4443"/>
                    <a:pt x="1" y="4777"/>
                  </a:cubicBezTo>
                  <a:lnTo>
                    <a:pt x="1" y="7212"/>
                  </a:lnTo>
                  <a:cubicBezTo>
                    <a:pt x="1" y="7423"/>
                    <a:pt x="99" y="7552"/>
                    <a:pt x="251" y="7552"/>
                  </a:cubicBezTo>
                  <a:cubicBezTo>
                    <a:pt x="315" y="7552"/>
                    <a:pt x="388" y="7528"/>
                    <a:pt x="468" y="7479"/>
                  </a:cubicBezTo>
                  <a:lnTo>
                    <a:pt x="7172" y="3609"/>
                  </a:lnTo>
                  <a:cubicBezTo>
                    <a:pt x="7473" y="3443"/>
                    <a:pt x="7639" y="3109"/>
                    <a:pt x="7673" y="2776"/>
                  </a:cubicBezTo>
                  <a:lnTo>
                    <a:pt x="7673" y="340"/>
                  </a:lnTo>
                  <a:cubicBezTo>
                    <a:pt x="7673" y="130"/>
                    <a:pt x="7558" y="1"/>
                    <a:pt x="739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80"/>
            <p:cNvSpPr/>
            <p:nvPr/>
          </p:nvSpPr>
          <p:spPr>
            <a:xfrm>
              <a:off x="4131450" y="3202425"/>
              <a:ext cx="52575" cy="102075"/>
            </a:xfrm>
            <a:custGeom>
              <a:rect b="b" l="l" r="r" t="t"/>
              <a:pathLst>
                <a:path extrusionOk="0" h="4083" w="2103">
                  <a:moveTo>
                    <a:pt x="1435" y="1"/>
                  </a:moveTo>
                  <a:cubicBezTo>
                    <a:pt x="1321" y="1"/>
                    <a:pt x="1188" y="44"/>
                    <a:pt x="1035" y="146"/>
                  </a:cubicBezTo>
                  <a:cubicBezTo>
                    <a:pt x="835" y="246"/>
                    <a:pt x="668" y="413"/>
                    <a:pt x="534" y="580"/>
                  </a:cubicBezTo>
                  <a:cubicBezTo>
                    <a:pt x="368" y="747"/>
                    <a:pt x="268" y="947"/>
                    <a:pt x="201" y="1180"/>
                  </a:cubicBezTo>
                  <a:cubicBezTo>
                    <a:pt x="101" y="1381"/>
                    <a:pt x="67" y="1614"/>
                    <a:pt x="67" y="1814"/>
                  </a:cubicBezTo>
                  <a:cubicBezTo>
                    <a:pt x="67" y="2148"/>
                    <a:pt x="134" y="2348"/>
                    <a:pt x="268" y="2448"/>
                  </a:cubicBezTo>
                  <a:cubicBezTo>
                    <a:pt x="341" y="2485"/>
                    <a:pt x="444" y="2511"/>
                    <a:pt x="566" y="2511"/>
                  </a:cubicBezTo>
                  <a:cubicBezTo>
                    <a:pt x="667" y="2511"/>
                    <a:pt x="781" y="2493"/>
                    <a:pt x="901" y="2448"/>
                  </a:cubicBezTo>
                  <a:cubicBezTo>
                    <a:pt x="1035" y="2415"/>
                    <a:pt x="1135" y="2381"/>
                    <a:pt x="1235" y="2381"/>
                  </a:cubicBezTo>
                  <a:cubicBezTo>
                    <a:pt x="1302" y="2381"/>
                    <a:pt x="1335" y="2381"/>
                    <a:pt x="1368" y="2415"/>
                  </a:cubicBezTo>
                  <a:cubicBezTo>
                    <a:pt x="1402" y="2448"/>
                    <a:pt x="1435" y="2481"/>
                    <a:pt x="1435" y="2581"/>
                  </a:cubicBezTo>
                  <a:cubicBezTo>
                    <a:pt x="1435" y="2681"/>
                    <a:pt x="1402" y="2782"/>
                    <a:pt x="1335" y="2882"/>
                  </a:cubicBezTo>
                  <a:cubicBezTo>
                    <a:pt x="1268" y="2948"/>
                    <a:pt x="1168" y="3048"/>
                    <a:pt x="1068" y="3115"/>
                  </a:cubicBezTo>
                  <a:cubicBezTo>
                    <a:pt x="970" y="3164"/>
                    <a:pt x="909" y="3195"/>
                    <a:pt x="856" y="3195"/>
                  </a:cubicBezTo>
                  <a:cubicBezTo>
                    <a:pt x="837" y="3195"/>
                    <a:pt x="819" y="3191"/>
                    <a:pt x="801" y="3182"/>
                  </a:cubicBezTo>
                  <a:cubicBezTo>
                    <a:pt x="735" y="3182"/>
                    <a:pt x="701" y="3115"/>
                    <a:pt x="668" y="3048"/>
                  </a:cubicBezTo>
                  <a:cubicBezTo>
                    <a:pt x="634" y="3048"/>
                    <a:pt x="634" y="3015"/>
                    <a:pt x="601" y="3015"/>
                  </a:cubicBezTo>
                  <a:cubicBezTo>
                    <a:pt x="601" y="3015"/>
                    <a:pt x="568" y="3015"/>
                    <a:pt x="534" y="3048"/>
                  </a:cubicBezTo>
                  <a:lnTo>
                    <a:pt x="101" y="3315"/>
                  </a:lnTo>
                  <a:cubicBezTo>
                    <a:pt x="67" y="3315"/>
                    <a:pt x="34" y="3349"/>
                    <a:pt x="34" y="3349"/>
                  </a:cubicBezTo>
                  <a:cubicBezTo>
                    <a:pt x="34" y="3382"/>
                    <a:pt x="1" y="3415"/>
                    <a:pt x="1" y="3449"/>
                  </a:cubicBezTo>
                  <a:cubicBezTo>
                    <a:pt x="1" y="3649"/>
                    <a:pt x="67" y="3782"/>
                    <a:pt x="134" y="3916"/>
                  </a:cubicBezTo>
                  <a:cubicBezTo>
                    <a:pt x="234" y="4016"/>
                    <a:pt x="334" y="4082"/>
                    <a:pt x="501" y="4082"/>
                  </a:cubicBezTo>
                  <a:cubicBezTo>
                    <a:pt x="634" y="4082"/>
                    <a:pt x="835" y="4049"/>
                    <a:pt x="1068" y="3916"/>
                  </a:cubicBezTo>
                  <a:cubicBezTo>
                    <a:pt x="1268" y="3782"/>
                    <a:pt x="1435" y="3649"/>
                    <a:pt x="1602" y="3449"/>
                  </a:cubicBezTo>
                  <a:cubicBezTo>
                    <a:pt x="1735" y="3282"/>
                    <a:pt x="1869" y="3048"/>
                    <a:pt x="1969" y="2848"/>
                  </a:cubicBezTo>
                  <a:cubicBezTo>
                    <a:pt x="2035" y="2615"/>
                    <a:pt x="2102" y="2381"/>
                    <a:pt x="2102" y="2148"/>
                  </a:cubicBezTo>
                  <a:cubicBezTo>
                    <a:pt x="2102" y="1914"/>
                    <a:pt x="2069" y="1747"/>
                    <a:pt x="2002" y="1647"/>
                  </a:cubicBezTo>
                  <a:cubicBezTo>
                    <a:pt x="1935" y="1547"/>
                    <a:pt x="1835" y="1481"/>
                    <a:pt x="1735" y="1481"/>
                  </a:cubicBezTo>
                  <a:cubicBezTo>
                    <a:pt x="1700" y="1472"/>
                    <a:pt x="1661" y="1468"/>
                    <a:pt x="1620" y="1468"/>
                  </a:cubicBezTo>
                  <a:cubicBezTo>
                    <a:pt x="1508" y="1468"/>
                    <a:pt x="1372" y="1498"/>
                    <a:pt x="1202" y="1547"/>
                  </a:cubicBezTo>
                  <a:cubicBezTo>
                    <a:pt x="1084" y="1571"/>
                    <a:pt x="982" y="1594"/>
                    <a:pt x="910" y="1594"/>
                  </a:cubicBezTo>
                  <a:cubicBezTo>
                    <a:pt x="879" y="1594"/>
                    <a:pt x="854" y="1590"/>
                    <a:pt x="835" y="1581"/>
                  </a:cubicBezTo>
                  <a:cubicBezTo>
                    <a:pt x="768" y="1581"/>
                    <a:pt x="735" y="1514"/>
                    <a:pt x="735" y="1414"/>
                  </a:cubicBezTo>
                  <a:cubicBezTo>
                    <a:pt x="735" y="1314"/>
                    <a:pt x="768" y="1214"/>
                    <a:pt x="801" y="1147"/>
                  </a:cubicBezTo>
                  <a:cubicBezTo>
                    <a:pt x="868" y="1047"/>
                    <a:pt x="935" y="980"/>
                    <a:pt x="1035" y="947"/>
                  </a:cubicBezTo>
                  <a:cubicBezTo>
                    <a:pt x="1101" y="880"/>
                    <a:pt x="1168" y="880"/>
                    <a:pt x="1235" y="880"/>
                  </a:cubicBezTo>
                  <a:cubicBezTo>
                    <a:pt x="1302" y="914"/>
                    <a:pt x="1335" y="947"/>
                    <a:pt x="1335" y="1014"/>
                  </a:cubicBezTo>
                  <a:cubicBezTo>
                    <a:pt x="1359" y="1037"/>
                    <a:pt x="1382" y="1061"/>
                    <a:pt x="1418" y="1061"/>
                  </a:cubicBezTo>
                  <a:cubicBezTo>
                    <a:pt x="1432" y="1061"/>
                    <a:pt x="1449" y="1057"/>
                    <a:pt x="1468" y="1047"/>
                  </a:cubicBezTo>
                  <a:lnTo>
                    <a:pt x="1935" y="747"/>
                  </a:lnTo>
                  <a:cubicBezTo>
                    <a:pt x="1969" y="747"/>
                    <a:pt x="1969" y="713"/>
                    <a:pt x="2002" y="680"/>
                  </a:cubicBezTo>
                  <a:cubicBezTo>
                    <a:pt x="2002" y="647"/>
                    <a:pt x="2002" y="647"/>
                    <a:pt x="2002" y="613"/>
                  </a:cubicBezTo>
                  <a:cubicBezTo>
                    <a:pt x="2002" y="447"/>
                    <a:pt x="1969" y="313"/>
                    <a:pt x="1869" y="213"/>
                  </a:cubicBezTo>
                  <a:cubicBezTo>
                    <a:pt x="1802" y="80"/>
                    <a:pt x="1702" y="13"/>
                    <a:pt x="1535" y="13"/>
                  </a:cubicBezTo>
                  <a:cubicBezTo>
                    <a:pt x="1504" y="5"/>
                    <a:pt x="1470" y="1"/>
                    <a:pt x="143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80"/>
            <p:cNvSpPr/>
            <p:nvPr/>
          </p:nvSpPr>
          <p:spPr>
            <a:xfrm>
              <a:off x="4190675" y="3175225"/>
              <a:ext cx="15025" cy="103225"/>
            </a:xfrm>
            <a:custGeom>
              <a:rect b="b" l="l" r="r" t="t"/>
              <a:pathLst>
                <a:path extrusionOk="0" h="4129" w="601">
                  <a:moveTo>
                    <a:pt x="534" y="0"/>
                  </a:moveTo>
                  <a:lnTo>
                    <a:pt x="100" y="267"/>
                  </a:lnTo>
                  <a:cubicBezTo>
                    <a:pt x="67" y="267"/>
                    <a:pt x="67" y="300"/>
                    <a:pt x="33" y="334"/>
                  </a:cubicBezTo>
                  <a:cubicBezTo>
                    <a:pt x="33" y="367"/>
                    <a:pt x="0" y="400"/>
                    <a:pt x="0" y="434"/>
                  </a:cubicBezTo>
                  <a:lnTo>
                    <a:pt x="0" y="934"/>
                  </a:lnTo>
                  <a:cubicBezTo>
                    <a:pt x="0" y="967"/>
                    <a:pt x="33" y="1001"/>
                    <a:pt x="33" y="1001"/>
                  </a:cubicBezTo>
                  <a:cubicBezTo>
                    <a:pt x="50" y="1017"/>
                    <a:pt x="58" y="1026"/>
                    <a:pt x="67" y="1026"/>
                  </a:cubicBezTo>
                  <a:cubicBezTo>
                    <a:pt x="75" y="1026"/>
                    <a:pt x="83" y="1017"/>
                    <a:pt x="100" y="1001"/>
                  </a:cubicBezTo>
                  <a:lnTo>
                    <a:pt x="534" y="767"/>
                  </a:lnTo>
                  <a:cubicBezTo>
                    <a:pt x="534" y="734"/>
                    <a:pt x="567" y="734"/>
                    <a:pt x="600" y="701"/>
                  </a:cubicBezTo>
                  <a:cubicBezTo>
                    <a:pt x="600" y="667"/>
                    <a:pt x="600" y="601"/>
                    <a:pt x="600" y="567"/>
                  </a:cubicBezTo>
                  <a:lnTo>
                    <a:pt x="600" y="100"/>
                  </a:lnTo>
                  <a:cubicBezTo>
                    <a:pt x="600" y="33"/>
                    <a:pt x="600" y="33"/>
                    <a:pt x="600" y="0"/>
                  </a:cubicBezTo>
                  <a:close/>
                  <a:moveTo>
                    <a:pt x="534" y="1134"/>
                  </a:moveTo>
                  <a:lnTo>
                    <a:pt x="100" y="1401"/>
                  </a:lnTo>
                  <a:cubicBezTo>
                    <a:pt x="67" y="1401"/>
                    <a:pt x="67" y="1434"/>
                    <a:pt x="33" y="1468"/>
                  </a:cubicBezTo>
                  <a:cubicBezTo>
                    <a:pt x="33" y="1501"/>
                    <a:pt x="0" y="1535"/>
                    <a:pt x="0" y="1568"/>
                  </a:cubicBezTo>
                  <a:lnTo>
                    <a:pt x="0" y="4036"/>
                  </a:lnTo>
                  <a:cubicBezTo>
                    <a:pt x="0" y="4070"/>
                    <a:pt x="33" y="4103"/>
                    <a:pt x="33" y="4103"/>
                  </a:cubicBezTo>
                  <a:cubicBezTo>
                    <a:pt x="50" y="4120"/>
                    <a:pt x="58" y="4128"/>
                    <a:pt x="67" y="4128"/>
                  </a:cubicBezTo>
                  <a:cubicBezTo>
                    <a:pt x="75" y="4128"/>
                    <a:pt x="83" y="4120"/>
                    <a:pt x="100" y="4103"/>
                  </a:cubicBezTo>
                  <a:lnTo>
                    <a:pt x="534" y="3870"/>
                  </a:lnTo>
                  <a:cubicBezTo>
                    <a:pt x="534" y="3836"/>
                    <a:pt x="567" y="3836"/>
                    <a:pt x="600" y="3803"/>
                  </a:cubicBezTo>
                  <a:cubicBezTo>
                    <a:pt x="600" y="3769"/>
                    <a:pt x="600" y="3736"/>
                    <a:pt x="600" y="3669"/>
                  </a:cubicBezTo>
                  <a:lnTo>
                    <a:pt x="600" y="1234"/>
                  </a:lnTo>
                  <a:cubicBezTo>
                    <a:pt x="600" y="1168"/>
                    <a:pt x="600" y="1168"/>
                    <a:pt x="600" y="1134"/>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80"/>
            <p:cNvSpPr/>
            <p:nvPr/>
          </p:nvSpPr>
          <p:spPr>
            <a:xfrm>
              <a:off x="4214025" y="3171875"/>
              <a:ext cx="45875" cy="112825"/>
            </a:xfrm>
            <a:custGeom>
              <a:rect b="b" l="l" r="r" t="t"/>
              <a:pathLst>
                <a:path extrusionOk="0" h="4513" w="1835">
                  <a:moveTo>
                    <a:pt x="1059" y="1118"/>
                  </a:moveTo>
                  <a:cubicBezTo>
                    <a:pt x="1092" y="1118"/>
                    <a:pt x="1118" y="1135"/>
                    <a:pt x="1134" y="1168"/>
                  </a:cubicBezTo>
                  <a:cubicBezTo>
                    <a:pt x="1201" y="1235"/>
                    <a:pt x="1201" y="1335"/>
                    <a:pt x="1234" y="1468"/>
                  </a:cubicBezTo>
                  <a:cubicBezTo>
                    <a:pt x="1234" y="1502"/>
                    <a:pt x="1234" y="1535"/>
                    <a:pt x="1234" y="1635"/>
                  </a:cubicBezTo>
                  <a:cubicBezTo>
                    <a:pt x="1234" y="1702"/>
                    <a:pt x="1234" y="1769"/>
                    <a:pt x="1234" y="1802"/>
                  </a:cubicBezTo>
                  <a:cubicBezTo>
                    <a:pt x="1201" y="1935"/>
                    <a:pt x="1201" y="2069"/>
                    <a:pt x="1134" y="2202"/>
                  </a:cubicBezTo>
                  <a:cubicBezTo>
                    <a:pt x="1101" y="2302"/>
                    <a:pt x="1034" y="2402"/>
                    <a:pt x="934" y="2436"/>
                  </a:cubicBezTo>
                  <a:cubicBezTo>
                    <a:pt x="874" y="2466"/>
                    <a:pt x="828" y="2482"/>
                    <a:pt x="792" y="2482"/>
                  </a:cubicBezTo>
                  <a:cubicBezTo>
                    <a:pt x="747" y="2482"/>
                    <a:pt x="719" y="2457"/>
                    <a:pt x="701" y="2402"/>
                  </a:cubicBezTo>
                  <a:cubicBezTo>
                    <a:pt x="634" y="2336"/>
                    <a:pt x="634" y="2169"/>
                    <a:pt x="634" y="1969"/>
                  </a:cubicBezTo>
                  <a:lnTo>
                    <a:pt x="634" y="1869"/>
                  </a:lnTo>
                  <a:cubicBezTo>
                    <a:pt x="634" y="1702"/>
                    <a:pt x="667" y="1568"/>
                    <a:pt x="701" y="1435"/>
                  </a:cubicBezTo>
                  <a:cubicBezTo>
                    <a:pt x="734" y="1335"/>
                    <a:pt x="834" y="1235"/>
                    <a:pt x="934" y="1168"/>
                  </a:cubicBezTo>
                  <a:cubicBezTo>
                    <a:pt x="984" y="1135"/>
                    <a:pt x="1026" y="1118"/>
                    <a:pt x="1059" y="1118"/>
                  </a:cubicBezTo>
                  <a:close/>
                  <a:moveTo>
                    <a:pt x="1768" y="1"/>
                  </a:moveTo>
                  <a:lnTo>
                    <a:pt x="1334" y="234"/>
                  </a:lnTo>
                  <a:cubicBezTo>
                    <a:pt x="1301" y="268"/>
                    <a:pt x="1301" y="301"/>
                    <a:pt x="1268" y="334"/>
                  </a:cubicBezTo>
                  <a:cubicBezTo>
                    <a:pt x="1268" y="368"/>
                    <a:pt x="1268" y="401"/>
                    <a:pt x="1268" y="434"/>
                  </a:cubicBezTo>
                  <a:lnTo>
                    <a:pt x="1268" y="634"/>
                  </a:lnTo>
                  <a:cubicBezTo>
                    <a:pt x="1201" y="534"/>
                    <a:pt x="1134" y="501"/>
                    <a:pt x="1034" y="468"/>
                  </a:cubicBezTo>
                  <a:cubicBezTo>
                    <a:pt x="934" y="468"/>
                    <a:pt x="834" y="501"/>
                    <a:pt x="734" y="568"/>
                  </a:cubicBezTo>
                  <a:cubicBezTo>
                    <a:pt x="500" y="701"/>
                    <a:pt x="300" y="935"/>
                    <a:pt x="167" y="1235"/>
                  </a:cubicBezTo>
                  <a:cubicBezTo>
                    <a:pt x="67" y="1535"/>
                    <a:pt x="0" y="1902"/>
                    <a:pt x="0" y="2336"/>
                  </a:cubicBezTo>
                  <a:lnTo>
                    <a:pt x="0" y="2469"/>
                  </a:lnTo>
                  <a:cubicBezTo>
                    <a:pt x="0" y="2869"/>
                    <a:pt x="67" y="3136"/>
                    <a:pt x="200" y="3270"/>
                  </a:cubicBezTo>
                  <a:cubicBezTo>
                    <a:pt x="267" y="3336"/>
                    <a:pt x="342" y="3370"/>
                    <a:pt x="430" y="3370"/>
                  </a:cubicBezTo>
                  <a:cubicBezTo>
                    <a:pt x="517" y="3370"/>
                    <a:pt x="617" y="3336"/>
                    <a:pt x="734" y="3270"/>
                  </a:cubicBezTo>
                  <a:cubicBezTo>
                    <a:pt x="934" y="3136"/>
                    <a:pt x="1101" y="2969"/>
                    <a:pt x="1234" y="2703"/>
                  </a:cubicBezTo>
                  <a:lnTo>
                    <a:pt x="1234" y="3036"/>
                  </a:lnTo>
                  <a:cubicBezTo>
                    <a:pt x="1234" y="3236"/>
                    <a:pt x="1201" y="3370"/>
                    <a:pt x="1134" y="3470"/>
                  </a:cubicBezTo>
                  <a:cubicBezTo>
                    <a:pt x="1101" y="3570"/>
                    <a:pt x="1034" y="3637"/>
                    <a:pt x="934" y="3703"/>
                  </a:cubicBezTo>
                  <a:cubicBezTo>
                    <a:pt x="887" y="3727"/>
                    <a:pt x="840" y="3750"/>
                    <a:pt x="804" y="3750"/>
                  </a:cubicBezTo>
                  <a:cubicBezTo>
                    <a:pt x="790" y="3750"/>
                    <a:pt x="777" y="3746"/>
                    <a:pt x="767" y="3737"/>
                  </a:cubicBezTo>
                  <a:cubicBezTo>
                    <a:pt x="734" y="3703"/>
                    <a:pt x="701" y="3670"/>
                    <a:pt x="667" y="3603"/>
                  </a:cubicBezTo>
                  <a:cubicBezTo>
                    <a:pt x="667" y="3570"/>
                    <a:pt x="634" y="3570"/>
                    <a:pt x="634" y="3537"/>
                  </a:cubicBezTo>
                  <a:cubicBezTo>
                    <a:pt x="634" y="3537"/>
                    <a:pt x="600" y="3537"/>
                    <a:pt x="567" y="3570"/>
                  </a:cubicBezTo>
                  <a:lnTo>
                    <a:pt x="133" y="3837"/>
                  </a:lnTo>
                  <a:cubicBezTo>
                    <a:pt x="100" y="3837"/>
                    <a:pt x="67" y="3870"/>
                    <a:pt x="67" y="3903"/>
                  </a:cubicBezTo>
                  <a:cubicBezTo>
                    <a:pt x="33" y="3937"/>
                    <a:pt x="33" y="3970"/>
                    <a:pt x="33" y="4004"/>
                  </a:cubicBezTo>
                  <a:cubicBezTo>
                    <a:pt x="33" y="4104"/>
                    <a:pt x="67" y="4204"/>
                    <a:pt x="133" y="4304"/>
                  </a:cubicBezTo>
                  <a:cubicBezTo>
                    <a:pt x="167" y="4404"/>
                    <a:pt x="267" y="4471"/>
                    <a:pt x="400" y="4504"/>
                  </a:cubicBezTo>
                  <a:cubicBezTo>
                    <a:pt x="430" y="4510"/>
                    <a:pt x="459" y="4513"/>
                    <a:pt x="489" y="4513"/>
                  </a:cubicBezTo>
                  <a:cubicBezTo>
                    <a:pt x="627" y="4513"/>
                    <a:pt x="769" y="4453"/>
                    <a:pt x="934" y="4370"/>
                  </a:cubicBezTo>
                  <a:cubicBezTo>
                    <a:pt x="1234" y="4204"/>
                    <a:pt x="1468" y="3970"/>
                    <a:pt x="1601" y="3670"/>
                  </a:cubicBezTo>
                  <a:cubicBezTo>
                    <a:pt x="1768" y="3370"/>
                    <a:pt x="1835" y="3003"/>
                    <a:pt x="1835" y="2603"/>
                  </a:cubicBezTo>
                  <a:lnTo>
                    <a:pt x="1835" y="101"/>
                  </a:lnTo>
                  <a:cubicBezTo>
                    <a:pt x="1835" y="67"/>
                    <a:pt x="1835" y="34"/>
                    <a:pt x="180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80"/>
            <p:cNvSpPr/>
            <p:nvPr/>
          </p:nvSpPr>
          <p:spPr>
            <a:xfrm>
              <a:off x="4269875" y="3144875"/>
              <a:ext cx="45900" cy="87075"/>
            </a:xfrm>
            <a:custGeom>
              <a:rect b="b" l="l" r="r" t="t"/>
              <a:pathLst>
                <a:path extrusionOk="0" h="3483" w="1836">
                  <a:moveTo>
                    <a:pt x="1421" y="0"/>
                  </a:moveTo>
                  <a:cubicBezTo>
                    <a:pt x="1346" y="0"/>
                    <a:pt x="1266" y="31"/>
                    <a:pt x="1168" y="80"/>
                  </a:cubicBezTo>
                  <a:cubicBezTo>
                    <a:pt x="1035" y="147"/>
                    <a:pt x="935" y="247"/>
                    <a:pt x="835" y="380"/>
                  </a:cubicBezTo>
                  <a:cubicBezTo>
                    <a:pt x="735" y="514"/>
                    <a:pt x="668" y="647"/>
                    <a:pt x="601" y="780"/>
                  </a:cubicBezTo>
                  <a:lnTo>
                    <a:pt x="601" y="580"/>
                  </a:lnTo>
                  <a:cubicBezTo>
                    <a:pt x="601" y="547"/>
                    <a:pt x="601" y="514"/>
                    <a:pt x="568" y="514"/>
                  </a:cubicBezTo>
                  <a:cubicBezTo>
                    <a:pt x="568" y="497"/>
                    <a:pt x="560" y="489"/>
                    <a:pt x="547" y="489"/>
                  </a:cubicBezTo>
                  <a:cubicBezTo>
                    <a:pt x="535" y="489"/>
                    <a:pt x="518" y="497"/>
                    <a:pt x="501" y="514"/>
                  </a:cubicBezTo>
                  <a:lnTo>
                    <a:pt x="101" y="747"/>
                  </a:lnTo>
                  <a:cubicBezTo>
                    <a:pt x="68" y="780"/>
                    <a:pt x="34" y="780"/>
                    <a:pt x="34" y="814"/>
                  </a:cubicBezTo>
                  <a:cubicBezTo>
                    <a:pt x="1" y="847"/>
                    <a:pt x="1" y="881"/>
                    <a:pt x="1" y="947"/>
                  </a:cubicBezTo>
                  <a:lnTo>
                    <a:pt x="1" y="3416"/>
                  </a:lnTo>
                  <a:cubicBezTo>
                    <a:pt x="1" y="3449"/>
                    <a:pt x="1" y="3449"/>
                    <a:pt x="34" y="3482"/>
                  </a:cubicBezTo>
                  <a:lnTo>
                    <a:pt x="101" y="3482"/>
                  </a:lnTo>
                  <a:lnTo>
                    <a:pt x="535" y="3216"/>
                  </a:lnTo>
                  <a:cubicBezTo>
                    <a:pt x="568" y="3216"/>
                    <a:pt x="601" y="3182"/>
                    <a:pt x="601" y="3149"/>
                  </a:cubicBezTo>
                  <a:cubicBezTo>
                    <a:pt x="635" y="3115"/>
                    <a:pt x="635" y="3082"/>
                    <a:pt x="635" y="3049"/>
                  </a:cubicBezTo>
                  <a:lnTo>
                    <a:pt x="635" y="1614"/>
                  </a:lnTo>
                  <a:cubicBezTo>
                    <a:pt x="635" y="1448"/>
                    <a:pt x="668" y="1314"/>
                    <a:pt x="701" y="1214"/>
                  </a:cubicBezTo>
                  <a:cubicBezTo>
                    <a:pt x="768" y="1081"/>
                    <a:pt x="835" y="1014"/>
                    <a:pt x="935" y="947"/>
                  </a:cubicBezTo>
                  <a:cubicBezTo>
                    <a:pt x="968" y="914"/>
                    <a:pt x="1002" y="897"/>
                    <a:pt x="1035" y="897"/>
                  </a:cubicBezTo>
                  <a:cubicBezTo>
                    <a:pt x="1068" y="897"/>
                    <a:pt x="1102" y="914"/>
                    <a:pt x="1135" y="947"/>
                  </a:cubicBezTo>
                  <a:cubicBezTo>
                    <a:pt x="1168" y="1014"/>
                    <a:pt x="1202" y="1114"/>
                    <a:pt x="1202" y="1281"/>
                  </a:cubicBezTo>
                  <a:lnTo>
                    <a:pt x="1202" y="2682"/>
                  </a:lnTo>
                  <a:cubicBezTo>
                    <a:pt x="1202" y="2749"/>
                    <a:pt x="1202" y="2749"/>
                    <a:pt x="1235" y="2782"/>
                  </a:cubicBezTo>
                  <a:lnTo>
                    <a:pt x="1302" y="2782"/>
                  </a:lnTo>
                  <a:lnTo>
                    <a:pt x="1736" y="2515"/>
                  </a:lnTo>
                  <a:cubicBezTo>
                    <a:pt x="1769" y="2482"/>
                    <a:pt x="1802" y="2482"/>
                    <a:pt x="1802" y="2448"/>
                  </a:cubicBezTo>
                  <a:cubicBezTo>
                    <a:pt x="1836" y="2415"/>
                    <a:pt x="1836" y="2348"/>
                    <a:pt x="1836" y="2315"/>
                  </a:cubicBezTo>
                  <a:lnTo>
                    <a:pt x="1836" y="881"/>
                  </a:lnTo>
                  <a:cubicBezTo>
                    <a:pt x="1836" y="614"/>
                    <a:pt x="1802" y="414"/>
                    <a:pt x="1736" y="280"/>
                  </a:cubicBezTo>
                  <a:cubicBezTo>
                    <a:pt x="1702" y="113"/>
                    <a:pt x="1602" y="47"/>
                    <a:pt x="1502" y="13"/>
                  </a:cubicBezTo>
                  <a:cubicBezTo>
                    <a:pt x="1475" y="4"/>
                    <a:pt x="1448" y="0"/>
                    <a:pt x="142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80"/>
            <p:cNvSpPr/>
            <p:nvPr/>
          </p:nvSpPr>
          <p:spPr>
            <a:xfrm>
              <a:off x="4343275" y="3085975"/>
              <a:ext cx="15025" cy="103450"/>
            </a:xfrm>
            <a:custGeom>
              <a:rect b="b" l="l" r="r" t="t"/>
              <a:pathLst>
                <a:path extrusionOk="0" h="4138" w="601">
                  <a:moveTo>
                    <a:pt x="501" y="1"/>
                  </a:moveTo>
                  <a:lnTo>
                    <a:pt x="67" y="268"/>
                  </a:lnTo>
                  <a:cubicBezTo>
                    <a:pt x="67" y="268"/>
                    <a:pt x="34" y="301"/>
                    <a:pt x="0" y="334"/>
                  </a:cubicBezTo>
                  <a:cubicBezTo>
                    <a:pt x="0" y="368"/>
                    <a:pt x="0" y="401"/>
                    <a:pt x="0" y="468"/>
                  </a:cubicBezTo>
                  <a:lnTo>
                    <a:pt x="0" y="935"/>
                  </a:lnTo>
                  <a:cubicBezTo>
                    <a:pt x="0" y="968"/>
                    <a:pt x="0" y="1002"/>
                    <a:pt x="0" y="1035"/>
                  </a:cubicBezTo>
                  <a:lnTo>
                    <a:pt x="67" y="1035"/>
                  </a:lnTo>
                  <a:lnTo>
                    <a:pt x="501" y="768"/>
                  </a:lnTo>
                  <a:cubicBezTo>
                    <a:pt x="534" y="768"/>
                    <a:pt x="534" y="735"/>
                    <a:pt x="567" y="701"/>
                  </a:cubicBezTo>
                  <a:cubicBezTo>
                    <a:pt x="567" y="668"/>
                    <a:pt x="601" y="635"/>
                    <a:pt x="601" y="601"/>
                  </a:cubicBezTo>
                  <a:lnTo>
                    <a:pt x="601" y="101"/>
                  </a:lnTo>
                  <a:cubicBezTo>
                    <a:pt x="601" y="68"/>
                    <a:pt x="567" y="34"/>
                    <a:pt x="567" y="34"/>
                  </a:cubicBezTo>
                  <a:cubicBezTo>
                    <a:pt x="534" y="1"/>
                    <a:pt x="534" y="1"/>
                    <a:pt x="501" y="1"/>
                  </a:cubicBezTo>
                  <a:close/>
                  <a:moveTo>
                    <a:pt x="534" y="1143"/>
                  </a:moveTo>
                  <a:cubicBezTo>
                    <a:pt x="526" y="1143"/>
                    <a:pt x="517" y="1152"/>
                    <a:pt x="501" y="1168"/>
                  </a:cubicBezTo>
                  <a:lnTo>
                    <a:pt x="67" y="1402"/>
                  </a:lnTo>
                  <a:cubicBezTo>
                    <a:pt x="67" y="1402"/>
                    <a:pt x="34" y="1435"/>
                    <a:pt x="0" y="1469"/>
                  </a:cubicBezTo>
                  <a:cubicBezTo>
                    <a:pt x="0" y="1502"/>
                    <a:pt x="0" y="1535"/>
                    <a:pt x="0" y="1569"/>
                  </a:cubicBezTo>
                  <a:lnTo>
                    <a:pt x="0" y="4037"/>
                  </a:lnTo>
                  <a:cubicBezTo>
                    <a:pt x="0" y="4070"/>
                    <a:pt x="0" y="4104"/>
                    <a:pt x="0" y="4137"/>
                  </a:cubicBezTo>
                  <a:lnTo>
                    <a:pt x="67" y="4137"/>
                  </a:lnTo>
                  <a:lnTo>
                    <a:pt x="501" y="3870"/>
                  </a:lnTo>
                  <a:cubicBezTo>
                    <a:pt x="534" y="3870"/>
                    <a:pt x="534" y="3837"/>
                    <a:pt x="567" y="3804"/>
                  </a:cubicBezTo>
                  <a:cubicBezTo>
                    <a:pt x="567" y="3770"/>
                    <a:pt x="601" y="3737"/>
                    <a:pt x="601" y="3704"/>
                  </a:cubicBezTo>
                  <a:lnTo>
                    <a:pt x="601" y="1235"/>
                  </a:lnTo>
                  <a:cubicBezTo>
                    <a:pt x="601" y="1202"/>
                    <a:pt x="567" y="1168"/>
                    <a:pt x="567" y="1168"/>
                  </a:cubicBezTo>
                  <a:cubicBezTo>
                    <a:pt x="551" y="1152"/>
                    <a:pt x="542" y="1143"/>
                    <a:pt x="534" y="1143"/>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80"/>
            <p:cNvSpPr/>
            <p:nvPr/>
          </p:nvSpPr>
          <p:spPr>
            <a:xfrm>
              <a:off x="4367450" y="3087325"/>
              <a:ext cx="45900" cy="87700"/>
            </a:xfrm>
            <a:custGeom>
              <a:rect b="b" l="l" r="r" t="t"/>
              <a:pathLst>
                <a:path extrusionOk="0" h="3508" w="1836">
                  <a:moveTo>
                    <a:pt x="1421" y="1"/>
                  </a:moveTo>
                  <a:cubicBezTo>
                    <a:pt x="1346" y="1"/>
                    <a:pt x="1266" y="31"/>
                    <a:pt x="1168" y="80"/>
                  </a:cubicBezTo>
                  <a:cubicBezTo>
                    <a:pt x="1035" y="180"/>
                    <a:pt x="935" y="280"/>
                    <a:pt x="835" y="381"/>
                  </a:cubicBezTo>
                  <a:cubicBezTo>
                    <a:pt x="735" y="514"/>
                    <a:pt x="668" y="647"/>
                    <a:pt x="601" y="814"/>
                  </a:cubicBezTo>
                  <a:lnTo>
                    <a:pt x="601" y="614"/>
                  </a:lnTo>
                  <a:cubicBezTo>
                    <a:pt x="601" y="581"/>
                    <a:pt x="601" y="547"/>
                    <a:pt x="568" y="514"/>
                  </a:cubicBezTo>
                  <a:lnTo>
                    <a:pt x="501" y="514"/>
                  </a:lnTo>
                  <a:lnTo>
                    <a:pt x="101" y="781"/>
                  </a:lnTo>
                  <a:cubicBezTo>
                    <a:pt x="67" y="781"/>
                    <a:pt x="34" y="814"/>
                    <a:pt x="34" y="848"/>
                  </a:cubicBezTo>
                  <a:cubicBezTo>
                    <a:pt x="1" y="881"/>
                    <a:pt x="1" y="914"/>
                    <a:pt x="1" y="948"/>
                  </a:cubicBezTo>
                  <a:lnTo>
                    <a:pt x="1" y="3416"/>
                  </a:lnTo>
                  <a:cubicBezTo>
                    <a:pt x="1" y="3449"/>
                    <a:pt x="1" y="3483"/>
                    <a:pt x="34" y="3483"/>
                  </a:cubicBezTo>
                  <a:cubicBezTo>
                    <a:pt x="34" y="3499"/>
                    <a:pt x="42" y="3508"/>
                    <a:pt x="55" y="3508"/>
                  </a:cubicBezTo>
                  <a:cubicBezTo>
                    <a:pt x="67" y="3508"/>
                    <a:pt x="84" y="3499"/>
                    <a:pt x="101" y="3483"/>
                  </a:cubicBezTo>
                  <a:lnTo>
                    <a:pt x="534" y="3249"/>
                  </a:lnTo>
                  <a:cubicBezTo>
                    <a:pt x="568" y="3216"/>
                    <a:pt x="601" y="3183"/>
                    <a:pt x="601" y="3149"/>
                  </a:cubicBezTo>
                  <a:cubicBezTo>
                    <a:pt x="635" y="3116"/>
                    <a:pt x="635" y="3082"/>
                    <a:pt x="635" y="3049"/>
                  </a:cubicBezTo>
                  <a:lnTo>
                    <a:pt x="635" y="1615"/>
                  </a:lnTo>
                  <a:cubicBezTo>
                    <a:pt x="635" y="1481"/>
                    <a:pt x="668" y="1348"/>
                    <a:pt x="701" y="1214"/>
                  </a:cubicBezTo>
                  <a:cubicBezTo>
                    <a:pt x="768" y="1114"/>
                    <a:pt x="835" y="1014"/>
                    <a:pt x="935" y="948"/>
                  </a:cubicBezTo>
                  <a:cubicBezTo>
                    <a:pt x="962" y="934"/>
                    <a:pt x="996" y="926"/>
                    <a:pt x="1028" y="926"/>
                  </a:cubicBezTo>
                  <a:cubicBezTo>
                    <a:pt x="1073" y="926"/>
                    <a:pt x="1115" y="942"/>
                    <a:pt x="1135" y="981"/>
                  </a:cubicBezTo>
                  <a:cubicBezTo>
                    <a:pt x="1202" y="1014"/>
                    <a:pt x="1202" y="1114"/>
                    <a:pt x="1202" y="1281"/>
                  </a:cubicBezTo>
                  <a:lnTo>
                    <a:pt x="1202" y="2716"/>
                  </a:lnTo>
                  <a:cubicBezTo>
                    <a:pt x="1202" y="2749"/>
                    <a:pt x="1235" y="2782"/>
                    <a:pt x="1235" y="2782"/>
                  </a:cubicBezTo>
                  <a:cubicBezTo>
                    <a:pt x="1252" y="2799"/>
                    <a:pt x="1260" y="2807"/>
                    <a:pt x="1268" y="2807"/>
                  </a:cubicBezTo>
                  <a:cubicBezTo>
                    <a:pt x="1277" y="2807"/>
                    <a:pt x="1285" y="2799"/>
                    <a:pt x="1302" y="2782"/>
                  </a:cubicBezTo>
                  <a:lnTo>
                    <a:pt x="1769" y="2515"/>
                  </a:lnTo>
                  <a:cubicBezTo>
                    <a:pt x="1769" y="2515"/>
                    <a:pt x="1802" y="2482"/>
                    <a:pt x="1802" y="2449"/>
                  </a:cubicBezTo>
                  <a:cubicBezTo>
                    <a:pt x="1835" y="2415"/>
                    <a:pt x="1835" y="2382"/>
                    <a:pt x="1835" y="2349"/>
                  </a:cubicBezTo>
                  <a:lnTo>
                    <a:pt x="1835" y="881"/>
                  </a:lnTo>
                  <a:cubicBezTo>
                    <a:pt x="1835" y="647"/>
                    <a:pt x="1802" y="447"/>
                    <a:pt x="1735" y="280"/>
                  </a:cubicBezTo>
                  <a:cubicBezTo>
                    <a:pt x="1702" y="147"/>
                    <a:pt x="1602" y="47"/>
                    <a:pt x="1502" y="14"/>
                  </a:cubicBezTo>
                  <a:cubicBezTo>
                    <a:pt x="1475" y="5"/>
                    <a:pt x="1448" y="1"/>
                    <a:pt x="142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80"/>
            <p:cNvSpPr/>
            <p:nvPr/>
          </p:nvSpPr>
          <p:spPr>
            <a:xfrm>
              <a:off x="5153850" y="2010050"/>
              <a:ext cx="635475" cy="1648325"/>
            </a:xfrm>
            <a:custGeom>
              <a:rect b="b" l="l" r="r" t="t"/>
              <a:pathLst>
                <a:path extrusionOk="0" h="65933" w="25419">
                  <a:moveTo>
                    <a:pt x="22360" y="0"/>
                  </a:moveTo>
                  <a:cubicBezTo>
                    <a:pt x="22071" y="0"/>
                    <a:pt x="21787" y="96"/>
                    <a:pt x="21549" y="274"/>
                  </a:cubicBezTo>
                  <a:lnTo>
                    <a:pt x="17613" y="2542"/>
                  </a:lnTo>
                  <a:cubicBezTo>
                    <a:pt x="17146" y="2876"/>
                    <a:pt x="16846" y="3410"/>
                    <a:pt x="16846" y="3977"/>
                  </a:cubicBezTo>
                  <a:lnTo>
                    <a:pt x="16846" y="6478"/>
                  </a:lnTo>
                  <a:cubicBezTo>
                    <a:pt x="16779" y="7312"/>
                    <a:pt x="16346" y="8080"/>
                    <a:pt x="15612" y="8513"/>
                  </a:cubicBezTo>
                  <a:lnTo>
                    <a:pt x="8206" y="12850"/>
                  </a:lnTo>
                  <a:lnTo>
                    <a:pt x="8206" y="11415"/>
                  </a:lnTo>
                  <a:cubicBezTo>
                    <a:pt x="8240" y="11148"/>
                    <a:pt x="8106" y="10915"/>
                    <a:pt x="7873" y="10781"/>
                  </a:cubicBezTo>
                  <a:lnTo>
                    <a:pt x="6038" y="9714"/>
                  </a:lnTo>
                  <a:cubicBezTo>
                    <a:pt x="5913" y="9658"/>
                    <a:pt x="5776" y="9632"/>
                    <a:pt x="5637" y="9632"/>
                  </a:cubicBezTo>
                  <a:cubicBezTo>
                    <a:pt x="5443" y="9632"/>
                    <a:pt x="5246" y="9684"/>
                    <a:pt x="5071" y="9781"/>
                  </a:cubicBezTo>
                  <a:lnTo>
                    <a:pt x="3870" y="10481"/>
                  </a:lnTo>
                  <a:lnTo>
                    <a:pt x="3570" y="10648"/>
                  </a:lnTo>
                  <a:lnTo>
                    <a:pt x="1602" y="11782"/>
                  </a:lnTo>
                  <a:cubicBezTo>
                    <a:pt x="1502" y="11849"/>
                    <a:pt x="1368" y="11916"/>
                    <a:pt x="1268" y="11982"/>
                  </a:cubicBezTo>
                  <a:lnTo>
                    <a:pt x="1135" y="12116"/>
                  </a:lnTo>
                  <a:cubicBezTo>
                    <a:pt x="468" y="12750"/>
                    <a:pt x="67" y="13583"/>
                    <a:pt x="34" y="14484"/>
                  </a:cubicBezTo>
                  <a:lnTo>
                    <a:pt x="34" y="63753"/>
                  </a:lnTo>
                  <a:cubicBezTo>
                    <a:pt x="1" y="64153"/>
                    <a:pt x="167" y="64553"/>
                    <a:pt x="468" y="64787"/>
                  </a:cubicBezTo>
                  <a:lnTo>
                    <a:pt x="2336" y="65854"/>
                  </a:lnTo>
                  <a:cubicBezTo>
                    <a:pt x="2477" y="65906"/>
                    <a:pt x="2623" y="65932"/>
                    <a:pt x="2769" y="65932"/>
                  </a:cubicBezTo>
                  <a:cubicBezTo>
                    <a:pt x="3001" y="65932"/>
                    <a:pt x="3231" y="65864"/>
                    <a:pt x="3436" y="65721"/>
                  </a:cubicBezTo>
                  <a:lnTo>
                    <a:pt x="23784" y="53979"/>
                  </a:lnTo>
                  <a:cubicBezTo>
                    <a:pt x="24718" y="53379"/>
                    <a:pt x="25319" y="52345"/>
                    <a:pt x="25352" y="51244"/>
                  </a:cubicBezTo>
                  <a:lnTo>
                    <a:pt x="25352" y="2476"/>
                  </a:lnTo>
                  <a:cubicBezTo>
                    <a:pt x="25419" y="1975"/>
                    <a:pt x="25185" y="1475"/>
                    <a:pt x="24785" y="1175"/>
                  </a:cubicBezTo>
                  <a:lnTo>
                    <a:pt x="22950" y="141"/>
                  </a:lnTo>
                  <a:cubicBezTo>
                    <a:pt x="22760" y="45"/>
                    <a:pt x="22559" y="0"/>
                    <a:pt x="2236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80"/>
            <p:cNvSpPr/>
            <p:nvPr/>
          </p:nvSpPr>
          <p:spPr>
            <a:xfrm>
              <a:off x="5167200" y="2250825"/>
              <a:ext cx="182650" cy="107175"/>
            </a:xfrm>
            <a:custGeom>
              <a:rect b="b" l="l" r="r" t="t"/>
              <a:pathLst>
                <a:path extrusionOk="0" h="4287" w="7306">
                  <a:moveTo>
                    <a:pt x="5103" y="1"/>
                  </a:moveTo>
                  <a:cubicBezTo>
                    <a:pt x="4909" y="1"/>
                    <a:pt x="4712" y="53"/>
                    <a:pt x="4537" y="150"/>
                  </a:cubicBezTo>
                  <a:lnTo>
                    <a:pt x="3336" y="850"/>
                  </a:lnTo>
                  <a:lnTo>
                    <a:pt x="3036" y="1017"/>
                  </a:lnTo>
                  <a:lnTo>
                    <a:pt x="1068" y="2151"/>
                  </a:lnTo>
                  <a:cubicBezTo>
                    <a:pt x="934" y="2218"/>
                    <a:pt x="834" y="2285"/>
                    <a:pt x="734" y="2385"/>
                  </a:cubicBezTo>
                  <a:lnTo>
                    <a:pt x="567" y="2518"/>
                  </a:lnTo>
                  <a:cubicBezTo>
                    <a:pt x="367" y="2718"/>
                    <a:pt x="167" y="2952"/>
                    <a:pt x="0" y="3219"/>
                  </a:cubicBezTo>
                  <a:lnTo>
                    <a:pt x="1868" y="4286"/>
                  </a:lnTo>
                  <a:cubicBezTo>
                    <a:pt x="2002" y="4019"/>
                    <a:pt x="2202" y="3786"/>
                    <a:pt x="2435" y="3586"/>
                  </a:cubicBezTo>
                  <a:lnTo>
                    <a:pt x="2569" y="3452"/>
                  </a:lnTo>
                  <a:cubicBezTo>
                    <a:pt x="2669" y="3352"/>
                    <a:pt x="2769" y="3285"/>
                    <a:pt x="2902" y="3219"/>
                  </a:cubicBezTo>
                  <a:lnTo>
                    <a:pt x="4870" y="2084"/>
                  </a:lnTo>
                  <a:lnTo>
                    <a:pt x="5171" y="1918"/>
                  </a:lnTo>
                  <a:lnTo>
                    <a:pt x="6371" y="1217"/>
                  </a:lnTo>
                  <a:cubicBezTo>
                    <a:pt x="6538" y="1113"/>
                    <a:pt x="6731" y="1061"/>
                    <a:pt x="6934" y="1061"/>
                  </a:cubicBezTo>
                  <a:cubicBezTo>
                    <a:pt x="7055" y="1061"/>
                    <a:pt x="7180" y="1080"/>
                    <a:pt x="7305" y="1117"/>
                  </a:cubicBezTo>
                  <a:lnTo>
                    <a:pt x="5504" y="83"/>
                  </a:lnTo>
                  <a:cubicBezTo>
                    <a:pt x="5379" y="27"/>
                    <a:pt x="5242" y="1"/>
                    <a:pt x="5103"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80"/>
            <p:cNvSpPr/>
            <p:nvPr/>
          </p:nvSpPr>
          <p:spPr>
            <a:xfrm>
              <a:off x="5580825" y="2010050"/>
              <a:ext cx="192650" cy="105275"/>
            </a:xfrm>
            <a:custGeom>
              <a:rect b="b" l="l" r="r" t="t"/>
              <a:pathLst>
                <a:path extrusionOk="0" h="4211" w="7706">
                  <a:moveTo>
                    <a:pt x="5281" y="0"/>
                  </a:moveTo>
                  <a:cubicBezTo>
                    <a:pt x="4992" y="0"/>
                    <a:pt x="4708" y="96"/>
                    <a:pt x="4470" y="274"/>
                  </a:cubicBezTo>
                  <a:lnTo>
                    <a:pt x="534" y="2542"/>
                  </a:lnTo>
                  <a:cubicBezTo>
                    <a:pt x="301" y="2676"/>
                    <a:pt x="100" y="2909"/>
                    <a:pt x="0" y="3143"/>
                  </a:cubicBezTo>
                  <a:lnTo>
                    <a:pt x="1835" y="4210"/>
                  </a:lnTo>
                  <a:cubicBezTo>
                    <a:pt x="1935" y="3977"/>
                    <a:pt x="2135" y="3743"/>
                    <a:pt x="2369" y="3610"/>
                  </a:cubicBezTo>
                  <a:lnTo>
                    <a:pt x="6305" y="1341"/>
                  </a:lnTo>
                  <a:cubicBezTo>
                    <a:pt x="6542" y="1163"/>
                    <a:pt x="6826" y="1068"/>
                    <a:pt x="7116" y="1068"/>
                  </a:cubicBezTo>
                  <a:cubicBezTo>
                    <a:pt x="7314" y="1068"/>
                    <a:pt x="7516" y="1113"/>
                    <a:pt x="7706" y="1208"/>
                  </a:cubicBezTo>
                  <a:lnTo>
                    <a:pt x="5871" y="141"/>
                  </a:lnTo>
                  <a:cubicBezTo>
                    <a:pt x="5681" y="45"/>
                    <a:pt x="5480" y="0"/>
                    <a:pt x="5281" y="0"/>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80"/>
            <p:cNvSpPr/>
            <p:nvPr/>
          </p:nvSpPr>
          <p:spPr>
            <a:xfrm>
              <a:off x="5559975" y="2088600"/>
              <a:ext cx="66750" cy="147625"/>
            </a:xfrm>
            <a:custGeom>
              <a:rect b="b" l="l" r="r" t="t"/>
              <a:pathLst>
                <a:path extrusionOk="0" h="5905" w="2670">
                  <a:moveTo>
                    <a:pt x="834" y="1"/>
                  </a:moveTo>
                  <a:cubicBezTo>
                    <a:pt x="701" y="268"/>
                    <a:pt x="601" y="568"/>
                    <a:pt x="601" y="835"/>
                  </a:cubicBezTo>
                  <a:lnTo>
                    <a:pt x="601" y="3336"/>
                  </a:lnTo>
                  <a:cubicBezTo>
                    <a:pt x="568" y="3903"/>
                    <a:pt x="367" y="4404"/>
                    <a:pt x="0" y="4837"/>
                  </a:cubicBezTo>
                  <a:lnTo>
                    <a:pt x="1835" y="5905"/>
                  </a:lnTo>
                  <a:cubicBezTo>
                    <a:pt x="2202" y="5471"/>
                    <a:pt x="2402" y="4971"/>
                    <a:pt x="2436" y="4404"/>
                  </a:cubicBezTo>
                  <a:lnTo>
                    <a:pt x="2436" y="1902"/>
                  </a:lnTo>
                  <a:cubicBezTo>
                    <a:pt x="2469" y="1602"/>
                    <a:pt x="2536" y="1335"/>
                    <a:pt x="2669" y="1068"/>
                  </a:cubicBezTo>
                  <a:lnTo>
                    <a:pt x="834"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80"/>
            <p:cNvSpPr/>
            <p:nvPr/>
          </p:nvSpPr>
          <p:spPr>
            <a:xfrm>
              <a:off x="5200550" y="2036725"/>
              <a:ext cx="587950" cy="1621750"/>
            </a:xfrm>
            <a:custGeom>
              <a:rect b="b" l="l" r="r" t="t"/>
              <a:pathLst>
                <a:path extrusionOk="0" h="64870" w="23518">
                  <a:moveTo>
                    <a:pt x="22415" y="0"/>
                  </a:moveTo>
                  <a:cubicBezTo>
                    <a:pt x="22144" y="0"/>
                    <a:pt x="21839" y="88"/>
                    <a:pt x="21516" y="274"/>
                  </a:cubicBezTo>
                  <a:lnTo>
                    <a:pt x="17580" y="2543"/>
                  </a:lnTo>
                  <a:cubicBezTo>
                    <a:pt x="17113" y="2876"/>
                    <a:pt x="16846" y="3410"/>
                    <a:pt x="16813" y="3977"/>
                  </a:cubicBezTo>
                  <a:lnTo>
                    <a:pt x="16813" y="6479"/>
                  </a:lnTo>
                  <a:cubicBezTo>
                    <a:pt x="16779" y="7313"/>
                    <a:pt x="16312" y="8080"/>
                    <a:pt x="15612" y="8514"/>
                  </a:cubicBezTo>
                  <a:lnTo>
                    <a:pt x="7573" y="13217"/>
                  </a:lnTo>
                  <a:cubicBezTo>
                    <a:pt x="7370" y="13338"/>
                    <a:pt x="7177" y="13395"/>
                    <a:pt x="7006" y="13395"/>
                  </a:cubicBezTo>
                  <a:cubicBezTo>
                    <a:pt x="6614" y="13395"/>
                    <a:pt x="6338" y="13095"/>
                    <a:pt x="6338" y="12583"/>
                  </a:cubicBezTo>
                  <a:lnTo>
                    <a:pt x="6338" y="10348"/>
                  </a:lnTo>
                  <a:cubicBezTo>
                    <a:pt x="6338" y="9869"/>
                    <a:pt x="6026" y="9624"/>
                    <a:pt x="5636" y="9624"/>
                  </a:cubicBezTo>
                  <a:cubicBezTo>
                    <a:pt x="5457" y="9624"/>
                    <a:pt x="5260" y="9676"/>
                    <a:pt x="5071" y="9781"/>
                  </a:cubicBezTo>
                  <a:lnTo>
                    <a:pt x="3837" y="10482"/>
                  </a:lnTo>
                  <a:lnTo>
                    <a:pt x="3570" y="10648"/>
                  </a:lnTo>
                  <a:lnTo>
                    <a:pt x="1568" y="11783"/>
                  </a:lnTo>
                  <a:cubicBezTo>
                    <a:pt x="1468" y="11849"/>
                    <a:pt x="1368" y="11916"/>
                    <a:pt x="1268" y="11983"/>
                  </a:cubicBezTo>
                  <a:lnTo>
                    <a:pt x="1101" y="12116"/>
                  </a:lnTo>
                  <a:cubicBezTo>
                    <a:pt x="434" y="12750"/>
                    <a:pt x="67" y="13584"/>
                    <a:pt x="1" y="14485"/>
                  </a:cubicBezTo>
                  <a:lnTo>
                    <a:pt x="1" y="63753"/>
                  </a:lnTo>
                  <a:cubicBezTo>
                    <a:pt x="1" y="64462"/>
                    <a:pt x="352" y="64869"/>
                    <a:pt x="865" y="64869"/>
                  </a:cubicBezTo>
                  <a:cubicBezTo>
                    <a:pt x="1076" y="64869"/>
                    <a:pt x="1315" y="64800"/>
                    <a:pt x="1568" y="64654"/>
                  </a:cubicBezTo>
                  <a:lnTo>
                    <a:pt x="21950" y="52912"/>
                  </a:lnTo>
                  <a:cubicBezTo>
                    <a:pt x="22850" y="52312"/>
                    <a:pt x="23451" y="51278"/>
                    <a:pt x="23517" y="50177"/>
                  </a:cubicBezTo>
                  <a:lnTo>
                    <a:pt x="23517" y="1409"/>
                  </a:lnTo>
                  <a:cubicBezTo>
                    <a:pt x="23517" y="513"/>
                    <a:pt x="23068" y="0"/>
                    <a:pt x="22415"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80"/>
            <p:cNvSpPr/>
            <p:nvPr/>
          </p:nvSpPr>
          <p:spPr>
            <a:xfrm>
              <a:off x="5200550" y="2036075"/>
              <a:ext cx="587100" cy="1622850"/>
            </a:xfrm>
            <a:custGeom>
              <a:rect b="b" l="l" r="r" t="t"/>
              <a:pathLst>
                <a:path extrusionOk="0" h="64914" w="23484">
                  <a:moveTo>
                    <a:pt x="22417" y="400"/>
                  </a:moveTo>
                  <a:cubicBezTo>
                    <a:pt x="23084" y="400"/>
                    <a:pt x="23117" y="1201"/>
                    <a:pt x="23117" y="1435"/>
                  </a:cubicBezTo>
                  <a:lnTo>
                    <a:pt x="23117" y="50203"/>
                  </a:lnTo>
                  <a:cubicBezTo>
                    <a:pt x="23050" y="51203"/>
                    <a:pt x="22550" y="52071"/>
                    <a:pt x="21749" y="52604"/>
                  </a:cubicBezTo>
                  <a:lnTo>
                    <a:pt x="1368" y="64346"/>
                  </a:lnTo>
                  <a:cubicBezTo>
                    <a:pt x="1201" y="64446"/>
                    <a:pt x="1035" y="64513"/>
                    <a:pt x="868" y="64513"/>
                  </a:cubicBezTo>
                  <a:cubicBezTo>
                    <a:pt x="401" y="64513"/>
                    <a:pt x="367" y="64013"/>
                    <a:pt x="367" y="63779"/>
                  </a:cubicBezTo>
                  <a:lnTo>
                    <a:pt x="367" y="14511"/>
                  </a:lnTo>
                  <a:cubicBezTo>
                    <a:pt x="401" y="13743"/>
                    <a:pt x="768" y="12976"/>
                    <a:pt x="1335" y="12442"/>
                  </a:cubicBezTo>
                  <a:lnTo>
                    <a:pt x="1402" y="12409"/>
                  </a:lnTo>
                  <a:lnTo>
                    <a:pt x="1468" y="12309"/>
                  </a:lnTo>
                  <a:cubicBezTo>
                    <a:pt x="1568" y="12242"/>
                    <a:pt x="1635" y="12176"/>
                    <a:pt x="1735" y="12142"/>
                  </a:cubicBezTo>
                  <a:lnTo>
                    <a:pt x="3737" y="10975"/>
                  </a:lnTo>
                  <a:lnTo>
                    <a:pt x="4003" y="10808"/>
                  </a:lnTo>
                  <a:lnTo>
                    <a:pt x="5204" y="10141"/>
                  </a:lnTo>
                  <a:cubicBezTo>
                    <a:pt x="5338" y="10074"/>
                    <a:pt x="5504" y="10041"/>
                    <a:pt x="5638" y="10041"/>
                  </a:cubicBezTo>
                  <a:cubicBezTo>
                    <a:pt x="5838" y="10041"/>
                    <a:pt x="5938" y="10141"/>
                    <a:pt x="5938" y="10374"/>
                  </a:cubicBezTo>
                  <a:lnTo>
                    <a:pt x="5938" y="12609"/>
                  </a:lnTo>
                  <a:cubicBezTo>
                    <a:pt x="5871" y="13243"/>
                    <a:pt x="6372" y="13777"/>
                    <a:pt x="6972" y="13810"/>
                  </a:cubicBezTo>
                  <a:cubicBezTo>
                    <a:pt x="7272" y="13777"/>
                    <a:pt x="7506" y="13710"/>
                    <a:pt x="7739" y="13577"/>
                  </a:cubicBezTo>
                  <a:lnTo>
                    <a:pt x="15778" y="8873"/>
                  </a:lnTo>
                  <a:cubicBezTo>
                    <a:pt x="16612" y="8373"/>
                    <a:pt x="17146" y="7472"/>
                    <a:pt x="17179" y="6505"/>
                  </a:cubicBezTo>
                  <a:lnTo>
                    <a:pt x="17179" y="4003"/>
                  </a:lnTo>
                  <a:cubicBezTo>
                    <a:pt x="17213" y="3569"/>
                    <a:pt x="17413" y="3169"/>
                    <a:pt x="17747" y="2902"/>
                  </a:cubicBezTo>
                  <a:lnTo>
                    <a:pt x="21683" y="601"/>
                  </a:lnTo>
                  <a:cubicBezTo>
                    <a:pt x="21916" y="501"/>
                    <a:pt x="22150" y="400"/>
                    <a:pt x="22383" y="400"/>
                  </a:cubicBezTo>
                  <a:close/>
                  <a:moveTo>
                    <a:pt x="22383" y="0"/>
                  </a:moveTo>
                  <a:lnTo>
                    <a:pt x="22383" y="34"/>
                  </a:lnTo>
                  <a:cubicBezTo>
                    <a:pt x="22083" y="34"/>
                    <a:pt x="21783" y="134"/>
                    <a:pt x="21516" y="300"/>
                  </a:cubicBezTo>
                  <a:lnTo>
                    <a:pt x="17580" y="2569"/>
                  </a:lnTo>
                  <a:cubicBezTo>
                    <a:pt x="17113" y="2902"/>
                    <a:pt x="16813" y="3436"/>
                    <a:pt x="16813" y="4003"/>
                  </a:cubicBezTo>
                  <a:lnTo>
                    <a:pt x="16813" y="6505"/>
                  </a:lnTo>
                  <a:cubicBezTo>
                    <a:pt x="16746" y="7339"/>
                    <a:pt x="16312" y="8106"/>
                    <a:pt x="15578" y="8540"/>
                  </a:cubicBezTo>
                  <a:lnTo>
                    <a:pt x="7573" y="13243"/>
                  </a:lnTo>
                  <a:cubicBezTo>
                    <a:pt x="7372" y="13343"/>
                    <a:pt x="7172" y="13410"/>
                    <a:pt x="6972" y="13410"/>
                  </a:cubicBezTo>
                  <a:cubicBezTo>
                    <a:pt x="6605" y="13410"/>
                    <a:pt x="6338" y="13143"/>
                    <a:pt x="6338" y="12609"/>
                  </a:cubicBezTo>
                  <a:lnTo>
                    <a:pt x="6338" y="10374"/>
                  </a:lnTo>
                  <a:cubicBezTo>
                    <a:pt x="6372" y="9974"/>
                    <a:pt x="6038" y="9640"/>
                    <a:pt x="5638" y="9640"/>
                  </a:cubicBezTo>
                  <a:cubicBezTo>
                    <a:pt x="5438" y="9640"/>
                    <a:pt x="5238" y="9707"/>
                    <a:pt x="5037" y="9807"/>
                  </a:cubicBezTo>
                  <a:lnTo>
                    <a:pt x="3837" y="10508"/>
                  </a:lnTo>
                  <a:lnTo>
                    <a:pt x="3536" y="10674"/>
                  </a:lnTo>
                  <a:lnTo>
                    <a:pt x="1568" y="11809"/>
                  </a:lnTo>
                  <a:cubicBezTo>
                    <a:pt x="1468" y="11875"/>
                    <a:pt x="1335" y="11942"/>
                    <a:pt x="1235" y="12009"/>
                  </a:cubicBezTo>
                  <a:lnTo>
                    <a:pt x="1101" y="12142"/>
                  </a:lnTo>
                  <a:cubicBezTo>
                    <a:pt x="434" y="12776"/>
                    <a:pt x="34" y="13610"/>
                    <a:pt x="1" y="14511"/>
                  </a:cubicBezTo>
                  <a:lnTo>
                    <a:pt x="1" y="63779"/>
                  </a:lnTo>
                  <a:cubicBezTo>
                    <a:pt x="1" y="64480"/>
                    <a:pt x="334" y="64913"/>
                    <a:pt x="868" y="64913"/>
                  </a:cubicBezTo>
                  <a:cubicBezTo>
                    <a:pt x="1101" y="64880"/>
                    <a:pt x="1368" y="64813"/>
                    <a:pt x="1568" y="64680"/>
                  </a:cubicBezTo>
                  <a:lnTo>
                    <a:pt x="21916" y="52938"/>
                  </a:lnTo>
                  <a:cubicBezTo>
                    <a:pt x="22850" y="52338"/>
                    <a:pt x="23417" y="51304"/>
                    <a:pt x="23484" y="50203"/>
                  </a:cubicBezTo>
                  <a:lnTo>
                    <a:pt x="23484" y="1435"/>
                  </a:lnTo>
                  <a:cubicBezTo>
                    <a:pt x="23484" y="534"/>
                    <a:pt x="23050" y="0"/>
                    <a:pt x="22383"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80"/>
            <p:cNvSpPr/>
            <p:nvPr/>
          </p:nvSpPr>
          <p:spPr>
            <a:xfrm>
              <a:off x="5261650" y="3425400"/>
              <a:ext cx="92375" cy="118425"/>
            </a:xfrm>
            <a:custGeom>
              <a:rect b="b" l="l" r="r" t="t"/>
              <a:pathLst>
                <a:path extrusionOk="0" h="4737" w="3695">
                  <a:moveTo>
                    <a:pt x="1893" y="200"/>
                  </a:moveTo>
                  <a:lnTo>
                    <a:pt x="3427" y="1034"/>
                  </a:lnTo>
                  <a:lnTo>
                    <a:pt x="2960" y="1301"/>
                  </a:lnTo>
                  <a:cubicBezTo>
                    <a:pt x="2960" y="1301"/>
                    <a:pt x="2927" y="1335"/>
                    <a:pt x="2927" y="1368"/>
                  </a:cubicBezTo>
                  <a:lnTo>
                    <a:pt x="2927" y="3236"/>
                  </a:lnTo>
                  <a:lnTo>
                    <a:pt x="826" y="4470"/>
                  </a:lnTo>
                  <a:lnTo>
                    <a:pt x="826" y="2702"/>
                  </a:lnTo>
                  <a:cubicBezTo>
                    <a:pt x="826" y="2669"/>
                    <a:pt x="792" y="2635"/>
                    <a:pt x="759" y="2635"/>
                  </a:cubicBezTo>
                  <a:lnTo>
                    <a:pt x="659" y="2635"/>
                  </a:lnTo>
                  <a:lnTo>
                    <a:pt x="392" y="2802"/>
                  </a:lnTo>
                  <a:lnTo>
                    <a:pt x="392" y="2802"/>
                  </a:lnTo>
                  <a:lnTo>
                    <a:pt x="1893" y="200"/>
                  </a:lnTo>
                  <a:close/>
                  <a:moveTo>
                    <a:pt x="1926" y="0"/>
                  </a:moveTo>
                  <a:cubicBezTo>
                    <a:pt x="1860" y="0"/>
                    <a:pt x="1793" y="0"/>
                    <a:pt x="1793" y="67"/>
                  </a:cubicBezTo>
                  <a:lnTo>
                    <a:pt x="58" y="3036"/>
                  </a:lnTo>
                  <a:cubicBezTo>
                    <a:pt x="1" y="3093"/>
                    <a:pt x="67" y="3176"/>
                    <a:pt x="130" y="3176"/>
                  </a:cubicBezTo>
                  <a:cubicBezTo>
                    <a:pt x="140" y="3176"/>
                    <a:pt x="149" y="3174"/>
                    <a:pt x="158" y="3169"/>
                  </a:cubicBezTo>
                  <a:lnTo>
                    <a:pt x="625" y="2902"/>
                  </a:lnTo>
                  <a:lnTo>
                    <a:pt x="625" y="4670"/>
                  </a:lnTo>
                  <a:cubicBezTo>
                    <a:pt x="625" y="4704"/>
                    <a:pt x="625" y="4737"/>
                    <a:pt x="659" y="4737"/>
                  </a:cubicBezTo>
                  <a:lnTo>
                    <a:pt x="759" y="4737"/>
                  </a:lnTo>
                  <a:lnTo>
                    <a:pt x="3060" y="3403"/>
                  </a:lnTo>
                  <a:cubicBezTo>
                    <a:pt x="3094" y="3403"/>
                    <a:pt x="3127" y="3369"/>
                    <a:pt x="3127" y="3336"/>
                  </a:cubicBezTo>
                  <a:lnTo>
                    <a:pt x="3127" y="1468"/>
                  </a:lnTo>
                  <a:lnTo>
                    <a:pt x="3661" y="1134"/>
                  </a:lnTo>
                  <a:cubicBezTo>
                    <a:pt x="3694" y="1134"/>
                    <a:pt x="3694" y="1101"/>
                    <a:pt x="3694" y="1068"/>
                  </a:cubicBezTo>
                  <a:cubicBezTo>
                    <a:pt x="3694" y="1034"/>
                    <a:pt x="3694" y="1001"/>
                    <a:pt x="3661" y="968"/>
                  </a:cubicBezTo>
                  <a:lnTo>
                    <a:pt x="1926"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80"/>
            <p:cNvSpPr/>
            <p:nvPr/>
          </p:nvSpPr>
          <p:spPr>
            <a:xfrm>
              <a:off x="5452400" y="3308600"/>
              <a:ext cx="82575" cy="110975"/>
            </a:xfrm>
            <a:custGeom>
              <a:rect b="b" l="l" r="r" t="t"/>
              <a:pathLst>
                <a:path extrusionOk="0" h="4439" w="3303">
                  <a:moveTo>
                    <a:pt x="2704" y="189"/>
                  </a:moveTo>
                  <a:cubicBezTo>
                    <a:pt x="2759" y="189"/>
                    <a:pt x="2814" y="214"/>
                    <a:pt x="2869" y="269"/>
                  </a:cubicBezTo>
                  <a:cubicBezTo>
                    <a:pt x="3069" y="469"/>
                    <a:pt x="3169" y="803"/>
                    <a:pt x="3103" y="1103"/>
                  </a:cubicBezTo>
                  <a:cubicBezTo>
                    <a:pt x="2936" y="2070"/>
                    <a:pt x="2569" y="3004"/>
                    <a:pt x="1968" y="3805"/>
                  </a:cubicBezTo>
                  <a:lnTo>
                    <a:pt x="1635" y="4239"/>
                  </a:lnTo>
                  <a:lnTo>
                    <a:pt x="1368" y="4172"/>
                  </a:lnTo>
                  <a:cubicBezTo>
                    <a:pt x="701" y="4038"/>
                    <a:pt x="267" y="3471"/>
                    <a:pt x="267" y="2804"/>
                  </a:cubicBezTo>
                  <a:cubicBezTo>
                    <a:pt x="234" y="2204"/>
                    <a:pt x="467" y="1603"/>
                    <a:pt x="901" y="1203"/>
                  </a:cubicBezTo>
                  <a:cubicBezTo>
                    <a:pt x="968" y="1136"/>
                    <a:pt x="1101" y="1070"/>
                    <a:pt x="1201" y="1070"/>
                  </a:cubicBezTo>
                  <a:lnTo>
                    <a:pt x="1301" y="1070"/>
                  </a:lnTo>
                  <a:cubicBezTo>
                    <a:pt x="1468" y="1170"/>
                    <a:pt x="1568" y="1337"/>
                    <a:pt x="1568" y="1537"/>
                  </a:cubicBezTo>
                  <a:cubicBezTo>
                    <a:pt x="1602" y="1603"/>
                    <a:pt x="1635" y="1637"/>
                    <a:pt x="1668" y="1637"/>
                  </a:cubicBezTo>
                  <a:cubicBezTo>
                    <a:pt x="1702" y="1637"/>
                    <a:pt x="1768" y="1603"/>
                    <a:pt x="1768" y="1570"/>
                  </a:cubicBezTo>
                  <a:cubicBezTo>
                    <a:pt x="1768" y="1537"/>
                    <a:pt x="1802" y="1537"/>
                    <a:pt x="1802" y="1503"/>
                  </a:cubicBezTo>
                  <a:lnTo>
                    <a:pt x="1802" y="1470"/>
                  </a:lnTo>
                  <a:cubicBezTo>
                    <a:pt x="1835" y="970"/>
                    <a:pt x="2135" y="503"/>
                    <a:pt x="2569" y="236"/>
                  </a:cubicBezTo>
                  <a:cubicBezTo>
                    <a:pt x="2614" y="206"/>
                    <a:pt x="2659" y="189"/>
                    <a:pt x="2704" y="189"/>
                  </a:cubicBezTo>
                  <a:close/>
                  <a:moveTo>
                    <a:pt x="2646" y="1"/>
                  </a:moveTo>
                  <a:cubicBezTo>
                    <a:pt x="2587" y="1"/>
                    <a:pt x="2528" y="12"/>
                    <a:pt x="2469" y="36"/>
                  </a:cubicBezTo>
                  <a:cubicBezTo>
                    <a:pt x="2035" y="269"/>
                    <a:pt x="1735" y="703"/>
                    <a:pt x="1635" y="1170"/>
                  </a:cubicBezTo>
                  <a:cubicBezTo>
                    <a:pt x="1568" y="1036"/>
                    <a:pt x="1468" y="970"/>
                    <a:pt x="1335" y="903"/>
                  </a:cubicBezTo>
                  <a:cubicBezTo>
                    <a:pt x="1281" y="885"/>
                    <a:pt x="1225" y="877"/>
                    <a:pt x="1169" y="877"/>
                  </a:cubicBezTo>
                  <a:cubicBezTo>
                    <a:pt x="1017" y="877"/>
                    <a:pt x="865" y="939"/>
                    <a:pt x="768" y="1036"/>
                  </a:cubicBezTo>
                  <a:cubicBezTo>
                    <a:pt x="267" y="1503"/>
                    <a:pt x="0" y="2137"/>
                    <a:pt x="67" y="2804"/>
                  </a:cubicBezTo>
                  <a:cubicBezTo>
                    <a:pt x="34" y="3571"/>
                    <a:pt x="567" y="4205"/>
                    <a:pt x="1301" y="4372"/>
                  </a:cubicBezTo>
                  <a:lnTo>
                    <a:pt x="1702" y="4439"/>
                  </a:lnTo>
                  <a:cubicBezTo>
                    <a:pt x="1702" y="4439"/>
                    <a:pt x="1735" y="4405"/>
                    <a:pt x="1735" y="4372"/>
                  </a:cubicBezTo>
                  <a:lnTo>
                    <a:pt x="2102" y="3905"/>
                  </a:lnTo>
                  <a:cubicBezTo>
                    <a:pt x="2702" y="3071"/>
                    <a:pt x="3103" y="2104"/>
                    <a:pt x="3236" y="1103"/>
                  </a:cubicBezTo>
                  <a:cubicBezTo>
                    <a:pt x="3303" y="736"/>
                    <a:pt x="3203" y="369"/>
                    <a:pt x="2969" y="102"/>
                  </a:cubicBezTo>
                  <a:cubicBezTo>
                    <a:pt x="2862" y="38"/>
                    <a:pt x="2754" y="1"/>
                    <a:pt x="264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80"/>
            <p:cNvSpPr/>
            <p:nvPr/>
          </p:nvSpPr>
          <p:spPr>
            <a:xfrm>
              <a:off x="5660050" y="3258825"/>
              <a:ext cx="55900" cy="64025"/>
            </a:xfrm>
            <a:custGeom>
              <a:rect b="b" l="l" r="r" t="t"/>
              <a:pathLst>
                <a:path extrusionOk="0" h="2561" w="2236">
                  <a:moveTo>
                    <a:pt x="1802" y="192"/>
                  </a:moveTo>
                  <a:cubicBezTo>
                    <a:pt x="1968" y="325"/>
                    <a:pt x="2035" y="559"/>
                    <a:pt x="2035" y="759"/>
                  </a:cubicBezTo>
                  <a:lnTo>
                    <a:pt x="2035" y="1226"/>
                  </a:lnTo>
                  <a:lnTo>
                    <a:pt x="167" y="2293"/>
                  </a:lnTo>
                  <a:lnTo>
                    <a:pt x="167" y="1927"/>
                  </a:lnTo>
                  <a:cubicBezTo>
                    <a:pt x="200" y="1359"/>
                    <a:pt x="467" y="826"/>
                    <a:pt x="934" y="526"/>
                  </a:cubicBezTo>
                  <a:lnTo>
                    <a:pt x="1368" y="259"/>
                  </a:lnTo>
                  <a:cubicBezTo>
                    <a:pt x="1468" y="225"/>
                    <a:pt x="1535" y="192"/>
                    <a:pt x="1635" y="192"/>
                  </a:cubicBezTo>
                  <a:close/>
                  <a:moveTo>
                    <a:pt x="1653" y="0"/>
                  </a:moveTo>
                  <a:cubicBezTo>
                    <a:pt x="1523" y="0"/>
                    <a:pt x="1389" y="44"/>
                    <a:pt x="1268" y="125"/>
                  </a:cubicBezTo>
                  <a:lnTo>
                    <a:pt x="834" y="359"/>
                  </a:lnTo>
                  <a:cubicBezTo>
                    <a:pt x="301" y="759"/>
                    <a:pt x="0" y="1326"/>
                    <a:pt x="0" y="1960"/>
                  </a:cubicBezTo>
                  <a:lnTo>
                    <a:pt x="0" y="2494"/>
                  </a:lnTo>
                  <a:cubicBezTo>
                    <a:pt x="0" y="2527"/>
                    <a:pt x="0" y="2560"/>
                    <a:pt x="34" y="2560"/>
                  </a:cubicBezTo>
                  <a:lnTo>
                    <a:pt x="134" y="2560"/>
                  </a:lnTo>
                  <a:lnTo>
                    <a:pt x="2169" y="1393"/>
                  </a:lnTo>
                  <a:cubicBezTo>
                    <a:pt x="2202" y="1359"/>
                    <a:pt x="2202" y="1326"/>
                    <a:pt x="2202" y="1293"/>
                  </a:cubicBezTo>
                  <a:lnTo>
                    <a:pt x="2202" y="792"/>
                  </a:lnTo>
                  <a:cubicBezTo>
                    <a:pt x="2235" y="526"/>
                    <a:pt x="2102" y="225"/>
                    <a:pt x="1902" y="59"/>
                  </a:cubicBezTo>
                  <a:cubicBezTo>
                    <a:pt x="1823" y="19"/>
                    <a:pt x="1739" y="0"/>
                    <a:pt x="165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80"/>
            <p:cNvSpPr/>
            <p:nvPr/>
          </p:nvSpPr>
          <p:spPr>
            <a:xfrm>
              <a:off x="5667550" y="3200400"/>
              <a:ext cx="40050" cy="54075"/>
            </a:xfrm>
            <a:custGeom>
              <a:rect b="b" l="l" r="r" t="t"/>
              <a:pathLst>
                <a:path extrusionOk="0" h="2163" w="1602">
                  <a:moveTo>
                    <a:pt x="1068" y="194"/>
                  </a:moveTo>
                  <a:cubicBezTo>
                    <a:pt x="1135" y="194"/>
                    <a:pt x="1168" y="194"/>
                    <a:pt x="1201" y="227"/>
                  </a:cubicBezTo>
                  <a:cubicBezTo>
                    <a:pt x="1335" y="327"/>
                    <a:pt x="1402" y="528"/>
                    <a:pt x="1402" y="694"/>
                  </a:cubicBezTo>
                  <a:cubicBezTo>
                    <a:pt x="1402" y="1161"/>
                    <a:pt x="1168" y="1628"/>
                    <a:pt x="768" y="1895"/>
                  </a:cubicBezTo>
                  <a:cubicBezTo>
                    <a:pt x="706" y="1936"/>
                    <a:pt x="631" y="1965"/>
                    <a:pt x="552" y="1965"/>
                  </a:cubicBezTo>
                  <a:cubicBezTo>
                    <a:pt x="503" y="1965"/>
                    <a:pt x="452" y="1954"/>
                    <a:pt x="401" y="1929"/>
                  </a:cubicBezTo>
                  <a:cubicBezTo>
                    <a:pt x="267" y="1828"/>
                    <a:pt x="201" y="1662"/>
                    <a:pt x="234" y="1462"/>
                  </a:cubicBezTo>
                  <a:cubicBezTo>
                    <a:pt x="234" y="995"/>
                    <a:pt x="468" y="528"/>
                    <a:pt x="868" y="261"/>
                  </a:cubicBezTo>
                  <a:cubicBezTo>
                    <a:pt x="935" y="227"/>
                    <a:pt x="1001" y="194"/>
                    <a:pt x="1068" y="194"/>
                  </a:cubicBezTo>
                  <a:close/>
                  <a:moveTo>
                    <a:pt x="1079" y="0"/>
                  </a:moveTo>
                  <a:cubicBezTo>
                    <a:pt x="973" y="0"/>
                    <a:pt x="865" y="36"/>
                    <a:pt x="768" y="94"/>
                  </a:cubicBezTo>
                  <a:cubicBezTo>
                    <a:pt x="301" y="427"/>
                    <a:pt x="34" y="928"/>
                    <a:pt x="34" y="1462"/>
                  </a:cubicBezTo>
                  <a:cubicBezTo>
                    <a:pt x="1" y="1728"/>
                    <a:pt x="134" y="1962"/>
                    <a:pt x="334" y="2095"/>
                  </a:cubicBezTo>
                  <a:cubicBezTo>
                    <a:pt x="401" y="2129"/>
                    <a:pt x="468" y="2162"/>
                    <a:pt x="534" y="2162"/>
                  </a:cubicBezTo>
                  <a:cubicBezTo>
                    <a:pt x="668" y="2162"/>
                    <a:pt x="768" y="2129"/>
                    <a:pt x="868" y="2062"/>
                  </a:cubicBezTo>
                  <a:cubicBezTo>
                    <a:pt x="1301" y="1762"/>
                    <a:pt x="1568" y="1228"/>
                    <a:pt x="1568" y="694"/>
                  </a:cubicBezTo>
                  <a:cubicBezTo>
                    <a:pt x="1602" y="461"/>
                    <a:pt x="1502" y="194"/>
                    <a:pt x="1301" y="61"/>
                  </a:cubicBezTo>
                  <a:cubicBezTo>
                    <a:pt x="1232" y="19"/>
                    <a:pt x="1156" y="0"/>
                    <a:pt x="107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80"/>
            <p:cNvSpPr/>
            <p:nvPr/>
          </p:nvSpPr>
          <p:spPr>
            <a:xfrm>
              <a:off x="5385675" y="2554425"/>
              <a:ext cx="211025" cy="138125"/>
            </a:xfrm>
            <a:custGeom>
              <a:rect b="b" l="l" r="r" t="t"/>
              <a:pathLst>
                <a:path extrusionOk="0" h="5525" w="8441">
                  <a:moveTo>
                    <a:pt x="8198" y="1"/>
                  </a:moveTo>
                  <a:cubicBezTo>
                    <a:pt x="8125" y="1"/>
                    <a:pt x="8038" y="27"/>
                    <a:pt x="7940" y="81"/>
                  </a:cubicBezTo>
                  <a:lnTo>
                    <a:pt x="501" y="4384"/>
                  </a:lnTo>
                  <a:cubicBezTo>
                    <a:pt x="201" y="4551"/>
                    <a:pt x="34" y="4851"/>
                    <a:pt x="1" y="5185"/>
                  </a:cubicBezTo>
                  <a:cubicBezTo>
                    <a:pt x="1" y="5396"/>
                    <a:pt x="116" y="5524"/>
                    <a:pt x="277" y="5524"/>
                  </a:cubicBezTo>
                  <a:cubicBezTo>
                    <a:pt x="345" y="5524"/>
                    <a:pt x="422" y="5501"/>
                    <a:pt x="501" y="5452"/>
                  </a:cubicBezTo>
                  <a:lnTo>
                    <a:pt x="7940" y="1148"/>
                  </a:lnTo>
                  <a:cubicBezTo>
                    <a:pt x="8240" y="982"/>
                    <a:pt x="8440" y="648"/>
                    <a:pt x="8440" y="315"/>
                  </a:cubicBezTo>
                  <a:cubicBezTo>
                    <a:pt x="8440" y="112"/>
                    <a:pt x="8349" y="1"/>
                    <a:pt x="819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80"/>
            <p:cNvSpPr/>
            <p:nvPr/>
          </p:nvSpPr>
          <p:spPr>
            <a:xfrm>
              <a:off x="5356500" y="2592150"/>
              <a:ext cx="270225" cy="172575"/>
            </a:xfrm>
            <a:custGeom>
              <a:rect b="b" l="l" r="r" t="t"/>
              <a:pathLst>
                <a:path extrusionOk="0" h="6903" w="10809">
                  <a:moveTo>
                    <a:pt x="10532" y="0"/>
                  </a:moveTo>
                  <a:cubicBezTo>
                    <a:pt x="10464" y="0"/>
                    <a:pt x="10387" y="24"/>
                    <a:pt x="10308" y="73"/>
                  </a:cubicBezTo>
                  <a:lnTo>
                    <a:pt x="501" y="5744"/>
                  </a:lnTo>
                  <a:cubicBezTo>
                    <a:pt x="200" y="5911"/>
                    <a:pt x="0" y="6244"/>
                    <a:pt x="0" y="6578"/>
                  </a:cubicBezTo>
                  <a:cubicBezTo>
                    <a:pt x="0" y="6790"/>
                    <a:pt x="101" y="6903"/>
                    <a:pt x="266" y="6903"/>
                  </a:cubicBezTo>
                  <a:cubicBezTo>
                    <a:pt x="334" y="6903"/>
                    <a:pt x="413" y="6884"/>
                    <a:pt x="501" y="6845"/>
                  </a:cubicBezTo>
                  <a:lnTo>
                    <a:pt x="10308" y="1174"/>
                  </a:lnTo>
                  <a:cubicBezTo>
                    <a:pt x="10608" y="974"/>
                    <a:pt x="10775" y="674"/>
                    <a:pt x="10808" y="340"/>
                  </a:cubicBezTo>
                  <a:cubicBezTo>
                    <a:pt x="10808" y="129"/>
                    <a:pt x="10693" y="0"/>
                    <a:pt x="1053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80"/>
            <p:cNvSpPr/>
            <p:nvPr/>
          </p:nvSpPr>
          <p:spPr>
            <a:xfrm>
              <a:off x="5269775" y="2765300"/>
              <a:ext cx="231025" cy="154075"/>
            </a:xfrm>
            <a:custGeom>
              <a:rect b="b" l="l" r="r" t="t"/>
              <a:pathLst>
                <a:path extrusionOk="0" h="6163" w="9241">
                  <a:moveTo>
                    <a:pt x="8940" y="0"/>
                  </a:moveTo>
                  <a:cubicBezTo>
                    <a:pt x="8878" y="0"/>
                    <a:pt x="8810" y="17"/>
                    <a:pt x="8740" y="52"/>
                  </a:cubicBezTo>
                  <a:lnTo>
                    <a:pt x="501" y="4822"/>
                  </a:lnTo>
                  <a:cubicBezTo>
                    <a:pt x="200" y="5022"/>
                    <a:pt x="34" y="5323"/>
                    <a:pt x="0" y="5656"/>
                  </a:cubicBezTo>
                  <a:lnTo>
                    <a:pt x="0" y="5823"/>
                  </a:lnTo>
                  <a:cubicBezTo>
                    <a:pt x="0" y="6034"/>
                    <a:pt x="115" y="6162"/>
                    <a:pt x="277" y="6162"/>
                  </a:cubicBezTo>
                  <a:cubicBezTo>
                    <a:pt x="345" y="6162"/>
                    <a:pt x="421" y="6139"/>
                    <a:pt x="501" y="6090"/>
                  </a:cubicBezTo>
                  <a:lnTo>
                    <a:pt x="8740" y="1353"/>
                  </a:lnTo>
                  <a:cubicBezTo>
                    <a:pt x="9007" y="1153"/>
                    <a:pt x="9207" y="853"/>
                    <a:pt x="9240" y="519"/>
                  </a:cubicBezTo>
                  <a:lnTo>
                    <a:pt x="9240" y="352"/>
                  </a:lnTo>
                  <a:cubicBezTo>
                    <a:pt x="9240" y="131"/>
                    <a:pt x="9113" y="0"/>
                    <a:pt x="894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80"/>
            <p:cNvSpPr/>
            <p:nvPr/>
          </p:nvSpPr>
          <p:spPr>
            <a:xfrm>
              <a:off x="5269775" y="2708400"/>
              <a:ext cx="461175" cy="324050"/>
            </a:xfrm>
            <a:custGeom>
              <a:rect b="b" l="l" r="r" t="t"/>
              <a:pathLst>
                <a:path extrusionOk="0" h="12962" w="18447">
                  <a:moveTo>
                    <a:pt x="18220" y="1"/>
                  </a:moveTo>
                  <a:cubicBezTo>
                    <a:pt x="18166" y="1"/>
                    <a:pt x="18106" y="20"/>
                    <a:pt x="18046" y="60"/>
                  </a:cubicBezTo>
                  <a:lnTo>
                    <a:pt x="400" y="10234"/>
                  </a:lnTo>
                  <a:cubicBezTo>
                    <a:pt x="167" y="10401"/>
                    <a:pt x="34" y="10667"/>
                    <a:pt x="0" y="10934"/>
                  </a:cubicBezTo>
                  <a:lnTo>
                    <a:pt x="0" y="12669"/>
                  </a:lnTo>
                  <a:cubicBezTo>
                    <a:pt x="0" y="12856"/>
                    <a:pt x="99" y="12961"/>
                    <a:pt x="238" y="12961"/>
                  </a:cubicBezTo>
                  <a:cubicBezTo>
                    <a:pt x="297" y="12961"/>
                    <a:pt x="364" y="12942"/>
                    <a:pt x="434" y="12902"/>
                  </a:cubicBezTo>
                  <a:lnTo>
                    <a:pt x="18046" y="2728"/>
                  </a:lnTo>
                  <a:cubicBezTo>
                    <a:pt x="18280" y="2562"/>
                    <a:pt x="18447" y="2295"/>
                    <a:pt x="18447" y="2028"/>
                  </a:cubicBezTo>
                  <a:lnTo>
                    <a:pt x="18447" y="293"/>
                  </a:lnTo>
                  <a:cubicBezTo>
                    <a:pt x="18447" y="106"/>
                    <a:pt x="18348" y="1"/>
                    <a:pt x="18220"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80"/>
            <p:cNvSpPr/>
            <p:nvPr/>
          </p:nvSpPr>
          <p:spPr>
            <a:xfrm>
              <a:off x="5269775" y="2885350"/>
              <a:ext cx="461175" cy="323875"/>
            </a:xfrm>
            <a:custGeom>
              <a:rect b="b" l="l" r="r" t="t"/>
              <a:pathLst>
                <a:path extrusionOk="0" h="12955" w="18447">
                  <a:moveTo>
                    <a:pt x="18206" y="1"/>
                  </a:moveTo>
                  <a:cubicBezTo>
                    <a:pt x="18156" y="1"/>
                    <a:pt x="18101" y="17"/>
                    <a:pt x="18046" y="54"/>
                  </a:cubicBezTo>
                  <a:lnTo>
                    <a:pt x="400" y="10227"/>
                  </a:lnTo>
                  <a:cubicBezTo>
                    <a:pt x="167" y="10394"/>
                    <a:pt x="34" y="10661"/>
                    <a:pt x="0" y="10961"/>
                  </a:cubicBezTo>
                  <a:lnTo>
                    <a:pt x="0" y="12663"/>
                  </a:lnTo>
                  <a:cubicBezTo>
                    <a:pt x="0" y="12850"/>
                    <a:pt x="99" y="12955"/>
                    <a:pt x="238" y="12955"/>
                  </a:cubicBezTo>
                  <a:cubicBezTo>
                    <a:pt x="297" y="12955"/>
                    <a:pt x="364" y="12936"/>
                    <a:pt x="434" y="12896"/>
                  </a:cubicBezTo>
                  <a:lnTo>
                    <a:pt x="18046" y="2722"/>
                  </a:lnTo>
                  <a:cubicBezTo>
                    <a:pt x="18280" y="2555"/>
                    <a:pt x="18447" y="2288"/>
                    <a:pt x="18447" y="2022"/>
                  </a:cubicBezTo>
                  <a:lnTo>
                    <a:pt x="18447" y="287"/>
                  </a:lnTo>
                  <a:cubicBezTo>
                    <a:pt x="18447" y="117"/>
                    <a:pt x="18341" y="1"/>
                    <a:pt x="18206"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80"/>
            <p:cNvSpPr/>
            <p:nvPr/>
          </p:nvSpPr>
          <p:spPr>
            <a:xfrm>
              <a:off x="5269775" y="2942400"/>
              <a:ext cx="231025" cy="154200"/>
            </a:xfrm>
            <a:custGeom>
              <a:rect b="b" l="l" r="r" t="t"/>
              <a:pathLst>
                <a:path extrusionOk="0" h="6168" w="9241">
                  <a:moveTo>
                    <a:pt x="8964" y="0"/>
                  </a:moveTo>
                  <a:cubicBezTo>
                    <a:pt x="8896" y="0"/>
                    <a:pt x="8819" y="24"/>
                    <a:pt x="8740" y="73"/>
                  </a:cubicBezTo>
                  <a:lnTo>
                    <a:pt x="501" y="4843"/>
                  </a:lnTo>
                  <a:cubicBezTo>
                    <a:pt x="200" y="5010"/>
                    <a:pt x="34" y="5310"/>
                    <a:pt x="0" y="5677"/>
                  </a:cubicBezTo>
                  <a:lnTo>
                    <a:pt x="0" y="5811"/>
                  </a:lnTo>
                  <a:cubicBezTo>
                    <a:pt x="0" y="6049"/>
                    <a:pt x="119" y="6168"/>
                    <a:pt x="285" y="6168"/>
                  </a:cubicBezTo>
                  <a:cubicBezTo>
                    <a:pt x="351" y="6168"/>
                    <a:pt x="424" y="6149"/>
                    <a:pt x="501" y="6111"/>
                  </a:cubicBezTo>
                  <a:lnTo>
                    <a:pt x="8740" y="1341"/>
                  </a:lnTo>
                  <a:cubicBezTo>
                    <a:pt x="9007" y="1174"/>
                    <a:pt x="9207" y="840"/>
                    <a:pt x="9240" y="507"/>
                  </a:cubicBezTo>
                  <a:lnTo>
                    <a:pt x="9240" y="340"/>
                  </a:lnTo>
                  <a:cubicBezTo>
                    <a:pt x="9240" y="129"/>
                    <a:pt x="9125" y="0"/>
                    <a:pt x="896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80"/>
            <p:cNvSpPr/>
            <p:nvPr/>
          </p:nvSpPr>
          <p:spPr>
            <a:xfrm>
              <a:off x="5269775" y="3175075"/>
              <a:ext cx="191825" cy="188400"/>
            </a:xfrm>
            <a:custGeom>
              <a:rect b="b" l="l" r="r" t="t"/>
              <a:pathLst>
                <a:path extrusionOk="0" h="7536" w="7673">
                  <a:moveTo>
                    <a:pt x="7422" y="0"/>
                  </a:moveTo>
                  <a:cubicBezTo>
                    <a:pt x="7358" y="0"/>
                    <a:pt x="7285" y="23"/>
                    <a:pt x="7205" y="73"/>
                  </a:cubicBezTo>
                  <a:lnTo>
                    <a:pt x="501" y="3942"/>
                  </a:lnTo>
                  <a:cubicBezTo>
                    <a:pt x="200" y="4109"/>
                    <a:pt x="34" y="4443"/>
                    <a:pt x="0" y="4776"/>
                  </a:cubicBezTo>
                  <a:lnTo>
                    <a:pt x="0" y="7178"/>
                  </a:lnTo>
                  <a:cubicBezTo>
                    <a:pt x="0" y="7416"/>
                    <a:pt x="119" y="7535"/>
                    <a:pt x="285" y="7535"/>
                  </a:cubicBezTo>
                  <a:cubicBezTo>
                    <a:pt x="351" y="7535"/>
                    <a:pt x="424" y="7516"/>
                    <a:pt x="501" y="7478"/>
                  </a:cubicBezTo>
                  <a:lnTo>
                    <a:pt x="7205" y="3609"/>
                  </a:lnTo>
                  <a:cubicBezTo>
                    <a:pt x="7472" y="3409"/>
                    <a:pt x="7672" y="3108"/>
                    <a:pt x="7672" y="2775"/>
                  </a:cubicBezTo>
                  <a:lnTo>
                    <a:pt x="7672" y="340"/>
                  </a:lnTo>
                  <a:cubicBezTo>
                    <a:pt x="7672" y="129"/>
                    <a:pt x="7574" y="0"/>
                    <a:pt x="742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80"/>
            <p:cNvSpPr/>
            <p:nvPr/>
          </p:nvSpPr>
          <p:spPr>
            <a:xfrm>
              <a:off x="5539125" y="3019950"/>
              <a:ext cx="191825" cy="187950"/>
            </a:xfrm>
            <a:custGeom>
              <a:rect b="b" l="l" r="r" t="t"/>
              <a:pathLst>
                <a:path extrusionOk="0" h="7518" w="7673">
                  <a:moveTo>
                    <a:pt x="7396" y="1"/>
                  </a:moveTo>
                  <a:cubicBezTo>
                    <a:pt x="7328" y="1"/>
                    <a:pt x="7252" y="24"/>
                    <a:pt x="7172" y="73"/>
                  </a:cubicBezTo>
                  <a:lnTo>
                    <a:pt x="468" y="3943"/>
                  </a:lnTo>
                  <a:cubicBezTo>
                    <a:pt x="201" y="4110"/>
                    <a:pt x="1" y="4410"/>
                    <a:pt x="1" y="4743"/>
                  </a:cubicBezTo>
                  <a:lnTo>
                    <a:pt x="1" y="7178"/>
                  </a:lnTo>
                  <a:cubicBezTo>
                    <a:pt x="1" y="7389"/>
                    <a:pt x="99" y="7518"/>
                    <a:pt x="251" y="7518"/>
                  </a:cubicBezTo>
                  <a:cubicBezTo>
                    <a:pt x="315" y="7518"/>
                    <a:pt x="388" y="7495"/>
                    <a:pt x="468" y="7445"/>
                  </a:cubicBezTo>
                  <a:lnTo>
                    <a:pt x="7172" y="3576"/>
                  </a:lnTo>
                  <a:cubicBezTo>
                    <a:pt x="7473" y="3409"/>
                    <a:pt x="7639" y="3109"/>
                    <a:pt x="7673" y="2742"/>
                  </a:cubicBezTo>
                  <a:lnTo>
                    <a:pt x="7673" y="340"/>
                  </a:lnTo>
                  <a:cubicBezTo>
                    <a:pt x="7673" y="129"/>
                    <a:pt x="7557" y="1"/>
                    <a:pt x="739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80"/>
            <p:cNvSpPr/>
            <p:nvPr/>
          </p:nvSpPr>
          <p:spPr>
            <a:xfrm>
              <a:off x="5335650" y="2510275"/>
              <a:ext cx="51725" cy="102050"/>
            </a:xfrm>
            <a:custGeom>
              <a:rect b="b" l="l" r="r" t="t"/>
              <a:pathLst>
                <a:path extrusionOk="0" h="4082" w="2069">
                  <a:moveTo>
                    <a:pt x="1430" y="0"/>
                  </a:moveTo>
                  <a:cubicBezTo>
                    <a:pt x="1307" y="0"/>
                    <a:pt x="1154" y="44"/>
                    <a:pt x="1001" y="146"/>
                  </a:cubicBezTo>
                  <a:cubicBezTo>
                    <a:pt x="834" y="246"/>
                    <a:pt x="668" y="413"/>
                    <a:pt x="501" y="579"/>
                  </a:cubicBezTo>
                  <a:cubicBezTo>
                    <a:pt x="367" y="746"/>
                    <a:pt x="267" y="946"/>
                    <a:pt x="167" y="1180"/>
                  </a:cubicBezTo>
                  <a:cubicBezTo>
                    <a:pt x="100" y="1380"/>
                    <a:pt x="67" y="1614"/>
                    <a:pt x="67" y="1814"/>
                  </a:cubicBezTo>
                  <a:cubicBezTo>
                    <a:pt x="67" y="2147"/>
                    <a:pt x="134" y="2347"/>
                    <a:pt x="267" y="2414"/>
                  </a:cubicBezTo>
                  <a:cubicBezTo>
                    <a:pt x="341" y="2469"/>
                    <a:pt x="434" y="2494"/>
                    <a:pt x="548" y="2494"/>
                  </a:cubicBezTo>
                  <a:cubicBezTo>
                    <a:pt x="641" y="2494"/>
                    <a:pt x="748" y="2477"/>
                    <a:pt x="868" y="2447"/>
                  </a:cubicBezTo>
                  <a:cubicBezTo>
                    <a:pt x="1034" y="2414"/>
                    <a:pt x="1135" y="2381"/>
                    <a:pt x="1201" y="2381"/>
                  </a:cubicBezTo>
                  <a:cubicBezTo>
                    <a:pt x="1268" y="2381"/>
                    <a:pt x="1335" y="2381"/>
                    <a:pt x="1368" y="2414"/>
                  </a:cubicBezTo>
                  <a:cubicBezTo>
                    <a:pt x="1401" y="2447"/>
                    <a:pt x="1435" y="2481"/>
                    <a:pt x="1435" y="2581"/>
                  </a:cubicBezTo>
                  <a:cubicBezTo>
                    <a:pt x="1435" y="2681"/>
                    <a:pt x="1401" y="2781"/>
                    <a:pt x="1335" y="2881"/>
                  </a:cubicBezTo>
                  <a:cubicBezTo>
                    <a:pt x="1268" y="2948"/>
                    <a:pt x="1168" y="3048"/>
                    <a:pt x="1034" y="3115"/>
                  </a:cubicBezTo>
                  <a:cubicBezTo>
                    <a:pt x="961" y="3163"/>
                    <a:pt x="888" y="3194"/>
                    <a:pt x="841" y="3194"/>
                  </a:cubicBezTo>
                  <a:cubicBezTo>
                    <a:pt x="824" y="3194"/>
                    <a:pt x="810" y="3190"/>
                    <a:pt x="801" y="3181"/>
                  </a:cubicBezTo>
                  <a:cubicBezTo>
                    <a:pt x="734" y="3148"/>
                    <a:pt x="668" y="3115"/>
                    <a:pt x="634" y="3048"/>
                  </a:cubicBezTo>
                  <a:cubicBezTo>
                    <a:pt x="634" y="3015"/>
                    <a:pt x="601" y="3015"/>
                    <a:pt x="601" y="3015"/>
                  </a:cubicBezTo>
                  <a:lnTo>
                    <a:pt x="534" y="3015"/>
                  </a:lnTo>
                  <a:lnTo>
                    <a:pt x="67" y="3281"/>
                  </a:lnTo>
                  <a:cubicBezTo>
                    <a:pt x="67" y="3315"/>
                    <a:pt x="34" y="3315"/>
                    <a:pt x="34" y="3348"/>
                  </a:cubicBezTo>
                  <a:cubicBezTo>
                    <a:pt x="0" y="3381"/>
                    <a:pt x="0" y="3415"/>
                    <a:pt x="0" y="3448"/>
                  </a:cubicBezTo>
                  <a:cubicBezTo>
                    <a:pt x="0" y="3648"/>
                    <a:pt x="34" y="3782"/>
                    <a:pt x="134" y="3915"/>
                  </a:cubicBezTo>
                  <a:cubicBezTo>
                    <a:pt x="201" y="4015"/>
                    <a:pt x="334" y="4082"/>
                    <a:pt x="467" y="4082"/>
                  </a:cubicBezTo>
                  <a:cubicBezTo>
                    <a:pt x="634" y="4082"/>
                    <a:pt x="834" y="4015"/>
                    <a:pt x="1034" y="3915"/>
                  </a:cubicBezTo>
                  <a:cubicBezTo>
                    <a:pt x="1235" y="3782"/>
                    <a:pt x="1435" y="3648"/>
                    <a:pt x="1568" y="3448"/>
                  </a:cubicBezTo>
                  <a:cubicBezTo>
                    <a:pt x="1735" y="3248"/>
                    <a:pt x="1868" y="3048"/>
                    <a:pt x="1935" y="2814"/>
                  </a:cubicBezTo>
                  <a:cubicBezTo>
                    <a:pt x="2035" y="2614"/>
                    <a:pt x="2069" y="2381"/>
                    <a:pt x="2069" y="2147"/>
                  </a:cubicBezTo>
                  <a:cubicBezTo>
                    <a:pt x="2069" y="1914"/>
                    <a:pt x="2035" y="1747"/>
                    <a:pt x="2002" y="1647"/>
                  </a:cubicBezTo>
                  <a:cubicBezTo>
                    <a:pt x="1935" y="1547"/>
                    <a:pt x="1835" y="1480"/>
                    <a:pt x="1702" y="1480"/>
                  </a:cubicBezTo>
                  <a:cubicBezTo>
                    <a:pt x="1666" y="1471"/>
                    <a:pt x="1628" y="1467"/>
                    <a:pt x="1587" y="1467"/>
                  </a:cubicBezTo>
                  <a:cubicBezTo>
                    <a:pt x="1476" y="1467"/>
                    <a:pt x="1348" y="1498"/>
                    <a:pt x="1201" y="1547"/>
                  </a:cubicBezTo>
                  <a:cubicBezTo>
                    <a:pt x="1060" y="1570"/>
                    <a:pt x="968" y="1594"/>
                    <a:pt x="891" y="1594"/>
                  </a:cubicBezTo>
                  <a:cubicBezTo>
                    <a:pt x="860" y="1594"/>
                    <a:pt x="830" y="1590"/>
                    <a:pt x="801" y="1580"/>
                  </a:cubicBezTo>
                  <a:cubicBezTo>
                    <a:pt x="734" y="1580"/>
                    <a:pt x="701" y="1513"/>
                    <a:pt x="701" y="1413"/>
                  </a:cubicBezTo>
                  <a:cubicBezTo>
                    <a:pt x="701" y="1313"/>
                    <a:pt x="734" y="1213"/>
                    <a:pt x="801" y="1147"/>
                  </a:cubicBezTo>
                  <a:cubicBezTo>
                    <a:pt x="834" y="1046"/>
                    <a:pt x="934" y="980"/>
                    <a:pt x="1001" y="913"/>
                  </a:cubicBezTo>
                  <a:cubicBezTo>
                    <a:pt x="1072" y="889"/>
                    <a:pt x="1126" y="866"/>
                    <a:pt x="1175" y="866"/>
                  </a:cubicBezTo>
                  <a:cubicBezTo>
                    <a:pt x="1196" y="866"/>
                    <a:pt x="1215" y="870"/>
                    <a:pt x="1235" y="880"/>
                  </a:cubicBezTo>
                  <a:cubicBezTo>
                    <a:pt x="1268" y="913"/>
                    <a:pt x="1335" y="946"/>
                    <a:pt x="1335" y="1013"/>
                  </a:cubicBezTo>
                  <a:cubicBezTo>
                    <a:pt x="1368" y="1046"/>
                    <a:pt x="1401" y="1046"/>
                    <a:pt x="1435" y="1046"/>
                  </a:cubicBezTo>
                  <a:lnTo>
                    <a:pt x="1935" y="746"/>
                  </a:lnTo>
                  <a:cubicBezTo>
                    <a:pt x="1935" y="746"/>
                    <a:pt x="1968" y="713"/>
                    <a:pt x="1968" y="680"/>
                  </a:cubicBezTo>
                  <a:cubicBezTo>
                    <a:pt x="2002" y="646"/>
                    <a:pt x="2002" y="613"/>
                    <a:pt x="2002" y="579"/>
                  </a:cubicBezTo>
                  <a:cubicBezTo>
                    <a:pt x="2002" y="446"/>
                    <a:pt x="1935" y="313"/>
                    <a:pt x="1868" y="213"/>
                  </a:cubicBezTo>
                  <a:cubicBezTo>
                    <a:pt x="1802" y="79"/>
                    <a:pt x="1668" y="12"/>
                    <a:pt x="1535" y="12"/>
                  </a:cubicBezTo>
                  <a:cubicBezTo>
                    <a:pt x="1503" y="5"/>
                    <a:pt x="1468" y="0"/>
                    <a:pt x="143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80"/>
            <p:cNvSpPr/>
            <p:nvPr/>
          </p:nvSpPr>
          <p:spPr>
            <a:xfrm>
              <a:off x="5394850" y="2482675"/>
              <a:ext cx="15050" cy="103600"/>
            </a:xfrm>
            <a:custGeom>
              <a:rect b="b" l="l" r="r" t="t"/>
              <a:pathLst>
                <a:path extrusionOk="0" h="4144" w="602">
                  <a:moveTo>
                    <a:pt x="533" y="1"/>
                  </a:moveTo>
                  <a:cubicBezTo>
                    <a:pt x="523" y="1"/>
                    <a:pt x="512" y="4"/>
                    <a:pt x="501" y="16"/>
                  </a:cubicBezTo>
                  <a:lnTo>
                    <a:pt x="101" y="249"/>
                  </a:lnTo>
                  <a:cubicBezTo>
                    <a:pt x="67" y="282"/>
                    <a:pt x="34" y="316"/>
                    <a:pt x="34" y="349"/>
                  </a:cubicBezTo>
                  <a:cubicBezTo>
                    <a:pt x="1" y="383"/>
                    <a:pt x="1" y="416"/>
                    <a:pt x="1" y="449"/>
                  </a:cubicBezTo>
                  <a:lnTo>
                    <a:pt x="1" y="950"/>
                  </a:lnTo>
                  <a:cubicBezTo>
                    <a:pt x="1" y="983"/>
                    <a:pt x="1" y="1016"/>
                    <a:pt x="34" y="1016"/>
                  </a:cubicBezTo>
                  <a:cubicBezTo>
                    <a:pt x="34" y="1033"/>
                    <a:pt x="42" y="1041"/>
                    <a:pt x="55" y="1041"/>
                  </a:cubicBezTo>
                  <a:cubicBezTo>
                    <a:pt x="67" y="1041"/>
                    <a:pt x="84" y="1033"/>
                    <a:pt x="101" y="1016"/>
                  </a:cubicBezTo>
                  <a:lnTo>
                    <a:pt x="501" y="783"/>
                  </a:lnTo>
                  <a:cubicBezTo>
                    <a:pt x="534" y="749"/>
                    <a:pt x="568" y="749"/>
                    <a:pt x="568" y="716"/>
                  </a:cubicBezTo>
                  <a:cubicBezTo>
                    <a:pt x="601" y="649"/>
                    <a:pt x="601" y="616"/>
                    <a:pt x="601" y="583"/>
                  </a:cubicBezTo>
                  <a:lnTo>
                    <a:pt x="601" y="82"/>
                  </a:lnTo>
                  <a:cubicBezTo>
                    <a:pt x="601" y="49"/>
                    <a:pt x="601" y="49"/>
                    <a:pt x="568" y="16"/>
                  </a:cubicBezTo>
                  <a:cubicBezTo>
                    <a:pt x="568" y="16"/>
                    <a:pt x="553" y="1"/>
                    <a:pt x="533" y="1"/>
                  </a:cubicBezTo>
                  <a:close/>
                  <a:moveTo>
                    <a:pt x="501" y="1150"/>
                  </a:moveTo>
                  <a:lnTo>
                    <a:pt x="101" y="1383"/>
                  </a:lnTo>
                  <a:cubicBezTo>
                    <a:pt x="67" y="1417"/>
                    <a:pt x="34" y="1450"/>
                    <a:pt x="34" y="1483"/>
                  </a:cubicBezTo>
                  <a:cubicBezTo>
                    <a:pt x="1" y="1517"/>
                    <a:pt x="1" y="1550"/>
                    <a:pt x="1" y="1583"/>
                  </a:cubicBezTo>
                  <a:lnTo>
                    <a:pt x="1" y="4052"/>
                  </a:lnTo>
                  <a:cubicBezTo>
                    <a:pt x="1" y="4085"/>
                    <a:pt x="1" y="4119"/>
                    <a:pt x="34" y="4119"/>
                  </a:cubicBezTo>
                  <a:cubicBezTo>
                    <a:pt x="34" y="4135"/>
                    <a:pt x="42" y="4144"/>
                    <a:pt x="55" y="4144"/>
                  </a:cubicBezTo>
                  <a:cubicBezTo>
                    <a:pt x="67" y="4144"/>
                    <a:pt x="84" y="4135"/>
                    <a:pt x="101" y="4119"/>
                  </a:cubicBezTo>
                  <a:lnTo>
                    <a:pt x="501" y="3885"/>
                  </a:lnTo>
                  <a:cubicBezTo>
                    <a:pt x="534" y="3852"/>
                    <a:pt x="568" y="3852"/>
                    <a:pt x="568" y="3818"/>
                  </a:cubicBezTo>
                  <a:cubicBezTo>
                    <a:pt x="601" y="3785"/>
                    <a:pt x="601" y="3718"/>
                    <a:pt x="601" y="3685"/>
                  </a:cubicBezTo>
                  <a:lnTo>
                    <a:pt x="601" y="1216"/>
                  </a:lnTo>
                  <a:cubicBezTo>
                    <a:pt x="601" y="1183"/>
                    <a:pt x="601" y="1150"/>
                    <a:pt x="568" y="115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80"/>
            <p:cNvSpPr/>
            <p:nvPr/>
          </p:nvSpPr>
          <p:spPr>
            <a:xfrm>
              <a:off x="5418200" y="2479725"/>
              <a:ext cx="45900" cy="112800"/>
            </a:xfrm>
            <a:custGeom>
              <a:rect b="b" l="l" r="r" t="t"/>
              <a:pathLst>
                <a:path extrusionOk="0" h="4512" w="1836">
                  <a:moveTo>
                    <a:pt x="1031" y="1118"/>
                  </a:moveTo>
                  <a:cubicBezTo>
                    <a:pt x="1068" y="1118"/>
                    <a:pt x="1102" y="1134"/>
                    <a:pt x="1135" y="1168"/>
                  </a:cubicBezTo>
                  <a:cubicBezTo>
                    <a:pt x="1168" y="1234"/>
                    <a:pt x="1202" y="1334"/>
                    <a:pt x="1202" y="1468"/>
                  </a:cubicBezTo>
                  <a:cubicBezTo>
                    <a:pt x="1202" y="1501"/>
                    <a:pt x="1202" y="1535"/>
                    <a:pt x="1202" y="1635"/>
                  </a:cubicBezTo>
                  <a:cubicBezTo>
                    <a:pt x="1202" y="1701"/>
                    <a:pt x="1202" y="1768"/>
                    <a:pt x="1202" y="1801"/>
                  </a:cubicBezTo>
                  <a:cubicBezTo>
                    <a:pt x="1202" y="1935"/>
                    <a:pt x="1168" y="2068"/>
                    <a:pt x="1135" y="2168"/>
                  </a:cubicBezTo>
                  <a:cubicBezTo>
                    <a:pt x="1068" y="2302"/>
                    <a:pt x="1001" y="2402"/>
                    <a:pt x="901" y="2435"/>
                  </a:cubicBezTo>
                  <a:cubicBezTo>
                    <a:pt x="856" y="2465"/>
                    <a:pt x="818" y="2482"/>
                    <a:pt x="784" y="2482"/>
                  </a:cubicBezTo>
                  <a:cubicBezTo>
                    <a:pt x="741" y="2482"/>
                    <a:pt x="705" y="2457"/>
                    <a:pt x="668" y="2402"/>
                  </a:cubicBezTo>
                  <a:cubicBezTo>
                    <a:pt x="635" y="2335"/>
                    <a:pt x="601" y="2168"/>
                    <a:pt x="601" y="1968"/>
                  </a:cubicBezTo>
                  <a:lnTo>
                    <a:pt x="601" y="1868"/>
                  </a:lnTo>
                  <a:cubicBezTo>
                    <a:pt x="635" y="1701"/>
                    <a:pt x="635" y="1568"/>
                    <a:pt x="701" y="1435"/>
                  </a:cubicBezTo>
                  <a:cubicBezTo>
                    <a:pt x="735" y="1301"/>
                    <a:pt x="801" y="1234"/>
                    <a:pt x="901" y="1168"/>
                  </a:cubicBezTo>
                  <a:cubicBezTo>
                    <a:pt x="951" y="1134"/>
                    <a:pt x="993" y="1118"/>
                    <a:pt x="1031" y="1118"/>
                  </a:cubicBezTo>
                  <a:close/>
                  <a:moveTo>
                    <a:pt x="1735" y="0"/>
                  </a:moveTo>
                  <a:lnTo>
                    <a:pt x="1335" y="234"/>
                  </a:lnTo>
                  <a:cubicBezTo>
                    <a:pt x="1302" y="267"/>
                    <a:pt x="1268" y="300"/>
                    <a:pt x="1268" y="334"/>
                  </a:cubicBezTo>
                  <a:cubicBezTo>
                    <a:pt x="1235" y="367"/>
                    <a:pt x="1235" y="400"/>
                    <a:pt x="1235" y="434"/>
                  </a:cubicBezTo>
                  <a:lnTo>
                    <a:pt x="1235" y="634"/>
                  </a:lnTo>
                  <a:cubicBezTo>
                    <a:pt x="1168" y="534"/>
                    <a:pt x="1102" y="501"/>
                    <a:pt x="1035" y="467"/>
                  </a:cubicBezTo>
                  <a:cubicBezTo>
                    <a:pt x="935" y="467"/>
                    <a:pt x="835" y="467"/>
                    <a:pt x="701" y="567"/>
                  </a:cubicBezTo>
                  <a:cubicBezTo>
                    <a:pt x="468" y="701"/>
                    <a:pt x="301" y="901"/>
                    <a:pt x="168" y="1234"/>
                  </a:cubicBezTo>
                  <a:cubicBezTo>
                    <a:pt x="34" y="1535"/>
                    <a:pt x="1" y="1902"/>
                    <a:pt x="1" y="2335"/>
                  </a:cubicBezTo>
                  <a:lnTo>
                    <a:pt x="1" y="2469"/>
                  </a:lnTo>
                  <a:cubicBezTo>
                    <a:pt x="1" y="2869"/>
                    <a:pt x="67" y="3136"/>
                    <a:pt x="201" y="3269"/>
                  </a:cubicBezTo>
                  <a:cubicBezTo>
                    <a:pt x="251" y="3336"/>
                    <a:pt x="326" y="3369"/>
                    <a:pt x="414" y="3369"/>
                  </a:cubicBezTo>
                  <a:cubicBezTo>
                    <a:pt x="501" y="3369"/>
                    <a:pt x="601" y="3336"/>
                    <a:pt x="701" y="3269"/>
                  </a:cubicBezTo>
                  <a:cubicBezTo>
                    <a:pt x="935" y="3136"/>
                    <a:pt x="1102" y="2936"/>
                    <a:pt x="1202" y="2702"/>
                  </a:cubicBezTo>
                  <a:lnTo>
                    <a:pt x="1202" y="3036"/>
                  </a:lnTo>
                  <a:cubicBezTo>
                    <a:pt x="1202" y="3202"/>
                    <a:pt x="1202" y="3369"/>
                    <a:pt x="1135" y="3469"/>
                  </a:cubicBezTo>
                  <a:cubicBezTo>
                    <a:pt x="1102" y="3569"/>
                    <a:pt x="1001" y="3636"/>
                    <a:pt x="935" y="3703"/>
                  </a:cubicBezTo>
                  <a:cubicBezTo>
                    <a:pt x="835" y="3736"/>
                    <a:pt x="801" y="3736"/>
                    <a:pt x="735" y="3736"/>
                  </a:cubicBezTo>
                  <a:cubicBezTo>
                    <a:pt x="701" y="3703"/>
                    <a:pt x="668" y="3669"/>
                    <a:pt x="668" y="3603"/>
                  </a:cubicBezTo>
                  <a:cubicBezTo>
                    <a:pt x="635" y="3569"/>
                    <a:pt x="635" y="3536"/>
                    <a:pt x="635" y="3536"/>
                  </a:cubicBezTo>
                  <a:lnTo>
                    <a:pt x="568" y="3536"/>
                  </a:lnTo>
                  <a:lnTo>
                    <a:pt x="101" y="3803"/>
                  </a:lnTo>
                  <a:cubicBezTo>
                    <a:pt x="101" y="3836"/>
                    <a:pt x="67" y="3870"/>
                    <a:pt x="34" y="3903"/>
                  </a:cubicBezTo>
                  <a:cubicBezTo>
                    <a:pt x="34" y="3936"/>
                    <a:pt x="34" y="3970"/>
                    <a:pt x="34" y="4003"/>
                  </a:cubicBezTo>
                  <a:cubicBezTo>
                    <a:pt x="34" y="4103"/>
                    <a:pt x="67" y="4203"/>
                    <a:pt x="101" y="4303"/>
                  </a:cubicBezTo>
                  <a:cubicBezTo>
                    <a:pt x="168" y="4403"/>
                    <a:pt x="268" y="4470"/>
                    <a:pt x="401" y="4503"/>
                  </a:cubicBezTo>
                  <a:cubicBezTo>
                    <a:pt x="424" y="4509"/>
                    <a:pt x="449" y="4512"/>
                    <a:pt x="475" y="4512"/>
                  </a:cubicBezTo>
                  <a:cubicBezTo>
                    <a:pt x="603" y="4512"/>
                    <a:pt x="769" y="4447"/>
                    <a:pt x="935" y="4337"/>
                  </a:cubicBezTo>
                  <a:cubicBezTo>
                    <a:pt x="1235" y="4203"/>
                    <a:pt x="1435" y="3970"/>
                    <a:pt x="1602" y="3636"/>
                  </a:cubicBezTo>
                  <a:cubicBezTo>
                    <a:pt x="1769" y="3336"/>
                    <a:pt x="1835" y="3002"/>
                    <a:pt x="1835" y="2602"/>
                  </a:cubicBezTo>
                  <a:lnTo>
                    <a:pt x="1835" y="100"/>
                  </a:lnTo>
                  <a:cubicBezTo>
                    <a:pt x="1835" y="34"/>
                    <a:pt x="1835" y="34"/>
                    <a:pt x="180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80"/>
            <p:cNvSpPr/>
            <p:nvPr/>
          </p:nvSpPr>
          <p:spPr>
            <a:xfrm>
              <a:off x="5474075" y="2452525"/>
              <a:ext cx="45900" cy="87250"/>
            </a:xfrm>
            <a:custGeom>
              <a:rect b="b" l="l" r="r" t="t"/>
              <a:pathLst>
                <a:path extrusionOk="0" h="3490" w="1836">
                  <a:moveTo>
                    <a:pt x="1380" y="1"/>
                  </a:moveTo>
                  <a:cubicBezTo>
                    <a:pt x="1304" y="1"/>
                    <a:pt x="1219" y="24"/>
                    <a:pt x="1135" y="87"/>
                  </a:cubicBezTo>
                  <a:cubicBezTo>
                    <a:pt x="1035" y="154"/>
                    <a:pt x="901" y="254"/>
                    <a:pt x="801" y="388"/>
                  </a:cubicBezTo>
                  <a:cubicBezTo>
                    <a:pt x="735" y="488"/>
                    <a:pt x="634" y="655"/>
                    <a:pt x="568" y="788"/>
                  </a:cubicBezTo>
                  <a:lnTo>
                    <a:pt x="568" y="588"/>
                  </a:lnTo>
                  <a:cubicBezTo>
                    <a:pt x="568" y="554"/>
                    <a:pt x="568" y="521"/>
                    <a:pt x="568" y="521"/>
                  </a:cubicBezTo>
                  <a:cubicBezTo>
                    <a:pt x="551" y="504"/>
                    <a:pt x="543" y="496"/>
                    <a:pt x="534" y="496"/>
                  </a:cubicBezTo>
                  <a:cubicBezTo>
                    <a:pt x="526" y="496"/>
                    <a:pt x="518" y="504"/>
                    <a:pt x="501" y="521"/>
                  </a:cubicBezTo>
                  <a:lnTo>
                    <a:pt x="67" y="755"/>
                  </a:lnTo>
                  <a:cubicBezTo>
                    <a:pt x="67" y="755"/>
                    <a:pt x="34" y="788"/>
                    <a:pt x="1" y="821"/>
                  </a:cubicBezTo>
                  <a:cubicBezTo>
                    <a:pt x="1" y="855"/>
                    <a:pt x="1" y="888"/>
                    <a:pt x="1" y="955"/>
                  </a:cubicBezTo>
                  <a:lnTo>
                    <a:pt x="1" y="3390"/>
                  </a:lnTo>
                  <a:cubicBezTo>
                    <a:pt x="1" y="3423"/>
                    <a:pt x="1" y="3457"/>
                    <a:pt x="1" y="3490"/>
                  </a:cubicBezTo>
                  <a:lnTo>
                    <a:pt x="67" y="3490"/>
                  </a:lnTo>
                  <a:lnTo>
                    <a:pt x="534" y="3223"/>
                  </a:lnTo>
                  <a:cubicBezTo>
                    <a:pt x="568" y="3190"/>
                    <a:pt x="568" y="3190"/>
                    <a:pt x="601" y="3156"/>
                  </a:cubicBezTo>
                  <a:cubicBezTo>
                    <a:pt x="601" y="3123"/>
                    <a:pt x="601" y="3056"/>
                    <a:pt x="601" y="3023"/>
                  </a:cubicBezTo>
                  <a:lnTo>
                    <a:pt x="601" y="1622"/>
                  </a:lnTo>
                  <a:cubicBezTo>
                    <a:pt x="601" y="1455"/>
                    <a:pt x="634" y="1322"/>
                    <a:pt x="701" y="1188"/>
                  </a:cubicBezTo>
                  <a:cubicBezTo>
                    <a:pt x="735" y="1088"/>
                    <a:pt x="801" y="988"/>
                    <a:pt x="901" y="955"/>
                  </a:cubicBezTo>
                  <a:cubicBezTo>
                    <a:pt x="951" y="921"/>
                    <a:pt x="993" y="905"/>
                    <a:pt x="1031" y="905"/>
                  </a:cubicBezTo>
                  <a:cubicBezTo>
                    <a:pt x="1068" y="905"/>
                    <a:pt x="1101" y="921"/>
                    <a:pt x="1135" y="955"/>
                  </a:cubicBezTo>
                  <a:cubicBezTo>
                    <a:pt x="1168" y="1021"/>
                    <a:pt x="1202" y="1122"/>
                    <a:pt x="1202" y="1255"/>
                  </a:cubicBezTo>
                  <a:lnTo>
                    <a:pt x="1202" y="2689"/>
                  </a:lnTo>
                  <a:cubicBezTo>
                    <a:pt x="1202" y="2723"/>
                    <a:pt x="1202" y="2756"/>
                    <a:pt x="1235" y="2789"/>
                  </a:cubicBezTo>
                  <a:lnTo>
                    <a:pt x="1268" y="2789"/>
                  </a:lnTo>
                  <a:lnTo>
                    <a:pt x="1735" y="2523"/>
                  </a:lnTo>
                  <a:cubicBezTo>
                    <a:pt x="1769" y="2489"/>
                    <a:pt x="1769" y="2489"/>
                    <a:pt x="1802" y="2456"/>
                  </a:cubicBezTo>
                  <a:cubicBezTo>
                    <a:pt x="1802" y="2389"/>
                    <a:pt x="1835" y="2356"/>
                    <a:pt x="1835" y="2322"/>
                  </a:cubicBezTo>
                  <a:lnTo>
                    <a:pt x="1835" y="855"/>
                  </a:lnTo>
                  <a:cubicBezTo>
                    <a:pt x="1835" y="621"/>
                    <a:pt x="1802" y="421"/>
                    <a:pt x="1735" y="288"/>
                  </a:cubicBezTo>
                  <a:cubicBezTo>
                    <a:pt x="1669" y="121"/>
                    <a:pt x="1602" y="54"/>
                    <a:pt x="1502" y="21"/>
                  </a:cubicBezTo>
                  <a:cubicBezTo>
                    <a:pt x="1465" y="9"/>
                    <a:pt x="1424" y="1"/>
                    <a:pt x="138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80"/>
            <p:cNvSpPr/>
            <p:nvPr/>
          </p:nvSpPr>
          <p:spPr>
            <a:xfrm>
              <a:off x="5546625" y="2404675"/>
              <a:ext cx="45075" cy="87475"/>
            </a:xfrm>
            <a:custGeom>
              <a:rect b="b" l="l" r="r" t="t"/>
              <a:pathLst>
                <a:path extrusionOk="0" h="3499" w="1803">
                  <a:moveTo>
                    <a:pt x="1735" y="0"/>
                  </a:moveTo>
                  <a:lnTo>
                    <a:pt x="1268" y="267"/>
                  </a:lnTo>
                  <a:cubicBezTo>
                    <a:pt x="1268" y="300"/>
                    <a:pt x="1235" y="300"/>
                    <a:pt x="1202" y="334"/>
                  </a:cubicBezTo>
                  <a:cubicBezTo>
                    <a:pt x="1202" y="367"/>
                    <a:pt x="1202" y="400"/>
                    <a:pt x="1202" y="467"/>
                  </a:cubicBezTo>
                  <a:lnTo>
                    <a:pt x="1202" y="1901"/>
                  </a:lnTo>
                  <a:cubicBezTo>
                    <a:pt x="1202" y="2035"/>
                    <a:pt x="1168" y="2168"/>
                    <a:pt x="1102" y="2302"/>
                  </a:cubicBezTo>
                  <a:cubicBezTo>
                    <a:pt x="1068" y="2402"/>
                    <a:pt x="1001" y="2502"/>
                    <a:pt x="901" y="2535"/>
                  </a:cubicBezTo>
                  <a:cubicBezTo>
                    <a:pt x="851" y="2560"/>
                    <a:pt x="810" y="2573"/>
                    <a:pt x="775" y="2573"/>
                  </a:cubicBezTo>
                  <a:cubicBezTo>
                    <a:pt x="672" y="2573"/>
                    <a:pt x="635" y="2460"/>
                    <a:pt x="635" y="2235"/>
                  </a:cubicBezTo>
                  <a:lnTo>
                    <a:pt x="635" y="801"/>
                  </a:lnTo>
                  <a:cubicBezTo>
                    <a:pt x="635" y="734"/>
                    <a:pt x="601" y="734"/>
                    <a:pt x="601" y="701"/>
                  </a:cubicBezTo>
                  <a:lnTo>
                    <a:pt x="534" y="701"/>
                  </a:lnTo>
                  <a:lnTo>
                    <a:pt x="67" y="967"/>
                  </a:lnTo>
                  <a:cubicBezTo>
                    <a:pt x="67" y="1001"/>
                    <a:pt x="34" y="1001"/>
                    <a:pt x="34" y="1034"/>
                  </a:cubicBezTo>
                  <a:cubicBezTo>
                    <a:pt x="1" y="1067"/>
                    <a:pt x="1" y="1101"/>
                    <a:pt x="1" y="1168"/>
                  </a:cubicBezTo>
                  <a:lnTo>
                    <a:pt x="1" y="2602"/>
                  </a:lnTo>
                  <a:cubicBezTo>
                    <a:pt x="1" y="3002"/>
                    <a:pt x="67" y="3236"/>
                    <a:pt x="168" y="3369"/>
                  </a:cubicBezTo>
                  <a:cubicBezTo>
                    <a:pt x="238" y="3457"/>
                    <a:pt x="318" y="3499"/>
                    <a:pt x="407" y="3499"/>
                  </a:cubicBezTo>
                  <a:cubicBezTo>
                    <a:pt x="486" y="3499"/>
                    <a:pt x="573" y="3465"/>
                    <a:pt x="668" y="3402"/>
                  </a:cubicBezTo>
                  <a:cubicBezTo>
                    <a:pt x="935" y="3269"/>
                    <a:pt x="1102" y="3036"/>
                    <a:pt x="1235" y="2702"/>
                  </a:cubicBezTo>
                  <a:lnTo>
                    <a:pt x="1235" y="2902"/>
                  </a:lnTo>
                  <a:cubicBezTo>
                    <a:pt x="1235" y="2935"/>
                    <a:pt x="1235" y="2969"/>
                    <a:pt x="1235" y="2969"/>
                  </a:cubicBezTo>
                  <a:cubicBezTo>
                    <a:pt x="1252" y="2986"/>
                    <a:pt x="1268" y="2994"/>
                    <a:pt x="1281" y="2994"/>
                  </a:cubicBezTo>
                  <a:cubicBezTo>
                    <a:pt x="1293" y="2994"/>
                    <a:pt x="1302" y="2986"/>
                    <a:pt x="1302" y="2969"/>
                  </a:cubicBezTo>
                  <a:lnTo>
                    <a:pt x="1735" y="2735"/>
                  </a:lnTo>
                  <a:cubicBezTo>
                    <a:pt x="1769" y="2735"/>
                    <a:pt x="1769" y="2702"/>
                    <a:pt x="1802" y="2669"/>
                  </a:cubicBezTo>
                  <a:cubicBezTo>
                    <a:pt x="1802" y="2635"/>
                    <a:pt x="1802" y="2602"/>
                    <a:pt x="1802" y="2569"/>
                  </a:cubicBezTo>
                  <a:lnTo>
                    <a:pt x="1802" y="100"/>
                  </a:lnTo>
                  <a:cubicBezTo>
                    <a:pt x="1802" y="67"/>
                    <a:pt x="1802" y="33"/>
                    <a:pt x="180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80"/>
            <p:cNvSpPr/>
            <p:nvPr/>
          </p:nvSpPr>
          <p:spPr>
            <a:xfrm>
              <a:off x="5601675" y="2377975"/>
              <a:ext cx="45875" cy="111775"/>
            </a:xfrm>
            <a:custGeom>
              <a:rect b="b" l="l" r="r" t="t"/>
              <a:pathLst>
                <a:path extrusionOk="0" h="4471" w="1835">
                  <a:moveTo>
                    <a:pt x="1012" y="898"/>
                  </a:moveTo>
                  <a:cubicBezTo>
                    <a:pt x="1068" y="898"/>
                    <a:pt x="1114" y="927"/>
                    <a:pt x="1134" y="968"/>
                  </a:cubicBezTo>
                  <a:cubicBezTo>
                    <a:pt x="1168" y="1035"/>
                    <a:pt x="1201" y="1135"/>
                    <a:pt x="1201" y="1302"/>
                  </a:cubicBezTo>
                  <a:cubicBezTo>
                    <a:pt x="1201" y="1335"/>
                    <a:pt x="1201" y="1368"/>
                    <a:pt x="1201" y="1468"/>
                  </a:cubicBezTo>
                  <a:cubicBezTo>
                    <a:pt x="1201" y="1535"/>
                    <a:pt x="1201" y="1568"/>
                    <a:pt x="1201" y="1602"/>
                  </a:cubicBezTo>
                  <a:cubicBezTo>
                    <a:pt x="1201" y="1802"/>
                    <a:pt x="1168" y="1935"/>
                    <a:pt x="1134" y="2035"/>
                  </a:cubicBezTo>
                  <a:cubicBezTo>
                    <a:pt x="1101" y="2169"/>
                    <a:pt x="1001" y="2269"/>
                    <a:pt x="901" y="2302"/>
                  </a:cubicBezTo>
                  <a:cubicBezTo>
                    <a:pt x="868" y="2336"/>
                    <a:pt x="826" y="2352"/>
                    <a:pt x="788" y="2352"/>
                  </a:cubicBezTo>
                  <a:cubicBezTo>
                    <a:pt x="751" y="2352"/>
                    <a:pt x="718" y="2336"/>
                    <a:pt x="701" y="2302"/>
                  </a:cubicBezTo>
                  <a:cubicBezTo>
                    <a:pt x="634" y="2236"/>
                    <a:pt x="634" y="2135"/>
                    <a:pt x="634" y="2002"/>
                  </a:cubicBezTo>
                  <a:cubicBezTo>
                    <a:pt x="601" y="1969"/>
                    <a:pt x="601" y="1902"/>
                    <a:pt x="601" y="1835"/>
                  </a:cubicBezTo>
                  <a:cubicBezTo>
                    <a:pt x="601" y="1735"/>
                    <a:pt x="601" y="1668"/>
                    <a:pt x="634" y="1635"/>
                  </a:cubicBezTo>
                  <a:cubicBezTo>
                    <a:pt x="634" y="1468"/>
                    <a:pt x="634" y="1335"/>
                    <a:pt x="701" y="1201"/>
                  </a:cubicBezTo>
                  <a:cubicBezTo>
                    <a:pt x="734" y="1101"/>
                    <a:pt x="801" y="1001"/>
                    <a:pt x="901" y="935"/>
                  </a:cubicBezTo>
                  <a:cubicBezTo>
                    <a:pt x="939" y="909"/>
                    <a:pt x="977" y="898"/>
                    <a:pt x="1012" y="898"/>
                  </a:cubicBezTo>
                  <a:close/>
                  <a:moveTo>
                    <a:pt x="1406" y="1"/>
                  </a:moveTo>
                  <a:cubicBezTo>
                    <a:pt x="1318" y="1"/>
                    <a:pt x="1218" y="34"/>
                    <a:pt x="1101" y="101"/>
                  </a:cubicBezTo>
                  <a:cubicBezTo>
                    <a:pt x="868" y="234"/>
                    <a:pt x="701" y="468"/>
                    <a:pt x="601" y="768"/>
                  </a:cubicBezTo>
                  <a:lnTo>
                    <a:pt x="601" y="601"/>
                  </a:lnTo>
                  <a:cubicBezTo>
                    <a:pt x="601" y="568"/>
                    <a:pt x="567" y="534"/>
                    <a:pt x="567" y="501"/>
                  </a:cubicBezTo>
                  <a:lnTo>
                    <a:pt x="501" y="501"/>
                  </a:lnTo>
                  <a:lnTo>
                    <a:pt x="100" y="734"/>
                  </a:lnTo>
                  <a:cubicBezTo>
                    <a:pt x="67" y="768"/>
                    <a:pt x="34" y="801"/>
                    <a:pt x="34" y="835"/>
                  </a:cubicBezTo>
                  <a:cubicBezTo>
                    <a:pt x="0" y="868"/>
                    <a:pt x="0" y="901"/>
                    <a:pt x="0" y="935"/>
                  </a:cubicBezTo>
                  <a:lnTo>
                    <a:pt x="0" y="4404"/>
                  </a:lnTo>
                  <a:cubicBezTo>
                    <a:pt x="0" y="4437"/>
                    <a:pt x="0" y="4470"/>
                    <a:pt x="34" y="4470"/>
                  </a:cubicBezTo>
                  <a:lnTo>
                    <a:pt x="100" y="4470"/>
                  </a:lnTo>
                  <a:lnTo>
                    <a:pt x="534" y="4204"/>
                  </a:lnTo>
                  <a:cubicBezTo>
                    <a:pt x="567" y="4204"/>
                    <a:pt x="567" y="4170"/>
                    <a:pt x="601" y="4137"/>
                  </a:cubicBezTo>
                  <a:cubicBezTo>
                    <a:pt x="601" y="4104"/>
                    <a:pt x="634" y="4070"/>
                    <a:pt x="634" y="4037"/>
                  </a:cubicBezTo>
                  <a:lnTo>
                    <a:pt x="634" y="2869"/>
                  </a:lnTo>
                  <a:cubicBezTo>
                    <a:pt x="692" y="2966"/>
                    <a:pt x="773" y="3018"/>
                    <a:pt x="870" y="3018"/>
                  </a:cubicBezTo>
                  <a:cubicBezTo>
                    <a:pt x="940" y="3018"/>
                    <a:pt x="1018" y="2992"/>
                    <a:pt x="1101" y="2936"/>
                  </a:cubicBezTo>
                  <a:cubicBezTo>
                    <a:pt x="1335" y="2803"/>
                    <a:pt x="1501" y="2602"/>
                    <a:pt x="1635" y="2302"/>
                  </a:cubicBezTo>
                  <a:cubicBezTo>
                    <a:pt x="1768" y="2002"/>
                    <a:pt x="1835" y="1668"/>
                    <a:pt x="1835" y="1302"/>
                  </a:cubicBezTo>
                  <a:cubicBezTo>
                    <a:pt x="1835" y="1235"/>
                    <a:pt x="1835" y="1168"/>
                    <a:pt x="1835" y="1101"/>
                  </a:cubicBezTo>
                  <a:cubicBezTo>
                    <a:pt x="1835" y="1001"/>
                    <a:pt x="1835" y="935"/>
                    <a:pt x="1835" y="901"/>
                  </a:cubicBezTo>
                  <a:cubicBezTo>
                    <a:pt x="1835" y="501"/>
                    <a:pt x="1768" y="234"/>
                    <a:pt x="1635" y="101"/>
                  </a:cubicBezTo>
                  <a:cubicBezTo>
                    <a:pt x="1568" y="34"/>
                    <a:pt x="1493" y="1"/>
                    <a:pt x="140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8" name="Google Shape;4458;p80"/>
          <p:cNvGrpSpPr/>
          <p:nvPr/>
        </p:nvGrpSpPr>
        <p:grpSpPr>
          <a:xfrm>
            <a:off x="6851988" y="3357244"/>
            <a:ext cx="1451320" cy="1362225"/>
            <a:chOff x="1417025" y="700550"/>
            <a:chExt cx="4758425" cy="4467775"/>
          </a:xfrm>
        </p:grpSpPr>
        <p:sp>
          <p:nvSpPr>
            <p:cNvPr id="4459" name="Google Shape;4459;p80"/>
            <p:cNvSpPr/>
            <p:nvPr/>
          </p:nvSpPr>
          <p:spPr>
            <a:xfrm>
              <a:off x="1417025" y="2345450"/>
              <a:ext cx="4758425" cy="2822875"/>
            </a:xfrm>
            <a:custGeom>
              <a:rect b="b" l="l" r="r" t="t"/>
              <a:pathLst>
                <a:path extrusionOk="0" h="112915" w="190337">
                  <a:moveTo>
                    <a:pt x="95168" y="1"/>
                  </a:moveTo>
                  <a:cubicBezTo>
                    <a:pt x="42597" y="1"/>
                    <a:pt x="0" y="25285"/>
                    <a:pt x="0" y="56474"/>
                  </a:cubicBezTo>
                  <a:cubicBezTo>
                    <a:pt x="0" y="87663"/>
                    <a:pt x="42597" y="112915"/>
                    <a:pt x="95168" y="112915"/>
                  </a:cubicBezTo>
                  <a:cubicBezTo>
                    <a:pt x="147739" y="112915"/>
                    <a:pt x="190336" y="87663"/>
                    <a:pt x="190336" y="56474"/>
                  </a:cubicBezTo>
                  <a:cubicBezTo>
                    <a:pt x="190336" y="25285"/>
                    <a:pt x="147739" y="1"/>
                    <a:pt x="95168"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80"/>
            <p:cNvSpPr/>
            <p:nvPr/>
          </p:nvSpPr>
          <p:spPr>
            <a:xfrm>
              <a:off x="2343500" y="2786175"/>
              <a:ext cx="2422600" cy="1401875"/>
            </a:xfrm>
            <a:custGeom>
              <a:rect b="b" l="l" r="r" t="t"/>
              <a:pathLst>
                <a:path extrusionOk="0" h="56075" w="96904">
                  <a:moveTo>
                    <a:pt x="90532" y="1"/>
                  </a:moveTo>
                  <a:cubicBezTo>
                    <a:pt x="89957" y="1"/>
                    <a:pt x="89381" y="151"/>
                    <a:pt x="88864" y="451"/>
                  </a:cubicBezTo>
                  <a:lnTo>
                    <a:pt x="802" y="51254"/>
                  </a:lnTo>
                  <a:cubicBezTo>
                    <a:pt x="1" y="51755"/>
                    <a:pt x="1" y="52889"/>
                    <a:pt x="802" y="53389"/>
                  </a:cubicBezTo>
                  <a:lnTo>
                    <a:pt x="4704" y="55624"/>
                  </a:lnTo>
                  <a:cubicBezTo>
                    <a:pt x="5221" y="55924"/>
                    <a:pt x="5797" y="56074"/>
                    <a:pt x="6372" y="56074"/>
                  </a:cubicBezTo>
                  <a:cubicBezTo>
                    <a:pt x="6948" y="56074"/>
                    <a:pt x="7523" y="55924"/>
                    <a:pt x="8040" y="55624"/>
                  </a:cubicBezTo>
                  <a:lnTo>
                    <a:pt x="30823" y="42281"/>
                  </a:lnTo>
                  <a:lnTo>
                    <a:pt x="44933" y="50420"/>
                  </a:lnTo>
                  <a:cubicBezTo>
                    <a:pt x="45383" y="50687"/>
                    <a:pt x="45875" y="50821"/>
                    <a:pt x="46367" y="50821"/>
                  </a:cubicBezTo>
                  <a:cubicBezTo>
                    <a:pt x="46859" y="50821"/>
                    <a:pt x="47351" y="50687"/>
                    <a:pt x="47802" y="50420"/>
                  </a:cubicBezTo>
                  <a:lnTo>
                    <a:pt x="72286" y="36344"/>
                  </a:lnTo>
                  <a:cubicBezTo>
                    <a:pt x="72853" y="36010"/>
                    <a:pt x="72853" y="35176"/>
                    <a:pt x="72286" y="34843"/>
                  </a:cubicBezTo>
                  <a:lnTo>
                    <a:pt x="58009" y="26603"/>
                  </a:lnTo>
                  <a:lnTo>
                    <a:pt x="96103" y="4821"/>
                  </a:lnTo>
                  <a:cubicBezTo>
                    <a:pt x="96903" y="4321"/>
                    <a:pt x="96903" y="3153"/>
                    <a:pt x="96103" y="2686"/>
                  </a:cubicBezTo>
                  <a:lnTo>
                    <a:pt x="92200" y="451"/>
                  </a:lnTo>
                  <a:cubicBezTo>
                    <a:pt x="91683" y="151"/>
                    <a:pt x="91108" y="1"/>
                    <a:pt x="90532"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80"/>
            <p:cNvSpPr/>
            <p:nvPr/>
          </p:nvSpPr>
          <p:spPr>
            <a:xfrm>
              <a:off x="4073075" y="4183425"/>
              <a:ext cx="967375" cy="526250"/>
            </a:xfrm>
            <a:custGeom>
              <a:rect b="b" l="l" r="r" t="t"/>
              <a:pathLst>
                <a:path extrusionOk="0" h="21050" w="38695">
                  <a:moveTo>
                    <a:pt x="19348" y="1"/>
                  </a:moveTo>
                  <a:cubicBezTo>
                    <a:pt x="8674" y="1"/>
                    <a:pt x="1" y="4704"/>
                    <a:pt x="1" y="10542"/>
                  </a:cubicBezTo>
                  <a:cubicBezTo>
                    <a:pt x="1" y="16346"/>
                    <a:pt x="8674" y="21049"/>
                    <a:pt x="19348" y="21049"/>
                  </a:cubicBezTo>
                  <a:cubicBezTo>
                    <a:pt x="30022" y="21049"/>
                    <a:pt x="38695" y="16346"/>
                    <a:pt x="38695" y="10542"/>
                  </a:cubicBezTo>
                  <a:cubicBezTo>
                    <a:pt x="38695" y="4704"/>
                    <a:pt x="30022" y="1"/>
                    <a:pt x="1934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80"/>
            <p:cNvSpPr/>
            <p:nvPr/>
          </p:nvSpPr>
          <p:spPr>
            <a:xfrm>
              <a:off x="2305150" y="962550"/>
              <a:ext cx="612975" cy="477075"/>
            </a:xfrm>
            <a:custGeom>
              <a:rect b="b" l="l" r="r" t="t"/>
              <a:pathLst>
                <a:path extrusionOk="0" h="19083" w="24519">
                  <a:moveTo>
                    <a:pt x="12353" y="1"/>
                  </a:moveTo>
                  <a:cubicBezTo>
                    <a:pt x="11669" y="1"/>
                    <a:pt x="10879" y="230"/>
                    <a:pt x="10041" y="711"/>
                  </a:cubicBezTo>
                  <a:lnTo>
                    <a:pt x="9841" y="811"/>
                  </a:lnTo>
                  <a:cubicBezTo>
                    <a:pt x="7239" y="2312"/>
                    <a:pt x="5138" y="5648"/>
                    <a:pt x="5138" y="8183"/>
                  </a:cubicBezTo>
                  <a:lnTo>
                    <a:pt x="5138" y="12586"/>
                  </a:lnTo>
                  <a:lnTo>
                    <a:pt x="2235" y="14254"/>
                  </a:lnTo>
                  <a:cubicBezTo>
                    <a:pt x="968" y="14954"/>
                    <a:pt x="1" y="16556"/>
                    <a:pt x="1" y="17790"/>
                  </a:cubicBezTo>
                  <a:cubicBezTo>
                    <a:pt x="1" y="18615"/>
                    <a:pt x="448" y="19082"/>
                    <a:pt x="1113" y="19082"/>
                  </a:cubicBezTo>
                  <a:cubicBezTo>
                    <a:pt x="1443" y="19082"/>
                    <a:pt x="1826" y="18967"/>
                    <a:pt x="2235" y="18724"/>
                  </a:cubicBezTo>
                  <a:lnTo>
                    <a:pt x="6105" y="16489"/>
                  </a:lnTo>
                  <a:lnTo>
                    <a:pt x="13710" y="12119"/>
                  </a:lnTo>
                  <a:lnTo>
                    <a:pt x="22250" y="7149"/>
                  </a:lnTo>
                  <a:cubicBezTo>
                    <a:pt x="23517" y="6448"/>
                    <a:pt x="24518" y="4847"/>
                    <a:pt x="24518" y="3613"/>
                  </a:cubicBezTo>
                  <a:cubicBezTo>
                    <a:pt x="24518" y="2797"/>
                    <a:pt x="24080" y="2345"/>
                    <a:pt x="23427" y="2345"/>
                  </a:cubicBezTo>
                  <a:cubicBezTo>
                    <a:pt x="23092" y="2345"/>
                    <a:pt x="22701" y="2464"/>
                    <a:pt x="22283" y="2712"/>
                  </a:cubicBezTo>
                  <a:lnTo>
                    <a:pt x="19114" y="4547"/>
                  </a:lnTo>
                  <a:lnTo>
                    <a:pt x="19114" y="2045"/>
                  </a:lnTo>
                  <a:cubicBezTo>
                    <a:pt x="19114" y="1058"/>
                    <a:pt x="18571" y="508"/>
                    <a:pt x="17778" y="508"/>
                  </a:cubicBezTo>
                  <a:cubicBezTo>
                    <a:pt x="17393" y="508"/>
                    <a:pt x="16948" y="638"/>
                    <a:pt x="16479" y="911"/>
                  </a:cubicBezTo>
                  <a:lnTo>
                    <a:pt x="16379" y="978"/>
                  </a:lnTo>
                  <a:cubicBezTo>
                    <a:pt x="15712" y="1378"/>
                    <a:pt x="15145" y="1912"/>
                    <a:pt x="14711" y="2546"/>
                  </a:cubicBezTo>
                  <a:cubicBezTo>
                    <a:pt x="14644" y="904"/>
                    <a:pt x="13708" y="1"/>
                    <a:pt x="12353"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80"/>
            <p:cNvSpPr/>
            <p:nvPr/>
          </p:nvSpPr>
          <p:spPr>
            <a:xfrm>
              <a:off x="1949900" y="889300"/>
              <a:ext cx="416150" cy="324200"/>
            </a:xfrm>
            <a:custGeom>
              <a:rect b="b" l="l" r="r" t="t"/>
              <a:pathLst>
                <a:path extrusionOk="0" h="12968" w="16646">
                  <a:moveTo>
                    <a:pt x="8357" y="0"/>
                  </a:moveTo>
                  <a:cubicBezTo>
                    <a:pt x="7897" y="0"/>
                    <a:pt x="7368" y="152"/>
                    <a:pt x="6805" y="472"/>
                  </a:cubicBezTo>
                  <a:lnTo>
                    <a:pt x="6672" y="572"/>
                  </a:lnTo>
                  <a:cubicBezTo>
                    <a:pt x="4937" y="1573"/>
                    <a:pt x="3503" y="3808"/>
                    <a:pt x="3503" y="5576"/>
                  </a:cubicBezTo>
                  <a:lnTo>
                    <a:pt x="3503" y="8578"/>
                  </a:lnTo>
                  <a:lnTo>
                    <a:pt x="1535" y="9679"/>
                  </a:lnTo>
                  <a:cubicBezTo>
                    <a:pt x="668" y="10212"/>
                    <a:pt x="100" y="11080"/>
                    <a:pt x="0" y="12080"/>
                  </a:cubicBezTo>
                  <a:cubicBezTo>
                    <a:pt x="0" y="12647"/>
                    <a:pt x="324" y="12968"/>
                    <a:pt x="794" y="12968"/>
                  </a:cubicBezTo>
                  <a:cubicBezTo>
                    <a:pt x="1015" y="12968"/>
                    <a:pt x="1268" y="12897"/>
                    <a:pt x="1535" y="12747"/>
                  </a:cubicBezTo>
                  <a:lnTo>
                    <a:pt x="4170" y="11213"/>
                  </a:lnTo>
                  <a:lnTo>
                    <a:pt x="9307" y="8244"/>
                  </a:lnTo>
                  <a:lnTo>
                    <a:pt x="15111" y="4908"/>
                  </a:lnTo>
                  <a:cubicBezTo>
                    <a:pt x="15978" y="4375"/>
                    <a:pt x="16546" y="3507"/>
                    <a:pt x="16646" y="2507"/>
                  </a:cubicBezTo>
                  <a:cubicBezTo>
                    <a:pt x="16646" y="1924"/>
                    <a:pt x="16344" y="1612"/>
                    <a:pt x="15894" y="1612"/>
                  </a:cubicBezTo>
                  <a:cubicBezTo>
                    <a:pt x="15674" y="1612"/>
                    <a:pt x="15418" y="1686"/>
                    <a:pt x="15145" y="1840"/>
                  </a:cubicBezTo>
                  <a:lnTo>
                    <a:pt x="12976" y="3107"/>
                  </a:lnTo>
                  <a:lnTo>
                    <a:pt x="12976" y="1373"/>
                  </a:lnTo>
                  <a:cubicBezTo>
                    <a:pt x="12976" y="717"/>
                    <a:pt x="12608" y="337"/>
                    <a:pt x="12070" y="337"/>
                  </a:cubicBezTo>
                  <a:cubicBezTo>
                    <a:pt x="11814" y="337"/>
                    <a:pt x="11520" y="423"/>
                    <a:pt x="11208" y="605"/>
                  </a:cubicBezTo>
                  <a:lnTo>
                    <a:pt x="11108" y="672"/>
                  </a:lnTo>
                  <a:cubicBezTo>
                    <a:pt x="10675" y="939"/>
                    <a:pt x="10274" y="1306"/>
                    <a:pt x="9974" y="1740"/>
                  </a:cubicBezTo>
                  <a:cubicBezTo>
                    <a:pt x="9930" y="623"/>
                    <a:pt x="9287" y="0"/>
                    <a:pt x="8357" y="0"/>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80"/>
            <p:cNvSpPr/>
            <p:nvPr/>
          </p:nvSpPr>
          <p:spPr>
            <a:xfrm>
              <a:off x="5544975" y="2523600"/>
              <a:ext cx="290225" cy="610775"/>
            </a:xfrm>
            <a:custGeom>
              <a:rect b="b" l="l" r="r" t="t"/>
              <a:pathLst>
                <a:path extrusionOk="0" h="24431" w="11609">
                  <a:moveTo>
                    <a:pt x="8474" y="1"/>
                  </a:moveTo>
                  <a:cubicBezTo>
                    <a:pt x="5063" y="1"/>
                    <a:pt x="1986" y="4942"/>
                    <a:pt x="1067" y="9120"/>
                  </a:cubicBezTo>
                  <a:cubicBezTo>
                    <a:pt x="0" y="13856"/>
                    <a:pt x="1067" y="23397"/>
                    <a:pt x="1067" y="23397"/>
                  </a:cubicBezTo>
                  <a:lnTo>
                    <a:pt x="2102" y="23864"/>
                  </a:lnTo>
                  <a:lnTo>
                    <a:pt x="2502" y="24030"/>
                  </a:lnTo>
                  <a:lnTo>
                    <a:pt x="3402" y="24431"/>
                  </a:lnTo>
                  <a:cubicBezTo>
                    <a:pt x="3402" y="24431"/>
                    <a:pt x="3569" y="18593"/>
                    <a:pt x="5404" y="14290"/>
                  </a:cubicBezTo>
                  <a:cubicBezTo>
                    <a:pt x="7205" y="9987"/>
                    <a:pt x="10474" y="5984"/>
                    <a:pt x="11041" y="3582"/>
                  </a:cubicBezTo>
                  <a:cubicBezTo>
                    <a:pt x="11608" y="1147"/>
                    <a:pt x="9774" y="247"/>
                    <a:pt x="9774" y="247"/>
                  </a:cubicBezTo>
                  <a:cubicBezTo>
                    <a:pt x="9338" y="79"/>
                    <a:pt x="8903" y="1"/>
                    <a:pt x="847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80"/>
            <p:cNvSpPr/>
            <p:nvPr/>
          </p:nvSpPr>
          <p:spPr>
            <a:xfrm>
              <a:off x="5544975" y="2523600"/>
              <a:ext cx="290225" cy="610775"/>
            </a:xfrm>
            <a:custGeom>
              <a:rect b="b" l="l" r="r" t="t"/>
              <a:pathLst>
                <a:path extrusionOk="0" h="24431" w="11609">
                  <a:moveTo>
                    <a:pt x="8474" y="1"/>
                  </a:moveTo>
                  <a:cubicBezTo>
                    <a:pt x="5063" y="1"/>
                    <a:pt x="1986" y="4942"/>
                    <a:pt x="1067" y="9120"/>
                  </a:cubicBezTo>
                  <a:cubicBezTo>
                    <a:pt x="0" y="13856"/>
                    <a:pt x="1067" y="23397"/>
                    <a:pt x="1067" y="23397"/>
                  </a:cubicBezTo>
                  <a:lnTo>
                    <a:pt x="2102" y="23864"/>
                  </a:lnTo>
                  <a:lnTo>
                    <a:pt x="2502" y="24030"/>
                  </a:lnTo>
                  <a:lnTo>
                    <a:pt x="3402" y="24431"/>
                  </a:lnTo>
                  <a:cubicBezTo>
                    <a:pt x="3402" y="24431"/>
                    <a:pt x="3569" y="18593"/>
                    <a:pt x="5404" y="14290"/>
                  </a:cubicBezTo>
                  <a:cubicBezTo>
                    <a:pt x="7205" y="9987"/>
                    <a:pt x="10474" y="5984"/>
                    <a:pt x="11041" y="3582"/>
                  </a:cubicBezTo>
                  <a:cubicBezTo>
                    <a:pt x="11608" y="1147"/>
                    <a:pt x="9774" y="247"/>
                    <a:pt x="9774" y="247"/>
                  </a:cubicBezTo>
                  <a:cubicBezTo>
                    <a:pt x="9338" y="79"/>
                    <a:pt x="8903" y="1"/>
                    <a:pt x="84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80"/>
            <p:cNvSpPr/>
            <p:nvPr/>
          </p:nvSpPr>
          <p:spPr>
            <a:xfrm>
              <a:off x="5579150" y="2558600"/>
              <a:ext cx="193500" cy="565775"/>
            </a:xfrm>
            <a:custGeom>
              <a:rect b="b" l="l" r="r" t="t"/>
              <a:pathLst>
                <a:path extrusionOk="0" h="22631" w="7740">
                  <a:moveTo>
                    <a:pt x="7538" y="1"/>
                  </a:moveTo>
                  <a:cubicBezTo>
                    <a:pt x="7496" y="1"/>
                    <a:pt x="7451" y="17"/>
                    <a:pt x="7406" y="47"/>
                  </a:cubicBezTo>
                  <a:cubicBezTo>
                    <a:pt x="7339" y="114"/>
                    <a:pt x="1" y="5985"/>
                    <a:pt x="735" y="22464"/>
                  </a:cubicBezTo>
                  <a:lnTo>
                    <a:pt x="1135" y="22630"/>
                  </a:lnTo>
                  <a:cubicBezTo>
                    <a:pt x="301" y="6219"/>
                    <a:pt x="7573" y="414"/>
                    <a:pt x="7639" y="348"/>
                  </a:cubicBezTo>
                  <a:cubicBezTo>
                    <a:pt x="7740" y="281"/>
                    <a:pt x="7740" y="181"/>
                    <a:pt x="7673" y="81"/>
                  </a:cubicBezTo>
                  <a:cubicBezTo>
                    <a:pt x="7636" y="26"/>
                    <a:pt x="7589" y="1"/>
                    <a:pt x="75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80"/>
            <p:cNvSpPr/>
            <p:nvPr/>
          </p:nvSpPr>
          <p:spPr>
            <a:xfrm>
              <a:off x="5579150" y="2751200"/>
              <a:ext cx="377800" cy="547450"/>
            </a:xfrm>
            <a:custGeom>
              <a:rect b="b" l="l" r="r" t="t"/>
              <a:pathLst>
                <a:path extrusionOk="0" h="21898" w="15112">
                  <a:moveTo>
                    <a:pt x="12428" y="1"/>
                  </a:moveTo>
                  <a:cubicBezTo>
                    <a:pt x="11595" y="1"/>
                    <a:pt x="10618" y="327"/>
                    <a:pt x="9641" y="1250"/>
                  </a:cubicBezTo>
                  <a:cubicBezTo>
                    <a:pt x="8440" y="2384"/>
                    <a:pt x="7973" y="3185"/>
                    <a:pt x="6639" y="3518"/>
                  </a:cubicBezTo>
                  <a:cubicBezTo>
                    <a:pt x="5271" y="3852"/>
                    <a:pt x="3870" y="3652"/>
                    <a:pt x="3136" y="4786"/>
                  </a:cubicBezTo>
                  <a:cubicBezTo>
                    <a:pt x="2402" y="5887"/>
                    <a:pt x="3270" y="8188"/>
                    <a:pt x="2502" y="9089"/>
                  </a:cubicBezTo>
                  <a:cubicBezTo>
                    <a:pt x="1769" y="9989"/>
                    <a:pt x="134" y="11057"/>
                    <a:pt x="67" y="12558"/>
                  </a:cubicBezTo>
                  <a:cubicBezTo>
                    <a:pt x="1" y="14059"/>
                    <a:pt x="1635" y="16761"/>
                    <a:pt x="1635" y="16761"/>
                  </a:cubicBezTo>
                  <a:lnTo>
                    <a:pt x="4404" y="18729"/>
                  </a:lnTo>
                  <a:lnTo>
                    <a:pt x="4771" y="18996"/>
                  </a:lnTo>
                  <a:lnTo>
                    <a:pt x="8874" y="21898"/>
                  </a:lnTo>
                  <a:cubicBezTo>
                    <a:pt x="10175" y="21798"/>
                    <a:pt x="11342" y="20997"/>
                    <a:pt x="11943" y="19796"/>
                  </a:cubicBezTo>
                  <a:cubicBezTo>
                    <a:pt x="13010" y="17728"/>
                    <a:pt x="11442" y="15460"/>
                    <a:pt x="11909" y="14026"/>
                  </a:cubicBezTo>
                  <a:cubicBezTo>
                    <a:pt x="12343" y="12591"/>
                    <a:pt x="15112" y="12158"/>
                    <a:pt x="15011" y="10490"/>
                  </a:cubicBezTo>
                  <a:cubicBezTo>
                    <a:pt x="14878" y="8789"/>
                    <a:pt x="12143" y="6954"/>
                    <a:pt x="12576" y="5453"/>
                  </a:cubicBezTo>
                  <a:cubicBezTo>
                    <a:pt x="12977" y="3952"/>
                    <a:pt x="13911" y="3351"/>
                    <a:pt x="14244" y="2117"/>
                  </a:cubicBezTo>
                  <a:cubicBezTo>
                    <a:pt x="14511" y="1183"/>
                    <a:pt x="13944" y="216"/>
                    <a:pt x="12977" y="49"/>
                  </a:cubicBezTo>
                  <a:cubicBezTo>
                    <a:pt x="12802" y="18"/>
                    <a:pt x="12619" y="1"/>
                    <a:pt x="1242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80"/>
            <p:cNvSpPr/>
            <p:nvPr/>
          </p:nvSpPr>
          <p:spPr>
            <a:xfrm>
              <a:off x="5689225" y="2778275"/>
              <a:ext cx="196850" cy="447825"/>
            </a:xfrm>
            <a:custGeom>
              <a:rect b="b" l="l" r="r" t="t"/>
              <a:pathLst>
                <a:path extrusionOk="0" h="17913" w="7874">
                  <a:moveTo>
                    <a:pt x="7533" y="0"/>
                  </a:moveTo>
                  <a:cubicBezTo>
                    <a:pt x="7490" y="0"/>
                    <a:pt x="7445" y="20"/>
                    <a:pt x="7406" y="67"/>
                  </a:cubicBezTo>
                  <a:cubicBezTo>
                    <a:pt x="7339" y="100"/>
                    <a:pt x="4070" y="3136"/>
                    <a:pt x="1835" y="9273"/>
                  </a:cubicBezTo>
                  <a:cubicBezTo>
                    <a:pt x="1802" y="9307"/>
                    <a:pt x="1802" y="9340"/>
                    <a:pt x="1802" y="9407"/>
                  </a:cubicBezTo>
                  <a:cubicBezTo>
                    <a:pt x="835" y="12042"/>
                    <a:pt x="234" y="14844"/>
                    <a:pt x="1" y="17646"/>
                  </a:cubicBezTo>
                  <a:lnTo>
                    <a:pt x="368" y="17913"/>
                  </a:lnTo>
                  <a:cubicBezTo>
                    <a:pt x="601" y="15044"/>
                    <a:pt x="1202" y="12242"/>
                    <a:pt x="2136" y="9540"/>
                  </a:cubicBezTo>
                  <a:cubicBezTo>
                    <a:pt x="3393" y="9163"/>
                    <a:pt x="4882" y="9076"/>
                    <a:pt x="5995" y="9076"/>
                  </a:cubicBezTo>
                  <a:cubicBezTo>
                    <a:pt x="6948" y="9076"/>
                    <a:pt x="7624" y="9140"/>
                    <a:pt x="7640" y="9140"/>
                  </a:cubicBezTo>
                  <a:cubicBezTo>
                    <a:pt x="7740" y="9140"/>
                    <a:pt x="7840" y="9073"/>
                    <a:pt x="7840" y="8940"/>
                  </a:cubicBezTo>
                  <a:cubicBezTo>
                    <a:pt x="7873" y="8840"/>
                    <a:pt x="7773" y="8740"/>
                    <a:pt x="7673" y="8740"/>
                  </a:cubicBezTo>
                  <a:cubicBezTo>
                    <a:pt x="7612" y="8740"/>
                    <a:pt x="6979" y="8684"/>
                    <a:pt x="6084" y="8684"/>
                  </a:cubicBezTo>
                  <a:cubicBezTo>
                    <a:pt x="5021" y="8684"/>
                    <a:pt x="3588" y="8763"/>
                    <a:pt x="2302" y="9107"/>
                  </a:cubicBezTo>
                  <a:cubicBezTo>
                    <a:pt x="4471" y="3269"/>
                    <a:pt x="7606" y="367"/>
                    <a:pt x="7673" y="334"/>
                  </a:cubicBezTo>
                  <a:cubicBezTo>
                    <a:pt x="7801" y="206"/>
                    <a:pt x="7674" y="0"/>
                    <a:pt x="753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80"/>
            <p:cNvSpPr/>
            <p:nvPr/>
          </p:nvSpPr>
          <p:spPr>
            <a:xfrm>
              <a:off x="3168275" y="3221075"/>
              <a:ext cx="986550" cy="720125"/>
            </a:xfrm>
            <a:custGeom>
              <a:rect b="b" l="l" r="r" t="t"/>
              <a:pathLst>
                <a:path extrusionOk="0" h="28805" w="39462">
                  <a:moveTo>
                    <a:pt x="28487" y="1"/>
                  </a:moveTo>
                  <a:lnTo>
                    <a:pt x="3069" y="13744"/>
                  </a:lnTo>
                  <a:lnTo>
                    <a:pt x="1268" y="12643"/>
                  </a:lnTo>
                  <a:lnTo>
                    <a:pt x="67" y="20749"/>
                  </a:lnTo>
                  <a:cubicBezTo>
                    <a:pt x="0" y="21283"/>
                    <a:pt x="267" y="21816"/>
                    <a:pt x="734" y="22083"/>
                  </a:cubicBezTo>
                  <a:lnTo>
                    <a:pt x="11875" y="28454"/>
                  </a:lnTo>
                  <a:cubicBezTo>
                    <a:pt x="12292" y="28688"/>
                    <a:pt x="12751" y="28805"/>
                    <a:pt x="13205" y="28805"/>
                  </a:cubicBezTo>
                  <a:cubicBezTo>
                    <a:pt x="13660" y="28805"/>
                    <a:pt x="14110" y="28688"/>
                    <a:pt x="14511" y="28454"/>
                  </a:cubicBezTo>
                  <a:lnTo>
                    <a:pt x="38628" y="14678"/>
                  </a:lnTo>
                  <a:cubicBezTo>
                    <a:pt x="39462" y="14211"/>
                    <a:pt x="39462" y="12977"/>
                    <a:pt x="39462" y="12977"/>
                  </a:cubicBezTo>
                  <a:cubicBezTo>
                    <a:pt x="39462" y="11309"/>
                    <a:pt x="38594" y="10875"/>
                    <a:pt x="38594" y="10875"/>
                  </a:cubicBezTo>
                  <a:lnTo>
                    <a:pt x="37127" y="12143"/>
                  </a:lnTo>
                  <a:cubicBezTo>
                    <a:pt x="37127" y="12143"/>
                    <a:pt x="37160" y="12243"/>
                    <a:pt x="37227" y="12443"/>
                  </a:cubicBezTo>
                  <a:lnTo>
                    <a:pt x="30922" y="8974"/>
                  </a:lnTo>
                  <a:lnTo>
                    <a:pt x="30422" y="8707"/>
                  </a:lnTo>
                  <a:cubicBezTo>
                    <a:pt x="28754" y="7773"/>
                    <a:pt x="27820" y="5972"/>
                    <a:pt x="28054" y="4104"/>
                  </a:cubicBezTo>
                  <a:lnTo>
                    <a:pt x="28487"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80"/>
            <p:cNvSpPr/>
            <p:nvPr/>
          </p:nvSpPr>
          <p:spPr>
            <a:xfrm>
              <a:off x="3504350" y="3445400"/>
              <a:ext cx="650475" cy="495400"/>
            </a:xfrm>
            <a:custGeom>
              <a:rect b="b" l="l" r="r" t="t"/>
              <a:pathLst>
                <a:path extrusionOk="0" h="19816" w="26019">
                  <a:moveTo>
                    <a:pt x="17479" y="1"/>
                  </a:moveTo>
                  <a:cubicBezTo>
                    <a:pt x="13977" y="2236"/>
                    <a:pt x="2602" y="9741"/>
                    <a:pt x="2602" y="9741"/>
                  </a:cubicBezTo>
                  <a:lnTo>
                    <a:pt x="0" y="16546"/>
                  </a:lnTo>
                  <a:lnTo>
                    <a:pt x="0" y="19815"/>
                  </a:lnTo>
                  <a:cubicBezTo>
                    <a:pt x="367" y="19782"/>
                    <a:pt x="734" y="19648"/>
                    <a:pt x="1068" y="19481"/>
                  </a:cubicBezTo>
                  <a:lnTo>
                    <a:pt x="25185" y="5705"/>
                  </a:lnTo>
                  <a:cubicBezTo>
                    <a:pt x="26019" y="5238"/>
                    <a:pt x="26019" y="4004"/>
                    <a:pt x="26019" y="4004"/>
                  </a:cubicBezTo>
                  <a:cubicBezTo>
                    <a:pt x="26019" y="2336"/>
                    <a:pt x="25151" y="1902"/>
                    <a:pt x="25151" y="1902"/>
                  </a:cubicBezTo>
                  <a:lnTo>
                    <a:pt x="23684" y="3170"/>
                  </a:lnTo>
                  <a:cubicBezTo>
                    <a:pt x="23684" y="3170"/>
                    <a:pt x="23717" y="3270"/>
                    <a:pt x="23784" y="3470"/>
                  </a:cubicBezTo>
                  <a:lnTo>
                    <a:pt x="17479"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80"/>
            <p:cNvSpPr/>
            <p:nvPr/>
          </p:nvSpPr>
          <p:spPr>
            <a:xfrm>
              <a:off x="3226650" y="3167700"/>
              <a:ext cx="920675" cy="709500"/>
            </a:xfrm>
            <a:custGeom>
              <a:rect b="b" l="l" r="r" t="t"/>
              <a:pathLst>
                <a:path extrusionOk="0" h="28380" w="36827">
                  <a:moveTo>
                    <a:pt x="26286" y="1"/>
                  </a:moveTo>
                  <a:lnTo>
                    <a:pt x="1201" y="13511"/>
                  </a:lnTo>
                  <a:lnTo>
                    <a:pt x="34" y="21516"/>
                  </a:lnTo>
                  <a:cubicBezTo>
                    <a:pt x="0" y="21883"/>
                    <a:pt x="100" y="22284"/>
                    <a:pt x="367" y="22550"/>
                  </a:cubicBezTo>
                  <a:cubicBezTo>
                    <a:pt x="434" y="22650"/>
                    <a:pt x="567" y="22751"/>
                    <a:pt x="701" y="22817"/>
                  </a:cubicBezTo>
                  <a:lnTo>
                    <a:pt x="9941" y="28054"/>
                  </a:lnTo>
                  <a:cubicBezTo>
                    <a:pt x="10341" y="28271"/>
                    <a:pt x="10783" y="28380"/>
                    <a:pt x="11225" y="28380"/>
                  </a:cubicBezTo>
                  <a:cubicBezTo>
                    <a:pt x="11667" y="28380"/>
                    <a:pt x="12109" y="28271"/>
                    <a:pt x="12509" y="28054"/>
                  </a:cubicBezTo>
                  <a:lnTo>
                    <a:pt x="36293" y="14445"/>
                  </a:lnTo>
                  <a:cubicBezTo>
                    <a:pt x="36826" y="14144"/>
                    <a:pt x="36826" y="13344"/>
                    <a:pt x="36293" y="13010"/>
                  </a:cubicBezTo>
                  <a:lnTo>
                    <a:pt x="28220" y="8540"/>
                  </a:lnTo>
                  <a:cubicBezTo>
                    <a:pt x="26586" y="7640"/>
                    <a:pt x="25652" y="5905"/>
                    <a:pt x="25852" y="4070"/>
                  </a:cubicBezTo>
                  <a:lnTo>
                    <a:pt x="26286" y="1"/>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80"/>
            <p:cNvSpPr/>
            <p:nvPr/>
          </p:nvSpPr>
          <p:spPr>
            <a:xfrm>
              <a:off x="3226650" y="3167700"/>
              <a:ext cx="668825" cy="563775"/>
            </a:xfrm>
            <a:custGeom>
              <a:rect b="b" l="l" r="r" t="t"/>
              <a:pathLst>
                <a:path extrusionOk="0" h="22551" w="26753">
                  <a:moveTo>
                    <a:pt x="26286" y="1"/>
                  </a:moveTo>
                  <a:lnTo>
                    <a:pt x="1234" y="13511"/>
                  </a:lnTo>
                  <a:lnTo>
                    <a:pt x="67" y="21516"/>
                  </a:lnTo>
                  <a:cubicBezTo>
                    <a:pt x="0" y="21883"/>
                    <a:pt x="134" y="22284"/>
                    <a:pt x="367" y="22550"/>
                  </a:cubicBezTo>
                  <a:lnTo>
                    <a:pt x="26753" y="7306"/>
                  </a:lnTo>
                  <a:cubicBezTo>
                    <a:pt x="26052" y="6372"/>
                    <a:pt x="25752" y="5205"/>
                    <a:pt x="25852" y="4070"/>
                  </a:cubicBezTo>
                  <a:lnTo>
                    <a:pt x="26286"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80"/>
            <p:cNvSpPr/>
            <p:nvPr/>
          </p:nvSpPr>
          <p:spPr>
            <a:xfrm>
              <a:off x="2306825" y="700550"/>
              <a:ext cx="2454275" cy="3349475"/>
            </a:xfrm>
            <a:custGeom>
              <a:rect b="b" l="l" r="r" t="t"/>
              <a:pathLst>
                <a:path extrusionOk="0" h="133979" w="98171">
                  <a:moveTo>
                    <a:pt x="93931" y="1"/>
                  </a:moveTo>
                  <a:cubicBezTo>
                    <a:pt x="93575" y="1"/>
                    <a:pt x="93216" y="50"/>
                    <a:pt x="92867" y="150"/>
                  </a:cubicBezTo>
                  <a:lnTo>
                    <a:pt x="92766" y="183"/>
                  </a:lnTo>
                  <a:cubicBezTo>
                    <a:pt x="92666" y="250"/>
                    <a:pt x="92600" y="283"/>
                    <a:pt x="92600" y="283"/>
                  </a:cubicBezTo>
                  <a:lnTo>
                    <a:pt x="1134" y="53488"/>
                  </a:lnTo>
                  <a:cubicBezTo>
                    <a:pt x="901" y="53621"/>
                    <a:pt x="701" y="53788"/>
                    <a:pt x="534" y="53988"/>
                  </a:cubicBezTo>
                  <a:cubicBezTo>
                    <a:pt x="167" y="54422"/>
                    <a:pt x="0" y="54956"/>
                    <a:pt x="0" y="55489"/>
                  </a:cubicBezTo>
                  <a:lnTo>
                    <a:pt x="0" y="130676"/>
                  </a:lnTo>
                  <a:cubicBezTo>
                    <a:pt x="100" y="131777"/>
                    <a:pt x="734" y="132745"/>
                    <a:pt x="1735" y="133312"/>
                  </a:cubicBezTo>
                  <a:cubicBezTo>
                    <a:pt x="2294" y="133628"/>
                    <a:pt x="3277" y="133979"/>
                    <a:pt x="4195" y="133979"/>
                  </a:cubicBezTo>
                  <a:cubicBezTo>
                    <a:pt x="4538" y="133979"/>
                    <a:pt x="4872" y="133930"/>
                    <a:pt x="5171" y="133812"/>
                  </a:cubicBezTo>
                  <a:lnTo>
                    <a:pt x="4503" y="129242"/>
                  </a:lnTo>
                  <a:lnTo>
                    <a:pt x="92766" y="77839"/>
                  </a:lnTo>
                  <a:cubicBezTo>
                    <a:pt x="93534" y="77405"/>
                    <a:pt x="94001" y="76604"/>
                    <a:pt x="94001" y="75704"/>
                  </a:cubicBezTo>
                  <a:lnTo>
                    <a:pt x="94001" y="6021"/>
                  </a:lnTo>
                  <a:cubicBezTo>
                    <a:pt x="95402" y="5253"/>
                    <a:pt x="98137" y="3786"/>
                    <a:pt x="98137" y="3552"/>
                  </a:cubicBezTo>
                  <a:cubicBezTo>
                    <a:pt x="98137" y="3219"/>
                    <a:pt x="98170" y="2084"/>
                    <a:pt x="96269" y="783"/>
                  </a:cubicBezTo>
                  <a:cubicBezTo>
                    <a:pt x="95591" y="269"/>
                    <a:pt x="94766" y="1"/>
                    <a:pt x="9393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80"/>
            <p:cNvSpPr/>
            <p:nvPr/>
          </p:nvSpPr>
          <p:spPr>
            <a:xfrm>
              <a:off x="2320150" y="700550"/>
              <a:ext cx="2440950" cy="1467300"/>
            </a:xfrm>
            <a:custGeom>
              <a:rect b="b" l="l" r="r" t="t"/>
              <a:pathLst>
                <a:path extrusionOk="0" h="58692" w="97638">
                  <a:moveTo>
                    <a:pt x="93398" y="1"/>
                  </a:moveTo>
                  <a:cubicBezTo>
                    <a:pt x="93042" y="1"/>
                    <a:pt x="92683" y="50"/>
                    <a:pt x="92334" y="150"/>
                  </a:cubicBezTo>
                  <a:lnTo>
                    <a:pt x="92233" y="183"/>
                  </a:lnTo>
                  <a:cubicBezTo>
                    <a:pt x="92133" y="250"/>
                    <a:pt x="92067" y="283"/>
                    <a:pt x="92067" y="283"/>
                  </a:cubicBezTo>
                  <a:lnTo>
                    <a:pt x="601" y="53488"/>
                  </a:lnTo>
                  <a:cubicBezTo>
                    <a:pt x="368" y="53621"/>
                    <a:pt x="168" y="53788"/>
                    <a:pt x="1" y="53988"/>
                  </a:cubicBezTo>
                  <a:lnTo>
                    <a:pt x="7907" y="58692"/>
                  </a:lnTo>
                  <a:lnTo>
                    <a:pt x="93468" y="11524"/>
                  </a:lnTo>
                  <a:lnTo>
                    <a:pt x="93468" y="6021"/>
                  </a:lnTo>
                  <a:cubicBezTo>
                    <a:pt x="94869" y="5253"/>
                    <a:pt x="97604" y="3786"/>
                    <a:pt x="97604" y="3552"/>
                  </a:cubicBezTo>
                  <a:cubicBezTo>
                    <a:pt x="97604" y="3219"/>
                    <a:pt x="97637" y="2084"/>
                    <a:pt x="95736" y="783"/>
                  </a:cubicBezTo>
                  <a:cubicBezTo>
                    <a:pt x="95058" y="269"/>
                    <a:pt x="94233" y="1"/>
                    <a:pt x="9339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80"/>
            <p:cNvSpPr/>
            <p:nvPr/>
          </p:nvSpPr>
          <p:spPr>
            <a:xfrm>
              <a:off x="2410225" y="767675"/>
              <a:ext cx="2350025" cy="3279725"/>
            </a:xfrm>
            <a:custGeom>
              <a:rect b="b" l="l" r="r" t="t"/>
              <a:pathLst>
                <a:path extrusionOk="0" h="131189" w="94001">
                  <a:moveTo>
                    <a:pt x="93083" y="0"/>
                  </a:moveTo>
                  <a:cubicBezTo>
                    <a:pt x="92923" y="0"/>
                    <a:pt x="92757" y="42"/>
                    <a:pt x="92600" y="133"/>
                  </a:cubicBezTo>
                  <a:lnTo>
                    <a:pt x="1168" y="53338"/>
                  </a:lnTo>
                  <a:cubicBezTo>
                    <a:pt x="434" y="53772"/>
                    <a:pt x="1" y="54539"/>
                    <a:pt x="1" y="55373"/>
                  </a:cubicBezTo>
                  <a:lnTo>
                    <a:pt x="1" y="130527"/>
                  </a:lnTo>
                  <a:cubicBezTo>
                    <a:pt x="1" y="130905"/>
                    <a:pt x="325" y="131188"/>
                    <a:pt x="685" y="131188"/>
                  </a:cubicBezTo>
                  <a:cubicBezTo>
                    <a:pt x="801" y="131188"/>
                    <a:pt x="921" y="131159"/>
                    <a:pt x="1035" y="131094"/>
                  </a:cubicBezTo>
                  <a:lnTo>
                    <a:pt x="92767" y="77689"/>
                  </a:lnTo>
                  <a:cubicBezTo>
                    <a:pt x="93534" y="77255"/>
                    <a:pt x="94001" y="76455"/>
                    <a:pt x="94001" y="75554"/>
                  </a:cubicBezTo>
                  <a:lnTo>
                    <a:pt x="94001" y="934"/>
                  </a:lnTo>
                  <a:cubicBezTo>
                    <a:pt x="94001" y="382"/>
                    <a:pt x="93568" y="0"/>
                    <a:pt x="93083"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80"/>
            <p:cNvSpPr/>
            <p:nvPr/>
          </p:nvSpPr>
          <p:spPr>
            <a:xfrm>
              <a:off x="2492775" y="891900"/>
              <a:ext cx="2185750" cy="2924150"/>
            </a:xfrm>
            <a:custGeom>
              <a:rect b="b" l="l" r="r" t="t"/>
              <a:pathLst>
                <a:path extrusionOk="0" h="116966" w="87430">
                  <a:moveTo>
                    <a:pt x="86574" y="1"/>
                  </a:moveTo>
                  <a:cubicBezTo>
                    <a:pt x="86425" y="1"/>
                    <a:pt x="86272" y="42"/>
                    <a:pt x="86129" y="134"/>
                  </a:cubicBezTo>
                  <a:lnTo>
                    <a:pt x="1068" y="49637"/>
                  </a:lnTo>
                  <a:cubicBezTo>
                    <a:pt x="401" y="50004"/>
                    <a:pt x="1" y="50737"/>
                    <a:pt x="1" y="51505"/>
                  </a:cubicBezTo>
                  <a:lnTo>
                    <a:pt x="1" y="116318"/>
                  </a:lnTo>
                  <a:cubicBezTo>
                    <a:pt x="1" y="116700"/>
                    <a:pt x="312" y="116965"/>
                    <a:pt x="653" y="116965"/>
                  </a:cubicBezTo>
                  <a:cubicBezTo>
                    <a:pt x="758" y="116965"/>
                    <a:pt x="866" y="116940"/>
                    <a:pt x="968" y="116885"/>
                  </a:cubicBezTo>
                  <a:lnTo>
                    <a:pt x="86262" y="67216"/>
                  </a:lnTo>
                  <a:cubicBezTo>
                    <a:pt x="86996" y="66816"/>
                    <a:pt x="87430" y="66048"/>
                    <a:pt x="87430" y="65214"/>
                  </a:cubicBezTo>
                  <a:lnTo>
                    <a:pt x="87430" y="868"/>
                  </a:lnTo>
                  <a:cubicBezTo>
                    <a:pt x="87430" y="369"/>
                    <a:pt x="87019" y="1"/>
                    <a:pt x="865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80"/>
            <p:cNvSpPr/>
            <p:nvPr/>
          </p:nvSpPr>
          <p:spPr>
            <a:xfrm>
              <a:off x="3430950" y="3188050"/>
              <a:ext cx="285225" cy="205675"/>
            </a:xfrm>
            <a:custGeom>
              <a:rect b="b" l="l" r="r" t="t"/>
              <a:pathLst>
                <a:path extrusionOk="0" h="8227" w="11409">
                  <a:moveTo>
                    <a:pt x="10251" y="1"/>
                  </a:moveTo>
                  <a:cubicBezTo>
                    <a:pt x="10058" y="1"/>
                    <a:pt x="9860" y="49"/>
                    <a:pt x="9674" y="154"/>
                  </a:cubicBezTo>
                  <a:lnTo>
                    <a:pt x="1302" y="5024"/>
                  </a:lnTo>
                  <a:cubicBezTo>
                    <a:pt x="501" y="5491"/>
                    <a:pt x="1" y="6359"/>
                    <a:pt x="1" y="7293"/>
                  </a:cubicBezTo>
                  <a:cubicBezTo>
                    <a:pt x="1" y="7844"/>
                    <a:pt x="434" y="8226"/>
                    <a:pt x="918" y="8226"/>
                  </a:cubicBezTo>
                  <a:cubicBezTo>
                    <a:pt x="1079" y="8226"/>
                    <a:pt x="1244" y="8184"/>
                    <a:pt x="1402" y="8093"/>
                  </a:cubicBezTo>
                  <a:lnTo>
                    <a:pt x="10408" y="2856"/>
                  </a:lnTo>
                  <a:cubicBezTo>
                    <a:pt x="11009" y="2523"/>
                    <a:pt x="11409" y="1855"/>
                    <a:pt x="11409" y="1155"/>
                  </a:cubicBezTo>
                  <a:cubicBezTo>
                    <a:pt x="11409" y="473"/>
                    <a:pt x="10854" y="1"/>
                    <a:pt x="10251"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80"/>
            <p:cNvSpPr/>
            <p:nvPr/>
          </p:nvSpPr>
          <p:spPr>
            <a:xfrm>
              <a:off x="3173275" y="1783500"/>
              <a:ext cx="455900" cy="541975"/>
            </a:xfrm>
            <a:custGeom>
              <a:rect b="b" l="l" r="r" t="t"/>
              <a:pathLst>
                <a:path extrusionOk="0" h="21679" w="18236">
                  <a:moveTo>
                    <a:pt x="11435" y="5155"/>
                  </a:moveTo>
                  <a:cubicBezTo>
                    <a:pt x="12975" y="5155"/>
                    <a:pt x="13951" y="6322"/>
                    <a:pt x="13743" y="8402"/>
                  </a:cubicBezTo>
                  <a:cubicBezTo>
                    <a:pt x="13477" y="10704"/>
                    <a:pt x="11742" y="13406"/>
                    <a:pt x="9607" y="14873"/>
                  </a:cubicBezTo>
                  <a:cubicBezTo>
                    <a:pt x="8569" y="15578"/>
                    <a:pt x="7595" y="15911"/>
                    <a:pt x="6780" y="15911"/>
                  </a:cubicBezTo>
                  <a:cubicBezTo>
                    <a:pt x="5395" y="15911"/>
                    <a:pt x="4470" y="14948"/>
                    <a:pt x="4470" y="13205"/>
                  </a:cubicBezTo>
                  <a:cubicBezTo>
                    <a:pt x="4470" y="10637"/>
                    <a:pt x="6538" y="7368"/>
                    <a:pt x="9107" y="5867"/>
                  </a:cubicBezTo>
                  <a:cubicBezTo>
                    <a:pt x="9958" y="5385"/>
                    <a:pt x="10752" y="5155"/>
                    <a:pt x="11435" y="5155"/>
                  </a:cubicBezTo>
                  <a:close/>
                  <a:moveTo>
                    <a:pt x="14699" y="0"/>
                  </a:moveTo>
                  <a:cubicBezTo>
                    <a:pt x="14531" y="0"/>
                    <a:pt x="14311" y="155"/>
                    <a:pt x="14177" y="396"/>
                  </a:cubicBezTo>
                  <a:lnTo>
                    <a:pt x="13810" y="963"/>
                  </a:lnTo>
                  <a:cubicBezTo>
                    <a:pt x="13710" y="1130"/>
                    <a:pt x="13543" y="1263"/>
                    <a:pt x="13343" y="1297"/>
                  </a:cubicBezTo>
                  <a:cubicBezTo>
                    <a:pt x="13260" y="1294"/>
                    <a:pt x="13177" y="1292"/>
                    <a:pt x="13094" y="1292"/>
                  </a:cubicBezTo>
                  <a:cubicBezTo>
                    <a:pt x="12349" y="1292"/>
                    <a:pt x="11632" y="1427"/>
                    <a:pt x="10941" y="1697"/>
                  </a:cubicBezTo>
                  <a:cubicBezTo>
                    <a:pt x="10898" y="1704"/>
                    <a:pt x="10860" y="1708"/>
                    <a:pt x="10826" y="1708"/>
                  </a:cubicBezTo>
                  <a:cubicBezTo>
                    <a:pt x="10703" y="1708"/>
                    <a:pt x="10641" y="1654"/>
                    <a:pt x="10641" y="1497"/>
                  </a:cubicBezTo>
                  <a:lnTo>
                    <a:pt x="10641" y="963"/>
                  </a:lnTo>
                  <a:cubicBezTo>
                    <a:pt x="10641" y="785"/>
                    <a:pt x="10552" y="696"/>
                    <a:pt x="10414" y="696"/>
                  </a:cubicBezTo>
                  <a:cubicBezTo>
                    <a:pt x="10345" y="696"/>
                    <a:pt x="10263" y="719"/>
                    <a:pt x="10174" y="763"/>
                  </a:cubicBezTo>
                  <a:lnTo>
                    <a:pt x="8039" y="2031"/>
                  </a:lnTo>
                  <a:cubicBezTo>
                    <a:pt x="7773" y="2164"/>
                    <a:pt x="7639" y="2431"/>
                    <a:pt x="7606" y="2731"/>
                  </a:cubicBezTo>
                  <a:lnTo>
                    <a:pt x="7606" y="3232"/>
                  </a:lnTo>
                  <a:cubicBezTo>
                    <a:pt x="7572" y="3432"/>
                    <a:pt x="7472" y="3632"/>
                    <a:pt x="7306" y="3765"/>
                  </a:cubicBezTo>
                  <a:cubicBezTo>
                    <a:pt x="6438" y="4499"/>
                    <a:pt x="5638" y="5300"/>
                    <a:pt x="4904" y="6167"/>
                  </a:cubicBezTo>
                  <a:cubicBezTo>
                    <a:pt x="4759" y="6312"/>
                    <a:pt x="4613" y="6407"/>
                    <a:pt x="4490" y="6407"/>
                  </a:cubicBezTo>
                  <a:cubicBezTo>
                    <a:pt x="4472" y="6407"/>
                    <a:pt x="4454" y="6405"/>
                    <a:pt x="4437" y="6401"/>
                  </a:cubicBezTo>
                  <a:lnTo>
                    <a:pt x="4070" y="6234"/>
                  </a:lnTo>
                  <a:cubicBezTo>
                    <a:pt x="4036" y="6222"/>
                    <a:pt x="4000" y="6217"/>
                    <a:pt x="3963" y="6217"/>
                  </a:cubicBezTo>
                  <a:cubicBezTo>
                    <a:pt x="3782" y="6217"/>
                    <a:pt x="3575" y="6351"/>
                    <a:pt x="3436" y="6601"/>
                  </a:cubicBezTo>
                  <a:lnTo>
                    <a:pt x="1902" y="9002"/>
                  </a:lnTo>
                  <a:cubicBezTo>
                    <a:pt x="1735" y="9269"/>
                    <a:pt x="1735" y="9536"/>
                    <a:pt x="1902" y="9636"/>
                  </a:cubicBezTo>
                  <a:lnTo>
                    <a:pt x="2369" y="9903"/>
                  </a:lnTo>
                  <a:cubicBezTo>
                    <a:pt x="2402" y="10003"/>
                    <a:pt x="2369" y="10137"/>
                    <a:pt x="2335" y="10237"/>
                  </a:cubicBezTo>
                  <a:cubicBezTo>
                    <a:pt x="1868" y="11171"/>
                    <a:pt x="1535" y="12171"/>
                    <a:pt x="1335" y="13205"/>
                  </a:cubicBezTo>
                  <a:cubicBezTo>
                    <a:pt x="1268" y="13406"/>
                    <a:pt x="1134" y="13606"/>
                    <a:pt x="968" y="13706"/>
                  </a:cubicBezTo>
                  <a:lnTo>
                    <a:pt x="434" y="14006"/>
                  </a:lnTo>
                  <a:cubicBezTo>
                    <a:pt x="167" y="14173"/>
                    <a:pt x="34" y="14440"/>
                    <a:pt x="0" y="14706"/>
                  </a:cubicBezTo>
                  <a:lnTo>
                    <a:pt x="0" y="16875"/>
                  </a:lnTo>
                  <a:cubicBezTo>
                    <a:pt x="0" y="17037"/>
                    <a:pt x="97" y="17135"/>
                    <a:pt x="234" y="17135"/>
                  </a:cubicBezTo>
                  <a:cubicBezTo>
                    <a:pt x="294" y="17135"/>
                    <a:pt x="363" y="17116"/>
                    <a:pt x="434" y="17075"/>
                  </a:cubicBezTo>
                  <a:lnTo>
                    <a:pt x="968" y="16775"/>
                  </a:lnTo>
                  <a:cubicBezTo>
                    <a:pt x="1031" y="16724"/>
                    <a:pt x="1095" y="16702"/>
                    <a:pt x="1151" y="16702"/>
                  </a:cubicBezTo>
                  <a:cubicBezTo>
                    <a:pt x="1242" y="16702"/>
                    <a:pt x="1314" y="16759"/>
                    <a:pt x="1335" y="16841"/>
                  </a:cubicBezTo>
                  <a:cubicBezTo>
                    <a:pt x="1501" y="17542"/>
                    <a:pt x="1835" y="18176"/>
                    <a:pt x="2335" y="18676"/>
                  </a:cubicBezTo>
                  <a:cubicBezTo>
                    <a:pt x="2435" y="18776"/>
                    <a:pt x="2402" y="18976"/>
                    <a:pt x="2269" y="19176"/>
                  </a:cubicBezTo>
                  <a:lnTo>
                    <a:pt x="1902" y="19777"/>
                  </a:lnTo>
                  <a:cubicBezTo>
                    <a:pt x="1735" y="20044"/>
                    <a:pt x="1735" y="20310"/>
                    <a:pt x="1902" y="20377"/>
                  </a:cubicBezTo>
                  <a:lnTo>
                    <a:pt x="4137" y="21678"/>
                  </a:lnTo>
                  <a:lnTo>
                    <a:pt x="4770" y="20377"/>
                  </a:lnTo>
                  <a:cubicBezTo>
                    <a:pt x="4837" y="20177"/>
                    <a:pt x="4870" y="19977"/>
                    <a:pt x="4870" y="19777"/>
                  </a:cubicBezTo>
                  <a:lnTo>
                    <a:pt x="4904" y="19777"/>
                  </a:lnTo>
                  <a:cubicBezTo>
                    <a:pt x="5704" y="19777"/>
                    <a:pt x="6538" y="19643"/>
                    <a:pt x="7306" y="19376"/>
                  </a:cubicBezTo>
                  <a:cubicBezTo>
                    <a:pt x="7347" y="19360"/>
                    <a:pt x="7387" y="19351"/>
                    <a:pt x="7423" y="19351"/>
                  </a:cubicBezTo>
                  <a:cubicBezTo>
                    <a:pt x="7531" y="19351"/>
                    <a:pt x="7606" y="19426"/>
                    <a:pt x="7606" y="19577"/>
                  </a:cubicBezTo>
                  <a:lnTo>
                    <a:pt x="7606" y="20110"/>
                  </a:lnTo>
                  <a:cubicBezTo>
                    <a:pt x="7606" y="20264"/>
                    <a:pt x="7692" y="20360"/>
                    <a:pt x="7818" y="20360"/>
                  </a:cubicBezTo>
                  <a:cubicBezTo>
                    <a:pt x="7884" y="20360"/>
                    <a:pt x="7960" y="20334"/>
                    <a:pt x="8039" y="20277"/>
                  </a:cubicBezTo>
                  <a:lnTo>
                    <a:pt x="10174" y="19043"/>
                  </a:lnTo>
                  <a:cubicBezTo>
                    <a:pt x="10441" y="18876"/>
                    <a:pt x="10608" y="18643"/>
                    <a:pt x="10641" y="18342"/>
                  </a:cubicBezTo>
                  <a:lnTo>
                    <a:pt x="10641" y="17842"/>
                  </a:lnTo>
                  <a:cubicBezTo>
                    <a:pt x="10641" y="17609"/>
                    <a:pt x="10741" y="17408"/>
                    <a:pt x="10941" y="17275"/>
                  </a:cubicBezTo>
                  <a:cubicBezTo>
                    <a:pt x="11809" y="16574"/>
                    <a:pt x="12609" y="15774"/>
                    <a:pt x="13343" y="14907"/>
                  </a:cubicBezTo>
                  <a:cubicBezTo>
                    <a:pt x="13455" y="14739"/>
                    <a:pt x="13614" y="14665"/>
                    <a:pt x="13741" y="14665"/>
                  </a:cubicBezTo>
                  <a:cubicBezTo>
                    <a:pt x="13765" y="14665"/>
                    <a:pt x="13789" y="14668"/>
                    <a:pt x="13810" y="14673"/>
                  </a:cubicBezTo>
                  <a:lnTo>
                    <a:pt x="14177" y="14840"/>
                  </a:lnTo>
                  <a:cubicBezTo>
                    <a:pt x="14202" y="14850"/>
                    <a:pt x="14230" y="14855"/>
                    <a:pt x="14260" y="14855"/>
                  </a:cubicBezTo>
                  <a:cubicBezTo>
                    <a:pt x="14431" y="14855"/>
                    <a:pt x="14669" y="14700"/>
                    <a:pt x="14811" y="14473"/>
                  </a:cubicBezTo>
                  <a:lnTo>
                    <a:pt x="16345" y="12071"/>
                  </a:lnTo>
                  <a:cubicBezTo>
                    <a:pt x="16512" y="11804"/>
                    <a:pt x="16512" y="11504"/>
                    <a:pt x="16345" y="11437"/>
                  </a:cubicBezTo>
                  <a:lnTo>
                    <a:pt x="15945" y="11271"/>
                  </a:lnTo>
                  <a:cubicBezTo>
                    <a:pt x="15845" y="11237"/>
                    <a:pt x="15812" y="11037"/>
                    <a:pt x="15912" y="10837"/>
                  </a:cubicBezTo>
                  <a:cubicBezTo>
                    <a:pt x="16345" y="9870"/>
                    <a:pt x="16679" y="8902"/>
                    <a:pt x="16912" y="7868"/>
                  </a:cubicBezTo>
                  <a:cubicBezTo>
                    <a:pt x="16946" y="7635"/>
                    <a:pt x="17079" y="7468"/>
                    <a:pt x="17279" y="7335"/>
                  </a:cubicBezTo>
                  <a:lnTo>
                    <a:pt x="17813" y="7034"/>
                  </a:lnTo>
                  <a:cubicBezTo>
                    <a:pt x="18047" y="6901"/>
                    <a:pt x="18180" y="6634"/>
                    <a:pt x="18213" y="6334"/>
                  </a:cubicBezTo>
                  <a:lnTo>
                    <a:pt x="18213" y="4199"/>
                  </a:lnTo>
                  <a:cubicBezTo>
                    <a:pt x="18236" y="4021"/>
                    <a:pt x="18154" y="3917"/>
                    <a:pt x="18028" y="3917"/>
                  </a:cubicBezTo>
                  <a:cubicBezTo>
                    <a:pt x="17965" y="3917"/>
                    <a:pt x="17891" y="3943"/>
                    <a:pt x="17813" y="3999"/>
                  </a:cubicBezTo>
                  <a:lnTo>
                    <a:pt x="17279" y="4299"/>
                  </a:lnTo>
                  <a:cubicBezTo>
                    <a:pt x="17204" y="4337"/>
                    <a:pt x="17139" y="4355"/>
                    <a:pt x="17084" y="4355"/>
                  </a:cubicBezTo>
                  <a:cubicBezTo>
                    <a:pt x="16993" y="4355"/>
                    <a:pt x="16933" y="4303"/>
                    <a:pt x="16912" y="4199"/>
                  </a:cubicBezTo>
                  <a:cubicBezTo>
                    <a:pt x="16746" y="3532"/>
                    <a:pt x="16379" y="2898"/>
                    <a:pt x="15912" y="2364"/>
                  </a:cubicBezTo>
                  <a:cubicBezTo>
                    <a:pt x="15812" y="2264"/>
                    <a:pt x="15845" y="2064"/>
                    <a:pt x="15945" y="1864"/>
                  </a:cubicBezTo>
                  <a:lnTo>
                    <a:pt x="16345" y="1297"/>
                  </a:lnTo>
                  <a:cubicBezTo>
                    <a:pt x="16512" y="1030"/>
                    <a:pt x="16512" y="730"/>
                    <a:pt x="16345" y="663"/>
                  </a:cubicBezTo>
                  <a:lnTo>
                    <a:pt x="14811" y="29"/>
                  </a:lnTo>
                  <a:cubicBezTo>
                    <a:pt x="14778" y="10"/>
                    <a:pt x="14740" y="0"/>
                    <a:pt x="1469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80"/>
            <p:cNvSpPr/>
            <p:nvPr/>
          </p:nvSpPr>
          <p:spPr>
            <a:xfrm>
              <a:off x="3172425" y="1783850"/>
              <a:ext cx="456750" cy="541625"/>
            </a:xfrm>
            <a:custGeom>
              <a:rect b="b" l="l" r="r" t="t"/>
              <a:pathLst>
                <a:path extrusionOk="0" h="21665" w="18270">
                  <a:moveTo>
                    <a:pt x="11469" y="5141"/>
                  </a:moveTo>
                  <a:cubicBezTo>
                    <a:pt x="13009" y="5141"/>
                    <a:pt x="13985" y="6308"/>
                    <a:pt x="13777" y="8388"/>
                  </a:cubicBezTo>
                  <a:cubicBezTo>
                    <a:pt x="13511" y="10690"/>
                    <a:pt x="11776" y="13392"/>
                    <a:pt x="9641" y="14859"/>
                  </a:cubicBezTo>
                  <a:cubicBezTo>
                    <a:pt x="8603" y="15564"/>
                    <a:pt x="7624" y="15897"/>
                    <a:pt x="6804" y="15897"/>
                  </a:cubicBezTo>
                  <a:cubicBezTo>
                    <a:pt x="5409" y="15897"/>
                    <a:pt x="4471" y="14934"/>
                    <a:pt x="4471" y="13191"/>
                  </a:cubicBezTo>
                  <a:cubicBezTo>
                    <a:pt x="4471" y="10623"/>
                    <a:pt x="6572" y="7354"/>
                    <a:pt x="9141" y="5853"/>
                  </a:cubicBezTo>
                  <a:cubicBezTo>
                    <a:pt x="9992" y="5371"/>
                    <a:pt x="10786" y="5141"/>
                    <a:pt x="11469" y="5141"/>
                  </a:cubicBezTo>
                  <a:close/>
                  <a:moveTo>
                    <a:pt x="14762" y="1"/>
                  </a:moveTo>
                  <a:cubicBezTo>
                    <a:pt x="14591" y="1"/>
                    <a:pt x="14353" y="155"/>
                    <a:pt x="14211" y="382"/>
                  </a:cubicBezTo>
                  <a:lnTo>
                    <a:pt x="13844" y="983"/>
                  </a:lnTo>
                  <a:cubicBezTo>
                    <a:pt x="13744" y="1149"/>
                    <a:pt x="13577" y="1283"/>
                    <a:pt x="13377" y="1283"/>
                  </a:cubicBezTo>
                  <a:cubicBezTo>
                    <a:pt x="12843" y="1283"/>
                    <a:pt x="12310" y="1316"/>
                    <a:pt x="11776" y="1450"/>
                  </a:cubicBezTo>
                  <a:cubicBezTo>
                    <a:pt x="11509" y="1516"/>
                    <a:pt x="11242" y="1583"/>
                    <a:pt x="10942" y="1683"/>
                  </a:cubicBezTo>
                  <a:cubicBezTo>
                    <a:pt x="10900" y="1700"/>
                    <a:pt x="10861" y="1708"/>
                    <a:pt x="10825" y="1708"/>
                  </a:cubicBezTo>
                  <a:cubicBezTo>
                    <a:pt x="10717" y="1708"/>
                    <a:pt x="10642" y="1633"/>
                    <a:pt x="10642" y="1483"/>
                  </a:cubicBezTo>
                  <a:lnTo>
                    <a:pt x="10642" y="949"/>
                  </a:lnTo>
                  <a:cubicBezTo>
                    <a:pt x="10675" y="849"/>
                    <a:pt x="10609" y="782"/>
                    <a:pt x="10542" y="716"/>
                  </a:cubicBezTo>
                  <a:cubicBezTo>
                    <a:pt x="10408" y="716"/>
                    <a:pt x="10308" y="716"/>
                    <a:pt x="10208" y="782"/>
                  </a:cubicBezTo>
                  <a:lnTo>
                    <a:pt x="8040" y="2017"/>
                  </a:lnTo>
                  <a:cubicBezTo>
                    <a:pt x="7807" y="2183"/>
                    <a:pt x="7640" y="2450"/>
                    <a:pt x="7606" y="2717"/>
                  </a:cubicBezTo>
                  <a:lnTo>
                    <a:pt x="7606" y="3218"/>
                  </a:lnTo>
                  <a:cubicBezTo>
                    <a:pt x="7573" y="3418"/>
                    <a:pt x="7473" y="3618"/>
                    <a:pt x="7306" y="3751"/>
                  </a:cubicBezTo>
                  <a:cubicBezTo>
                    <a:pt x="6439" y="4485"/>
                    <a:pt x="5638" y="5252"/>
                    <a:pt x="4904" y="6153"/>
                  </a:cubicBezTo>
                  <a:cubicBezTo>
                    <a:pt x="4800" y="6284"/>
                    <a:pt x="4653" y="6374"/>
                    <a:pt x="4531" y="6374"/>
                  </a:cubicBezTo>
                  <a:cubicBezTo>
                    <a:pt x="4498" y="6374"/>
                    <a:pt x="4466" y="6367"/>
                    <a:pt x="4437" y="6353"/>
                  </a:cubicBezTo>
                  <a:lnTo>
                    <a:pt x="4071" y="6220"/>
                  </a:lnTo>
                  <a:cubicBezTo>
                    <a:pt x="4037" y="6200"/>
                    <a:pt x="3998" y="6190"/>
                    <a:pt x="3957" y="6190"/>
                  </a:cubicBezTo>
                  <a:cubicBezTo>
                    <a:pt x="3789" y="6190"/>
                    <a:pt x="3570" y="6340"/>
                    <a:pt x="3437" y="6553"/>
                  </a:cubicBezTo>
                  <a:lnTo>
                    <a:pt x="1902" y="8988"/>
                  </a:lnTo>
                  <a:cubicBezTo>
                    <a:pt x="1736" y="9255"/>
                    <a:pt x="1736" y="9522"/>
                    <a:pt x="1902" y="9589"/>
                  </a:cubicBezTo>
                  <a:lnTo>
                    <a:pt x="2369" y="9856"/>
                  </a:lnTo>
                  <a:cubicBezTo>
                    <a:pt x="2403" y="9989"/>
                    <a:pt x="2369" y="10123"/>
                    <a:pt x="2336" y="10223"/>
                  </a:cubicBezTo>
                  <a:cubicBezTo>
                    <a:pt x="1869" y="11157"/>
                    <a:pt x="1569" y="12157"/>
                    <a:pt x="1335" y="13191"/>
                  </a:cubicBezTo>
                  <a:cubicBezTo>
                    <a:pt x="1269" y="13392"/>
                    <a:pt x="1135" y="13592"/>
                    <a:pt x="968" y="13692"/>
                  </a:cubicBezTo>
                  <a:lnTo>
                    <a:pt x="435" y="13992"/>
                  </a:lnTo>
                  <a:cubicBezTo>
                    <a:pt x="201" y="14159"/>
                    <a:pt x="34" y="14426"/>
                    <a:pt x="1" y="14692"/>
                  </a:cubicBezTo>
                  <a:lnTo>
                    <a:pt x="1" y="16861"/>
                  </a:lnTo>
                  <a:cubicBezTo>
                    <a:pt x="1" y="17023"/>
                    <a:pt x="97" y="17121"/>
                    <a:pt x="235" y="17121"/>
                  </a:cubicBezTo>
                  <a:cubicBezTo>
                    <a:pt x="295" y="17121"/>
                    <a:pt x="363" y="17102"/>
                    <a:pt x="435" y="17061"/>
                  </a:cubicBezTo>
                  <a:lnTo>
                    <a:pt x="968" y="16727"/>
                  </a:lnTo>
                  <a:cubicBezTo>
                    <a:pt x="1024" y="16694"/>
                    <a:pt x="1080" y="16679"/>
                    <a:pt x="1130" y="16679"/>
                  </a:cubicBezTo>
                  <a:cubicBezTo>
                    <a:pt x="1231" y="16679"/>
                    <a:pt x="1313" y="16738"/>
                    <a:pt x="1335" y="16827"/>
                  </a:cubicBezTo>
                  <a:cubicBezTo>
                    <a:pt x="1502" y="17528"/>
                    <a:pt x="1836" y="18128"/>
                    <a:pt x="2336" y="18662"/>
                  </a:cubicBezTo>
                  <a:cubicBezTo>
                    <a:pt x="2436" y="18762"/>
                    <a:pt x="2403" y="18962"/>
                    <a:pt x="2269" y="19162"/>
                  </a:cubicBezTo>
                  <a:lnTo>
                    <a:pt x="1902" y="19763"/>
                  </a:lnTo>
                  <a:cubicBezTo>
                    <a:pt x="1736" y="20030"/>
                    <a:pt x="1736" y="20296"/>
                    <a:pt x="1902" y="20363"/>
                  </a:cubicBezTo>
                  <a:lnTo>
                    <a:pt x="4137" y="21664"/>
                  </a:lnTo>
                  <a:lnTo>
                    <a:pt x="4804" y="20363"/>
                  </a:lnTo>
                  <a:cubicBezTo>
                    <a:pt x="4838" y="20163"/>
                    <a:pt x="4871" y="19963"/>
                    <a:pt x="4871" y="19763"/>
                  </a:cubicBezTo>
                  <a:lnTo>
                    <a:pt x="4938" y="19763"/>
                  </a:lnTo>
                  <a:cubicBezTo>
                    <a:pt x="5738" y="19763"/>
                    <a:pt x="6572" y="19629"/>
                    <a:pt x="7340" y="19362"/>
                  </a:cubicBezTo>
                  <a:cubicBezTo>
                    <a:pt x="7381" y="19346"/>
                    <a:pt x="7421" y="19337"/>
                    <a:pt x="7457" y="19337"/>
                  </a:cubicBezTo>
                  <a:cubicBezTo>
                    <a:pt x="7565" y="19337"/>
                    <a:pt x="7640" y="19412"/>
                    <a:pt x="7640" y="19563"/>
                  </a:cubicBezTo>
                  <a:lnTo>
                    <a:pt x="7640" y="20096"/>
                  </a:lnTo>
                  <a:cubicBezTo>
                    <a:pt x="7640" y="20250"/>
                    <a:pt x="7726" y="20331"/>
                    <a:pt x="7852" y="20331"/>
                  </a:cubicBezTo>
                  <a:cubicBezTo>
                    <a:pt x="7917" y="20331"/>
                    <a:pt x="7993" y="20309"/>
                    <a:pt x="8073" y="20263"/>
                  </a:cubicBezTo>
                  <a:lnTo>
                    <a:pt x="10242" y="19029"/>
                  </a:lnTo>
                  <a:cubicBezTo>
                    <a:pt x="10475" y="18862"/>
                    <a:pt x="10642" y="18629"/>
                    <a:pt x="10675" y="18328"/>
                  </a:cubicBezTo>
                  <a:lnTo>
                    <a:pt x="10675" y="17828"/>
                  </a:lnTo>
                  <a:cubicBezTo>
                    <a:pt x="10709" y="17595"/>
                    <a:pt x="10809" y="17394"/>
                    <a:pt x="10975" y="17261"/>
                  </a:cubicBezTo>
                  <a:cubicBezTo>
                    <a:pt x="11843" y="16560"/>
                    <a:pt x="12643" y="15760"/>
                    <a:pt x="13377" y="14893"/>
                  </a:cubicBezTo>
                  <a:cubicBezTo>
                    <a:pt x="13493" y="14747"/>
                    <a:pt x="13660" y="14653"/>
                    <a:pt x="13789" y="14653"/>
                  </a:cubicBezTo>
                  <a:cubicBezTo>
                    <a:pt x="13809" y="14653"/>
                    <a:pt x="13827" y="14655"/>
                    <a:pt x="13844" y="14659"/>
                  </a:cubicBezTo>
                  <a:lnTo>
                    <a:pt x="14211" y="14826"/>
                  </a:lnTo>
                  <a:cubicBezTo>
                    <a:pt x="14236" y="14836"/>
                    <a:pt x="14264" y="14841"/>
                    <a:pt x="14294" y="14841"/>
                  </a:cubicBezTo>
                  <a:cubicBezTo>
                    <a:pt x="14465" y="14841"/>
                    <a:pt x="14703" y="14686"/>
                    <a:pt x="14845" y="14459"/>
                  </a:cubicBezTo>
                  <a:lnTo>
                    <a:pt x="16346" y="12057"/>
                  </a:lnTo>
                  <a:cubicBezTo>
                    <a:pt x="16546" y="11790"/>
                    <a:pt x="16546" y="11490"/>
                    <a:pt x="16346" y="11423"/>
                  </a:cubicBezTo>
                  <a:lnTo>
                    <a:pt x="16012" y="11290"/>
                  </a:lnTo>
                  <a:cubicBezTo>
                    <a:pt x="15879" y="11223"/>
                    <a:pt x="15846" y="11023"/>
                    <a:pt x="15946" y="10823"/>
                  </a:cubicBezTo>
                  <a:cubicBezTo>
                    <a:pt x="16379" y="9889"/>
                    <a:pt x="16713" y="8888"/>
                    <a:pt x="16946" y="7854"/>
                  </a:cubicBezTo>
                  <a:cubicBezTo>
                    <a:pt x="16980" y="7654"/>
                    <a:pt x="17113" y="7454"/>
                    <a:pt x="17313" y="7354"/>
                  </a:cubicBezTo>
                  <a:lnTo>
                    <a:pt x="17847" y="7020"/>
                  </a:lnTo>
                  <a:cubicBezTo>
                    <a:pt x="18081" y="6887"/>
                    <a:pt x="18214" y="6620"/>
                    <a:pt x="18247" y="6353"/>
                  </a:cubicBezTo>
                  <a:lnTo>
                    <a:pt x="18247" y="4185"/>
                  </a:lnTo>
                  <a:cubicBezTo>
                    <a:pt x="18270" y="4007"/>
                    <a:pt x="18188" y="3903"/>
                    <a:pt x="18062" y="3903"/>
                  </a:cubicBezTo>
                  <a:cubicBezTo>
                    <a:pt x="17999" y="3903"/>
                    <a:pt x="17925" y="3929"/>
                    <a:pt x="17847" y="3985"/>
                  </a:cubicBezTo>
                  <a:lnTo>
                    <a:pt x="17313" y="4285"/>
                  </a:lnTo>
                  <a:cubicBezTo>
                    <a:pt x="17238" y="4323"/>
                    <a:pt x="17173" y="4341"/>
                    <a:pt x="17118" y="4341"/>
                  </a:cubicBezTo>
                  <a:cubicBezTo>
                    <a:pt x="17027" y="4341"/>
                    <a:pt x="16967" y="4289"/>
                    <a:pt x="16946" y="4185"/>
                  </a:cubicBezTo>
                  <a:cubicBezTo>
                    <a:pt x="16746" y="3518"/>
                    <a:pt x="16413" y="2884"/>
                    <a:pt x="15946" y="2384"/>
                  </a:cubicBezTo>
                  <a:cubicBezTo>
                    <a:pt x="15846" y="2284"/>
                    <a:pt x="15879" y="2083"/>
                    <a:pt x="16012" y="1883"/>
                  </a:cubicBezTo>
                  <a:lnTo>
                    <a:pt x="16379" y="1283"/>
                  </a:lnTo>
                  <a:cubicBezTo>
                    <a:pt x="16546" y="1016"/>
                    <a:pt x="16546" y="749"/>
                    <a:pt x="16379" y="682"/>
                  </a:cubicBezTo>
                  <a:lnTo>
                    <a:pt x="14845" y="15"/>
                  </a:lnTo>
                  <a:cubicBezTo>
                    <a:pt x="14820" y="5"/>
                    <a:pt x="14792" y="1"/>
                    <a:pt x="1476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80"/>
            <p:cNvSpPr/>
            <p:nvPr/>
          </p:nvSpPr>
          <p:spPr>
            <a:xfrm>
              <a:off x="3624425" y="1881800"/>
              <a:ext cx="56725" cy="56525"/>
            </a:xfrm>
            <a:custGeom>
              <a:rect b="b" l="l" r="r" t="t"/>
              <a:pathLst>
                <a:path extrusionOk="0" h="2261" w="2269">
                  <a:moveTo>
                    <a:pt x="67" y="0"/>
                  </a:moveTo>
                  <a:lnTo>
                    <a:pt x="1" y="1301"/>
                  </a:lnTo>
                  <a:cubicBezTo>
                    <a:pt x="367" y="1635"/>
                    <a:pt x="768" y="1935"/>
                    <a:pt x="1168" y="2235"/>
                  </a:cubicBezTo>
                  <a:cubicBezTo>
                    <a:pt x="1251" y="2252"/>
                    <a:pt x="1343" y="2260"/>
                    <a:pt x="1439" y="2260"/>
                  </a:cubicBezTo>
                  <a:cubicBezTo>
                    <a:pt x="1535" y="2260"/>
                    <a:pt x="1635" y="2252"/>
                    <a:pt x="1735" y="2235"/>
                  </a:cubicBezTo>
                  <a:lnTo>
                    <a:pt x="2269" y="1301"/>
                  </a:lnTo>
                  <a:lnTo>
                    <a:pt x="67"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80"/>
            <p:cNvSpPr/>
            <p:nvPr/>
          </p:nvSpPr>
          <p:spPr>
            <a:xfrm>
              <a:off x="3365075" y="2289575"/>
              <a:ext cx="58400" cy="34225"/>
            </a:xfrm>
            <a:custGeom>
              <a:rect b="b" l="l" r="r" t="t"/>
              <a:pathLst>
                <a:path extrusionOk="0" h="1369" w="2336">
                  <a:moveTo>
                    <a:pt x="1168" y="1"/>
                  </a:moveTo>
                  <a:lnTo>
                    <a:pt x="0" y="67"/>
                  </a:lnTo>
                  <a:lnTo>
                    <a:pt x="2269" y="1368"/>
                  </a:lnTo>
                  <a:lnTo>
                    <a:pt x="2335" y="168"/>
                  </a:lnTo>
                  <a:lnTo>
                    <a:pt x="1168"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80"/>
            <p:cNvSpPr/>
            <p:nvPr/>
          </p:nvSpPr>
          <p:spPr>
            <a:xfrm>
              <a:off x="3173275" y="1783500"/>
              <a:ext cx="455900" cy="541975"/>
            </a:xfrm>
            <a:custGeom>
              <a:rect b="b" l="l" r="r" t="t"/>
              <a:pathLst>
                <a:path extrusionOk="0" h="21679" w="18236">
                  <a:moveTo>
                    <a:pt x="11435" y="5155"/>
                  </a:moveTo>
                  <a:cubicBezTo>
                    <a:pt x="12975" y="5155"/>
                    <a:pt x="13951" y="6322"/>
                    <a:pt x="13743" y="8402"/>
                  </a:cubicBezTo>
                  <a:cubicBezTo>
                    <a:pt x="13477" y="10704"/>
                    <a:pt x="11742" y="13406"/>
                    <a:pt x="9607" y="14873"/>
                  </a:cubicBezTo>
                  <a:cubicBezTo>
                    <a:pt x="8569" y="15578"/>
                    <a:pt x="7595" y="15911"/>
                    <a:pt x="6780" y="15911"/>
                  </a:cubicBezTo>
                  <a:cubicBezTo>
                    <a:pt x="5395" y="15911"/>
                    <a:pt x="4470" y="14948"/>
                    <a:pt x="4470" y="13205"/>
                  </a:cubicBezTo>
                  <a:cubicBezTo>
                    <a:pt x="4470" y="10637"/>
                    <a:pt x="6538" y="7368"/>
                    <a:pt x="9107" y="5867"/>
                  </a:cubicBezTo>
                  <a:cubicBezTo>
                    <a:pt x="9958" y="5385"/>
                    <a:pt x="10752" y="5155"/>
                    <a:pt x="11435" y="5155"/>
                  </a:cubicBezTo>
                  <a:close/>
                  <a:moveTo>
                    <a:pt x="14699" y="0"/>
                  </a:moveTo>
                  <a:cubicBezTo>
                    <a:pt x="14531" y="0"/>
                    <a:pt x="14311" y="155"/>
                    <a:pt x="14177" y="396"/>
                  </a:cubicBezTo>
                  <a:lnTo>
                    <a:pt x="13810" y="963"/>
                  </a:lnTo>
                  <a:cubicBezTo>
                    <a:pt x="13710" y="1130"/>
                    <a:pt x="13543" y="1263"/>
                    <a:pt x="13343" y="1297"/>
                  </a:cubicBezTo>
                  <a:cubicBezTo>
                    <a:pt x="13260" y="1294"/>
                    <a:pt x="13177" y="1292"/>
                    <a:pt x="13094" y="1292"/>
                  </a:cubicBezTo>
                  <a:cubicBezTo>
                    <a:pt x="12349" y="1292"/>
                    <a:pt x="11632" y="1427"/>
                    <a:pt x="10941" y="1697"/>
                  </a:cubicBezTo>
                  <a:cubicBezTo>
                    <a:pt x="10898" y="1704"/>
                    <a:pt x="10860" y="1708"/>
                    <a:pt x="10826" y="1708"/>
                  </a:cubicBezTo>
                  <a:cubicBezTo>
                    <a:pt x="10703" y="1708"/>
                    <a:pt x="10641" y="1654"/>
                    <a:pt x="10641" y="1497"/>
                  </a:cubicBezTo>
                  <a:lnTo>
                    <a:pt x="10641" y="963"/>
                  </a:lnTo>
                  <a:cubicBezTo>
                    <a:pt x="10641" y="785"/>
                    <a:pt x="10552" y="696"/>
                    <a:pt x="10414" y="696"/>
                  </a:cubicBezTo>
                  <a:cubicBezTo>
                    <a:pt x="10345" y="696"/>
                    <a:pt x="10263" y="719"/>
                    <a:pt x="10174" y="763"/>
                  </a:cubicBezTo>
                  <a:lnTo>
                    <a:pt x="8039" y="2031"/>
                  </a:lnTo>
                  <a:cubicBezTo>
                    <a:pt x="7773" y="2164"/>
                    <a:pt x="7639" y="2431"/>
                    <a:pt x="7606" y="2731"/>
                  </a:cubicBezTo>
                  <a:lnTo>
                    <a:pt x="7606" y="3232"/>
                  </a:lnTo>
                  <a:cubicBezTo>
                    <a:pt x="7572" y="3432"/>
                    <a:pt x="7472" y="3632"/>
                    <a:pt x="7306" y="3765"/>
                  </a:cubicBezTo>
                  <a:cubicBezTo>
                    <a:pt x="6438" y="4499"/>
                    <a:pt x="5638" y="5300"/>
                    <a:pt x="4904" y="6167"/>
                  </a:cubicBezTo>
                  <a:cubicBezTo>
                    <a:pt x="4759" y="6312"/>
                    <a:pt x="4613" y="6407"/>
                    <a:pt x="4490" y="6407"/>
                  </a:cubicBezTo>
                  <a:cubicBezTo>
                    <a:pt x="4472" y="6407"/>
                    <a:pt x="4454" y="6405"/>
                    <a:pt x="4437" y="6401"/>
                  </a:cubicBezTo>
                  <a:lnTo>
                    <a:pt x="4070" y="6234"/>
                  </a:lnTo>
                  <a:cubicBezTo>
                    <a:pt x="4036" y="6222"/>
                    <a:pt x="4000" y="6217"/>
                    <a:pt x="3963" y="6217"/>
                  </a:cubicBezTo>
                  <a:cubicBezTo>
                    <a:pt x="3782" y="6217"/>
                    <a:pt x="3575" y="6351"/>
                    <a:pt x="3436" y="6601"/>
                  </a:cubicBezTo>
                  <a:lnTo>
                    <a:pt x="1902" y="9002"/>
                  </a:lnTo>
                  <a:cubicBezTo>
                    <a:pt x="1735" y="9269"/>
                    <a:pt x="1735" y="9536"/>
                    <a:pt x="1902" y="9636"/>
                  </a:cubicBezTo>
                  <a:lnTo>
                    <a:pt x="2369" y="9903"/>
                  </a:lnTo>
                  <a:cubicBezTo>
                    <a:pt x="2402" y="10003"/>
                    <a:pt x="2369" y="10137"/>
                    <a:pt x="2335" y="10237"/>
                  </a:cubicBezTo>
                  <a:cubicBezTo>
                    <a:pt x="1868" y="11171"/>
                    <a:pt x="1535" y="12171"/>
                    <a:pt x="1335" y="13205"/>
                  </a:cubicBezTo>
                  <a:cubicBezTo>
                    <a:pt x="1268" y="13406"/>
                    <a:pt x="1134" y="13606"/>
                    <a:pt x="968" y="13706"/>
                  </a:cubicBezTo>
                  <a:lnTo>
                    <a:pt x="434" y="14006"/>
                  </a:lnTo>
                  <a:cubicBezTo>
                    <a:pt x="167" y="14173"/>
                    <a:pt x="34" y="14440"/>
                    <a:pt x="0" y="14706"/>
                  </a:cubicBezTo>
                  <a:lnTo>
                    <a:pt x="0" y="16875"/>
                  </a:lnTo>
                  <a:cubicBezTo>
                    <a:pt x="0" y="17037"/>
                    <a:pt x="97" y="17135"/>
                    <a:pt x="234" y="17135"/>
                  </a:cubicBezTo>
                  <a:cubicBezTo>
                    <a:pt x="294" y="17135"/>
                    <a:pt x="363" y="17116"/>
                    <a:pt x="434" y="17075"/>
                  </a:cubicBezTo>
                  <a:lnTo>
                    <a:pt x="968" y="16775"/>
                  </a:lnTo>
                  <a:cubicBezTo>
                    <a:pt x="1031" y="16724"/>
                    <a:pt x="1095" y="16702"/>
                    <a:pt x="1151" y="16702"/>
                  </a:cubicBezTo>
                  <a:cubicBezTo>
                    <a:pt x="1242" y="16702"/>
                    <a:pt x="1314" y="16759"/>
                    <a:pt x="1335" y="16841"/>
                  </a:cubicBezTo>
                  <a:cubicBezTo>
                    <a:pt x="1501" y="17542"/>
                    <a:pt x="1835" y="18176"/>
                    <a:pt x="2335" y="18676"/>
                  </a:cubicBezTo>
                  <a:cubicBezTo>
                    <a:pt x="2435" y="18776"/>
                    <a:pt x="2402" y="18976"/>
                    <a:pt x="2269" y="19176"/>
                  </a:cubicBezTo>
                  <a:lnTo>
                    <a:pt x="1902" y="19777"/>
                  </a:lnTo>
                  <a:cubicBezTo>
                    <a:pt x="1735" y="20044"/>
                    <a:pt x="1735" y="20310"/>
                    <a:pt x="1902" y="20377"/>
                  </a:cubicBezTo>
                  <a:lnTo>
                    <a:pt x="4137" y="21678"/>
                  </a:lnTo>
                  <a:lnTo>
                    <a:pt x="4770" y="20377"/>
                  </a:lnTo>
                  <a:cubicBezTo>
                    <a:pt x="4837" y="20177"/>
                    <a:pt x="4870" y="19977"/>
                    <a:pt x="4870" y="19777"/>
                  </a:cubicBezTo>
                  <a:lnTo>
                    <a:pt x="4904" y="19777"/>
                  </a:lnTo>
                  <a:cubicBezTo>
                    <a:pt x="5704" y="19777"/>
                    <a:pt x="6538" y="19643"/>
                    <a:pt x="7306" y="19376"/>
                  </a:cubicBezTo>
                  <a:cubicBezTo>
                    <a:pt x="7347" y="19360"/>
                    <a:pt x="7387" y="19351"/>
                    <a:pt x="7423" y="19351"/>
                  </a:cubicBezTo>
                  <a:cubicBezTo>
                    <a:pt x="7531" y="19351"/>
                    <a:pt x="7606" y="19426"/>
                    <a:pt x="7606" y="19577"/>
                  </a:cubicBezTo>
                  <a:lnTo>
                    <a:pt x="7606" y="20110"/>
                  </a:lnTo>
                  <a:cubicBezTo>
                    <a:pt x="7606" y="20264"/>
                    <a:pt x="7692" y="20360"/>
                    <a:pt x="7818" y="20360"/>
                  </a:cubicBezTo>
                  <a:cubicBezTo>
                    <a:pt x="7884" y="20360"/>
                    <a:pt x="7960" y="20334"/>
                    <a:pt x="8039" y="20277"/>
                  </a:cubicBezTo>
                  <a:lnTo>
                    <a:pt x="10174" y="19043"/>
                  </a:lnTo>
                  <a:cubicBezTo>
                    <a:pt x="10441" y="18876"/>
                    <a:pt x="10608" y="18643"/>
                    <a:pt x="10641" y="18342"/>
                  </a:cubicBezTo>
                  <a:lnTo>
                    <a:pt x="10641" y="17842"/>
                  </a:lnTo>
                  <a:cubicBezTo>
                    <a:pt x="10641" y="17609"/>
                    <a:pt x="10741" y="17408"/>
                    <a:pt x="10941" y="17275"/>
                  </a:cubicBezTo>
                  <a:cubicBezTo>
                    <a:pt x="11809" y="16574"/>
                    <a:pt x="12609" y="15774"/>
                    <a:pt x="13343" y="14907"/>
                  </a:cubicBezTo>
                  <a:cubicBezTo>
                    <a:pt x="13455" y="14739"/>
                    <a:pt x="13614" y="14665"/>
                    <a:pt x="13741" y="14665"/>
                  </a:cubicBezTo>
                  <a:cubicBezTo>
                    <a:pt x="13765" y="14665"/>
                    <a:pt x="13789" y="14668"/>
                    <a:pt x="13810" y="14673"/>
                  </a:cubicBezTo>
                  <a:lnTo>
                    <a:pt x="14177" y="14840"/>
                  </a:lnTo>
                  <a:cubicBezTo>
                    <a:pt x="14202" y="14850"/>
                    <a:pt x="14230" y="14855"/>
                    <a:pt x="14260" y="14855"/>
                  </a:cubicBezTo>
                  <a:cubicBezTo>
                    <a:pt x="14431" y="14855"/>
                    <a:pt x="14669" y="14700"/>
                    <a:pt x="14811" y="14473"/>
                  </a:cubicBezTo>
                  <a:lnTo>
                    <a:pt x="16345" y="12071"/>
                  </a:lnTo>
                  <a:cubicBezTo>
                    <a:pt x="16512" y="11804"/>
                    <a:pt x="16512" y="11504"/>
                    <a:pt x="16345" y="11437"/>
                  </a:cubicBezTo>
                  <a:lnTo>
                    <a:pt x="15945" y="11271"/>
                  </a:lnTo>
                  <a:cubicBezTo>
                    <a:pt x="15845" y="11237"/>
                    <a:pt x="15812" y="11037"/>
                    <a:pt x="15912" y="10837"/>
                  </a:cubicBezTo>
                  <a:cubicBezTo>
                    <a:pt x="16345" y="9870"/>
                    <a:pt x="16679" y="8902"/>
                    <a:pt x="16912" y="7868"/>
                  </a:cubicBezTo>
                  <a:cubicBezTo>
                    <a:pt x="16946" y="7635"/>
                    <a:pt x="17079" y="7468"/>
                    <a:pt x="17279" y="7335"/>
                  </a:cubicBezTo>
                  <a:lnTo>
                    <a:pt x="17813" y="7034"/>
                  </a:lnTo>
                  <a:cubicBezTo>
                    <a:pt x="18047" y="6901"/>
                    <a:pt x="18180" y="6634"/>
                    <a:pt x="18213" y="6334"/>
                  </a:cubicBezTo>
                  <a:lnTo>
                    <a:pt x="18213" y="4199"/>
                  </a:lnTo>
                  <a:cubicBezTo>
                    <a:pt x="18236" y="4021"/>
                    <a:pt x="18154" y="3917"/>
                    <a:pt x="18028" y="3917"/>
                  </a:cubicBezTo>
                  <a:cubicBezTo>
                    <a:pt x="17965" y="3917"/>
                    <a:pt x="17891" y="3943"/>
                    <a:pt x="17813" y="3999"/>
                  </a:cubicBezTo>
                  <a:lnTo>
                    <a:pt x="17279" y="4299"/>
                  </a:lnTo>
                  <a:cubicBezTo>
                    <a:pt x="17204" y="4337"/>
                    <a:pt x="17139" y="4355"/>
                    <a:pt x="17084" y="4355"/>
                  </a:cubicBezTo>
                  <a:cubicBezTo>
                    <a:pt x="16993" y="4355"/>
                    <a:pt x="16933" y="4303"/>
                    <a:pt x="16912" y="4199"/>
                  </a:cubicBezTo>
                  <a:cubicBezTo>
                    <a:pt x="16746" y="3532"/>
                    <a:pt x="16379" y="2898"/>
                    <a:pt x="15912" y="2364"/>
                  </a:cubicBezTo>
                  <a:cubicBezTo>
                    <a:pt x="15812" y="2264"/>
                    <a:pt x="15845" y="2064"/>
                    <a:pt x="15945" y="1864"/>
                  </a:cubicBezTo>
                  <a:lnTo>
                    <a:pt x="16345" y="1297"/>
                  </a:lnTo>
                  <a:cubicBezTo>
                    <a:pt x="16512" y="1030"/>
                    <a:pt x="16512" y="730"/>
                    <a:pt x="16345" y="663"/>
                  </a:cubicBezTo>
                  <a:lnTo>
                    <a:pt x="14811" y="29"/>
                  </a:lnTo>
                  <a:cubicBezTo>
                    <a:pt x="14778" y="10"/>
                    <a:pt x="14740" y="0"/>
                    <a:pt x="146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80"/>
            <p:cNvSpPr/>
            <p:nvPr/>
          </p:nvSpPr>
          <p:spPr>
            <a:xfrm>
              <a:off x="3172425" y="1783850"/>
              <a:ext cx="456750" cy="541625"/>
            </a:xfrm>
            <a:custGeom>
              <a:rect b="b" l="l" r="r" t="t"/>
              <a:pathLst>
                <a:path extrusionOk="0" h="21665" w="18270">
                  <a:moveTo>
                    <a:pt x="11469" y="5141"/>
                  </a:moveTo>
                  <a:cubicBezTo>
                    <a:pt x="13009" y="5141"/>
                    <a:pt x="13985" y="6308"/>
                    <a:pt x="13777" y="8388"/>
                  </a:cubicBezTo>
                  <a:cubicBezTo>
                    <a:pt x="13511" y="10690"/>
                    <a:pt x="11776" y="13392"/>
                    <a:pt x="9641" y="14859"/>
                  </a:cubicBezTo>
                  <a:cubicBezTo>
                    <a:pt x="8603" y="15564"/>
                    <a:pt x="7624" y="15897"/>
                    <a:pt x="6804" y="15897"/>
                  </a:cubicBezTo>
                  <a:cubicBezTo>
                    <a:pt x="5409" y="15897"/>
                    <a:pt x="4471" y="14934"/>
                    <a:pt x="4471" y="13191"/>
                  </a:cubicBezTo>
                  <a:cubicBezTo>
                    <a:pt x="4471" y="10623"/>
                    <a:pt x="6572" y="7354"/>
                    <a:pt x="9141" y="5853"/>
                  </a:cubicBezTo>
                  <a:cubicBezTo>
                    <a:pt x="9992" y="5371"/>
                    <a:pt x="10786" y="5141"/>
                    <a:pt x="11469" y="5141"/>
                  </a:cubicBezTo>
                  <a:close/>
                  <a:moveTo>
                    <a:pt x="14762" y="1"/>
                  </a:moveTo>
                  <a:cubicBezTo>
                    <a:pt x="14591" y="1"/>
                    <a:pt x="14353" y="155"/>
                    <a:pt x="14211" y="382"/>
                  </a:cubicBezTo>
                  <a:lnTo>
                    <a:pt x="13844" y="983"/>
                  </a:lnTo>
                  <a:cubicBezTo>
                    <a:pt x="13744" y="1149"/>
                    <a:pt x="13577" y="1283"/>
                    <a:pt x="13377" y="1283"/>
                  </a:cubicBezTo>
                  <a:cubicBezTo>
                    <a:pt x="12843" y="1283"/>
                    <a:pt x="12310" y="1316"/>
                    <a:pt x="11776" y="1450"/>
                  </a:cubicBezTo>
                  <a:cubicBezTo>
                    <a:pt x="11509" y="1516"/>
                    <a:pt x="11242" y="1583"/>
                    <a:pt x="10942" y="1683"/>
                  </a:cubicBezTo>
                  <a:cubicBezTo>
                    <a:pt x="10900" y="1700"/>
                    <a:pt x="10861" y="1708"/>
                    <a:pt x="10825" y="1708"/>
                  </a:cubicBezTo>
                  <a:cubicBezTo>
                    <a:pt x="10717" y="1708"/>
                    <a:pt x="10642" y="1633"/>
                    <a:pt x="10642" y="1483"/>
                  </a:cubicBezTo>
                  <a:lnTo>
                    <a:pt x="10642" y="949"/>
                  </a:lnTo>
                  <a:cubicBezTo>
                    <a:pt x="10675" y="849"/>
                    <a:pt x="10609" y="782"/>
                    <a:pt x="10542" y="716"/>
                  </a:cubicBezTo>
                  <a:cubicBezTo>
                    <a:pt x="10408" y="716"/>
                    <a:pt x="10308" y="716"/>
                    <a:pt x="10208" y="782"/>
                  </a:cubicBezTo>
                  <a:lnTo>
                    <a:pt x="8040" y="2017"/>
                  </a:lnTo>
                  <a:cubicBezTo>
                    <a:pt x="7807" y="2183"/>
                    <a:pt x="7640" y="2450"/>
                    <a:pt x="7606" y="2717"/>
                  </a:cubicBezTo>
                  <a:lnTo>
                    <a:pt x="7606" y="3218"/>
                  </a:lnTo>
                  <a:cubicBezTo>
                    <a:pt x="7573" y="3418"/>
                    <a:pt x="7473" y="3618"/>
                    <a:pt x="7306" y="3751"/>
                  </a:cubicBezTo>
                  <a:cubicBezTo>
                    <a:pt x="6439" y="4485"/>
                    <a:pt x="5638" y="5252"/>
                    <a:pt x="4904" y="6153"/>
                  </a:cubicBezTo>
                  <a:cubicBezTo>
                    <a:pt x="4800" y="6284"/>
                    <a:pt x="4653" y="6374"/>
                    <a:pt x="4531" y="6374"/>
                  </a:cubicBezTo>
                  <a:cubicBezTo>
                    <a:pt x="4498" y="6374"/>
                    <a:pt x="4466" y="6367"/>
                    <a:pt x="4437" y="6353"/>
                  </a:cubicBezTo>
                  <a:lnTo>
                    <a:pt x="4071" y="6220"/>
                  </a:lnTo>
                  <a:cubicBezTo>
                    <a:pt x="4037" y="6200"/>
                    <a:pt x="3998" y="6190"/>
                    <a:pt x="3957" y="6190"/>
                  </a:cubicBezTo>
                  <a:cubicBezTo>
                    <a:pt x="3789" y="6190"/>
                    <a:pt x="3570" y="6340"/>
                    <a:pt x="3437" y="6553"/>
                  </a:cubicBezTo>
                  <a:lnTo>
                    <a:pt x="1902" y="8988"/>
                  </a:lnTo>
                  <a:cubicBezTo>
                    <a:pt x="1736" y="9255"/>
                    <a:pt x="1736" y="9522"/>
                    <a:pt x="1902" y="9589"/>
                  </a:cubicBezTo>
                  <a:lnTo>
                    <a:pt x="2369" y="9856"/>
                  </a:lnTo>
                  <a:cubicBezTo>
                    <a:pt x="2403" y="9989"/>
                    <a:pt x="2369" y="10123"/>
                    <a:pt x="2336" y="10223"/>
                  </a:cubicBezTo>
                  <a:cubicBezTo>
                    <a:pt x="1869" y="11157"/>
                    <a:pt x="1569" y="12157"/>
                    <a:pt x="1335" y="13191"/>
                  </a:cubicBezTo>
                  <a:cubicBezTo>
                    <a:pt x="1269" y="13392"/>
                    <a:pt x="1135" y="13592"/>
                    <a:pt x="968" y="13692"/>
                  </a:cubicBezTo>
                  <a:lnTo>
                    <a:pt x="435" y="13992"/>
                  </a:lnTo>
                  <a:cubicBezTo>
                    <a:pt x="201" y="14159"/>
                    <a:pt x="34" y="14426"/>
                    <a:pt x="1" y="14692"/>
                  </a:cubicBezTo>
                  <a:lnTo>
                    <a:pt x="1" y="16861"/>
                  </a:lnTo>
                  <a:cubicBezTo>
                    <a:pt x="1" y="17023"/>
                    <a:pt x="97" y="17121"/>
                    <a:pt x="235" y="17121"/>
                  </a:cubicBezTo>
                  <a:cubicBezTo>
                    <a:pt x="295" y="17121"/>
                    <a:pt x="363" y="17102"/>
                    <a:pt x="435" y="17061"/>
                  </a:cubicBezTo>
                  <a:lnTo>
                    <a:pt x="968" y="16727"/>
                  </a:lnTo>
                  <a:cubicBezTo>
                    <a:pt x="1024" y="16694"/>
                    <a:pt x="1080" y="16679"/>
                    <a:pt x="1130" y="16679"/>
                  </a:cubicBezTo>
                  <a:cubicBezTo>
                    <a:pt x="1231" y="16679"/>
                    <a:pt x="1313" y="16738"/>
                    <a:pt x="1335" y="16827"/>
                  </a:cubicBezTo>
                  <a:cubicBezTo>
                    <a:pt x="1502" y="17528"/>
                    <a:pt x="1836" y="18128"/>
                    <a:pt x="2336" y="18662"/>
                  </a:cubicBezTo>
                  <a:cubicBezTo>
                    <a:pt x="2436" y="18762"/>
                    <a:pt x="2403" y="18962"/>
                    <a:pt x="2269" y="19162"/>
                  </a:cubicBezTo>
                  <a:lnTo>
                    <a:pt x="1902" y="19763"/>
                  </a:lnTo>
                  <a:cubicBezTo>
                    <a:pt x="1736" y="20030"/>
                    <a:pt x="1736" y="20296"/>
                    <a:pt x="1902" y="20363"/>
                  </a:cubicBezTo>
                  <a:lnTo>
                    <a:pt x="4137" y="21664"/>
                  </a:lnTo>
                  <a:lnTo>
                    <a:pt x="4804" y="20363"/>
                  </a:lnTo>
                  <a:cubicBezTo>
                    <a:pt x="4838" y="20163"/>
                    <a:pt x="4871" y="19963"/>
                    <a:pt x="4871" y="19763"/>
                  </a:cubicBezTo>
                  <a:lnTo>
                    <a:pt x="4938" y="19763"/>
                  </a:lnTo>
                  <a:cubicBezTo>
                    <a:pt x="5738" y="19763"/>
                    <a:pt x="6572" y="19629"/>
                    <a:pt x="7340" y="19362"/>
                  </a:cubicBezTo>
                  <a:cubicBezTo>
                    <a:pt x="7381" y="19346"/>
                    <a:pt x="7421" y="19337"/>
                    <a:pt x="7457" y="19337"/>
                  </a:cubicBezTo>
                  <a:cubicBezTo>
                    <a:pt x="7565" y="19337"/>
                    <a:pt x="7640" y="19412"/>
                    <a:pt x="7640" y="19563"/>
                  </a:cubicBezTo>
                  <a:lnTo>
                    <a:pt x="7640" y="20096"/>
                  </a:lnTo>
                  <a:cubicBezTo>
                    <a:pt x="7640" y="20250"/>
                    <a:pt x="7726" y="20331"/>
                    <a:pt x="7852" y="20331"/>
                  </a:cubicBezTo>
                  <a:cubicBezTo>
                    <a:pt x="7917" y="20331"/>
                    <a:pt x="7993" y="20309"/>
                    <a:pt x="8073" y="20263"/>
                  </a:cubicBezTo>
                  <a:lnTo>
                    <a:pt x="10242" y="19029"/>
                  </a:lnTo>
                  <a:cubicBezTo>
                    <a:pt x="10475" y="18862"/>
                    <a:pt x="10642" y="18629"/>
                    <a:pt x="10675" y="18328"/>
                  </a:cubicBezTo>
                  <a:lnTo>
                    <a:pt x="10675" y="17828"/>
                  </a:lnTo>
                  <a:cubicBezTo>
                    <a:pt x="10709" y="17595"/>
                    <a:pt x="10809" y="17394"/>
                    <a:pt x="10975" y="17261"/>
                  </a:cubicBezTo>
                  <a:cubicBezTo>
                    <a:pt x="11843" y="16560"/>
                    <a:pt x="12643" y="15760"/>
                    <a:pt x="13377" y="14893"/>
                  </a:cubicBezTo>
                  <a:cubicBezTo>
                    <a:pt x="13493" y="14747"/>
                    <a:pt x="13660" y="14653"/>
                    <a:pt x="13789" y="14653"/>
                  </a:cubicBezTo>
                  <a:cubicBezTo>
                    <a:pt x="13809" y="14653"/>
                    <a:pt x="13827" y="14655"/>
                    <a:pt x="13844" y="14659"/>
                  </a:cubicBezTo>
                  <a:lnTo>
                    <a:pt x="14211" y="14826"/>
                  </a:lnTo>
                  <a:cubicBezTo>
                    <a:pt x="14236" y="14836"/>
                    <a:pt x="14264" y="14841"/>
                    <a:pt x="14294" y="14841"/>
                  </a:cubicBezTo>
                  <a:cubicBezTo>
                    <a:pt x="14465" y="14841"/>
                    <a:pt x="14703" y="14686"/>
                    <a:pt x="14845" y="14459"/>
                  </a:cubicBezTo>
                  <a:lnTo>
                    <a:pt x="16346" y="12057"/>
                  </a:lnTo>
                  <a:cubicBezTo>
                    <a:pt x="16546" y="11790"/>
                    <a:pt x="16546" y="11490"/>
                    <a:pt x="16346" y="11423"/>
                  </a:cubicBezTo>
                  <a:lnTo>
                    <a:pt x="16012" y="11290"/>
                  </a:lnTo>
                  <a:cubicBezTo>
                    <a:pt x="15879" y="11223"/>
                    <a:pt x="15846" y="11023"/>
                    <a:pt x="15946" y="10823"/>
                  </a:cubicBezTo>
                  <a:cubicBezTo>
                    <a:pt x="16379" y="9889"/>
                    <a:pt x="16713" y="8888"/>
                    <a:pt x="16946" y="7854"/>
                  </a:cubicBezTo>
                  <a:cubicBezTo>
                    <a:pt x="16980" y="7654"/>
                    <a:pt x="17113" y="7454"/>
                    <a:pt x="17313" y="7354"/>
                  </a:cubicBezTo>
                  <a:lnTo>
                    <a:pt x="17847" y="7020"/>
                  </a:lnTo>
                  <a:cubicBezTo>
                    <a:pt x="18081" y="6887"/>
                    <a:pt x="18214" y="6620"/>
                    <a:pt x="18247" y="6353"/>
                  </a:cubicBezTo>
                  <a:lnTo>
                    <a:pt x="18247" y="4185"/>
                  </a:lnTo>
                  <a:cubicBezTo>
                    <a:pt x="18270" y="4007"/>
                    <a:pt x="18188" y="3903"/>
                    <a:pt x="18062" y="3903"/>
                  </a:cubicBezTo>
                  <a:cubicBezTo>
                    <a:pt x="17999" y="3903"/>
                    <a:pt x="17925" y="3929"/>
                    <a:pt x="17847" y="3985"/>
                  </a:cubicBezTo>
                  <a:lnTo>
                    <a:pt x="17313" y="4285"/>
                  </a:lnTo>
                  <a:cubicBezTo>
                    <a:pt x="17238" y="4323"/>
                    <a:pt x="17173" y="4341"/>
                    <a:pt x="17118" y="4341"/>
                  </a:cubicBezTo>
                  <a:cubicBezTo>
                    <a:pt x="17027" y="4341"/>
                    <a:pt x="16967" y="4289"/>
                    <a:pt x="16946" y="4185"/>
                  </a:cubicBezTo>
                  <a:cubicBezTo>
                    <a:pt x="16746" y="3518"/>
                    <a:pt x="16413" y="2884"/>
                    <a:pt x="15946" y="2384"/>
                  </a:cubicBezTo>
                  <a:cubicBezTo>
                    <a:pt x="15846" y="2284"/>
                    <a:pt x="15879" y="2083"/>
                    <a:pt x="16012" y="1883"/>
                  </a:cubicBezTo>
                  <a:lnTo>
                    <a:pt x="16379" y="1283"/>
                  </a:lnTo>
                  <a:cubicBezTo>
                    <a:pt x="16546" y="1016"/>
                    <a:pt x="16546" y="749"/>
                    <a:pt x="16379" y="682"/>
                  </a:cubicBezTo>
                  <a:lnTo>
                    <a:pt x="14845" y="15"/>
                  </a:lnTo>
                  <a:cubicBezTo>
                    <a:pt x="14820" y="5"/>
                    <a:pt x="14792" y="1"/>
                    <a:pt x="1476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80"/>
            <p:cNvSpPr/>
            <p:nvPr/>
          </p:nvSpPr>
          <p:spPr>
            <a:xfrm>
              <a:off x="3365075" y="2289575"/>
              <a:ext cx="58400" cy="34225"/>
            </a:xfrm>
            <a:custGeom>
              <a:rect b="b" l="l" r="r" t="t"/>
              <a:pathLst>
                <a:path extrusionOk="0" h="1369" w="2336">
                  <a:moveTo>
                    <a:pt x="1168" y="1"/>
                  </a:moveTo>
                  <a:lnTo>
                    <a:pt x="0" y="67"/>
                  </a:lnTo>
                  <a:lnTo>
                    <a:pt x="2269" y="1368"/>
                  </a:lnTo>
                  <a:lnTo>
                    <a:pt x="2335" y="168"/>
                  </a:lnTo>
                  <a:lnTo>
                    <a:pt x="116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80"/>
            <p:cNvSpPr/>
            <p:nvPr/>
          </p:nvSpPr>
          <p:spPr>
            <a:xfrm>
              <a:off x="3228825" y="1816375"/>
              <a:ext cx="456500" cy="526125"/>
            </a:xfrm>
            <a:custGeom>
              <a:rect b="b" l="l" r="r" t="t"/>
              <a:pathLst>
                <a:path extrusionOk="0" h="21045" w="18260">
                  <a:moveTo>
                    <a:pt x="11450" y="5126"/>
                  </a:moveTo>
                  <a:cubicBezTo>
                    <a:pt x="12989" y="5126"/>
                    <a:pt x="13964" y="6309"/>
                    <a:pt x="13756" y="8388"/>
                  </a:cubicBezTo>
                  <a:cubicBezTo>
                    <a:pt x="13490" y="10656"/>
                    <a:pt x="11788" y="13391"/>
                    <a:pt x="9653" y="14859"/>
                  </a:cubicBezTo>
                  <a:cubicBezTo>
                    <a:pt x="8622" y="15559"/>
                    <a:pt x="7649" y="15889"/>
                    <a:pt x="6831" y="15889"/>
                  </a:cubicBezTo>
                  <a:cubicBezTo>
                    <a:pt x="5428" y="15889"/>
                    <a:pt x="4483" y="14919"/>
                    <a:pt x="4483" y="13191"/>
                  </a:cubicBezTo>
                  <a:cubicBezTo>
                    <a:pt x="4483" y="10623"/>
                    <a:pt x="6551" y="7354"/>
                    <a:pt x="9120" y="5853"/>
                  </a:cubicBezTo>
                  <a:cubicBezTo>
                    <a:pt x="9972" y="5360"/>
                    <a:pt x="10767" y="5126"/>
                    <a:pt x="11450" y="5126"/>
                  </a:cubicBezTo>
                  <a:close/>
                  <a:moveTo>
                    <a:pt x="14710" y="0"/>
                  </a:moveTo>
                  <a:cubicBezTo>
                    <a:pt x="14546" y="0"/>
                    <a:pt x="14332" y="155"/>
                    <a:pt x="14190" y="382"/>
                  </a:cubicBezTo>
                  <a:lnTo>
                    <a:pt x="13823" y="949"/>
                  </a:lnTo>
                  <a:cubicBezTo>
                    <a:pt x="13723" y="1149"/>
                    <a:pt x="13523" y="1249"/>
                    <a:pt x="13323" y="1283"/>
                  </a:cubicBezTo>
                  <a:cubicBezTo>
                    <a:pt x="13243" y="1279"/>
                    <a:pt x="13162" y="1278"/>
                    <a:pt x="13082" y="1278"/>
                  </a:cubicBezTo>
                  <a:cubicBezTo>
                    <a:pt x="12356" y="1278"/>
                    <a:pt x="11612" y="1413"/>
                    <a:pt x="10921" y="1683"/>
                  </a:cubicBezTo>
                  <a:cubicBezTo>
                    <a:pt x="10879" y="1700"/>
                    <a:pt x="10840" y="1708"/>
                    <a:pt x="10804" y="1708"/>
                  </a:cubicBezTo>
                  <a:cubicBezTo>
                    <a:pt x="10696" y="1708"/>
                    <a:pt x="10621" y="1633"/>
                    <a:pt x="10621" y="1483"/>
                  </a:cubicBezTo>
                  <a:lnTo>
                    <a:pt x="10621" y="949"/>
                  </a:lnTo>
                  <a:cubicBezTo>
                    <a:pt x="10621" y="796"/>
                    <a:pt x="10534" y="714"/>
                    <a:pt x="10418" y="714"/>
                  </a:cubicBezTo>
                  <a:cubicBezTo>
                    <a:pt x="10358" y="714"/>
                    <a:pt x="10289" y="737"/>
                    <a:pt x="10221" y="782"/>
                  </a:cubicBezTo>
                  <a:lnTo>
                    <a:pt x="8052" y="2017"/>
                  </a:lnTo>
                  <a:cubicBezTo>
                    <a:pt x="7819" y="2183"/>
                    <a:pt x="7652" y="2417"/>
                    <a:pt x="7619" y="2717"/>
                  </a:cubicBezTo>
                  <a:lnTo>
                    <a:pt x="7619" y="3251"/>
                  </a:lnTo>
                  <a:cubicBezTo>
                    <a:pt x="7619" y="3451"/>
                    <a:pt x="7485" y="3651"/>
                    <a:pt x="7318" y="3785"/>
                  </a:cubicBezTo>
                  <a:cubicBezTo>
                    <a:pt x="6451" y="4485"/>
                    <a:pt x="5651" y="5286"/>
                    <a:pt x="4917" y="6153"/>
                  </a:cubicBezTo>
                  <a:cubicBezTo>
                    <a:pt x="4811" y="6311"/>
                    <a:pt x="4664" y="6407"/>
                    <a:pt x="4541" y="6407"/>
                  </a:cubicBezTo>
                  <a:cubicBezTo>
                    <a:pt x="4508" y="6407"/>
                    <a:pt x="4478" y="6400"/>
                    <a:pt x="4450" y="6386"/>
                  </a:cubicBezTo>
                  <a:lnTo>
                    <a:pt x="4083" y="6220"/>
                  </a:lnTo>
                  <a:cubicBezTo>
                    <a:pt x="4058" y="6210"/>
                    <a:pt x="4030" y="6205"/>
                    <a:pt x="4000" y="6205"/>
                  </a:cubicBezTo>
                  <a:cubicBezTo>
                    <a:pt x="3829" y="6205"/>
                    <a:pt x="3591" y="6360"/>
                    <a:pt x="3449" y="6587"/>
                  </a:cubicBezTo>
                  <a:lnTo>
                    <a:pt x="1915" y="9022"/>
                  </a:lnTo>
                  <a:cubicBezTo>
                    <a:pt x="1748" y="9289"/>
                    <a:pt x="1748" y="9555"/>
                    <a:pt x="1915" y="9622"/>
                  </a:cubicBezTo>
                  <a:lnTo>
                    <a:pt x="2282" y="9789"/>
                  </a:lnTo>
                  <a:cubicBezTo>
                    <a:pt x="2415" y="9856"/>
                    <a:pt x="2448" y="10022"/>
                    <a:pt x="2348" y="10223"/>
                  </a:cubicBezTo>
                  <a:cubicBezTo>
                    <a:pt x="1915" y="11190"/>
                    <a:pt x="1581" y="12191"/>
                    <a:pt x="1348" y="13225"/>
                  </a:cubicBezTo>
                  <a:cubicBezTo>
                    <a:pt x="1314" y="13425"/>
                    <a:pt x="1181" y="13592"/>
                    <a:pt x="981" y="13725"/>
                  </a:cubicBezTo>
                  <a:lnTo>
                    <a:pt x="447" y="14025"/>
                  </a:lnTo>
                  <a:cubicBezTo>
                    <a:pt x="213" y="14192"/>
                    <a:pt x="47" y="14426"/>
                    <a:pt x="47" y="14726"/>
                  </a:cubicBezTo>
                  <a:lnTo>
                    <a:pt x="47" y="16894"/>
                  </a:lnTo>
                  <a:cubicBezTo>
                    <a:pt x="1" y="17031"/>
                    <a:pt x="81" y="17121"/>
                    <a:pt x="222" y="17121"/>
                  </a:cubicBezTo>
                  <a:cubicBezTo>
                    <a:pt x="286" y="17121"/>
                    <a:pt x="363" y="17103"/>
                    <a:pt x="447" y="17061"/>
                  </a:cubicBezTo>
                  <a:lnTo>
                    <a:pt x="947" y="16761"/>
                  </a:lnTo>
                  <a:cubicBezTo>
                    <a:pt x="1026" y="16721"/>
                    <a:pt x="1095" y="16702"/>
                    <a:pt x="1153" y="16702"/>
                  </a:cubicBezTo>
                  <a:cubicBezTo>
                    <a:pt x="1242" y="16702"/>
                    <a:pt x="1307" y="16746"/>
                    <a:pt x="1348" y="16827"/>
                  </a:cubicBezTo>
                  <a:cubicBezTo>
                    <a:pt x="1514" y="17528"/>
                    <a:pt x="1848" y="18162"/>
                    <a:pt x="2315" y="18662"/>
                  </a:cubicBezTo>
                  <a:cubicBezTo>
                    <a:pt x="2415" y="18762"/>
                    <a:pt x="2415" y="18962"/>
                    <a:pt x="2282" y="19162"/>
                  </a:cubicBezTo>
                  <a:lnTo>
                    <a:pt x="1881" y="19763"/>
                  </a:lnTo>
                  <a:cubicBezTo>
                    <a:pt x="1714" y="20030"/>
                    <a:pt x="1714" y="20296"/>
                    <a:pt x="1881" y="20363"/>
                  </a:cubicBezTo>
                  <a:lnTo>
                    <a:pt x="3449" y="21030"/>
                  </a:lnTo>
                  <a:cubicBezTo>
                    <a:pt x="3474" y="21040"/>
                    <a:pt x="3501" y="21045"/>
                    <a:pt x="3530" y="21045"/>
                  </a:cubicBezTo>
                  <a:cubicBezTo>
                    <a:pt x="3693" y="21045"/>
                    <a:pt x="3908" y="20890"/>
                    <a:pt x="4049" y="20663"/>
                  </a:cubicBezTo>
                  <a:lnTo>
                    <a:pt x="4416" y="20063"/>
                  </a:lnTo>
                  <a:cubicBezTo>
                    <a:pt x="4516" y="19896"/>
                    <a:pt x="4683" y="19763"/>
                    <a:pt x="4883" y="19763"/>
                  </a:cubicBezTo>
                  <a:cubicBezTo>
                    <a:pt x="5717" y="19763"/>
                    <a:pt x="6551" y="19629"/>
                    <a:pt x="7285" y="19329"/>
                  </a:cubicBezTo>
                  <a:cubicBezTo>
                    <a:pt x="7328" y="19315"/>
                    <a:pt x="7366" y="19308"/>
                    <a:pt x="7400" y="19308"/>
                  </a:cubicBezTo>
                  <a:cubicBezTo>
                    <a:pt x="7523" y="19308"/>
                    <a:pt x="7585" y="19398"/>
                    <a:pt x="7585" y="19529"/>
                  </a:cubicBezTo>
                  <a:lnTo>
                    <a:pt x="7585" y="20063"/>
                  </a:lnTo>
                  <a:cubicBezTo>
                    <a:pt x="7585" y="20225"/>
                    <a:pt x="7682" y="20323"/>
                    <a:pt x="7819" y="20323"/>
                  </a:cubicBezTo>
                  <a:cubicBezTo>
                    <a:pt x="7879" y="20323"/>
                    <a:pt x="7948" y="20304"/>
                    <a:pt x="8019" y="20263"/>
                  </a:cubicBezTo>
                  <a:lnTo>
                    <a:pt x="10187" y="18995"/>
                  </a:lnTo>
                  <a:cubicBezTo>
                    <a:pt x="10421" y="18829"/>
                    <a:pt x="10587" y="18595"/>
                    <a:pt x="10587" y="18295"/>
                  </a:cubicBezTo>
                  <a:lnTo>
                    <a:pt x="10587" y="17761"/>
                  </a:lnTo>
                  <a:cubicBezTo>
                    <a:pt x="10621" y="17561"/>
                    <a:pt x="10721" y="17361"/>
                    <a:pt x="10888" y="17228"/>
                  </a:cubicBezTo>
                  <a:cubicBezTo>
                    <a:pt x="11788" y="16527"/>
                    <a:pt x="12589" y="15726"/>
                    <a:pt x="13289" y="14859"/>
                  </a:cubicBezTo>
                  <a:cubicBezTo>
                    <a:pt x="13429" y="14691"/>
                    <a:pt x="13592" y="14617"/>
                    <a:pt x="13720" y="14617"/>
                  </a:cubicBezTo>
                  <a:cubicBezTo>
                    <a:pt x="13745" y="14617"/>
                    <a:pt x="13768" y="14620"/>
                    <a:pt x="13790" y="14626"/>
                  </a:cubicBezTo>
                  <a:lnTo>
                    <a:pt x="14157" y="14792"/>
                  </a:lnTo>
                  <a:cubicBezTo>
                    <a:pt x="14182" y="14802"/>
                    <a:pt x="14209" y="14807"/>
                    <a:pt x="14237" y="14807"/>
                  </a:cubicBezTo>
                  <a:cubicBezTo>
                    <a:pt x="14401" y="14807"/>
                    <a:pt x="14615" y="14653"/>
                    <a:pt x="14757" y="14426"/>
                  </a:cubicBezTo>
                  <a:lnTo>
                    <a:pt x="16292" y="12024"/>
                  </a:lnTo>
                  <a:cubicBezTo>
                    <a:pt x="16492" y="11757"/>
                    <a:pt x="16492" y="11457"/>
                    <a:pt x="16292" y="11390"/>
                  </a:cubicBezTo>
                  <a:lnTo>
                    <a:pt x="15925" y="11223"/>
                  </a:lnTo>
                  <a:cubicBezTo>
                    <a:pt x="15791" y="11190"/>
                    <a:pt x="15791" y="10990"/>
                    <a:pt x="15891" y="10790"/>
                  </a:cubicBezTo>
                  <a:cubicBezTo>
                    <a:pt x="16325" y="9822"/>
                    <a:pt x="16658" y="8822"/>
                    <a:pt x="16892" y="7821"/>
                  </a:cubicBezTo>
                  <a:cubicBezTo>
                    <a:pt x="16959" y="7621"/>
                    <a:pt x="17092" y="7454"/>
                    <a:pt x="17292" y="7354"/>
                  </a:cubicBezTo>
                  <a:lnTo>
                    <a:pt x="17793" y="7020"/>
                  </a:lnTo>
                  <a:cubicBezTo>
                    <a:pt x="18059" y="6887"/>
                    <a:pt x="18226" y="6620"/>
                    <a:pt x="18260" y="6353"/>
                  </a:cubicBezTo>
                  <a:lnTo>
                    <a:pt x="18260" y="4185"/>
                  </a:lnTo>
                  <a:cubicBezTo>
                    <a:pt x="18260" y="4007"/>
                    <a:pt x="18171" y="3918"/>
                    <a:pt x="18032" y="3918"/>
                  </a:cubicBezTo>
                  <a:cubicBezTo>
                    <a:pt x="17963" y="3918"/>
                    <a:pt x="17882" y="3940"/>
                    <a:pt x="17793" y="3985"/>
                  </a:cubicBezTo>
                  <a:lnTo>
                    <a:pt x="17292" y="4285"/>
                  </a:lnTo>
                  <a:cubicBezTo>
                    <a:pt x="17213" y="4324"/>
                    <a:pt x="17145" y="4343"/>
                    <a:pt x="17087" y="4343"/>
                  </a:cubicBezTo>
                  <a:cubicBezTo>
                    <a:pt x="16997" y="4343"/>
                    <a:pt x="16932" y="4299"/>
                    <a:pt x="16892" y="4218"/>
                  </a:cubicBezTo>
                  <a:cubicBezTo>
                    <a:pt x="16725" y="3518"/>
                    <a:pt x="16392" y="2884"/>
                    <a:pt x="15925" y="2384"/>
                  </a:cubicBezTo>
                  <a:cubicBezTo>
                    <a:pt x="15825" y="2283"/>
                    <a:pt x="15825" y="2083"/>
                    <a:pt x="15958" y="1883"/>
                  </a:cubicBezTo>
                  <a:lnTo>
                    <a:pt x="16325" y="1283"/>
                  </a:lnTo>
                  <a:cubicBezTo>
                    <a:pt x="16492" y="1016"/>
                    <a:pt x="16492" y="749"/>
                    <a:pt x="16325" y="682"/>
                  </a:cubicBezTo>
                  <a:lnTo>
                    <a:pt x="14790" y="15"/>
                  </a:lnTo>
                  <a:cubicBezTo>
                    <a:pt x="14766" y="5"/>
                    <a:pt x="14738" y="0"/>
                    <a:pt x="14710"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80"/>
            <p:cNvSpPr/>
            <p:nvPr/>
          </p:nvSpPr>
          <p:spPr>
            <a:xfrm>
              <a:off x="3172425" y="2139475"/>
              <a:ext cx="62575" cy="104275"/>
            </a:xfrm>
            <a:custGeom>
              <a:rect b="b" l="l" r="r" t="t"/>
              <a:pathLst>
                <a:path extrusionOk="0" h="4171" w="2503">
                  <a:moveTo>
                    <a:pt x="234" y="0"/>
                  </a:moveTo>
                  <a:cubicBezTo>
                    <a:pt x="101" y="134"/>
                    <a:pt x="34" y="301"/>
                    <a:pt x="34" y="501"/>
                  </a:cubicBezTo>
                  <a:lnTo>
                    <a:pt x="34" y="2669"/>
                  </a:lnTo>
                  <a:cubicBezTo>
                    <a:pt x="1" y="2736"/>
                    <a:pt x="34" y="2769"/>
                    <a:pt x="68" y="2836"/>
                  </a:cubicBezTo>
                  <a:lnTo>
                    <a:pt x="134" y="2903"/>
                  </a:lnTo>
                  <a:lnTo>
                    <a:pt x="168" y="2903"/>
                  </a:lnTo>
                  <a:lnTo>
                    <a:pt x="1936" y="3903"/>
                  </a:lnTo>
                  <a:lnTo>
                    <a:pt x="2336" y="4170"/>
                  </a:lnTo>
                  <a:cubicBezTo>
                    <a:pt x="2269" y="4103"/>
                    <a:pt x="2236" y="4037"/>
                    <a:pt x="2236" y="3937"/>
                  </a:cubicBezTo>
                  <a:lnTo>
                    <a:pt x="2269" y="1802"/>
                  </a:lnTo>
                  <a:cubicBezTo>
                    <a:pt x="2269" y="1602"/>
                    <a:pt x="2369" y="1435"/>
                    <a:pt x="2503" y="1268"/>
                  </a:cubicBezTo>
                  <a:lnTo>
                    <a:pt x="234"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80"/>
            <p:cNvSpPr/>
            <p:nvPr/>
          </p:nvSpPr>
          <p:spPr>
            <a:xfrm>
              <a:off x="3366750" y="1801175"/>
              <a:ext cx="125100" cy="72300"/>
            </a:xfrm>
            <a:custGeom>
              <a:rect b="b" l="l" r="r" t="t"/>
              <a:pathLst>
                <a:path extrusionOk="0" h="2892" w="5004">
                  <a:moveTo>
                    <a:pt x="2632" y="1"/>
                  </a:moveTo>
                  <a:cubicBezTo>
                    <a:pt x="2564" y="1"/>
                    <a:pt x="2494" y="17"/>
                    <a:pt x="2435" y="56"/>
                  </a:cubicBezTo>
                  <a:lnTo>
                    <a:pt x="300" y="1324"/>
                  </a:lnTo>
                  <a:cubicBezTo>
                    <a:pt x="167" y="1390"/>
                    <a:pt x="67" y="1490"/>
                    <a:pt x="0" y="1591"/>
                  </a:cubicBezTo>
                  <a:lnTo>
                    <a:pt x="2235" y="2891"/>
                  </a:lnTo>
                  <a:cubicBezTo>
                    <a:pt x="2302" y="2791"/>
                    <a:pt x="2402" y="2691"/>
                    <a:pt x="2535" y="2591"/>
                  </a:cubicBezTo>
                  <a:lnTo>
                    <a:pt x="4704" y="1357"/>
                  </a:lnTo>
                  <a:cubicBezTo>
                    <a:pt x="4770" y="1290"/>
                    <a:pt x="4904" y="1290"/>
                    <a:pt x="5004" y="1290"/>
                  </a:cubicBezTo>
                  <a:lnTo>
                    <a:pt x="4003" y="757"/>
                  </a:lnTo>
                  <a:lnTo>
                    <a:pt x="2802" y="56"/>
                  </a:lnTo>
                  <a:lnTo>
                    <a:pt x="2769" y="23"/>
                  </a:lnTo>
                  <a:cubicBezTo>
                    <a:pt x="2727" y="9"/>
                    <a:pt x="2680" y="1"/>
                    <a:pt x="263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80"/>
            <p:cNvSpPr/>
            <p:nvPr/>
          </p:nvSpPr>
          <p:spPr>
            <a:xfrm>
              <a:off x="3274175" y="1937675"/>
              <a:ext cx="77575" cy="38175"/>
            </a:xfrm>
            <a:custGeom>
              <a:rect b="b" l="l" r="r" t="t"/>
              <a:pathLst>
                <a:path extrusionOk="0" h="1527" w="3103">
                  <a:moveTo>
                    <a:pt x="834" y="0"/>
                  </a:moveTo>
                  <a:cubicBezTo>
                    <a:pt x="718" y="145"/>
                    <a:pt x="551" y="240"/>
                    <a:pt x="422" y="240"/>
                  </a:cubicBezTo>
                  <a:cubicBezTo>
                    <a:pt x="403" y="240"/>
                    <a:pt x="385" y="238"/>
                    <a:pt x="367" y="234"/>
                  </a:cubicBezTo>
                  <a:lnTo>
                    <a:pt x="1" y="67"/>
                  </a:lnTo>
                  <a:lnTo>
                    <a:pt x="1" y="67"/>
                  </a:lnTo>
                  <a:lnTo>
                    <a:pt x="2235" y="1368"/>
                  </a:lnTo>
                  <a:lnTo>
                    <a:pt x="2602" y="1501"/>
                  </a:lnTo>
                  <a:cubicBezTo>
                    <a:pt x="2637" y="1518"/>
                    <a:pt x="2674" y="1527"/>
                    <a:pt x="2711" y="1527"/>
                  </a:cubicBezTo>
                  <a:cubicBezTo>
                    <a:pt x="2820" y="1527"/>
                    <a:pt x="2937" y="1458"/>
                    <a:pt x="3036" y="1334"/>
                  </a:cubicBezTo>
                  <a:lnTo>
                    <a:pt x="3103" y="1301"/>
                  </a:lnTo>
                  <a:lnTo>
                    <a:pt x="834"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80"/>
            <p:cNvSpPr/>
            <p:nvPr/>
          </p:nvSpPr>
          <p:spPr>
            <a:xfrm>
              <a:off x="3506850" y="1783800"/>
              <a:ext cx="92575" cy="63825"/>
            </a:xfrm>
            <a:custGeom>
              <a:rect b="b" l="l" r="r" t="t"/>
              <a:pathLst>
                <a:path extrusionOk="0" h="2553" w="3703">
                  <a:moveTo>
                    <a:pt x="3698" y="1316"/>
                  </a:moveTo>
                  <a:lnTo>
                    <a:pt x="3703" y="1318"/>
                  </a:lnTo>
                  <a:cubicBezTo>
                    <a:pt x="3701" y="1317"/>
                    <a:pt x="3700" y="1316"/>
                    <a:pt x="3698" y="1316"/>
                  </a:cubicBezTo>
                  <a:close/>
                  <a:moveTo>
                    <a:pt x="1373" y="0"/>
                  </a:moveTo>
                  <a:cubicBezTo>
                    <a:pt x="1203" y="0"/>
                    <a:pt x="973" y="135"/>
                    <a:pt x="834" y="384"/>
                  </a:cubicBezTo>
                  <a:lnTo>
                    <a:pt x="467" y="951"/>
                  </a:lnTo>
                  <a:cubicBezTo>
                    <a:pt x="400" y="1118"/>
                    <a:pt x="200" y="1251"/>
                    <a:pt x="0" y="1285"/>
                  </a:cubicBezTo>
                  <a:lnTo>
                    <a:pt x="2235" y="2552"/>
                  </a:lnTo>
                  <a:cubicBezTo>
                    <a:pt x="2369" y="2552"/>
                    <a:pt x="2502" y="2486"/>
                    <a:pt x="2602" y="2386"/>
                  </a:cubicBezTo>
                  <a:cubicBezTo>
                    <a:pt x="2635" y="2352"/>
                    <a:pt x="2669" y="2286"/>
                    <a:pt x="2702" y="2252"/>
                  </a:cubicBezTo>
                  <a:lnTo>
                    <a:pt x="3069" y="1652"/>
                  </a:lnTo>
                  <a:cubicBezTo>
                    <a:pt x="3202" y="1438"/>
                    <a:pt x="3421" y="1289"/>
                    <a:pt x="3589" y="1289"/>
                  </a:cubicBezTo>
                  <a:cubicBezTo>
                    <a:pt x="3629" y="1289"/>
                    <a:pt x="3666" y="1297"/>
                    <a:pt x="3698" y="1316"/>
                  </a:cubicBezTo>
                  <a:lnTo>
                    <a:pt x="3698" y="1316"/>
                  </a:lnTo>
                  <a:lnTo>
                    <a:pt x="1468" y="17"/>
                  </a:lnTo>
                  <a:cubicBezTo>
                    <a:pt x="1440" y="6"/>
                    <a:pt x="1408" y="0"/>
                    <a:pt x="137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80"/>
            <p:cNvSpPr/>
            <p:nvPr/>
          </p:nvSpPr>
          <p:spPr>
            <a:xfrm>
              <a:off x="3543525" y="1784225"/>
              <a:ext cx="94275" cy="48375"/>
            </a:xfrm>
            <a:custGeom>
              <a:rect b="b" l="l" r="r" t="t"/>
              <a:pathLst>
                <a:path extrusionOk="0" h="1935" w="3771">
                  <a:moveTo>
                    <a:pt x="1" y="0"/>
                  </a:moveTo>
                  <a:lnTo>
                    <a:pt x="2236" y="1301"/>
                  </a:lnTo>
                  <a:lnTo>
                    <a:pt x="3770" y="1935"/>
                  </a:lnTo>
                  <a:lnTo>
                    <a:pt x="1535" y="667"/>
                  </a:lnTo>
                  <a:lnTo>
                    <a:pt x="1" y="0"/>
                  </a:lnTo>
                  <a:close/>
                  <a:moveTo>
                    <a:pt x="3770" y="1935"/>
                  </a:moveTo>
                  <a:lnTo>
                    <a:pt x="3770" y="1935"/>
                  </a:lnTo>
                  <a:lnTo>
                    <a:pt x="3770" y="1935"/>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80"/>
            <p:cNvSpPr/>
            <p:nvPr/>
          </p:nvSpPr>
          <p:spPr>
            <a:xfrm>
              <a:off x="3582725" y="2039250"/>
              <a:ext cx="334175" cy="396300"/>
            </a:xfrm>
            <a:custGeom>
              <a:rect b="b" l="l" r="r" t="t"/>
              <a:pathLst>
                <a:path extrusionOk="0" h="15852" w="13367">
                  <a:moveTo>
                    <a:pt x="8389" y="3763"/>
                  </a:moveTo>
                  <a:cubicBezTo>
                    <a:pt x="9515" y="3763"/>
                    <a:pt x="10237" y="4616"/>
                    <a:pt x="10075" y="6144"/>
                  </a:cubicBezTo>
                  <a:cubicBezTo>
                    <a:pt x="9908" y="7812"/>
                    <a:pt x="8640" y="9780"/>
                    <a:pt x="7072" y="10848"/>
                  </a:cubicBezTo>
                  <a:cubicBezTo>
                    <a:pt x="6307" y="11378"/>
                    <a:pt x="5592" y="11626"/>
                    <a:pt x="4995" y="11626"/>
                  </a:cubicBezTo>
                  <a:cubicBezTo>
                    <a:pt x="3978" y="11626"/>
                    <a:pt x="3303" y="10908"/>
                    <a:pt x="3303" y="9647"/>
                  </a:cubicBezTo>
                  <a:cubicBezTo>
                    <a:pt x="3303" y="7779"/>
                    <a:pt x="4804" y="5377"/>
                    <a:pt x="6705" y="4276"/>
                  </a:cubicBezTo>
                  <a:cubicBezTo>
                    <a:pt x="7318" y="3929"/>
                    <a:pt x="7893" y="3763"/>
                    <a:pt x="8389" y="3763"/>
                  </a:cubicBezTo>
                  <a:close/>
                  <a:moveTo>
                    <a:pt x="10798" y="0"/>
                  </a:moveTo>
                  <a:cubicBezTo>
                    <a:pt x="10685" y="0"/>
                    <a:pt x="10495" y="99"/>
                    <a:pt x="10408" y="273"/>
                  </a:cubicBezTo>
                  <a:lnTo>
                    <a:pt x="10141" y="707"/>
                  </a:lnTo>
                  <a:cubicBezTo>
                    <a:pt x="10041" y="807"/>
                    <a:pt x="9941" y="907"/>
                    <a:pt x="9774" y="941"/>
                  </a:cubicBezTo>
                  <a:cubicBezTo>
                    <a:pt x="9698" y="936"/>
                    <a:pt x="9622" y="934"/>
                    <a:pt x="9546" y="934"/>
                  </a:cubicBezTo>
                  <a:cubicBezTo>
                    <a:pt x="9022" y="934"/>
                    <a:pt x="8501" y="1033"/>
                    <a:pt x="8006" y="1207"/>
                  </a:cubicBezTo>
                  <a:cubicBezTo>
                    <a:pt x="7980" y="1225"/>
                    <a:pt x="7953" y="1234"/>
                    <a:pt x="7928" y="1234"/>
                  </a:cubicBezTo>
                  <a:cubicBezTo>
                    <a:pt x="7860" y="1234"/>
                    <a:pt x="7806" y="1172"/>
                    <a:pt x="7806" y="1074"/>
                  </a:cubicBezTo>
                  <a:lnTo>
                    <a:pt x="7806" y="674"/>
                  </a:lnTo>
                  <a:cubicBezTo>
                    <a:pt x="7806" y="560"/>
                    <a:pt x="7745" y="493"/>
                    <a:pt x="7642" y="493"/>
                  </a:cubicBezTo>
                  <a:cubicBezTo>
                    <a:pt x="7594" y="493"/>
                    <a:pt x="7537" y="508"/>
                    <a:pt x="7473" y="540"/>
                  </a:cubicBezTo>
                  <a:lnTo>
                    <a:pt x="5905" y="1474"/>
                  </a:lnTo>
                  <a:cubicBezTo>
                    <a:pt x="5705" y="1574"/>
                    <a:pt x="5605" y="1775"/>
                    <a:pt x="5571" y="1975"/>
                  </a:cubicBezTo>
                  <a:lnTo>
                    <a:pt x="5571" y="2375"/>
                  </a:lnTo>
                  <a:cubicBezTo>
                    <a:pt x="5571" y="2508"/>
                    <a:pt x="5471" y="2675"/>
                    <a:pt x="5338" y="2775"/>
                  </a:cubicBezTo>
                  <a:cubicBezTo>
                    <a:pt x="4704" y="3309"/>
                    <a:pt x="4137" y="3876"/>
                    <a:pt x="3603" y="4510"/>
                  </a:cubicBezTo>
                  <a:cubicBezTo>
                    <a:pt x="3493" y="4620"/>
                    <a:pt x="3382" y="4685"/>
                    <a:pt x="3291" y="4685"/>
                  </a:cubicBezTo>
                  <a:cubicBezTo>
                    <a:pt x="3272" y="4685"/>
                    <a:pt x="3253" y="4682"/>
                    <a:pt x="3236" y="4677"/>
                  </a:cubicBezTo>
                  <a:lnTo>
                    <a:pt x="2969" y="4577"/>
                  </a:lnTo>
                  <a:cubicBezTo>
                    <a:pt x="2946" y="4565"/>
                    <a:pt x="2920" y="4559"/>
                    <a:pt x="2893" y="4559"/>
                  </a:cubicBezTo>
                  <a:cubicBezTo>
                    <a:pt x="2768" y="4559"/>
                    <a:pt x="2618" y="4679"/>
                    <a:pt x="2536" y="4843"/>
                  </a:cubicBezTo>
                  <a:lnTo>
                    <a:pt x="1402" y="6611"/>
                  </a:lnTo>
                  <a:cubicBezTo>
                    <a:pt x="1268" y="6811"/>
                    <a:pt x="1268" y="7012"/>
                    <a:pt x="1402" y="7045"/>
                  </a:cubicBezTo>
                  <a:lnTo>
                    <a:pt x="1735" y="7245"/>
                  </a:lnTo>
                  <a:cubicBezTo>
                    <a:pt x="1769" y="7312"/>
                    <a:pt x="1769" y="7412"/>
                    <a:pt x="1702" y="7479"/>
                  </a:cubicBezTo>
                  <a:cubicBezTo>
                    <a:pt x="1402" y="8179"/>
                    <a:pt x="1135" y="8913"/>
                    <a:pt x="1001" y="9680"/>
                  </a:cubicBezTo>
                  <a:cubicBezTo>
                    <a:pt x="968" y="9814"/>
                    <a:pt x="868" y="9947"/>
                    <a:pt x="701" y="10047"/>
                  </a:cubicBezTo>
                  <a:lnTo>
                    <a:pt x="334" y="10281"/>
                  </a:lnTo>
                  <a:cubicBezTo>
                    <a:pt x="134" y="10381"/>
                    <a:pt x="34" y="10547"/>
                    <a:pt x="1" y="10781"/>
                  </a:cubicBezTo>
                  <a:lnTo>
                    <a:pt x="1" y="12349"/>
                  </a:lnTo>
                  <a:cubicBezTo>
                    <a:pt x="1" y="12477"/>
                    <a:pt x="56" y="12537"/>
                    <a:pt x="148" y="12537"/>
                  </a:cubicBezTo>
                  <a:cubicBezTo>
                    <a:pt x="199" y="12537"/>
                    <a:pt x="262" y="12518"/>
                    <a:pt x="334" y="12482"/>
                  </a:cubicBezTo>
                  <a:lnTo>
                    <a:pt x="701" y="12282"/>
                  </a:lnTo>
                  <a:cubicBezTo>
                    <a:pt x="754" y="12243"/>
                    <a:pt x="806" y="12224"/>
                    <a:pt x="853" y="12224"/>
                  </a:cubicBezTo>
                  <a:cubicBezTo>
                    <a:pt x="924" y="12224"/>
                    <a:pt x="981" y="12268"/>
                    <a:pt x="1001" y="12349"/>
                  </a:cubicBezTo>
                  <a:cubicBezTo>
                    <a:pt x="1101" y="12849"/>
                    <a:pt x="1368" y="13283"/>
                    <a:pt x="1702" y="13683"/>
                  </a:cubicBezTo>
                  <a:cubicBezTo>
                    <a:pt x="1769" y="13783"/>
                    <a:pt x="1769" y="13950"/>
                    <a:pt x="1669" y="14050"/>
                  </a:cubicBezTo>
                  <a:lnTo>
                    <a:pt x="1402" y="14450"/>
                  </a:lnTo>
                  <a:cubicBezTo>
                    <a:pt x="1268" y="14650"/>
                    <a:pt x="1268" y="14884"/>
                    <a:pt x="1402" y="14917"/>
                  </a:cubicBezTo>
                  <a:lnTo>
                    <a:pt x="3036" y="15851"/>
                  </a:lnTo>
                  <a:lnTo>
                    <a:pt x="3503" y="14917"/>
                  </a:lnTo>
                  <a:cubicBezTo>
                    <a:pt x="3570" y="14784"/>
                    <a:pt x="3570" y="14617"/>
                    <a:pt x="3570" y="14450"/>
                  </a:cubicBezTo>
                  <a:cubicBezTo>
                    <a:pt x="3646" y="14454"/>
                    <a:pt x="3722" y="14457"/>
                    <a:pt x="3799" y="14457"/>
                  </a:cubicBezTo>
                  <a:cubicBezTo>
                    <a:pt x="4322" y="14457"/>
                    <a:pt x="4843" y="14358"/>
                    <a:pt x="5338" y="14183"/>
                  </a:cubicBezTo>
                  <a:cubicBezTo>
                    <a:pt x="5374" y="14166"/>
                    <a:pt x="5407" y="14157"/>
                    <a:pt x="5437" y="14157"/>
                  </a:cubicBezTo>
                  <a:cubicBezTo>
                    <a:pt x="5518" y="14157"/>
                    <a:pt x="5571" y="14219"/>
                    <a:pt x="5571" y="14317"/>
                  </a:cubicBezTo>
                  <a:lnTo>
                    <a:pt x="5571" y="14684"/>
                  </a:lnTo>
                  <a:cubicBezTo>
                    <a:pt x="5571" y="14797"/>
                    <a:pt x="5633" y="14864"/>
                    <a:pt x="5725" y="14864"/>
                  </a:cubicBezTo>
                  <a:cubicBezTo>
                    <a:pt x="5768" y="14864"/>
                    <a:pt x="5818" y="14849"/>
                    <a:pt x="5872" y="14817"/>
                  </a:cubicBezTo>
                  <a:lnTo>
                    <a:pt x="7473" y="13917"/>
                  </a:lnTo>
                  <a:cubicBezTo>
                    <a:pt x="7639" y="13783"/>
                    <a:pt x="7773" y="13616"/>
                    <a:pt x="7773" y="13383"/>
                  </a:cubicBezTo>
                  <a:lnTo>
                    <a:pt x="7773" y="13016"/>
                  </a:lnTo>
                  <a:cubicBezTo>
                    <a:pt x="7806" y="12849"/>
                    <a:pt x="7873" y="12716"/>
                    <a:pt x="8006" y="12616"/>
                  </a:cubicBezTo>
                  <a:cubicBezTo>
                    <a:pt x="8640" y="12082"/>
                    <a:pt x="9241" y="11515"/>
                    <a:pt x="9774" y="10881"/>
                  </a:cubicBezTo>
                  <a:cubicBezTo>
                    <a:pt x="9857" y="10770"/>
                    <a:pt x="9963" y="10706"/>
                    <a:pt x="10054" y="10706"/>
                  </a:cubicBezTo>
                  <a:cubicBezTo>
                    <a:pt x="10073" y="10706"/>
                    <a:pt x="10091" y="10709"/>
                    <a:pt x="10108" y="10714"/>
                  </a:cubicBezTo>
                  <a:lnTo>
                    <a:pt x="10375" y="10848"/>
                  </a:lnTo>
                  <a:cubicBezTo>
                    <a:pt x="10392" y="10852"/>
                    <a:pt x="10410" y="10854"/>
                    <a:pt x="10429" y="10854"/>
                  </a:cubicBezTo>
                  <a:cubicBezTo>
                    <a:pt x="10558" y="10854"/>
                    <a:pt x="10725" y="10756"/>
                    <a:pt x="10842" y="10581"/>
                  </a:cubicBezTo>
                  <a:lnTo>
                    <a:pt x="11943" y="8813"/>
                  </a:lnTo>
                  <a:cubicBezTo>
                    <a:pt x="12076" y="8613"/>
                    <a:pt x="12076" y="8379"/>
                    <a:pt x="11943" y="8346"/>
                  </a:cubicBezTo>
                  <a:lnTo>
                    <a:pt x="11676" y="8246"/>
                  </a:lnTo>
                  <a:cubicBezTo>
                    <a:pt x="11576" y="8179"/>
                    <a:pt x="11576" y="8046"/>
                    <a:pt x="11642" y="7912"/>
                  </a:cubicBezTo>
                  <a:cubicBezTo>
                    <a:pt x="11976" y="7212"/>
                    <a:pt x="12209" y="6478"/>
                    <a:pt x="12376" y="5744"/>
                  </a:cubicBezTo>
                  <a:cubicBezTo>
                    <a:pt x="12410" y="5577"/>
                    <a:pt x="12510" y="5444"/>
                    <a:pt x="12643" y="5344"/>
                  </a:cubicBezTo>
                  <a:lnTo>
                    <a:pt x="13043" y="5144"/>
                  </a:lnTo>
                  <a:cubicBezTo>
                    <a:pt x="13210" y="5010"/>
                    <a:pt x="13344" y="4843"/>
                    <a:pt x="13344" y="4610"/>
                  </a:cubicBezTo>
                  <a:lnTo>
                    <a:pt x="13344" y="3042"/>
                  </a:lnTo>
                  <a:cubicBezTo>
                    <a:pt x="13366" y="2929"/>
                    <a:pt x="13312" y="2862"/>
                    <a:pt x="13212" y="2862"/>
                  </a:cubicBezTo>
                  <a:cubicBezTo>
                    <a:pt x="13165" y="2862"/>
                    <a:pt x="13107" y="2877"/>
                    <a:pt x="13043" y="2909"/>
                  </a:cubicBezTo>
                  <a:lnTo>
                    <a:pt x="12676" y="3142"/>
                  </a:lnTo>
                  <a:cubicBezTo>
                    <a:pt x="12629" y="3166"/>
                    <a:pt x="12582" y="3177"/>
                    <a:pt x="12541" y="3177"/>
                  </a:cubicBezTo>
                  <a:cubicBezTo>
                    <a:pt x="12465" y="3177"/>
                    <a:pt x="12410" y="3140"/>
                    <a:pt x="12410" y="3075"/>
                  </a:cubicBezTo>
                  <a:cubicBezTo>
                    <a:pt x="12276" y="2575"/>
                    <a:pt x="12009" y="2108"/>
                    <a:pt x="11676" y="1741"/>
                  </a:cubicBezTo>
                  <a:cubicBezTo>
                    <a:pt x="11609" y="1674"/>
                    <a:pt x="11609" y="1508"/>
                    <a:pt x="11709" y="1374"/>
                  </a:cubicBezTo>
                  <a:lnTo>
                    <a:pt x="11976" y="941"/>
                  </a:lnTo>
                  <a:cubicBezTo>
                    <a:pt x="12109" y="740"/>
                    <a:pt x="12109" y="540"/>
                    <a:pt x="11976" y="474"/>
                  </a:cubicBezTo>
                  <a:lnTo>
                    <a:pt x="10842" y="7"/>
                  </a:lnTo>
                  <a:cubicBezTo>
                    <a:pt x="10829" y="2"/>
                    <a:pt x="10814" y="0"/>
                    <a:pt x="1079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80"/>
            <p:cNvSpPr/>
            <p:nvPr/>
          </p:nvSpPr>
          <p:spPr>
            <a:xfrm>
              <a:off x="3582725" y="2039250"/>
              <a:ext cx="334425" cy="396300"/>
            </a:xfrm>
            <a:custGeom>
              <a:rect b="b" l="l" r="r" t="t"/>
              <a:pathLst>
                <a:path extrusionOk="0" h="15852" w="13377">
                  <a:moveTo>
                    <a:pt x="8389" y="3763"/>
                  </a:moveTo>
                  <a:cubicBezTo>
                    <a:pt x="9515" y="3763"/>
                    <a:pt x="10237" y="4616"/>
                    <a:pt x="10075" y="6144"/>
                  </a:cubicBezTo>
                  <a:cubicBezTo>
                    <a:pt x="9874" y="7812"/>
                    <a:pt x="8640" y="9780"/>
                    <a:pt x="7072" y="10848"/>
                  </a:cubicBezTo>
                  <a:cubicBezTo>
                    <a:pt x="6307" y="11378"/>
                    <a:pt x="5588" y="11626"/>
                    <a:pt x="4985" y="11626"/>
                  </a:cubicBezTo>
                  <a:cubicBezTo>
                    <a:pt x="3958" y="11626"/>
                    <a:pt x="3270" y="10908"/>
                    <a:pt x="3270" y="9647"/>
                  </a:cubicBezTo>
                  <a:cubicBezTo>
                    <a:pt x="3270" y="7779"/>
                    <a:pt x="4804" y="5377"/>
                    <a:pt x="6705" y="4276"/>
                  </a:cubicBezTo>
                  <a:cubicBezTo>
                    <a:pt x="7318" y="3929"/>
                    <a:pt x="7893" y="3763"/>
                    <a:pt x="8389" y="3763"/>
                  </a:cubicBezTo>
                  <a:close/>
                  <a:moveTo>
                    <a:pt x="10798" y="0"/>
                  </a:moveTo>
                  <a:cubicBezTo>
                    <a:pt x="10685" y="0"/>
                    <a:pt x="10495" y="99"/>
                    <a:pt x="10408" y="273"/>
                  </a:cubicBezTo>
                  <a:lnTo>
                    <a:pt x="10141" y="707"/>
                  </a:lnTo>
                  <a:cubicBezTo>
                    <a:pt x="10075" y="807"/>
                    <a:pt x="9941" y="907"/>
                    <a:pt x="9774" y="941"/>
                  </a:cubicBezTo>
                  <a:cubicBezTo>
                    <a:pt x="9683" y="932"/>
                    <a:pt x="9589" y="928"/>
                    <a:pt x="9494" y="928"/>
                  </a:cubicBezTo>
                  <a:cubicBezTo>
                    <a:pt x="9209" y="928"/>
                    <a:pt x="8915" y="966"/>
                    <a:pt x="8640" y="1041"/>
                  </a:cubicBezTo>
                  <a:cubicBezTo>
                    <a:pt x="8440" y="1107"/>
                    <a:pt x="8207" y="1141"/>
                    <a:pt x="8006" y="1207"/>
                  </a:cubicBezTo>
                  <a:cubicBezTo>
                    <a:pt x="7980" y="1225"/>
                    <a:pt x="7953" y="1234"/>
                    <a:pt x="7928" y="1234"/>
                  </a:cubicBezTo>
                  <a:cubicBezTo>
                    <a:pt x="7860" y="1234"/>
                    <a:pt x="7806" y="1172"/>
                    <a:pt x="7806" y="1074"/>
                  </a:cubicBezTo>
                  <a:lnTo>
                    <a:pt x="7806" y="707"/>
                  </a:lnTo>
                  <a:cubicBezTo>
                    <a:pt x="7806" y="607"/>
                    <a:pt x="7773" y="540"/>
                    <a:pt x="7706" y="507"/>
                  </a:cubicBezTo>
                  <a:cubicBezTo>
                    <a:pt x="7687" y="497"/>
                    <a:pt x="7664" y="493"/>
                    <a:pt x="7641" y="493"/>
                  </a:cubicBezTo>
                  <a:cubicBezTo>
                    <a:pt x="7584" y="493"/>
                    <a:pt x="7520" y="517"/>
                    <a:pt x="7473" y="540"/>
                  </a:cubicBezTo>
                  <a:lnTo>
                    <a:pt x="5905" y="1474"/>
                  </a:lnTo>
                  <a:cubicBezTo>
                    <a:pt x="5705" y="1574"/>
                    <a:pt x="5605" y="1741"/>
                    <a:pt x="5571" y="1975"/>
                  </a:cubicBezTo>
                  <a:lnTo>
                    <a:pt x="5571" y="2342"/>
                  </a:lnTo>
                  <a:cubicBezTo>
                    <a:pt x="5571" y="2508"/>
                    <a:pt x="5471" y="2675"/>
                    <a:pt x="5338" y="2775"/>
                  </a:cubicBezTo>
                  <a:cubicBezTo>
                    <a:pt x="4704" y="3309"/>
                    <a:pt x="4137" y="3876"/>
                    <a:pt x="3603" y="4510"/>
                  </a:cubicBezTo>
                  <a:cubicBezTo>
                    <a:pt x="3493" y="4620"/>
                    <a:pt x="3382" y="4685"/>
                    <a:pt x="3291" y="4685"/>
                  </a:cubicBezTo>
                  <a:cubicBezTo>
                    <a:pt x="3272" y="4685"/>
                    <a:pt x="3253" y="4682"/>
                    <a:pt x="3236" y="4677"/>
                  </a:cubicBezTo>
                  <a:lnTo>
                    <a:pt x="2969" y="4577"/>
                  </a:lnTo>
                  <a:cubicBezTo>
                    <a:pt x="2945" y="4564"/>
                    <a:pt x="2919" y="4559"/>
                    <a:pt x="2892" y="4559"/>
                  </a:cubicBezTo>
                  <a:cubicBezTo>
                    <a:pt x="2767" y="4559"/>
                    <a:pt x="2618" y="4673"/>
                    <a:pt x="2536" y="4810"/>
                  </a:cubicBezTo>
                  <a:lnTo>
                    <a:pt x="1402" y="6578"/>
                  </a:lnTo>
                  <a:cubicBezTo>
                    <a:pt x="1268" y="6778"/>
                    <a:pt x="1268" y="7012"/>
                    <a:pt x="1402" y="7045"/>
                  </a:cubicBezTo>
                  <a:lnTo>
                    <a:pt x="1735" y="7245"/>
                  </a:lnTo>
                  <a:cubicBezTo>
                    <a:pt x="1769" y="7312"/>
                    <a:pt x="1735" y="7412"/>
                    <a:pt x="1702" y="7479"/>
                  </a:cubicBezTo>
                  <a:cubicBezTo>
                    <a:pt x="1402" y="8179"/>
                    <a:pt x="1135" y="8913"/>
                    <a:pt x="968" y="9647"/>
                  </a:cubicBezTo>
                  <a:cubicBezTo>
                    <a:pt x="935" y="9814"/>
                    <a:pt x="835" y="9947"/>
                    <a:pt x="701" y="10047"/>
                  </a:cubicBezTo>
                  <a:lnTo>
                    <a:pt x="334" y="10281"/>
                  </a:lnTo>
                  <a:cubicBezTo>
                    <a:pt x="134" y="10381"/>
                    <a:pt x="34" y="10547"/>
                    <a:pt x="1" y="10781"/>
                  </a:cubicBezTo>
                  <a:lnTo>
                    <a:pt x="1" y="12349"/>
                  </a:lnTo>
                  <a:cubicBezTo>
                    <a:pt x="1" y="12477"/>
                    <a:pt x="56" y="12537"/>
                    <a:pt x="148" y="12537"/>
                  </a:cubicBezTo>
                  <a:cubicBezTo>
                    <a:pt x="199" y="12537"/>
                    <a:pt x="262" y="12518"/>
                    <a:pt x="334" y="12482"/>
                  </a:cubicBezTo>
                  <a:lnTo>
                    <a:pt x="701" y="12282"/>
                  </a:lnTo>
                  <a:cubicBezTo>
                    <a:pt x="754" y="12243"/>
                    <a:pt x="801" y="12224"/>
                    <a:pt x="841" y="12224"/>
                  </a:cubicBezTo>
                  <a:cubicBezTo>
                    <a:pt x="903" y="12224"/>
                    <a:pt x="948" y="12268"/>
                    <a:pt x="968" y="12349"/>
                  </a:cubicBezTo>
                  <a:cubicBezTo>
                    <a:pt x="1101" y="12816"/>
                    <a:pt x="1368" y="13283"/>
                    <a:pt x="1702" y="13683"/>
                  </a:cubicBezTo>
                  <a:cubicBezTo>
                    <a:pt x="1769" y="13783"/>
                    <a:pt x="1769" y="13917"/>
                    <a:pt x="1669" y="14050"/>
                  </a:cubicBezTo>
                  <a:lnTo>
                    <a:pt x="1402" y="14450"/>
                  </a:lnTo>
                  <a:cubicBezTo>
                    <a:pt x="1268" y="14650"/>
                    <a:pt x="1268" y="14884"/>
                    <a:pt x="1402" y="14917"/>
                  </a:cubicBezTo>
                  <a:lnTo>
                    <a:pt x="3036" y="15851"/>
                  </a:lnTo>
                  <a:lnTo>
                    <a:pt x="3503" y="14917"/>
                  </a:lnTo>
                  <a:cubicBezTo>
                    <a:pt x="3570" y="14750"/>
                    <a:pt x="3570" y="14617"/>
                    <a:pt x="3570" y="14450"/>
                  </a:cubicBezTo>
                  <a:lnTo>
                    <a:pt x="3603" y="14450"/>
                  </a:lnTo>
                  <a:cubicBezTo>
                    <a:pt x="3680" y="14454"/>
                    <a:pt x="3756" y="14457"/>
                    <a:pt x="3832" y="14457"/>
                  </a:cubicBezTo>
                  <a:cubicBezTo>
                    <a:pt x="4355" y="14457"/>
                    <a:pt x="4872" y="14358"/>
                    <a:pt x="5338" y="14183"/>
                  </a:cubicBezTo>
                  <a:cubicBezTo>
                    <a:pt x="5374" y="14166"/>
                    <a:pt x="5407" y="14157"/>
                    <a:pt x="5437" y="14157"/>
                  </a:cubicBezTo>
                  <a:cubicBezTo>
                    <a:pt x="5518" y="14157"/>
                    <a:pt x="5571" y="14219"/>
                    <a:pt x="5571" y="14317"/>
                  </a:cubicBezTo>
                  <a:lnTo>
                    <a:pt x="5571" y="14684"/>
                  </a:lnTo>
                  <a:cubicBezTo>
                    <a:pt x="5571" y="14797"/>
                    <a:pt x="5633" y="14864"/>
                    <a:pt x="5735" y="14864"/>
                  </a:cubicBezTo>
                  <a:cubicBezTo>
                    <a:pt x="5783" y="14864"/>
                    <a:pt x="5841" y="14849"/>
                    <a:pt x="5905" y="14817"/>
                  </a:cubicBezTo>
                  <a:lnTo>
                    <a:pt x="7473" y="13917"/>
                  </a:lnTo>
                  <a:cubicBezTo>
                    <a:pt x="7673" y="13783"/>
                    <a:pt x="7773" y="13616"/>
                    <a:pt x="7806" y="13383"/>
                  </a:cubicBezTo>
                  <a:lnTo>
                    <a:pt x="7806" y="13016"/>
                  </a:lnTo>
                  <a:cubicBezTo>
                    <a:pt x="7806" y="12849"/>
                    <a:pt x="7906" y="12716"/>
                    <a:pt x="8006" y="12616"/>
                  </a:cubicBezTo>
                  <a:cubicBezTo>
                    <a:pt x="8674" y="12082"/>
                    <a:pt x="9241" y="11481"/>
                    <a:pt x="9774" y="10848"/>
                  </a:cubicBezTo>
                  <a:cubicBezTo>
                    <a:pt x="9857" y="10737"/>
                    <a:pt x="9986" y="10672"/>
                    <a:pt x="10066" y="10672"/>
                  </a:cubicBezTo>
                  <a:cubicBezTo>
                    <a:pt x="10082" y="10672"/>
                    <a:pt x="10096" y="10675"/>
                    <a:pt x="10108" y="10681"/>
                  </a:cubicBezTo>
                  <a:lnTo>
                    <a:pt x="10408" y="10814"/>
                  </a:lnTo>
                  <a:cubicBezTo>
                    <a:pt x="10426" y="10826"/>
                    <a:pt x="10448" y="10832"/>
                    <a:pt x="10472" y="10832"/>
                  </a:cubicBezTo>
                  <a:cubicBezTo>
                    <a:pt x="10587" y="10832"/>
                    <a:pt x="10759" y="10712"/>
                    <a:pt x="10842" y="10547"/>
                  </a:cubicBezTo>
                  <a:lnTo>
                    <a:pt x="11976" y="8780"/>
                  </a:lnTo>
                  <a:cubicBezTo>
                    <a:pt x="12109" y="8579"/>
                    <a:pt x="12109" y="8379"/>
                    <a:pt x="11976" y="8313"/>
                  </a:cubicBezTo>
                  <a:lnTo>
                    <a:pt x="11709" y="8212"/>
                  </a:lnTo>
                  <a:cubicBezTo>
                    <a:pt x="11609" y="8179"/>
                    <a:pt x="11609" y="8046"/>
                    <a:pt x="11676" y="7879"/>
                  </a:cubicBezTo>
                  <a:cubicBezTo>
                    <a:pt x="11976" y="7178"/>
                    <a:pt x="12243" y="6445"/>
                    <a:pt x="12376" y="5711"/>
                  </a:cubicBezTo>
                  <a:cubicBezTo>
                    <a:pt x="12410" y="5544"/>
                    <a:pt x="12510" y="5410"/>
                    <a:pt x="12676" y="5344"/>
                  </a:cubicBezTo>
                  <a:lnTo>
                    <a:pt x="13043" y="5110"/>
                  </a:lnTo>
                  <a:cubicBezTo>
                    <a:pt x="13210" y="5010"/>
                    <a:pt x="13344" y="4810"/>
                    <a:pt x="13377" y="4610"/>
                  </a:cubicBezTo>
                  <a:lnTo>
                    <a:pt x="13377" y="3009"/>
                  </a:lnTo>
                  <a:cubicBezTo>
                    <a:pt x="13377" y="2920"/>
                    <a:pt x="13318" y="2860"/>
                    <a:pt x="13219" y="2860"/>
                  </a:cubicBezTo>
                  <a:cubicBezTo>
                    <a:pt x="13169" y="2860"/>
                    <a:pt x="13110" y="2875"/>
                    <a:pt x="13043" y="2909"/>
                  </a:cubicBezTo>
                  <a:lnTo>
                    <a:pt x="12676" y="3142"/>
                  </a:lnTo>
                  <a:cubicBezTo>
                    <a:pt x="12629" y="3166"/>
                    <a:pt x="12582" y="3177"/>
                    <a:pt x="12539" y="3177"/>
                  </a:cubicBezTo>
                  <a:cubicBezTo>
                    <a:pt x="12461" y="3177"/>
                    <a:pt x="12398" y="3140"/>
                    <a:pt x="12376" y="3075"/>
                  </a:cubicBezTo>
                  <a:cubicBezTo>
                    <a:pt x="12276" y="2575"/>
                    <a:pt x="12009" y="2108"/>
                    <a:pt x="11676" y="1741"/>
                  </a:cubicBezTo>
                  <a:cubicBezTo>
                    <a:pt x="11609" y="1674"/>
                    <a:pt x="11609" y="1508"/>
                    <a:pt x="11709" y="1374"/>
                  </a:cubicBezTo>
                  <a:lnTo>
                    <a:pt x="11976" y="941"/>
                  </a:lnTo>
                  <a:cubicBezTo>
                    <a:pt x="12109" y="740"/>
                    <a:pt x="12109" y="540"/>
                    <a:pt x="11976" y="474"/>
                  </a:cubicBezTo>
                  <a:lnTo>
                    <a:pt x="10842" y="7"/>
                  </a:lnTo>
                  <a:cubicBezTo>
                    <a:pt x="10829" y="2"/>
                    <a:pt x="10814" y="0"/>
                    <a:pt x="1079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80"/>
            <p:cNvSpPr/>
            <p:nvPr/>
          </p:nvSpPr>
          <p:spPr>
            <a:xfrm>
              <a:off x="3913800" y="2111125"/>
              <a:ext cx="40875" cy="40875"/>
            </a:xfrm>
            <a:custGeom>
              <a:rect b="b" l="l" r="r" t="t"/>
              <a:pathLst>
                <a:path extrusionOk="0" h="1635" w="1635">
                  <a:moveTo>
                    <a:pt x="34" y="0"/>
                  </a:moveTo>
                  <a:lnTo>
                    <a:pt x="0" y="934"/>
                  </a:lnTo>
                  <a:cubicBezTo>
                    <a:pt x="267" y="1168"/>
                    <a:pt x="534" y="1401"/>
                    <a:pt x="834" y="1635"/>
                  </a:cubicBezTo>
                  <a:lnTo>
                    <a:pt x="1235" y="1635"/>
                  </a:lnTo>
                  <a:lnTo>
                    <a:pt x="1635" y="934"/>
                  </a:lnTo>
                  <a:lnTo>
                    <a:pt x="34"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80"/>
            <p:cNvSpPr/>
            <p:nvPr/>
          </p:nvSpPr>
          <p:spPr>
            <a:xfrm>
              <a:off x="3723675" y="2408825"/>
              <a:ext cx="43375" cy="25875"/>
            </a:xfrm>
            <a:custGeom>
              <a:rect b="b" l="l" r="r" t="t"/>
              <a:pathLst>
                <a:path extrusionOk="0" h="1035" w="1735">
                  <a:moveTo>
                    <a:pt x="867" y="1"/>
                  </a:moveTo>
                  <a:lnTo>
                    <a:pt x="0" y="68"/>
                  </a:lnTo>
                  <a:lnTo>
                    <a:pt x="1668" y="1035"/>
                  </a:lnTo>
                  <a:lnTo>
                    <a:pt x="1735" y="134"/>
                  </a:lnTo>
                  <a:lnTo>
                    <a:pt x="867"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80"/>
            <p:cNvSpPr/>
            <p:nvPr/>
          </p:nvSpPr>
          <p:spPr>
            <a:xfrm>
              <a:off x="3582725" y="2039250"/>
              <a:ext cx="334175" cy="396300"/>
            </a:xfrm>
            <a:custGeom>
              <a:rect b="b" l="l" r="r" t="t"/>
              <a:pathLst>
                <a:path extrusionOk="0" h="15852" w="13367">
                  <a:moveTo>
                    <a:pt x="8389" y="3763"/>
                  </a:moveTo>
                  <a:cubicBezTo>
                    <a:pt x="9515" y="3763"/>
                    <a:pt x="10237" y="4616"/>
                    <a:pt x="10075" y="6144"/>
                  </a:cubicBezTo>
                  <a:cubicBezTo>
                    <a:pt x="9908" y="7812"/>
                    <a:pt x="8640" y="9780"/>
                    <a:pt x="7072" y="10848"/>
                  </a:cubicBezTo>
                  <a:cubicBezTo>
                    <a:pt x="6307" y="11378"/>
                    <a:pt x="5592" y="11626"/>
                    <a:pt x="4995" y="11626"/>
                  </a:cubicBezTo>
                  <a:cubicBezTo>
                    <a:pt x="3978" y="11626"/>
                    <a:pt x="3303" y="10908"/>
                    <a:pt x="3303" y="9647"/>
                  </a:cubicBezTo>
                  <a:cubicBezTo>
                    <a:pt x="3303" y="7779"/>
                    <a:pt x="4804" y="5377"/>
                    <a:pt x="6705" y="4276"/>
                  </a:cubicBezTo>
                  <a:cubicBezTo>
                    <a:pt x="7318" y="3929"/>
                    <a:pt x="7893" y="3763"/>
                    <a:pt x="8389" y="3763"/>
                  </a:cubicBezTo>
                  <a:close/>
                  <a:moveTo>
                    <a:pt x="10798" y="0"/>
                  </a:moveTo>
                  <a:cubicBezTo>
                    <a:pt x="10685" y="0"/>
                    <a:pt x="10495" y="99"/>
                    <a:pt x="10408" y="273"/>
                  </a:cubicBezTo>
                  <a:lnTo>
                    <a:pt x="10141" y="707"/>
                  </a:lnTo>
                  <a:cubicBezTo>
                    <a:pt x="10041" y="807"/>
                    <a:pt x="9941" y="907"/>
                    <a:pt x="9774" y="941"/>
                  </a:cubicBezTo>
                  <a:cubicBezTo>
                    <a:pt x="9698" y="936"/>
                    <a:pt x="9622" y="934"/>
                    <a:pt x="9546" y="934"/>
                  </a:cubicBezTo>
                  <a:cubicBezTo>
                    <a:pt x="9022" y="934"/>
                    <a:pt x="8501" y="1033"/>
                    <a:pt x="8006" y="1207"/>
                  </a:cubicBezTo>
                  <a:cubicBezTo>
                    <a:pt x="7980" y="1225"/>
                    <a:pt x="7953" y="1234"/>
                    <a:pt x="7928" y="1234"/>
                  </a:cubicBezTo>
                  <a:cubicBezTo>
                    <a:pt x="7860" y="1234"/>
                    <a:pt x="7806" y="1172"/>
                    <a:pt x="7806" y="1074"/>
                  </a:cubicBezTo>
                  <a:lnTo>
                    <a:pt x="7806" y="674"/>
                  </a:lnTo>
                  <a:cubicBezTo>
                    <a:pt x="7806" y="560"/>
                    <a:pt x="7745" y="493"/>
                    <a:pt x="7642" y="493"/>
                  </a:cubicBezTo>
                  <a:cubicBezTo>
                    <a:pt x="7594" y="493"/>
                    <a:pt x="7537" y="508"/>
                    <a:pt x="7473" y="540"/>
                  </a:cubicBezTo>
                  <a:lnTo>
                    <a:pt x="5905" y="1474"/>
                  </a:lnTo>
                  <a:cubicBezTo>
                    <a:pt x="5705" y="1574"/>
                    <a:pt x="5605" y="1775"/>
                    <a:pt x="5571" y="1975"/>
                  </a:cubicBezTo>
                  <a:lnTo>
                    <a:pt x="5571" y="2375"/>
                  </a:lnTo>
                  <a:cubicBezTo>
                    <a:pt x="5571" y="2508"/>
                    <a:pt x="5471" y="2675"/>
                    <a:pt x="5338" y="2775"/>
                  </a:cubicBezTo>
                  <a:cubicBezTo>
                    <a:pt x="4704" y="3309"/>
                    <a:pt x="4137" y="3876"/>
                    <a:pt x="3603" y="4510"/>
                  </a:cubicBezTo>
                  <a:cubicBezTo>
                    <a:pt x="3493" y="4620"/>
                    <a:pt x="3382" y="4685"/>
                    <a:pt x="3291" y="4685"/>
                  </a:cubicBezTo>
                  <a:cubicBezTo>
                    <a:pt x="3272" y="4685"/>
                    <a:pt x="3253" y="4682"/>
                    <a:pt x="3236" y="4677"/>
                  </a:cubicBezTo>
                  <a:lnTo>
                    <a:pt x="2969" y="4577"/>
                  </a:lnTo>
                  <a:cubicBezTo>
                    <a:pt x="2946" y="4565"/>
                    <a:pt x="2920" y="4559"/>
                    <a:pt x="2893" y="4559"/>
                  </a:cubicBezTo>
                  <a:cubicBezTo>
                    <a:pt x="2768" y="4559"/>
                    <a:pt x="2618" y="4679"/>
                    <a:pt x="2536" y="4843"/>
                  </a:cubicBezTo>
                  <a:lnTo>
                    <a:pt x="1402" y="6611"/>
                  </a:lnTo>
                  <a:cubicBezTo>
                    <a:pt x="1268" y="6811"/>
                    <a:pt x="1268" y="7012"/>
                    <a:pt x="1402" y="7045"/>
                  </a:cubicBezTo>
                  <a:lnTo>
                    <a:pt x="1735" y="7245"/>
                  </a:lnTo>
                  <a:cubicBezTo>
                    <a:pt x="1769" y="7312"/>
                    <a:pt x="1769" y="7412"/>
                    <a:pt x="1702" y="7479"/>
                  </a:cubicBezTo>
                  <a:cubicBezTo>
                    <a:pt x="1402" y="8179"/>
                    <a:pt x="1135" y="8913"/>
                    <a:pt x="1001" y="9680"/>
                  </a:cubicBezTo>
                  <a:cubicBezTo>
                    <a:pt x="968" y="9814"/>
                    <a:pt x="868" y="9947"/>
                    <a:pt x="701" y="10047"/>
                  </a:cubicBezTo>
                  <a:lnTo>
                    <a:pt x="334" y="10281"/>
                  </a:lnTo>
                  <a:cubicBezTo>
                    <a:pt x="134" y="10381"/>
                    <a:pt x="34" y="10547"/>
                    <a:pt x="1" y="10781"/>
                  </a:cubicBezTo>
                  <a:lnTo>
                    <a:pt x="1" y="12349"/>
                  </a:lnTo>
                  <a:cubicBezTo>
                    <a:pt x="1" y="12477"/>
                    <a:pt x="56" y="12537"/>
                    <a:pt x="148" y="12537"/>
                  </a:cubicBezTo>
                  <a:cubicBezTo>
                    <a:pt x="199" y="12537"/>
                    <a:pt x="262" y="12518"/>
                    <a:pt x="334" y="12482"/>
                  </a:cubicBezTo>
                  <a:lnTo>
                    <a:pt x="701" y="12282"/>
                  </a:lnTo>
                  <a:cubicBezTo>
                    <a:pt x="754" y="12243"/>
                    <a:pt x="806" y="12224"/>
                    <a:pt x="853" y="12224"/>
                  </a:cubicBezTo>
                  <a:cubicBezTo>
                    <a:pt x="924" y="12224"/>
                    <a:pt x="981" y="12268"/>
                    <a:pt x="1001" y="12349"/>
                  </a:cubicBezTo>
                  <a:cubicBezTo>
                    <a:pt x="1101" y="12849"/>
                    <a:pt x="1368" y="13283"/>
                    <a:pt x="1702" y="13683"/>
                  </a:cubicBezTo>
                  <a:cubicBezTo>
                    <a:pt x="1769" y="13783"/>
                    <a:pt x="1769" y="13950"/>
                    <a:pt x="1669" y="14050"/>
                  </a:cubicBezTo>
                  <a:lnTo>
                    <a:pt x="1402" y="14450"/>
                  </a:lnTo>
                  <a:cubicBezTo>
                    <a:pt x="1268" y="14650"/>
                    <a:pt x="1268" y="14884"/>
                    <a:pt x="1402" y="14917"/>
                  </a:cubicBezTo>
                  <a:lnTo>
                    <a:pt x="3036" y="15851"/>
                  </a:lnTo>
                  <a:lnTo>
                    <a:pt x="3503" y="14917"/>
                  </a:lnTo>
                  <a:cubicBezTo>
                    <a:pt x="3570" y="14784"/>
                    <a:pt x="3570" y="14617"/>
                    <a:pt x="3570" y="14450"/>
                  </a:cubicBezTo>
                  <a:cubicBezTo>
                    <a:pt x="3646" y="14454"/>
                    <a:pt x="3722" y="14457"/>
                    <a:pt x="3799" y="14457"/>
                  </a:cubicBezTo>
                  <a:cubicBezTo>
                    <a:pt x="4322" y="14457"/>
                    <a:pt x="4843" y="14358"/>
                    <a:pt x="5338" y="14183"/>
                  </a:cubicBezTo>
                  <a:cubicBezTo>
                    <a:pt x="5374" y="14166"/>
                    <a:pt x="5407" y="14157"/>
                    <a:pt x="5437" y="14157"/>
                  </a:cubicBezTo>
                  <a:cubicBezTo>
                    <a:pt x="5518" y="14157"/>
                    <a:pt x="5571" y="14219"/>
                    <a:pt x="5571" y="14317"/>
                  </a:cubicBezTo>
                  <a:lnTo>
                    <a:pt x="5571" y="14684"/>
                  </a:lnTo>
                  <a:cubicBezTo>
                    <a:pt x="5571" y="14797"/>
                    <a:pt x="5633" y="14864"/>
                    <a:pt x="5725" y="14864"/>
                  </a:cubicBezTo>
                  <a:cubicBezTo>
                    <a:pt x="5768" y="14864"/>
                    <a:pt x="5818" y="14849"/>
                    <a:pt x="5872" y="14817"/>
                  </a:cubicBezTo>
                  <a:lnTo>
                    <a:pt x="7473" y="13917"/>
                  </a:lnTo>
                  <a:cubicBezTo>
                    <a:pt x="7639" y="13783"/>
                    <a:pt x="7773" y="13616"/>
                    <a:pt x="7773" y="13383"/>
                  </a:cubicBezTo>
                  <a:lnTo>
                    <a:pt x="7773" y="13016"/>
                  </a:lnTo>
                  <a:cubicBezTo>
                    <a:pt x="7806" y="12849"/>
                    <a:pt x="7873" y="12716"/>
                    <a:pt x="8006" y="12616"/>
                  </a:cubicBezTo>
                  <a:cubicBezTo>
                    <a:pt x="8640" y="12082"/>
                    <a:pt x="9241" y="11515"/>
                    <a:pt x="9774" y="10881"/>
                  </a:cubicBezTo>
                  <a:cubicBezTo>
                    <a:pt x="9857" y="10770"/>
                    <a:pt x="9963" y="10706"/>
                    <a:pt x="10054" y="10706"/>
                  </a:cubicBezTo>
                  <a:cubicBezTo>
                    <a:pt x="10073" y="10706"/>
                    <a:pt x="10091" y="10709"/>
                    <a:pt x="10108" y="10714"/>
                  </a:cubicBezTo>
                  <a:lnTo>
                    <a:pt x="10375" y="10848"/>
                  </a:lnTo>
                  <a:cubicBezTo>
                    <a:pt x="10392" y="10852"/>
                    <a:pt x="10410" y="10854"/>
                    <a:pt x="10429" y="10854"/>
                  </a:cubicBezTo>
                  <a:cubicBezTo>
                    <a:pt x="10558" y="10854"/>
                    <a:pt x="10725" y="10756"/>
                    <a:pt x="10842" y="10581"/>
                  </a:cubicBezTo>
                  <a:lnTo>
                    <a:pt x="11943" y="8813"/>
                  </a:lnTo>
                  <a:cubicBezTo>
                    <a:pt x="12076" y="8613"/>
                    <a:pt x="12076" y="8379"/>
                    <a:pt x="11943" y="8346"/>
                  </a:cubicBezTo>
                  <a:lnTo>
                    <a:pt x="11676" y="8246"/>
                  </a:lnTo>
                  <a:cubicBezTo>
                    <a:pt x="11576" y="8179"/>
                    <a:pt x="11576" y="8046"/>
                    <a:pt x="11642" y="7912"/>
                  </a:cubicBezTo>
                  <a:cubicBezTo>
                    <a:pt x="11976" y="7212"/>
                    <a:pt x="12209" y="6478"/>
                    <a:pt x="12376" y="5744"/>
                  </a:cubicBezTo>
                  <a:cubicBezTo>
                    <a:pt x="12410" y="5577"/>
                    <a:pt x="12510" y="5444"/>
                    <a:pt x="12643" y="5344"/>
                  </a:cubicBezTo>
                  <a:lnTo>
                    <a:pt x="13043" y="5144"/>
                  </a:lnTo>
                  <a:cubicBezTo>
                    <a:pt x="13210" y="5010"/>
                    <a:pt x="13344" y="4843"/>
                    <a:pt x="13344" y="4610"/>
                  </a:cubicBezTo>
                  <a:lnTo>
                    <a:pt x="13344" y="3042"/>
                  </a:lnTo>
                  <a:cubicBezTo>
                    <a:pt x="13366" y="2929"/>
                    <a:pt x="13312" y="2862"/>
                    <a:pt x="13212" y="2862"/>
                  </a:cubicBezTo>
                  <a:cubicBezTo>
                    <a:pt x="13165" y="2862"/>
                    <a:pt x="13107" y="2877"/>
                    <a:pt x="13043" y="2909"/>
                  </a:cubicBezTo>
                  <a:lnTo>
                    <a:pt x="12676" y="3142"/>
                  </a:lnTo>
                  <a:cubicBezTo>
                    <a:pt x="12629" y="3166"/>
                    <a:pt x="12582" y="3177"/>
                    <a:pt x="12541" y="3177"/>
                  </a:cubicBezTo>
                  <a:cubicBezTo>
                    <a:pt x="12465" y="3177"/>
                    <a:pt x="12410" y="3140"/>
                    <a:pt x="12410" y="3075"/>
                  </a:cubicBezTo>
                  <a:cubicBezTo>
                    <a:pt x="12276" y="2575"/>
                    <a:pt x="12009" y="2108"/>
                    <a:pt x="11676" y="1741"/>
                  </a:cubicBezTo>
                  <a:cubicBezTo>
                    <a:pt x="11609" y="1674"/>
                    <a:pt x="11609" y="1508"/>
                    <a:pt x="11709" y="1374"/>
                  </a:cubicBezTo>
                  <a:lnTo>
                    <a:pt x="11976" y="941"/>
                  </a:lnTo>
                  <a:cubicBezTo>
                    <a:pt x="12109" y="740"/>
                    <a:pt x="12109" y="540"/>
                    <a:pt x="11976" y="474"/>
                  </a:cubicBezTo>
                  <a:lnTo>
                    <a:pt x="10842" y="7"/>
                  </a:lnTo>
                  <a:cubicBezTo>
                    <a:pt x="10829" y="2"/>
                    <a:pt x="10814" y="0"/>
                    <a:pt x="1079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80"/>
            <p:cNvSpPr/>
            <p:nvPr/>
          </p:nvSpPr>
          <p:spPr>
            <a:xfrm>
              <a:off x="3582725" y="2039250"/>
              <a:ext cx="334425" cy="396300"/>
            </a:xfrm>
            <a:custGeom>
              <a:rect b="b" l="l" r="r" t="t"/>
              <a:pathLst>
                <a:path extrusionOk="0" h="15852" w="13377">
                  <a:moveTo>
                    <a:pt x="8389" y="3763"/>
                  </a:moveTo>
                  <a:cubicBezTo>
                    <a:pt x="9515" y="3763"/>
                    <a:pt x="10237" y="4616"/>
                    <a:pt x="10075" y="6144"/>
                  </a:cubicBezTo>
                  <a:cubicBezTo>
                    <a:pt x="9874" y="7812"/>
                    <a:pt x="8640" y="9780"/>
                    <a:pt x="7072" y="10848"/>
                  </a:cubicBezTo>
                  <a:cubicBezTo>
                    <a:pt x="6307" y="11378"/>
                    <a:pt x="5588" y="11626"/>
                    <a:pt x="4985" y="11626"/>
                  </a:cubicBezTo>
                  <a:cubicBezTo>
                    <a:pt x="3958" y="11626"/>
                    <a:pt x="3270" y="10908"/>
                    <a:pt x="3270" y="9647"/>
                  </a:cubicBezTo>
                  <a:cubicBezTo>
                    <a:pt x="3270" y="7779"/>
                    <a:pt x="4804" y="5377"/>
                    <a:pt x="6705" y="4276"/>
                  </a:cubicBezTo>
                  <a:cubicBezTo>
                    <a:pt x="7318" y="3929"/>
                    <a:pt x="7893" y="3763"/>
                    <a:pt x="8389" y="3763"/>
                  </a:cubicBezTo>
                  <a:close/>
                  <a:moveTo>
                    <a:pt x="10798" y="0"/>
                  </a:moveTo>
                  <a:cubicBezTo>
                    <a:pt x="10685" y="0"/>
                    <a:pt x="10495" y="99"/>
                    <a:pt x="10408" y="273"/>
                  </a:cubicBezTo>
                  <a:lnTo>
                    <a:pt x="10141" y="707"/>
                  </a:lnTo>
                  <a:cubicBezTo>
                    <a:pt x="10075" y="807"/>
                    <a:pt x="9941" y="907"/>
                    <a:pt x="9774" y="941"/>
                  </a:cubicBezTo>
                  <a:cubicBezTo>
                    <a:pt x="9683" y="932"/>
                    <a:pt x="9589" y="928"/>
                    <a:pt x="9494" y="928"/>
                  </a:cubicBezTo>
                  <a:cubicBezTo>
                    <a:pt x="9209" y="928"/>
                    <a:pt x="8915" y="966"/>
                    <a:pt x="8640" y="1041"/>
                  </a:cubicBezTo>
                  <a:cubicBezTo>
                    <a:pt x="8440" y="1107"/>
                    <a:pt x="8207" y="1141"/>
                    <a:pt x="8006" y="1207"/>
                  </a:cubicBezTo>
                  <a:cubicBezTo>
                    <a:pt x="7980" y="1225"/>
                    <a:pt x="7953" y="1234"/>
                    <a:pt x="7928" y="1234"/>
                  </a:cubicBezTo>
                  <a:cubicBezTo>
                    <a:pt x="7860" y="1234"/>
                    <a:pt x="7806" y="1172"/>
                    <a:pt x="7806" y="1074"/>
                  </a:cubicBezTo>
                  <a:lnTo>
                    <a:pt x="7806" y="707"/>
                  </a:lnTo>
                  <a:cubicBezTo>
                    <a:pt x="7806" y="607"/>
                    <a:pt x="7773" y="540"/>
                    <a:pt x="7706" y="507"/>
                  </a:cubicBezTo>
                  <a:cubicBezTo>
                    <a:pt x="7687" y="497"/>
                    <a:pt x="7664" y="493"/>
                    <a:pt x="7641" y="493"/>
                  </a:cubicBezTo>
                  <a:cubicBezTo>
                    <a:pt x="7584" y="493"/>
                    <a:pt x="7520" y="517"/>
                    <a:pt x="7473" y="540"/>
                  </a:cubicBezTo>
                  <a:lnTo>
                    <a:pt x="5905" y="1474"/>
                  </a:lnTo>
                  <a:cubicBezTo>
                    <a:pt x="5705" y="1574"/>
                    <a:pt x="5605" y="1741"/>
                    <a:pt x="5571" y="1975"/>
                  </a:cubicBezTo>
                  <a:lnTo>
                    <a:pt x="5571" y="2342"/>
                  </a:lnTo>
                  <a:cubicBezTo>
                    <a:pt x="5571" y="2508"/>
                    <a:pt x="5471" y="2675"/>
                    <a:pt x="5338" y="2775"/>
                  </a:cubicBezTo>
                  <a:cubicBezTo>
                    <a:pt x="4704" y="3309"/>
                    <a:pt x="4137" y="3876"/>
                    <a:pt x="3603" y="4510"/>
                  </a:cubicBezTo>
                  <a:cubicBezTo>
                    <a:pt x="3493" y="4620"/>
                    <a:pt x="3382" y="4685"/>
                    <a:pt x="3291" y="4685"/>
                  </a:cubicBezTo>
                  <a:cubicBezTo>
                    <a:pt x="3272" y="4685"/>
                    <a:pt x="3253" y="4682"/>
                    <a:pt x="3236" y="4677"/>
                  </a:cubicBezTo>
                  <a:lnTo>
                    <a:pt x="2969" y="4577"/>
                  </a:lnTo>
                  <a:cubicBezTo>
                    <a:pt x="2945" y="4564"/>
                    <a:pt x="2919" y="4559"/>
                    <a:pt x="2892" y="4559"/>
                  </a:cubicBezTo>
                  <a:cubicBezTo>
                    <a:pt x="2767" y="4559"/>
                    <a:pt x="2618" y="4673"/>
                    <a:pt x="2536" y="4810"/>
                  </a:cubicBezTo>
                  <a:lnTo>
                    <a:pt x="1402" y="6578"/>
                  </a:lnTo>
                  <a:cubicBezTo>
                    <a:pt x="1268" y="6778"/>
                    <a:pt x="1268" y="7012"/>
                    <a:pt x="1402" y="7045"/>
                  </a:cubicBezTo>
                  <a:lnTo>
                    <a:pt x="1735" y="7245"/>
                  </a:lnTo>
                  <a:cubicBezTo>
                    <a:pt x="1769" y="7312"/>
                    <a:pt x="1735" y="7412"/>
                    <a:pt x="1702" y="7479"/>
                  </a:cubicBezTo>
                  <a:cubicBezTo>
                    <a:pt x="1402" y="8179"/>
                    <a:pt x="1135" y="8913"/>
                    <a:pt x="968" y="9647"/>
                  </a:cubicBezTo>
                  <a:cubicBezTo>
                    <a:pt x="935" y="9814"/>
                    <a:pt x="835" y="9947"/>
                    <a:pt x="701" y="10047"/>
                  </a:cubicBezTo>
                  <a:lnTo>
                    <a:pt x="334" y="10281"/>
                  </a:lnTo>
                  <a:cubicBezTo>
                    <a:pt x="134" y="10381"/>
                    <a:pt x="34" y="10547"/>
                    <a:pt x="1" y="10781"/>
                  </a:cubicBezTo>
                  <a:lnTo>
                    <a:pt x="1" y="12349"/>
                  </a:lnTo>
                  <a:cubicBezTo>
                    <a:pt x="1" y="12477"/>
                    <a:pt x="56" y="12537"/>
                    <a:pt x="148" y="12537"/>
                  </a:cubicBezTo>
                  <a:cubicBezTo>
                    <a:pt x="199" y="12537"/>
                    <a:pt x="262" y="12518"/>
                    <a:pt x="334" y="12482"/>
                  </a:cubicBezTo>
                  <a:lnTo>
                    <a:pt x="701" y="12282"/>
                  </a:lnTo>
                  <a:cubicBezTo>
                    <a:pt x="754" y="12243"/>
                    <a:pt x="801" y="12224"/>
                    <a:pt x="841" y="12224"/>
                  </a:cubicBezTo>
                  <a:cubicBezTo>
                    <a:pt x="903" y="12224"/>
                    <a:pt x="948" y="12268"/>
                    <a:pt x="968" y="12349"/>
                  </a:cubicBezTo>
                  <a:cubicBezTo>
                    <a:pt x="1101" y="12816"/>
                    <a:pt x="1368" y="13283"/>
                    <a:pt x="1702" y="13683"/>
                  </a:cubicBezTo>
                  <a:cubicBezTo>
                    <a:pt x="1769" y="13783"/>
                    <a:pt x="1769" y="13917"/>
                    <a:pt x="1669" y="14050"/>
                  </a:cubicBezTo>
                  <a:lnTo>
                    <a:pt x="1402" y="14450"/>
                  </a:lnTo>
                  <a:cubicBezTo>
                    <a:pt x="1268" y="14650"/>
                    <a:pt x="1268" y="14884"/>
                    <a:pt x="1402" y="14917"/>
                  </a:cubicBezTo>
                  <a:lnTo>
                    <a:pt x="3036" y="15851"/>
                  </a:lnTo>
                  <a:lnTo>
                    <a:pt x="3503" y="14917"/>
                  </a:lnTo>
                  <a:cubicBezTo>
                    <a:pt x="3570" y="14750"/>
                    <a:pt x="3570" y="14617"/>
                    <a:pt x="3570" y="14450"/>
                  </a:cubicBezTo>
                  <a:lnTo>
                    <a:pt x="3603" y="14450"/>
                  </a:lnTo>
                  <a:cubicBezTo>
                    <a:pt x="3680" y="14454"/>
                    <a:pt x="3756" y="14457"/>
                    <a:pt x="3832" y="14457"/>
                  </a:cubicBezTo>
                  <a:cubicBezTo>
                    <a:pt x="4355" y="14457"/>
                    <a:pt x="4872" y="14358"/>
                    <a:pt x="5338" y="14183"/>
                  </a:cubicBezTo>
                  <a:cubicBezTo>
                    <a:pt x="5374" y="14166"/>
                    <a:pt x="5407" y="14157"/>
                    <a:pt x="5437" y="14157"/>
                  </a:cubicBezTo>
                  <a:cubicBezTo>
                    <a:pt x="5518" y="14157"/>
                    <a:pt x="5571" y="14219"/>
                    <a:pt x="5571" y="14317"/>
                  </a:cubicBezTo>
                  <a:lnTo>
                    <a:pt x="5571" y="14684"/>
                  </a:lnTo>
                  <a:cubicBezTo>
                    <a:pt x="5571" y="14797"/>
                    <a:pt x="5633" y="14864"/>
                    <a:pt x="5735" y="14864"/>
                  </a:cubicBezTo>
                  <a:cubicBezTo>
                    <a:pt x="5783" y="14864"/>
                    <a:pt x="5841" y="14849"/>
                    <a:pt x="5905" y="14817"/>
                  </a:cubicBezTo>
                  <a:lnTo>
                    <a:pt x="7473" y="13917"/>
                  </a:lnTo>
                  <a:cubicBezTo>
                    <a:pt x="7673" y="13783"/>
                    <a:pt x="7773" y="13616"/>
                    <a:pt x="7806" y="13383"/>
                  </a:cubicBezTo>
                  <a:lnTo>
                    <a:pt x="7806" y="13016"/>
                  </a:lnTo>
                  <a:cubicBezTo>
                    <a:pt x="7806" y="12849"/>
                    <a:pt x="7906" y="12716"/>
                    <a:pt x="8006" y="12616"/>
                  </a:cubicBezTo>
                  <a:cubicBezTo>
                    <a:pt x="8674" y="12082"/>
                    <a:pt x="9241" y="11481"/>
                    <a:pt x="9774" y="10848"/>
                  </a:cubicBezTo>
                  <a:cubicBezTo>
                    <a:pt x="9857" y="10737"/>
                    <a:pt x="9986" y="10672"/>
                    <a:pt x="10066" y="10672"/>
                  </a:cubicBezTo>
                  <a:cubicBezTo>
                    <a:pt x="10082" y="10672"/>
                    <a:pt x="10096" y="10675"/>
                    <a:pt x="10108" y="10681"/>
                  </a:cubicBezTo>
                  <a:lnTo>
                    <a:pt x="10408" y="10814"/>
                  </a:lnTo>
                  <a:cubicBezTo>
                    <a:pt x="10426" y="10826"/>
                    <a:pt x="10448" y="10832"/>
                    <a:pt x="10472" y="10832"/>
                  </a:cubicBezTo>
                  <a:cubicBezTo>
                    <a:pt x="10587" y="10832"/>
                    <a:pt x="10759" y="10712"/>
                    <a:pt x="10842" y="10547"/>
                  </a:cubicBezTo>
                  <a:lnTo>
                    <a:pt x="11976" y="8780"/>
                  </a:lnTo>
                  <a:cubicBezTo>
                    <a:pt x="12109" y="8579"/>
                    <a:pt x="12109" y="8379"/>
                    <a:pt x="11976" y="8313"/>
                  </a:cubicBezTo>
                  <a:lnTo>
                    <a:pt x="11709" y="8212"/>
                  </a:lnTo>
                  <a:cubicBezTo>
                    <a:pt x="11609" y="8179"/>
                    <a:pt x="11609" y="8046"/>
                    <a:pt x="11676" y="7879"/>
                  </a:cubicBezTo>
                  <a:cubicBezTo>
                    <a:pt x="11976" y="7178"/>
                    <a:pt x="12243" y="6445"/>
                    <a:pt x="12376" y="5711"/>
                  </a:cubicBezTo>
                  <a:cubicBezTo>
                    <a:pt x="12410" y="5544"/>
                    <a:pt x="12510" y="5410"/>
                    <a:pt x="12676" y="5344"/>
                  </a:cubicBezTo>
                  <a:lnTo>
                    <a:pt x="13043" y="5110"/>
                  </a:lnTo>
                  <a:cubicBezTo>
                    <a:pt x="13210" y="5010"/>
                    <a:pt x="13344" y="4810"/>
                    <a:pt x="13377" y="4610"/>
                  </a:cubicBezTo>
                  <a:lnTo>
                    <a:pt x="13377" y="3009"/>
                  </a:lnTo>
                  <a:cubicBezTo>
                    <a:pt x="13377" y="2920"/>
                    <a:pt x="13318" y="2860"/>
                    <a:pt x="13219" y="2860"/>
                  </a:cubicBezTo>
                  <a:cubicBezTo>
                    <a:pt x="13169" y="2860"/>
                    <a:pt x="13110" y="2875"/>
                    <a:pt x="13043" y="2909"/>
                  </a:cubicBezTo>
                  <a:lnTo>
                    <a:pt x="12676" y="3142"/>
                  </a:lnTo>
                  <a:cubicBezTo>
                    <a:pt x="12629" y="3166"/>
                    <a:pt x="12582" y="3177"/>
                    <a:pt x="12539" y="3177"/>
                  </a:cubicBezTo>
                  <a:cubicBezTo>
                    <a:pt x="12461" y="3177"/>
                    <a:pt x="12398" y="3140"/>
                    <a:pt x="12376" y="3075"/>
                  </a:cubicBezTo>
                  <a:cubicBezTo>
                    <a:pt x="12276" y="2575"/>
                    <a:pt x="12009" y="2108"/>
                    <a:pt x="11676" y="1741"/>
                  </a:cubicBezTo>
                  <a:cubicBezTo>
                    <a:pt x="11609" y="1674"/>
                    <a:pt x="11609" y="1508"/>
                    <a:pt x="11709" y="1374"/>
                  </a:cubicBezTo>
                  <a:lnTo>
                    <a:pt x="11976" y="941"/>
                  </a:lnTo>
                  <a:cubicBezTo>
                    <a:pt x="12109" y="740"/>
                    <a:pt x="12109" y="540"/>
                    <a:pt x="11976" y="474"/>
                  </a:cubicBezTo>
                  <a:lnTo>
                    <a:pt x="10842" y="7"/>
                  </a:lnTo>
                  <a:cubicBezTo>
                    <a:pt x="10829" y="2"/>
                    <a:pt x="10814" y="0"/>
                    <a:pt x="1079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80"/>
            <p:cNvSpPr/>
            <p:nvPr/>
          </p:nvSpPr>
          <p:spPr>
            <a:xfrm>
              <a:off x="3723675" y="2408825"/>
              <a:ext cx="43375" cy="25875"/>
            </a:xfrm>
            <a:custGeom>
              <a:rect b="b" l="l" r="r" t="t"/>
              <a:pathLst>
                <a:path extrusionOk="0" h="1035" w="1735">
                  <a:moveTo>
                    <a:pt x="867" y="1"/>
                  </a:moveTo>
                  <a:lnTo>
                    <a:pt x="0" y="68"/>
                  </a:lnTo>
                  <a:lnTo>
                    <a:pt x="1668" y="1035"/>
                  </a:lnTo>
                  <a:lnTo>
                    <a:pt x="1735" y="134"/>
                  </a:lnTo>
                  <a:lnTo>
                    <a:pt x="86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80"/>
            <p:cNvSpPr/>
            <p:nvPr/>
          </p:nvSpPr>
          <p:spPr>
            <a:xfrm>
              <a:off x="3623600" y="2063150"/>
              <a:ext cx="334425" cy="384500"/>
            </a:xfrm>
            <a:custGeom>
              <a:rect b="b" l="l" r="r" t="t"/>
              <a:pathLst>
                <a:path extrusionOk="0" h="15380" w="13377">
                  <a:moveTo>
                    <a:pt x="8391" y="3760"/>
                  </a:moveTo>
                  <a:cubicBezTo>
                    <a:pt x="9516" y="3760"/>
                    <a:pt x="10236" y="4629"/>
                    <a:pt x="10074" y="6156"/>
                  </a:cubicBezTo>
                  <a:cubicBezTo>
                    <a:pt x="9907" y="7824"/>
                    <a:pt x="8640" y="9792"/>
                    <a:pt x="7072" y="10859"/>
                  </a:cubicBezTo>
                  <a:cubicBezTo>
                    <a:pt x="6318" y="11378"/>
                    <a:pt x="5605" y="11623"/>
                    <a:pt x="5006" y="11623"/>
                  </a:cubicBezTo>
                  <a:cubicBezTo>
                    <a:pt x="3990" y="11623"/>
                    <a:pt x="3303" y="10918"/>
                    <a:pt x="3303" y="9658"/>
                  </a:cubicBezTo>
                  <a:cubicBezTo>
                    <a:pt x="3303" y="7790"/>
                    <a:pt x="4804" y="5355"/>
                    <a:pt x="6705" y="4288"/>
                  </a:cubicBezTo>
                  <a:cubicBezTo>
                    <a:pt x="7319" y="3930"/>
                    <a:pt x="7894" y="3760"/>
                    <a:pt x="8391" y="3760"/>
                  </a:cubicBezTo>
                  <a:close/>
                  <a:moveTo>
                    <a:pt x="10780" y="1"/>
                  </a:moveTo>
                  <a:cubicBezTo>
                    <a:pt x="10672" y="1"/>
                    <a:pt x="10517" y="120"/>
                    <a:pt x="10408" y="285"/>
                  </a:cubicBezTo>
                  <a:lnTo>
                    <a:pt x="10141" y="685"/>
                  </a:lnTo>
                  <a:cubicBezTo>
                    <a:pt x="10074" y="819"/>
                    <a:pt x="9941" y="919"/>
                    <a:pt x="9774" y="919"/>
                  </a:cubicBezTo>
                  <a:cubicBezTo>
                    <a:pt x="9173" y="919"/>
                    <a:pt x="8606" y="1019"/>
                    <a:pt x="8039" y="1219"/>
                  </a:cubicBezTo>
                  <a:cubicBezTo>
                    <a:pt x="8008" y="1227"/>
                    <a:pt x="7978" y="1231"/>
                    <a:pt x="7951" y="1231"/>
                  </a:cubicBezTo>
                  <a:cubicBezTo>
                    <a:pt x="7864" y="1231"/>
                    <a:pt x="7806" y="1187"/>
                    <a:pt x="7806" y="1085"/>
                  </a:cubicBezTo>
                  <a:lnTo>
                    <a:pt x="7806" y="685"/>
                  </a:lnTo>
                  <a:cubicBezTo>
                    <a:pt x="7806" y="572"/>
                    <a:pt x="7744" y="505"/>
                    <a:pt x="7642" y="505"/>
                  </a:cubicBezTo>
                  <a:cubicBezTo>
                    <a:pt x="7594" y="505"/>
                    <a:pt x="7536" y="520"/>
                    <a:pt x="7472" y="552"/>
                  </a:cubicBezTo>
                  <a:lnTo>
                    <a:pt x="5904" y="1452"/>
                  </a:lnTo>
                  <a:cubicBezTo>
                    <a:pt x="5704" y="1586"/>
                    <a:pt x="5604" y="1753"/>
                    <a:pt x="5571" y="1986"/>
                  </a:cubicBezTo>
                  <a:lnTo>
                    <a:pt x="5571" y="2353"/>
                  </a:lnTo>
                  <a:cubicBezTo>
                    <a:pt x="5571" y="2520"/>
                    <a:pt x="5504" y="2687"/>
                    <a:pt x="5371" y="2787"/>
                  </a:cubicBezTo>
                  <a:cubicBezTo>
                    <a:pt x="4704" y="3287"/>
                    <a:pt x="4136" y="3887"/>
                    <a:pt x="3603" y="4521"/>
                  </a:cubicBezTo>
                  <a:cubicBezTo>
                    <a:pt x="3520" y="4632"/>
                    <a:pt x="3391" y="4696"/>
                    <a:pt x="3312" y="4696"/>
                  </a:cubicBezTo>
                  <a:cubicBezTo>
                    <a:pt x="3295" y="4696"/>
                    <a:pt x="3281" y="4694"/>
                    <a:pt x="3269" y="4688"/>
                  </a:cubicBezTo>
                  <a:lnTo>
                    <a:pt x="2969" y="4555"/>
                  </a:lnTo>
                  <a:cubicBezTo>
                    <a:pt x="2956" y="4550"/>
                    <a:pt x="2942" y="4548"/>
                    <a:pt x="2926" y="4548"/>
                  </a:cubicBezTo>
                  <a:cubicBezTo>
                    <a:pt x="2819" y="4548"/>
                    <a:pt x="2652" y="4647"/>
                    <a:pt x="2535" y="4821"/>
                  </a:cubicBezTo>
                  <a:lnTo>
                    <a:pt x="1401" y="6589"/>
                  </a:lnTo>
                  <a:cubicBezTo>
                    <a:pt x="1268" y="6789"/>
                    <a:pt x="1268" y="7023"/>
                    <a:pt x="1401" y="7056"/>
                  </a:cubicBezTo>
                  <a:lnTo>
                    <a:pt x="1668" y="7156"/>
                  </a:lnTo>
                  <a:cubicBezTo>
                    <a:pt x="1768" y="7190"/>
                    <a:pt x="1768" y="7323"/>
                    <a:pt x="1701" y="7490"/>
                  </a:cubicBezTo>
                  <a:cubicBezTo>
                    <a:pt x="1401" y="8190"/>
                    <a:pt x="1134" y="8924"/>
                    <a:pt x="1001" y="9658"/>
                  </a:cubicBezTo>
                  <a:cubicBezTo>
                    <a:pt x="968" y="9825"/>
                    <a:pt x="867" y="9958"/>
                    <a:pt x="734" y="10025"/>
                  </a:cubicBezTo>
                  <a:lnTo>
                    <a:pt x="334" y="10259"/>
                  </a:lnTo>
                  <a:cubicBezTo>
                    <a:pt x="167" y="10359"/>
                    <a:pt x="34" y="10559"/>
                    <a:pt x="0" y="10759"/>
                  </a:cubicBezTo>
                  <a:lnTo>
                    <a:pt x="0" y="12360"/>
                  </a:lnTo>
                  <a:cubicBezTo>
                    <a:pt x="0" y="12474"/>
                    <a:pt x="78" y="12526"/>
                    <a:pt x="181" y="12526"/>
                  </a:cubicBezTo>
                  <a:cubicBezTo>
                    <a:pt x="228" y="12526"/>
                    <a:pt x="281" y="12515"/>
                    <a:pt x="334" y="12494"/>
                  </a:cubicBezTo>
                  <a:lnTo>
                    <a:pt x="734" y="12260"/>
                  </a:lnTo>
                  <a:cubicBezTo>
                    <a:pt x="789" y="12232"/>
                    <a:pt x="839" y="12216"/>
                    <a:pt x="880" y="12216"/>
                  </a:cubicBezTo>
                  <a:cubicBezTo>
                    <a:pt x="939" y="12216"/>
                    <a:pt x="981" y="12249"/>
                    <a:pt x="1001" y="12327"/>
                  </a:cubicBezTo>
                  <a:cubicBezTo>
                    <a:pt x="1101" y="12827"/>
                    <a:pt x="1368" y="13261"/>
                    <a:pt x="1735" y="13661"/>
                  </a:cubicBezTo>
                  <a:cubicBezTo>
                    <a:pt x="1801" y="13728"/>
                    <a:pt x="1768" y="13895"/>
                    <a:pt x="1668" y="14028"/>
                  </a:cubicBezTo>
                  <a:lnTo>
                    <a:pt x="1401" y="14428"/>
                  </a:lnTo>
                  <a:cubicBezTo>
                    <a:pt x="1301" y="14628"/>
                    <a:pt x="1301" y="14862"/>
                    <a:pt x="1401" y="14895"/>
                  </a:cubicBezTo>
                  <a:lnTo>
                    <a:pt x="2535" y="15362"/>
                  </a:lnTo>
                  <a:cubicBezTo>
                    <a:pt x="2559" y="15374"/>
                    <a:pt x="2585" y="15380"/>
                    <a:pt x="2612" y="15380"/>
                  </a:cubicBezTo>
                  <a:cubicBezTo>
                    <a:pt x="2738" y="15380"/>
                    <a:pt x="2893" y="15260"/>
                    <a:pt x="3002" y="15095"/>
                  </a:cubicBezTo>
                  <a:lnTo>
                    <a:pt x="3269" y="14695"/>
                  </a:lnTo>
                  <a:cubicBezTo>
                    <a:pt x="3336" y="14562"/>
                    <a:pt x="3469" y="14462"/>
                    <a:pt x="3603" y="14462"/>
                  </a:cubicBezTo>
                  <a:cubicBezTo>
                    <a:pt x="4203" y="14462"/>
                    <a:pt x="4804" y="14362"/>
                    <a:pt x="5371" y="14161"/>
                  </a:cubicBezTo>
                  <a:cubicBezTo>
                    <a:pt x="5401" y="14154"/>
                    <a:pt x="5427" y="14150"/>
                    <a:pt x="5451" y="14150"/>
                  </a:cubicBezTo>
                  <a:cubicBezTo>
                    <a:pt x="5531" y="14150"/>
                    <a:pt x="5571" y="14199"/>
                    <a:pt x="5571" y="14328"/>
                  </a:cubicBezTo>
                  <a:lnTo>
                    <a:pt x="5571" y="14695"/>
                  </a:lnTo>
                  <a:cubicBezTo>
                    <a:pt x="5571" y="14808"/>
                    <a:pt x="5648" y="14876"/>
                    <a:pt x="5750" y="14876"/>
                  </a:cubicBezTo>
                  <a:cubicBezTo>
                    <a:pt x="5797" y="14876"/>
                    <a:pt x="5851" y="14861"/>
                    <a:pt x="5904" y="14829"/>
                  </a:cubicBezTo>
                  <a:lnTo>
                    <a:pt x="7472" y="13928"/>
                  </a:lnTo>
                  <a:cubicBezTo>
                    <a:pt x="7672" y="13794"/>
                    <a:pt x="7772" y="13628"/>
                    <a:pt x="7806" y="13428"/>
                  </a:cubicBezTo>
                  <a:lnTo>
                    <a:pt x="7806" y="13027"/>
                  </a:lnTo>
                  <a:cubicBezTo>
                    <a:pt x="7806" y="12860"/>
                    <a:pt x="7906" y="12727"/>
                    <a:pt x="8039" y="12627"/>
                  </a:cubicBezTo>
                  <a:cubicBezTo>
                    <a:pt x="8673" y="12093"/>
                    <a:pt x="9240" y="11526"/>
                    <a:pt x="9774" y="10892"/>
                  </a:cubicBezTo>
                  <a:cubicBezTo>
                    <a:pt x="9884" y="10782"/>
                    <a:pt x="9995" y="10717"/>
                    <a:pt x="10086" y="10717"/>
                  </a:cubicBezTo>
                  <a:cubicBezTo>
                    <a:pt x="10105" y="10717"/>
                    <a:pt x="10124" y="10720"/>
                    <a:pt x="10141" y="10726"/>
                  </a:cubicBezTo>
                  <a:lnTo>
                    <a:pt x="10408" y="10826"/>
                  </a:lnTo>
                  <a:cubicBezTo>
                    <a:pt x="10432" y="10838"/>
                    <a:pt x="10458" y="10843"/>
                    <a:pt x="10485" y="10843"/>
                  </a:cubicBezTo>
                  <a:cubicBezTo>
                    <a:pt x="10611" y="10843"/>
                    <a:pt x="10765" y="10729"/>
                    <a:pt x="10875" y="10592"/>
                  </a:cubicBezTo>
                  <a:lnTo>
                    <a:pt x="11975" y="8824"/>
                  </a:lnTo>
                  <a:cubicBezTo>
                    <a:pt x="12109" y="8624"/>
                    <a:pt x="12109" y="8391"/>
                    <a:pt x="11975" y="8357"/>
                  </a:cubicBezTo>
                  <a:lnTo>
                    <a:pt x="11709" y="8257"/>
                  </a:lnTo>
                  <a:cubicBezTo>
                    <a:pt x="11608" y="8190"/>
                    <a:pt x="11608" y="8057"/>
                    <a:pt x="11675" y="7924"/>
                  </a:cubicBezTo>
                  <a:cubicBezTo>
                    <a:pt x="12009" y="7223"/>
                    <a:pt x="12242" y="6489"/>
                    <a:pt x="12409" y="5722"/>
                  </a:cubicBezTo>
                  <a:cubicBezTo>
                    <a:pt x="12442" y="5589"/>
                    <a:pt x="12542" y="5455"/>
                    <a:pt x="12676" y="5355"/>
                  </a:cubicBezTo>
                  <a:lnTo>
                    <a:pt x="13043" y="5155"/>
                  </a:lnTo>
                  <a:cubicBezTo>
                    <a:pt x="13243" y="5022"/>
                    <a:pt x="13343" y="4855"/>
                    <a:pt x="13376" y="4621"/>
                  </a:cubicBezTo>
                  <a:lnTo>
                    <a:pt x="13376" y="3053"/>
                  </a:lnTo>
                  <a:cubicBezTo>
                    <a:pt x="13376" y="2925"/>
                    <a:pt x="13322" y="2865"/>
                    <a:pt x="13229" y="2865"/>
                  </a:cubicBezTo>
                  <a:cubicBezTo>
                    <a:pt x="13178" y="2865"/>
                    <a:pt x="13115" y="2884"/>
                    <a:pt x="13043" y="2920"/>
                  </a:cubicBezTo>
                  <a:lnTo>
                    <a:pt x="12676" y="3120"/>
                  </a:lnTo>
                  <a:cubicBezTo>
                    <a:pt x="12623" y="3160"/>
                    <a:pt x="12576" y="3178"/>
                    <a:pt x="12536" y="3178"/>
                  </a:cubicBezTo>
                  <a:cubicBezTo>
                    <a:pt x="12474" y="3178"/>
                    <a:pt x="12429" y="3134"/>
                    <a:pt x="12409" y="3053"/>
                  </a:cubicBezTo>
                  <a:cubicBezTo>
                    <a:pt x="12276" y="2553"/>
                    <a:pt x="12009" y="2119"/>
                    <a:pt x="11675" y="1719"/>
                  </a:cubicBezTo>
                  <a:cubicBezTo>
                    <a:pt x="11608" y="1652"/>
                    <a:pt x="11608" y="1519"/>
                    <a:pt x="11709" y="1352"/>
                  </a:cubicBezTo>
                  <a:lnTo>
                    <a:pt x="11975" y="952"/>
                  </a:lnTo>
                  <a:cubicBezTo>
                    <a:pt x="12109" y="752"/>
                    <a:pt x="12109" y="518"/>
                    <a:pt x="11975" y="485"/>
                  </a:cubicBezTo>
                  <a:lnTo>
                    <a:pt x="10841" y="18"/>
                  </a:lnTo>
                  <a:cubicBezTo>
                    <a:pt x="10824" y="6"/>
                    <a:pt x="10803" y="1"/>
                    <a:pt x="1078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80"/>
            <p:cNvSpPr/>
            <p:nvPr/>
          </p:nvSpPr>
          <p:spPr>
            <a:xfrm>
              <a:off x="3582725" y="2299600"/>
              <a:ext cx="45050" cy="75900"/>
            </a:xfrm>
            <a:custGeom>
              <a:rect b="b" l="l" r="r" t="t"/>
              <a:pathLst>
                <a:path extrusionOk="0" h="3036" w="1802">
                  <a:moveTo>
                    <a:pt x="167" y="0"/>
                  </a:moveTo>
                  <a:cubicBezTo>
                    <a:pt x="67" y="100"/>
                    <a:pt x="34" y="200"/>
                    <a:pt x="1" y="367"/>
                  </a:cubicBezTo>
                  <a:lnTo>
                    <a:pt x="1" y="1935"/>
                  </a:lnTo>
                  <a:cubicBezTo>
                    <a:pt x="1" y="1968"/>
                    <a:pt x="34" y="2035"/>
                    <a:pt x="34" y="2068"/>
                  </a:cubicBezTo>
                  <a:lnTo>
                    <a:pt x="101" y="2102"/>
                  </a:lnTo>
                  <a:lnTo>
                    <a:pt x="1402" y="2835"/>
                  </a:lnTo>
                  <a:lnTo>
                    <a:pt x="1711" y="3021"/>
                  </a:lnTo>
                  <a:lnTo>
                    <a:pt x="1711" y="3021"/>
                  </a:lnTo>
                  <a:cubicBezTo>
                    <a:pt x="1661" y="2985"/>
                    <a:pt x="1635" y="2927"/>
                    <a:pt x="1635" y="2869"/>
                  </a:cubicBezTo>
                  <a:lnTo>
                    <a:pt x="1635" y="1301"/>
                  </a:lnTo>
                  <a:cubicBezTo>
                    <a:pt x="1669" y="1168"/>
                    <a:pt x="1702" y="1034"/>
                    <a:pt x="1802" y="934"/>
                  </a:cubicBezTo>
                  <a:lnTo>
                    <a:pt x="167" y="0"/>
                  </a:lnTo>
                  <a:close/>
                  <a:moveTo>
                    <a:pt x="1711" y="3021"/>
                  </a:moveTo>
                  <a:cubicBezTo>
                    <a:pt x="1719" y="3026"/>
                    <a:pt x="1727" y="3031"/>
                    <a:pt x="1735" y="3036"/>
                  </a:cubicBezTo>
                  <a:lnTo>
                    <a:pt x="1711" y="302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80"/>
            <p:cNvSpPr/>
            <p:nvPr/>
          </p:nvSpPr>
          <p:spPr>
            <a:xfrm>
              <a:off x="3724500" y="2051575"/>
              <a:ext cx="91750" cy="53725"/>
            </a:xfrm>
            <a:custGeom>
              <a:rect b="b" l="l" r="r" t="t"/>
              <a:pathLst>
                <a:path extrusionOk="0" h="2149" w="3670">
                  <a:moveTo>
                    <a:pt x="1970" y="0"/>
                  </a:moveTo>
                  <a:cubicBezTo>
                    <a:pt x="1913" y="0"/>
                    <a:pt x="1849" y="24"/>
                    <a:pt x="1802" y="47"/>
                  </a:cubicBezTo>
                  <a:lnTo>
                    <a:pt x="234" y="981"/>
                  </a:lnTo>
                  <a:cubicBezTo>
                    <a:pt x="134" y="1015"/>
                    <a:pt x="67" y="1115"/>
                    <a:pt x="0" y="1181"/>
                  </a:cubicBezTo>
                  <a:lnTo>
                    <a:pt x="1635" y="2149"/>
                  </a:lnTo>
                  <a:cubicBezTo>
                    <a:pt x="1702" y="2049"/>
                    <a:pt x="1768" y="1982"/>
                    <a:pt x="1868" y="1915"/>
                  </a:cubicBezTo>
                  <a:lnTo>
                    <a:pt x="3436" y="1015"/>
                  </a:lnTo>
                  <a:cubicBezTo>
                    <a:pt x="3475" y="976"/>
                    <a:pt x="3526" y="959"/>
                    <a:pt x="3574" y="959"/>
                  </a:cubicBezTo>
                  <a:cubicBezTo>
                    <a:pt x="3609" y="959"/>
                    <a:pt x="3642" y="967"/>
                    <a:pt x="3670" y="981"/>
                  </a:cubicBezTo>
                  <a:lnTo>
                    <a:pt x="2969" y="548"/>
                  </a:lnTo>
                  <a:lnTo>
                    <a:pt x="2069" y="47"/>
                  </a:lnTo>
                  <a:lnTo>
                    <a:pt x="2035" y="14"/>
                  </a:lnTo>
                  <a:cubicBezTo>
                    <a:pt x="2016" y="4"/>
                    <a:pt x="1993" y="0"/>
                    <a:pt x="1970"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80"/>
            <p:cNvSpPr/>
            <p:nvPr/>
          </p:nvSpPr>
          <p:spPr>
            <a:xfrm>
              <a:off x="3656950" y="2151975"/>
              <a:ext cx="56725" cy="27775"/>
            </a:xfrm>
            <a:custGeom>
              <a:rect b="b" l="l" r="r" t="t"/>
              <a:pathLst>
                <a:path extrusionOk="0" h="1111" w="2269">
                  <a:moveTo>
                    <a:pt x="634" y="1"/>
                  </a:moveTo>
                  <a:cubicBezTo>
                    <a:pt x="551" y="111"/>
                    <a:pt x="423" y="176"/>
                    <a:pt x="324" y="176"/>
                  </a:cubicBezTo>
                  <a:cubicBezTo>
                    <a:pt x="304" y="176"/>
                    <a:pt x="284" y="173"/>
                    <a:pt x="267" y="168"/>
                  </a:cubicBezTo>
                  <a:lnTo>
                    <a:pt x="0" y="34"/>
                  </a:lnTo>
                  <a:lnTo>
                    <a:pt x="1635" y="1002"/>
                  </a:lnTo>
                  <a:lnTo>
                    <a:pt x="1935" y="1102"/>
                  </a:lnTo>
                  <a:cubicBezTo>
                    <a:pt x="1947" y="1107"/>
                    <a:pt x="1961" y="1110"/>
                    <a:pt x="1976" y="1110"/>
                  </a:cubicBezTo>
                  <a:cubicBezTo>
                    <a:pt x="2048" y="1110"/>
                    <a:pt x="2153" y="1051"/>
                    <a:pt x="2235" y="968"/>
                  </a:cubicBezTo>
                  <a:lnTo>
                    <a:pt x="2269" y="935"/>
                  </a:lnTo>
                  <a:lnTo>
                    <a:pt x="634"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80"/>
            <p:cNvSpPr/>
            <p:nvPr/>
          </p:nvSpPr>
          <p:spPr>
            <a:xfrm>
              <a:off x="3827900" y="2039250"/>
              <a:ext cx="67575" cy="46875"/>
            </a:xfrm>
            <a:custGeom>
              <a:rect b="b" l="l" r="r" t="t"/>
              <a:pathLst>
                <a:path extrusionOk="0" h="1875" w="2703">
                  <a:moveTo>
                    <a:pt x="1014" y="0"/>
                  </a:moveTo>
                  <a:cubicBezTo>
                    <a:pt x="885" y="0"/>
                    <a:pt x="718" y="99"/>
                    <a:pt x="601" y="273"/>
                  </a:cubicBezTo>
                  <a:lnTo>
                    <a:pt x="334" y="674"/>
                  </a:lnTo>
                  <a:cubicBezTo>
                    <a:pt x="268" y="807"/>
                    <a:pt x="134" y="907"/>
                    <a:pt x="1" y="941"/>
                  </a:cubicBezTo>
                  <a:lnTo>
                    <a:pt x="1635" y="1875"/>
                  </a:lnTo>
                  <a:cubicBezTo>
                    <a:pt x="1735" y="1875"/>
                    <a:pt x="1802" y="1808"/>
                    <a:pt x="1869" y="1741"/>
                  </a:cubicBezTo>
                  <a:cubicBezTo>
                    <a:pt x="1902" y="1708"/>
                    <a:pt x="1935" y="1674"/>
                    <a:pt x="1969" y="1641"/>
                  </a:cubicBezTo>
                  <a:lnTo>
                    <a:pt x="2236" y="1207"/>
                  </a:lnTo>
                  <a:cubicBezTo>
                    <a:pt x="2352" y="1033"/>
                    <a:pt x="2519" y="934"/>
                    <a:pt x="2649" y="934"/>
                  </a:cubicBezTo>
                  <a:cubicBezTo>
                    <a:pt x="2668" y="934"/>
                    <a:pt x="2686" y="936"/>
                    <a:pt x="2703" y="941"/>
                  </a:cubicBezTo>
                  <a:lnTo>
                    <a:pt x="1068" y="7"/>
                  </a:lnTo>
                  <a:cubicBezTo>
                    <a:pt x="1051" y="2"/>
                    <a:pt x="1033" y="0"/>
                    <a:pt x="101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80"/>
            <p:cNvSpPr/>
            <p:nvPr/>
          </p:nvSpPr>
          <p:spPr>
            <a:xfrm>
              <a:off x="3853750" y="2039400"/>
              <a:ext cx="69250" cy="35875"/>
            </a:xfrm>
            <a:custGeom>
              <a:rect b="b" l="l" r="r" t="t"/>
              <a:pathLst>
                <a:path extrusionOk="0" h="1435" w="2770">
                  <a:moveTo>
                    <a:pt x="1" y="1"/>
                  </a:moveTo>
                  <a:lnTo>
                    <a:pt x="1669" y="935"/>
                  </a:lnTo>
                  <a:lnTo>
                    <a:pt x="2769" y="1435"/>
                  </a:lnTo>
                  <a:lnTo>
                    <a:pt x="1135" y="468"/>
                  </a:lnTo>
                  <a:lnTo>
                    <a:pt x="1"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80"/>
            <p:cNvSpPr/>
            <p:nvPr/>
          </p:nvSpPr>
          <p:spPr>
            <a:xfrm>
              <a:off x="3300025" y="2350300"/>
              <a:ext cx="276900" cy="317900"/>
            </a:xfrm>
            <a:custGeom>
              <a:rect b="b" l="l" r="r" t="t"/>
              <a:pathLst>
                <a:path extrusionOk="0" h="12716" w="11076">
                  <a:moveTo>
                    <a:pt x="6939" y="3309"/>
                  </a:moveTo>
                  <a:cubicBezTo>
                    <a:pt x="7172" y="3309"/>
                    <a:pt x="7406" y="3376"/>
                    <a:pt x="7606" y="3509"/>
                  </a:cubicBezTo>
                  <a:cubicBezTo>
                    <a:pt x="8040" y="3776"/>
                    <a:pt x="8206" y="4343"/>
                    <a:pt x="8140" y="5077"/>
                  </a:cubicBezTo>
                  <a:cubicBezTo>
                    <a:pt x="7873" y="6578"/>
                    <a:pt x="7006" y="7912"/>
                    <a:pt x="5771" y="8813"/>
                  </a:cubicBezTo>
                  <a:cubicBezTo>
                    <a:pt x="5212" y="9194"/>
                    <a:pt x="4653" y="9394"/>
                    <a:pt x="4184" y="9394"/>
                  </a:cubicBezTo>
                  <a:cubicBezTo>
                    <a:pt x="3954" y="9394"/>
                    <a:pt x="3746" y="9346"/>
                    <a:pt x="3570" y="9247"/>
                  </a:cubicBezTo>
                  <a:cubicBezTo>
                    <a:pt x="3136" y="8980"/>
                    <a:pt x="2903" y="8480"/>
                    <a:pt x="2936" y="7946"/>
                  </a:cubicBezTo>
                  <a:cubicBezTo>
                    <a:pt x="2936" y="6478"/>
                    <a:pt x="4137" y="4577"/>
                    <a:pt x="5638" y="3743"/>
                  </a:cubicBezTo>
                  <a:cubicBezTo>
                    <a:pt x="6005" y="3476"/>
                    <a:pt x="6472" y="3343"/>
                    <a:pt x="6939" y="3309"/>
                  </a:cubicBezTo>
                  <a:close/>
                  <a:moveTo>
                    <a:pt x="6904" y="3029"/>
                  </a:moveTo>
                  <a:cubicBezTo>
                    <a:pt x="6465" y="3029"/>
                    <a:pt x="5963" y="3184"/>
                    <a:pt x="5438" y="3476"/>
                  </a:cubicBezTo>
                  <a:cubicBezTo>
                    <a:pt x="3870" y="4377"/>
                    <a:pt x="2636" y="6378"/>
                    <a:pt x="2636" y="7946"/>
                  </a:cubicBezTo>
                  <a:cubicBezTo>
                    <a:pt x="2569" y="8580"/>
                    <a:pt x="2869" y="9180"/>
                    <a:pt x="3403" y="9514"/>
                  </a:cubicBezTo>
                  <a:cubicBezTo>
                    <a:pt x="3637" y="9614"/>
                    <a:pt x="3903" y="9680"/>
                    <a:pt x="4137" y="9680"/>
                  </a:cubicBezTo>
                  <a:lnTo>
                    <a:pt x="4170" y="9680"/>
                  </a:lnTo>
                  <a:cubicBezTo>
                    <a:pt x="4804" y="9647"/>
                    <a:pt x="5404" y="9414"/>
                    <a:pt x="5905" y="9047"/>
                  </a:cubicBezTo>
                  <a:cubicBezTo>
                    <a:pt x="7239" y="8113"/>
                    <a:pt x="8140" y="6712"/>
                    <a:pt x="8407" y="5110"/>
                  </a:cubicBezTo>
                  <a:cubicBezTo>
                    <a:pt x="8507" y="4277"/>
                    <a:pt x="8307" y="3643"/>
                    <a:pt x="7739" y="3276"/>
                  </a:cubicBezTo>
                  <a:cubicBezTo>
                    <a:pt x="7503" y="3109"/>
                    <a:pt x="7220" y="3029"/>
                    <a:pt x="6904" y="3029"/>
                  </a:cubicBezTo>
                  <a:close/>
                  <a:moveTo>
                    <a:pt x="8840" y="274"/>
                  </a:moveTo>
                  <a:lnTo>
                    <a:pt x="9741" y="641"/>
                  </a:lnTo>
                  <a:cubicBezTo>
                    <a:pt x="9741" y="707"/>
                    <a:pt x="9708" y="741"/>
                    <a:pt x="9674" y="807"/>
                  </a:cubicBezTo>
                  <a:lnTo>
                    <a:pt x="9441" y="1141"/>
                  </a:lnTo>
                  <a:cubicBezTo>
                    <a:pt x="9341" y="1274"/>
                    <a:pt x="9341" y="1475"/>
                    <a:pt x="9441" y="1641"/>
                  </a:cubicBezTo>
                  <a:cubicBezTo>
                    <a:pt x="9741" y="1908"/>
                    <a:pt x="9908" y="2275"/>
                    <a:pt x="10008" y="2642"/>
                  </a:cubicBezTo>
                  <a:cubicBezTo>
                    <a:pt x="10041" y="2709"/>
                    <a:pt x="10074" y="2775"/>
                    <a:pt x="10141" y="2809"/>
                  </a:cubicBezTo>
                  <a:cubicBezTo>
                    <a:pt x="10183" y="2823"/>
                    <a:pt x="10230" y="2831"/>
                    <a:pt x="10276" y="2831"/>
                  </a:cubicBezTo>
                  <a:cubicBezTo>
                    <a:pt x="10340" y="2831"/>
                    <a:pt x="10402" y="2815"/>
                    <a:pt x="10441" y="2775"/>
                  </a:cubicBezTo>
                  <a:lnTo>
                    <a:pt x="10742" y="2609"/>
                  </a:lnTo>
                  <a:lnTo>
                    <a:pt x="10808" y="2609"/>
                  </a:lnTo>
                  <a:lnTo>
                    <a:pt x="10808" y="3876"/>
                  </a:lnTo>
                  <a:cubicBezTo>
                    <a:pt x="10775" y="4010"/>
                    <a:pt x="10708" y="4110"/>
                    <a:pt x="10608" y="4176"/>
                  </a:cubicBezTo>
                  <a:lnTo>
                    <a:pt x="10308" y="4343"/>
                  </a:lnTo>
                  <a:cubicBezTo>
                    <a:pt x="10141" y="4443"/>
                    <a:pt x="10041" y="4577"/>
                    <a:pt x="10008" y="4744"/>
                  </a:cubicBezTo>
                  <a:cubicBezTo>
                    <a:pt x="9874" y="5344"/>
                    <a:pt x="9674" y="5944"/>
                    <a:pt x="9441" y="6478"/>
                  </a:cubicBezTo>
                  <a:cubicBezTo>
                    <a:pt x="9374" y="6578"/>
                    <a:pt x="9374" y="6712"/>
                    <a:pt x="9407" y="6812"/>
                  </a:cubicBezTo>
                  <a:cubicBezTo>
                    <a:pt x="9441" y="6878"/>
                    <a:pt x="9474" y="6912"/>
                    <a:pt x="9541" y="6945"/>
                  </a:cubicBezTo>
                  <a:lnTo>
                    <a:pt x="9741" y="7012"/>
                  </a:lnTo>
                  <a:cubicBezTo>
                    <a:pt x="9741" y="7079"/>
                    <a:pt x="9741" y="7145"/>
                    <a:pt x="9674" y="7179"/>
                  </a:cubicBezTo>
                  <a:lnTo>
                    <a:pt x="8774" y="8613"/>
                  </a:lnTo>
                  <a:cubicBezTo>
                    <a:pt x="8707" y="8746"/>
                    <a:pt x="8640" y="8780"/>
                    <a:pt x="8607" y="8780"/>
                  </a:cubicBezTo>
                  <a:lnTo>
                    <a:pt x="8373" y="8680"/>
                  </a:lnTo>
                  <a:cubicBezTo>
                    <a:pt x="8345" y="8674"/>
                    <a:pt x="8316" y="8671"/>
                    <a:pt x="8288" y="8671"/>
                  </a:cubicBezTo>
                  <a:cubicBezTo>
                    <a:pt x="8151" y="8671"/>
                    <a:pt x="8023" y="8736"/>
                    <a:pt x="7940" y="8846"/>
                  </a:cubicBezTo>
                  <a:cubicBezTo>
                    <a:pt x="7506" y="9347"/>
                    <a:pt x="7039" y="9814"/>
                    <a:pt x="6539" y="10247"/>
                  </a:cubicBezTo>
                  <a:cubicBezTo>
                    <a:pt x="6405" y="10348"/>
                    <a:pt x="6305" y="10514"/>
                    <a:pt x="6305" y="10681"/>
                  </a:cubicBezTo>
                  <a:lnTo>
                    <a:pt x="6305" y="10981"/>
                  </a:lnTo>
                  <a:cubicBezTo>
                    <a:pt x="6272" y="11115"/>
                    <a:pt x="6205" y="11215"/>
                    <a:pt x="6105" y="11282"/>
                  </a:cubicBezTo>
                  <a:lnTo>
                    <a:pt x="4837" y="12015"/>
                  </a:lnTo>
                  <a:lnTo>
                    <a:pt x="4804" y="12015"/>
                  </a:lnTo>
                  <a:lnTo>
                    <a:pt x="4804" y="11682"/>
                  </a:lnTo>
                  <a:cubicBezTo>
                    <a:pt x="4804" y="11615"/>
                    <a:pt x="4771" y="11515"/>
                    <a:pt x="4671" y="11482"/>
                  </a:cubicBezTo>
                  <a:cubicBezTo>
                    <a:pt x="4632" y="11443"/>
                    <a:pt x="4581" y="11426"/>
                    <a:pt x="4526" y="11426"/>
                  </a:cubicBezTo>
                  <a:cubicBezTo>
                    <a:pt x="4487" y="11426"/>
                    <a:pt x="4445" y="11435"/>
                    <a:pt x="4404" y="11448"/>
                  </a:cubicBezTo>
                  <a:cubicBezTo>
                    <a:pt x="3970" y="11615"/>
                    <a:pt x="3503" y="11682"/>
                    <a:pt x="3069" y="11682"/>
                  </a:cubicBezTo>
                  <a:cubicBezTo>
                    <a:pt x="2869" y="11682"/>
                    <a:pt x="2703" y="11782"/>
                    <a:pt x="2636" y="11915"/>
                  </a:cubicBezTo>
                  <a:lnTo>
                    <a:pt x="2402" y="12282"/>
                  </a:lnTo>
                  <a:cubicBezTo>
                    <a:pt x="2336" y="12382"/>
                    <a:pt x="2269" y="12416"/>
                    <a:pt x="2236" y="12416"/>
                  </a:cubicBezTo>
                  <a:lnTo>
                    <a:pt x="1335" y="12049"/>
                  </a:lnTo>
                  <a:cubicBezTo>
                    <a:pt x="1335" y="12015"/>
                    <a:pt x="1368" y="11949"/>
                    <a:pt x="1402" y="11882"/>
                  </a:cubicBezTo>
                  <a:lnTo>
                    <a:pt x="1602" y="11548"/>
                  </a:lnTo>
                  <a:cubicBezTo>
                    <a:pt x="1735" y="11415"/>
                    <a:pt x="1735" y="11215"/>
                    <a:pt x="1602" y="11081"/>
                  </a:cubicBezTo>
                  <a:cubicBezTo>
                    <a:pt x="1335" y="10781"/>
                    <a:pt x="1168" y="10448"/>
                    <a:pt x="1068" y="10047"/>
                  </a:cubicBezTo>
                  <a:cubicBezTo>
                    <a:pt x="1035" y="9981"/>
                    <a:pt x="1001" y="9914"/>
                    <a:pt x="935" y="9881"/>
                  </a:cubicBezTo>
                  <a:cubicBezTo>
                    <a:pt x="901" y="9847"/>
                    <a:pt x="835" y="9847"/>
                    <a:pt x="801" y="9847"/>
                  </a:cubicBezTo>
                  <a:cubicBezTo>
                    <a:pt x="768" y="9881"/>
                    <a:pt x="701" y="9914"/>
                    <a:pt x="668" y="9947"/>
                  </a:cubicBezTo>
                  <a:lnTo>
                    <a:pt x="334" y="10114"/>
                  </a:lnTo>
                  <a:lnTo>
                    <a:pt x="301" y="10114"/>
                  </a:lnTo>
                  <a:lnTo>
                    <a:pt x="301" y="8846"/>
                  </a:lnTo>
                  <a:cubicBezTo>
                    <a:pt x="301" y="8746"/>
                    <a:pt x="368" y="8613"/>
                    <a:pt x="501" y="8580"/>
                  </a:cubicBezTo>
                  <a:lnTo>
                    <a:pt x="801" y="8379"/>
                  </a:lnTo>
                  <a:cubicBezTo>
                    <a:pt x="935" y="8279"/>
                    <a:pt x="1068" y="8146"/>
                    <a:pt x="1101" y="7979"/>
                  </a:cubicBezTo>
                  <a:cubicBezTo>
                    <a:pt x="1201" y="7379"/>
                    <a:pt x="1402" y="6778"/>
                    <a:pt x="1668" y="6245"/>
                  </a:cubicBezTo>
                  <a:cubicBezTo>
                    <a:pt x="1702" y="6145"/>
                    <a:pt x="1735" y="6011"/>
                    <a:pt x="1702" y="5911"/>
                  </a:cubicBezTo>
                  <a:cubicBezTo>
                    <a:pt x="1668" y="5844"/>
                    <a:pt x="1635" y="5811"/>
                    <a:pt x="1568" y="5778"/>
                  </a:cubicBezTo>
                  <a:lnTo>
                    <a:pt x="1368" y="5711"/>
                  </a:lnTo>
                  <a:cubicBezTo>
                    <a:pt x="1335" y="5644"/>
                    <a:pt x="1368" y="5577"/>
                    <a:pt x="1402" y="5544"/>
                  </a:cubicBezTo>
                  <a:lnTo>
                    <a:pt x="2302" y="4110"/>
                  </a:lnTo>
                  <a:cubicBezTo>
                    <a:pt x="2336" y="4043"/>
                    <a:pt x="2402" y="3976"/>
                    <a:pt x="2502" y="3943"/>
                  </a:cubicBezTo>
                  <a:lnTo>
                    <a:pt x="2703" y="4043"/>
                  </a:lnTo>
                  <a:cubicBezTo>
                    <a:pt x="2737" y="4049"/>
                    <a:pt x="2770" y="4052"/>
                    <a:pt x="2802" y="4052"/>
                  </a:cubicBezTo>
                  <a:cubicBezTo>
                    <a:pt x="2958" y="4052"/>
                    <a:pt x="3087" y="3987"/>
                    <a:pt x="3170" y="3876"/>
                  </a:cubicBezTo>
                  <a:cubicBezTo>
                    <a:pt x="3570" y="3343"/>
                    <a:pt x="4037" y="2876"/>
                    <a:pt x="4537" y="2442"/>
                  </a:cubicBezTo>
                  <a:cubicBezTo>
                    <a:pt x="4671" y="2342"/>
                    <a:pt x="4771" y="2175"/>
                    <a:pt x="4771" y="2008"/>
                  </a:cubicBezTo>
                  <a:lnTo>
                    <a:pt x="4771" y="1708"/>
                  </a:lnTo>
                  <a:cubicBezTo>
                    <a:pt x="4804" y="1575"/>
                    <a:pt x="4871" y="1475"/>
                    <a:pt x="4971" y="1408"/>
                  </a:cubicBezTo>
                  <a:lnTo>
                    <a:pt x="6238" y="674"/>
                  </a:lnTo>
                  <a:lnTo>
                    <a:pt x="6272" y="674"/>
                  </a:lnTo>
                  <a:lnTo>
                    <a:pt x="6272" y="1008"/>
                  </a:lnTo>
                  <a:cubicBezTo>
                    <a:pt x="6272" y="1074"/>
                    <a:pt x="6305" y="1174"/>
                    <a:pt x="6372" y="1208"/>
                  </a:cubicBezTo>
                  <a:cubicBezTo>
                    <a:pt x="6430" y="1247"/>
                    <a:pt x="6489" y="1263"/>
                    <a:pt x="6541" y="1263"/>
                  </a:cubicBezTo>
                  <a:cubicBezTo>
                    <a:pt x="6578" y="1263"/>
                    <a:pt x="6611" y="1255"/>
                    <a:pt x="6639" y="1241"/>
                  </a:cubicBezTo>
                  <a:cubicBezTo>
                    <a:pt x="7028" y="1102"/>
                    <a:pt x="7394" y="1033"/>
                    <a:pt x="7775" y="1033"/>
                  </a:cubicBezTo>
                  <a:cubicBezTo>
                    <a:pt x="7852" y="1033"/>
                    <a:pt x="7928" y="1035"/>
                    <a:pt x="8006" y="1041"/>
                  </a:cubicBezTo>
                  <a:cubicBezTo>
                    <a:pt x="8206" y="1008"/>
                    <a:pt x="8340" y="907"/>
                    <a:pt x="8440" y="774"/>
                  </a:cubicBezTo>
                  <a:lnTo>
                    <a:pt x="8640" y="407"/>
                  </a:lnTo>
                  <a:cubicBezTo>
                    <a:pt x="8707" y="340"/>
                    <a:pt x="8774" y="274"/>
                    <a:pt x="8840" y="274"/>
                  </a:cubicBezTo>
                  <a:close/>
                  <a:moveTo>
                    <a:pt x="8885" y="0"/>
                  </a:moveTo>
                  <a:cubicBezTo>
                    <a:pt x="8683" y="0"/>
                    <a:pt x="8494" y="99"/>
                    <a:pt x="8407" y="274"/>
                  </a:cubicBezTo>
                  <a:lnTo>
                    <a:pt x="8206" y="641"/>
                  </a:lnTo>
                  <a:cubicBezTo>
                    <a:pt x="8140" y="741"/>
                    <a:pt x="8073" y="774"/>
                    <a:pt x="8040" y="774"/>
                  </a:cubicBezTo>
                  <a:cubicBezTo>
                    <a:pt x="7958" y="769"/>
                    <a:pt x="7878" y="766"/>
                    <a:pt x="7799" y="766"/>
                  </a:cubicBezTo>
                  <a:cubicBezTo>
                    <a:pt x="7388" y="766"/>
                    <a:pt x="6997" y="840"/>
                    <a:pt x="6605" y="1008"/>
                  </a:cubicBezTo>
                  <a:lnTo>
                    <a:pt x="6605" y="707"/>
                  </a:lnTo>
                  <a:cubicBezTo>
                    <a:pt x="6605" y="574"/>
                    <a:pt x="6539" y="474"/>
                    <a:pt x="6439" y="440"/>
                  </a:cubicBezTo>
                  <a:cubicBezTo>
                    <a:pt x="6389" y="407"/>
                    <a:pt x="6330" y="390"/>
                    <a:pt x="6272" y="390"/>
                  </a:cubicBezTo>
                  <a:cubicBezTo>
                    <a:pt x="6213" y="390"/>
                    <a:pt x="6155" y="407"/>
                    <a:pt x="6105" y="440"/>
                  </a:cubicBezTo>
                  <a:lnTo>
                    <a:pt x="4837" y="1208"/>
                  </a:lnTo>
                  <a:cubicBezTo>
                    <a:pt x="4637" y="1308"/>
                    <a:pt x="4504" y="1508"/>
                    <a:pt x="4504" y="1741"/>
                  </a:cubicBezTo>
                  <a:lnTo>
                    <a:pt x="4504" y="2042"/>
                  </a:lnTo>
                  <a:cubicBezTo>
                    <a:pt x="4470" y="2108"/>
                    <a:pt x="4437" y="2208"/>
                    <a:pt x="4370" y="2242"/>
                  </a:cubicBezTo>
                  <a:cubicBezTo>
                    <a:pt x="3837" y="2675"/>
                    <a:pt x="3370" y="3142"/>
                    <a:pt x="2936" y="3676"/>
                  </a:cubicBezTo>
                  <a:cubicBezTo>
                    <a:pt x="2903" y="3709"/>
                    <a:pt x="2869" y="3743"/>
                    <a:pt x="2836" y="3776"/>
                  </a:cubicBezTo>
                  <a:lnTo>
                    <a:pt x="2602" y="3676"/>
                  </a:lnTo>
                  <a:cubicBezTo>
                    <a:pt x="2561" y="3664"/>
                    <a:pt x="2520" y="3659"/>
                    <a:pt x="2479" y="3659"/>
                  </a:cubicBezTo>
                  <a:cubicBezTo>
                    <a:pt x="2290" y="3659"/>
                    <a:pt x="2118" y="3778"/>
                    <a:pt x="2035" y="3943"/>
                  </a:cubicBezTo>
                  <a:lnTo>
                    <a:pt x="1135" y="5377"/>
                  </a:lnTo>
                  <a:cubicBezTo>
                    <a:pt x="1068" y="5477"/>
                    <a:pt x="1035" y="5644"/>
                    <a:pt x="1068" y="5778"/>
                  </a:cubicBezTo>
                  <a:cubicBezTo>
                    <a:pt x="1101" y="5878"/>
                    <a:pt x="1135" y="5911"/>
                    <a:pt x="1201" y="5944"/>
                  </a:cubicBezTo>
                  <a:lnTo>
                    <a:pt x="1402" y="6044"/>
                  </a:lnTo>
                  <a:cubicBezTo>
                    <a:pt x="1402" y="6078"/>
                    <a:pt x="1402" y="6078"/>
                    <a:pt x="1402" y="6111"/>
                  </a:cubicBezTo>
                  <a:cubicBezTo>
                    <a:pt x="1135" y="6678"/>
                    <a:pt x="935" y="7279"/>
                    <a:pt x="801" y="7912"/>
                  </a:cubicBezTo>
                  <a:cubicBezTo>
                    <a:pt x="768" y="7979"/>
                    <a:pt x="701" y="8079"/>
                    <a:pt x="634" y="8113"/>
                  </a:cubicBezTo>
                  <a:lnTo>
                    <a:pt x="334" y="8279"/>
                  </a:lnTo>
                  <a:cubicBezTo>
                    <a:pt x="134" y="8413"/>
                    <a:pt x="1" y="8613"/>
                    <a:pt x="1" y="8846"/>
                  </a:cubicBezTo>
                  <a:lnTo>
                    <a:pt x="1" y="10114"/>
                  </a:lnTo>
                  <a:cubicBezTo>
                    <a:pt x="1" y="10214"/>
                    <a:pt x="34" y="10314"/>
                    <a:pt x="134" y="10381"/>
                  </a:cubicBezTo>
                  <a:cubicBezTo>
                    <a:pt x="172" y="10406"/>
                    <a:pt x="215" y="10417"/>
                    <a:pt x="260" y="10417"/>
                  </a:cubicBezTo>
                  <a:cubicBezTo>
                    <a:pt x="331" y="10417"/>
                    <a:pt x="406" y="10389"/>
                    <a:pt x="468" y="10348"/>
                  </a:cubicBezTo>
                  <a:lnTo>
                    <a:pt x="801" y="10181"/>
                  </a:lnTo>
                  <a:cubicBezTo>
                    <a:pt x="901" y="10581"/>
                    <a:pt x="1101" y="10981"/>
                    <a:pt x="1402" y="11282"/>
                  </a:cubicBezTo>
                  <a:cubicBezTo>
                    <a:pt x="1402" y="11315"/>
                    <a:pt x="1368" y="11382"/>
                    <a:pt x="1368" y="11415"/>
                  </a:cubicBezTo>
                  <a:lnTo>
                    <a:pt x="1135" y="11749"/>
                  </a:lnTo>
                  <a:cubicBezTo>
                    <a:pt x="1035" y="11882"/>
                    <a:pt x="1001" y="12015"/>
                    <a:pt x="1068" y="12182"/>
                  </a:cubicBezTo>
                  <a:cubicBezTo>
                    <a:pt x="1068" y="12249"/>
                    <a:pt x="1135" y="12316"/>
                    <a:pt x="1201" y="12349"/>
                  </a:cubicBezTo>
                  <a:lnTo>
                    <a:pt x="2102" y="12716"/>
                  </a:lnTo>
                  <a:lnTo>
                    <a:pt x="2236" y="12716"/>
                  </a:lnTo>
                  <a:cubicBezTo>
                    <a:pt x="2402" y="12716"/>
                    <a:pt x="2569" y="12582"/>
                    <a:pt x="2669" y="12449"/>
                  </a:cubicBezTo>
                  <a:lnTo>
                    <a:pt x="2869" y="12082"/>
                  </a:lnTo>
                  <a:cubicBezTo>
                    <a:pt x="2903" y="12015"/>
                    <a:pt x="2969" y="11982"/>
                    <a:pt x="3036" y="11982"/>
                  </a:cubicBezTo>
                  <a:cubicBezTo>
                    <a:pt x="3536" y="11982"/>
                    <a:pt x="4003" y="11882"/>
                    <a:pt x="4470" y="11749"/>
                  </a:cubicBezTo>
                  <a:lnTo>
                    <a:pt x="4470" y="12015"/>
                  </a:lnTo>
                  <a:cubicBezTo>
                    <a:pt x="4470" y="12115"/>
                    <a:pt x="4537" y="12216"/>
                    <a:pt x="4637" y="12282"/>
                  </a:cubicBezTo>
                  <a:cubicBezTo>
                    <a:pt x="4679" y="12296"/>
                    <a:pt x="4726" y="12304"/>
                    <a:pt x="4774" y="12304"/>
                  </a:cubicBezTo>
                  <a:cubicBezTo>
                    <a:pt x="4842" y="12304"/>
                    <a:pt x="4912" y="12288"/>
                    <a:pt x="4971" y="12249"/>
                  </a:cubicBezTo>
                  <a:lnTo>
                    <a:pt x="6238" y="11515"/>
                  </a:lnTo>
                  <a:cubicBezTo>
                    <a:pt x="6439" y="11382"/>
                    <a:pt x="6539" y="11181"/>
                    <a:pt x="6572" y="10981"/>
                  </a:cubicBezTo>
                  <a:lnTo>
                    <a:pt x="6572" y="10648"/>
                  </a:lnTo>
                  <a:cubicBezTo>
                    <a:pt x="6572" y="10581"/>
                    <a:pt x="6639" y="10514"/>
                    <a:pt x="6705" y="10448"/>
                  </a:cubicBezTo>
                  <a:cubicBezTo>
                    <a:pt x="7206" y="10014"/>
                    <a:pt x="7706" y="9547"/>
                    <a:pt x="8140" y="9013"/>
                  </a:cubicBezTo>
                  <a:cubicBezTo>
                    <a:pt x="8173" y="8980"/>
                    <a:pt x="8206" y="8947"/>
                    <a:pt x="8240" y="8947"/>
                  </a:cubicBezTo>
                  <a:lnTo>
                    <a:pt x="8473" y="9047"/>
                  </a:lnTo>
                  <a:cubicBezTo>
                    <a:pt x="8498" y="9051"/>
                    <a:pt x="8524" y="9053"/>
                    <a:pt x="8550" y="9053"/>
                  </a:cubicBezTo>
                  <a:cubicBezTo>
                    <a:pt x="8730" y="9053"/>
                    <a:pt x="8919" y="8951"/>
                    <a:pt x="9007" y="8746"/>
                  </a:cubicBezTo>
                  <a:lnTo>
                    <a:pt x="9941" y="7345"/>
                  </a:lnTo>
                  <a:cubicBezTo>
                    <a:pt x="10041" y="7245"/>
                    <a:pt x="10074" y="7079"/>
                    <a:pt x="10041" y="6945"/>
                  </a:cubicBezTo>
                  <a:cubicBezTo>
                    <a:pt x="10008" y="6878"/>
                    <a:pt x="9941" y="6812"/>
                    <a:pt x="9874" y="6778"/>
                  </a:cubicBezTo>
                  <a:lnTo>
                    <a:pt x="9708" y="6712"/>
                  </a:lnTo>
                  <a:cubicBezTo>
                    <a:pt x="9674" y="6678"/>
                    <a:pt x="9674" y="6645"/>
                    <a:pt x="9708" y="6612"/>
                  </a:cubicBezTo>
                  <a:cubicBezTo>
                    <a:pt x="9974" y="6044"/>
                    <a:pt x="10175" y="5444"/>
                    <a:pt x="10275" y="4810"/>
                  </a:cubicBezTo>
                  <a:cubicBezTo>
                    <a:pt x="10308" y="4744"/>
                    <a:pt x="10375" y="4677"/>
                    <a:pt x="10441" y="4610"/>
                  </a:cubicBezTo>
                  <a:lnTo>
                    <a:pt x="10742" y="4443"/>
                  </a:lnTo>
                  <a:cubicBezTo>
                    <a:pt x="10942" y="4310"/>
                    <a:pt x="11075" y="4110"/>
                    <a:pt x="11075" y="3910"/>
                  </a:cubicBezTo>
                  <a:lnTo>
                    <a:pt x="11075" y="2609"/>
                  </a:lnTo>
                  <a:cubicBezTo>
                    <a:pt x="11075" y="2509"/>
                    <a:pt x="11042" y="2409"/>
                    <a:pt x="10942" y="2342"/>
                  </a:cubicBezTo>
                  <a:cubicBezTo>
                    <a:pt x="10900" y="2328"/>
                    <a:pt x="10853" y="2320"/>
                    <a:pt x="10805" y="2320"/>
                  </a:cubicBezTo>
                  <a:cubicBezTo>
                    <a:pt x="10737" y="2320"/>
                    <a:pt x="10667" y="2336"/>
                    <a:pt x="10608" y="2375"/>
                  </a:cubicBezTo>
                  <a:lnTo>
                    <a:pt x="10275" y="2575"/>
                  </a:lnTo>
                  <a:cubicBezTo>
                    <a:pt x="10175" y="2142"/>
                    <a:pt x="9974" y="1775"/>
                    <a:pt x="9674" y="1475"/>
                  </a:cubicBezTo>
                  <a:cubicBezTo>
                    <a:pt x="9674" y="1408"/>
                    <a:pt x="9708" y="1374"/>
                    <a:pt x="9708" y="1341"/>
                  </a:cubicBezTo>
                  <a:lnTo>
                    <a:pt x="9941" y="974"/>
                  </a:lnTo>
                  <a:cubicBezTo>
                    <a:pt x="10041" y="874"/>
                    <a:pt x="10041" y="707"/>
                    <a:pt x="10041" y="574"/>
                  </a:cubicBezTo>
                  <a:cubicBezTo>
                    <a:pt x="10008" y="507"/>
                    <a:pt x="9941" y="440"/>
                    <a:pt x="9874" y="407"/>
                  </a:cubicBezTo>
                  <a:lnTo>
                    <a:pt x="8974" y="7"/>
                  </a:lnTo>
                  <a:cubicBezTo>
                    <a:pt x="8944" y="3"/>
                    <a:pt x="8914" y="0"/>
                    <a:pt x="8885"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80"/>
            <p:cNvSpPr/>
            <p:nvPr/>
          </p:nvSpPr>
          <p:spPr>
            <a:xfrm>
              <a:off x="2936425" y="2435975"/>
              <a:ext cx="1337650" cy="851850"/>
            </a:xfrm>
            <a:custGeom>
              <a:rect b="b" l="l" r="r" t="t"/>
              <a:pathLst>
                <a:path extrusionOk="0" h="34074" w="53506">
                  <a:moveTo>
                    <a:pt x="51171" y="449"/>
                  </a:moveTo>
                  <a:cubicBezTo>
                    <a:pt x="52205" y="449"/>
                    <a:pt x="53072" y="1317"/>
                    <a:pt x="53072" y="2351"/>
                  </a:cubicBezTo>
                  <a:cubicBezTo>
                    <a:pt x="53072" y="3818"/>
                    <a:pt x="52272" y="5186"/>
                    <a:pt x="51037" y="5920"/>
                  </a:cubicBezTo>
                  <a:lnTo>
                    <a:pt x="3303" y="33373"/>
                  </a:lnTo>
                  <a:cubicBezTo>
                    <a:pt x="3000" y="33549"/>
                    <a:pt x="2677" y="33629"/>
                    <a:pt x="2362" y="33629"/>
                  </a:cubicBezTo>
                  <a:cubicBezTo>
                    <a:pt x="1362" y="33629"/>
                    <a:pt x="443" y="32821"/>
                    <a:pt x="468" y="31705"/>
                  </a:cubicBezTo>
                  <a:cubicBezTo>
                    <a:pt x="468" y="30237"/>
                    <a:pt x="1235" y="28903"/>
                    <a:pt x="2503" y="28169"/>
                  </a:cubicBezTo>
                  <a:lnTo>
                    <a:pt x="50203" y="716"/>
                  </a:lnTo>
                  <a:cubicBezTo>
                    <a:pt x="50470" y="549"/>
                    <a:pt x="50804" y="449"/>
                    <a:pt x="51137" y="449"/>
                  </a:cubicBezTo>
                  <a:close/>
                  <a:moveTo>
                    <a:pt x="51136" y="1"/>
                  </a:moveTo>
                  <a:cubicBezTo>
                    <a:pt x="50746" y="1"/>
                    <a:pt x="50347" y="99"/>
                    <a:pt x="49970" y="316"/>
                  </a:cubicBezTo>
                  <a:lnTo>
                    <a:pt x="2269" y="27802"/>
                  </a:lnTo>
                  <a:cubicBezTo>
                    <a:pt x="868" y="28603"/>
                    <a:pt x="1" y="30104"/>
                    <a:pt x="1" y="31705"/>
                  </a:cubicBezTo>
                  <a:cubicBezTo>
                    <a:pt x="1" y="32539"/>
                    <a:pt x="468" y="33339"/>
                    <a:pt x="1202" y="33740"/>
                  </a:cubicBezTo>
                  <a:cubicBezTo>
                    <a:pt x="1535" y="33940"/>
                    <a:pt x="1936" y="34073"/>
                    <a:pt x="2369" y="34073"/>
                  </a:cubicBezTo>
                  <a:cubicBezTo>
                    <a:pt x="2770" y="34073"/>
                    <a:pt x="3170" y="33973"/>
                    <a:pt x="3537" y="33740"/>
                  </a:cubicBezTo>
                  <a:lnTo>
                    <a:pt x="51237" y="6287"/>
                  </a:lnTo>
                  <a:cubicBezTo>
                    <a:pt x="52638" y="5486"/>
                    <a:pt x="53506" y="3985"/>
                    <a:pt x="53506" y="2384"/>
                  </a:cubicBezTo>
                  <a:cubicBezTo>
                    <a:pt x="53506" y="990"/>
                    <a:pt x="52370" y="1"/>
                    <a:pt x="5113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80"/>
            <p:cNvSpPr/>
            <p:nvPr/>
          </p:nvSpPr>
          <p:spPr>
            <a:xfrm>
              <a:off x="2967300" y="2729050"/>
              <a:ext cx="778075" cy="527100"/>
            </a:xfrm>
            <a:custGeom>
              <a:rect b="b" l="l" r="r" t="t"/>
              <a:pathLst>
                <a:path extrusionOk="0" h="21084" w="31123">
                  <a:moveTo>
                    <a:pt x="31122" y="1"/>
                  </a:moveTo>
                  <a:lnTo>
                    <a:pt x="1501" y="17047"/>
                  </a:lnTo>
                  <a:cubicBezTo>
                    <a:pt x="567" y="17580"/>
                    <a:pt x="0" y="18548"/>
                    <a:pt x="0" y="19615"/>
                  </a:cubicBezTo>
                  <a:cubicBezTo>
                    <a:pt x="0" y="20473"/>
                    <a:pt x="707" y="21083"/>
                    <a:pt x="1470" y="21083"/>
                  </a:cubicBezTo>
                  <a:cubicBezTo>
                    <a:pt x="1716" y="21083"/>
                    <a:pt x="1966" y="21020"/>
                    <a:pt x="2202" y="20883"/>
                  </a:cubicBezTo>
                  <a:lnTo>
                    <a:pt x="31122" y="4237"/>
                  </a:lnTo>
                  <a:lnTo>
                    <a:pt x="31122"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80"/>
            <p:cNvSpPr/>
            <p:nvPr/>
          </p:nvSpPr>
          <p:spPr>
            <a:xfrm>
              <a:off x="3335875" y="2744900"/>
              <a:ext cx="77600" cy="122050"/>
            </a:xfrm>
            <a:custGeom>
              <a:rect b="b" l="l" r="r" t="t"/>
              <a:pathLst>
                <a:path extrusionOk="0" h="4882" w="3104">
                  <a:moveTo>
                    <a:pt x="3103" y="1"/>
                  </a:moveTo>
                  <a:lnTo>
                    <a:pt x="2603" y="301"/>
                  </a:lnTo>
                  <a:lnTo>
                    <a:pt x="2603" y="2369"/>
                  </a:lnTo>
                  <a:cubicBezTo>
                    <a:pt x="2603" y="2736"/>
                    <a:pt x="2503" y="3103"/>
                    <a:pt x="2336" y="3403"/>
                  </a:cubicBezTo>
                  <a:cubicBezTo>
                    <a:pt x="2136" y="3703"/>
                    <a:pt x="1869" y="3970"/>
                    <a:pt x="1569" y="4137"/>
                  </a:cubicBezTo>
                  <a:cubicBezTo>
                    <a:pt x="1333" y="4272"/>
                    <a:pt x="1139" y="4338"/>
                    <a:pt x="985" y="4338"/>
                  </a:cubicBezTo>
                  <a:cubicBezTo>
                    <a:pt x="682" y="4338"/>
                    <a:pt x="535" y="4079"/>
                    <a:pt x="535" y="3570"/>
                  </a:cubicBezTo>
                  <a:lnTo>
                    <a:pt x="535" y="1468"/>
                  </a:lnTo>
                  <a:lnTo>
                    <a:pt x="1" y="1769"/>
                  </a:lnTo>
                  <a:lnTo>
                    <a:pt x="1" y="3870"/>
                  </a:lnTo>
                  <a:cubicBezTo>
                    <a:pt x="1" y="4371"/>
                    <a:pt x="134" y="4704"/>
                    <a:pt x="435" y="4838"/>
                  </a:cubicBezTo>
                  <a:cubicBezTo>
                    <a:pt x="512" y="4867"/>
                    <a:pt x="599" y="4882"/>
                    <a:pt x="693" y="4882"/>
                  </a:cubicBezTo>
                  <a:cubicBezTo>
                    <a:pt x="924" y="4882"/>
                    <a:pt x="1205" y="4793"/>
                    <a:pt x="1535" y="4604"/>
                  </a:cubicBezTo>
                  <a:cubicBezTo>
                    <a:pt x="2002" y="4337"/>
                    <a:pt x="2403" y="3970"/>
                    <a:pt x="2670" y="3537"/>
                  </a:cubicBezTo>
                  <a:cubicBezTo>
                    <a:pt x="2970" y="3103"/>
                    <a:pt x="3103" y="2603"/>
                    <a:pt x="3103" y="2102"/>
                  </a:cubicBezTo>
                  <a:lnTo>
                    <a:pt x="3103"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80"/>
            <p:cNvSpPr/>
            <p:nvPr/>
          </p:nvSpPr>
          <p:spPr>
            <a:xfrm>
              <a:off x="3440950" y="2700550"/>
              <a:ext cx="74250" cy="120275"/>
            </a:xfrm>
            <a:custGeom>
              <a:rect b="b" l="l" r="r" t="t"/>
              <a:pathLst>
                <a:path extrusionOk="0" h="4811" w="2970">
                  <a:moveTo>
                    <a:pt x="2022" y="566"/>
                  </a:moveTo>
                  <a:cubicBezTo>
                    <a:pt x="2070" y="566"/>
                    <a:pt x="2119" y="568"/>
                    <a:pt x="2169" y="574"/>
                  </a:cubicBezTo>
                  <a:cubicBezTo>
                    <a:pt x="2336" y="607"/>
                    <a:pt x="2436" y="741"/>
                    <a:pt x="2436" y="1008"/>
                  </a:cubicBezTo>
                  <a:cubicBezTo>
                    <a:pt x="2403" y="1274"/>
                    <a:pt x="2336" y="1541"/>
                    <a:pt x="2169" y="1775"/>
                  </a:cubicBezTo>
                  <a:lnTo>
                    <a:pt x="2136" y="1775"/>
                  </a:lnTo>
                  <a:cubicBezTo>
                    <a:pt x="1936" y="2042"/>
                    <a:pt x="1702" y="2275"/>
                    <a:pt x="1402" y="2442"/>
                  </a:cubicBezTo>
                  <a:lnTo>
                    <a:pt x="501" y="2942"/>
                  </a:lnTo>
                  <a:lnTo>
                    <a:pt x="501" y="1308"/>
                  </a:lnTo>
                  <a:lnTo>
                    <a:pt x="1402" y="774"/>
                  </a:lnTo>
                  <a:cubicBezTo>
                    <a:pt x="1569" y="635"/>
                    <a:pt x="1782" y="566"/>
                    <a:pt x="2022" y="566"/>
                  </a:cubicBezTo>
                  <a:close/>
                  <a:moveTo>
                    <a:pt x="2388" y="1"/>
                  </a:moveTo>
                  <a:cubicBezTo>
                    <a:pt x="2038" y="1"/>
                    <a:pt x="1694" y="106"/>
                    <a:pt x="1402" y="340"/>
                  </a:cubicBezTo>
                  <a:lnTo>
                    <a:pt x="1" y="1174"/>
                  </a:lnTo>
                  <a:lnTo>
                    <a:pt x="1" y="4810"/>
                  </a:lnTo>
                  <a:lnTo>
                    <a:pt x="501" y="4510"/>
                  </a:lnTo>
                  <a:lnTo>
                    <a:pt x="501" y="3409"/>
                  </a:lnTo>
                  <a:lnTo>
                    <a:pt x="1402" y="2876"/>
                  </a:lnTo>
                  <a:cubicBezTo>
                    <a:pt x="1869" y="2642"/>
                    <a:pt x="2236" y="2308"/>
                    <a:pt x="2536" y="1875"/>
                  </a:cubicBezTo>
                  <a:cubicBezTo>
                    <a:pt x="2803" y="1541"/>
                    <a:pt x="2936" y="1141"/>
                    <a:pt x="2970" y="707"/>
                  </a:cubicBezTo>
                  <a:cubicBezTo>
                    <a:pt x="2970" y="307"/>
                    <a:pt x="2803" y="74"/>
                    <a:pt x="2536" y="7"/>
                  </a:cubicBezTo>
                  <a:cubicBezTo>
                    <a:pt x="2487" y="3"/>
                    <a:pt x="2438" y="1"/>
                    <a:pt x="238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80"/>
            <p:cNvSpPr/>
            <p:nvPr/>
          </p:nvSpPr>
          <p:spPr>
            <a:xfrm>
              <a:off x="3533525" y="2643850"/>
              <a:ext cx="88425" cy="123600"/>
            </a:xfrm>
            <a:custGeom>
              <a:rect b="b" l="l" r="r" t="t"/>
              <a:pathLst>
                <a:path extrusionOk="0" h="4944" w="3537">
                  <a:moveTo>
                    <a:pt x="2402" y="565"/>
                  </a:moveTo>
                  <a:cubicBezTo>
                    <a:pt x="2559" y="565"/>
                    <a:pt x="2692" y="630"/>
                    <a:pt x="2803" y="740"/>
                  </a:cubicBezTo>
                  <a:cubicBezTo>
                    <a:pt x="2936" y="907"/>
                    <a:pt x="3003" y="1141"/>
                    <a:pt x="3003" y="1341"/>
                  </a:cubicBezTo>
                  <a:cubicBezTo>
                    <a:pt x="3003" y="1641"/>
                    <a:pt x="2936" y="1941"/>
                    <a:pt x="2803" y="2175"/>
                  </a:cubicBezTo>
                  <a:cubicBezTo>
                    <a:pt x="2669" y="2475"/>
                    <a:pt x="2502" y="2742"/>
                    <a:pt x="2302" y="2975"/>
                  </a:cubicBezTo>
                  <a:cubicBezTo>
                    <a:pt x="2069" y="3209"/>
                    <a:pt x="1802" y="3442"/>
                    <a:pt x="1502" y="3609"/>
                  </a:cubicBezTo>
                  <a:lnTo>
                    <a:pt x="534" y="4176"/>
                  </a:lnTo>
                  <a:lnTo>
                    <a:pt x="534" y="1408"/>
                  </a:lnTo>
                  <a:lnTo>
                    <a:pt x="1502" y="840"/>
                  </a:lnTo>
                  <a:cubicBezTo>
                    <a:pt x="1735" y="674"/>
                    <a:pt x="2002" y="574"/>
                    <a:pt x="2302" y="574"/>
                  </a:cubicBezTo>
                  <a:cubicBezTo>
                    <a:pt x="2337" y="568"/>
                    <a:pt x="2370" y="565"/>
                    <a:pt x="2402" y="565"/>
                  </a:cubicBezTo>
                  <a:close/>
                  <a:moveTo>
                    <a:pt x="2672" y="0"/>
                  </a:moveTo>
                  <a:cubicBezTo>
                    <a:pt x="2638" y="0"/>
                    <a:pt x="2604" y="2"/>
                    <a:pt x="2569" y="7"/>
                  </a:cubicBezTo>
                  <a:cubicBezTo>
                    <a:pt x="2202" y="40"/>
                    <a:pt x="1869" y="173"/>
                    <a:pt x="1535" y="373"/>
                  </a:cubicBezTo>
                  <a:lnTo>
                    <a:pt x="1" y="1274"/>
                  </a:lnTo>
                  <a:lnTo>
                    <a:pt x="1" y="4943"/>
                  </a:lnTo>
                  <a:lnTo>
                    <a:pt x="1535" y="4043"/>
                  </a:lnTo>
                  <a:cubicBezTo>
                    <a:pt x="1935" y="3809"/>
                    <a:pt x="2269" y="3542"/>
                    <a:pt x="2569" y="3209"/>
                  </a:cubicBezTo>
                  <a:cubicBezTo>
                    <a:pt x="2869" y="2909"/>
                    <a:pt x="3103" y="2542"/>
                    <a:pt x="3270" y="2175"/>
                  </a:cubicBezTo>
                  <a:cubicBezTo>
                    <a:pt x="3436" y="1808"/>
                    <a:pt x="3503" y="1441"/>
                    <a:pt x="3536" y="1074"/>
                  </a:cubicBezTo>
                  <a:cubicBezTo>
                    <a:pt x="3536" y="774"/>
                    <a:pt x="3470" y="474"/>
                    <a:pt x="3270" y="240"/>
                  </a:cubicBezTo>
                  <a:cubicBezTo>
                    <a:pt x="3124" y="95"/>
                    <a:pt x="2903" y="0"/>
                    <a:pt x="267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80"/>
            <p:cNvSpPr/>
            <p:nvPr/>
          </p:nvSpPr>
          <p:spPr>
            <a:xfrm>
              <a:off x="3626100" y="2590625"/>
              <a:ext cx="96750" cy="123450"/>
            </a:xfrm>
            <a:custGeom>
              <a:rect b="b" l="l" r="r" t="t"/>
              <a:pathLst>
                <a:path extrusionOk="0" h="4938" w="3870">
                  <a:moveTo>
                    <a:pt x="1935" y="668"/>
                  </a:moveTo>
                  <a:lnTo>
                    <a:pt x="2736" y="2002"/>
                  </a:lnTo>
                  <a:lnTo>
                    <a:pt x="1134" y="2936"/>
                  </a:lnTo>
                  <a:lnTo>
                    <a:pt x="1935" y="668"/>
                  </a:lnTo>
                  <a:close/>
                  <a:moveTo>
                    <a:pt x="2202" y="1"/>
                  </a:moveTo>
                  <a:lnTo>
                    <a:pt x="1668" y="301"/>
                  </a:lnTo>
                  <a:lnTo>
                    <a:pt x="0" y="4938"/>
                  </a:lnTo>
                  <a:lnTo>
                    <a:pt x="567" y="4604"/>
                  </a:lnTo>
                  <a:lnTo>
                    <a:pt x="968" y="3470"/>
                  </a:lnTo>
                  <a:lnTo>
                    <a:pt x="2902" y="2336"/>
                  </a:lnTo>
                  <a:lnTo>
                    <a:pt x="3336" y="3036"/>
                  </a:lnTo>
                  <a:lnTo>
                    <a:pt x="3870" y="2703"/>
                  </a:lnTo>
                  <a:lnTo>
                    <a:pt x="2202"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80"/>
            <p:cNvSpPr/>
            <p:nvPr/>
          </p:nvSpPr>
          <p:spPr>
            <a:xfrm>
              <a:off x="3718650" y="2524750"/>
              <a:ext cx="75925" cy="117600"/>
            </a:xfrm>
            <a:custGeom>
              <a:rect b="b" l="l" r="r" t="t"/>
              <a:pathLst>
                <a:path extrusionOk="0" h="4704" w="3037">
                  <a:moveTo>
                    <a:pt x="3036" y="0"/>
                  </a:moveTo>
                  <a:lnTo>
                    <a:pt x="1" y="1768"/>
                  </a:lnTo>
                  <a:lnTo>
                    <a:pt x="1" y="2202"/>
                  </a:lnTo>
                  <a:lnTo>
                    <a:pt x="1235" y="1502"/>
                  </a:lnTo>
                  <a:lnTo>
                    <a:pt x="1235" y="4704"/>
                  </a:lnTo>
                  <a:lnTo>
                    <a:pt x="1769" y="4404"/>
                  </a:lnTo>
                  <a:lnTo>
                    <a:pt x="1769" y="1201"/>
                  </a:lnTo>
                  <a:lnTo>
                    <a:pt x="3036" y="467"/>
                  </a:lnTo>
                  <a:lnTo>
                    <a:pt x="3036"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80"/>
            <p:cNvSpPr/>
            <p:nvPr/>
          </p:nvSpPr>
          <p:spPr>
            <a:xfrm>
              <a:off x="3807900" y="2479725"/>
              <a:ext cx="66725" cy="128450"/>
            </a:xfrm>
            <a:custGeom>
              <a:rect b="b" l="l" r="r" t="t"/>
              <a:pathLst>
                <a:path extrusionOk="0" h="5138" w="2669">
                  <a:moveTo>
                    <a:pt x="2602" y="0"/>
                  </a:moveTo>
                  <a:lnTo>
                    <a:pt x="0" y="1468"/>
                  </a:lnTo>
                  <a:lnTo>
                    <a:pt x="0" y="5137"/>
                  </a:lnTo>
                  <a:lnTo>
                    <a:pt x="2669" y="3603"/>
                  </a:lnTo>
                  <a:lnTo>
                    <a:pt x="2669" y="3169"/>
                  </a:lnTo>
                  <a:lnTo>
                    <a:pt x="534" y="4403"/>
                  </a:lnTo>
                  <a:lnTo>
                    <a:pt x="534" y="3202"/>
                  </a:lnTo>
                  <a:lnTo>
                    <a:pt x="2368" y="2135"/>
                  </a:lnTo>
                  <a:lnTo>
                    <a:pt x="2368" y="1701"/>
                  </a:lnTo>
                  <a:lnTo>
                    <a:pt x="500" y="2769"/>
                  </a:lnTo>
                  <a:lnTo>
                    <a:pt x="500" y="1635"/>
                  </a:lnTo>
                  <a:lnTo>
                    <a:pt x="2602" y="434"/>
                  </a:lnTo>
                  <a:lnTo>
                    <a:pt x="2602"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80"/>
            <p:cNvSpPr/>
            <p:nvPr/>
          </p:nvSpPr>
          <p:spPr>
            <a:xfrm>
              <a:off x="4643475" y="878575"/>
              <a:ext cx="446200" cy="260200"/>
            </a:xfrm>
            <a:custGeom>
              <a:rect b="b" l="l" r="r" t="t"/>
              <a:pathLst>
                <a:path extrusionOk="0" h="10408" w="17848">
                  <a:moveTo>
                    <a:pt x="17247" y="0"/>
                  </a:moveTo>
                  <a:lnTo>
                    <a:pt x="1" y="10074"/>
                  </a:lnTo>
                  <a:lnTo>
                    <a:pt x="68" y="10141"/>
                  </a:lnTo>
                  <a:lnTo>
                    <a:pt x="501" y="10408"/>
                  </a:lnTo>
                  <a:lnTo>
                    <a:pt x="17847" y="367"/>
                  </a:lnTo>
                  <a:lnTo>
                    <a:pt x="17247"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80"/>
            <p:cNvSpPr/>
            <p:nvPr/>
          </p:nvSpPr>
          <p:spPr>
            <a:xfrm>
              <a:off x="4510050" y="887750"/>
              <a:ext cx="579625" cy="819775"/>
            </a:xfrm>
            <a:custGeom>
              <a:rect b="b" l="l" r="r" t="t"/>
              <a:pathLst>
                <a:path extrusionOk="0" h="32791" w="23185">
                  <a:moveTo>
                    <a:pt x="23184" y="0"/>
                  </a:moveTo>
                  <a:lnTo>
                    <a:pt x="5838" y="10041"/>
                  </a:lnTo>
                  <a:lnTo>
                    <a:pt x="5205" y="8406"/>
                  </a:lnTo>
                  <a:lnTo>
                    <a:pt x="1" y="11375"/>
                  </a:lnTo>
                  <a:lnTo>
                    <a:pt x="1" y="32223"/>
                  </a:lnTo>
                  <a:lnTo>
                    <a:pt x="68" y="32790"/>
                  </a:lnTo>
                  <a:lnTo>
                    <a:pt x="2669" y="31990"/>
                  </a:lnTo>
                  <a:lnTo>
                    <a:pt x="23184" y="20615"/>
                  </a:lnTo>
                  <a:lnTo>
                    <a:pt x="23184"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80"/>
            <p:cNvSpPr/>
            <p:nvPr/>
          </p:nvSpPr>
          <p:spPr>
            <a:xfrm>
              <a:off x="4510050" y="887750"/>
              <a:ext cx="579625" cy="819775"/>
            </a:xfrm>
            <a:custGeom>
              <a:rect b="b" l="l" r="r" t="t"/>
              <a:pathLst>
                <a:path extrusionOk="0" h="32791" w="23185">
                  <a:moveTo>
                    <a:pt x="23184" y="0"/>
                  </a:moveTo>
                  <a:lnTo>
                    <a:pt x="5838" y="10041"/>
                  </a:lnTo>
                  <a:lnTo>
                    <a:pt x="5205" y="8406"/>
                  </a:lnTo>
                  <a:lnTo>
                    <a:pt x="1" y="11375"/>
                  </a:lnTo>
                  <a:lnTo>
                    <a:pt x="1" y="32223"/>
                  </a:lnTo>
                  <a:lnTo>
                    <a:pt x="68" y="32790"/>
                  </a:lnTo>
                  <a:lnTo>
                    <a:pt x="2669" y="31990"/>
                  </a:lnTo>
                  <a:lnTo>
                    <a:pt x="23184" y="20615"/>
                  </a:lnTo>
                  <a:lnTo>
                    <a:pt x="23184"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80"/>
            <p:cNvSpPr/>
            <p:nvPr/>
          </p:nvSpPr>
          <p:spPr>
            <a:xfrm>
              <a:off x="4662675" y="817700"/>
              <a:ext cx="461175" cy="659875"/>
            </a:xfrm>
            <a:custGeom>
              <a:rect b="b" l="l" r="r" t="t"/>
              <a:pathLst>
                <a:path extrusionOk="0" h="26395" w="18447">
                  <a:moveTo>
                    <a:pt x="17750" y="0"/>
                  </a:moveTo>
                  <a:cubicBezTo>
                    <a:pt x="17654" y="0"/>
                    <a:pt x="17563" y="34"/>
                    <a:pt x="17479" y="100"/>
                  </a:cubicBezTo>
                  <a:lnTo>
                    <a:pt x="434" y="10007"/>
                  </a:lnTo>
                  <a:cubicBezTo>
                    <a:pt x="334" y="10074"/>
                    <a:pt x="267" y="10141"/>
                    <a:pt x="200" y="10241"/>
                  </a:cubicBezTo>
                  <a:cubicBezTo>
                    <a:pt x="67" y="10408"/>
                    <a:pt x="0" y="10608"/>
                    <a:pt x="0" y="10775"/>
                  </a:cubicBezTo>
                  <a:lnTo>
                    <a:pt x="0" y="25785"/>
                  </a:lnTo>
                  <a:cubicBezTo>
                    <a:pt x="0" y="26019"/>
                    <a:pt x="134" y="26219"/>
                    <a:pt x="300" y="26319"/>
                  </a:cubicBezTo>
                  <a:cubicBezTo>
                    <a:pt x="417" y="26369"/>
                    <a:pt x="534" y="26394"/>
                    <a:pt x="651" y="26394"/>
                  </a:cubicBezTo>
                  <a:cubicBezTo>
                    <a:pt x="767" y="26394"/>
                    <a:pt x="884" y="26369"/>
                    <a:pt x="1001" y="26319"/>
                  </a:cubicBezTo>
                  <a:lnTo>
                    <a:pt x="1001" y="26319"/>
                  </a:lnTo>
                  <a:cubicBezTo>
                    <a:pt x="971" y="26331"/>
                    <a:pt x="942" y="26336"/>
                    <a:pt x="913" y="26336"/>
                  </a:cubicBezTo>
                  <a:cubicBezTo>
                    <a:pt x="780" y="26336"/>
                    <a:pt x="667" y="26217"/>
                    <a:pt x="667" y="26052"/>
                  </a:cubicBezTo>
                  <a:lnTo>
                    <a:pt x="667" y="11042"/>
                  </a:lnTo>
                  <a:cubicBezTo>
                    <a:pt x="667" y="10708"/>
                    <a:pt x="834" y="10441"/>
                    <a:pt x="1101" y="10274"/>
                  </a:cubicBezTo>
                  <a:lnTo>
                    <a:pt x="18113" y="367"/>
                  </a:lnTo>
                  <a:cubicBezTo>
                    <a:pt x="18150" y="340"/>
                    <a:pt x="18192" y="327"/>
                    <a:pt x="18233" y="327"/>
                  </a:cubicBezTo>
                  <a:cubicBezTo>
                    <a:pt x="18342" y="327"/>
                    <a:pt x="18447" y="413"/>
                    <a:pt x="18447" y="534"/>
                  </a:cubicBezTo>
                  <a:cubicBezTo>
                    <a:pt x="18447" y="401"/>
                    <a:pt x="18380" y="300"/>
                    <a:pt x="18046" y="100"/>
                  </a:cubicBezTo>
                  <a:cubicBezTo>
                    <a:pt x="17946" y="34"/>
                    <a:pt x="17846" y="0"/>
                    <a:pt x="1775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80"/>
            <p:cNvSpPr/>
            <p:nvPr/>
          </p:nvSpPr>
          <p:spPr>
            <a:xfrm>
              <a:off x="4667675" y="817700"/>
              <a:ext cx="456175" cy="266050"/>
            </a:xfrm>
            <a:custGeom>
              <a:rect b="b" l="l" r="r" t="t"/>
              <a:pathLst>
                <a:path extrusionOk="0" h="10642" w="18247">
                  <a:moveTo>
                    <a:pt x="17550" y="0"/>
                  </a:moveTo>
                  <a:cubicBezTo>
                    <a:pt x="17454" y="0"/>
                    <a:pt x="17363" y="34"/>
                    <a:pt x="17279" y="100"/>
                  </a:cubicBezTo>
                  <a:lnTo>
                    <a:pt x="234" y="10007"/>
                  </a:lnTo>
                  <a:cubicBezTo>
                    <a:pt x="134" y="10041"/>
                    <a:pt x="67" y="10141"/>
                    <a:pt x="0" y="10208"/>
                  </a:cubicBezTo>
                  <a:lnTo>
                    <a:pt x="567" y="10641"/>
                  </a:lnTo>
                  <a:cubicBezTo>
                    <a:pt x="634" y="10474"/>
                    <a:pt x="734" y="10341"/>
                    <a:pt x="901" y="10274"/>
                  </a:cubicBezTo>
                  <a:lnTo>
                    <a:pt x="17913" y="367"/>
                  </a:lnTo>
                  <a:cubicBezTo>
                    <a:pt x="17950" y="340"/>
                    <a:pt x="17992" y="327"/>
                    <a:pt x="18033" y="327"/>
                  </a:cubicBezTo>
                  <a:cubicBezTo>
                    <a:pt x="18142" y="327"/>
                    <a:pt x="18247" y="413"/>
                    <a:pt x="18247" y="534"/>
                  </a:cubicBezTo>
                  <a:cubicBezTo>
                    <a:pt x="18247" y="401"/>
                    <a:pt x="18180" y="300"/>
                    <a:pt x="17846" y="100"/>
                  </a:cubicBezTo>
                  <a:cubicBezTo>
                    <a:pt x="17746" y="34"/>
                    <a:pt x="17646" y="0"/>
                    <a:pt x="17550"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80"/>
            <p:cNvSpPr/>
            <p:nvPr/>
          </p:nvSpPr>
          <p:spPr>
            <a:xfrm>
              <a:off x="4678500" y="826350"/>
              <a:ext cx="445350" cy="650175"/>
            </a:xfrm>
            <a:custGeom>
              <a:rect b="b" l="l" r="r" t="t"/>
              <a:pathLst>
                <a:path extrusionOk="0" h="26007" w="17814">
                  <a:moveTo>
                    <a:pt x="17572" y="0"/>
                  </a:moveTo>
                  <a:cubicBezTo>
                    <a:pt x="17540" y="0"/>
                    <a:pt x="17509" y="7"/>
                    <a:pt x="17480" y="21"/>
                  </a:cubicBezTo>
                  <a:lnTo>
                    <a:pt x="468" y="9928"/>
                  </a:lnTo>
                  <a:cubicBezTo>
                    <a:pt x="168" y="10095"/>
                    <a:pt x="1" y="10395"/>
                    <a:pt x="1" y="10696"/>
                  </a:cubicBezTo>
                  <a:lnTo>
                    <a:pt x="1" y="25706"/>
                  </a:lnTo>
                  <a:cubicBezTo>
                    <a:pt x="1" y="25886"/>
                    <a:pt x="140" y="26007"/>
                    <a:pt x="295" y="26007"/>
                  </a:cubicBezTo>
                  <a:cubicBezTo>
                    <a:pt x="341" y="26007"/>
                    <a:pt x="389" y="25996"/>
                    <a:pt x="435" y="25973"/>
                  </a:cubicBezTo>
                  <a:lnTo>
                    <a:pt x="17280" y="16166"/>
                  </a:lnTo>
                  <a:cubicBezTo>
                    <a:pt x="17580" y="15966"/>
                    <a:pt x="17814" y="15599"/>
                    <a:pt x="17814" y="15232"/>
                  </a:cubicBezTo>
                  <a:lnTo>
                    <a:pt x="17814" y="221"/>
                  </a:lnTo>
                  <a:cubicBezTo>
                    <a:pt x="17814" y="90"/>
                    <a:pt x="17690" y="0"/>
                    <a:pt x="17572"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80"/>
            <p:cNvSpPr/>
            <p:nvPr/>
          </p:nvSpPr>
          <p:spPr>
            <a:xfrm>
              <a:off x="4513400" y="958625"/>
              <a:ext cx="675500" cy="771900"/>
            </a:xfrm>
            <a:custGeom>
              <a:rect b="b" l="l" r="r" t="t"/>
              <a:pathLst>
                <a:path extrusionOk="0" h="30876" w="27020">
                  <a:moveTo>
                    <a:pt x="27020" y="1"/>
                  </a:moveTo>
                  <a:lnTo>
                    <a:pt x="4537" y="13010"/>
                  </a:lnTo>
                  <a:cubicBezTo>
                    <a:pt x="4537" y="13010"/>
                    <a:pt x="501" y="29555"/>
                    <a:pt x="267" y="30189"/>
                  </a:cubicBezTo>
                  <a:cubicBezTo>
                    <a:pt x="34" y="30856"/>
                    <a:pt x="0" y="30856"/>
                    <a:pt x="0" y="30856"/>
                  </a:cubicBezTo>
                  <a:cubicBezTo>
                    <a:pt x="74" y="30868"/>
                    <a:pt x="151" y="30876"/>
                    <a:pt x="229" y="30876"/>
                  </a:cubicBezTo>
                  <a:cubicBezTo>
                    <a:pt x="362" y="30876"/>
                    <a:pt x="495" y="30853"/>
                    <a:pt x="601" y="30789"/>
                  </a:cubicBezTo>
                  <a:lnTo>
                    <a:pt x="23050" y="17780"/>
                  </a:lnTo>
                  <a:lnTo>
                    <a:pt x="27020"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80"/>
            <p:cNvSpPr/>
            <p:nvPr/>
          </p:nvSpPr>
          <p:spPr>
            <a:xfrm>
              <a:off x="4613475" y="951950"/>
              <a:ext cx="575425" cy="331925"/>
            </a:xfrm>
            <a:custGeom>
              <a:rect b="b" l="l" r="r" t="t"/>
              <a:pathLst>
                <a:path extrusionOk="0" h="13277" w="23017">
                  <a:moveTo>
                    <a:pt x="22449" y="1"/>
                  </a:moveTo>
                  <a:lnTo>
                    <a:pt x="0" y="13010"/>
                  </a:lnTo>
                  <a:lnTo>
                    <a:pt x="534" y="13277"/>
                  </a:lnTo>
                  <a:lnTo>
                    <a:pt x="23017" y="268"/>
                  </a:lnTo>
                  <a:lnTo>
                    <a:pt x="22449"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80"/>
            <p:cNvSpPr/>
            <p:nvPr/>
          </p:nvSpPr>
          <p:spPr>
            <a:xfrm>
              <a:off x="4499225" y="1089550"/>
              <a:ext cx="140950" cy="82600"/>
            </a:xfrm>
            <a:custGeom>
              <a:rect b="b" l="l" r="r" t="t"/>
              <a:pathLst>
                <a:path extrusionOk="0" h="3304" w="5638">
                  <a:moveTo>
                    <a:pt x="5171" y="1"/>
                  </a:moveTo>
                  <a:lnTo>
                    <a:pt x="0" y="3003"/>
                  </a:lnTo>
                  <a:lnTo>
                    <a:pt x="434" y="3303"/>
                  </a:lnTo>
                  <a:lnTo>
                    <a:pt x="5638" y="334"/>
                  </a:lnTo>
                  <a:lnTo>
                    <a:pt x="5171"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80"/>
            <p:cNvSpPr/>
            <p:nvPr/>
          </p:nvSpPr>
          <p:spPr>
            <a:xfrm>
              <a:off x="4651000" y="878575"/>
              <a:ext cx="438675" cy="260200"/>
            </a:xfrm>
            <a:custGeom>
              <a:rect b="b" l="l" r="r" t="t"/>
              <a:pathLst>
                <a:path extrusionOk="0" h="10408" w="17547">
                  <a:moveTo>
                    <a:pt x="16946" y="0"/>
                  </a:moveTo>
                  <a:lnTo>
                    <a:pt x="0" y="9907"/>
                  </a:lnTo>
                  <a:lnTo>
                    <a:pt x="200" y="10408"/>
                  </a:lnTo>
                  <a:lnTo>
                    <a:pt x="17546" y="367"/>
                  </a:lnTo>
                  <a:lnTo>
                    <a:pt x="169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80"/>
            <p:cNvSpPr/>
            <p:nvPr/>
          </p:nvSpPr>
          <p:spPr>
            <a:xfrm>
              <a:off x="4613475" y="951950"/>
              <a:ext cx="575425" cy="331925"/>
            </a:xfrm>
            <a:custGeom>
              <a:rect b="b" l="l" r="r" t="t"/>
              <a:pathLst>
                <a:path extrusionOk="0" h="13277" w="23017">
                  <a:moveTo>
                    <a:pt x="22449" y="1"/>
                  </a:moveTo>
                  <a:lnTo>
                    <a:pt x="0" y="13010"/>
                  </a:lnTo>
                  <a:lnTo>
                    <a:pt x="534" y="13277"/>
                  </a:lnTo>
                  <a:lnTo>
                    <a:pt x="23017" y="268"/>
                  </a:lnTo>
                  <a:lnTo>
                    <a:pt x="2244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80"/>
            <p:cNvSpPr/>
            <p:nvPr/>
          </p:nvSpPr>
          <p:spPr>
            <a:xfrm>
              <a:off x="4499225" y="1089550"/>
              <a:ext cx="140950" cy="82600"/>
            </a:xfrm>
            <a:custGeom>
              <a:rect b="b" l="l" r="r" t="t"/>
              <a:pathLst>
                <a:path extrusionOk="0" h="3304" w="5638">
                  <a:moveTo>
                    <a:pt x="5171" y="1"/>
                  </a:moveTo>
                  <a:lnTo>
                    <a:pt x="0" y="3003"/>
                  </a:lnTo>
                  <a:lnTo>
                    <a:pt x="434" y="3303"/>
                  </a:lnTo>
                  <a:lnTo>
                    <a:pt x="5638" y="334"/>
                  </a:lnTo>
                  <a:lnTo>
                    <a:pt x="517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80"/>
            <p:cNvSpPr/>
            <p:nvPr/>
          </p:nvSpPr>
          <p:spPr>
            <a:xfrm>
              <a:off x="4499225" y="1164600"/>
              <a:ext cx="127600" cy="565925"/>
            </a:xfrm>
            <a:custGeom>
              <a:rect b="b" l="l" r="r" t="t"/>
              <a:pathLst>
                <a:path extrusionOk="0" h="22637" w="5104">
                  <a:moveTo>
                    <a:pt x="0" y="1"/>
                  </a:moveTo>
                  <a:lnTo>
                    <a:pt x="0" y="21683"/>
                  </a:lnTo>
                  <a:cubicBezTo>
                    <a:pt x="0" y="21983"/>
                    <a:pt x="100" y="22283"/>
                    <a:pt x="300" y="22484"/>
                  </a:cubicBezTo>
                  <a:cubicBezTo>
                    <a:pt x="392" y="22588"/>
                    <a:pt x="509" y="22636"/>
                    <a:pt x="623" y="22636"/>
                  </a:cubicBezTo>
                  <a:cubicBezTo>
                    <a:pt x="801" y="22636"/>
                    <a:pt x="973" y="22520"/>
                    <a:pt x="1034" y="22317"/>
                  </a:cubicBezTo>
                  <a:lnTo>
                    <a:pt x="5104" y="4771"/>
                  </a:lnTo>
                  <a:lnTo>
                    <a:pt x="4570" y="4504"/>
                  </a:lnTo>
                  <a:lnTo>
                    <a:pt x="801" y="21249"/>
                  </a:lnTo>
                  <a:cubicBezTo>
                    <a:pt x="776" y="21324"/>
                    <a:pt x="732" y="21362"/>
                    <a:pt x="669" y="21362"/>
                  </a:cubicBezTo>
                  <a:cubicBezTo>
                    <a:pt x="649" y="21362"/>
                    <a:pt x="626" y="21358"/>
                    <a:pt x="601" y="21349"/>
                  </a:cubicBezTo>
                  <a:cubicBezTo>
                    <a:pt x="501" y="21316"/>
                    <a:pt x="467" y="21249"/>
                    <a:pt x="467" y="21149"/>
                  </a:cubicBezTo>
                  <a:lnTo>
                    <a:pt x="467" y="301"/>
                  </a:lnTo>
                  <a:lnTo>
                    <a:pt x="0"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80"/>
            <p:cNvSpPr/>
            <p:nvPr/>
          </p:nvSpPr>
          <p:spPr>
            <a:xfrm>
              <a:off x="4499225" y="1164600"/>
              <a:ext cx="127600" cy="565925"/>
            </a:xfrm>
            <a:custGeom>
              <a:rect b="b" l="l" r="r" t="t"/>
              <a:pathLst>
                <a:path extrusionOk="0" h="22637" w="5104">
                  <a:moveTo>
                    <a:pt x="0" y="1"/>
                  </a:moveTo>
                  <a:lnTo>
                    <a:pt x="0" y="21683"/>
                  </a:lnTo>
                  <a:cubicBezTo>
                    <a:pt x="0" y="21983"/>
                    <a:pt x="100" y="22283"/>
                    <a:pt x="300" y="22484"/>
                  </a:cubicBezTo>
                  <a:cubicBezTo>
                    <a:pt x="392" y="22588"/>
                    <a:pt x="509" y="22636"/>
                    <a:pt x="623" y="22636"/>
                  </a:cubicBezTo>
                  <a:cubicBezTo>
                    <a:pt x="801" y="22636"/>
                    <a:pt x="973" y="22520"/>
                    <a:pt x="1034" y="22317"/>
                  </a:cubicBezTo>
                  <a:lnTo>
                    <a:pt x="5104" y="4771"/>
                  </a:lnTo>
                  <a:lnTo>
                    <a:pt x="4570" y="4504"/>
                  </a:lnTo>
                  <a:lnTo>
                    <a:pt x="801" y="21249"/>
                  </a:lnTo>
                  <a:cubicBezTo>
                    <a:pt x="776" y="21324"/>
                    <a:pt x="732" y="21362"/>
                    <a:pt x="669" y="21362"/>
                  </a:cubicBezTo>
                  <a:cubicBezTo>
                    <a:pt x="649" y="21362"/>
                    <a:pt x="626" y="21358"/>
                    <a:pt x="601" y="21349"/>
                  </a:cubicBezTo>
                  <a:cubicBezTo>
                    <a:pt x="501" y="21316"/>
                    <a:pt x="467" y="21249"/>
                    <a:pt x="467" y="21149"/>
                  </a:cubicBezTo>
                  <a:lnTo>
                    <a:pt x="467" y="30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80"/>
            <p:cNvSpPr/>
            <p:nvPr/>
          </p:nvSpPr>
          <p:spPr>
            <a:xfrm>
              <a:off x="1871500" y="2782750"/>
              <a:ext cx="798800" cy="1010175"/>
            </a:xfrm>
            <a:custGeom>
              <a:rect b="b" l="l" r="r" t="t"/>
              <a:pathLst>
                <a:path extrusionOk="0" h="40407" w="31952">
                  <a:moveTo>
                    <a:pt x="30255" y="0"/>
                  </a:moveTo>
                  <a:cubicBezTo>
                    <a:pt x="30080" y="0"/>
                    <a:pt x="29901" y="28"/>
                    <a:pt x="29722" y="88"/>
                  </a:cubicBezTo>
                  <a:lnTo>
                    <a:pt x="29689" y="121"/>
                  </a:lnTo>
                  <a:lnTo>
                    <a:pt x="601" y="17000"/>
                  </a:lnTo>
                  <a:cubicBezTo>
                    <a:pt x="234" y="17200"/>
                    <a:pt x="1" y="17600"/>
                    <a:pt x="1" y="18034"/>
                  </a:cubicBezTo>
                  <a:lnTo>
                    <a:pt x="1" y="39149"/>
                  </a:lnTo>
                  <a:cubicBezTo>
                    <a:pt x="1" y="39583"/>
                    <a:pt x="234" y="39983"/>
                    <a:pt x="601" y="40183"/>
                  </a:cubicBezTo>
                  <a:cubicBezTo>
                    <a:pt x="840" y="40330"/>
                    <a:pt x="1118" y="40406"/>
                    <a:pt x="1399" y="40406"/>
                  </a:cubicBezTo>
                  <a:cubicBezTo>
                    <a:pt x="1628" y="40406"/>
                    <a:pt x="1859" y="40355"/>
                    <a:pt x="2069" y="40250"/>
                  </a:cubicBezTo>
                  <a:lnTo>
                    <a:pt x="2069" y="38315"/>
                  </a:lnTo>
                  <a:lnTo>
                    <a:pt x="29855" y="22170"/>
                  </a:lnTo>
                  <a:cubicBezTo>
                    <a:pt x="30256" y="21970"/>
                    <a:pt x="30456" y="21570"/>
                    <a:pt x="30456" y="21136"/>
                  </a:cubicBezTo>
                  <a:lnTo>
                    <a:pt x="30456" y="2023"/>
                  </a:lnTo>
                  <a:lnTo>
                    <a:pt x="31924" y="1722"/>
                  </a:lnTo>
                  <a:cubicBezTo>
                    <a:pt x="31952" y="744"/>
                    <a:pt x="31160" y="0"/>
                    <a:pt x="30255"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80"/>
            <p:cNvSpPr/>
            <p:nvPr/>
          </p:nvSpPr>
          <p:spPr>
            <a:xfrm>
              <a:off x="1871500" y="2782750"/>
              <a:ext cx="798800" cy="1010175"/>
            </a:xfrm>
            <a:custGeom>
              <a:rect b="b" l="l" r="r" t="t"/>
              <a:pathLst>
                <a:path extrusionOk="0" h="40407" w="31952">
                  <a:moveTo>
                    <a:pt x="30255" y="0"/>
                  </a:moveTo>
                  <a:cubicBezTo>
                    <a:pt x="30080" y="0"/>
                    <a:pt x="29901" y="28"/>
                    <a:pt x="29722" y="88"/>
                  </a:cubicBezTo>
                  <a:lnTo>
                    <a:pt x="29689" y="121"/>
                  </a:lnTo>
                  <a:lnTo>
                    <a:pt x="601" y="17000"/>
                  </a:lnTo>
                  <a:cubicBezTo>
                    <a:pt x="234" y="17200"/>
                    <a:pt x="1" y="17600"/>
                    <a:pt x="1" y="18034"/>
                  </a:cubicBezTo>
                  <a:lnTo>
                    <a:pt x="1" y="39149"/>
                  </a:lnTo>
                  <a:cubicBezTo>
                    <a:pt x="1" y="39583"/>
                    <a:pt x="234" y="39983"/>
                    <a:pt x="601" y="40183"/>
                  </a:cubicBezTo>
                  <a:cubicBezTo>
                    <a:pt x="840" y="40330"/>
                    <a:pt x="1118" y="40406"/>
                    <a:pt x="1399" y="40406"/>
                  </a:cubicBezTo>
                  <a:cubicBezTo>
                    <a:pt x="1628" y="40406"/>
                    <a:pt x="1859" y="40355"/>
                    <a:pt x="2069" y="40250"/>
                  </a:cubicBezTo>
                  <a:lnTo>
                    <a:pt x="2069" y="38315"/>
                  </a:lnTo>
                  <a:lnTo>
                    <a:pt x="29855" y="22170"/>
                  </a:lnTo>
                  <a:cubicBezTo>
                    <a:pt x="30256" y="21970"/>
                    <a:pt x="30456" y="21570"/>
                    <a:pt x="30456" y="21136"/>
                  </a:cubicBezTo>
                  <a:lnTo>
                    <a:pt x="30456" y="2023"/>
                  </a:lnTo>
                  <a:lnTo>
                    <a:pt x="31924" y="1722"/>
                  </a:lnTo>
                  <a:cubicBezTo>
                    <a:pt x="31952" y="744"/>
                    <a:pt x="31160" y="0"/>
                    <a:pt x="3025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80"/>
            <p:cNvSpPr/>
            <p:nvPr/>
          </p:nvSpPr>
          <p:spPr>
            <a:xfrm>
              <a:off x="1874000" y="2782750"/>
              <a:ext cx="796300" cy="468375"/>
            </a:xfrm>
            <a:custGeom>
              <a:rect b="b" l="l" r="r" t="t"/>
              <a:pathLst>
                <a:path extrusionOk="0" h="18735" w="31852">
                  <a:moveTo>
                    <a:pt x="30155" y="0"/>
                  </a:moveTo>
                  <a:cubicBezTo>
                    <a:pt x="29980" y="0"/>
                    <a:pt x="29801" y="28"/>
                    <a:pt x="29622" y="88"/>
                  </a:cubicBezTo>
                  <a:lnTo>
                    <a:pt x="29589" y="121"/>
                  </a:lnTo>
                  <a:lnTo>
                    <a:pt x="501" y="17000"/>
                  </a:lnTo>
                  <a:cubicBezTo>
                    <a:pt x="268" y="17133"/>
                    <a:pt x="101" y="17334"/>
                    <a:pt x="1" y="17567"/>
                  </a:cubicBezTo>
                  <a:lnTo>
                    <a:pt x="2036" y="18735"/>
                  </a:lnTo>
                  <a:lnTo>
                    <a:pt x="30356" y="2790"/>
                  </a:lnTo>
                  <a:lnTo>
                    <a:pt x="30356" y="2023"/>
                  </a:lnTo>
                  <a:lnTo>
                    <a:pt x="31824" y="1722"/>
                  </a:lnTo>
                  <a:cubicBezTo>
                    <a:pt x="31852" y="744"/>
                    <a:pt x="31060" y="0"/>
                    <a:pt x="30155"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80"/>
            <p:cNvSpPr/>
            <p:nvPr/>
          </p:nvSpPr>
          <p:spPr>
            <a:xfrm>
              <a:off x="1874000" y="2782750"/>
              <a:ext cx="796300" cy="468375"/>
            </a:xfrm>
            <a:custGeom>
              <a:rect b="b" l="l" r="r" t="t"/>
              <a:pathLst>
                <a:path extrusionOk="0" h="18735" w="31852">
                  <a:moveTo>
                    <a:pt x="30155" y="0"/>
                  </a:moveTo>
                  <a:cubicBezTo>
                    <a:pt x="29980" y="0"/>
                    <a:pt x="29801" y="28"/>
                    <a:pt x="29622" y="88"/>
                  </a:cubicBezTo>
                  <a:lnTo>
                    <a:pt x="29589" y="121"/>
                  </a:lnTo>
                  <a:lnTo>
                    <a:pt x="501" y="17000"/>
                  </a:lnTo>
                  <a:cubicBezTo>
                    <a:pt x="268" y="17133"/>
                    <a:pt x="101" y="17334"/>
                    <a:pt x="1" y="17567"/>
                  </a:cubicBezTo>
                  <a:lnTo>
                    <a:pt x="2036" y="18735"/>
                  </a:lnTo>
                  <a:lnTo>
                    <a:pt x="30356" y="2790"/>
                  </a:lnTo>
                  <a:lnTo>
                    <a:pt x="30356" y="2023"/>
                  </a:lnTo>
                  <a:lnTo>
                    <a:pt x="31824" y="1722"/>
                  </a:lnTo>
                  <a:cubicBezTo>
                    <a:pt x="31852" y="744"/>
                    <a:pt x="31060" y="0"/>
                    <a:pt x="301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80"/>
            <p:cNvSpPr/>
            <p:nvPr/>
          </p:nvSpPr>
          <p:spPr>
            <a:xfrm>
              <a:off x="1907375" y="2812300"/>
              <a:ext cx="762225" cy="976875"/>
            </a:xfrm>
            <a:custGeom>
              <a:rect b="b" l="l" r="r" t="t"/>
              <a:pathLst>
                <a:path extrusionOk="0" h="39075" w="30489">
                  <a:moveTo>
                    <a:pt x="29946" y="1"/>
                  </a:moveTo>
                  <a:cubicBezTo>
                    <a:pt x="29859" y="1"/>
                    <a:pt x="29770" y="24"/>
                    <a:pt x="29688" y="73"/>
                  </a:cubicBezTo>
                  <a:lnTo>
                    <a:pt x="601" y="16952"/>
                  </a:lnTo>
                  <a:cubicBezTo>
                    <a:pt x="234" y="17152"/>
                    <a:pt x="0" y="17553"/>
                    <a:pt x="0" y="17986"/>
                  </a:cubicBezTo>
                  <a:lnTo>
                    <a:pt x="0" y="38568"/>
                  </a:lnTo>
                  <a:cubicBezTo>
                    <a:pt x="0" y="38868"/>
                    <a:pt x="244" y="39074"/>
                    <a:pt x="521" y="39074"/>
                  </a:cubicBezTo>
                  <a:cubicBezTo>
                    <a:pt x="613" y="39074"/>
                    <a:pt x="709" y="39051"/>
                    <a:pt x="801" y="39001"/>
                  </a:cubicBezTo>
                  <a:lnTo>
                    <a:pt x="29888" y="22123"/>
                  </a:lnTo>
                  <a:cubicBezTo>
                    <a:pt x="30255" y="21922"/>
                    <a:pt x="30489" y="21522"/>
                    <a:pt x="30489" y="21088"/>
                  </a:cubicBezTo>
                  <a:lnTo>
                    <a:pt x="30489" y="540"/>
                  </a:lnTo>
                  <a:cubicBezTo>
                    <a:pt x="30463" y="214"/>
                    <a:pt x="30212" y="1"/>
                    <a:pt x="2994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80"/>
            <p:cNvSpPr/>
            <p:nvPr/>
          </p:nvSpPr>
          <p:spPr>
            <a:xfrm>
              <a:off x="2106325" y="3051675"/>
              <a:ext cx="365625" cy="321000"/>
            </a:xfrm>
            <a:custGeom>
              <a:rect b="b" l="l" r="r" t="t"/>
              <a:pathLst>
                <a:path extrusionOk="0" h="12840" w="14625">
                  <a:moveTo>
                    <a:pt x="14412" y="1"/>
                  </a:moveTo>
                  <a:cubicBezTo>
                    <a:pt x="14254" y="1"/>
                    <a:pt x="14041" y="128"/>
                    <a:pt x="13891" y="372"/>
                  </a:cubicBezTo>
                  <a:lnTo>
                    <a:pt x="12924" y="1907"/>
                  </a:lnTo>
                  <a:cubicBezTo>
                    <a:pt x="12366" y="1580"/>
                    <a:pt x="11703" y="1409"/>
                    <a:pt x="10959" y="1409"/>
                  </a:cubicBezTo>
                  <a:cubicBezTo>
                    <a:pt x="9879" y="1409"/>
                    <a:pt x="8630" y="1770"/>
                    <a:pt x="7286" y="2540"/>
                  </a:cubicBezTo>
                  <a:cubicBezTo>
                    <a:pt x="3751" y="4575"/>
                    <a:pt x="815" y="8745"/>
                    <a:pt x="48" y="12514"/>
                  </a:cubicBezTo>
                  <a:cubicBezTo>
                    <a:pt x="1" y="12727"/>
                    <a:pt x="104" y="12839"/>
                    <a:pt x="263" y="12839"/>
                  </a:cubicBezTo>
                  <a:cubicBezTo>
                    <a:pt x="329" y="12839"/>
                    <a:pt x="404" y="12820"/>
                    <a:pt x="482" y="12781"/>
                  </a:cubicBezTo>
                  <a:lnTo>
                    <a:pt x="1482" y="12181"/>
                  </a:lnTo>
                  <a:cubicBezTo>
                    <a:pt x="1682" y="12047"/>
                    <a:pt x="1849" y="11880"/>
                    <a:pt x="1916" y="11647"/>
                  </a:cubicBezTo>
                  <a:cubicBezTo>
                    <a:pt x="2683" y="8611"/>
                    <a:pt x="4618" y="6010"/>
                    <a:pt x="7286" y="4375"/>
                  </a:cubicBezTo>
                  <a:cubicBezTo>
                    <a:pt x="8282" y="3801"/>
                    <a:pt x="9222" y="3523"/>
                    <a:pt x="10038" y="3523"/>
                  </a:cubicBezTo>
                  <a:cubicBezTo>
                    <a:pt x="10645" y="3523"/>
                    <a:pt x="11182" y="3676"/>
                    <a:pt x="11623" y="3975"/>
                  </a:cubicBezTo>
                  <a:lnTo>
                    <a:pt x="10355" y="5943"/>
                  </a:lnTo>
                  <a:cubicBezTo>
                    <a:pt x="10136" y="6299"/>
                    <a:pt x="10209" y="6587"/>
                    <a:pt x="10445" y="6587"/>
                  </a:cubicBezTo>
                  <a:cubicBezTo>
                    <a:pt x="10497" y="6587"/>
                    <a:pt x="10556" y="6573"/>
                    <a:pt x="10622" y="6543"/>
                  </a:cubicBezTo>
                  <a:lnTo>
                    <a:pt x="13991" y="4909"/>
                  </a:lnTo>
                  <a:cubicBezTo>
                    <a:pt x="14358" y="4742"/>
                    <a:pt x="14592" y="4375"/>
                    <a:pt x="14625" y="3975"/>
                  </a:cubicBezTo>
                  <a:lnTo>
                    <a:pt x="14625" y="239"/>
                  </a:lnTo>
                  <a:cubicBezTo>
                    <a:pt x="14625" y="78"/>
                    <a:pt x="14535" y="1"/>
                    <a:pt x="144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80"/>
            <p:cNvSpPr/>
            <p:nvPr/>
          </p:nvSpPr>
          <p:spPr>
            <a:xfrm>
              <a:off x="2105000" y="3228950"/>
              <a:ext cx="365075" cy="320850"/>
            </a:xfrm>
            <a:custGeom>
              <a:rect b="b" l="l" r="r" t="t"/>
              <a:pathLst>
                <a:path extrusionOk="0" h="12834" w="14603">
                  <a:moveTo>
                    <a:pt x="14338" y="1"/>
                  </a:moveTo>
                  <a:cubicBezTo>
                    <a:pt x="14280" y="1"/>
                    <a:pt x="14214" y="18"/>
                    <a:pt x="14144" y="53"/>
                  </a:cubicBezTo>
                  <a:lnTo>
                    <a:pt x="13144" y="653"/>
                  </a:lnTo>
                  <a:cubicBezTo>
                    <a:pt x="12943" y="787"/>
                    <a:pt x="12777" y="953"/>
                    <a:pt x="12710" y="1187"/>
                  </a:cubicBezTo>
                  <a:cubicBezTo>
                    <a:pt x="11909" y="4222"/>
                    <a:pt x="10008" y="6791"/>
                    <a:pt x="7339" y="8459"/>
                  </a:cubicBezTo>
                  <a:cubicBezTo>
                    <a:pt x="6332" y="9040"/>
                    <a:pt x="5382" y="9317"/>
                    <a:pt x="4559" y="9317"/>
                  </a:cubicBezTo>
                  <a:cubicBezTo>
                    <a:pt x="3964" y="9317"/>
                    <a:pt x="3437" y="9172"/>
                    <a:pt x="3003" y="8892"/>
                  </a:cubicBezTo>
                  <a:lnTo>
                    <a:pt x="4271" y="6891"/>
                  </a:lnTo>
                  <a:cubicBezTo>
                    <a:pt x="4489" y="6563"/>
                    <a:pt x="4417" y="6280"/>
                    <a:pt x="4182" y="6280"/>
                  </a:cubicBezTo>
                  <a:cubicBezTo>
                    <a:pt x="4130" y="6280"/>
                    <a:pt x="4070" y="6294"/>
                    <a:pt x="4004" y="6324"/>
                  </a:cubicBezTo>
                  <a:lnTo>
                    <a:pt x="635" y="7925"/>
                  </a:lnTo>
                  <a:cubicBezTo>
                    <a:pt x="268" y="8125"/>
                    <a:pt x="34" y="8459"/>
                    <a:pt x="1" y="8859"/>
                  </a:cubicBezTo>
                  <a:lnTo>
                    <a:pt x="1" y="12595"/>
                  </a:lnTo>
                  <a:cubicBezTo>
                    <a:pt x="1" y="12756"/>
                    <a:pt x="90" y="12833"/>
                    <a:pt x="213" y="12833"/>
                  </a:cubicBezTo>
                  <a:cubicBezTo>
                    <a:pt x="371" y="12833"/>
                    <a:pt x="585" y="12705"/>
                    <a:pt x="735" y="12462"/>
                  </a:cubicBezTo>
                  <a:lnTo>
                    <a:pt x="1702" y="10960"/>
                  </a:lnTo>
                  <a:cubicBezTo>
                    <a:pt x="2249" y="11281"/>
                    <a:pt x="2898" y="11446"/>
                    <a:pt x="3624" y="11446"/>
                  </a:cubicBezTo>
                  <a:cubicBezTo>
                    <a:pt x="4714" y="11446"/>
                    <a:pt x="5978" y="11074"/>
                    <a:pt x="7339" y="10293"/>
                  </a:cubicBezTo>
                  <a:cubicBezTo>
                    <a:pt x="10875" y="8259"/>
                    <a:pt x="13811" y="4089"/>
                    <a:pt x="14578" y="353"/>
                  </a:cubicBezTo>
                  <a:cubicBezTo>
                    <a:pt x="14602" y="132"/>
                    <a:pt x="14500" y="1"/>
                    <a:pt x="143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80"/>
            <p:cNvSpPr/>
            <p:nvPr/>
          </p:nvSpPr>
          <p:spPr>
            <a:xfrm>
              <a:off x="4565925" y="2110275"/>
              <a:ext cx="89250" cy="125950"/>
            </a:xfrm>
            <a:custGeom>
              <a:rect b="b" l="l" r="r" t="t"/>
              <a:pathLst>
                <a:path extrusionOk="0" h="5038" w="3570">
                  <a:moveTo>
                    <a:pt x="3070" y="1"/>
                  </a:moveTo>
                  <a:lnTo>
                    <a:pt x="1" y="1769"/>
                  </a:lnTo>
                  <a:lnTo>
                    <a:pt x="1635" y="3970"/>
                  </a:lnTo>
                  <a:lnTo>
                    <a:pt x="3570" y="5038"/>
                  </a:lnTo>
                  <a:lnTo>
                    <a:pt x="3070"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80"/>
            <p:cNvSpPr/>
            <p:nvPr/>
          </p:nvSpPr>
          <p:spPr>
            <a:xfrm>
              <a:off x="4565925" y="2110275"/>
              <a:ext cx="89250" cy="125950"/>
            </a:xfrm>
            <a:custGeom>
              <a:rect b="b" l="l" r="r" t="t"/>
              <a:pathLst>
                <a:path extrusionOk="0" h="5038" w="3570">
                  <a:moveTo>
                    <a:pt x="3070" y="1"/>
                  </a:moveTo>
                  <a:lnTo>
                    <a:pt x="1" y="1769"/>
                  </a:lnTo>
                  <a:lnTo>
                    <a:pt x="1635" y="3970"/>
                  </a:lnTo>
                  <a:lnTo>
                    <a:pt x="3570" y="5038"/>
                  </a:lnTo>
                  <a:lnTo>
                    <a:pt x="307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80"/>
            <p:cNvSpPr/>
            <p:nvPr/>
          </p:nvSpPr>
          <p:spPr>
            <a:xfrm>
              <a:off x="4613475" y="2136150"/>
              <a:ext cx="77575" cy="100075"/>
            </a:xfrm>
            <a:custGeom>
              <a:rect b="b" l="l" r="r" t="t"/>
              <a:pathLst>
                <a:path extrusionOk="0" h="4003" w="3103">
                  <a:moveTo>
                    <a:pt x="3102" y="0"/>
                  </a:moveTo>
                  <a:lnTo>
                    <a:pt x="0" y="1768"/>
                  </a:lnTo>
                  <a:lnTo>
                    <a:pt x="1668" y="4003"/>
                  </a:lnTo>
                  <a:lnTo>
                    <a:pt x="3102"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80"/>
            <p:cNvSpPr/>
            <p:nvPr/>
          </p:nvSpPr>
          <p:spPr>
            <a:xfrm>
              <a:off x="4501725" y="1460625"/>
              <a:ext cx="836300" cy="763750"/>
            </a:xfrm>
            <a:custGeom>
              <a:rect b="b" l="l" r="r" t="t"/>
              <a:pathLst>
                <a:path extrusionOk="0" h="30550" w="33452">
                  <a:moveTo>
                    <a:pt x="31791" y="0"/>
                  </a:moveTo>
                  <a:cubicBezTo>
                    <a:pt x="31605" y="0"/>
                    <a:pt x="31413" y="32"/>
                    <a:pt x="31223" y="102"/>
                  </a:cubicBezTo>
                  <a:lnTo>
                    <a:pt x="31189" y="102"/>
                  </a:lnTo>
                  <a:lnTo>
                    <a:pt x="601" y="17848"/>
                  </a:lnTo>
                  <a:cubicBezTo>
                    <a:pt x="367" y="17981"/>
                    <a:pt x="200" y="18181"/>
                    <a:pt x="100" y="18415"/>
                  </a:cubicBezTo>
                  <a:cubicBezTo>
                    <a:pt x="34" y="18582"/>
                    <a:pt x="0" y="18748"/>
                    <a:pt x="0" y="18882"/>
                  </a:cubicBezTo>
                  <a:lnTo>
                    <a:pt x="0" y="29289"/>
                  </a:lnTo>
                  <a:cubicBezTo>
                    <a:pt x="0" y="29723"/>
                    <a:pt x="234" y="30123"/>
                    <a:pt x="601" y="30357"/>
                  </a:cubicBezTo>
                  <a:cubicBezTo>
                    <a:pt x="833" y="30482"/>
                    <a:pt x="1103" y="30549"/>
                    <a:pt x="1376" y="30549"/>
                  </a:cubicBezTo>
                  <a:cubicBezTo>
                    <a:pt x="1613" y="30549"/>
                    <a:pt x="1852" y="30499"/>
                    <a:pt x="2068" y="30390"/>
                  </a:cubicBezTo>
                  <a:lnTo>
                    <a:pt x="2068" y="28455"/>
                  </a:lnTo>
                  <a:lnTo>
                    <a:pt x="31356" y="11443"/>
                  </a:lnTo>
                  <a:cubicBezTo>
                    <a:pt x="31723" y="11243"/>
                    <a:pt x="31956" y="10843"/>
                    <a:pt x="31956" y="10409"/>
                  </a:cubicBezTo>
                  <a:lnTo>
                    <a:pt x="31956" y="2003"/>
                  </a:lnTo>
                  <a:lnTo>
                    <a:pt x="33424" y="1703"/>
                  </a:lnTo>
                  <a:cubicBezTo>
                    <a:pt x="33452" y="737"/>
                    <a:pt x="32681" y="0"/>
                    <a:pt x="3179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80"/>
            <p:cNvSpPr/>
            <p:nvPr/>
          </p:nvSpPr>
          <p:spPr>
            <a:xfrm>
              <a:off x="4501725" y="1460625"/>
              <a:ext cx="836300" cy="763750"/>
            </a:xfrm>
            <a:custGeom>
              <a:rect b="b" l="l" r="r" t="t"/>
              <a:pathLst>
                <a:path extrusionOk="0" h="30550" w="33452">
                  <a:moveTo>
                    <a:pt x="31791" y="0"/>
                  </a:moveTo>
                  <a:cubicBezTo>
                    <a:pt x="31605" y="0"/>
                    <a:pt x="31413" y="32"/>
                    <a:pt x="31223" y="102"/>
                  </a:cubicBezTo>
                  <a:lnTo>
                    <a:pt x="31189" y="102"/>
                  </a:lnTo>
                  <a:lnTo>
                    <a:pt x="601" y="17848"/>
                  </a:lnTo>
                  <a:cubicBezTo>
                    <a:pt x="367" y="17981"/>
                    <a:pt x="200" y="18181"/>
                    <a:pt x="100" y="18415"/>
                  </a:cubicBezTo>
                  <a:cubicBezTo>
                    <a:pt x="34" y="18582"/>
                    <a:pt x="0" y="18748"/>
                    <a:pt x="0" y="18882"/>
                  </a:cubicBezTo>
                  <a:lnTo>
                    <a:pt x="0" y="29289"/>
                  </a:lnTo>
                  <a:cubicBezTo>
                    <a:pt x="0" y="29723"/>
                    <a:pt x="234" y="30123"/>
                    <a:pt x="601" y="30357"/>
                  </a:cubicBezTo>
                  <a:cubicBezTo>
                    <a:pt x="833" y="30482"/>
                    <a:pt x="1103" y="30549"/>
                    <a:pt x="1376" y="30549"/>
                  </a:cubicBezTo>
                  <a:cubicBezTo>
                    <a:pt x="1613" y="30549"/>
                    <a:pt x="1852" y="30499"/>
                    <a:pt x="2068" y="30390"/>
                  </a:cubicBezTo>
                  <a:lnTo>
                    <a:pt x="2068" y="28455"/>
                  </a:lnTo>
                  <a:lnTo>
                    <a:pt x="31356" y="11443"/>
                  </a:lnTo>
                  <a:cubicBezTo>
                    <a:pt x="31723" y="11243"/>
                    <a:pt x="31956" y="10843"/>
                    <a:pt x="31956" y="10409"/>
                  </a:cubicBezTo>
                  <a:lnTo>
                    <a:pt x="31956" y="2003"/>
                  </a:lnTo>
                  <a:lnTo>
                    <a:pt x="33424" y="1703"/>
                  </a:lnTo>
                  <a:cubicBezTo>
                    <a:pt x="33452" y="737"/>
                    <a:pt x="32681" y="0"/>
                    <a:pt x="3179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80"/>
            <p:cNvSpPr/>
            <p:nvPr/>
          </p:nvSpPr>
          <p:spPr>
            <a:xfrm>
              <a:off x="4504225" y="1460975"/>
              <a:ext cx="833825" cy="489225"/>
            </a:xfrm>
            <a:custGeom>
              <a:rect b="b" l="l" r="r" t="t"/>
              <a:pathLst>
                <a:path extrusionOk="0" h="19569" w="33353">
                  <a:moveTo>
                    <a:pt x="31656" y="0"/>
                  </a:moveTo>
                  <a:cubicBezTo>
                    <a:pt x="31481" y="0"/>
                    <a:pt x="31301" y="28"/>
                    <a:pt x="31123" y="88"/>
                  </a:cubicBezTo>
                  <a:cubicBezTo>
                    <a:pt x="31123" y="88"/>
                    <a:pt x="31089" y="121"/>
                    <a:pt x="31089" y="121"/>
                  </a:cubicBezTo>
                  <a:lnTo>
                    <a:pt x="501" y="17867"/>
                  </a:lnTo>
                  <a:cubicBezTo>
                    <a:pt x="267" y="18001"/>
                    <a:pt x="100" y="18201"/>
                    <a:pt x="0" y="18434"/>
                  </a:cubicBezTo>
                  <a:lnTo>
                    <a:pt x="2035" y="19568"/>
                  </a:lnTo>
                  <a:lnTo>
                    <a:pt x="31856" y="2790"/>
                  </a:lnTo>
                  <a:lnTo>
                    <a:pt x="31856" y="1989"/>
                  </a:lnTo>
                  <a:lnTo>
                    <a:pt x="33324" y="1689"/>
                  </a:lnTo>
                  <a:lnTo>
                    <a:pt x="33324" y="1722"/>
                  </a:lnTo>
                  <a:cubicBezTo>
                    <a:pt x="33352" y="744"/>
                    <a:pt x="32561" y="0"/>
                    <a:pt x="3165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80"/>
            <p:cNvSpPr/>
            <p:nvPr/>
          </p:nvSpPr>
          <p:spPr>
            <a:xfrm>
              <a:off x="4504225" y="1460975"/>
              <a:ext cx="833825" cy="489225"/>
            </a:xfrm>
            <a:custGeom>
              <a:rect b="b" l="l" r="r" t="t"/>
              <a:pathLst>
                <a:path extrusionOk="0" h="19569" w="33353">
                  <a:moveTo>
                    <a:pt x="31656" y="0"/>
                  </a:moveTo>
                  <a:cubicBezTo>
                    <a:pt x="31481" y="0"/>
                    <a:pt x="31301" y="28"/>
                    <a:pt x="31123" y="88"/>
                  </a:cubicBezTo>
                  <a:cubicBezTo>
                    <a:pt x="31123" y="88"/>
                    <a:pt x="31089" y="121"/>
                    <a:pt x="31089" y="121"/>
                  </a:cubicBezTo>
                  <a:lnTo>
                    <a:pt x="501" y="17867"/>
                  </a:lnTo>
                  <a:cubicBezTo>
                    <a:pt x="267" y="18001"/>
                    <a:pt x="100" y="18201"/>
                    <a:pt x="0" y="18434"/>
                  </a:cubicBezTo>
                  <a:lnTo>
                    <a:pt x="2035" y="19568"/>
                  </a:lnTo>
                  <a:lnTo>
                    <a:pt x="31856" y="2790"/>
                  </a:lnTo>
                  <a:lnTo>
                    <a:pt x="31856" y="1989"/>
                  </a:lnTo>
                  <a:lnTo>
                    <a:pt x="33324" y="1689"/>
                  </a:lnTo>
                  <a:lnTo>
                    <a:pt x="33324" y="1722"/>
                  </a:lnTo>
                  <a:cubicBezTo>
                    <a:pt x="33352" y="744"/>
                    <a:pt x="32561" y="0"/>
                    <a:pt x="316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80"/>
            <p:cNvSpPr/>
            <p:nvPr/>
          </p:nvSpPr>
          <p:spPr>
            <a:xfrm>
              <a:off x="4537575" y="1489800"/>
              <a:ext cx="799775" cy="730625"/>
            </a:xfrm>
            <a:custGeom>
              <a:rect b="b" l="l" r="r" t="t"/>
              <a:pathLst>
                <a:path extrusionOk="0" h="29225" w="31991">
                  <a:moveTo>
                    <a:pt x="31451" y="1"/>
                  </a:moveTo>
                  <a:cubicBezTo>
                    <a:pt x="31365" y="1"/>
                    <a:pt x="31275" y="22"/>
                    <a:pt x="31190" y="69"/>
                  </a:cubicBezTo>
                  <a:lnTo>
                    <a:pt x="601" y="17815"/>
                  </a:lnTo>
                  <a:cubicBezTo>
                    <a:pt x="234" y="18015"/>
                    <a:pt x="1" y="18415"/>
                    <a:pt x="1" y="18849"/>
                  </a:cubicBezTo>
                  <a:lnTo>
                    <a:pt x="1" y="28689"/>
                  </a:lnTo>
                  <a:cubicBezTo>
                    <a:pt x="1" y="28996"/>
                    <a:pt x="255" y="29224"/>
                    <a:pt x="539" y="29224"/>
                  </a:cubicBezTo>
                  <a:cubicBezTo>
                    <a:pt x="626" y="29224"/>
                    <a:pt x="715" y="29203"/>
                    <a:pt x="801" y="29156"/>
                  </a:cubicBezTo>
                  <a:lnTo>
                    <a:pt x="31390" y="11444"/>
                  </a:lnTo>
                  <a:cubicBezTo>
                    <a:pt x="31757" y="11210"/>
                    <a:pt x="31990" y="10810"/>
                    <a:pt x="31990" y="10410"/>
                  </a:cubicBezTo>
                  <a:lnTo>
                    <a:pt x="31990" y="536"/>
                  </a:lnTo>
                  <a:cubicBezTo>
                    <a:pt x="31990" y="229"/>
                    <a:pt x="31736" y="1"/>
                    <a:pt x="31451"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80"/>
            <p:cNvSpPr/>
            <p:nvPr/>
          </p:nvSpPr>
          <p:spPr>
            <a:xfrm>
              <a:off x="4576775" y="1563400"/>
              <a:ext cx="717200" cy="417650"/>
            </a:xfrm>
            <a:custGeom>
              <a:rect b="b" l="l" r="r" t="t"/>
              <a:pathLst>
                <a:path extrusionOk="0" h="16706" w="28688">
                  <a:moveTo>
                    <a:pt x="28320" y="1"/>
                  </a:moveTo>
                  <a:cubicBezTo>
                    <a:pt x="28277" y="1"/>
                    <a:pt x="28232" y="9"/>
                    <a:pt x="28187" y="27"/>
                  </a:cubicBezTo>
                  <a:lnTo>
                    <a:pt x="301" y="16105"/>
                  </a:lnTo>
                  <a:cubicBezTo>
                    <a:pt x="0" y="16272"/>
                    <a:pt x="134" y="16706"/>
                    <a:pt x="467" y="16706"/>
                  </a:cubicBezTo>
                  <a:cubicBezTo>
                    <a:pt x="534" y="16706"/>
                    <a:pt x="601" y="16706"/>
                    <a:pt x="634" y="16672"/>
                  </a:cubicBezTo>
                  <a:lnTo>
                    <a:pt x="28487" y="561"/>
                  </a:lnTo>
                  <a:cubicBezTo>
                    <a:pt x="28621" y="494"/>
                    <a:pt x="28688" y="294"/>
                    <a:pt x="28621" y="160"/>
                  </a:cubicBezTo>
                  <a:cubicBezTo>
                    <a:pt x="28548" y="63"/>
                    <a:pt x="28439" y="1"/>
                    <a:pt x="283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80"/>
            <p:cNvSpPr/>
            <p:nvPr/>
          </p:nvSpPr>
          <p:spPr>
            <a:xfrm>
              <a:off x="4576775" y="1619100"/>
              <a:ext cx="717200" cy="417825"/>
            </a:xfrm>
            <a:custGeom>
              <a:rect b="b" l="l" r="r" t="t"/>
              <a:pathLst>
                <a:path extrusionOk="0" h="16713" w="28688">
                  <a:moveTo>
                    <a:pt x="28352" y="1"/>
                  </a:moveTo>
                  <a:cubicBezTo>
                    <a:pt x="28298" y="1"/>
                    <a:pt x="28243" y="12"/>
                    <a:pt x="28187" y="34"/>
                  </a:cubicBezTo>
                  <a:lnTo>
                    <a:pt x="301" y="16112"/>
                  </a:lnTo>
                  <a:cubicBezTo>
                    <a:pt x="0" y="16246"/>
                    <a:pt x="134" y="16713"/>
                    <a:pt x="467" y="16713"/>
                  </a:cubicBezTo>
                  <a:cubicBezTo>
                    <a:pt x="534" y="16679"/>
                    <a:pt x="567" y="16646"/>
                    <a:pt x="601" y="16646"/>
                  </a:cubicBezTo>
                  <a:lnTo>
                    <a:pt x="28487" y="568"/>
                  </a:lnTo>
                  <a:cubicBezTo>
                    <a:pt x="28621" y="468"/>
                    <a:pt x="28688" y="301"/>
                    <a:pt x="28621" y="134"/>
                  </a:cubicBezTo>
                  <a:cubicBezTo>
                    <a:pt x="28554" y="45"/>
                    <a:pt x="28458" y="1"/>
                    <a:pt x="283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80"/>
            <p:cNvSpPr/>
            <p:nvPr/>
          </p:nvSpPr>
          <p:spPr>
            <a:xfrm>
              <a:off x="4576775" y="1729450"/>
              <a:ext cx="624775" cy="362525"/>
            </a:xfrm>
            <a:custGeom>
              <a:rect b="b" l="l" r="r" t="t"/>
              <a:pathLst>
                <a:path extrusionOk="0" h="14501" w="24991">
                  <a:moveTo>
                    <a:pt x="24528" y="1"/>
                  </a:moveTo>
                  <a:cubicBezTo>
                    <a:pt x="24472" y="1"/>
                    <a:pt x="24412" y="18"/>
                    <a:pt x="24351" y="56"/>
                  </a:cubicBezTo>
                  <a:lnTo>
                    <a:pt x="301" y="13900"/>
                  </a:lnTo>
                  <a:cubicBezTo>
                    <a:pt x="0" y="14066"/>
                    <a:pt x="134" y="14500"/>
                    <a:pt x="467" y="14500"/>
                  </a:cubicBezTo>
                  <a:cubicBezTo>
                    <a:pt x="534" y="14500"/>
                    <a:pt x="567" y="14467"/>
                    <a:pt x="634" y="14467"/>
                  </a:cubicBezTo>
                  <a:lnTo>
                    <a:pt x="24685" y="590"/>
                  </a:lnTo>
                  <a:cubicBezTo>
                    <a:pt x="24991" y="423"/>
                    <a:pt x="24809" y="1"/>
                    <a:pt x="245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80"/>
            <p:cNvSpPr/>
            <p:nvPr/>
          </p:nvSpPr>
          <p:spPr>
            <a:xfrm>
              <a:off x="4577025" y="1729650"/>
              <a:ext cx="716950" cy="417400"/>
            </a:xfrm>
            <a:custGeom>
              <a:rect b="b" l="l" r="r" t="t"/>
              <a:pathLst>
                <a:path extrusionOk="0" h="16696" w="28678">
                  <a:moveTo>
                    <a:pt x="28342" y="0"/>
                  </a:moveTo>
                  <a:cubicBezTo>
                    <a:pt x="28288" y="0"/>
                    <a:pt x="28233" y="15"/>
                    <a:pt x="28177" y="48"/>
                  </a:cubicBezTo>
                  <a:lnTo>
                    <a:pt x="291" y="16093"/>
                  </a:lnTo>
                  <a:cubicBezTo>
                    <a:pt x="1" y="16254"/>
                    <a:pt x="115" y="16695"/>
                    <a:pt x="424" y="16695"/>
                  </a:cubicBezTo>
                  <a:cubicBezTo>
                    <a:pt x="435" y="16695"/>
                    <a:pt x="446" y="16695"/>
                    <a:pt x="457" y="16694"/>
                  </a:cubicBezTo>
                  <a:cubicBezTo>
                    <a:pt x="524" y="16694"/>
                    <a:pt x="591" y="16694"/>
                    <a:pt x="624" y="16660"/>
                  </a:cubicBezTo>
                  <a:lnTo>
                    <a:pt x="28477" y="582"/>
                  </a:lnTo>
                  <a:cubicBezTo>
                    <a:pt x="28611" y="482"/>
                    <a:pt x="28678" y="315"/>
                    <a:pt x="28611" y="148"/>
                  </a:cubicBezTo>
                  <a:cubicBezTo>
                    <a:pt x="28544" y="60"/>
                    <a:pt x="28448" y="0"/>
                    <a:pt x="283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80"/>
            <p:cNvSpPr/>
            <p:nvPr/>
          </p:nvSpPr>
          <p:spPr>
            <a:xfrm>
              <a:off x="2084150" y="2784925"/>
              <a:ext cx="60900" cy="95100"/>
            </a:xfrm>
            <a:custGeom>
              <a:rect b="b" l="l" r="r" t="t"/>
              <a:pathLst>
                <a:path extrusionOk="0" h="3804" w="2436">
                  <a:moveTo>
                    <a:pt x="2236" y="1"/>
                  </a:moveTo>
                  <a:lnTo>
                    <a:pt x="1" y="1269"/>
                  </a:lnTo>
                  <a:lnTo>
                    <a:pt x="1035" y="3003"/>
                  </a:lnTo>
                  <a:cubicBezTo>
                    <a:pt x="1068" y="3003"/>
                    <a:pt x="1068" y="3036"/>
                    <a:pt x="1102" y="3036"/>
                  </a:cubicBezTo>
                  <a:lnTo>
                    <a:pt x="2436" y="3804"/>
                  </a:lnTo>
                  <a:lnTo>
                    <a:pt x="2436" y="1168"/>
                  </a:lnTo>
                  <a:lnTo>
                    <a:pt x="1669" y="1736"/>
                  </a:lnTo>
                  <a:lnTo>
                    <a:pt x="1669" y="1736"/>
                  </a:lnTo>
                  <a:lnTo>
                    <a:pt x="2236"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80"/>
            <p:cNvSpPr/>
            <p:nvPr/>
          </p:nvSpPr>
          <p:spPr>
            <a:xfrm>
              <a:off x="2084150" y="2784925"/>
              <a:ext cx="60900" cy="95100"/>
            </a:xfrm>
            <a:custGeom>
              <a:rect b="b" l="l" r="r" t="t"/>
              <a:pathLst>
                <a:path extrusionOk="0" h="3804" w="2436">
                  <a:moveTo>
                    <a:pt x="2236" y="1"/>
                  </a:moveTo>
                  <a:lnTo>
                    <a:pt x="1" y="1269"/>
                  </a:lnTo>
                  <a:lnTo>
                    <a:pt x="1035" y="3003"/>
                  </a:lnTo>
                  <a:cubicBezTo>
                    <a:pt x="1068" y="3003"/>
                    <a:pt x="1068" y="3036"/>
                    <a:pt x="1102" y="3036"/>
                  </a:cubicBezTo>
                  <a:lnTo>
                    <a:pt x="2436" y="3804"/>
                  </a:lnTo>
                  <a:lnTo>
                    <a:pt x="2436" y="1168"/>
                  </a:lnTo>
                  <a:lnTo>
                    <a:pt x="1669" y="1736"/>
                  </a:lnTo>
                  <a:lnTo>
                    <a:pt x="1669" y="1736"/>
                  </a:lnTo>
                  <a:lnTo>
                    <a:pt x="223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80"/>
            <p:cNvSpPr/>
            <p:nvPr/>
          </p:nvSpPr>
          <p:spPr>
            <a:xfrm>
              <a:off x="1994925" y="2479325"/>
              <a:ext cx="275225" cy="400600"/>
            </a:xfrm>
            <a:custGeom>
              <a:rect b="b" l="l" r="r" t="t"/>
              <a:pathLst>
                <a:path extrusionOk="0" h="16024" w="11009">
                  <a:moveTo>
                    <a:pt x="9269" y="1"/>
                  </a:moveTo>
                  <a:cubicBezTo>
                    <a:pt x="9046" y="1"/>
                    <a:pt x="8821" y="52"/>
                    <a:pt x="8607" y="150"/>
                  </a:cubicBezTo>
                  <a:lnTo>
                    <a:pt x="768" y="4686"/>
                  </a:lnTo>
                  <a:cubicBezTo>
                    <a:pt x="534" y="4820"/>
                    <a:pt x="334" y="5020"/>
                    <a:pt x="234" y="5253"/>
                  </a:cubicBezTo>
                  <a:cubicBezTo>
                    <a:pt x="134" y="5453"/>
                    <a:pt x="67" y="5654"/>
                    <a:pt x="67" y="5887"/>
                  </a:cubicBezTo>
                  <a:lnTo>
                    <a:pt x="67" y="14593"/>
                  </a:lnTo>
                  <a:cubicBezTo>
                    <a:pt x="67" y="14593"/>
                    <a:pt x="1" y="15227"/>
                    <a:pt x="935" y="15727"/>
                  </a:cubicBezTo>
                  <a:cubicBezTo>
                    <a:pt x="935" y="15727"/>
                    <a:pt x="1389" y="16024"/>
                    <a:pt x="1887" y="16024"/>
                  </a:cubicBezTo>
                  <a:cubicBezTo>
                    <a:pt x="2036" y="16024"/>
                    <a:pt x="2189" y="15997"/>
                    <a:pt x="2336" y="15928"/>
                  </a:cubicBezTo>
                  <a:lnTo>
                    <a:pt x="2336" y="13826"/>
                  </a:lnTo>
                  <a:lnTo>
                    <a:pt x="8373" y="10390"/>
                  </a:lnTo>
                  <a:cubicBezTo>
                    <a:pt x="8874" y="10090"/>
                    <a:pt x="9207" y="9523"/>
                    <a:pt x="9207" y="8923"/>
                  </a:cubicBezTo>
                  <a:lnTo>
                    <a:pt x="9207" y="2251"/>
                  </a:lnTo>
                  <a:lnTo>
                    <a:pt x="11009" y="1551"/>
                  </a:lnTo>
                  <a:cubicBezTo>
                    <a:pt x="11009" y="783"/>
                    <a:pt x="10341" y="250"/>
                    <a:pt x="9741" y="83"/>
                  </a:cubicBezTo>
                  <a:cubicBezTo>
                    <a:pt x="9588" y="27"/>
                    <a:pt x="9429" y="1"/>
                    <a:pt x="926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80"/>
            <p:cNvSpPr/>
            <p:nvPr/>
          </p:nvSpPr>
          <p:spPr>
            <a:xfrm>
              <a:off x="1994925" y="2479325"/>
              <a:ext cx="275225" cy="400600"/>
            </a:xfrm>
            <a:custGeom>
              <a:rect b="b" l="l" r="r" t="t"/>
              <a:pathLst>
                <a:path extrusionOk="0" h="16024" w="11009">
                  <a:moveTo>
                    <a:pt x="9269" y="1"/>
                  </a:moveTo>
                  <a:cubicBezTo>
                    <a:pt x="9046" y="1"/>
                    <a:pt x="8821" y="52"/>
                    <a:pt x="8607" y="150"/>
                  </a:cubicBezTo>
                  <a:lnTo>
                    <a:pt x="768" y="4686"/>
                  </a:lnTo>
                  <a:cubicBezTo>
                    <a:pt x="534" y="4820"/>
                    <a:pt x="334" y="5020"/>
                    <a:pt x="234" y="5253"/>
                  </a:cubicBezTo>
                  <a:cubicBezTo>
                    <a:pt x="134" y="5453"/>
                    <a:pt x="67" y="5654"/>
                    <a:pt x="67" y="5887"/>
                  </a:cubicBezTo>
                  <a:lnTo>
                    <a:pt x="67" y="14593"/>
                  </a:lnTo>
                  <a:cubicBezTo>
                    <a:pt x="67" y="14593"/>
                    <a:pt x="1" y="15227"/>
                    <a:pt x="935" y="15727"/>
                  </a:cubicBezTo>
                  <a:cubicBezTo>
                    <a:pt x="935" y="15727"/>
                    <a:pt x="1389" y="16024"/>
                    <a:pt x="1887" y="16024"/>
                  </a:cubicBezTo>
                  <a:cubicBezTo>
                    <a:pt x="2036" y="16024"/>
                    <a:pt x="2189" y="15997"/>
                    <a:pt x="2336" y="15928"/>
                  </a:cubicBezTo>
                  <a:lnTo>
                    <a:pt x="2336" y="13826"/>
                  </a:lnTo>
                  <a:lnTo>
                    <a:pt x="8373" y="10390"/>
                  </a:lnTo>
                  <a:cubicBezTo>
                    <a:pt x="8874" y="10090"/>
                    <a:pt x="9207" y="9523"/>
                    <a:pt x="9207" y="8923"/>
                  </a:cubicBezTo>
                  <a:lnTo>
                    <a:pt x="9207" y="2251"/>
                  </a:lnTo>
                  <a:lnTo>
                    <a:pt x="11009" y="1551"/>
                  </a:lnTo>
                  <a:cubicBezTo>
                    <a:pt x="11009" y="783"/>
                    <a:pt x="10341" y="250"/>
                    <a:pt x="9741" y="83"/>
                  </a:cubicBezTo>
                  <a:cubicBezTo>
                    <a:pt x="9588" y="27"/>
                    <a:pt x="9429" y="1"/>
                    <a:pt x="926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80"/>
            <p:cNvSpPr/>
            <p:nvPr/>
          </p:nvSpPr>
          <p:spPr>
            <a:xfrm>
              <a:off x="2000775" y="2479325"/>
              <a:ext cx="269375" cy="161375"/>
            </a:xfrm>
            <a:custGeom>
              <a:rect b="b" l="l" r="r" t="t"/>
              <a:pathLst>
                <a:path extrusionOk="0" h="6455" w="10775">
                  <a:moveTo>
                    <a:pt x="9035" y="1"/>
                  </a:moveTo>
                  <a:cubicBezTo>
                    <a:pt x="8812" y="1"/>
                    <a:pt x="8587" y="52"/>
                    <a:pt x="8373" y="150"/>
                  </a:cubicBezTo>
                  <a:lnTo>
                    <a:pt x="534" y="4686"/>
                  </a:lnTo>
                  <a:cubicBezTo>
                    <a:pt x="300" y="4820"/>
                    <a:pt x="100" y="5020"/>
                    <a:pt x="0" y="5253"/>
                  </a:cubicBezTo>
                  <a:lnTo>
                    <a:pt x="1935" y="6454"/>
                  </a:lnTo>
                  <a:lnTo>
                    <a:pt x="8973" y="3018"/>
                  </a:lnTo>
                  <a:lnTo>
                    <a:pt x="8973" y="2251"/>
                  </a:lnTo>
                  <a:lnTo>
                    <a:pt x="10775" y="1551"/>
                  </a:lnTo>
                  <a:cubicBezTo>
                    <a:pt x="10775" y="783"/>
                    <a:pt x="10107" y="250"/>
                    <a:pt x="9507" y="83"/>
                  </a:cubicBezTo>
                  <a:cubicBezTo>
                    <a:pt x="9354" y="27"/>
                    <a:pt x="9195" y="1"/>
                    <a:pt x="903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80"/>
            <p:cNvSpPr/>
            <p:nvPr/>
          </p:nvSpPr>
          <p:spPr>
            <a:xfrm>
              <a:off x="2000775" y="2479325"/>
              <a:ext cx="269375" cy="161375"/>
            </a:xfrm>
            <a:custGeom>
              <a:rect b="b" l="l" r="r" t="t"/>
              <a:pathLst>
                <a:path extrusionOk="0" h="6455" w="10775">
                  <a:moveTo>
                    <a:pt x="9035" y="1"/>
                  </a:moveTo>
                  <a:cubicBezTo>
                    <a:pt x="8812" y="1"/>
                    <a:pt x="8587" y="52"/>
                    <a:pt x="8373" y="150"/>
                  </a:cubicBezTo>
                  <a:lnTo>
                    <a:pt x="534" y="4686"/>
                  </a:lnTo>
                  <a:cubicBezTo>
                    <a:pt x="300" y="4820"/>
                    <a:pt x="100" y="5020"/>
                    <a:pt x="0" y="5253"/>
                  </a:cubicBezTo>
                  <a:lnTo>
                    <a:pt x="1935" y="6454"/>
                  </a:lnTo>
                  <a:lnTo>
                    <a:pt x="8973" y="3018"/>
                  </a:lnTo>
                  <a:lnTo>
                    <a:pt x="8973" y="2251"/>
                  </a:lnTo>
                  <a:lnTo>
                    <a:pt x="10775" y="1551"/>
                  </a:lnTo>
                  <a:cubicBezTo>
                    <a:pt x="10775" y="783"/>
                    <a:pt x="10107" y="250"/>
                    <a:pt x="9507" y="83"/>
                  </a:cubicBezTo>
                  <a:cubicBezTo>
                    <a:pt x="9354" y="27"/>
                    <a:pt x="9195" y="1"/>
                    <a:pt x="90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80"/>
            <p:cNvSpPr/>
            <p:nvPr/>
          </p:nvSpPr>
          <p:spPr>
            <a:xfrm>
              <a:off x="2041625" y="2509400"/>
              <a:ext cx="228525" cy="369800"/>
            </a:xfrm>
            <a:custGeom>
              <a:rect b="b" l="l" r="r" t="t"/>
              <a:pathLst>
                <a:path extrusionOk="0" h="14792" w="9141">
                  <a:moveTo>
                    <a:pt x="8750" y="0"/>
                  </a:moveTo>
                  <a:cubicBezTo>
                    <a:pt x="8690" y="0"/>
                    <a:pt x="8630" y="15"/>
                    <a:pt x="8573" y="47"/>
                  </a:cubicBezTo>
                  <a:lnTo>
                    <a:pt x="701" y="4551"/>
                  </a:lnTo>
                  <a:cubicBezTo>
                    <a:pt x="268" y="4784"/>
                    <a:pt x="1" y="5251"/>
                    <a:pt x="1" y="5751"/>
                  </a:cubicBezTo>
                  <a:lnTo>
                    <a:pt x="1" y="14458"/>
                  </a:lnTo>
                  <a:cubicBezTo>
                    <a:pt x="1" y="14664"/>
                    <a:pt x="161" y="14791"/>
                    <a:pt x="326" y="14791"/>
                  </a:cubicBezTo>
                  <a:cubicBezTo>
                    <a:pt x="374" y="14791"/>
                    <a:pt x="423" y="14780"/>
                    <a:pt x="468" y="14758"/>
                  </a:cubicBezTo>
                  <a:lnTo>
                    <a:pt x="8307" y="10288"/>
                  </a:lnTo>
                  <a:cubicBezTo>
                    <a:pt x="8807" y="9954"/>
                    <a:pt x="9141" y="9421"/>
                    <a:pt x="9141" y="8820"/>
                  </a:cubicBezTo>
                  <a:lnTo>
                    <a:pt x="9141" y="348"/>
                  </a:lnTo>
                  <a:cubicBezTo>
                    <a:pt x="9115" y="145"/>
                    <a:pt x="8936" y="0"/>
                    <a:pt x="8750"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80"/>
            <p:cNvSpPr/>
            <p:nvPr/>
          </p:nvSpPr>
          <p:spPr>
            <a:xfrm>
              <a:off x="2118350" y="2803275"/>
              <a:ext cx="55075" cy="76875"/>
            </a:xfrm>
            <a:custGeom>
              <a:rect b="b" l="l" r="r" t="t"/>
              <a:pathLst>
                <a:path extrusionOk="0" h="3075" w="2203">
                  <a:moveTo>
                    <a:pt x="2202" y="1"/>
                  </a:moveTo>
                  <a:lnTo>
                    <a:pt x="1" y="1268"/>
                  </a:lnTo>
                  <a:lnTo>
                    <a:pt x="1035" y="3003"/>
                  </a:lnTo>
                  <a:cubicBezTo>
                    <a:pt x="1050" y="3049"/>
                    <a:pt x="1094" y="3074"/>
                    <a:pt x="1141" y="3074"/>
                  </a:cubicBezTo>
                  <a:cubicBezTo>
                    <a:pt x="1194" y="3074"/>
                    <a:pt x="1250" y="3041"/>
                    <a:pt x="1268" y="2970"/>
                  </a:cubicBezTo>
                  <a:lnTo>
                    <a:pt x="2202"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80"/>
            <p:cNvSpPr/>
            <p:nvPr/>
          </p:nvSpPr>
          <p:spPr>
            <a:xfrm>
              <a:off x="2200075" y="2635325"/>
              <a:ext cx="36725" cy="42250"/>
            </a:xfrm>
            <a:custGeom>
              <a:rect b="b" l="l" r="r" t="t"/>
              <a:pathLst>
                <a:path extrusionOk="0" h="1690" w="1469">
                  <a:moveTo>
                    <a:pt x="1097" y="0"/>
                  </a:moveTo>
                  <a:cubicBezTo>
                    <a:pt x="990" y="0"/>
                    <a:pt x="866" y="37"/>
                    <a:pt x="734" y="114"/>
                  </a:cubicBezTo>
                  <a:cubicBezTo>
                    <a:pt x="334" y="381"/>
                    <a:pt x="67" y="781"/>
                    <a:pt x="1" y="1282"/>
                  </a:cubicBezTo>
                  <a:cubicBezTo>
                    <a:pt x="1" y="1532"/>
                    <a:pt x="156" y="1690"/>
                    <a:pt x="383" y="1690"/>
                  </a:cubicBezTo>
                  <a:cubicBezTo>
                    <a:pt x="487" y="1690"/>
                    <a:pt x="608" y="1656"/>
                    <a:pt x="734" y="1582"/>
                  </a:cubicBezTo>
                  <a:cubicBezTo>
                    <a:pt x="1135" y="1315"/>
                    <a:pt x="1402" y="915"/>
                    <a:pt x="1468" y="448"/>
                  </a:cubicBezTo>
                  <a:cubicBezTo>
                    <a:pt x="1468" y="156"/>
                    <a:pt x="1318" y="0"/>
                    <a:pt x="10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80"/>
            <p:cNvSpPr/>
            <p:nvPr/>
          </p:nvSpPr>
          <p:spPr>
            <a:xfrm>
              <a:off x="2135875" y="2672825"/>
              <a:ext cx="35875" cy="41875"/>
            </a:xfrm>
            <a:custGeom>
              <a:rect b="b" l="l" r="r" t="t"/>
              <a:pathLst>
                <a:path extrusionOk="0" h="1675" w="1435">
                  <a:moveTo>
                    <a:pt x="1069" y="0"/>
                  </a:moveTo>
                  <a:cubicBezTo>
                    <a:pt x="960" y="0"/>
                    <a:pt x="834" y="37"/>
                    <a:pt x="701" y="115"/>
                  </a:cubicBezTo>
                  <a:cubicBezTo>
                    <a:pt x="300" y="382"/>
                    <a:pt x="33" y="782"/>
                    <a:pt x="0" y="1249"/>
                  </a:cubicBezTo>
                  <a:cubicBezTo>
                    <a:pt x="0" y="1526"/>
                    <a:pt x="143" y="1675"/>
                    <a:pt x="363" y="1675"/>
                  </a:cubicBezTo>
                  <a:cubicBezTo>
                    <a:pt x="462" y="1675"/>
                    <a:pt x="577" y="1645"/>
                    <a:pt x="701" y="1583"/>
                  </a:cubicBezTo>
                  <a:cubicBezTo>
                    <a:pt x="1101" y="1316"/>
                    <a:pt x="1368" y="916"/>
                    <a:pt x="1434" y="415"/>
                  </a:cubicBezTo>
                  <a:cubicBezTo>
                    <a:pt x="1434" y="148"/>
                    <a:pt x="1286" y="0"/>
                    <a:pt x="1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80"/>
            <p:cNvSpPr/>
            <p:nvPr/>
          </p:nvSpPr>
          <p:spPr>
            <a:xfrm>
              <a:off x="2070825" y="2710350"/>
              <a:ext cx="35875" cy="41625"/>
            </a:xfrm>
            <a:custGeom>
              <a:rect b="b" l="l" r="r" t="t"/>
              <a:pathLst>
                <a:path extrusionOk="0" h="1665" w="1435">
                  <a:moveTo>
                    <a:pt x="1069" y="0"/>
                  </a:moveTo>
                  <a:cubicBezTo>
                    <a:pt x="960" y="0"/>
                    <a:pt x="834" y="37"/>
                    <a:pt x="701" y="115"/>
                  </a:cubicBezTo>
                  <a:cubicBezTo>
                    <a:pt x="300" y="349"/>
                    <a:pt x="34" y="782"/>
                    <a:pt x="0" y="1249"/>
                  </a:cubicBezTo>
                  <a:cubicBezTo>
                    <a:pt x="0" y="1516"/>
                    <a:pt x="148" y="1664"/>
                    <a:pt x="356" y="1664"/>
                  </a:cubicBezTo>
                  <a:cubicBezTo>
                    <a:pt x="460" y="1664"/>
                    <a:pt x="578" y="1627"/>
                    <a:pt x="701" y="1550"/>
                  </a:cubicBezTo>
                  <a:cubicBezTo>
                    <a:pt x="1134" y="1316"/>
                    <a:pt x="1401" y="882"/>
                    <a:pt x="1435" y="415"/>
                  </a:cubicBezTo>
                  <a:cubicBezTo>
                    <a:pt x="1435" y="149"/>
                    <a:pt x="1286" y="0"/>
                    <a:pt x="1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80"/>
            <p:cNvSpPr/>
            <p:nvPr/>
          </p:nvSpPr>
          <p:spPr>
            <a:xfrm>
              <a:off x="4777750" y="4084625"/>
              <a:ext cx="470350" cy="271050"/>
            </a:xfrm>
            <a:custGeom>
              <a:rect b="b" l="l" r="r" t="t"/>
              <a:pathLst>
                <a:path extrusionOk="0" h="10842" w="18814">
                  <a:moveTo>
                    <a:pt x="2986" y="0"/>
                  </a:moveTo>
                  <a:cubicBezTo>
                    <a:pt x="2911" y="0"/>
                    <a:pt x="2836" y="17"/>
                    <a:pt x="2769" y="50"/>
                  </a:cubicBezTo>
                  <a:lnTo>
                    <a:pt x="101" y="1585"/>
                  </a:lnTo>
                  <a:cubicBezTo>
                    <a:pt x="0" y="1651"/>
                    <a:pt x="0" y="1751"/>
                    <a:pt x="101" y="1818"/>
                  </a:cubicBezTo>
                  <a:lnTo>
                    <a:pt x="15645" y="10791"/>
                  </a:lnTo>
                  <a:cubicBezTo>
                    <a:pt x="15712" y="10825"/>
                    <a:pt x="15787" y="10841"/>
                    <a:pt x="15858" y="10841"/>
                  </a:cubicBezTo>
                  <a:cubicBezTo>
                    <a:pt x="15929" y="10841"/>
                    <a:pt x="15995" y="10825"/>
                    <a:pt x="16045" y="10791"/>
                  </a:cubicBezTo>
                  <a:lnTo>
                    <a:pt x="18747" y="9257"/>
                  </a:lnTo>
                  <a:cubicBezTo>
                    <a:pt x="18814" y="9190"/>
                    <a:pt x="18814" y="9057"/>
                    <a:pt x="18747" y="9023"/>
                  </a:cubicBezTo>
                  <a:lnTo>
                    <a:pt x="3203" y="50"/>
                  </a:lnTo>
                  <a:cubicBezTo>
                    <a:pt x="3136" y="17"/>
                    <a:pt x="3061" y="0"/>
                    <a:pt x="2986" y="0"/>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80"/>
            <p:cNvSpPr/>
            <p:nvPr/>
          </p:nvSpPr>
          <p:spPr>
            <a:xfrm>
              <a:off x="5161350" y="3923250"/>
              <a:ext cx="85925" cy="374450"/>
            </a:xfrm>
            <a:custGeom>
              <a:rect b="b" l="l" r="r" t="t"/>
              <a:pathLst>
                <a:path extrusionOk="0" h="14978" w="3437">
                  <a:moveTo>
                    <a:pt x="3437" y="1"/>
                  </a:moveTo>
                  <a:lnTo>
                    <a:pt x="1135" y="701"/>
                  </a:lnTo>
                  <a:lnTo>
                    <a:pt x="501" y="1735"/>
                  </a:lnTo>
                  <a:lnTo>
                    <a:pt x="1" y="14978"/>
                  </a:lnTo>
                  <a:cubicBezTo>
                    <a:pt x="501" y="14978"/>
                    <a:pt x="1001" y="14878"/>
                    <a:pt x="1468" y="14678"/>
                  </a:cubicBezTo>
                  <a:cubicBezTo>
                    <a:pt x="1935" y="14478"/>
                    <a:pt x="2436" y="14244"/>
                    <a:pt x="2869" y="13944"/>
                  </a:cubicBezTo>
                  <a:cubicBezTo>
                    <a:pt x="3203" y="13710"/>
                    <a:pt x="3437" y="13310"/>
                    <a:pt x="3437" y="12876"/>
                  </a:cubicBezTo>
                  <a:lnTo>
                    <a:pt x="3437"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80"/>
            <p:cNvSpPr/>
            <p:nvPr/>
          </p:nvSpPr>
          <p:spPr>
            <a:xfrm>
              <a:off x="4778575" y="3738125"/>
              <a:ext cx="395325" cy="559650"/>
            </a:xfrm>
            <a:custGeom>
              <a:rect b="b" l="l" r="r" t="t"/>
              <a:pathLst>
                <a:path extrusionOk="0" h="22386" w="15813">
                  <a:moveTo>
                    <a:pt x="1" y="0"/>
                  </a:moveTo>
                  <a:lnTo>
                    <a:pt x="1" y="12276"/>
                  </a:lnTo>
                  <a:cubicBezTo>
                    <a:pt x="1" y="13110"/>
                    <a:pt x="434" y="13877"/>
                    <a:pt x="1135" y="14344"/>
                  </a:cubicBezTo>
                  <a:lnTo>
                    <a:pt x="14578" y="22116"/>
                  </a:lnTo>
                  <a:cubicBezTo>
                    <a:pt x="14778" y="22249"/>
                    <a:pt x="15012" y="22350"/>
                    <a:pt x="15245" y="22383"/>
                  </a:cubicBezTo>
                  <a:cubicBezTo>
                    <a:pt x="15262" y="22385"/>
                    <a:pt x="15279" y="22386"/>
                    <a:pt x="15296" y="22386"/>
                  </a:cubicBezTo>
                  <a:cubicBezTo>
                    <a:pt x="15575" y="22386"/>
                    <a:pt x="15812" y="22132"/>
                    <a:pt x="15812" y="21849"/>
                  </a:cubicBezTo>
                  <a:lnTo>
                    <a:pt x="15812" y="9140"/>
                  </a:lnTo>
                  <a:lnTo>
                    <a:pt x="14178" y="7606"/>
                  </a:lnTo>
                  <a:lnTo>
                    <a:pt x="2803" y="767"/>
                  </a:lnTo>
                  <a:lnTo>
                    <a:pt x="1"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80"/>
            <p:cNvSpPr/>
            <p:nvPr/>
          </p:nvSpPr>
          <p:spPr>
            <a:xfrm>
              <a:off x="4778575" y="3738125"/>
              <a:ext cx="395325" cy="559650"/>
            </a:xfrm>
            <a:custGeom>
              <a:rect b="b" l="l" r="r" t="t"/>
              <a:pathLst>
                <a:path extrusionOk="0" h="22386" w="15813">
                  <a:moveTo>
                    <a:pt x="1" y="0"/>
                  </a:moveTo>
                  <a:lnTo>
                    <a:pt x="1" y="12276"/>
                  </a:lnTo>
                  <a:cubicBezTo>
                    <a:pt x="1" y="13110"/>
                    <a:pt x="434" y="13877"/>
                    <a:pt x="1135" y="14344"/>
                  </a:cubicBezTo>
                  <a:lnTo>
                    <a:pt x="14578" y="22116"/>
                  </a:lnTo>
                  <a:cubicBezTo>
                    <a:pt x="14778" y="22249"/>
                    <a:pt x="15012" y="22350"/>
                    <a:pt x="15245" y="22383"/>
                  </a:cubicBezTo>
                  <a:cubicBezTo>
                    <a:pt x="15262" y="22385"/>
                    <a:pt x="15279" y="22386"/>
                    <a:pt x="15296" y="22386"/>
                  </a:cubicBezTo>
                  <a:cubicBezTo>
                    <a:pt x="15575" y="22386"/>
                    <a:pt x="15812" y="22132"/>
                    <a:pt x="15812" y="21849"/>
                  </a:cubicBezTo>
                  <a:lnTo>
                    <a:pt x="15812" y="9140"/>
                  </a:lnTo>
                  <a:lnTo>
                    <a:pt x="14178" y="7606"/>
                  </a:lnTo>
                  <a:lnTo>
                    <a:pt x="2803" y="767"/>
                  </a:ln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80"/>
            <p:cNvSpPr/>
            <p:nvPr/>
          </p:nvSpPr>
          <p:spPr>
            <a:xfrm>
              <a:off x="4776925" y="3735625"/>
              <a:ext cx="396975" cy="364275"/>
            </a:xfrm>
            <a:custGeom>
              <a:rect b="b" l="l" r="r" t="t"/>
              <a:pathLst>
                <a:path extrusionOk="0" h="14571" w="15879">
                  <a:moveTo>
                    <a:pt x="567" y="0"/>
                  </a:moveTo>
                  <a:lnTo>
                    <a:pt x="67" y="100"/>
                  </a:lnTo>
                  <a:lnTo>
                    <a:pt x="67" y="5037"/>
                  </a:lnTo>
                  <a:cubicBezTo>
                    <a:pt x="67" y="5037"/>
                    <a:pt x="0" y="6004"/>
                    <a:pt x="1334" y="6738"/>
                  </a:cubicBezTo>
                  <a:cubicBezTo>
                    <a:pt x="2569" y="7439"/>
                    <a:pt x="13310" y="13643"/>
                    <a:pt x="14777" y="14477"/>
                  </a:cubicBezTo>
                  <a:cubicBezTo>
                    <a:pt x="14894" y="14535"/>
                    <a:pt x="15021" y="14571"/>
                    <a:pt x="15147" y="14571"/>
                  </a:cubicBezTo>
                  <a:cubicBezTo>
                    <a:pt x="15238" y="14571"/>
                    <a:pt x="15327" y="14552"/>
                    <a:pt x="15411" y="14511"/>
                  </a:cubicBezTo>
                  <a:cubicBezTo>
                    <a:pt x="15645" y="14410"/>
                    <a:pt x="15878" y="14144"/>
                    <a:pt x="15878" y="13510"/>
                  </a:cubicBezTo>
                  <a:lnTo>
                    <a:pt x="15878" y="8940"/>
                  </a:lnTo>
                  <a:lnTo>
                    <a:pt x="567"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80"/>
            <p:cNvSpPr/>
            <p:nvPr/>
          </p:nvSpPr>
          <p:spPr>
            <a:xfrm>
              <a:off x="4776925" y="3735625"/>
              <a:ext cx="396975" cy="364275"/>
            </a:xfrm>
            <a:custGeom>
              <a:rect b="b" l="l" r="r" t="t"/>
              <a:pathLst>
                <a:path extrusionOk="0" h="14571" w="15879">
                  <a:moveTo>
                    <a:pt x="567" y="0"/>
                  </a:moveTo>
                  <a:lnTo>
                    <a:pt x="67" y="100"/>
                  </a:lnTo>
                  <a:lnTo>
                    <a:pt x="67" y="5037"/>
                  </a:lnTo>
                  <a:cubicBezTo>
                    <a:pt x="67" y="5037"/>
                    <a:pt x="0" y="6004"/>
                    <a:pt x="1334" y="6738"/>
                  </a:cubicBezTo>
                  <a:cubicBezTo>
                    <a:pt x="2569" y="7439"/>
                    <a:pt x="13310" y="13643"/>
                    <a:pt x="14777" y="14477"/>
                  </a:cubicBezTo>
                  <a:cubicBezTo>
                    <a:pt x="14894" y="14535"/>
                    <a:pt x="15021" y="14571"/>
                    <a:pt x="15147" y="14571"/>
                  </a:cubicBezTo>
                  <a:cubicBezTo>
                    <a:pt x="15238" y="14571"/>
                    <a:pt x="15327" y="14552"/>
                    <a:pt x="15411" y="14511"/>
                  </a:cubicBezTo>
                  <a:cubicBezTo>
                    <a:pt x="15645" y="14410"/>
                    <a:pt x="15878" y="14144"/>
                    <a:pt x="15878" y="13510"/>
                  </a:cubicBezTo>
                  <a:lnTo>
                    <a:pt x="15878" y="8940"/>
                  </a:lnTo>
                  <a:lnTo>
                    <a:pt x="56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80"/>
            <p:cNvSpPr/>
            <p:nvPr/>
          </p:nvSpPr>
          <p:spPr>
            <a:xfrm>
              <a:off x="4777750" y="3695175"/>
              <a:ext cx="470350" cy="271050"/>
            </a:xfrm>
            <a:custGeom>
              <a:rect b="b" l="l" r="r" t="t"/>
              <a:pathLst>
                <a:path extrusionOk="0" h="10842" w="18814">
                  <a:moveTo>
                    <a:pt x="2986" y="0"/>
                  </a:moveTo>
                  <a:cubicBezTo>
                    <a:pt x="2911" y="0"/>
                    <a:pt x="2836" y="17"/>
                    <a:pt x="2769" y="50"/>
                  </a:cubicBezTo>
                  <a:lnTo>
                    <a:pt x="101" y="1618"/>
                  </a:lnTo>
                  <a:cubicBezTo>
                    <a:pt x="0" y="1652"/>
                    <a:pt x="0" y="1785"/>
                    <a:pt x="101" y="1818"/>
                  </a:cubicBezTo>
                  <a:lnTo>
                    <a:pt x="15645" y="10791"/>
                  </a:lnTo>
                  <a:cubicBezTo>
                    <a:pt x="15712" y="10825"/>
                    <a:pt x="15787" y="10841"/>
                    <a:pt x="15858" y="10841"/>
                  </a:cubicBezTo>
                  <a:cubicBezTo>
                    <a:pt x="15929" y="10841"/>
                    <a:pt x="15995" y="10825"/>
                    <a:pt x="16045" y="10791"/>
                  </a:cubicBezTo>
                  <a:lnTo>
                    <a:pt x="18747" y="9257"/>
                  </a:lnTo>
                  <a:cubicBezTo>
                    <a:pt x="18814" y="9190"/>
                    <a:pt x="18814" y="9090"/>
                    <a:pt x="18747" y="9023"/>
                  </a:cubicBezTo>
                  <a:lnTo>
                    <a:pt x="3203" y="50"/>
                  </a:lnTo>
                  <a:cubicBezTo>
                    <a:pt x="3136" y="17"/>
                    <a:pt x="3061" y="0"/>
                    <a:pt x="298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80"/>
            <p:cNvSpPr/>
            <p:nvPr/>
          </p:nvSpPr>
          <p:spPr>
            <a:xfrm>
              <a:off x="4777750" y="3695175"/>
              <a:ext cx="470350" cy="271050"/>
            </a:xfrm>
            <a:custGeom>
              <a:rect b="b" l="l" r="r" t="t"/>
              <a:pathLst>
                <a:path extrusionOk="0" h="10842" w="18814">
                  <a:moveTo>
                    <a:pt x="2986" y="0"/>
                  </a:moveTo>
                  <a:cubicBezTo>
                    <a:pt x="2911" y="0"/>
                    <a:pt x="2836" y="17"/>
                    <a:pt x="2769" y="50"/>
                  </a:cubicBezTo>
                  <a:lnTo>
                    <a:pt x="101" y="1618"/>
                  </a:lnTo>
                  <a:cubicBezTo>
                    <a:pt x="0" y="1652"/>
                    <a:pt x="0" y="1785"/>
                    <a:pt x="101" y="1818"/>
                  </a:cubicBezTo>
                  <a:lnTo>
                    <a:pt x="15645" y="10791"/>
                  </a:lnTo>
                  <a:cubicBezTo>
                    <a:pt x="15712" y="10825"/>
                    <a:pt x="15787" y="10841"/>
                    <a:pt x="15858" y="10841"/>
                  </a:cubicBezTo>
                  <a:cubicBezTo>
                    <a:pt x="15929" y="10841"/>
                    <a:pt x="15995" y="10825"/>
                    <a:pt x="16045" y="10791"/>
                  </a:cubicBezTo>
                  <a:lnTo>
                    <a:pt x="18747" y="9257"/>
                  </a:lnTo>
                  <a:cubicBezTo>
                    <a:pt x="18814" y="9190"/>
                    <a:pt x="18814" y="9090"/>
                    <a:pt x="18747" y="9023"/>
                  </a:cubicBezTo>
                  <a:lnTo>
                    <a:pt x="3203" y="50"/>
                  </a:lnTo>
                  <a:cubicBezTo>
                    <a:pt x="3136" y="17"/>
                    <a:pt x="3061" y="0"/>
                    <a:pt x="29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80"/>
            <p:cNvSpPr/>
            <p:nvPr/>
          </p:nvSpPr>
          <p:spPr>
            <a:xfrm>
              <a:off x="4932850" y="3955600"/>
              <a:ext cx="80925" cy="80425"/>
            </a:xfrm>
            <a:custGeom>
              <a:rect b="b" l="l" r="r" t="t"/>
              <a:pathLst>
                <a:path extrusionOk="0" h="3217" w="3237">
                  <a:moveTo>
                    <a:pt x="188" y="1"/>
                  </a:moveTo>
                  <a:cubicBezTo>
                    <a:pt x="89" y="1"/>
                    <a:pt x="1" y="87"/>
                    <a:pt x="1" y="208"/>
                  </a:cubicBezTo>
                  <a:lnTo>
                    <a:pt x="1" y="1175"/>
                  </a:lnTo>
                  <a:cubicBezTo>
                    <a:pt x="1" y="1375"/>
                    <a:pt x="101" y="1575"/>
                    <a:pt x="301" y="1675"/>
                  </a:cubicBezTo>
                  <a:lnTo>
                    <a:pt x="2903" y="3176"/>
                  </a:lnTo>
                  <a:cubicBezTo>
                    <a:pt x="2940" y="3204"/>
                    <a:pt x="2979" y="3216"/>
                    <a:pt x="3017" y="3216"/>
                  </a:cubicBezTo>
                  <a:cubicBezTo>
                    <a:pt x="3118" y="3216"/>
                    <a:pt x="3212" y="3130"/>
                    <a:pt x="3237" y="3010"/>
                  </a:cubicBezTo>
                  <a:lnTo>
                    <a:pt x="3237" y="2042"/>
                  </a:lnTo>
                  <a:cubicBezTo>
                    <a:pt x="3237" y="1842"/>
                    <a:pt x="3103" y="1609"/>
                    <a:pt x="2903" y="1509"/>
                  </a:cubicBezTo>
                  <a:lnTo>
                    <a:pt x="301" y="41"/>
                  </a:lnTo>
                  <a:cubicBezTo>
                    <a:pt x="264" y="13"/>
                    <a:pt x="225" y="1"/>
                    <a:pt x="188"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80"/>
            <p:cNvSpPr/>
            <p:nvPr/>
          </p:nvSpPr>
          <p:spPr>
            <a:xfrm>
              <a:off x="4933700" y="3708100"/>
              <a:ext cx="161800" cy="172650"/>
            </a:xfrm>
            <a:custGeom>
              <a:rect b="b" l="l" r="r" t="t"/>
              <a:pathLst>
                <a:path extrusionOk="0" h="6906" w="6472">
                  <a:moveTo>
                    <a:pt x="734" y="0"/>
                  </a:moveTo>
                  <a:cubicBezTo>
                    <a:pt x="434" y="34"/>
                    <a:pt x="200" y="201"/>
                    <a:pt x="0" y="401"/>
                  </a:cubicBezTo>
                  <a:lnTo>
                    <a:pt x="734" y="1568"/>
                  </a:lnTo>
                  <a:lnTo>
                    <a:pt x="734" y="3203"/>
                  </a:lnTo>
                  <a:lnTo>
                    <a:pt x="1201" y="3503"/>
                  </a:lnTo>
                  <a:lnTo>
                    <a:pt x="1201" y="1401"/>
                  </a:lnTo>
                  <a:lnTo>
                    <a:pt x="5437" y="3836"/>
                  </a:lnTo>
                  <a:lnTo>
                    <a:pt x="5738" y="6905"/>
                  </a:lnTo>
                  <a:lnTo>
                    <a:pt x="6472" y="6505"/>
                  </a:lnTo>
                  <a:lnTo>
                    <a:pt x="6472" y="3269"/>
                  </a:lnTo>
                  <a:lnTo>
                    <a:pt x="734"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80"/>
            <p:cNvSpPr/>
            <p:nvPr/>
          </p:nvSpPr>
          <p:spPr>
            <a:xfrm>
              <a:off x="4945375" y="3738125"/>
              <a:ext cx="18375" cy="67575"/>
            </a:xfrm>
            <a:custGeom>
              <a:rect b="b" l="l" r="r" t="t"/>
              <a:pathLst>
                <a:path extrusionOk="0" h="2703" w="735">
                  <a:moveTo>
                    <a:pt x="0" y="0"/>
                  </a:moveTo>
                  <a:lnTo>
                    <a:pt x="0" y="2702"/>
                  </a:lnTo>
                  <a:lnTo>
                    <a:pt x="734" y="2302"/>
                  </a:lnTo>
                  <a:lnTo>
                    <a:pt x="734" y="134"/>
                  </a:lnTo>
                  <a:lnTo>
                    <a:pt x="0"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80"/>
            <p:cNvSpPr/>
            <p:nvPr/>
          </p:nvSpPr>
          <p:spPr>
            <a:xfrm>
              <a:off x="4933700" y="3718100"/>
              <a:ext cx="143450" cy="162650"/>
            </a:xfrm>
            <a:custGeom>
              <a:rect b="b" l="l" r="r" t="t"/>
              <a:pathLst>
                <a:path extrusionOk="0" h="6506" w="5738">
                  <a:moveTo>
                    <a:pt x="0" y="1"/>
                  </a:moveTo>
                  <a:lnTo>
                    <a:pt x="0" y="3236"/>
                  </a:lnTo>
                  <a:cubicBezTo>
                    <a:pt x="134" y="3370"/>
                    <a:pt x="300" y="3470"/>
                    <a:pt x="467" y="3503"/>
                  </a:cubicBezTo>
                  <a:lnTo>
                    <a:pt x="467" y="801"/>
                  </a:lnTo>
                  <a:lnTo>
                    <a:pt x="5237" y="3537"/>
                  </a:lnTo>
                  <a:lnTo>
                    <a:pt x="5237" y="6238"/>
                  </a:lnTo>
                  <a:cubicBezTo>
                    <a:pt x="5371" y="6372"/>
                    <a:pt x="5538" y="6472"/>
                    <a:pt x="5738" y="6505"/>
                  </a:cubicBezTo>
                  <a:lnTo>
                    <a:pt x="5738" y="3303"/>
                  </a:lnTo>
                  <a:lnTo>
                    <a:pt x="0" y="1"/>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80"/>
            <p:cNvSpPr/>
            <p:nvPr/>
          </p:nvSpPr>
          <p:spPr>
            <a:xfrm>
              <a:off x="4615125" y="4214525"/>
              <a:ext cx="176825" cy="189450"/>
            </a:xfrm>
            <a:custGeom>
              <a:rect b="b" l="l" r="r" t="t"/>
              <a:pathLst>
                <a:path extrusionOk="0" h="7578" w="7073">
                  <a:moveTo>
                    <a:pt x="1081" y="0"/>
                  </a:moveTo>
                  <a:cubicBezTo>
                    <a:pt x="909" y="0"/>
                    <a:pt x="766" y="38"/>
                    <a:pt x="668" y="125"/>
                  </a:cubicBezTo>
                  <a:cubicBezTo>
                    <a:pt x="1" y="692"/>
                    <a:pt x="535" y="2159"/>
                    <a:pt x="868" y="2693"/>
                  </a:cubicBezTo>
                  <a:cubicBezTo>
                    <a:pt x="1202" y="3227"/>
                    <a:pt x="3103" y="5495"/>
                    <a:pt x="3537" y="6129"/>
                  </a:cubicBezTo>
                  <a:cubicBezTo>
                    <a:pt x="3937" y="6796"/>
                    <a:pt x="4537" y="7463"/>
                    <a:pt x="5405" y="7563"/>
                  </a:cubicBezTo>
                  <a:cubicBezTo>
                    <a:pt x="5486" y="7573"/>
                    <a:pt x="5566" y="7577"/>
                    <a:pt x="5644" y="7577"/>
                  </a:cubicBezTo>
                  <a:cubicBezTo>
                    <a:pt x="6398" y="7577"/>
                    <a:pt x="6979" y="7165"/>
                    <a:pt x="7039" y="6863"/>
                  </a:cubicBezTo>
                  <a:cubicBezTo>
                    <a:pt x="7073" y="6162"/>
                    <a:pt x="7073" y="5462"/>
                    <a:pt x="7039" y="4761"/>
                  </a:cubicBezTo>
                  <a:cubicBezTo>
                    <a:pt x="7006" y="4294"/>
                    <a:pt x="6872" y="4261"/>
                    <a:pt x="6872" y="4261"/>
                  </a:cubicBezTo>
                  <a:cubicBezTo>
                    <a:pt x="6872" y="4261"/>
                    <a:pt x="4437" y="1959"/>
                    <a:pt x="3870" y="1359"/>
                  </a:cubicBezTo>
                  <a:cubicBezTo>
                    <a:pt x="3401" y="862"/>
                    <a:pt x="1905" y="0"/>
                    <a:pt x="108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80"/>
            <p:cNvSpPr/>
            <p:nvPr/>
          </p:nvSpPr>
          <p:spPr>
            <a:xfrm>
              <a:off x="4275725" y="4482775"/>
              <a:ext cx="300250" cy="152400"/>
            </a:xfrm>
            <a:custGeom>
              <a:rect b="b" l="l" r="r" t="t"/>
              <a:pathLst>
                <a:path extrusionOk="0" h="6096" w="12010">
                  <a:moveTo>
                    <a:pt x="11004" y="0"/>
                  </a:moveTo>
                  <a:cubicBezTo>
                    <a:pt x="10089" y="0"/>
                    <a:pt x="8231" y="19"/>
                    <a:pt x="8006" y="169"/>
                  </a:cubicBezTo>
                  <a:cubicBezTo>
                    <a:pt x="7739" y="402"/>
                    <a:pt x="4570" y="1670"/>
                    <a:pt x="3503" y="2204"/>
                  </a:cubicBezTo>
                  <a:cubicBezTo>
                    <a:pt x="2436" y="2738"/>
                    <a:pt x="301" y="3638"/>
                    <a:pt x="167" y="3805"/>
                  </a:cubicBezTo>
                  <a:cubicBezTo>
                    <a:pt x="0" y="4072"/>
                    <a:pt x="34" y="4439"/>
                    <a:pt x="234" y="4706"/>
                  </a:cubicBezTo>
                  <a:cubicBezTo>
                    <a:pt x="834" y="5373"/>
                    <a:pt x="1668" y="5806"/>
                    <a:pt x="2569" y="5973"/>
                  </a:cubicBezTo>
                  <a:cubicBezTo>
                    <a:pt x="2966" y="6055"/>
                    <a:pt x="3367" y="6096"/>
                    <a:pt x="3768" y="6096"/>
                  </a:cubicBezTo>
                  <a:cubicBezTo>
                    <a:pt x="4512" y="6096"/>
                    <a:pt x="5256" y="5955"/>
                    <a:pt x="5971" y="5673"/>
                  </a:cubicBezTo>
                  <a:cubicBezTo>
                    <a:pt x="6772" y="5373"/>
                    <a:pt x="7539" y="5006"/>
                    <a:pt x="8306" y="4606"/>
                  </a:cubicBezTo>
                  <a:cubicBezTo>
                    <a:pt x="8607" y="4472"/>
                    <a:pt x="8907" y="4372"/>
                    <a:pt x="9240" y="4372"/>
                  </a:cubicBezTo>
                  <a:cubicBezTo>
                    <a:pt x="9641" y="4372"/>
                    <a:pt x="10274" y="4339"/>
                    <a:pt x="10708" y="4305"/>
                  </a:cubicBezTo>
                  <a:cubicBezTo>
                    <a:pt x="10740" y="4307"/>
                    <a:pt x="10771" y="4308"/>
                    <a:pt x="10803" y="4308"/>
                  </a:cubicBezTo>
                  <a:cubicBezTo>
                    <a:pt x="11267" y="4308"/>
                    <a:pt x="11692" y="4080"/>
                    <a:pt x="11942" y="3705"/>
                  </a:cubicBezTo>
                  <a:cubicBezTo>
                    <a:pt x="12009" y="2804"/>
                    <a:pt x="12009" y="1937"/>
                    <a:pt x="11942" y="1036"/>
                  </a:cubicBezTo>
                  <a:cubicBezTo>
                    <a:pt x="11876" y="669"/>
                    <a:pt x="11742" y="302"/>
                    <a:pt x="11509" y="2"/>
                  </a:cubicBezTo>
                  <a:cubicBezTo>
                    <a:pt x="11509" y="2"/>
                    <a:pt x="11309" y="0"/>
                    <a:pt x="1100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80"/>
            <p:cNvSpPr/>
            <p:nvPr/>
          </p:nvSpPr>
          <p:spPr>
            <a:xfrm>
              <a:off x="4389150" y="2362975"/>
              <a:ext cx="286050" cy="388725"/>
            </a:xfrm>
            <a:custGeom>
              <a:rect b="b" l="l" r="r" t="t"/>
              <a:pathLst>
                <a:path extrusionOk="0" h="15549" w="11442">
                  <a:moveTo>
                    <a:pt x="6259" y="0"/>
                  </a:moveTo>
                  <a:cubicBezTo>
                    <a:pt x="4378" y="0"/>
                    <a:pt x="2335" y="451"/>
                    <a:pt x="1468" y="1601"/>
                  </a:cubicBezTo>
                  <a:cubicBezTo>
                    <a:pt x="1468" y="1601"/>
                    <a:pt x="1034" y="2168"/>
                    <a:pt x="934" y="3603"/>
                  </a:cubicBezTo>
                  <a:lnTo>
                    <a:pt x="934" y="5804"/>
                  </a:lnTo>
                  <a:cubicBezTo>
                    <a:pt x="934" y="6105"/>
                    <a:pt x="867" y="6405"/>
                    <a:pt x="734" y="6638"/>
                  </a:cubicBezTo>
                  <a:cubicBezTo>
                    <a:pt x="400" y="7272"/>
                    <a:pt x="0" y="8106"/>
                    <a:pt x="67" y="8239"/>
                  </a:cubicBezTo>
                  <a:cubicBezTo>
                    <a:pt x="121" y="8376"/>
                    <a:pt x="490" y="8490"/>
                    <a:pt x="823" y="8490"/>
                  </a:cubicBezTo>
                  <a:cubicBezTo>
                    <a:pt x="896" y="8490"/>
                    <a:pt x="968" y="8485"/>
                    <a:pt x="1034" y="8473"/>
                  </a:cubicBezTo>
                  <a:cubicBezTo>
                    <a:pt x="1168" y="10408"/>
                    <a:pt x="1368" y="11375"/>
                    <a:pt x="1635" y="11775"/>
                  </a:cubicBezTo>
                  <a:cubicBezTo>
                    <a:pt x="1668" y="11809"/>
                    <a:pt x="1701" y="11842"/>
                    <a:pt x="1735" y="11875"/>
                  </a:cubicBezTo>
                  <a:cubicBezTo>
                    <a:pt x="1954" y="12035"/>
                    <a:pt x="2470" y="12111"/>
                    <a:pt x="3141" y="12111"/>
                  </a:cubicBezTo>
                  <a:cubicBezTo>
                    <a:pt x="3594" y="12111"/>
                    <a:pt x="4119" y="12076"/>
                    <a:pt x="4670" y="12009"/>
                  </a:cubicBezTo>
                  <a:cubicBezTo>
                    <a:pt x="4937" y="13009"/>
                    <a:pt x="5371" y="14978"/>
                    <a:pt x="5270" y="15478"/>
                  </a:cubicBezTo>
                  <a:cubicBezTo>
                    <a:pt x="5270" y="15478"/>
                    <a:pt x="5775" y="15549"/>
                    <a:pt x="6488" y="15549"/>
                  </a:cubicBezTo>
                  <a:cubicBezTo>
                    <a:pt x="7608" y="15549"/>
                    <a:pt x="9242" y="15374"/>
                    <a:pt x="10241" y="14477"/>
                  </a:cubicBezTo>
                  <a:cubicBezTo>
                    <a:pt x="10241" y="14477"/>
                    <a:pt x="9640" y="11775"/>
                    <a:pt x="9440" y="10708"/>
                  </a:cubicBezTo>
                  <a:cubicBezTo>
                    <a:pt x="11442" y="9440"/>
                    <a:pt x="10541" y="2402"/>
                    <a:pt x="10074" y="1101"/>
                  </a:cubicBezTo>
                  <a:cubicBezTo>
                    <a:pt x="9857" y="451"/>
                    <a:pt x="8139" y="0"/>
                    <a:pt x="6259"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80"/>
            <p:cNvSpPr/>
            <p:nvPr/>
          </p:nvSpPr>
          <p:spPr>
            <a:xfrm>
              <a:off x="4095600" y="2647325"/>
              <a:ext cx="417825" cy="566275"/>
            </a:xfrm>
            <a:custGeom>
              <a:rect b="b" l="l" r="r" t="t"/>
              <a:pathLst>
                <a:path extrusionOk="0" h="22651" w="16713">
                  <a:moveTo>
                    <a:pt x="10474" y="1"/>
                  </a:moveTo>
                  <a:lnTo>
                    <a:pt x="9741" y="34"/>
                  </a:lnTo>
                  <a:cubicBezTo>
                    <a:pt x="9540" y="34"/>
                    <a:pt x="9374" y="101"/>
                    <a:pt x="9240" y="168"/>
                  </a:cubicBezTo>
                  <a:lnTo>
                    <a:pt x="701" y="5138"/>
                  </a:lnTo>
                  <a:cubicBezTo>
                    <a:pt x="200" y="5405"/>
                    <a:pt x="0" y="6005"/>
                    <a:pt x="167" y="6506"/>
                  </a:cubicBezTo>
                  <a:lnTo>
                    <a:pt x="5804" y="21883"/>
                  </a:lnTo>
                  <a:cubicBezTo>
                    <a:pt x="5938" y="22284"/>
                    <a:pt x="6338" y="22584"/>
                    <a:pt x="6772" y="22617"/>
                  </a:cubicBezTo>
                  <a:lnTo>
                    <a:pt x="7406" y="22651"/>
                  </a:lnTo>
                  <a:lnTo>
                    <a:pt x="7406" y="22651"/>
                  </a:lnTo>
                  <a:lnTo>
                    <a:pt x="7306" y="22550"/>
                  </a:lnTo>
                  <a:cubicBezTo>
                    <a:pt x="7372" y="22517"/>
                    <a:pt x="7406" y="22484"/>
                    <a:pt x="7472" y="22484"/>
                  </a:cubicBezTo>
                  <a:lnTo>
                    <a:pt x="16012" y="17547"/>
                  </a:lnTo>
                  <a:cubicBezTo>
                    <a:pt x="16512" y="17247"/>
                    <a:pt x="16712" y="16646"/>
                    <a:pt x="16512" y="16146"/>
                  </a:cubicBezTo>
                  <a:lnTo>
                    <a:pt x="10908" y="802"/>
                  </a:lnTo>
                  <a:cubicBezTo>
                    <a:pt x="10808" y="501"/>
                    <a:pt x="10608" y="301"/>
                    <a:pt x="10341" y="168"/>
                  </a:cubicBezTo>
                  <a:lnTo>
                    <a:pt x="10474" y="1"/>
                  </a:lnTo>
                  <a:close/>
                </a:path>
              </a:pathLst>
            </a:custGeom>
            <a:solidFill>
              <a:srgbClr val="374D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80"/>
            <p:cNvSpPr/>
            <p:nvPr/>
          </p:nvSpPr>
          <p:spPr>
            <a:xfrm>
              <a:off x="4110600" y="2647050"/>
              <a:ext cx="418675" cy="566825"/>
            </a:xfrm>
            <a:custGeom>
              <a:rect b="b" l="l" r="r" t="t"/>
              <a:pathLst>
                <a:path extrusionOk="0" h="22673" w="16747">
                  <a:moveTo>
                    <a:pt x="9875" y="1"/>
                  </a:moveTo>
                  <a:cubicBezTo>
                    <a:pt x="9692" y="1"/>
                    <a:pt x="9508" y="47"/>
                    <a:pt x="9341" y="145"/>
                  </a:cubicBezTo>
                  <a:lnTo>
                    <a:pt x="668" y="5149"/>
                  </a:lnTo>
                  <a:cubicBezTo>
                    <a:pt x="201" y="5416"/>
                    <a:pt x="1" y="5983"/>
                    <a:pt x="201" y="6483"/>
                  </a:cubicBezTo>
                  <a:lnTo>
                    <a:pt x="5872" y="21961"/>
                  </a:lnTo>
                  <a:cubicBezTo>
                    <a:pt x="6036" y="22408"/>
                    <a:pt x="6450" y="22673"/>
                    <a:pt x="6890" y="22673"/>
                  </a:cubicBezTo>
                  <a:cubicBezTo>
                    <a:pt x="7074" y="22673"/>
                    <a:pt x="7262" y="22626"/>
                    <a:pt x="7439" y="22528"/>
                  </a:cubicBezTo>
                  <a:lnTo>
                    <a:pt x="16079" y="17525"/>
                  </a:lnTo>
                  <a:cubicBezTo>
                    <a:pt x="16546" y="17258"/>
                    <a:pt x="16746" y="16691"/>
                    <a:pt x="16579" y="16190"/>
                  </a:cubicBezTo>
                  <a:lnTo>
                    <a:pt x="10909" y="712"/>
                  </a:lnTo>
                  <a:cubicBezTo>
                    <a:pt x="10744" y="265"/>
                    <a:pt x="10314" y="1"/>
                    <a:pt x="9875" y="1"/>
                  </a:cubicBezTo>
                  <a:close/>
                </a:path>
              </a:pathLst>
            </a:custGeom>
            <a:solidFill>
              <a:srgbClr val="556F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80"/>
            <p:cNvSpPr/>
            <p:nvPr/>
          </p:nvSpPr>
          <p:spPr>
            <a:xfrm>
              <a:off x="4132300" y="2668025"/>
              <a:ext cx="371100" cy="507825"/>
            </a:xfrm>
            <a:custGeom>
              <a:rect b="b" l="l" r="r" t="t"/>
              <a:pathLst>
                <a:path extrusionOk="0" h="20313" w="14844">
                  <a:moveTo>
                    <a:pt x="8988" y="1"/>
                  </a:moveTo>
                  <a:cubicBezTo>
                    <a:pt x="8904" y="1"/>
                    <a:pt x="8819" y="24"/>
                    <a:pt x="8740" y="74"/>
                  </a:cubicBezTo>
                  <a:lnTo>
                    <a:pt x="334" y="4944"/>
                  </a:lnTo>
                  <a:cubicBezTo>
                    <a:pt x="100" y="5044"/>
                    <a:pt x="0" y="5311"/>
                    <a:pt x="100" y="5544"/>
                  </a:cubicBezTo>
                  <a:lnTo>
                    <a:pt x="5404" y="19988"/>
                  </a:lnTo>
                  <a:cubicBezTo>
                    <a:pt x="5475" y="20200"/>
                    <a:pt x="5663" y="20313"/>
                    <a:pt x="5861" y="20313"/>
                  </a:cubicBezTo>
                  <a:cubicBezTo>
                    <a:pt x="5943" y="20313"/>
                    <a:pt x="6027" y="20294"/>
                    <a:pt x="6104" y="20255"/>
                  </a:cubicBezTo>
                  <a:lnTo>
                    <a:pt x="14544" y="15385"/>
                  </a:lnTo>
                  <a:cubicBezTo>
                    <a:pt x="14744" y="15251"/>
                    <a:pt x="14844" y="15018"/>
                    <a:pt x="14744" y="14784"/>
                  </a:cubicBezTo>
                  <a:lnTo>
                    <a:pt x="9440" y="340"/>
                  </a:lnTo>
                  <a:cubicBezTo>
                    <a:pt x="9370" y="130"/>
                    <a:pt x="9184" y="1"/>
                    <a:pt x="89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80"/>
            <p:cNvSpPr/>
            <p:nvPr/>
          </p:nvSpPr>
          <p:spPr>
            <a:xfrm>
              <a:off x="4273225" y="2909200"/>
              <a:ext cx="41725" cy="55050"/>
            </a:xfrm>
            <a:custGeom>
              <a:rect b="b" l="l" r="r" t="t"/>
              <a:pathLst>
                <a:path extrusionOk="0" h="2202" w="1669">
                  <a:moveTo>
                    <a:pt x="795" y="12"/>
                  </a:moveTo>
                  <a:cubicBezTo>
                    <a:pt x="779" y="12"/>
                    <a:pt x="768" y="28"/>
                    <a:pt x="768" y="67"/>
                  </a:cubicBezTo>
                  <a:lnTo>
                    <a:pt x="768" y="100"/>
                  </a:lnTo>
                  <a:lnTo>
                    <a:pt x="534" y="100"/>
                  </a:lnTo>
                  <a:lnTo>
                    <a:pt x="501" y="67"/>
                  </a:lnTo>
                  <a:lnTo>
                    <a:pt x="501" y="100"/>
                  </a:lnTo>
                  <a:cubicBezTo>
                    <a:pt x="534" y="100"/>
                    <a:pt x="534" y="100"/>
                    <a:pt x="567" y="134"/>
                  </a:cubicBezTo>
                  <a:lnTo>
                    <a:pt x="601" y="134"/>
                  </a:lnTo>
                  <a:cubicBezTo>
                    <a:pt x="634" y="117"/>
                    <a:pt x="668" y="109"/>
                    <a:pt x="705" y="109"/>
                  </a:cubicBezTo>
                  <a:cubicBezTo>
                    <a:pt x="743" y="109"/>
                    <a:pt x="784" y="117"/>
                    <a:pt x="834" y="134"/>
                  </a:cubicBezTo>
                  <a:cubicBezTo>
                    <a:pt x="834" y="134"/>
                    <a:pt x="868" y="134"/>
                    <a:pt x="868" y="100"/>
                  </a:cubicBezTo>
                  <a:lnTo>
                    <a:pt x="868" y="50"/>
                  </a:lnTo>
                  <a:lnTo>
                    <a:pt x="834" y="34"/>
                  </a:lnTo>
                  <a:cubicBezTo>
                    <a:pt x="821" y="20"/>
                    <a:pt x="807" y="12"/>
                    <a:pt x="795" y="12"/>
                  </a:cubicBezTo>
                  <a:close/>
                  <a:moveTo>
                    <a:pt x="901" y="0"/>
                  </a:moveTo>
                  <a:lnTo>
                    <a:pt x="868" y="34"/>
                  </a:lnTo>
                  <a:lnTo>
                    <a:pt x="868" y="50"/>
                  </a:lnTo>
                  <a:lnTo>
                    <a:pt x="1034" y="134"/>
                  </a:lnTo>
                  <a:cubicBezTo>
                    <a:pt x="1068" y="134"/>
                    <a:pt x="1068" y="167"/>
                    <a:pt x="1068" y="167"/>
                  </a:cubicBezTo>
                  <a:cubicBezTo>
                    <a:pt x="1068" y="134"/>
                    <a:pt x="1068" y="134"/>
                    <a:pt x="1068" y="134"/>
                  </a:cubicBezTo>
                  <a:lnTo>
                    <a:pt x="901" y="0"/>
                  </a:lnTo>
                  <a:close/>
                  <a:moveTo>
                    <a:pt x="1068" y="167"/>
                  </a:moveTo>
                  <a:lnTo>
                    <a:pt x="1068" y="200"/>
                  </a:lnTo>
                  <a:cubicBezTo>
                    <a:pt x="1068" y="222"/>
                    <a:pt x="1082" y="244"/>
                    <a:pt x="1101" y="266"/>
                  </a:cubicBezTo>
                  <a:lnTo>
                    <a:pt x="1101" y="266"/>
                  </a:lnTo>
                  <a:lnTo>
                    <a:pt x="1101" y="234"/>
                  </a:lnTo>
                  <a:cubicBezTo>
                    <a:pt x="1101" y="234"/>
                    <a:pt x="1101" y="200"/>
                    <a:pt x="1068" y="167"/>
                  </a:cubicBezTo>
                  <a:close/>
                  <a:moveTo>
                    <a:pt x="134" y="467"/>
                  </a:moveTo>
                  <a:lnTo>
                    <a:pt x="134" y="484"/>
                  </a:lnTo>
                  <a:lnTo>
                    <a:pt x="134" y="484"/>
                  </a:lnTo>
                  <a:lnTo>
                    <a:pt x="167" y="501"/>
                  </a:lnTo>
                  <a:lnTo>
                    <a:pt x="134" y="467"/>
                  </a:lnTo>
                  <a:close/>
                  <a:moveTo>
                    <a:pt x="401" y="0"/>
                  </a:moveTo>
                  <a:lnTo>
                    <a:pt x="267" y="100"/>
                  </a:lnTo>
                  <a:cubicBezTo>
                    <a:pt x="234" y="100"/>
                    <a:pt x="234" y="167"/>
                    <a:pt x="267" y="167"/>
                  </a:cubicBezTo>
                  <a:lnTo>
                    <a:pt x="267" y="234"/>
                  </a:lnTo>
                  <a:cubicBezTo>
                    <a:pt x="301" y="267"/>
                    <a:pt x="301" y="267"/>
                    <a:pt x="267" y="267"/>
                  </a:cubicBezTo>
                  <a:cubicBezTo>
                    <a:pt x="234" y="334"/>
                    <a:pt x="167" y="400"/>
                    <a:pt x="167" y="501"/>
                  </a:cubicBezTo>
                  <a:cubicBezTo>
                    <a:pt x="184" y="517"/>
                    <a:pt x="201" y="526"/>
                    <a:pt x="213" y="526"/>
                  </a:cubicBezTo>
                  <a:cubicBezTo>
                    <a:pt x="226" y="526"/>
                    <a:pt x="234" y="517"/>
                    <a:pt x="234" y="501"/>
                  </a:cubicBezTo>
                  <a:cubicBezTo>
                    <a:pt x="267" y="434"/>
                    <a:pt x="301" y="367"/>
                    <a:pt x="367" y="300"/>
                  </a:cubicBezTo>
                  <a:cubicBezTo>
                    <a:pt x="367" y="267"/>
                    <a:pt x="367" y="234"/>
                    <a:pt x="367" y="234"/>
                  </a:cubicBezTo>
                  <a:lnTo>
                    <a:pt x="334" y="167"/>
                  </a:lnTo>
                  <a:cubicBezTo>
                    <a:pt x="334" y="134"/>
                    <a:pt x="334" y="134"/>
                    <a:pt x="334" y="100"/>
                  </a:cubicBezTo>
                  <a:lnTo>
                    <a:pt x="499" y="34"/>
                  </a:lnTo>
                  <a:lnTo>
                    <a:pt x="499" y="34"/>
                  </a:lnTo>
                  <a:cubicBezTo>
                    <a:pt x="501" y="44"/>
                    <a:pt x="501" y="55"/>
                    <a:pt x="501" y="67"/>
                  </a:cubicBezTo>
                  <a:lnTo>
                    <a:pt x="501" y="34"/>
                  </a:lnTo>
                  <a:lnTo>
                    <a:pt x="499" y="34"/>
                  </a:lnTo>
                  <a:lnTo>
                    <a:pt x="499" y="34"/>
                  </a:lnTo>
                  <a:cubicBezTo>
                    <a:pt x="497" y="15"/>
                    <a:pt x="489" y="0"/>
                    <a:pt x="467" y="0"/>
                  </a:cubicBezTo>
                  <a:close/>
                  <a:moveTo>
                    <a:pt x="1101" y="266"/>
                  </a:moveTo>
                  <a:lnTo>
                    <a:pt x="1101" y="300"/>
                  </a:lnTo>
                  <a:cubicBezTo>
                    <a:pt x="1101" y="300"/>
                    <a:pt x="1101" y="334"/>
                    <a:pt x="1101" y="334"/>
                  </a:cubicBezTo>
                  <a:cubicBezTo>
                    <a:pt x="1168" y="400"/>
                    <a:pt x="1268" y="467"/>
                    <a:pt x="1301" y="567"/>
                  </a:cubicBezTo>
                  <a:lnTo>
                    <a:pt x="1326" y="543"/>
                  </a:lnTo>
                  <a:lnTo>
                    <a:pt x="1326" y="543"/>
                  </a:lnTo>
                  <a:cubicBezTo>
                    <a:pt x="1338" y="552"/>
                    <a:pt x="1346" y="567"/>
                    <a:pt x="1368" y="567"/>
                  </a:cubicBezTo>
                  <a:lnTo>
                    <a:pt x="1401" y="567"/>
                  </a:lnTo>
                  <a:lnTo>
                    <a:pt x="1418" y="551"/>
                  </a:lnTo>
                  <a:lnTo>
                    <a:pt x="1418" y="551"/>
                  </a:lnTo>
                  <a:cubicBezTo>
                    <a:pt x="1433" y="565"/>
                    <a:pt x="1439" y="571"/>
                    <a:pt x="1455" y="587"/>
                  </a:cubicBezTo>
                  <a:lnTo>
                    <a:pt x="1455" y="587"/>
                  </a:lnTo>
                  <a:lnTo>
                    <a:pt x="1435" y="534"/>
                  </a:lnTo>
                  <a:lnTo>
                    <a:pt x="1418" y="551"/>
                  </a:lnTo>
                  <a:lnTo>
                    <a:pt x="1418" y="551"/>
                  </a:lnTo>
                  <a:cubicBezTo>
                    <a:pt x="1414" y="546"/>
                    <a:pt x="1408" y="541"/>
                    <a:pt x="1401" y="534"/>
                  </a:cubicBezTo>
                  <a:lnTo>
                    <a:pt x="1335" y="534"/>
                  </a:lnTo>
                  <a:lnTo>
                    <a:pt x="1326" y="543"/>
                  </a:lnTo>
                  <a:lnTo>
                    <a:pt x="1326" y="543"/>
                  </a:lnTo>
                  <a:cubicBezTo>
                    <a:pt x="1320" y="538"/>
                    <a:pt x="1312" y="534"/>
                    <a:pt x="1301" y="534"/>
                  </a:cubicBezTo>
                  <a:cubicBezTo>
                    <a:pt x="1268" y="434"/>
                    <a:pt x="1201" y="367"/>
                    <a:pt x="1135" y="300"/>
                  </a:cubicBezTo>
                  <a:cubicBezTo>
                    <a:pt x="1123" y="289"/>
                    <a:pt x="1111" y="277"/>
                    <a:pt x="1101" y="266"/>
                  </a:cubicBezTo>
                  <a:close/>
                  <a:moveTo>
                    <a:pt x="1455" y="587"/>
                  </a:moveTo>
                  <a:lnTo>
                    <a:pt x="1535" y="801"/>
                  </a:lnTo>
                  <a:cubicBezTo>
                    <a:pt x="1568" y="801"/>
                    <a:pt x="1568" y="834"/>
                    <a:pt x="1535" y="834"/>
                  </a:cubicBezTo>
                  <a:lnTo>
                    <a:pt x="1501" y="834"/>
                  </a:lnTo>
                  <a:cubicBezTo>
                    <a:pt x="1501" y="867"/>
                    <a:pt x="1501" y="867"/>
                    <a:pt x="1501" y="901"/>
                  </a:cubicBezTo>
                  <a:cubicBezTo>
                    <a:pt x="1535" y="1001"/>
                    <a:pt x="1568" y="1101"/>
                    <a:pt x="1568" y="1201"/>
                  </a:cubicBezTo>
                  <a:cubicBezTo>
                    <a:pt x="1568" y="1234"/>
                    <a:pt x="1568" y="1268"/>
                    <a:pt x="1568" y="1268"/>
                  </a:cubicBezTo>
                  <a:lnTo>
                    <a:pt x="1592" y="1291"/>
                  </a:lnTo>
                  <a:lnTo>
                    <a:pt x="1592" y="1291"/>
                  </a:lnTo>
                  <a:cubicBezTo>
                    <a:pt x="1568" y="1179"/>
                    <a:pt x="1564" y="1090"/>
                    <a:pt x="1535" y="1001"/>
                  </a:cubicBezTo>
                  <a:lnTo>
                    <a:pt x="1535" y="968"/>
                  </a:lnTo>
                  <a:lnTo>
                    <a:pt x="1568" y="934"/>
                  </a:lnTo>
                  <a:lnTo>
                    <a:pt x="1568" y="834"/>
                  </a:lnTo>
                  <a:lnTo>
                    <a:pt x="1468" y="601"/>
                  </a:lnTo>
                  <a:cubicBezTo>
                    <a:pt x="1463" y="595"/>
                    <a:pt x="1459" y="591"/>
                    <a:pt x="1455" y="587"/>
                  </a:cubicBezTo>
                  <a:close/>
                  <a:moveTo>
                    <a:pt x="1592" y="1291"/>
                  </a:moveTo>
                  <a:lnTo>
                    <a:pt x="1592" y="1291"/>
                  </a:lnTo>
                  <a:cubicBezTo>
                    <a:pt x="1595" y="1305"/>
                    <a:pt x="1598" y="1320"/>
                    <a:pt x="1602" y="1334"/>
                  </a:cubicBezTo>
                  <a:lnTo>
                    <a:pt x="1635" y="1334"/>
                  </a:lnTo>
                  <a:cubicBezTo>
                    <a:pt x="1635" y="1368"/>
                    <a:pt x="1668" y="1368"/>
                    <a:pt x="1668" y="1368"/>
                  </a:cubicBezTo>
                  <a:lnTo>
                    <a:pt x="1668" y="1334"/>
                  </a:lnTo>
                  <a:lnTo>
                    <a:pt x="1602" y="1301"/>
                  </a:lnTo>
                  <a:lnTo>
                    <a:pt x="1592" y="1291"/>
                  </a:lnTo>
                  <a:close/>
                  <a:moveTo>
                    <a:pt x="834" y="501"/>
                  </a:moveTo>
                  <a:cubicBezTo>
                    <a:pt x="901" y="534"/>
                    <a:pt x="934" y="534"/>
                    <a:pt x="968" y="567"/>
                  </a:cubicBezTo>
                  <a:cubicBezTo>
                    <a:pt x="1101" y="667"/>
                    <a:pt x="1168" y="767"/>
                    <a:pt x="1201" y="901"/>
                  </a:cubicBezTo>
                  <a:cubicBezTo>
                    <a:pt x="1301" y="1101"/>
                    <a:pt x="1268" y="1368"/>
                    <a:pt x="1135" y="1535"/>
                  </a:cubicBezTo>
                  <a:cubicBezTo>
                    <a:pt x="1085" y="1568"/>
                    <a:pt x="1026" y="1585"/>
                    <a:pt x="968" y="1585"/>
                  </a:cubicBezTo>
                  <a:cubicBezTo>
                    <a:pt x="909" y="1585"/>
                    <a:pt x="851" y="1568"/>
                    <a:pt x="801" y="1535"/>
                  </a:cubicBezTo>
                  <a:cubicBezTo>
                    <a:pt x="701" y="1468"/>
                    <a:pt x="601" y="1368"/>
                    <a:pt x="567" y="1268"/>
                  </a:cubicBezTo>
                  <a:cubicBezTo>
                    <a:pt x="434" y="1034"/>
                    <a:pt x="467" y="734"/>
                    <a:pt x="668" y="534"/>
                  </a:cubicBezTo>
                  <a:cubicBezTo>
                    <a:pt x="701" y="501"/>
                    <a:pt x="768" y="501"/>
                    <a:pt x="834" y="501"/>
                  </a:cubicBezTo>
                  <a:close/>
                  <a:moveTo>
                    <a:pt x="781" y="454"/>
                  </a:moveTo>
                  <a:cubicBezTo>
                    <a:pt x="721" y="454"/>
                    <a:pt x="661" y="471"/>
                    <a:pt x="601" y="501"/>
                  </a:cubicBezTo>
                  <a:cubicBezTo>
                    <a:pt x="401" y="667"/>
                    <a:pt x="367" y="1001"/>
                    <a:pt x="501" y="1234"/>
                  </a:cubicBezTo>
                  <a:cubicBezTo>
                    <a:pt x="567" y="1368"/>
                    <a:pt x="668" y="1501"/>
                    <a:pt x="801" y="1568"/>
                  </a:cubicBezTo>
                  <a:cubicBezTo>
                    <a:pt x="834" y="1601"/>
                    <a:pt x="868" y="1635"/>
                    <a:pt x="934" y="1635"/>
                  </a:cubicBezTo>
                  <a:cubicBezTo>
                    <a:pt x="964" y="1644"/>
                    <a:pt x="990" y="1648"/>
                    <a:pt x="1015" y="1648"/>
                  </a:cubicBezTo>
                  <a:cubicBezTo>
                    <a:pt x="1074" y="1648"/>
                    <a:pt x="1121" y="1625"/>
                    <a:pt x="1168" y="1601"/>
                  </a:cubicBezTo>
                  <a:cubicBezTo>
                    <a:pt x="1335" y="1401"/>
                    <a:pt x="1368" y="1134"/>
                    <a:pt x="1268" y="934"/>
                  </a:cubicBezTo>
                  <a:cubicBezTo>
                    <a:pt x="1201" y="767"/>
                    <a:pt x="1101" y="634"/>
                    <a:pt x="1001" y="534"/>
                  </a:cubicBezTo>
                  <a:cubicBezTo>
                    <a:pt x="928" y="479"/>
                    <a:pt x="854" y="454"/>
                    <a:pt x="781" y="454"/>
                  </a:cubicBezTo>
                  <a:close/>
                  <a:moveTo>
                    <a:pt x="1668" y="1368"/>
                  </a:moveTo>
                  <a:lnTo>
                    <a:pt x="1635" y="1601"/>
                  </a:lnTo>
                  <a:lnTo>
                    <a:pt x="1635" y="1635"/>
                  </a:lnTo>
                  <a:lnTo>
                    <a:pt x="1568" y="1601"/>
                  </a:lnTo>
                  <a:cubicBezTo>
                    <a:pt x="1568" y="1585"/>
                    <a:pt x="1560" y="1576"/>
                    <a:pt x="1547" y="1576"/>
                  </a:cubicBezTo>
                  <a:cubicBezTo>
                    <a:pt x="1535" y="1576"/>
                    <a:pt x="1518" y="1585"/>
                    <a:pt x="1501" y="1601"/>
                  </a:cubicBezTo>
                  <a:cubicBezTo>
                    <a:pt x="1501" y="1668"/>
                    <a:pt x="1468" y="1768"/>
                    <a:pt x="1401" y="1801"/>
                  </a:cubicBezTo>
                  <a:cubicBezTo>
                    <a:pt x="1368" y="1835"/>
                    <a:pt x="1368" y="1868"/>
                    <a:pt x="1401" y="1902"/>
                  </a:cubicBezTo>
                  <a:lnTo>
                    <a:pt x="1413" y="1913"/>
                  </a:lnTo>
                  <a:lnTo>
                    <a:pt x="1413" y="1913"/>
                  </a:lnTo>
                  <a:cubicBezTo>
                    <a:pt x="1448" y="1853"/>
                    <a:pt x="1501" y="1791"/>
                    <a:pt x="1501" y="1701"/>
                  </a:cubicBezTo>
                  <a:lnTo>
                    <a:pt x="1568" y="1735"/>
                  </a:lnTo>
                  <a:cubicBezTo>
                    <a:pt x="1578" y="1744"/>
                    <a:pt x="1588" y="1749"/>
                    <a:pt x="1597" y="1749"/>
                  </a:cubicBezTo>
                  <a:cubicBezTo>
                    <a:pt x="1618" y="1749"/>
                    <a:pt x="1635" y="1725"/>
                    <a:pt x="1635" y="1701"/>
                  </a:cubicBezTo>
                  <a:lnTo>
                    <a:pt x="1668" y="1468"/>
                  </a:lnTo>
                  <a:cubicBezTo>
                    <a:pt x="1668" y="1435"/>
                    <a:pt x="1668" y="1401"/>
                    <a:pt x="1668" y="1368"/>
                  </a:cubicBezTo>
                  <a:close/>
                  <a:moveTo>
                    <a:pt x="1413" y="1913"/>
                  </a:moveTo>
                  <a:lnTo>
                    <a:pt x="1413" y="1913"/>
                  </a:lnTo>
                  <a:cubicBezTo>
                    <a:pt x="1409" y="1921"/>
                    <a:pt x="1405" y="1928"/>
                    <a:pt x="1401" y="1935"/>
                  </a:cubicBezTo>
                  <a:cubicBezTo>
                    <a:pt x="1401" y="1935"/>
                    <a:pt x="1401" y="1935"/>
                    <a:pt x="1401" y="1968"/>
                  </a:cubicBezTo>
                  <a:lnTo>
                    <a:pt x="1435" y="2002"/>
                  </a:lnTo>
                  <a:lnTo>
                    <a:pt x="1435" y="1935"/>
                  </a:lnTo>
                  <a:lnTo>
                    <a:pt x="1413" y="1913"/>
                  </a:lnTo>
                  <a:close/>
                  <a:moveTo>
                    <a:pt x="72" y="453"/>
                  </a:moveTo>
                  <a:cubicBezTo>
                    <a:pt x="50" y="453"/>
                    <a:pt x="34" y="477"/>
                    <a:pt x="34" y="501"/>
                  </a:cubicBezTo>
                  <a:lnTo>
                    <a:pt x="0" y="734"/>
                  </a:lnTo>
                  <a:cubicBezTo>
                    <a:pt x="0" y="767"/>
                    <a:pt x="0" y="801"/>
                    <a:pt x="34" y="834"/>
                  </a:cubicBezTo>
                  <a:cubicBezTo>
                    <a:pt x="34" y="834"/>
                    <a:pt x="67" y="834"/>
                    <a:pt x="67" y="867"/>
                  </a:cubicBezTo>
                  <a:lnTo>
                    <a:pt x="100" y="867"/>
                  </a:lnTo>
                  <a:cubicBezTo>
                    <a:pt x="134" y="1001"/>
                    <a:pt x="134" y="1101"/>
                    <a:pt x="167" y="1201"/>
                  </a:cubicBezTo>
                  <a:lnTo>
                    <a:pt x="167" y="1234"/>
                  </a:lnTo>
                  <a:lnTo>
                    <a:pt x="134" y="1234"/>
                  </a:lnTo>
                  <a:lnTo>
                    <a:pt x="134" y="1334"/>
                  </a:lnTo>
                  <a:lnTo>
                    <a:pt x="234" y="1568"/>
                  </a:lnTo>
                  <a:cubicBezTo>
                    <a:pt x="234" y="1601"/>
                    <a:pt x="267" y="1635"/>
                    <a:pt x="267" y="1635"/>
                  </a:cubicBezTo>
                  <a:lnTo>
                    <a:pt x="334" y="1635"/>
                  </a:lnTo>
                  <a:lnTo>
                    <a:pt x="367" y="1601"/>
                  </a:lnTo>
                  <a:cubicBezTo>
                    <a:pt x="434" y="1701"/>
                    <a:pt x="501" y="1768"/>
                    <a:pt x="601" y="1835"/>
                  </a:cubicBezTo>
                  <a:cubicBezTo>
                    <a:pt x="601" y="1868"/>
                    <a:pt x="601" y="1868"/>
                    <a:pt x="601" y="1868"/>
                  </a:cubicBezTo>
                  <a:lnTo>
                    <a:pt x="601" y="1935"/>
                  </a:lnTo>
                  <a:cubicBezTo>
                    <a:pt x="601" y="1968"/>
                    <a:pt x="601" y="1968"/>
                    <a:pt x="601" y="2002"/>
                  </a:cubicBezTo>
                  <a:cubicBezTo>
                    <a:pt x="634" y="2035"/>
                    <a:pt x="634" y="2035"/>
                    <a:pt x="668" y="2035"/>
                  </a:cubicBezTo>
                  <a:lnTo>
                    <a:pt x="834" y="2168"/>
                  </a:lnTo>
                  <a:lnTo>
                    <a:pt x="868" y="2168"/>
                  </a:lnTo>
                  <a:cubicBezTo>
                    <a:pt x="901" y="2168"/>
                    <a:pt x="901" y="2135"/>
                    <a:pt x="901" y="2135"/>
                  </a:cubicBezTo>
                  <a:lnTo>
                    <a:pt x="901" y="2102"/>
                  </a:lnTo>
                  <a:lnTo>
                    <a:pt x="1135" y="2102"/>
                  </a:lnTo>
                  <a:lnTo>
                    <a:pt x="1168" y="2135"/>
                  </a:lnTo>
                  <a:cubicBezTo>
                    <a:pt x="1168" y="2168"/>
                    <a:pt x="1201" y="2202"/>
                    <a:pt x="1201" y="2202"/>
                  </a:cubicBezTo>
                  <a:lnTo>
                    <a:pt x="1268" y="2202"/>
                  </a:lnTo>
                  <a:lnTo>
                    <a:pt x="1435" y="2102"/>
                  </a:lnTo>
                  <a:lnTo>
                    <a:pt x="1435" y="2002"/>
                  </a:lnTo>
                  <a:lnTo>
                    <a:pt x="1268" y="2102"/>
                  </a:lnTo>
                  <a:lnTo>
                    <a:pt x="1235" y="2035"/>
                  </a:lnTo>
                  <a:cubicBezTo>
                    <a:pt x="1235" y="2002"/>
                    <a:pt x="1235" y="2002"/>
                    <a:pt x="1201" y="2002"/>
                  </a:cubicBezTo>
                  <a:cubicBezTo>
                    <a:pt x="1201" y="1985"/>
                    <a:pt x="1193" y="1977"/>
                    <a:pt x="1185" y="1977"/>
                  </a:cubicBezTo>
                  <a:cubicBezTo>
                    <a:pt x="1176" y="1977"/>
                    <a:pt x="1168" y="1985"/>
                    <a:pt x="1168" y="2002"/>
                  </a:cubicBezTo>
                  <a:lnTo>
                    <a:pt x="934" y="2002"/>
                  </a:lnTo>
                  <a:cubicBezTo>
                    <a:pt x="934" y="1956"/>
                    <a:pt x="907" y="1938"/>
                    <a:pt x="880" y="1938"/>
                  </a:cubicBezTo>
                  <a:cubicBezTo>
                    <a:pt x="848" y="1938"/>
                    <a:pt x="816" y="1965"/>
                    <a:pt x="834" y="2002"/>
                  </a:cubicBezTo>
                  <a:lnTo>
                    <a:pt x="834" y="2068"/>
                  </a:lnTo>
                  <a:lnTo>
                    <a:pt x="834" y="2102"/>
                  </a:lnTo>
                  <a:lnTo>
                    <a:pt x="634" y="1968"/>
                  </a:lnTo>
                  <a:lnTo>
                    <a:pt x="634" y="1902"/>
                  </a:lnTo>
                  <a:cubicBezTo>
                    <a:pt x="634" y="1868"/>
                    <a:pt x="634" y="1835"/>
                    <a:pt x="601" y="1801"/>
                  </a:cubicBezTo>
                  <a:cubicBezTo>
                    <a:pt x="534" y="1735"/>
                    <a:pt x="467" y="1668"/>
                    <a:pt x="401" y="1568"/>
                  </a:cubicBezTo>
                  <a:cubicBezTo>
                    <a:pt x="401" y="1568"/>
                    <a:pt x="401" y="1535"/>
                    <a:pt x="367" y="1535"/>
                  </a:cubicBezTo>
                  <a:lnTo>
                    <a:pt x="301" y="1535"/>
                  </a:lnTo>
                  <a:lnTo>
                    <a:pt x="201" y="1301"/>
                  </a:lnTo>
                  <a:lnTo>
                    <a:pt x="201" y="1234"/>
                  </a:lnTo>
                  <a:lnTo>
                    <a:pt x="234" y="1234"/>
                  </a:lnTo>
                  <a:cubicBezTo>
                    <a:pt x="234" y="1234"/>
                    <a:pt x="234" y="1201"/>
                    <a:pt x="234" y="1168"/>
                  </a:cubicBezTo>
                  <a:cubicBezTo>
                    <a:pt x="201" y="1068"/>
                    <a:pt x="201" y="968"/>
                    <a:pt x="167" y="867"/>
                  </a:cubicBezTo>
                  <a:cubicBezTo>
                    <a:pt x="201" y="834"/>
                    <a:pt x="201" y="834"/>
                    <a:pt x="167" y="801"/>
                  </a:cubicBezTo>
                  <a:lnTo>
                    <a:pt x="134" y="767"/>
                  </a:lnTo>
                  <a:lnTo>
                    <a:pt x="100" y="767"/>
                  </a:lnTo>
                  <a:cubicBezTo>
                    <a:pt x="100" y="767"/>
                    <a:pt x="100" y="734"/>
                    <a:pt x="100" y="734"/>
                  </a:cubicBezTo>
                  <a:lnTo>
                    <a:pt x="134" y="501"/>
                  </a:lnTo>
                  <a:lnTo>
                    <a:pt x="134" y="484"/>
                  </a:lnTo>
                  <a:lnTo>
                    <a:pt x="134" y="484"/>
                  </a:lnTo>
                  <a:lnTo>
                    <a:pt x="100" y="467"/>
                  </a:lnTo>
                  <a:cubicBezTo>
                    <a:pt x="91" y="457"/>
                    <a:pt x="81" y="453"/>
                    <a:pt x="72" y="453"/>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80"/>
            <p:cNvSpPr/>
            <p:nvPr/>
          </p:nvSpPr>
          <p:spPr>
            <a:xfrm>
              <a:off x="4308250" y="2866650"/>
              <a:ext cx="51725" cy="67575"/>
            </a:xfrm>
            <a:custGeom>
              <a:rect b="b" l="l" r="r" t="t"/>
              <a:pathLst>
                <a:path extrusionOk="0" h="2703" w="2069">
                  <a:moveTo>
                    <a:pt x="893" y="661"/>
                  </a:moveTo>
                  <a:cubicBezTo>
                    <a:pt x="1111" y="661"/>
                    <a:pt x="1369" y="858"/>
                    <a:pt x="1501" y="1202"/>
                  </a:cubicBezTo>
                  <a:cubicBezTo>
                    <a:pt x="1635" y="1469"/>
                    <a:pt x="1602" y="1769"/>
                    <a:pt x="1401" y="2002"/>
                  </a:cubicBezTo>
                  <a:cubicBezTo>
                    <a:pt x="1336" y="2043"/>
                    <a:pt x="1268" y="2062"/>
                    <a:pt x="1198" y="2062"/>
                  </a:cubicBezTo>
                  <a:cubicBezTo>
                    <a:pt x="980" y="2062"/>
                    <a:pt x="752" y="1880"/>
                    <a:pt x="601" y="1602"/>
                  </a:cubicBezTo>
                  <a:lnTo>
                    <a:pt x="634" y="1602"/>
                  </a:lnTo>
                  <a:cubicBezTo>
                    <a:pt x="467" y="1235"/>
                    <a:pt x="534" y="835"/>
                    <a:pt x="734" y="701"/>
                  </a:cubicBezTo>
                  <a:cubicBezTo>
                    <a:pt x="782" y="674"/>
                    <a:pt x="836" y="661"/>
                    <a:pt x="893" y="661"/>
                  </a:cubicBezTo>
                  <a:close/>
                  <a:moveTo>
                    <a:pt x="501" y="1"/>
                  </a:moveTo>
                  <a:lnTo>
                    <a:pt x="301" y="134"/>
                  </a:lnTo>
                  <a:cubicBezTo>
                    <a:pt x="301" y="134"/>
                    <a:pt x="301" y="168"/>
                    <a:pt x="301" y="201"/>
                  </a:cubicBezTo>
                  <a:lnTo>
                    <a:pt x="334" y="268"/>
                  </a:lnTo>
                  <a:cubicBezTo>
                    <a:pt x="367" y="301"/>
                    <a:pt x="367" y="335"/>
                    <a:pt x="334" y="335"/>
                  </a:cubicBezTo>
                  <a:cubicBezTo>
                    <a:pt x="267" y="435"/>
                    <a:pt x="234" y="501"/>
                    <a:pt x="201" y="601"/>
                  </a:cubicBezTo>
                  <a:cubicBezTo>
                    <a:pt x="201" y="618"/>
                    <a:pt x="192" y="626"/>
                    <a:pt x="180" y="626"/>
                  </a:cubicBezTo>
                  <a:cubicBezTo>
                    <a:pt x="167" y="626"/>
                    <a:pt x="151" y="618"/>
                    <a:pt x="134" y="601"/>
                  </a:cubicBezTo>
                  <a:lnTo>
                    <a:pt x="100" y="568"/>
                  </a:lnTo>
                  <a:cubicBezTo>
                    <a:pt x="67" y="568"/>
                    <a:pt x="34" y="568"/>
                    <a:pt x="34" y="601"/>
                  </a:cubicBezTo>
                  <a:lnTo>
                    <a:pt x="0" y="902"/>
                  </a:lnTo>
                  <a:cubicBezTo>
                    <a:pt x="0" y="935"/>
                    <a:pt x="0" y="968"/>
                    <a:pt x="34" y="1002"/>
                  </a:cubicBezTo>
                  <a:lnTo>
                    <a:pt x="100" y="1035"/>
                  </a:lnTo>
                  <a:cubicBezTo>
                    <a:pt x="134" y="1035"/>
                    <a:pt x="134" y="1068"/>
                    <a:pt x="134" y="1102"/>
                  </a:cubicBezTo>
                  <a:cubicBezTo>
                    <a:pt x="134" y="1235"/>
                    <a:pt x="167" y="1369"/>
                    <a:pt x="201" y="1502"/>
                  </a:cubicBezTo>
                  <a:lnTo>
                    <a:pt x="201" y="1569"/>
                  </a:lnTo>
                  <a:lnTo>
                    <a:pt x="134" y="1602"/>
                  </a:lnTo>
                  <a:cubicBezTo>
                    <a:pt x="134" y="1602"/>
                    <a:pt x="134" y="1669"/>
                    <a:pt x="134" y="1702"/>
                  </a:cubicBezTo>
                  <a:lnTo>
                    <a:pt x="301" y="2002"/>
                  </a:lnTo>
                  <a:cubicBezTo>
                    <a:pt x="301" y="2036"/>
                    <a:pt x="334" y="2036"/>
                    <a:pt x="367" y="2036"/>
                  </a:cubicBezTo>
                  <a:lnTo>
                    <a:pt x="401" y="2002"/>
                  </a:lnTo>
                  <a:cubicBezTo>
                    <a:pt x="412" y="1991"/>
                    <a:pt x="423" y="1988"/>
                    <a:pt x="433" y="1988"/>
                  </a:cubicBezTo>
                  <a:cubicBezTo>
                    <a:pt x="453" y="1988"/>
                    <a:pt x="467" y="2002"/>
                    <a:pt x="467" y="2002"/>
                  </a:cubicBezTo>
                  <a:cubicBezTo>
                    <a:pt x="534" y="2136"/>
                    <a:pt x="634" y="2203"/>
                    <a:pt x="701" y="2303"/>
                  </a:cubicBezTo>
                  <a:cubicBezTo>
                    <a:pt x="734" y="2336"/>
                    <a:pt x="734" y="2336"/>
                    <a:pt x="734" y="2369"/>
                  </a:cubicBezTo>
                  <a:lnTo>
                    <a:pt x="734" y="2436"/>
                  </a:lnTo>
                  <a:cubicBezTo>
                    <a:pt x="734" y="2469"/>
                    <a:pt x="734" y="2503"/>
                    <a:pt x="768" y="2536"/>
                  </a:cubicBezTo>
                  <a:lnTo>
                    <a:pt x="1034" y="2670"/>
                  </a:lnTo>
                  <a:cubicBezTo>
                    <a:pt x="1034" y="2670"/>
                    <a:pt x="1068" y="2670"/>
                    <a:pt x="1068" y="2636"/>
                  </a:cubicBezTo>
                  <a:lnTo>
                    <a:pt x="1068" y="2569"/>
                  </a:lnTo>
                  <a:cubicBezTo>
                    <a:pt x="1068" y="2536"/>
                    <a:pt x="1101" y="2536"/>
                    <a:pt x="1101" y="2536"/>
                  </a:cubicBezTo>
                  <a:cubicBezTo>
                    <a:pt x="1151" y="2553"/>
                    <a:pt x="1201" y="2561"/>
                    <a:pt x="1251" y="2561"/>
                  </a:cubicBezTo>
                  <a:cubicBezTo>
                    <a:pt x="1301" y="2561"/>
                    <a:pt x="1351" y="2553"/>
                    <a:pt x="1401" y="2536"/>
                  </a:cubicBezTo>
                  <a:cubicBezTo>
                    <a:pt x="1401" y="2536"/>
                    <a:pt x="1435" y="2536"/>
                    <a:pt x="1435" y="2569"/>
                  </a:cubicBezTo>
                  <a:lnTo>
                    <a:pt x="1468" y="2636"/>
                  </a:lnTo>
                  <a:cubicBezTo>
                    <a:pt x="1468" y="2703"/>
                    <a:pt x="1535" y="2703"/>
                    <a:pt x="1535" y="2703"/>
                  </a:cubicBezTo>
                  <a:lnTo>
                    <a:pt x="1735" y="2569"/>
                  </a:lnTo>
                  <a:cubicBezTo>
                    <a:pt x="1768" y="2569"/>
                    <a:pt x="1768" y="2536"/>
                    <a:pt x="1735" y="2503"/>
                  </a:cubicBezTo>
                  <a:lnTo>
                    <a:pt x="1702" y="2403"/>
                  </a:lnTo>
                  <a:cubicBezTo>
                    <a:pt x="1702" y="2403"/>
                    <a:pt x="1702" y="2369"/>
                    <a:pt x="1702" y="2336"/>
                  </a:cubicBezTo>
                  <a:cubicBezTo>
                    <a:pt x="1768" y="2269"/>
                    <a:pt x="1835" y="2169"/>
                    <a:pt x="1868" y="2069"/>
                  </a:cubicBezTo>
                  <a:lnTo>
                    <a:pt x="1902" y="2069"/>
                  </a:lnTo>
                  <a:lnTo>
                    <a:pt x="1968" y="2102"/>
                  </a:lnTo>
                  <a:cubicBezTo>
                    <a:pt x="2002" y="2102"/>
                    <a:pt x="2002" y="2102"/>
                    <a:pt x="2035" y="2069"/>
                  </a:cubicBezTo>
                  <a:lnTo>
                    <a:pt x="2069" y="1769"/>
                  </a:lnTo>
                  <a:cubicBezTo>
                    <a:pt x="2069" y="1736"/>
                    <a:pt x="2035" y="1702"/>
                    <a:pt x="2002" y="1702"/>
                  </a:cubicBezTo>
                  <a:lnTo>
                    <a:pt x="1968" y="1669"/>
                  </a:lnTo>
                  <a:cubicBezTo>
                    <a:pt x="1935" y="1635"/>
                    <a:pt x="1935" y="1635"/>
                    <a:pt x="1935" y="1602"/>
                  </a:cubicBezTo>
                  <a:cubicBezTo>
                    <a:pt x="1902" y="1469"/>
                    <a:pt x="1902" y="1335"/>
                    <a:pt x="1868" y="1202"/>
                  </a:cubicBezTo>
                  <a:cubicBezTo>
                    <a:pt x="1835" y="1168"/>
                    <a:pt x="1835" y="1168"/>
                    <a:pt x="1868" y="1135"/>
                  </a:cubicBezTo>
                  <a:lnTo>
                    <a:pt x="1902" y="1102"/>
                  </a:lnTo>
                  <a:cubicBezTo>
                    <a:pt x="1935" y="1102"/>
                    <a:pt x="1935" y="1068"/>
                    <a:pt x="1902" y="1035"/>
                  </a:cubicBezTo>
                  <a:lnTo>
                    <a:pt x="1768" y="701"/>
                  </a:lnTo>
                  <a:cubicBezTo>
                    <a:pt x="1768" y="668"/>
                    <a:pt x="1702" y="668"/>
                    <a:pt x="1702" y="668"/>
                  </a:cubicBezTo>
                  <a:lnTo>
                    <a:pt x="1635" y="701"/>
                  </a:lnTo>
                  <a:cubicBezTo>
                    <a:pt x="1635" y="701"/>
                    <a:pt x="1602" y="701"/>
                    <a:pt x="1602" y="668"/>
                  </a:cubicBezTo>
                  <a:cubicBezTo>
                    <a:pt x="1535" y="568"/>
                    <a:pt x="1435" y="468"/>
                    <a:pt x="1335" y="401"/>
                  </a:cubicBezTo>
                  <a:cubicBezTo>
                    <a:pt x="1335" y="368"/>
                    <a:pt x="1301" y="335"/>
                    <a:pt x="1335" y="335"/>
                  </a:cubicBezTo>
                  <a:lnTo>
                    <a:pt x="1335" y="234"/>
                  </a:lnTo>
                  <a:cubicBezTo>
                    <a:pt x="1335" y="201"/>
                    <a:pt x="1301" y="168"/>
                    <a:pt x="1268" y="168"/>
                  </a:cubicBezTo>
                  <a:lnTo>
                    <a:pt x="1034" y="34"/>
                  </a:lnTo>
                  <a:cubicBezTo>
                    <a:pt x="1001" y="34"/>
                    <a:pt x="1001" y="34"/>
                    <a:pt x="1001" y="68"/>
                  </a:cubicBezTo>
                  <a:lnTo>
                    <a:pt x="1001" y="134"/>
                  </a:lnTo>
                  <a:cubicBezTo>
                    <a:pt x="1001" y="134"/>
                    <a:pt x="968" y="168"/>
                    <a:pt x="934" y="168"/>
                  </a:cubicBezTo>
                  <a:cubicBezTo>
                    <a:pt x="884" y="151"/>
                    <a:pt x="843" y="143"/>
                    <a:pt x="801" y="143"/>
                  </a:cubicBezTo>
                  <a:cubicBezTo>
                    <a:pt x="759" y="143"/>
                    <a:pt x="718" y="151"/>
                    <a:pt x="668" y="168"/>
                  </a:cubicBezTo>
                  <a:cubicBezTo>
                    <a:pt x="634" y="168"/>
                    <a:pt x="634" y="134"/>
                    <a:pt x="601" y="134"/>
                  </a:cubicBezTo>
                  <a:lnTo>
                    <a:pt x="567" y="34"/>
                  </a:lnTo>
                  <a:cubicBezTo>
                    <a:pt x="567" y="1"/>
                    <a:pt x="534" y="1"/>
                    <a:pt x="501"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80"/>
            <p:cNvSpPr/>
            <p:nvPr/>
          </p:nvSpPr>
          <p:spPr>
            <a:xfrm>
              <a:off x="4224850" y="2806275"/>
              <a:ext cx="70075" cy="93250"/>
            </a:xfrm>
            <a:custGeom>
              <a:rect b="b" l="l" r="r" t="t"/>
              <a:pathLst>
                <a:path extrusionOk="0" h="3730" w="2803">
                  <a:moveTo>
                    <a:pt x="1189" y="869"/>
                  </a:moveTo>
                  <a:cubicBezTo>
                    <a:pt x="1489" y="869"/>
                    <a:pt x="1873" y="1154"/>
                    <a:pt x="2035" y="1615"/>
                  </a:cubicBezTo>
                  <a:cubicBezTo>
                    <a:pt x="2202" y="1982"/>
                    <a:pt x="2136" y="2383"/>
                    <a:pt x="1902" y="2716"/>
                  </a:cubicBezTo>
                  <a:cubicBezTo>
                    <a:pt x="1813" y="2788"/>
                    <a:pt x="1714" y="2821"/>
                    <a:pt x="1612" y="2821"/>
                  </a:cubicBezTo>
                  <a:cubicBezTo>
                    <a:pt x="1333" y="2821"/>
                    <a:pt x="1030" y="2573"/>
                    <a:pt x="835" y="2182"/>
                  </a:cubicBezTo>
                  <a:cubicBezTo>
                    <a:pt x="601" y="1682"/>
                    <a:pt x="701" y="1115"/>
                    <a:pt x="1001" y="915"/>
                  </a:cubicBezTo>
                  <a:cubicBezTo>
                    <a:pt x="1057" y="884"/>
                    <a:pt x="1121" y="869"/>
                    <a:pt x="1189" y="869"/>
                  </a:cubicBezTo>
                  <a:close/>
                  <a:moveTo>
                    <a:pt x="730" y="0"/>
                  </a:moveTo>
                  <a:cubicBezTo>
                    <a:pt x="721" y="0"/>
                    <a:pt x="711" y="4"/>
                    <a:pt x="701" y="14"/>
                  </a:cubicBezTo>
                  <a:lnTo>
                    <a:pt x="434" y="148"/>
                  </a:lnTo>
                  <a:cubicBezTo>
                    <a:pt x="401" y="181"/>
                    <a:pt x="401" y="248"/>
                    <a:pt x="434" y="281"/>
                  </a:cubicBezTo>
                  <a:lnTo>
                    <a:pt x="468" y="381"/>
                  </a:lnTo>
                  <a:cubicBezTo>
                    <a:pt x="501" y="415"/>
                    <a:pt x="501" y="448"/>
                    <a:pt x="468" y="481"/>
                  </a:cubicBezTo>
                  <a:cubicBezTo>
                    <a:pt x="368" y="581"/>
                    <a:pt x="301" y="715"/>
                    <a:pt x="268" y="848"/>
                  </a:cubicBezTo>
                  <a:cubicBezTo>
                    <a:pt x="268" y="865"/>
                    <a:pt x="259" y="873"/>
                    <a:pt x="247" y="873"/>
                  </a:cubicBezTo>
                  <a:cubicBezTo>
                    <a:pt x="234" y="873"/>
                    <a:pt x="218" y="865"/>
                    <a:pt x="201" y="848"/>
                  </a:cubicBezTo>
                  <a:lnTo>
                    <a:pt x="134" y="815"/>
                  </a:lnTo>
                  <a:cubicBezTo>
                    <a:pt x="101" y="815"/>
                    <a:pt x="67" y="815"/>
                    <a:pt x="34" y="848"/>
                  </a:cubicBezTo>
                  <a:lnTo>
                    <a:pt x="1" y="1282"/>
                  </a:lnTo>
                  <a:cubicBezTo>
                    <a:pt x="1" y="1315"/>
                    <a:pt x="1" y="1382"/>
                    <a:pt x="34" y="1415"/>
                  </a:cubicBezTo>
                  <a:lnTo>
                    <a:pt x="134" y="1449"/>
                  </a:lnTo>
                  <a:cubicBezTo>
                    <a:pt x="167" y="1482"/>
                    <a:pt x="167" y="1515"/>
                    <a:pt x="167" y="1549"/>
                  </a:cubicBezTo>
                  <a:cubicBezTo>
                    <a:pt x="201" y="1715"/>
                    <a:pt x="201" y="1916"/>
                    <a:pt x="268" y="2082"/>
                  </a:cubicBezTo>
                  <a:cubicBezTo>
                    <a:pt x="268" y="2116"/>
                    <a:pt x="268" y="2149"/>
                    <a:pt x="234" y="2149"/>
                  </a:cubicBezTo>
                  <a:lnTo>
                    <a:pt x="167" y="2216"/>
                  </a:lnTo>
                  <a:cubicBezTo>
                    <a:pt x="167" y="2216"/>
                    <a:pt x="134" y="2283"/>
                    <a:pt x="167" y="2316"/>
                  </a:cubicBezTo>
                  <a:lnTo>
                    <a:pt x="368" y="2750"/>
                  </a:lnTo>
                  <a:cubicBezTo>
                    <a:pt x="401" y="2783"/>
                    <a:pt x="468" y="2783"/>
                    <a:pt x="468" y="2783"/>
                  </a:cubicBezTo>
                  <a:lnTo>
                    <a:pt x="534" y="2716"/>
                  </a:lnTo>
                  <a:cubicBezTo>
                    <a:pt x="568" y="2716"/>
                    <a:pt x="601" y="2716"/>
                    <a:pt x="634" y="2750"/>
                  </a:cubicBezTo>
                  <a:cubicBezTo>
                    <a:pt x="701" y="2916"/>
                    <a:pt x="835" y="3050"/>
                    <a:pt x="968" y="3183"/>
                  </a:cubicBezTo>
                  <a:cubicBezTo>
                    <a:pt x="968" y="3217"/>
                    <a:pt x="1001" y="3250"/>
                    <a:pt x="1001" y="3283"/>
                  </a:cubicBezTo>
                  <a:lnTo>
                    <a:pt x="1001" y="3383"/>
                  </a:lnTo>
                  <a:cubicBezTo>
                    <a:pt x="1001" y="3417"/>
                    <a:pt x="1001" y="3450"/>
                    <a:pt x="1035" y="3483"/>
                  </a:cubicBezTo>
                  <a:lnTo>
                    <a:pt x="1368" y="3684"/>
                  </a:lnTo>
                  <a:cubicBezTo>
                    <a:pt x="1378" y="3693"/>
                    <a:pt x="1388" y="3697"/>
                    <a:pt x="1397" y="3697"/>
                  </a:cubicBezTo>
                  <a:cubicBezTo>
                    <a:pt x="1418" y="3697"/>
                    <a:pt x="1435" y="3674"/>
                    <a:pt x="1435" y="3650"/>
                  </a:cubicBezTo>
                  <a:lnTo>
                    <a:pt x="1435" y="3550"/>
                  </a:lnTo>
                  <a:cubicBezTo>
                    <a:pt x="1435" y="3517"/>
                    <a:pt x="1468" y="3483"/>
                    <a:pt x="1502" y="3483"/>
                  </a:cubicBezTo>
                  <a:cubicBezTo>
                    <a:pt x="1596" y="3507"/>
                    <a:pt x="1690" y="3531"/>
                    <a:pt x="1773" y="3531"/>
                  </a:cubicBezTo>
                  <a:cubicBezTo>
                    <a:pt x="1807" y="3531"/>
                    <a:pt x="1839" y="3526"/>
                    <a:pt x="1869" y="3517"/>
                  </a:cubicBezTo>
                  <a:cubicBezTo>
                    <a:pt x="1902" y="3517"/>
                    <a:pt x="1935" y="3517"/>
                    <a:pt x="1969" y="3550"/>
                  </a:cubicBezTo>
                  <a:lnTo>
                    <a:pt x="2002" y="3650"/>
                  </a:lnTo>
                  <a:cubicBezTo>
                    <a:pt x="2002" y="3699"/>
                    <a:pt x="2038" y="3730"/>
                    <a:pt x="2070" y="3730"/>
                  </a:cubicBezTo>
                  <a:cubicBezTo>
                    <a:pt x="2082" y="3730"/>
                    <a:pt x="2093" y="3726"/>
                    <a:pt x="2102" y="3717"/>
                  </a:cubicBezTo>
                  <a:lnTo>
                    <a:pt x="2369" y="3550"/>
                  </a:lnTo>
                  <a:cubicBezTo>
                    <a:pt x="2369" y="3517"/>
                    <a:pt x="2369" y="3483"/>
                    <a:pt x="2369" y="3450"/>
                  </a:cubicBezTo>
                  <a:lnTo>
                    <a:pt x="2302" y="3350"/>
                  </a:lnTo>
                  <a:cubicBezTo>
                    <a:pt x="2302" y="3317"/>
                    <a:pt x="2302" y="3283"/>
                    <a:pt x="2302" y="3250"/>
                  </a:cubicBezTo>
                  <a:cubicBezTo>
                    <a:pt x="2402" y="3150"/>
                    <a:pt x="2469" y="3016"/>
                    <a:pt x="2502" y="2883"/>
                  </a:cubicBezTo>
                  <a:cubicBezTo>
                    <a:pt x="2502" y="2850"/>
                    <a:pt x="2569" y="2850"/>
                    <a:pt x="2569" y="2850"/>
                  </a:cubicBezTo>
                  <a:lnTo>
                    <a:pt x="2669" y="2916"/>
                  </a:lnTo>
                  <a:cubicBezTo>
                    <a:pt x="2703" y="2916"/>
                    <a:pt x="2736" y="2916"/>
                    <a:pt x="2736" y="2850"/>
                  </a:cubicBezTo>
                  <a:lnTo>
                    <a:pt x="2803" y="2449"/>
                  </a:lnTo>
                  <a:cubicBezTo>
                    <a:pt x="2803" y="2383"/>
                    <a:pt x="2769" y="2349"/>
                    <a:pt x="2736" y="2316"/>
                  </a:cubicBezTo>
                  <a:lnTo>
                    <a:pt x="2669" y="2283"/>
                  </a:lnTo>
                  <a:cubicBezTo>
                    <a:pt x="2636" y="2249"/>
                    <a:pt x="2603" y="2216"/>
                    <a:pt x="2603" y="2182"/>
                  </a:cubicBezTo>
                  <a:cubicBezTo>
                    <a:pt x="2603" y="2016"/>
                    <a:pt x="2569" y="1816"/>
                    <a:pt x="2502" y="1649"/>
                  </a:cubicBezTo>
                  <a:cubicBezTo>
                    <a:pt x="2502" y="1615"/>
                    <a:pt x="2502" y="1582"/>
                    <a:pt x="2502" y="1549"/>
                  </a:cubicBezTo>
                  <a:lnTo>
                    <a:pt x="2569" y="1515"/>
                  </a:lnTo>
                  <a:cubicBezTo>
                    <a:pt x="2603" y="1515"/>
                    <a:pt x="2603" y="1449"/>
                    <a:pt x="2569" y="1415"/>
                  </a:cubicBezTo>
                  <a:lnTo>
                    <a:pt x="2402" y="982"/>
                  </a:lnTo>
                  <a:cubicBezTo>
                    <a:pt x="2379" y="958"/>
                    <a:pt x="2355" y="934"/>
                    <a:pt x="2332" y="934"/>
                  </a:cubicBezTo>
                  <a:cubicBezTo>
                    <a:pt x="2322" y="934"/>
                    <a:pt x="2312" y="938"/>
                    <a:pt x="2302" y="948"/>
                  </a:cubicBezTo>
                  <a:lnTo>
                    <a:pt x="2236" y="982"/>
                  </a:lnTo>
                  <a:cubicBezTo>
                    <a:pt x="2236" y="982"/>
                    <a:pt x="2169" y="982"/>
                    <a:pt x="2169" y="948"/>
                  </a:cubicBezTo>
                  <a:cubicBezTo>
                    <a:pt x="2069" y="781"/>
                    <a:pt x="1969" y="648"/>
                    <a:pt x="1835" y="515"/>
                  </a:cubicBezTo>
                  <a:cubicBezTo>
                    <a:pt x="1802" y="515"/>
                    <a:pt x="1802" y="481"/>
                    <a:pt x="1802" y="415"/>
                  </a:cubicBezTo>
                  <a:lnTo>
                    <a:pt x="1802" y="314"/>
                  </a:lnTo>
                  <a:cubicBezTo>
                    <a:pt x="1802" y="281"/>
                    <a:pt x="1769" y="248"/>
                    <a:pt x="1735" y="214"/>
                  </a:cubicBezTo>
                  <a:lnTo>
                    <a:pt x="1402" y="14"/>
                  </a:lnTo>
                  <a:cubicBezTo>
                    <a:pt x="1368" y="14"/>
                    <a:pt x="1335" y="14"/>
                    <a:pt x="1335" y="81"/>
                  </a:cubicBezTo>
                  <a:lnTo>
                    <a:pt x="1335" y="181"/>
                  </a:lnTo>
                  <a:cubicBezTo>
                    <a:pt x="1335" y="214"/>
                    <a:pt x="1302" y="214"/>
                    <a:pt x="1268" y="214"/>
                  </a:cubicBezTo>
                  <a:cubicBezTo>
                    <a:pt x="1218" y="198"/>
                    <a:pt x="1160" y="189"/>
                    <a:pt x="1097" y="189"/>
                  </a:cubicBezTo>
                  <a:cubicBezTo>
                    <a:pt x="1035" y="189"/>
                    <a:pt x="968" y="198"/>
                    <a:pt x="901" y="214"/>
                  </a:cubicBezTo>
                  <a:cubicBezTo>
                    <a:pt x="868" y="214"/>
                    <a:pt x="835" y="181"/>
                    <a:pt x="835" y="148"/>
                  </a:cubicBezTo>
                  <a:lnTo>
                    <a:pt x="768" y="48"/>
                  </a:lnTo>
                  <a:cubicBezTo>
                    <a:pt x="768" y="24"/>
                    <a:pt x="751" y="0"/>
                    <a:pt x="730"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80"/>
            <p:cNvSpPr/>
            <p:nvPr/>
          </p:nvSpPr>
          <p:spPr>
            <a:xfrm>
              <a:off x="4268225" y="2952725"/>
              <a:ext cx="175150" cy="116600"/>
            </a:xfrm>
            <a:custGeom>
              <a:rect b="b" l="l" r="r" t="t"/>
              <a:pathLst>
                <a:path extrusionOk="0" h="4664" w="7006">
                  <a:moveTo>
                    <a:pt x="6271" y="60"/>
                  </a:moveTo>
                  <a:lnTo>
                    <a:pt x="6271" y="94"/>
                  </a:lnTo>
                  <a:cubicBezTo>
                    <a:pt x="6338" y="94"/>
                    <a:pt x="6405" y="127"/>
                    <a:pt x="6472" y="161"/>
                  </a:cubicBezTo>
                  <a:cubicBezTo>
                    <a:pt x="6605" y="227"/>
                    <a:pt x="6705" y="361"/>
                    <a:pt x="6772" y="494"/>
                  </a:cubicBezTo>
                  <a:cubicBezTo>
                    <a:pt x="6905" y="794"/>
                    <a:pt x="6872" y="1028"/>
                    <a:pt x="6738" y="1128"/>
                  </a:cubicBezTo>
                  <a:lnTo>
                    <a:pt x="868" y="4530"/>
                  </a:lnTo>
                  <a:cubicBezTo>
                    <a:pt x="850" y="4539"/>
                    <a:pt x="827" y="4543"/>
                    <a:pt x="801" y="4543"/>
                  </a:cubicBezTo>
                  <a:cubicBezTo>
                    <a:pt x="729" y="4543"/>
                    <a:pt x="632" y="4512"/>
                    <a:pt x="534" y="4464"/>
                  </a:cubicBezTo>
                  <a:cubicBezTo>
                    <a:pt x="401" y="4364"/>
                    <a:pt x="300" y="4230"/>
                    <a:pt x="200" y="4097"/>
                  </a:cubicBezTo>
                  <a:cubicBezTo>
                    <a:pt x="100" y="3796"/>
                    <a:pt x="100" y="3563"/>
                    <a:pt x="267" y="3496"/>
                  </a:cubicBezTo>
                  <a:lnTo>
                    <a:pt x="6138" y="60"/>
                  </a:lnTo>
                  <a:close/>
                  <a:moveTo>
                    <a:pt x="6136" y="0"/>
                  </a:moveTo>
                  <a:cubicBezTo>
                    <a:pt x="6099" y="0"/>
                    <a:pt x="6066" y="8"/>
                    <a:pt x="6038" y="27"/>
                  </a:cubicBezTo>
                  <a:lnTo>
                    <a:pt x="167" y="3430"/>
                  </a:lnTo>
                  <a:cubicBezTo>
                    <a:pt x="0" y="3530"/>
                    <a:pt x="0" y="3796"/>
                    <a:pt x="134" y="4097"/>
                  </a:cubicBezTo>
                  <a:cubicBezTo>
                    <a:pt x="234" y="4263"/>
                    <a:pt x="367" y="4430"/>
                    <a:pt x="534" y="4530"/>
                  </a:cubicBezTo>
                  <a:cubicBezTo>
                    <a:pt x="601" y="4597"/>
                    <a:pt x="667" y="4630"/>
                    <a:pt x="767" y="4664"/>
                  </a:cubicBezTo>
                  <a:cubicBezTo>
                    <a:pt x="801" y="4664"/>
                    <a:pt x="868" y="4664"/>
                    <a:pt x="934" y="4630"/>
                  </a:cubicBezTo>
                  <a:lnTo>
                    <a:pt x="6805" y="1228"/>
                  </a:lnTo>
                  <a:cubicBezTo>
                    <a:pt x="6972" y="1128"/>
                    <a:pt x="7005" y="861"/>
                    <a:pt x="6838" y="561"/>
                  </a:cubicBezTo>
                  <a:cubicBezTo>
                    <a:pt x="6772" y="361"/>
                    <a:pt x="6638" y="227"/>
                    <a:pt x="6472" y="127"/>
                  </a:cubicBezTo>
                  <a:cubicBezTo>
                    <a:pt x="6351" y="55"/>
                    <a:pt x="6231" y="0"/>
                    <a:pt x="613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80"/>
            <p:cNvSpPr/>
            <p:nvPr/>
          </p:nvSpPr>
          <p:spPr>
            <a:xfrm>
              <a:off x="4274900" y="2990925"/>
              <a:ext cx="102600" cy="72950"/>
            </a:xfrm>
            <a:custGeom>
              <a:rect b="b" l="l" r="r" t="t"/>
              <a:pathLst>
                <a:path extrusionOk="0" h="2918" w="4104">
                  <a:moveTo>
                    <a:pt x="3736" y="0"/>
                  </a:moveTo>
                  <a:lnTo>
                    <a:pt x="67" y="2135"/>
                  </a:lnTo>
                  <a:cubicBezTo>
                    <a:pt x="33" y="2168"/>
                    <a:pt x="0" y="2235"/>
                    <a:pt x="0" y="2302"/>
                  </a:cubicBezTo>
                  <a:cubicBezTo>
                    <a:pt x="0" y="2402"/>
                    <a:pt x="0" y="2469"/>
                    <a:pt x="33" y="2569"/>
                  </a:cubicBezTo>
                  <a:cubicBezTo>
                    <a:pt x="118" y="2767"/>
                    <a:pt x="348" y="2917"/>
                    <a:pt x="476" y="2917"/>
                  </a:cubicBezTo>
                  <a:cubicBezTo>
                    <a:pt x="499" y="2917"/>
                    <a:pt x="519" y="2912"/>
                    <a:pt x="534" y="2902"/>
                  </a:cubicBezTo>
                  <a:lnTo>
                    <a:pt x="4103" y="834"/>
                  </a:lnTo>
                  <a:lnTo>
                    <a:pt x="3736"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80"/>
            <p:cNvSpPr/>
            <p:nvPr/>
          </p:nvSpPr>
          <p:spPr>
            <a:xfrm>
              <a:off x="4294075" y="2985925"/>
              <a:ext cx="15875" cy="22325"/>
            </a:xfrm>
            <a:custGeom>
              <a:rect b="b" l="l" r="r" t="t"/>
              <a:pathLst>
                <a:path extrusionOk="0" h="893" w="635">
                  <a:moveTo>
                    <a:pt x="367" y="0"/>
                  </a:moveTo>
                  <a:lnTo>
                    <a:pt x="334" y="67"/>
                  </a:lnTo>
                  <a:lnTo>
                    <a:pt x="501" y="467"/>
                  </a:lnTo>
                  <a:cubicBezTo>
                    <a:pt x="534" y="534"/>
                    <a:pt x="567" y="600"/>
                    <a:pt x="567" y="667"/>
                  </a:cubicBezTo>
                  <a:cubicBezTo>
                    <a:pt x="534" y="701"/>
                    <a:pt x="534" y="734"/>
                    <a:pt x="467" y="767"/>
                  </a:cubicBezTo>
                  <a:cubicBezTo>
                    <a:pt x="449" y="785"/>
                    <a:pt x="432" y="793"/>
                    <a:pt x="413" y="793"/>
                  </a:cubicBezTo>
                  <a:cubicBezTo>
                    <a:pt x="362" y="793"/>
                    <a:pt x="307" y="731"/>
                    <a:pt x="234" y="634"/>
                  </a:cubicBezTo>
                  <a:lnTo>
                    <a:pt x="67" y="200"/>
                  </a:lnTo>
                  <a:lnTo>
                    <a:pt x="0" y="234"/>
                  </a:lnTo>
                  <a:lnTo>
                    <a:pt x="200" y="667"/>
                  </a:lnTo>
                  <a:cubicBezTo>
                    <a:pt x="234" y="734"/>
                    <a:pt x="267" y="801"/>
                    <a:pt x="334" y="867"/>
                  </a:cubicBezTo>
                  <a:cubicBezTo>
                    <a:pt x="367" y="884"/>
                    <a:pt x="401" y="892"/>
                    <a:pt x="434" y="892"/>
                  </a:cubicBezTo>
                  <a:cubicBezTo>
                    <a:pt x="467" y="892"/>
                    <a:pt x="501" y="884"/>
                    <a:pt x="534" y="867"/>
                  </a:cubicBezTo>
                  <a:cubicBezTo>
                    <a:pt x="567" y="834"/>
                    <a:pt x="634" y="767"/>
                    <a:pt x="634" y="701"/>
                  </a:cubicBezTo>
                  <a:cubicBezTo>
                    <a:pt x="634" y="600"/>
                    <a:pt x="601" y="500"/>
                    <a:pt x="567" y="434"/>
                  </a:cubicBezTo>
                  <a:lnTo>
                    <a:pt x="367"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80"/>
            <p:cNvSpPr/>
            <p:nvPr/>
          </p:nvSpPr>
          <p:spPr>
            <a:xfrm>
              <a:off x="4307425" y="2981125"/>
              <a:ext cx="12525" cy="21500"/>
            </a:xfrm>
            <a:custGeom>
              <a:rect b="b" l="l" r="r" t="t"/>
              <a:pathLst>
                <a:path extrusionOk="0" h="860" w="501">
                  <a:moveTo>
                    <a:pt x="250" y="100"/>
                  </a:moveTo>
                  <a:cubicBezTo>
                    <a:pt x="267" y="100"/>
                    <a:pt x="284" y="109"/>
                    <a:pt x="300" y="125"/>
                  </a:cubicBezTo>
                  <a:cubicBezTo>
                    <a:pt x="334" y="125"/>
                    <a:pt x="367" y="159"/>
                    <a:pt x="400" y="225"/>
                  </a:cubicBezTo>
                  <a:cubicBezTo>
                    <a:pt x="434" y="259"/>
                    <a:pt x="434" y="292"/>
                    <a:pt x="434" y="359"/>
                  </a:cubicBezTo>
                  <a:lnTo>
                    <a:pt x="400" y="359"/>
                  </a:lnTo>
                  <a:cubicBezTo>
                    <a:pt x="400" y="392"/>
                    <a:pt x="367" y="426"/>
                    <a:pt x="334" y="426"/>
                  </a:cubicBezTo>
                  <a:lnTo>
                    <a:pt x="234" y="492"/>
                  </a:lnTo>
                  <a:lnTo>
                    <a:pt x="100" y="192"/>
                  </a:lnTo>
                  <a:lnTo>
                    <a:pt x="200" y="125"/>
                  </a:lnTo>
                  <a:cubicBezTo>
                    <a:pt x="217" y="109"/>
                    <a:pt x="234" y="100"/>
                    <a:pt x="250" y="100"/>
                  </a:cubicBezTo>
                  <a:close/>
                  <a:moveTo>
                    <a:pt x="238" y="0"/>
                  </a:moveTo>
                  <a:cubicBezTo>
                    <a:pt x="209" y="0"/>
                    <a:pt x="184" y="9"/>
                    <a:pt x="167" y="25"/>
                  </a:cubicBezTo>
                  <a:lnTo>
                    <a:pt x="0" y="125"/>
                  </a:lnTo>
                  <a:lnTo>
                    <a:pt x="300" y="859"/>
                  </a:lnTo>
                  <a:lnTo>
                    <a:pt x="367" y="826"/>
                  </a:lnTo>
                  <a:lnTo>
                    <a:pt x="267" y="592"/>
                  </a:lnTo>
                  <a:lnTo>
                    <a:pt x="367" y="526"/>
                  </a:lnTo>
                  <a:cubicBezTo>
                    <a:pt x="434" y="492"/>
                    <a:pt x="467" y="459"/>
                    <a:pt x="500" y="392"/>
                  </a:cubicBezTo>
                  <a:cubicBezTo>
                    <a:pt x="500" y="325"/>
                    <a:pt x="500" y="225"/>
                    <a:pt x="467" y="192"/>
                  </a:cubicBezTo>
                  <a:cubicBezTo>
                    <a:pt x="434" y="125"/>
                    <a:pt x="400" y="59"/>
                    <a:pt x="334" y="25"/>
                  </a:cubicBezTo>
                  <a:cubicBezTo>
                    <a:pt x="300" y="9"/>
                    <a:pt x="267" y="0"/>
                    <a:pt x="23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80"/>
            <p:cNvSpPr/>
            <p:nvPr/>
          </p:nvSpPr>
          <p:spPr>
            <a:xfrm>
              <a:off x="4318250" y="2974250"/>
              <a:ext cx="16700" cy="21700"/>
            </a:xfrm>
            <a:custGeom>
              <a:rect b="b" l="l" r="r" t="t"/>
              <a:pathLst>
                <a:path extrusionOk="0" h="868" w="668">
                  <a:moveTo>
                    <a:pt x="334" y="100"/>
                  </a:moveTo>
                  <a:cubicBezTo>
                    <a:pt x="401" y="100"/>
                    <a:pt x="434" y="133"/>
                    <a:pt x="468" y="167"/>
                  </a:cubicBezTo>
                  <a:cubicBezTo>
                    <a:pt x="501" y="200"/>
                    <a:pt x="534" y="234"/>
                    <a:pt x="534" y="300"/>
                  </a:cubicBezTo>
                  <a:cubicBezTo>
                    <a:pt x="568" y="334"/>
                    <a:pt x="568" y="400"/>
                    <a:pt x="568" y="434"/>
                  </a:cubicBezTo>
                  <a:cubicBezTo>
                    <a:pt x="601" y="500"/>
                    <a:pt x="568" y="534"/>
                    <a:pt x="568" y="567"/>
                  </a:cubicBezTo>
                  <a:cubicBezTo>
                    <a:pt x="534" y="600"/>
                    <a:pt x="501" y="634"/>
                    <a:pt x="468" y="667"/>
                  </a:cubicBezTo>
                  <a:lnTo>
                    <a:pt x="368" y="701"/>
                  </a:lnTo>
                  <a:lnTo>
                    <a:pt x="101" y="167"/>
                  </a:lnTo>
                  <a:lnTo>
                    <a:pt x="234" y="100"/>
                  </a:lnTo>
                  <a:close/>
                  <a:moveTo>
                    <a:pt x="334" y="0"/>
                  </a:moveTo>
                  <a:cubicBezTo>
                    <a:pt x="301" y="0"/>
                    <a:pt x="234" y="0"/>
                    <a:pt x="201" y="33"/>
                  </a:cubicBezTo>
                  <a:lnTo>
                    <a:pt x="1" y="133"/>
                  </a:lnTo>
                  <a:lnTo>
                    <a:pt x="334" y="867"/>
                  </a:lnTo>
                  <a:lnTo>
                    <a:pt x="534" y="767"/>
                  </a:lnTo>
                  <a:cubicBezTo>
                    <a:pt x="568" y="734"/>
                    <a:pt x="601" y="667"/>
                    <a:pt x="634" y="634"/>
                  </a:cubicBezTo>
                  <a:cubicBezTo>
                    <a:pt x="668" y="567"/>
                    <a:pt x="668" y="500"/>
                    <a:pt x="668" y="467"/>
                  </a:cubicBezTo>
                  <a:cubicBezTo>
                    <a:pt x="668" y="400"/>
                    <a:pt x="634" y="300"/>
                    <a:pt x="601" y="267"/>
                  </a:cubicBezTo>
                  <a:cubicBezTo>
                    <a:pt x="568" y="200"/>
                    <a:pt x="534" y="133"/>
                    <a:pt x="501" y="100"/>
                  </a:cubicBezTo>
                  <a:cubicBezTo>
                    <a:pt x="434" y="33"/>
                    <a:pt x="401" y="33"/>
                    <a:pt x="33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80"/>
            <p:cNvSpPr/>
            <p:nvPr/>
          </p:nvSpPr>
          <p:spPr>
            <a:xfrm>
              <a:off x="4334925" y="2967575"/>
              <a:ext cx="15050" cy="21700"/>
            </a:xfrm>
            <a:custGeom>
              <a:rect b="b" l="l" r="r" t="t"/>
              <a:pathLst>
                <a:path extrusionOk="0" h="868" w="602">
                  <a:moveTo>
                    <a:pt x="68" y="134"/>
                  </a:moveTo>
                  <a:lnTo>
                    <a:pt x="334" y="400"/>
                  </a:lnTo>
                  <a:lnTo>
                    <a:pt x="134" y="534"/>
                  </a:lnTo>
                  <a:lnTo>
                    <a:pt x="68" y="134"/>
                  </a:lnTo>
                  <a:close/>
                  <a:moveTo>
                    <a:pt x="68" y="0"/>
                  </a:moveTo>
                  <a:lnTo>
                    <a:pt x="1" y="34"/>
                  </a:lnTo>
                  <a:lnTo>
                    <a:pt x="134" y="867"/>
                  </a:lnTo>
                  <a:lnTo>
                    <a:pt x="201" y="834"/>
                  </a:lnTo>
                  <a:lnTo>
                    <a:pt x="168" y="634"/>
                  </a:lnTo>
                  <a:lnTo>
                    <a:pt x="401" y="501"/>
                  </a:lnTo>
                  <a:lnTo>
                    <a:pt x="535" y="634"/>
                  </a:lnTo>
                  <a:lnTo>
                    <a:pt x="601" y="601"/>
                  </a:lnTo>
                  <a:lnTo>
                    <a:pt x="68"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80"/>
            <p:cNvSpPr/>
            <p:nvPr/>
          </p:nvSpPr>
          <p:spPr>
            <a:xfrm>
              <a:off x="4341600" y="2959225"/>
              <a:ext cx="13375" cy="20875"/>
            </a:xfrm>
            <a:custGeom>
              <a:rect b="b" l="l" r="r" t="t"/>
              <a:pathLst>
                <a:path extrusionOk="0" h="835" w="535">
                  <a:moveTo>
                    <a:pt x="368" y="1"/>
                  </a:moveTo>
                  <a:lnTo>
                    <a:pt x="1" y="234"/>
                  </a:lnTo>
                  <a:lnTo>
                    <a:pt x="34" y="301"/>
                  </a:lnTo>
                  <a:lnTo>
                    <a:pt x="167" y="201"/>
                  </a:lnTo>
                  <a:lnTo>
                    <a:pt x="468" y="835"/>
                  </a:lnTo>
                  <a:lnTo>
                    <a:pt x="534" y="801"/>
                  </a:lnTo>
                  <a:lnTo>
                    <a:pt x="234" y="167"/>
                  </a:lnTo>
                  <a:lnTo>
                    <a:pt x="401" y="101"/>
                  </a:lnTo>
                  <a:lnTo>
                    <a:pt x="368"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80"/>
            <p:cNvSpPr/>
            <p:nvPr/>
          </p:nvSpPr>
          <p:spPr>
            <a:xfrm>
              <a:off x="4352450" y="2953400"/>
              <a:ext cx="15875" cy="22525"/>
            </a:xfrm>
            <a:custGeom>
              <a:rect b="b" l="l" r="r" t="t"/>
              <a:pathLst>
                <a:path extrusionOk="0" h="901" w="635">
                  <a:moveTo>
                    <a:pt x="301" y="0"/>
                  </a:moveTo>
                  <a:lnTo>
                    <a:pt x="0" y="200"/>
                  </a:lnTo>
                  <a:lnTo>
                    <a:pt x="334" y="901"/>
                  </a:lnTo>
                  <a:lnTo>
                    <a:pt x="634" y="734"/>
                  </a:lnTo>
                  <a:lnTo>
                    <a:pt x="601" y="634"/>
                  </a:lnTo>
                  <a:lnTo>
                    <a:pt x="334" y="801"/>
                  </a:lnTo>
                  <a:lnTo>
                    <a:pt x="234" y="567"/>
                  </a:lnTo>
                  <a:lnTo>
                    <a:pt x="467" y="434"/>
                  </a:lnTo>
                  <a:lnTo>
                    <a:pt x="434" y="334"/>
                  </a:lnTo>
                  <a:lnTo>
                    <a:pt x="200" y="467"/>
                  </a:lnTo>
                  <a:lnTo>
                    <a:pt x="100" y="267"/>
                  </a:lnTo>
                  <a:lnTo>
                    <a:pt x="367" y="100"/>
                  </a:lnTo>
                  <a:lnTo>
                    <a:pt x="301"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80"/>
            <p:cNvSpPr/>
            <p:nvPr/>
          </p:nvSpPr>
          <p:spPr>
            <a:xfrm>
              <a:off x="4432500" y="2644000"/>
              <a:ext cx="92600" cy="21175"/>
            </a:xfrm>
            <a:custGeom>
              <a:rect b="b" l="l" r="r" t="t"/>
              <a:pathLst>
                <a:path extrusionOk="0" h="847" w="3704">
                  <a:moveTo>
                    <a:pt x="3703" y="1"/>
                  </a:moveTo>
                  <a:cubicBezTo>
                    <a:pt x="3593" y="56"/>
                    <a:pt x="2100" y="700"/>
                    <a:pt x="793" y="700"/>
                  </a:cubicBezTo>
                  <a:cubicBezTo>
                    <a:pt x="516" y="700"/>
                    <a:pt x="246" y="671"/>
                    <a:pt x="1" y="601"/>
                  </a:cubicBezTo>
                  <a:lnTo>
                    <a:pt x="1" y="601"/>
                  </a:lnTo>
                  <a:cubicBezTo>
                    <a:pt x="230" y="773"/>
                    <a:pt x="711" y="846"/>
                    <a:pt x="1344" y="846"/>
                  </a:cubicBezTo>
                  <a:cubicBezTo>
                    <a:pt x="1815" y="846"/>
                    <a:pt x="2371" y="806"/>
                    <a:pt x="2969" y="734"/>
                  </a:cubicBezTo>
                  <a:cubicBezTo>
                    <a:pt x="3270" y="568"/>
                    <a:pt x="3503" y="301"/>
                    <a:pt x="3703" y="1"/>
                  </a:cubicBez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80"/>
            <p:cNvSpPr/>
            <p:nvPr/>
          </p:nvSpPr>
          <p:spPr>
            <a:xfrm>
              <a:off x="4473375" y="4431125"/>
              <a:ext cx="90075" cy="79525"/>
            </a:xfrm>
            <a:custGeom>
              <a:rect b="b" l="l" r="r" t="t"/>
              <a:pathLst>
                <a:path extrusionOk="0" h="3181" w="3603">
                  <a:moveTo>
                    <a:pt x="0" y="0"/>
                  </a:moveTo>
                  <a:cubicBezTo>
                    <a:pt x="67" y="600"/>
                    <a:pt x="134" y="2268"/>
                    <a:pt x="134" y="2268"/>
                  </a:cubicBezTo>
                  <a:cubicBezTo>
                    <a:pt x="367" y="2669"/>
                    <a:pt x="734" y="2969"/>
                    <a:pt x="1201" y="3102"/>
                  </a:cubicBezTo>
                  <a:cubicBezTo>
                    <a:pt x="1386" y="3155"/>
                    <a:pt x="1575" y="3180"/>
                    <a:pt x="1762" y="3180"/>
                  </a:cubicBezTo>
                  <a:cubicBezTo>
                    <a:pt x="2521" y="3180"/>
                    <a:pt x="3255" y="2764"/>
                    <a:pt x="3603" y="2068"/>
                  </a:cubicBezTo>
                  <a:lnTo>
                    <a:pt x="3603" y="0"/>
                  </a:ln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80"/>
            <p:cNvSpPr/>
            <p:nvPr/>
          </p:nvSpPr>
          <p:spPr>
            <a:xfrm>
              <a:off x="4714375" y="4286000"/>
              <a:ext cx="72575" cy="51475"/>
            </a:xfrm>
            <a:custGeom>
              <a:rect b="b" l="l" r="r" t="t"/>
              <a:pathLst>
                <a:path extrusionOk="0" h="2059" w="2903">
                  <a:moveTo>
                    <a:pt x="0" y="1"/>
                  </a:moveTo>
                  <a:lnTo>
                    <a:pt x="34" y="1335"/>
                  </a:lnTo>
                  <a:cubicBezTo>
                    <a:pt x="367" y="1769"/>
                    <a:pt x="868" y="2002"/>
                    <a:pt x="1401" y="2036"/>
                  </a:cubicBezTo>
                  <a:cubicBezTo>
                    <a:pt x="1488" y="2051"/>
                    <a:pt x="1575" y="2058"/>
                    <a:pt x="1662" y="2058"/>
                  </a:cubicBezTo>
                  <a:cubicBezTo>
                    <a:pt x="2145" y="2058"/>
                    <a:pt x="2620" y="1826"/>
                    <a:pt x="2902" y="1402"/>
                  </a:cubicBezTo>
                  <a:lnTo>
                    <a:pt x="2902" y="168"/>
                  </a:lnTo>
                  <a:lnTo>
                    <a:pt x="0" y="1"/>
                  </a:ln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80"/>
            <p:cNvSpPr/>
            <p:nvPr/>
          </p:nvSpPr>
          <p:spPr>
            <a:xfrm>
              <a:off x="4687675" y="2942550"/>
              <a:ext cx="218525" cy="216025"/>
            </a:xfrm>
            <a:custGeom>
              <a:rect b="b" l="l" r="r" t="t"/>
              <a:pathLst>
                <a:path extrusionOk="0" h="8641" w="8741">
                  <a:moveTo>
                    <a:pt x="6973" y="0"/>
                  </a:moveTo>
                  <a:lnTo>
                    <a:pt x="2136" y="1301"/>
                  </a:lnTo>
                  <a:lnTo>
                    <a:pt x="2503" y="2903"/>
                  </a:lnTo>
                  <a:lnTo>
                    <a:pt x="1936" y="2569"/>
                  </a:lnTo>
                  <a:lnTo>
                    <a:pt x="1" y="5705"/>
                  </a:lnTo>
                  <a:lnTo>
                    <a:pt x="3670" y="7673"/>
                  </a:lnTo>
                  <a:cubicBezTo>
                    <a:pt x="3670" y="7673"/>
                    <a:pt x="5122" y="8641"/>
                    <a:pt x="6154" y="8641"/>
                  </a:cubicBezTo>
                  <a:cubicBezTo>
                    <a:pt x="6171" y="8641"/>
                    <a:pt x="6188" y="8641"/>
                    <a:pt x="6205" y="8640"/>
                  </a:cubicBezTo>
                  <a:cubicBezTo>
                    <a:pt x="7440" y="8540"/>
                    <a:pt x="8407" y="7573"/>
                    <a:pt x="8540" y="6338"/>
                  </a:cubicBezTo>
                  <a:cubicBezTo>
                    <a:pt x="8740" y="4737"/>
                    <a:pt x="6973" y="0"/>
                    <a:pt x="6973"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80"/>
            <p:cNvSpPr/>
            <p:nvPr/>
          </p:nvSpPr>
          <p:spPr>
            <a:xfrm>
              <a:off x="4738550" y="3011775"/>
              <a:ext cx="45050" cy="82575"/>
            </a:xfrm>
            <a:custGeom>
              <a:rect b="b" l="l" r="r" t="t"/>
              <a:pathLst>
                <a:path extrusionOk="0" h="3303" w="1802">
                  <a:moveTo>
                    <a:pt x="1" y="0"/>
                  </a:moveTo>
                  <a:cubicBezTo>
                    <a:pt x="465" y="1162"/>
                    <a:pt x="1062" y="2258"/>
                    <a:pt x="1792" y="3288"/>
                  </a:cubicBezTo>
                  <a:lnTo>
                    <a:pt x="1792" y="3288"/>
                  </a:lnTo>
                  <a:cubicBezTo>
                    <a:pt x="1356" y="2662"/>
                    <a:pt x="601" y="200"/>
                    <a:pt x="601" y="200"/>
                  </a:cubicBezTo>
                  <a:lnTo>
                    <a:pt x="1" y="0"/>
                  </a:lnTo>
                  <a:close/>
                  <a:moveTo>
                    <a:pt x="1792" y="3288"/>
                  </a:moveTo>
                  <a:cubicBezTo>
                    <a:pt x="1795" y="3293"/>
                    <a:pt x="1799" y="3298"/>
                    <a:pt x="1802" y="3302"/>
                  </a:cubicBezTo>
                  <a:cubicBezTo>
                    <a:pt x="1799" y="3298"/>
                    <a:pt x="1795" y="3293"/>
                    <a:pt x="1792" y="3288"/>
                  </a:cubicBez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80"/>
            <p:cNvSpPr/>
            <p:nvPr/>
          </p:nvSpPr>
          <p:spPr>
            <a:xfrm>
              <a:off x="4388300" y="3286125"/>
              <a:ext cx="422825" cy="1169375"/>
            </a:xfrm>
            <a:custGeom>
              <a:rect b="b" l="l" r="r" t="t"/>
              <a:pathLst>
                <a:path extrusionOk="0" h="46775" w="16913">
                  <a:moveTo>
                    <a:pt x="15945" y="1"/>
                  </a:moveTo>
                  <a:lnTo>
                    <a:pt x="1" y="1935"/>
                  </a:lnTo>
                  <a:cubicBezTo>
                    <a:pt x="1" y="1935"/>
                    <a:pt x="201" y="22650"/>
                    <a:pt x="368" y="25152"/>
                  </a:cubicBezTo>
                  <a:cubicBezTo>
                    <a:pt x="568" y="27654"/>
                    <a:pt x="3403" y="46300"/>
                    <a:pt x="3403" y="46300"/>
                  </a:cubicBezTo>
                  <a:cubicBezTo>
                    <a:pt x="4159" y="46656"/>
                    <a:pt x="4830" y="46775"/>
                    <a:pt x="5388" y="46775"/>
                  </a:cubicBezTo>
                  <a:cubicBezTo>
                    <a:pt x="6505" y="46775"/>
                    <a:pt x="7172" y="46300"/>
                    <a:pt x="7172" y="46300"/>
                  </a:cubicBezTo>
                  <a:cubicBezTo>
                    <a:pt x="7106" y="45733"/>
                    <a:pt x="7106" y="45133"/>
                    <a:pt x="7172" y="44532"/>
                  </a:cubicBezTo>
                  <a:cubicBezTo>
                    <a:pt x="7239" y="43465"/>
                    <a:pt x="8073" y="33858"/>
                    <a:pt x="8006" y="30422"/>
                  </a:cubicBezTo>
                  <a:cubicBezTo>
                    <a:pt x="7973" y="28454"/>
                    <a:pt x="7606" y="26520"/>
                    <a:pt x="6872" y="24685"/>
                  </a:cubicBezTo>
                  <a:lnTo>
                    <a:pt x="8006" y="8073"/>
                  </a:lnTo>
                  <a:lnTo>
                    <a:pt x="8573" y="7840"/>
                  </a:lnTo>
                  <a:cubicBezTo>
                    <a:pt x="8573" y="7840"/>
                    <a:pt x="8707" y="10175"/>
                    <a:pt x="8840" y="12910"/>
                  </a:cubicBezTo>
                  <a:lnTo>
                    <a:pt x="8840" y="12943"/>
                  </a:lnTo>
                  <a:cubicBezTo>
                    <a:pt x="9040" y="16146"/>
                    <a:pt x="9274" y="19882"/>
                    <a:pt x="9441" y="21149"/>
                  </a:cubicBezTo>
                  <a:cubicBezTo>
                    <a:pt x="9708" y="23551"/>
                    <a:pt x="11476" y="32190"/>
                    <a:pt x="11976" y="34225"/>
                  </a:cubicBezTo>
                  <a:cubicBezTo>
                    <a:pt x="12476" y="36260"/>
                    <a:pt x="13010" y="40096"/>
                    <a:pt x="13010" y="40096"/>
                  </a:cubicBezTo>
                  <a:cubicBezTo>
                    <a:pt x="13405" y="40491"/>
                    <a:pt x="13956" y="40611"/>
                    <a:pt x="14478" y="40611"/>
                  </a:cubicBezTo>
                  <a:cubicBezTo>
                    <a:pt x="15279" y="40611"/>
                    <a:pt x="16012" y="40329"/>
                    <a:pt x="16012" y="40329"/>
                  </a:cubicBezTo>
                  <a:cubicBezTo>
                    <a:pt x="16012" y="40329"/>
                    <a:pt x="16012" y="37794"/>
                    <a:pt x="16146" y="36193"/>
                  </a:cubicBezTo>
                  <a:cubicBezTo>
                    <a:pt x="16279" y="34625"/>
                    <a:pt x="16913" y="27620"/>
                    <a:pt x="16679" y="25786"/>
                  </a:cubicBezTo>
                  <a:cubicBezTo>
                    <a:pt x="16446" y="23951"/>
                    <a:pt x="15412" y="20682"/>
                    <a:pt x="15345" y="20015"/>
                  </a:cubicBezTo>
                  <a:cubicBezTo>
                    <a:pt x="15245" y="19348"/>
                    <a:pt x="15812" y="4637"/>
                    <a:pt x="15812" y="4637"/>
                  </a:cubicBezTo>
                  <a:cubicBezTo>
                    <a:pt x="16212" y="3136"/>
                    <a:pt x="16279" y="1535"/>
                    <a:pt x="15945"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80"/>
            <p:cNvSpPr/>
            <p:nvPr/>
          </p:nvSpPr>
          <p:spPr>
            <a:xfrm>
              <a:off x="4724375" y="2720725"/>
              <a:ext cx="159300" cy="298575"/>
            </a:xfrm>
            <a:custGeom>
              <a:rect b="b" l="l" r="r" t="t"/>
              <a:pathLst>
                <a:path extrusionOk="0" h="11943" w="6372">
                  <a:moveTo>
                    <a:pt x="1" y="0"/>
                  </a:moveTo>
                  <a:lnTo>
                    <a:pt x="701" y="11942"/>
                  </a:lnTo>
                  <a:cubicBezTo>
                    <a:pt x="3903" y="11842"/>
                    <a:pt x="6372" y="9507"/>
                    <a:pt x="6372" y="9507"/>
                  </a:cubicBezTo>
                  <a:cubicBezTo>
                    <a:pt x="5671" y="7472"/>
                    <a:pt x="4837" y="5471"/>
                    <a:pt x="3870" y="3536"/>
                  </a:cubicBezTo>
                  <a:cubicBezTo>
                    <a:pt x="3003" y="1968"/>
                    <a:pt x="1635" y="701"/>
                    <a:pt x="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80"/>
            <p:cNvSpPr/>
            <p:nvPr/>
          </p:nvSpPr>
          <p:spPr>
            <a:xfrm>
              <a:off x="4724375" y="2720725"/>
              <a:ext cx="159300" cy="298575"/>
            </a:xfrm>
            <a:custGeom>
              <a:rect b="b" l="l" r="r" t="t"/>
              <a:pathLst>
                <a:path extrusionOk="0" h="11943" w="6372">
                  <a:moveTo>
                    <a:pt x="1" y="0"/>
                  </a:moveTo>
                  <a:lnTo>
                    <a:pt x="701" y="11942"/>
                  </a:lnTo>
                  <a:cubicBezTo>
                    <a:pt x="3903" y="11842"/>
                    <a:pt x="6372" y="9507"/>
                    <a:pt x="6372" y="9507"/>
                  </a:cubicBezTo>
                  <a:cubicBezTo>
                    <a:pt x="5671" y="7472"/>
                    <a:pt x="4837" y="5471"/>
                    <a:pt x="3870" y="3536"/>
                  </a:cubicBezTo>
                  <a:cubicBezTo>
                    <a:pt x="3003" y="1968"/>
                    <a:pt x="1635" y="701"/>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80"/>
            <p:cNvSpPr/>
            <p:nvPr/>
          </p:nvSpPr>
          <p:spPr>
            <a:xfrm>
              <a:off x="4365800" y="2707325"/>
              <a:ext cx="428650" cy="661575"/>
            </a:xfrm>
            <a:custGeom>
              <a:rect b="b" l="l" r="r" t="t"/>
              <a:pathLst>
                <a:path extrusionOk="0" h="26463" w="17146">
                  <a:moveTo>
                    <a:pt x="12621" y="1"/>
                  </a:moveTo>
                  <a:cubicBezTo>
                    <a:pt x="12462" y="1"/>
                    <a:pt x="12302" y="13"/>
                    <a:pt x="12142" y="36"/>
                  </a:cubicBezTo>
                  <a:cubicBezTo>
                    <a:pt x="11808" y="103"/>
                    <a:pt x="11442" y="169"/>
                    <a:pt x="11108" y="270"/>
                  </a:cubicBezTo>
                  <a:cubicBezTo>
                    <a:pt x="9753" y="1009"/>
                    <a:pt x="8228" y="1378"/>
                    <a:pt x="6689" y="1378"/>
                  </a:cubicBezTo>
                  <a:cubicBezTo>
                    <a:pt x="6561" y="1378"/>
                    <a:pt x="6433" y="1375"/>
                    <a:pt x="6305" y="1370"/>
                  </a:cubicBezTo>
                  <a:cubicBezTo>
                    <a:pt x="0" y="2738"/>
                    <a:pt x="701" y="11778"/>
                    <a:pt x="701" y="11778"/>
                  </a:cubicBezTo>
                  <a:lnTo>
                    <a:pt x="701" y="12745"/>
                  </a:lnTo>
                  <a:lnTo>
                    <a:pt x="1501" y="11945"/>
                  </a:lnTo>
                  <a:lnTo>
                    <a:pt x="1501" y="11945"/>
                  </a:lnTo>
                  <a:cubicBezTo>
                    <a:pt x="1501" y="11945"/>
                    <a:pt x="1468" y="12679"/>
                    <a:pt x="1401" y="13779"/>
                  </a:cubicBezTo>
                  <a:cubicBezTo>
                    <a:pt x="1234" y="16715"/>
                    <a:pt x="934" y="22452"/>
                    <a:pt x="801" y="25154"/>
                  </a:cubicBezTo>
                  <a:cubicBezTo>
                    <a:pt x="1386" y="25377"/>
                    <a:pt x="4511" y="26462"/>
                    <a:pt x="7917" y="26462"/>
                  </a:cubicBezTo>
                  <a:cubicBezTo>
                    <a:pt x="8586" y="26462"/>
                    <a:pt x="9266" y="26420"/>
                    <a:pt x="9940" y="26322"/>
                  </a:cubicBezTo>
                  <a:cubicBezTo>
                    <a:pt x="14444" y="25654"/>
                    <a:pt x="16845" y="23153"/>
                    <a:pt x="16845" y="23153"/>
                  </a:cubicBezTo>
                  <a:lnTo>
                    <a:pt x="16845" y="23119"/>
                  </a:lnTo>
                  <a:cubicBezTo>
                    <a:pt x="16612" y="21885"/>
                    <a:pt x="14210" y="16581"/>
                    <a:pt x="14377" y="15781"/>
                  </a:cubicBezTo>
                  <a:cubicBezTo>
                    <a:pt x="14544" y="14980"/>
                    <a:pt x="17146" y="7041"/>
                    <a:pt x="16545" y="4339"/>
                  </a:cubicBezTo>
                  <a:cubicBezTo>
                    <a:pt x="16312" y="3205"/>
                    <a:pt x="15845" y="2138"/>
                    <a:pt x="15144" y="1204"/>
                  </a:cubicBezTo>
                  <a:cubicBezTo>
                    <a:pt x="14514" y="430"/>
                    <a:pt x="13588" y="1"/>
                    <a:pt x="12621"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80"/>
            <p:cNvSpPr/>
            <p:nvPr/>
          </p:nvSpPr>
          <p:spPr>
            <a:xfrm>
              <a:off x="3834575" y="2759975"/>
              <a:ext cx="533750" cy="393825"/>
            </a:xfrm>
            <a:custGeom>
              <a:rect b="b" l="l" r="r" t="t"/>
              <a:pathLst>
                <a:path extrusionOk="0" h="15753" w="21350">
                  <a:moveTo>
                    <a:pt x="646" y="1"/>
                  </a:moveTo>
                  <a:cubicBezTo>
                    <a:pt x="489" y="1"/>
                    <a:pt x="357" y="64"/>
                    <a:pt x="267" y="198"/>
                  </a:cubicBezTo>
                  <a:cubicBezTo>
                    <a:pt x="1" y="565"/>
                    <a:pt x="2035" y="3234"/>
                    <a:pt x="2035" y="3234"/>
                  </a:cubicBezTo>
                  <a:cubicBezTo>
                    <a:pt x="1335" y="3434"/>
                    <a:pt x="1301" y="4501"/>
                    <a:pt x="1301" y="4501"/>
                  </a:cubicBezTo>
                  <a:cubicBezTo>
                    <a:pt x="768" y="5169"/>
                    <a:pt x="601" y="6036"/>
                    <a:pt x="801" y="6836"/>
                  </a:cubicBezTo>
                  <a:cubicBezTo>
                    <a:pt x="1235" y="7437"/>
                    <a:pt x="4103" y="8671"/>
                    <a:pt x="5271" y="9171"/>
                  </a:cubicBezTo>
                  <a:cubicBezTo>
                    <a:pt x="6417" y="9681"/>
                    <a:pt x="14736" y="15752"/>
                    <a:pt x="16651" y="15752"/>
                  </a:cubicBezTo>
                  <a:cubicBezTo>
                    <a:pt x="16742" y="15752"/>
                    <a:pt x="16819" y="15738"/>
                    <a:pt x="16879" y="15709"/>
                  </a:cubicBezTo>
                  <a:cubicBezTo>
                    <a:pt x="18180" y="15076"/>
                    <a:pt x="21349" y="11039"/>
                    <a:pt x="21349" y="11039"/>
                  </a:cubicBezTo>
                  <a:lnTo>
                    <a:pt x="18080" y="7670"/>
                  </a:lnTo>
                  <a:lnTo>
                    <a:pt x="15378" y="10773"/>
                  </a:lnTo>
                  <a:cubicBezTo>
                    <a:pt x="15378" y="10773"/>
                    <a:pt x="8440" y="7303"/>
                    <a:pt x="7973" y="6937"/>
                  </a:cubicBezTo>
                  <a:cubicBezTo>
                    <a:pt x="7473" y="6570"/>
                    <a:pt x="6905" y="6069"/>
                    <a:pt x="6872" y="5402"/>
                  </a:cubicBezTo>
                  <a:cubicBezTo>
                    <a:pt x="6872" y="4735"/>
                    <a:pt x="7272" y="3234"/>
                    <a:pt x="7306" y="2734"/>
                  </a:cubicBezTo>
                  <a:cubicBezTo>
                    <a:pt x="7322" y="2478"/>
                    <a:pt x="7162" y="2345"/>
                    <a:pt x="6940" y="2345"/>
                  </a:cubicBezTo>
                  <a:cubicBezTo>
                    <a:pt x="6698" y="2345"/>
                    <a:pt x="6382" y="2503"/>
                    <a:pt x="6138" y="2834"/>
                  </a:cubicBezTo>
                  <a:cubicBezTo>
                    <a:pt x="5697" y="3464"/>
                    <a:pt x="5494" y="4512"/>
                    <a:pt x="5219" y="4512"/>
                  </a:cubicBezTo>
                  <a:cubicBezTo>
                    <a:pt x="5203" y="4512"/>
                    <a:pt x="5187" y="4509"/>
                    <a:pt x="5171" y="4501"/>
                  </a:cubicBezTo>
                  <a:cubicBezTo>
                    <a:pt x="4871" y="4401"/>
                    <a:pt x="2369" y="1266"/>
                    <a:pt x="1768" y="665"/>
                  </a:cubicBezTo>
                  <a:cubicBezTo>
                    <a:pt x="1370" y="245"/>
                    <a:pt x="957" y="1"/>
                    <a:pt x="646" y="1"/>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80"/>
            <p:cNvSpPr/>
            <p:nvPr/>
          </p:nvSpPr>
          <p:spPr>
            <a:xfrm>
              <a:off x="4261550" y="2752375"/>
              <a:ext cx="296075" cy="306950"/>
            </a:xfrm>
            <a:custGeom>
              <a:rect b="b" l="l" r="r" t="t"/>
              <a:pathLst>
                <a:path extrusionOk="0" h="12278" w="11843">
                  <a:moveTo>
                    <a:pt x="9107" y="0"/>
                  </a:moveTo>
                  <a:cubicBezTo>
                    <a:pt x="8752" y="0"/>
                    <a:pt x="7024" y="106"/>
                    <a:pt x="5004" y="2037"/>
                  </a:cubicBezTo>
                  <a:cubicBezTo>
                    <a:pt x="2736" y="4205"/>
                    <a:pt x="0" y="8041"/>
                    <a:pt x="0" y="8041"/>
                  </a:cubicBezTo>
                  <a:cubicBezTo>
                    <a:pt x="1001" y="9842"/>
                    <a:pt x="2502" y="11310"/>
                    <a:pt x="4303" y="12277"/>
                  </a:cubicBezTo>
                  <a:cubicBezTo>
                    <a:pt x="4303" y="12277"/>
                    <a:pt x="9741" y="6740"/>
                    <a:pt x="10775" y="4105"/>
                  </a:cubicBezTo>
                  <a:cubicBezTo>
                    <a:pt x="11842" y="1436"/>
                    <a:pt x="9174" y="2"/>
                    <a:pt x="9174" y="2"/>
                  </a:cubicBezTo>
                  <a:cubicBezTo>
                    <a:pt x="9174" y="2"/>
                    <a:pt x="9151" y="0"/>
                    <a:pt x="910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80"/>
            <p:cNvSpPr/>
            <p:nvPr/>
          </p:nvSpPr>
          <p:spPr>
            <a:xfrm>
              <a:off x="4261550" y="2752375"/>
              <a:ext cx="296075" cy="306950"/>
            </a:xfrm>
            <a:custGeom>
              <a:rect b="b" l="l" r="r" t="t"/>
              <a:pathLst>
                <a:path extrusionOk="0" h="12278" w="11843">
                  <a:moveTo>
                    <a:pt x="9107" y="0"/>
                  </a:moveTo>
                  <a:cubicBezTo>
                    <a:pt x="8752" y="0"/>
                    <a:pt x="7024" y="106"/>
                    <a:pt x="5004" y="2037"/>
                  </a:cubicBezTo>
                  <a:cubicBezTo>
                    <a:pt x="2736" y="4205"/>
                    <a:pt x="0" y="8041"/>
                    <a:pt x="0" y="8041"/>
                  </a:cubicBezTo>
                  <a:cubicBezTo>
                    <a:pt x="1001" y="9842"/>
                    <a:pt x="2502" y="11310"/>
                    <a:pt x="4303" y="12277"/>
                  </a:cubicBezTo>
                  <a:cubicBezTo>
                    <a:pt x="4303" y="12277"/>
                    <a:pt x="9741" y="6740"/>
                    <a:pt x="10775" y="4105"/>
                  </a:cubicBezTo>
                  <a:cubicBezTo>
                    <a:pt x="11842" y="1436"/>
                    <a:pt x="9174" y="2"/>
                    <a:pt x="9174" y="2"/>
                  </a:cubicBezTo>
                  <a:cubicBezTo>
                    <a:pt x="9174" y="2"/>
                    <a:pt x="9151" y="0"/>
                    <a:pt x="910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80"/>
            <p:cNvSpPr/>
            <p:nvPr/>
          </p:nvSpPr>
          <p:spPr>
            <a:xfrm>
              <a:off x="4602625" y="3436225"/>
              <a:ext cx="70075" cy="173500"/>
            </a:xfrm>
            <a:custGeom>
              <a:rect b="b" l="l" r="r" t="t"/>
              <a:pathLst>
                <a:path extrusionOk="0" h="6940" w="2803">
                  <a:moveTo>
                    <a:pt x="2802" y="1"/>
                  </a:moveTo>
                  <a:cubicBezTo>
                    <a:pt x="1969" y="768"/>
                    <a:pt x="1035" y="1369"/>
                    <a:pt x="0" y="1836"/>
                  </a:cubicBezTo>
                  <a:cubicBezTo>
                    <a:pt x="0" y="1836"/>
                    <a:pt x="134" y="4171"/>
                    <a:pt x="301" y="6906"/>
                  </a:cubicBezTo>
                  <a:lnTo>
                    <a:pt x="301" y="6939"/>
                  </a:lnTo>
                  <a:lnTo>
                    <a:pt x="534" y="2202"/>
                  </a:lnTo>
                  <a:cubicBezTo>
                    <a:pt x="1401" y="1602"/>
                    <a:pt x="2169" y="835"/>
                    <a:pt x="280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80"/>
            <p:cNvSpPr/>
            <p:nvPr/>
          </p:nvSpPr>
          <p:spPr>
            <a:xfrm>
              <a:off x="4362450" y="2322275"/>
              <a:ext cx="491200" cy="416825"/>
            </a:xfrm>
            <a:custGeom>
              <a:rect b="b" l="l" r="r" t="t"/>
              <a:pathLst>
                <a:path extrusionOk="0" h="16673" w="19648">
                  <a:moveTo>
                    <a:pt x="7973" y="0"/>
                  </a:moveTo>
                  <a:cubicBezTo>
                    <a:pt x="5881" y="0"/>
                    <a:pt x="4871" y="1094"/>
                    <a:pt x="4871" y="1094"/>
                  </a:cubicBezTo>
                  <a:cubicBezTo>
                    <a:pt x="4871" y="1094"/>
                    <a:pt x="4410" y="474"/>
                    <a:pt x="3500" y="474"/>
                  </a:cubicBezTo>
                  <a:cubicBezTo>
                    <a:pt x="3163" y="474"/>
                    <a:pt x="2763" y="559"/>
                    <a:pt x="2302" y="794"/>
                  </a:cubicBezTo>
                  <a:cubicBezTo>
                    <a:pt x="1" y="1962"/>
                    <a:pt x="2002" y="6165"/>
                    <a:pt x="2002" y="6165"/>
                  </a:cubicBezTo>
                  <a:cubicBezTo>
                    <a:pt x="2302" y="4664"/>
                    <a:pt x="3236" y="3363"/>
                    <a:pt x="4537" y="2596"/>
                  </a:cubicBezTo>
                  <a:lnTo>
                    <a:pt x="4537" y="2596"/>
                  </a:lnTo>
                  <a:cubicBezTo>
                    <a:pt x="4537" y="2596"/>
                    <a:pt x="4104" y="5998"/>
                    <a:pt x="4237" y="7099"/>
                  </a:cubicBezTo>
                  <a:cubicBezTo>
                    <a:pt x="4237" y="7666"/>
                    <a:pt x="4504" y="8233"/>
                    <a:pt x="4937" y="8600"/>
                  </a:cubicBezTo>
                  <a:cubicBezTo>
                    <a:pt x="4937" y="8600"/>
                    <a:pt x="5288" y="7623"/>
                    <a:pt x="6098" y="7623"/>
                  </a:cubicBezTo>
                  <a:cubicBezTo>
                    <a:pt x="6223" y="7623"/>
                    <a:pt x="6358" y="7646"/>
                    <a:pt x="6505" y="7699"/>
                  </a:cubicBezTo>
                  <a:cubicBezTo>
                    <a:pt x="7606" y="8133"/>
                    <a:pt x="7873" y="10835"/>
                    <a:pt x="5571" y="11135"/>
                  </a:cubicBezTo>
                  <a:cubicBezTo>
                    <a:pt x="5571" y="11135"/>
                    <a:pt x="6672" y="13337"/>
                    <a:pt x="7773" y="13703"/>
                  </a:cubicBezTo>
                  <a:cubicBezTo>
                    <a:pt x="8103" y="13820"/>
                    <a:pt x="8530" y="13883"/>
                    <a:pt x="8996" y="13883"/>
                  </a:cubicBezTo>
                  <a:cubicBezTo>
                    <a:pt x="10132" y="13883"/>
                    <a:pt x="11506" y="13511"/>
                    <a:pt x="12309" y="12636"/>
                  </a:cubicBezTo>
                  <a:cubicBezTo>
                    <a:pt x="13010" y="11902"/>
                    <a:pt x="13610" y="11102"/>
                    <a:pt x="14044" y="10201"/>
                  </a:cubicBezTo>
                  <a:lnTo>
                    <a:pt x="14478" y="10268"/>
                  </a:lnTo>
                  <a:cubicBezTo>
                    <a:pt x="14478" y="10268"/>
                    <a:pt x="14144" y="13203"/>
                    <a:pt x="15712" y="14971"/>
                  </a:cubicBezTo>
                  <a:cubicBezTo>
                    <a:pt x="16612" y="16005"/>
                    <a:pt x="17880" y="16606"/>
                    <a:pt x="19248" y="16672"/>
                  </a:cubicBezTo>
                  <a:cubicBezTo>
                    <a:pt x="19048" y="15872"/>
                    <a:pt x="18947" y="15071"/>
                    <a:pt x="18981" y="14271"/>
                  </a:cubicBezTo>
                  <a:cubicBezTo>
                    <a:pt x="19081" y="13236"/>
                    <a:pt x="19648" y="7799"/>
                    <a:pt x="18814" y="5998"/>
                  </a:cubicBezTo>
                  <a:cubicBezTo>
                    <a:pt x="18197" y="4558"/>
                    <a:pt x="16827" y="3693"/>
                    <a:pt x="15360" y="3693"/>
                  </a:cubicBezTo>
                  <a:cubicBezTo>
                    <a:pt x="14924" y="3693"/>
                    <a:pt x="14480" y="3769"/>
                    <a:pt x="14044" y="3930"/>
                  </a:cubicBezTo>
                  <a:cubicBezTo>
                    <a:pt x="14044" y="3930"/>
                    <a:pt x="13710" y="1795"/>
                    <a:pt x="11075" y="694"/>
                  </a:cubicBezTo>
                  <a:cubicBezTo>
                    <a:pt x="9858" y="182"/>
                    <a:pt x="8825" y="0"/>
                    <a:pt x="797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80"/>
            <p:cNvSpPr/>
            <p:nvPr/>
          </p:nvSpPr>
          <p:spPr>
            <a:xfrm>
              <a:off x="4644625" y="2417750"/>
              <a:ext cx="79775" cy="162075"/>
            </a:xfrm>
            <a:custGeom>
              <a:rect b="b" l="l" r="r" t="t"/>
              <a:pathLst>
                <a:path extrusionOk="0" h="6483" w="3191">
                  <a:moveTo>
                    <a:pt x="2756" y="111"/>
                  </a:moveTo>
                  <a:cubicBezTo>
                    <a:pt x="2757" y="111"/>
                    <a:pt x="2757" y="111"/>
                    <a:pt x="2757" y="111"/>
                  </a:cubicBezTo>
                  <a:cubicBezTo>
                    <a:pt x="2757" y="111"/>
                    <a:pt x="2757" y="111"/>
                    <a:pt x="2756" y="111"/>
                  </a:cubicBezTo>
                  <a:close/>
                  <a:moveTo>
                    <a:pt x="2092" y="1"/>
                  </a:moveTo>
                  <a:cubicBezTo>
                    <a:pt x="231" y="1"/>
                    <a:pt x="1" y="2962"/>
                    <a:pt x="422" y="4647"/>
                  </a:cubicBezTo>
                  <a:cubicBezTo>
                    <a:pt x="806" y="6258"/>
                    <a:pt x="2074" y="6483"/>
                    <a:pt x="2753" y="6483"/>
                  </a:cubicBezTo>
                  <a:cubicBezTo>
                    <a:pt x="3016" y="6483"/>
                    <a:pt x="3191" y="6449"/>
                    <a:pt x="3191" y="6449"/>
                  </a:cubicBezTo>
                  <a:cubicBezTo>
                    <a:pt x="1389" y="6182"/>
                    <a:pt x="922" y="3813"/>
                    <a:pt x="1356" y="1812"/>
                  </a:cubicBezTo>
                  <a:cubicBezTo>
                    <a:pt x="1715" y="272"/>
                    <a:pt x="2351" y="95"/>
                    <a:pt x="2625" y="95"/>
                  </a:cubicBezTo>
                  <a:cubicBezTo>
                    <a:pt x="2702" y="95"/>
                    <a:pt x="2751" y="109"/>
                    <a:pt x="2756" y="111"/>
                  </a:cubicBezTo>
                  <a:lnTo>
                    <a:pt x="2756" y="111"/>
                  </a:lnTo>
                  <a:cubicBezTo>
                    <a:pt x="2515" y="36"/>
                    <a:pt x="2294" y="1"/>
                    <a:pt x="209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1" name="Google Shape;4601;p80"/>
          <p:cNvSpPr txBox="1"/>
          <p:nvPr>
            <p:ph idx="1" type="body"/>
          </p:nvPr>
        </p:nvSpPr>
        <p:spPr>
          <a:xfrm>
            <a:off x="616200" y="1391850"/>
            <a:ext cx="7952400" cy="49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GB">
                <a:solidFill>
                  <a:schemeClr val="dk1"/>
                </a:solidFill>
              </a:rPr>
              <a:t>Find more Illustrations like these on </a:t>
            </a:r>
            <a:r>
              <a:rPr b="1" lang="en-GB">
                <a:solidFill>
                  <a:schemeClr val="dk1"/>
                </a:solidFill>
                <a:uFill>
                  <a:noFill/>
                </a:uFill>
                <a:hlinkClick r:id="rId3">
                  <a:extLst>
                    <a:ext uri="{A12FA001-AC4F-418D-AE19-62706E023703}">
                      <ahyp:hlinkClr val="tx"/>
                    </a:ext>
                  </a:extLst>
                </a:hlinkClick>
              </a:rPr>
              <a:t>Stories by Freepik</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41"/>
          <p:cNvSpPr txBox="1"/>
          <p:nvPr>
            <p:ph type="title"/>
          </p:nvPr>
        </p:nvSpPr>
        <p:spPr>
          <a:xfrm>
            <a:off x="1075099" y="379250"/>
            <a:ext cx="6993600" cy="70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500"/>
              <a:t>How does Hadoop work?</a:t>
            </a:r>
            <a:endParaRPr sz="3500"/>
          </a:p>
        </p:txBody>
      </p:sp>
      <p:sp>
        <p:nvSpPr>
          <p:cNvPr id="1372" name="Google Shape;1372;p41"/>
          <p:cNvSpPr txBox="1"/>
          <p:nvPr/>
        </p:nvSpPr>
        <p:spPr>
          <a:xfrm>
            <a:off x="1075200" y="1267400"/>
            <a:ext cx="6993600" cy="3274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GB" sz="1100">
                <a:latin typeface="Libre Franklin"/>
                <a:ea typeface="Libre Franklin"/>
                <a:cs typeface="Libre Franklin"/>
                <a:sym typeface="Libre Franklin"/>
              </a:rPr>
              <a:t>Dalam Hadoop, terdapat empat modul utama yakni </a:t>
            </a:r>
            <a:r>
              <a:rPr b="1" lang="en-GB" sz="1100">
                <a:latin typeface="Libre Franklin"/>
                <a:ea typeface="Libre Franklin"/>
                <a:cs typeface="Libre Franklin"/>
                <a:sym typeface="Libre Franklin"/>
              </a:rPr>
              <a:t>HDFS, YARN, MapReduce, dan Hadoop Common</a:t>
            </a:r>
            <a:r>
              <a:rPr lang="en-GB" sz="1100">
                <a:latin typeface="Libre Franklin"/>
                <a:ea typeface="Libre Franklin"/>
                <a:cs typeface="Libre Franklin"/>
                <a:sym typeface="Libre Franklin"/>
              </a:rPr>
              <a:t>, berikut penjelasannya:</a:t>
            </a:r>
            <a:endParaRPr sz="1100">
              <a:latin typeface="Libre Franklin"/>
              <a:ea typeface="Libre Franklin"/>
              <a:cs typeface="Libre Franklin"/>
              <a:sym typeface="Libre Franklin"/>
            </a:endParaRPr>
          </a:p>
          <a:p>
            <a:pPr indent="0" lvl="0" marL="0" rtl="0" algn="just">
              <a:lnSpc>
                <a:spcPct val="115000"/>
              </a:lnSpc>
              <a:spcBef>
                <a:spcPts val="0"/>
              </a:spcBef>
              <a:spcAft>
                <a:spcPts val="0"/>
              </a:spcAft>
              <a:buNone/>
            </a:pPr>
            <a:r>
              <a:t/>
            </a:r>
            <a:endParaRPr sz="1100">
              <a:latin typeface="Libre Franklin"/>
              <a:ea typeface="Libre Franklin"/>
              <a:cs typeface="Libre Franklin"/>
              <a:sym typeface="Libre Franklin"/>
            </a:endParaRPr>
          </a:p>
          <a:p>
            <a:pPr indent="-298450" lvl="0" marL="457200" rtl="0" algn="just">
              <a:lnSpc>
                <a:spcPct val="115000"/>
              </a:lnSpc>
              <a:spcBef>
                <a:spcPts val="0"/>
              </a:spcBef>
              <a:spcAft>
                <a:spcPts val="0"/>
              </a:spcAft>
              <a:buSzPts val="1100"/>
              <a:buFont typeface="Libre Franklin"/>
              <a:buChar char="●"/>
            </a:pPr>
            <a:r>
              <a:rPr b="1" lang="en-GB" sz="1100">
                <a:latin typeface="Libre Franklin"/>
                <a:ea typeface="Libre Franklin"/>
                <a:cs typeface="Libre Franklin"/>
                <a:sym typeface="Libre Franklin"/>
              </a:rPr>
              <a:t>Hadoop Distributed File System (HDFS)</a:t>
            </a:r>
            <a:r>
              <a:rPr lang="en-GB" sz="1100">
                <a:latin typeface="Libre Franklin"/>
                <a:ea typeface="Libre Franklin"/>
                <a:cs typeface="Libre Franklin"/>
                <a:sym typeface="Libre Franklin"/>
              </a:rPr>
              <a:t> merupakan sistem yang terdistribusi dan beroperasi di hardware standar maupun low-end.</a:t>
            </a:r>
            <a:endParaRPr sz="1100">
              <a:latin typeface="Libre Franklin"/>
              <a:ea typeface="Libre Franklin"/>
              <a:cs typeface="Libre Franklin"/>
              <a:sym typeface="Libre Franklin"/>
            </a:endParaRPr>
          </a:p>
          <a:p>
            <a:pPr indent="-298450" lvl="0" marL="457200" rtl="0" algn="just">
              <a:lnSpc>
                <a:spcPct val="115000"/>
              </a:lnSpc>
              <a:spcBef>
                <a:spcPts val="0"/>
              </a:spcBef>
              <a:spcAft>
                <a:spcPts val="0"/>
              </a:spcAft>
              <a:buSzPts val="1100"/>
              <a:buFont typeface="Libre Franklin"/>
              <a:buChar char="●"/>
            </a:pPr>
            <a:r>
              <a:rPr b="1" lang="en-GB" sz="1100">
                <a:latin typeface="Libre Franklin"/>
                <a:ea typeface="Libre Franklin"/>
                <a:cs typeface="Libre Franklin"/>
                <a:sym typeface="Libre Franklin"/>
              </a:rPr>
              <a:t>Yet Another Resource Negotiator (YARN)</a:t>
            </a:r>
            <a:r>
              <a:rPr lang="en-GB" sz="1100">
                <a:latin typeface="Libre Franklin"/>
                <a:ea typeface="Libre Franklin"/>
                <a:cs typeface="Libre Franklin"/>
                <a:sym typeface="Libre Franklin"/>
              </a:rPr>
              <a:t> merupakan sistem yang mengatur dan memonitor cluster node dan resource usage.</a:t>
            </a:r>
            <a:endParaRPr sz="1100">
              <a:latin typeface="Libre Franklin"/>
              <a:ea typeface="Libre Franklin"/>
              <a:cs typeface="Libre Franklin"/>
              <a:sym typeface="Libre Franklin"/>
            </a:endParaRPr>
          </a:p>
          <a:p>
            <a:pPr indent="-298450" lvl="0" marL="457200" rtl="0" algn="just">
              <a:lnSpc>
                <a:spcPct val="115000"/>
              </a:lnSpc>
              <a:spcBef>
                <a:spcPts val="0"/>
              </a:spcBef>
              <a:spcAft>
                <a:spcPts val="0"/>
              </a:spcAft>
              <a:buSzPts val="1100"/>
              <a:buFont typeface="Libre Franklin"/>
              <a:buChar char="●"/>
            </a:pPr>
            <a:r>
              <a:rPr b="1" lang="en-GB" sz="1100">
                <a:latin typeface="Libre Franklin"/>
                <a:ea typeface="Libre Franklin"/>
                <a:cs typeface="Libre Franklin"/>
                <a:sym typeface="Libre Franklin"/>
              </a:rPr>
              <a:t>MapReduce</a:t>
            </a:r>
            <a:r>
              <a:rPr lang="en-GB" sz="1100">
                <a:latin typeface="Libre Franklin"/>
                <a:ea typeface="Libre Franklin"/>
                <a:cs typeface="Libre Franklin"/>
                <a:sym typeface="Libre Franklin"/>
              </a:rPr>
              <a:t> merupakan framework yang membantu program untuk melakukan komputasi data secara paralel</a:t>
            </a:r>
            <a:endParaRPr sz="1100">
              <a:latin typeface="Libre Franklin"/>
              <a:ea typeface="Libre Franklin"/>
              <a:cs typeface="Libre Franklin"/>
              <a:sym typeface="Libre Franklin"/>
            </a:endParaRPr>
          </a:p>
          <a:p>
            <a:pPr indent="-298450" lvl="0" marL="457200" rtl="0" algn="just">
              <a:lnSpc>
                <a:spcPct val="115000"/>
              </a:lnSpc>
              <a:spcBef>
                <a:spcPts val="0"/>
              </a:spcBef>
              <a:spcAft>
                <a:spcPts val="0"/>
              </a:spcAft>
              <a:buSzPts val="1100"/>
              <a:buFont typeface="Libre Franklin"/>
              <a:buChar char="●"/>
            </a:pPr>
            <a:r>
              <a:rPr b="1" lang="en-GB" sz="1100">
                <a:latin typeface="Libre Franklin"/>
                <a:ea typeface="Libre Franklin"/>
                <a:cs typeface="Libre Franklin"/>
                <a:sym typeface="Libre Franklin"/>
              </a:rPr>
              <a:t>Hadoop Common</a:t>
            </a:r>
            <a:r>
              <a:rPr lang="en-GB" sz="1100">
                <a:latin typeface="Libre Franklin"/>
                <a:ea typeface="Libre Franklin"/>
                <a:cs typeface="Libre Franklin"/>
                <a:sym typeface="Libre Franklin"/>
              </a:rPr>
              <a:t> merupakan penyedia library Java yang dapat digunakan oleh semua modul</a:t>
            </a:r>
            <a:endParaRPr sz="1100">
              <a:latin typeface="Libre Franklin"/>
              <a:ea typeface="Libre Franklin"/>
              <a:cs typeface="Libre Franklin"/>
              <a:sym typeface="Libre Franklin"/>
            </a:endParaRPr>
          </a:p>
          <a:p>
            <a:pPr indent="0" lvl="0" marL="0" rtl="0" algn="just">
              <a:lnSpc>
                <a:spcPct val="115000"/>
              </a:lnSpc>
              <a:spcBef>
                <a:spcPts val="0"/>
              </a:spcBef>
              <a:spcAft>
                <a:spcPts val="0"/>
              </a:spcAft>
              <a:buNone/>
            </a:pPr>
            <a:r>
              <a:t/>
            </a:r>
            <a:endParaRPr sz="1100">
              <a:latin typeface="Libre Franklin"/>
              <a:ea typeface="Libre Franklin"/>
              <a:cs typeface="Libre Franklin"/>
              <a:sym typeface="Libre Franklin"/>
            </a:endParaRPr>
          </a:p>
          <a:p>
            <a:pPr indent="0" lvl="0" marL="0" rtl="0" algn="just">
              <a:lnSpc>
                <a:spcPct val="115000"/>
              </a:lnSpc>
              <a:spcBef>
                <a:spcPts val="0"/>
              </a:spcBef>
              <a:spcAft>
                <a:spcPts val="0"/>
              </a:spcAft>
              <a:buNone/>
            </a:pPr>
            <a:r>
              <a:rPr lang="en-GB" sz="1100">
                <a:latin typeface="Libre Franklin"/>
                <a:ea typeface="Libre Franklin"/>
                <a:cs typeface="Libre Franklin"/>
                <a:sym typeface="Libre Franklin"/>
              </a:rPr>
              <a:t>Hadoop bekerja dengan mendistribusi dataset dalam jumlah besar ke beberapa mesin berbeda, untuk kemudian data-data ini diproses di waktu yang bersamaan. HDFS digunakan untuk menyimpan data dan MapReduce memproses data tersebut, sementara itu YARN berfungsi untuk membagi tugas. Dalam implementasinya, Hadoop memiliki ekosistem berupa berbagai tool dan aplikasi yang bisa membantu pengumpulan, penyimpanan, analisis, dan pengolahan Big Data.</a:t>
            </a:r>
            <a:endParaRPr sz="1100">
              <a:latin typeface="Libre Franklin"/>
              <a:ea typeface="Libre Franklin"/>
              <a:cs typeface="Libre Franklin"/>
              <a:sym typeface="Libre Frankli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42"/>
          <p:cNvSpPr txBox="1"/>
          <p:nvPr>
            <p:ph type="title"/>
          </p:nvPr>
        </p:nvSpPr>
        <p:spPr>
          <a:xfrm>
            <a:off x="1075099" y="379250"/>
            <a:ext cx="6993600" cy="70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500"/>
              <a:t>Tools in Hadoop</a:t>
            </a:r>
            <a:endParaRPr sz="3500"/>
          </a:p>
        </p:txBody>
      </p:sp>
      <p:sp>
        <p:nvSpPr>
          <p:cNvPr id="1378" name="Google Shape;1378;p42"/>
          <p:cNvSpPr txBox="1"/>
          <p:nvPr/>
        </p:nvSpPr>
        <p:spPr>
          <a:xfrm>
            <a:off x="816238" y="1267400"/>
            <a:ext cx="6225600" cy="3347700"/>
          </a:xfrm>
          <a:prstGeom prst="rect">
            <a:avLst/>
          </a:prstGeom>
          <a:noFill/>
          <a:ln>
            <a:noFill/>
          </a:ln>
        </p:spPr>
        <p:txBody>
          <a:bodyPr anchorCtr="0" anchor="t" bIns="91425" lIns="91425" spcFirstLastPara="1" rIns="91425" wrap="square" tIns="91425">
            <a:spAutoFit/>
          </a:bodyPr>
          <a:lstStyle/>
          <a:p>
            <a:pPr indent="-292100" lvl="0" marL="457200" rtl="0" algn="just">
              <a:lnSpc>
                <a:spcPct val="115000"/>
              </a:lnSpc>
              <a:spcBef>
                <a:spcPts val="0"/>
              </a:spcBef>
              <a:spcAft>
                <a:spcPts val="0"/>
              </a:spcAft>
              <a:buSzPts val="1000"/>
              <a:buFont typeface="Libre Franklin"/>
              <a:buAutoNum type="arabicPeriod"/>
            </a:pPr>
            <a:r>
              <a:rPr b="1" lang="en-GB" sz="1000">
                <a:latin typeface="Libre Franklin"/>
                <a:ea typeface="Libre Franklin"/>
                <a:cs typeface="Libre Franklin"/>
                <a:sym typeface="Libre Franklin"/>
              </a:rPr>
              <a:t>Spark</a:t>
            </a:r>
            <a:endParaRPr b="1" sz="1000">
              <a:latin typeface="Libre Franklin"/>
              <a:ea typeface="Libre Franklin"/>
              <a:cs typeface="Libre Franklin"/>
              <a:sym typeface="Libre Franklin"/>
            </a:endParaRPr>
          </a:p>
          <a:p>
            <a:pPr indent="0" lvl="0" marL="457200" rtl="0" algn="just">
              <a:lnSpc>
                <a:spcPct val="115000"/>
              </a:lnSpc>
              <a:spcBef>
                <a:spcPts val="0"/>
              </a:spcBef>
              <a:spcAft>
                <a:spcPts val="0"/>
              </a:spcAft>
              <a:buNone/>
            </a:pPr>
            <a:r>
              <a:rPr lang="en-GB" sz="1000">
                <a:latin typeface="Libre Franklin"/>
                <a:ea typeface="Libre Franklin"/>
                <a:cs typeface="Libre Franklin"/>
                <a:sym typeface="Libre Franklin"/>
              </a:rPr>
              <a:t>Spark merupakan processing system yang terdistribusi dan bersifat open source, dimana tools ini digunakan untuk melakukan batch processing, streaming analytics, machine learning, graph database, dan ad hoc query.</a:t>
            </a:r>
            <a:endParaRPr sz="1000">
              <a:latin typeface="Libre Franklin"/>
              <a:ea typeface="Libre Franklin"/>
              <a:cs typeface="Libre Franklin"/>
              <a:sym typeface="Libre Franklin"/>
            </a:endParaRPr>
          </a:p>
          <a:p>
            <a:pPr indent="0" lvl="0" marL="457200" rtl="0" algn="just">
              <a:lnSpc>
                <a:spcPct val="115000"/>
              </a:lnSpc>
              <a:spcBef>
                <a:spcPts val="0"/>
              </a:spcBef>
              <a:spcAft>
                <a:spcPts val="0"/>
              </a:spcAft>
              <a:buNone/>
            </a:pPr>
            <a:r>
              <a:t/>
            </a:r>
            <a:endParaRPr b="1" sz="1000">
              <a:latin typeface="Libre Franklin"/>
              <a:ea typeface="Libre Franklin"/>
              <a:cs typeface="Libre Franklin"/>
              <a:sym typeface="Libre Franklin"/>
            </a:endParaRPr>
          </a:p>
          <a:p>
            <a:pPr indent="-292100" lvl="0" marL="457200" rtl="0" algn="just">
              <a:lnSpc>
                <a:spcPct val="115000"/>
              </a:lnSpc>
              <a:spcBef>
                <a:spcPts val="0"/>
              </a:spcBef>
              <a:spcAft>
                <a:spcPts val="0"/>
              </a:spcAft>
              <a:buSzPts val="1000"/>
              <a:buFont typeface="Libre Franklin"/>
              <a:buAutoNum type="arabicPeriod"/>
            </a:pPr>
            <a:r>
              <a:rPr b="1" lang="en-GB" sz="1000">
                <a:latin typeface="Libre Franklin"/>
                <a:ea typeface="Libre Franklin"/>
                <a:cs typeface="Libre Franklin"/>
                <a:sym typeface="Libre Franklin"/>
              </a:rPr>
              <a:t>Presto</a:t>
            </a:r>
            <a:endParaRPr b="1" sz="1000">
              <a:latin typeface="Libre Franklin"/>
              <a:ea typeface="Libre Franklin"/>
              <a:cs typeface="Libre Franklin"/>
              <a:sym typeface="Libre Franklin"/>
            </a:endParaRPr>
          </a:p>
          <a:p>
            <a:pPr indent="0" lvl="0" marL="457200" rtl="0" algn="just">
              <a:lnSpc>
                <a:spcPct val="115000"/>
              </a:lnSpc>
              <a:spcBef>
                <a:spcPts val="0"/>
              </a:spcBef>
              <a:spcAft>
                <a:spcPts val="0"/>
              </a:spcAft>
              <a:buNone/>
            </a:pPr>
            <a:r>
              <a:rPr lang="en-GB" sz="1000">
                <a:latin typeface="Libre Franklin"/>
                <a:ea typeface="Libre Franklin"/>
                <a:cs typeface="Libre Franklin"/>
                <a:sym typeface="Libre Franklin"/>
              </a:rPr>
              <a:t>Seperti halnya Spark, Presto juga salah satu software yang bersifat open source. Presto sendiri merupakan SQL query engine terdistribusi yang digunakan untuk analisis data ad hoc low-latency.  Dengan Presto inilah, kita dapat memproses data dari sumber yang berbeda-beda, termasuk HDFS dan Amazon S3.</a:t>
            </a:r>
            <a:endParaRPr sz="1000">
              <a:latin typeface="Libre Franklin"/>
              <a:ea typeface="Libre Franklin"/>
              <a:cs typeface="Libre Franklin"/>
              <a:sym typeface="Libre Franklin"/>
            </a:endParaRPr>
          </a:p>
          <a:p>
            <a:pPr indent="0" lvl="0" marL="457200" rtl="0" algn="just">
              <a:lnSpc>
                <a:spcPct val="115000"/>
              </a:lnSpc>
              <a:spcBef>
                <a:spcPts val="0"/>
              </a:spcBef>
              <a:spcAft>
                <a:spcPts val="0"/>
              </a:spcAft>
              <a:buNone/>
            </a:pPr>
            <a:r>
              <a:t/>
            </a:r>
            <a:endParaRPr b="1" sz="1000">
              <a:latin typeface="Libre Franklin"/>
              <a:ea typeface="Libre Franklin"/>
              <a:cs typeface="Libre Franklin"/>
              <a:sym typeface="Libre Franklin"/>
            </a:endParaRPr>
          </a:p>
          <a:p>
            <a:pPr indent="-292100" lvl="0" marL="457200" rtl="0" algn="just">
              <a:lnSpc>
                <a:spcPct val="115000"/>
              </a:lnSpc>
              <a:spcBef>
                <a:spcPts val="0"/>
              </a:spcBef>
              <a:spcAft>
                <a:spcPts val="0"/>
              </a:spcAft>
              <a:buSzPts val="1000"/>
              <a:buFont typeface="Libre Franklin"/>
              <a:buAutoNum type="arabicPeriod"/>
            </a:pPr>
            <a:r>
              <a:rPr b="1" lang="en-GB" sz="1000">
                <a:latin typeface="Libre Franklin"/>
                <a:ea typeface="Libre Franklin"/>
                <a:cs typeface="Libre Franklin"/>
                <a:sym typeface="Libre Franklin"/>
              </a:rPr>
              <a:t>Hive</a:t>
            </a:r>
            <a:endParaRPr b="1" sz="1000">
              <a:latin typeface="Libre Franklin"/>
              <a:ea typeface="Libre Franklin"/>
              <a:cs typeface="Libre Franklin"/>
              <a:sym typeface="Libre Franklin"/>
            </a:endParaRPr>
          </a:p>
          <a:p>
            <a:pPr indent="0" lvl="0" marL="457200" rtl="0" algn="just">
              <a:lnSpc>
                <a:spcPct val="115000"/>
              </a:lnSpc>
              <a:spcBef>
                <a:spcPts val="0"/>
              </a:spcBef>
              <a:spcAft>
                <a:spcPts val="0"/>
              </a:spcAft>
              <a:buNone/>
            </a:pPr>
            <a:r>
              <a:rPr lang="en-GB" sz="1000">
                <a:latin typeface="Libre Franklin"/>
                <a:ea typeface="Libre Franklin"/>
                <a:cs typeface="Libre Franklin"/>
                <a:sym typeface="Libre Franklin"/>
              </a:rPr>
              <a:t>Hive digunakan untuk MapReduce dengan interface SQL, sehingga tool ini cocok untuk analisis data dalam jumlah yang besar.</a:t>
            </a:r>
            <a:endParaRPr sz="1000">
              <a:latin typeface="Libre Franklin"/>
              <a:ea typeface="Libre Franklin"/>
              <a:cs typeface="Libre Franklin"/>
              <a:sym typeface="Libre Franklin"/>
            </a:endParaRPr>
          </a:p>
          <a:p>
            <a:pPr indent="0" lvl="0" marL="457200" rtl="0" algn="just">
              <a:lnSpc>
                <a:spcPct val="115000"/>
              </a:lnSpc>
              <a:spcBef>
                <a:spcPts val="0"/>
              </a:spcBef>
              <a:spcAft>
                <a:spcPts val="0"/>
              </a:spcAft>
              <a:buNone/>
            </a:pPr>
            <a:r>
              <a:t/>
            </a:r>
            <a:endParaRPr b="1" sz="1000">
              <a:latin typeface="Libre Franklin"/>
              <a:ea typeface="Libre Franklin"/>
              <a:cs typeface="Libre Franklin"/>
              <a:sym typeface="Libre Franklin"/>
            </a:endParaRPr>
          </a:p>
          <a:p>
            <a:pPr indent="-292100" lvl="0" marL="457200" rtl="0" algn="just">
              <a:lnSpc>
                <a:spcPct val="115000"/>
              </a:lnSpc>
              <a:spcBef>
                <a:spcPts val="0"/>
              </a:spcBef>
              <a:spcAft>
                <a:spcPts val="0"/>
              </a:spcAft>
              <a:buSzPts val="1000"/>
              <a:buFont typeface="Libre Franklin"/>
              <a:buAutoNum type="arabicPeriod"/>
            </a:pPr>
            <a:r>
              <a:rPr b="1" lang="en-GB" sz="1000">
                <a:latin typeface="Libre Franklin"/>
                <a:ea typeface="Libre Franklin"/>
                <a:cs typeface="Libre Franklin"/>
                <a:sym typeface="Libre Franklin"/>
              </a:rPr>
              <a:t>HBase</a:t>
            </a:r>
            <a:endParaRPr b="1" sz="1000">
              <a:latin typeface="Libre Franklin"/>
              <a:ea typeface="Libre Franklin"/>
              <a:cs typeface="Libre Franklin"/>
              <a:sym typeface="Libre Franklin"/>
            </a:endParaRPr>
          </a:p>
          <a:p>
            <a:pPr indent="0" lvl="0" marL="457200" rtl="0" algn="just">
              <a:lnSpc>
                <a:spcPct val="115000"/>
              </a:lnSpc>
              <a:spcBef>
                <a:spcPts val="0"/>
              </a:spcBef>
              <a:spcAft>
                <a:spcPts val="0"/>
              </a:spcAft>
              <a:buNone/>
            </a:pPr>
            <a:r>
              <a:rPr lang="en-GB" sz="1000">
                <a:latin typeface="Libre Franklin"/>
                <a:ea typeface="Libre Franklin"/>
                <a:cs typeface="Libre Franklin"/>
                <a:sym typeface="Libre Franklin"/>
              </a:rPr>
              <a:t>HBase adalah database yang digunakan Amazon S3 dan HDFS. Tool ini dibuat untuk memproses tabel dengan baris dalam jumlah yang sangat banyak.</a:t>
            </a:r>
            <a:endParaRPr sz="1000">
              <a:latin typeface="Libre Franklin"/>
              <a:ea typeface="Libre Franklin"/>
              <a:cs typeface="Libre Franklin"/>
              <a:sym typeface="Libre Franklin"/>
            </a:endParaRPr>
          </a:p>
        </p:txBody>
      </p:sp>
      <p:pic>
        <p:nvPicPr>
          <p:cNvPr id="1379" name="Google Shape;1379;p42"/>
          <p:cNvPicPr preferRelativeResize="0"/>
          <p:nvPr/>
        </p:nvPicPr>
        <p:blipFill>
          <a:blip r:embed="rId3">
            <a:alphaModFix/>
          </a:blip>
          <a:stretch>
            <a:fillRect/>
          </a:stretch>
        </p:blipFill>
        <p:spPr>
          <a:xfrm>
            <a:off x="7256200" y="1150675"/>
            <a:ext cx="921574" cy="921574"/>
          </a:xfrm>
          <a:prstGeom prst="rect">
            <a:avLst/>
          </a:prstGeom>
          <a:noFill/>
          <a:ln>
            <a:noFill/>
          </a:ln>
        </p:spPr>
      </p:pic>
      <p:pic>
        <p:nvPicPr>
          <p:cNvPr id="1380" name="Google Shape;1380;p42"/>
          <p:cNvPicPr preferRelativeResize="0"/>
          <p:nvPr/>
        </p:nvPicPr>
        <p:blipFill>
          <a:blip r:embed="rId4">
            <a:alphaModFix/>
          </a:blip>
          <a:stretch>
            <a:fillRect/>
          </a:stretch>
        </p:blipFill>
        <p:spPr>
          <a:xfrm>
            <a:off x="7106209" y="2394121"/>
            <a:ext cx="1221550" cy="563975"/>
          </a:xfrm>
          <a:prstGeom prst="rect">
            <a:avLst/>
          </a:prstGeom>
          <a:noFill/>
          <a:ln>
            <a:noFill/>
          </a:ln>
        </p:spPr>
      </p:pic>
      <p:pic>
        <p:nvPicPr>
          <p:cNvPr id="1381" name="Google Shape;1381;p42"/>
          <p:cNvPicPr preferRelativeResize="0"/>
          <p:nvPr/>
        </p:nvPicPr>
        <p:blipFill>
          <a:blip r:embed="rId5">
            <a:alphaModFix/>
          </a:blip>
          <a:stretch>
            <a:fillRect/>
          </a:stretch>
        </p:blipFill>
        <p:spPr>
          <a:xfrm>
            <a:off x="7381664" y="3279975"/>
            <a:ext cx="670650" cy="603601"/>
          </a:xfrm>
          <a:prstGeom prst="rect">
            <a:avLst/>
          </a:prstGeom>
          <a:noFill/>
          <a:ln>
            <a:noFill/>
          </a:ln>
        </p:spPr>
      </p:pic>
      <p:pic>
        <p:nvPicPr>
          <p:cNvPr id="1382" name="Google Shape;1382;p42"/>
          <p:cNvPicPr preferRelativeResize="0"/>
          <p:nvPr/>
        </p:nvPicPr>
        <p:blipFill>
          <a:blip r:embed="rId6">
            <a:alphaModFix/>
          </a:blip>
          <a:stretch>
            <a:fillRect/>
          </a:stretch>
        </p:blipFill>
        <p:spPr>
          <a:xfrm>
            <a:off x="7256200" y="4002075"/>
            <a:ext cx="921574" cy="669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43"/>
          <p:cNvSpPr txBox="1"/>
          <p:nvPr>
            <p:ph type="title"/>
          </p:nvPr>
        </p:nvSpPr>
        <p:spPr>
          <a:xfrm>
            <a:off x="1075099" y="522125"/>
            <a:ext cx="6993600" cy="70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500"/>
              <a:t>Hadoop Advantages</a:t>
            </a:r>
            <a:endParaRPr sz="3500"/>
          </a:p>
        </p:txBody>
      </p:sp>
      <p:sp>
        <p:nvSpPr>
          <p:cNvPr id="1388" name="Google Shape;1388;p43"/>
          <p:cNvSpPr txBox="1"/>
          <p:nvPr/>
        </p:nvSpPr>
        <p:spPr>
          <a:xfrm>
            <a:off x="1075100" y="1410275"/>
            <a:ext cx="6993600" cy="2690700"/>
          </a:xfrm>
          <a:prstGeom prst="rect">
            <a:avLst/>
          </a:prstGeom>
          <a:noFill/>
          <a:ln>
            <a:noFill/>
          </a:ln>
        </p:spPr>
        <p:txBody>
          <a:bodyPr anchorCtr="0" anchor="t" bIns="91425" lIns="91425" spcFirstLastPara="1" rIns="91425" wrap="square" tIns="91425">
            <a:spAutoFit/>
          </a:bodyPr>
          <a:lstStyle/>
          <a:p>
            <a:pPr indent="-298450" lvl="0" marL="457200" rtl="0" algn="just">
              <a:lnSpc>
                <a:spcPct val="115000"/>
              </a:lnSpc>
              <a:spcBef>
                <a:spcPts val="0"/>
              </a:spcBef>
              <a:spcAft>
                <a:spcPts val="0"/>
              </a:spcAft>
              <a:buSzPts val="1100"/>
              <a:buFont typeface="Libre Franklin"/>
              <a:buAutoNum type="arabicPeriod"/>
            </a:pPr>
            <a:r>
              <a:rPr b="1" lang="en-GB" sz="1100">
                <a:latin typeface="Libre Franklin"/>
                <a:ea typeface="Libre Franklin"/>
                <a:cs typeface="Libre Franklin"/>
                <a:sym typeface="Libre Franklin"/>
              </a:rPr>
              <a:t>Fleksibel</a:t>
            </a:r>
            <a:endParaRPr b="1" sz="1100">
              <a:latin typeface="Libre Franklin"/>
              <a:ea typeface="Libre Franklin"/>
              <a:cs typeface="Libre Franklin"/>
              <a:sym typeface="Libre Franklin"/>
            </a:endParaRPr>
          </a:p>
          <a:p>
            <a:pPr indent="0" lvl="0" marL="457200" rtl="0" algn="just">
              <a:lnSpc>
                <a:spcPct val="115000"/>
              </a:lnSpc>
              <a:spcBef>
                <a:spcPts val="0"/>
              </a:spcBef>
              <a:spcAft>
                <a:spcPts val="0"/>
              </a:spcAft>
              <a:buNone/>
            </a:pPr>
            <a:r>
              <a:rPr lang="en-GB" sz="1100">
                <a:latin typeface="Libre Franklin"/>
                <a:ea typeface="Libre Franklin"/>
                <a:cs typeface="Libre Franklin"/>
                <a:sym typeface="Libre Franklin"/>
              </a:rPr>
              <a:t>Data bisa disimpan dalam format apapun, baik secara structured maupun unstructured. Hal ini memungkinkan pengguna mengakses data dari sumber manapun dengan tipe apapun.</a:t>
            </a:r>
            <a:endParaRPr sz="1100">
              <a:latin typeface="Libre Franklin"/>
              <a:ea typeface="Libre Franklin"/>
              <a:cs typeface="Libre Franklin"/>
              <a:sym typeface="Libre Franklin"/>
            </a:endParaRPr>
          </a:p>
          <a:p>
            <a:pPr indent="0" lvl="0" marL="0" rtl="0" algn="just">
              <a:lnSpc>
                <a:spcPct val="115000"/>
              </a:lnSpc>
              <a:spcBef>
                <a:spcPts val="0"/>
              </a:spcBef>
              <a:spcAft>
                <a:spcPts val="0"/>
              </a:spcAft>
              <a:buNone/>
            </a:pPr>
            <a:r>
              <a:t/>
            </a:r>
            <a:endParaRPr b="1" sz="1100">
              <a:latin typeface="Libre Franklin"/>
              <a:ea typeface="Libre Franklin"/>
              <a:cs typeface="Libre Franklin"/>
              <a:sym typeface="Libre Franklin"/>
            </a:endParaRPr>
          </a:p>
          <a:p>
            <a:pPr indent="-298450" lvl="0" marL="457200" rtl="0" algn="just">
              <a:lnSpc>
                <a:spcPct val="115000"/>
              </a:lnSpc>
              <a:spcBef>
                <a:spcPts val="0"/>
              </a:spcBef>
              <a:spcAft>
                <a:spcPts val="0"/>
              </a:spcAft>
              <a:buSzPts val="1100"/>
              <a:buFont typeface="Libre Franklin"/>
              <a:buAutoNum type="arabicPeriod"/>
            </a:pPr>
            <a:r>
              <a:rPr b="1" lang="en-GB" sz="1100">
                <a:latin typeface="Libre Franklin"/>
                <a:ea typeface="Libre Franklin"/>
                <a:cs typeface="Libre Franklin"/>
                <a:sym typeface="Libre Franklin"/>
              </a:rPr>
              <a:t>Upgrade kapasitas</a:t>
            </a:r>
            <a:endParaRPr b="1" sz="1100">
              <a:latin typeface="Libre Franklin"/>
              <a:ea typeface="Libre Franklin"/>
              <a:cs typeface="Libre Franklin"/>
              <a:sym typeface="Libre Franklin"/>
            </a:endParaRPr>
          </a:p>
          <a:p>
            <a:pPr indent="0" lvl="0" marL="457200" rtl="0" algn="just">
              <a:lnSpc>
                <a:spcPct val="115000"/>
              </a:lnSpc>
              <a:spcBef>
                <a:spcPts val="0"/>
              </a:spcBef>
              <a:spcAft>
                <a:spcPts val="0"/>
              </a:spcAft>
              <a:buNone/>
            </a:pPr>
            <a:r>
              <a:rPr lang="en-GB" sz="1100">
                <a:latin typeface="Libre Franklin"/>
                <a:ea typeface="Libre Franklin"/>
                <a:cs typeface="Libre Franklin"/>
                <a:sym typeface="Libre Franklin"/>
              </a:rPr>
              <a:t>Hadoop merupakan teknologi yang memberikan solusi pada sistem tradisional. Sistem tradisional memiliki data storage yang terbatas, sementara Hadoop bisa ditingkatkan kapasitasnya, sebab framework ini bekerja secara terdistribusi.</a:t>
            </a:r>
            <a:endParaRPr sz="1100">
              <a:latin typeface="Libre Franklin"/>
              <a:ea typeface="Libre Franklin"/>
              <a:cs typeface="Libre Franklin"/>
              <a:sym typeface="Libre Franklin"/>
            </a:endParaRPr>
          </a:p>
          <a:p>
            <a:pPr indent="0" lvl="0" marL="0" rtl="0" algn="just">
              <a:lnSpc>
                <a:spcPct val="115000"/>
              </a:lnSpc>
              <a:spcBef>
                <a:spcPts val="0"/>
              </a:spcBef>
              <a:spcAft>
                <a:spcPts val="0"/>
              </a:spcAft>
              <a:buNone/>
            </a:pPr>
            <a:r>
              <a:t/>
            </a:r>
            <a:endParaRPr b="1" sz="1100">
              <a:latin typeface="Libre Franklin"/>
              <a:ea typeface="Libre Franklin"/>
              <a:cs typeface="Libre Franklin"/>
              <a:sym typeface="Libre Franklin"/>
            </a:endParaRPr>
          </a:p>
          <a:p>
            <a:pPr indent="-298450" lvl="0" marL="457200" rtl="0" algn="just">
              <a:lnSpc>
                <a:spcPct val="115000"/>
              </a:lnSpc>
              <a:spcBef>
                <a:spcPts val="0"/>
              </a:spcBef>
              <a:spcAft>
                <a:spcPts val="0"/>
              </a:spcAft>
              <a:buSzPts val="1100"/>
              <a:buFont typeface="Libre Franklin"/>
              <a:buAutoNum type="arabicPeriod"/>
            </a:pPr>
            <a:r>
              <a:rPr b="1" lang="en-GB" sz="1100">
                <a:latin typeface="Libre Franklin"/>
                <a:ea typeface="Libre Franklin"/>
                <a:cs typeface="Libre Franklin"/>
                <a:sym typeface="Libre Franklin"/>
              </a:rPr>
              <a:t>Ketahanan tinggi</a:t>
            </a:r>
            <a:endParaRPr b="1" sz="1100">
              <a:latin typeface="Libre Franklin"/>
              <a:ea typeface="Libre Franklin"/>
              <a:cs typeface="Libre Franklin"/>
              <a:sym typeface="Libre Franklin"/>
            </a:endParaRPr>
          </a:p>
          <a:p>
            <a:pPr indent="0" lvl="0" marL="457200" rtl="0" algn="just">
              <a:lnSpc>
                <a:spcPct val="115000"/>
              </a:lnSpc>
              <a:spcBef>
                <a:spcPts val="0"/>
              </a:spcBef>
              <a:spcAft>
                <a:spcPts val="0"/>
              </a:spcAft>
              <a:buNone/>
            </a:pPr>
            <a:r>
              <a:rPr lang="en-GB" sz="1100">
                <a:latin typeface="Libre Franklin"/>
                <a:ea typeface="Libre Franklin"/>
                <a:cs typeface="Libre Franklin"/>
                <a:sym typeface="Libre Franklin"/>
              </a:rPr>
              <a:t>HDFS merupakan bagian dari ekosistem Hadoop, yang dikenal memiliki ketahanan tinggi dan meminimalkan risiko kegagalan baik software maupun hardware. Meskipun satu node rusak atau mengalami masalah, HDFS bisa menyediakan backup data untuk melanjutkan proses.</a:t>
            </a:r>
            <a:endParaRPr sz="1100">
              <a:latin typeface="Libre Franklin"/>
              <a:ea typeface="Libre Franklin"/>
              <a:cs typeface="Libre Franklin"/>
              <a:sym typeface="Libre Frankli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44"/>
          <p:cNvSpPr txBox="1"/>
          <p:nvPr>
            <p:ph type="ctrTitle"/>
          </p:nvPr>
        </p:nvSpPr>
        <p:spPr>
          <a:xfrm>
            <a:off x="5524013" y="1366350"/>
            <a:ext cx="2465700" cy="241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t>How to</a:t>
            </a:r>
            <a:endParaRPr sz="4800"/>
          </a:p>
          <a:p>
            <a:pPr indent="0" lvl="0" marL="0" rtl="0" algn="l">
              <a:spcBef>
                <a:spcPts val="0"/>
              </a:spcBef>
              <a:spcAft>
                <a:spcPts val="0"/>
              </a:spcAft>
              <a:buNone/>
            </a:pPr>
            <a:r>
              <a:rPr lang="en-GB" sz="4800"/>
              <a:t>Install</a:t>
            </a:r>
            <a:endParaRPr sz="4800"/>
          </a:p>
          <a:p>
            <a:pPr indent="0" lvl="0" marL="0" rtl="0" algn="l">
              <a:spcBef>
                <a:spcPts val="0"/>
              </a:spcBef>
              <a:spcAft>
                <a:spcPts val="0"/>
              </a:spcAft>
              <a:buNone/>
            </a:pPr>
            <a:r>
              <a:rPr lang="en-GB" sz="4800"/>
              <a:t>Hadoop</a:t>
            </a:r>
            <a:endParaRPr sz="4800"/>
          </a:p>
        </p:txBody>
      </p:sp>
      <p:grpSp>
        <p:nvGrpSpPr>
          <p:cNvPr id="1394" name="Google Shape;1394;p44"/>
          <p:cNvGrpSpPr/>
          <p:nvPr/>
        </p:nvGrpSpPr>
        <p:grpSpPr>
          <a:xfrm>
            <a:off x="1154284" y="725219"/>
            <a:ext cx="3934742" cy="3693063"/>
            <a:chOff x="1417025" y="700550"/>
            <a:chExt cx="4758425" cy="4467775"/>
          </a:xfrm>
        </p:grpSpPr>
        <p:sp>
          <p:nvSpPr>
            <p:cNvPr id="1395" name="Google Shape;1395;p44"/>
            <p:cNvSpPr/>
            <p:nvPr/>
          </p:nvSpPr>
          <p:spPr>
            <a:xfrm>
              <a:off x="1417025" y="2345450"/>
              <a:ext cx="4758425" cy="2822875"/>
            </a:xfrm>
            <a:custGeom>
              <a:rect b="b" l="l" r="r" t="t"/>
              <a:pathLst>
                <a:path extrusionOk="0" h="112915" w="190337">
                  <a:moveTo>
                    <a:pt x="95168" y="1"/>
                  </a:moveTo>
                  <a:cubicBezTo>
                    <a:pt x="42597" y="1"/>
                    <a:pt x="0" y="25285"/>
                    <a:pt x="0" y="56474"/>
                  </a:cubicBezTo>
                  <a:cubicBezTo>
                    <a:pt x="0" y="87663"/>
                    <a:pt x="42597" y="112915"/>
                    <a:pt x="95168" y="112915"/>
                  </a:cubicBezTo>
                  <a:cubicBezTo>
                    <a:pt x="147739" y="112915"/>
                    <a:pt x="190336" y="87663"/>
                    <a:pt x="190336" y="56474"/>
                  </a:cubicBezTo>
                  <a:cubicBezTo>
                    <a:pt x="190336" y="25285"/>
                    <a:pt x="147739" y="1"/>
                    <a:pt x="95168"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4"/>
            <p:cNvSpPr/>
            <p:nvPr/>
          </p:nvSpPr>
          <p:spPr>
            <a:xfrm>
              <a:off x="2343500" y="2786175"/>
              <a:ext cx="2422600" cy="1401875"/>
            </a:xfrm>
            <a:custGeom>
              <a:rect b="b" l="l" r="r" t="t"/>
              <a:pathLst>
                <a:path extrusionOk="0" h="56075" w="96904">
                  <a:moveTo>
                    <a:pt x="90532" y="1"/>
                  </a:moveTo>
                  <a:cubicBezTo>
                    <a:pt x="89957" y="1"/>
                    <a:pt x="89381" y="151"/>
                    <a:pt x="88864" y="451"/>
                  </a:cubicBezTo>
                  <a:lnTo>
                    <a:pt x="802" y="51254"/>
                  </a:lnTo>
                  <a:cubicBezTo>
                    <a:pt x="1" y="51755"/>
                    <a:pt x="1" y="52889"/>
                    <a:pt x="802" y="53389"/>
                  </a:cubicBezTo>
                  <a:lnTo>
                    <a:pt x="4704" y="55624"/>
                  </a:lnTo>
                  <a:cubicBezTo>
                    <a:pt x="5221" y="55924"/>
                    <a:pt x="5797" y="56074"/>
                    <a:pt x="6372" y="56074"/>
                  </a:cubicBezTo>
                  <a:cubicBezTo>
                    <a:pt x="6948" y="56074"/>
                    <a:pt x="7523" y="55924"/>
                    <a:pt x="8040" y="55624"/>
                  </a:cubicBezTo>
                  <a:lnTo>
                    <a:pt x="30823" y="42281"/>
                  </a:lnTo>
                  <a:lnTo>
                    <a:pt x="44933" y="50420"/>
                  </a:lnTo>
                  <a:cubicBezTo>
                    <a:pt x="45383" y="50687"/>
                    <a:pt x="45875" y="50821"/>
                    <a:pt x="46367" y="50821"/>
                  </a:cubicBezTo>
                  <a:cubicBezTo>
                    <a:pt x="46859" y="50821"/>
                    <a:pt x="47351" y="50687"/>
                    <a:pt x="47802" y="50420"/>
                  </a:cubicBezTo>
                  <a:lnTo>
                    <a:pt x="72286" y="36344"/>
                  </a:lnTo>
                  <a:cubicBezTo>
                    <a:pt x="72853" y="36010"/>
                    <a:pt x="72853" y="35176"/>
                    <a:pt x="72286" y="34843"/>
                  </a:cubicBezTo>
                  <a:lnTo>
                    <a:pt x="58009" y="26603"/>
                  </a:lnTo>
                  <a:lnTo>
                    <a:pt x="96103" y="4821"/>
                  </a:lnTo>
                  <a:cubicBezTo>
                    <a:pt x="96903" y="4321"/>
                    <a:pt x="96903" y="3153"/>
                    <a:pt x="96103" y="2686"/>
                  </a:cubicBezTo>
                  <a:lnTo>
                    <a:pt x="92200" y="451"/>
                  </a:lnTo>
                  <a:cubicBezTo>
                    <a:pt x="91683" y="151"/>
                    <a:pt x="91108" y="1"/>
                    <a:pt x="90532"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4"/>
            <p:cNvSpPr/>
            <p:nvPr/>
          </p:nvSpPr>
          <p:spPr>
            <a:xfrm>
              <a:off x="4073075" y="4183425"/>
              <a:ext cx="967375" cy="526250"/>
            </a:xfrm>
            <a:custGeom>
              <a:rect b="b" l="l" r="r" t="t"/>
              <a:pathLst>
                <a:path extrusionOk="0" h="21050" w="38695">
                  <a:moveTo>
                    <a:pt x="19348" y="1"/>
                  </a:moveTo>
                  <a:cubicBezTo>
                    <a:pt x="8674" y="1"/>
                    <a:pt x="1" y="4704"/>
                    <a:pt x="1" y="10542"/>
                  </a:cubicBezTo>
                  <a:cubicBezTo>
                    <a:pt x="1" y="16346"/>
                    <a:pt x="8674" y="21049"/>
                    <a:pt x="19348" y="21049"/>
                  </a:cubicBezTo>
                  <a:cubicBezTo>
                    <a:pt x="30022" y="21049"/>
                    <a:pt x="38695" y="16346"/>
                    <a:pt x="38695" y="10542"/>
                  </a:cubicBezTo>
                  <a:cubicBezTo>
                    <a:pt x="38695" y="4704"/>
                    <a:pt x="30022" y="1"/>
                    <a:pt x="19348"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4"/>
            <p:cNvSpPr/>
            <p:nvPr/>
          </p:nvSpPr>
          <p:spPr>
            <a:xfrm>
              <a:off x="2305150" y="962550"/>
              <a:ext cx="612975" cy="477075"/>
            </a:xfrm>
            <a:custGeom>
              <a:rect b="b" l="l" r="r" t="t"/>
              <a:pathLst>
                <a:path extrusionOk="0" h="19083" w="24519">
                  <a:moveTo>
                    <a:pt x="12353" y="1"/>
                  </a:moveTo>
                  <a:cubicBezTo>
                    <a:pt x="11669" y="1"/>
                    <a:pt x="10879" y="230"/>
                    <a:pt x="10041" y="711"/>
                  </a:cubicBezTo>
                  <a:lnTo>
                    <a:pt x="9841" y="811"/>
                  </a:lnTo>
                  <a:cubicBezTo>
                    <a:pt x="7239" y="2312"/>
                    <a:pt x="5138" y="5648"/>
                    <a:pt x="5138" y="8183"/>
                  </a:cubicBezTo>
                  <a:lnTo>
                    <a:pt x="5138" y="12586"/>
                  </a:lnTo>
                  <a:lnTo>
                    <a:pt x="2235" y="14254"/>
                  </a:lnTo>
                  <a:cubicBezTo>
                    <a:pt x="968" y="14954"/>
                    <a:pt x="1" y="16556"/>
                    <a:pt x="1" y="17790"/>
                  </a:cubicBezTo>
                  <a:cubicBezTo>
                    <a:pt x="1" y="18615"/>
                    <a:pt x="448" y="19082"/>
                    <a:pt x="1113" y="19082"/>
                  </a:cubicBezTo>
                  <a:cubicBezTo>
                    <a:pt x="1443" y="19082"/>
                    <a:pt x="1826" y="18967"/>
                    <a:pt x="2235" y="18724"/>
                  </a:cubicBezTo>
                  <a:lnTo>
                    <a:pt x="6105" y="16489"/>
                  </a:lnTo>
                  <a:lnTo>
                    <a:pt x="13710" y="12119"/>
                  </a:lnTo>
                  <a:lnTo>
                    <a:pt x="22250" y="7149"/>
                  </a:lnTo>
                  <a:cubicBezTo>
                    <a:pt x="23517" y="6448"/>
                    <a:pt x="24518" y="4847"/>
                    <a:pt x="24518" y="3613"/>
                  </a:cubicBezTo>
                  <a:cubicBezTo>
                    <a:pt x="24518" y="2797"/>
                    <a:pt x="24080" y="2345"/>
                    <a:pt x="23427" y="2345"/>
                  </a:cubicBezTo>
                  <a:cubicBezTo>
                    <a:pt x="23092" y="2345"/>
                    <a:pt x="22701" y="2464"/>
                    <a:pt x="22283" y="2712"/>
                  </a:cubicBezTo>
                  <a:lnTo>
                    <a:pt x="19114" y="4547"/>
                  </a:lnTo>
                  <a:lnTo>
                    <a:pt x="19114" y="2045"/>
                  </a:lnTo>
                  <a:cubicBezTo>
                    <a:pt x="19114" y="1058"/>
                    <a:pt x="18571" y="508"/>
                    <a:pt x="17778" y="508"/>
                  </a:cubicBezTo>
                  <a:cubicBezTo>
                    <a:pt x="17393" y="508"/>
                    <a:pt x="16948" y="638"/>
                    <a:pt x="16479" y="911"/>
                  </a:cubicBezTo>
                  <a:lnTo>
                    <a:pt x="16379" y="978"/>
                  </a:lnTo>
                  <a:cubicBezTo>
                    <a:pt x="15712" y="1378"/>
                    <a:pt x="15145" y="1912"/>
                    <a:pt x="14711" y="2546"/>
                  </a:cubicBezTo>
                  <a:cubicBezTo>
                    <a:pt x="14644" y="904"/>
                    <a:pt x="13708" y="1"/>
                    <a:pt x="12353"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4"/>
            <p:cNvSpPr/>
            <p:nvPr/>
          </p:nvSpPr>
          <p:spPr>
            <a:xfrm>
              <a:off x="1949900" y="889300"/>
              <a:ext cx="416150" cy="324200"/>
            </a:xfrm>
            <a:custGeom>
              <a:rect b="b" l="l" r="r" t="t"/>
              <a:pathLst>
                <a:path extrusionOk="0" h="12968" w="16646">
                  <a:moveTo>
                    <a:pt x="8357" y="0"/>
                  </a:moveTo>
                  <a:cubicBezTo>
                    <a:pt x="7897" y="0"/>
                    <a:pt x="7368" y="152"/>
                    <a:pt x="6805" y="472"/>
                  </a:cubicBezTo>
                  <a:lnTo>
                    <a:pt x="6672" y="572"/>
                  </a:lnTo>
                  <a:cubicBezTo>
                    <a:pt x="4937" y="1573"/>
                    <a:pt x="3503" y="3808"/>
                    <a:pt x="3503" y="5576"/>
                  </a:cubicBezTo>
                  <a:lnTo>
                    <a:pt x="3503" y="8578"/>
                  </a:lnTo>
                  <a:lnTo>
                    <a:pt x="1535" y="9679"/>
                  </a:lnTo>
                  <a:cubicBezTo>
                    <a:pt x="668" y="10212"/>
                    <a:pt x="100" y="11080"/>
                    <a:pt x="0" y="12080"/>
                  </a:cubicBezTo>
                  <a:cubicBezTo>
                    <a:pt x="0" y="12647"/>
                    <a:pt x="324" y="12968"/>
                    <a:pt x="794" y="12968"/>
                  </a:cubicBezTo>
                  <a:cubicBezTo>
                    <a:pt x="1015" y="12968"/>
                    <a:pt x="1268" y="12897"/>
                    <a:pt x="1535" y="12747"/>
                  </a:cubicBezTo>
                  <a:lnTo>
                    <a:pt x="4170" y="11213"/>
                  </a:lnTo>
                  <a:lnTo>
                    <a:pt x="9307" y="8244"/>
                  </a:lnTo>
                  <a:lnTo>
                    <a:pt x="15111" y="4908"/>
                  </a:lnTo>
                  <a:cubicBezTo>
                    <a:pt x="15978" y="4375"/>
                    <a:pt x="16546" y="3507"/>
                    <a:pt x="16646" y="2507"/>
                  </a:cubicBezTo>
                  <a:cubicBezTo>
                    <a:pt x="16646" y="1924"/>
                    <a:pt x="16344" y="1612"/>
                    <a:pt x="15894" y="1612"/>
                  </a:cubicBezTo>
                  <a:cubicBezTo>
                    <a:pt x="15674" y="1612"/>
                    <a:pt x="15418" y="1686"/>
                    <a:pt x="15145" y="1840"/>
                  </a:cubicBezTo>
                  <a:lnTo>
                    <a:pt x="12976" y="3107"/>
                  </a:lnTo>
                  <a:lnTo>
                    <a:pt x="12976" y="1373"/>
                  </a:lnTo>
                  <a:cubicBezTo>
                    <a:pt x="12976" y="717"/>
                    <a:pt x="12608" y="337"/>
                    <a:pt x="12070" y="337"/>
                  </a:cubicBezTo>
                  <a:cubicBezTo>
                    <a:pt x="11814" y="337"/>
                    <a:pt x="11520" y="423"/>
                    <a:pt x="11208" y="605"/>
                  </a:cubicBezTo>
                  <a:lnTo>
                    <a:pt x="11108" y="672"/>
                  </a:lnTo>
                  <a:cubicBezTo>
                    <a:pt x="10675" y="939"/>
                    <a:pt x="10274" y="1306"/>
                    <a:pt x="9974" y="1740"/>
                  </a:cubicBezTo>
                  <a:cubicBezTo>
                    <a:pt x="9930" y="623"/>
                    <a:pt x="9287" y="0"/>
                    <a:pt x="8357" y="0"/>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4"/>
            <p:cNvSpPr/>
            <p:nvPr/>
          </p:nvSpPr>
          <p:spPr>
            <a:xfrm>
              <a:off x="5544975" y="2523600"/>
              <a:ext cx="290225" cy="610775"/>
            </a:xfrm>
            <a:custGeom>
              <a:rect b="b" l="l" r="r" t="t"/>
              <a:pathLst>
                <a:path extrusionOk="0" h="24431" w="11609">
                  <a:moveTo>
                    <a:pt x="8474" y="1"/>
                  </a:moveTo>
                  <a:cubicBezTo>
                    <a:pt x="5063" y="1"/>
                    <a:pt x="1986" y="4942"/>
                    <a:pt x="1067" y="9120"/>
                  </a:cubicBezTo>
                  <a:cubicBezTo>
                    <a:pt x="0" y="13856"/>
                    <a:pt x="1067" y="23397"/>
                    <a:pt x="1067" y="23397"/>
                  </a:cubicBezTo>
                  <a:lnTo>
                    <a:pt x="2102" y="23864"/>
                  </a:lnTo>
                  <a:lnTo>
                    <a:pt x="2502" y="24030"/>
                  </a:lnTo>
                  <a:lnTo>
                    <a:pt x="3402" y="24431"/>
                  </a:lnTo>
                  <a:cubicBezTo>
                    <a:pt x="3402" y="24431"/>
                    <a:pt x="3569" y="18593"/>
                    <a:pt x="5404" y="14290"/>
                  </a:cubicBezTo>
                  <a:cubicBezTo>
                    <a:pt x="7205" y="9987"/>
                    <a:pt x="10474" y="5984"/>
                    <a:pt x="11041" y="3582"/>
                  </a:cubicBezTo>
                  <a:cubicBezTo>
                    <a:pt x="11608" y="1147"/>
                    <a:pt x="9774" y="247"/>
                    <a:pt x="9774" y="247"/>
                  </a:cubicBezTo>
                  <a:cubicBezTo>
                    <a:pt x="9338" y="79"/>
                    <a:pt x="8903" y="1"/>
                    <a:pt x="8474"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4"/>
            <p:cNvSpPr/>
            <p:nvPr/>
          </p:nvSpPr>
          <p:spPr>
            <a:xfrm>
              <a:off x="5544975" y="2523600"/>
              <a:ext cx="290225" cy="610775"/>
            </a:xfrm>
            <a:custGeom>
              <a:rect b="b" l="l" r="r" t="t"/>
              <a:pathLst>
                <a:path extrusionOk="0" h="24431" w="11609">
                  <a:moveTo>
                    <a:pt x="8474" y="1"/>
                  </a:moveTo>
                  <a:cubicBezTo>
                    <a:pt x="5063" y="1"/>
                    <a:pt x="1986" y="4942"/>
                    <a:pt x="1067" y="9120"/>
                  </a:cubicBezTo>
                  <a:cubicBezTo>
                    <a:pt x="0" y="13856"/>
                    <a:pt x="1067" y="23397"/>
                    <a:pt x="1067" y="23397"/>
                  </a:cubicBezTo>
                  <a:lnTo>
                    <a:pt x="2102" y="23864"/>
                  </a:lnTo>
                  <a:lnTo>
                    <a:pt x="2502" y="24030"/>
                  </a:lnTo>
                  <a:lnTo>
                    <a:pt x="3402" y="24431"/>
                  </a:lnTo>
                  <a:cubicBezTo>
                    <a:pt x="3402" y="24431"/>
                    <a:pt x="3569" y="18593"/>
                    <a:pt x="5404" y="14290"/>
                  </a:cubicBezTo>
                  <a:cubicBezTo>
                    <a:pt x="7205" y="9987"/>
                    <a:pt x="10474" y="5984"/>
                    <a:pt x="11041" y="3582"/>
                  </a:cubicBezTo>
                  <a:cubicBezTo>
                    <a:pt x="11608" y="1147"/>
                    <a:pt x="9774" y="247"/>
                    <a:pt x="9774" y="247"/>
                  </a:cubicBezTo>
                  <a:cubicBezTo>
                    <a:pt x="9338" y="79"/>
                    <a:pt x="8903" y="1"/>
                    <a:pt x="84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4"/>
            <p:cNvSpPr/>
            <p:nvPr/>
          </p:nvSpPr>
          <p:spPr>
            <a:xfrm>
              <a:off x="5579150" y="2558600"/>
              <a:ext cx="193500" cy="565775"/>
            </a:xfrm>
            <a:custGeom>
              <a:rect b="b" l="l" r="r" t="t"/>
              <a:pathLst>
                <a:path extrusionOk="0" h="22631" w="7740">
                  <a:moveTo>
                    <a:pt x="7538" y="1"/>
                  </a:moveTo>
                  <a:cubicBezTo>
                    <a:pt x="7496" y="1"/>
                    <a:pt x="7451" y="17"/>
                    <a:pt x="7406" y="47"/>
                  </a:cubicBezTo>
                  <a:cubicBezTo>
                    <a:pt x="7339" y="114"/>
                    <a:pt x="1" y="5985"/>
                    <a:pt x="735" y="22464"/>
                  </a:cubicBezTo>
                  <a:lnTo>
                    <a:pt x="1135" y="22630"/>
                  </a:lnTo>
                  <a:cubicBezTo>
                    <a:pt x="301" y="6219"/>
                    <a:pt x="7573" y="414"/>
                    <a:pt x="7639" y="348"/>
                  </a:cubicBezTo>
                  <a:cubicBezTo>
                    <a:pt x="7740" y="281"/>
                    <a:pt x="7740" y="181"/>
                    <a:pt x="7673" y="81"/>
                  </a:cubicBezTo>
                  <a:cubicBezTo>
                    <a:pt x="7636" y="26"/>
                    <a:pt x="7589" y="1"/>
                    <a:pt x="75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4"/>
            <p:cNvSpPr/>
            <p:nvPr/>
          </p:nvSpPr>
          <p:spPr>
            <a:xfrm>
              <a:off x="5579150" y="2751200"/>
              <a:ext cx="377800" cy="547450"/>
            </a:xfrm>
            <a:custGeom>
              <a:rect b="b" l="l" r="r" t="t"/>
              <a:pathLst>
                <a:path extrusionOk="0" h="21898" w="15112">
                  <a:moveTo>
                    <a:pt x="12428" y="1"/>
                  </a:moveTo>
                  <a:cubicBezTo>
                    <a:pt x="11595" y="1"/>
                    <a:pt x="10618" y="327"/>
                    <a:pt x="9641" y="1250"/>
                  </a:cubicBezTo>
                  <a:cubicBezTo>
                    <a:pt x="8440" y="2384"/>
                    <a:pt x="7973" y="3185"/>
                    <a:pt x="6639" y="3518"/>
                  </a:cubicBezTo>
                  <a:cubicBezTo>
                    <a:pt x="5271" y="3852"/>
                    <a:pt x="3870" y="3652"/>
                    <a:pt x="3136" y="4786"/>
                  </a:cubicBezTo>
                  <a:cubicBezTo>
                    <a:pt x="2402" y="5887"/>
                    <a:pt x="3270" y="8188"/>
                    <a:pt x="2502" y="9089"/>
                  </a:cubicBezTo>
                  <a:cubicBezTo>
                    <a:pt x="1769" y="9989"/>
                    <a:pt x="134" y="11057"/>
                    <a:pt x="67" y="12558"/>
                  </a:cubicBezTo>
                  <a:cubicBezTo>
                    <a:pt x="1" y="14059"/>
                    <a:pt x="1635" y="16761"/>
                    <a:pt x="1635" y="16761"/>
                  </a:cubicBezTo>
                  <a:lnTo>
                    <a:pt x="4404" y="18729"/>
                  </a:lnTo>
                  <a:lnTo>
                    <a:pt x="4771" y="18996"/>
                  </a:lnTo>
                  <a:lnTo>
                    <a:pt x="8874" y="21898"/>
                  </a:lnTo>
                  <a:cubicBezTo>
                    <a:pt x="10175" y="21798"/>
                    <a:pt x="11342" y="20997"/>
                    <a:pt x="11943" y="19796"/>
                  </a:cubicBezTo>
                  <a:cubicBezTo>
                    <a:pt x="13010" y="17728"/>
                    <a:pt x="11442" y="15460"/>
                    <a:pt x="11909" y="14026"/>
                  </a:cubicBezTo>
                  <a:cubicBezTo>
                    <a:pt x="12343" y="12591"/>
                    <a:pt x="15112" y="12158"/>
                    <a:pt x="15011" y="10490"/>
                  </a:cubicBezTo>
                  <a:cubicBezTo>
                    <a:pt x="14878" y="8789"/>
                    <a:pt x="12143" y="6954"/>
                    <a:pt x="12576" y="5453"/>
                  </a:cubicBezTo>
                  <a:cubicBezTo>
                    <a:pt x="12977" y="3952"/>
                    <a:pt x="13911" y="3351"/>
                    <a:pt x="14244" y="2117"/>
                  </a:cubicBezTo>
                  <a:cubicBezTo>
                    <a:pt x="14511" y="1183"/>
                    <a:pt x="13944" y="216"/>
                    <a:pt x="12977" y="49"/>
                  </a:cubicBezTo>
                  <a:cubicBezTo>
                    <a:pt x="12802" y="18"/>
                    <a:pt x="12619" y="1"/>
                    <a:pt x="1242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4"/>
            <p:cNvSpPr/>
            <p:nvPr/>
          </p:nvSpPr>
          <p:spPr>
            <a:xfrm>
              <a:off x="5689225" y="2778275"/>
              <a:ext cx="196850" cy="447825"/>
            </a:xfrm>
            <a:custGeom>
              <a:rect b="b" l="l" r="r" t="t"/>
              <a:pathLst>
                <a:path extrusionOk="0" h="17913" w="7874">
                  <a:moveTo>
                    <a:pt x="7533" y="0"/>
                  </a:moveTo>
                  <a:cubicBezTo>
                    <a:pt x="7490" y="0"/>
                    <a:pt x="7445" y="20"/>
                    <a:pt x="7406" y="67"/>
                  </a:cubicBezTo>
                  <a:cubicBezTo>
                    <a:pt x="7339" y="100"/>
                    <a:pt x="4070" y="3136"/>
                    <a:pt x="1835" y="9273"/>
                  </a:cubicBezTo>
                  <a:cubicBezTo>
                    <a:pt x="1802" y="9307"/>
                    <a:pt x="1802" y="9340"/>
                    <a:pt x="1802" y="9407"/>
                  </a:cubicBezTo>
                  <a:cubicBezTo>
                    <a:pt x="835" y="12042"/>
                    <a:pt x="234" y="14844"/>
                    <a:pt x="1" y="17646"/>
                  </a:cubicBezTo>
                  <a:lnTo>
                    <a:pt x="368" y="17913"/>
                  </a:lnTo>
                  <a:cubicBezTo>
                    <a:pt x="601" y="15044"/>
                    <a:pt x="1202" y="12242"/>
                    <a:pt x="2136" y="9540"/>
                  </a:cubicBezTo>
                  <a:cubicBezTo>
                    <a:pt x="3393" y="9163"/>
                    <a:pt x="4882" y="9076"/>
                    <a:pt x="5995" y="9076"/>
                  </a:cubicBezTo>
                  <a:cubicBezTo>
                    <a:pt x="6948" y="9076"/>
                    <a:pt x="7624" y="9140"/>
                    <a:pt x="7640" y="9140"/>
                  </a:cubicBezTo>
                  <a:cubicBezTo>
                    <a:pt x="7740" y="9140"/>
                    <a:pt x="7840" y="9073"/>
                    <a:pt x="7840" y="8940"/>
                  </a:cubicBezTo>
                  <a:cubicBezTo>
                    <a:pt x="7873" y="8840"/>
                    <a:pt x="7773" y="8740"/>
                    <a:pt x="7673" y="8740"/>
                  </a:cubicBezTo>
                  <a:cubicBezTo>
                    <a:pt x="7612" y="8740"/>
                    <a:pt x="6979" y="8684"/>
                    <a:pt x="6084" y="8684"/>
                  </a:cubicBezTo>
                  <a:cubicBezTo>
                    <a:pt x="5021" y="8684"/>
                    <a:pt x="3588" y="8763"/>
                    <a:pt x="2302" y="9107"/>
                  </a:cubicBezTo>
                  <a:cubicBezTo>
                    <a:pt x="4471" y="3269"/>
                    <a:pt x="7606" y="367"/>
                    <a:pt x="7673" y="334"/>
                  </a:cubicBezTo>
                  <a:cubicBezTo>
                    <a:pt x="7801" y="206"/>
                    <a:pt x="7674" y="0"/>
                    <a:pt x="753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4"/>
            <p:cNvSpPr/>
            <p:nvPr/>
          </p:nvSpPr>
          <p:spPr>
            <a:xfrm>
              <a:off x="3168275" y="3221075"/>
              <a:ext cx="986550" cy="720125"/>
            </a:xfrm>
            <a:custGeom>
              <a:rect b="b" l="l" r="r" t="t"/>
              <a:pathLst>
                <a:path extrusionOk="0" h="28805" w="39462">
                  <a:moveTo>
                    <a:pt x="28487" y="1"/>
                  </a:moveTo>
                  <a:lnTo>
                    <a:pt x="3069" y="13744"/>
                  </a:lnTo>
                  <a:lnTo>
                    <a:pt x="1268" y="12643"/>
                  </a:lnTo>
                  <a:lnTo>
                    <a:pt x="67" y="20749"/>
                  </a:lnTo>
                  <a:cubicBezTo>
                    <a:pt x="0" y="21283"/>
                    <a:pt x="267" y="21816"/>
                    <a:pt x="734" y="22083"/>
                  </a:cubicBezTo>
                  <a:lnTo>
                    <a:pt x="11875" y="28454"/>
                  </a:lnTo>
                  <a:cubicBezTo>
                    <a:pt x="12292" y="28688"/>
                    <a:pt x="12751" y="28805"/>
                    <a:pt x="13205" y="28805"/>
                  </a:cubicBezTo>
                  <a:cubicBezTo>
                    <a:pt x="13660" y="28805"/>
                    <a:pt x="14110" y="28688"/>
                    <a:pt x="14511" y="28454"/>
                  </a:cubicBezTo>
                  <a:lnTo>
                    <a:pt x="38628" y="14678"/>
                  </a:lnTo>
                  <a:cubicBezTo>
                    <a:pt x="39462" y="14211"/>
                    <a:pt x="39462" y="12977"/>
                    <a:pt x="39462" y="12977"/>
                  </a:cubicBezTo>
                  <a:cubicBezTo>
                    <a:pt x="39462" y="11309"/>
                    <a:pt x="38594" y="10875"/>
                    <a:pt x="38594" y="10875"/>
                  </a:cubicBezTo>
                  <a:lnTo>
                    <a:pt x="37127" y="12143"/>
                  </a:lnTo>
                  <a:cubicBezTo>
                    <a:pt x="37127" y="12143"/>
                    <a:pt x="37160" y="12243"/>
                    <a:pt x="37227" y="12443"/>
                  </a:cubicBezTo>
                  <a:lnTo>
                    <a:pt x="30922" y="8974"/>
                  </a:lnTo>
                  <a:lnTo>
                    <a:pt x="30422" y="8707"/>
                  </a:lnTo>
                  <a:cubicBezTo>
                    <a:pt x="28754" y="7773"/>
                    <a:pt x="27820" y="5972"/>
                    <a:pt x="28054" y="4104"/>
                  </a:cubicBezTo>
                  <a:lnTo>
                    <a:pt x="28487"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4"/>
            <p:cNvSpPr/>
            <p:nvPr/>
          </p:nvSpPr>
          <p:spPr>
            <a:xfrm>
              <a:off x="3504350" y="3445400"/>
              <a:ext cx="650475" cy="495400"/>
            </a:xfrm>
            <a:custGeom>
              <a:rect b="b" l="l" r="r" t="t"/>
              <a:pathLst>
                <a:path extrusionOk="0" h="19816" w="26019">
                  <a:moveTo>
                    <a:pt x="17479" y="1"/>
                  </a:moveTo>
                  <a:cubicBezTo>
                    <a:pt x="13977" y="2236"/>
                    <a:pt x="2602" y="9741"/>
                    <a:pt x="2602" y="9741"/>
                  </a:cubicBezTo>
                  <a:lnTo>
                    <a:pt x="0" y="16546"/>
                  </a:lnTo>
                  <a:lnTo>
                    <a:pt x="0" y="19815"/>
                  </a:lnTo>
                  <a:cubicBezTo>
                    <a:pt x="367" y="19782"/>
                    <a:pt x="734" y="19648"/>
                    <a:pt x="1068" y="19481"/>
                  </a:cubicBezTo>
                  <a:lnTo>
                    <a:pt x="25185" y="5705"/>
                  </a:lnTo>
                  <a:cubicBezTo>
                    <a:pt x="26019" y="5238"/>
                    <a:pt x="26019" y="4004"/>
                    <a:pt x="26019" y="4004"/>
                  </a:cubicBezTo>
                  <a:cubicBezTo>
                    <a:pt x="26019" y="2336"/>
                    <a:pt x="25151" y="1902"/>
                    <a:pt x="25151" y="1902"/>
                  </a:cubicBezTo>
                  <a:lnTo>
                    <a:pt x="23684" y="3170"/>
                  </a:lnTo>
                  <a:cubicBezTo>
                    <a:pt x="23684" y="3170"/>
                    <a:pt x="23717" y="3270"/>
                    <a:pt x="23784" y="3470"/>
                  </a:cubicBezTo>
                  <a:lnTo>
                    <a:pt x="17479"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4"/>
            <p:cNvSpPr/>
            <p:nvPr/>
          </p:nvSpPr>
          <p:spPr>
            <a:xfrm>
              <a:off x="3226650" y="3167700"/>
              <a:ext cx="920675" cy="709500"/>
            </a:xfrm>
            <a:custGeom>
              <a:rect b="b" l="l" r="r" t="t"/>
              <a:pathLst>
                <a:path extrusionOk="0" h="28380" w="36827">
                  <a:moveTo>
                    <a:pt x="26286" y="1"/>
                  </a:moveTo>
                  <a:lnTo>
                    <a:pt x="1201" y="13511"/>
                  </a:lnTo>
                  <a:lnTo>
                    <a:pt x="34" y="21516"/>
                  </a:lnTo>
                  <a:cubicBezTo>
                    <a:pt x="0" y="21883"/>
                    <a:pt x="100" y="22284"/>
                    <a:pt x="367" y="22550"/>
                  </a:cubicBezTo>
                  <a:cubicBezTo>
                    <a:pt x="434" y="22650"/>
                    <a:pt x="567" y="22751"/>
                    <a:pt x="701" y="22817"/>
                  </a:cubicBezTo>
                  <a:lnTo>
                    <a:pt x="9941" y="28054"/>
                  </a:lnTo>
                  <a:cubicBezTo>
                    <a:pt x="10341" y="28271"/>
                    <a:pt x="10783" y="28380"/>
                    <a:pt x="11225" y="28380"/>
                  </a:cubicBezTo>
                  <a:cubicBezTo>
                    <a:pt x="11667" y="28380"/>
                    <a:pt x="12109" y="28271"/>
                    <a:pt x="12509" y="28054"/>
                  </a:cubicBezTo>
                  <a:lnTo>
                    <a:pt x="36293" y="14445"/>
                  </a:lnTo>
                  <a:cubicBezTo>
                    <a:pt x="36826" y="14144"/>
                    <a:pt x="36826" y="13344"/>
                    <a:pt x="36293" y="13010"/>
                  </a:cubicBezTo>
                  <a:lnTo>
                    <a:pt x="28220" y="8540"/>
                  </a:lnTo>
                  <a:cubicBezTo>
                    <a:pt x="26586" y="7640"/>
                    <a:pt x="25652" y="5905"/>
                    <a:pt x="25852" y="4070"/>
                  </a:cubicBezTo>
                  <a:lnTo>
                    <a:pt x="26286" y="1"/>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4"/>
            <p:cNvSpPr/>
            <p:nvPr/>
          </p:nvSpPr>
          <p:spPr>
            <a:xfrm>
              <a:off x="3226650" y="3167700"/>
              <a:ext cx="668825" cy="563775"/>
            </a:xfrm>
            <a:custGeom>
              <a:rect b="b" l="l" r="r" t="t"/>
              <a:pathLst>
                <a:path extrusionOk="0" h="22551" w="26753">
                  <a:moveTo>
                    <a:pt x="26286" y="1"/>
                  </a:moveTo>
                  <a:lnTo>
                    <a:pt x="1234" y="13511"/>
                  </a:lnTo>
                  <a:lnTo>
                    <a:pt x="67" y="21516"/>
                  </a:lnTo>
                  <a:cubicBezTo>
                    <a:pt x="0" y="21883"/>
                    <a:pt x="134" y="22284"/>
                    <a:pt x="367" y="22550"/>
                  </a:cubicBezTo>
                  <a:lnTo>
                    <a:pt x="26753" y="7306"/>
                  </a:lnTo>
                  <a:cubicBezTo>
                    <a:pt x="26052" y="6372"/>
                    <a:pt x="25752" y="5205"/>
                    <a:pt x="25852" y="4070"/>
                  </a:cubicBezTo>
                  <a:lnTo>
                    <a:pt x="26286"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4"/>
            <p:cNvSpPr/>
            <p:nvPr/>
          </p:nvSpPr>
          <p:spPr>
            <a:xfrm>
              <a:off x="2306825" y="700550"/>
              <a:ext cx="2454275" cy="3349475"/>
            </a:xfrm>
            <a:custGeom>
              <a:rect b="b" l="l" r="r" t="t"/>
              <a:pathLst>
                <a:path extrusionOk="0" h="133979" w="98171">
                  <a:moveTo>
                    <a:pt x="93931" y="1"/>
                  </a:moveTo>
                  <a:cubicBezTo>
                    <a:pt x="93575" y="1"/>
                    <a:pt x="93216" y="50"/>
                    <a:pt x="92867" y="150"/>
                  </a:cubicBezTo>
                  <a:lnTo>
                    <a:pt x="92766" y="183"/>
                  </a:lnTo>
                  <a:cubicBezTo>
                    <a:pt x="92666" y="250"/>
                    <a:pt x="92600" y="283"/>
                    <a:pt x="92600" y="283"/>
                  </a:cubicBezTo>
                  <a:lnTo>
                    <a:pt x="1134" y="53488"/>
                  </a:lnTo>
                  <a:cubicBezTo>
                    <a:pt x="901" y="53621"/>
                    <a:pt x="701" y="53788"/>
                    <a:pt x="534" y="53988"/>
                  </a:cubicBezTo>
                  <a:cubicBezTo>
                    <a:pt x="167" y="54422"/>
                    <a:pt x="0" y="54956"/>
                    <a:pt x="0" y="55489"/>
                  </a:cubicBezTo>
                  <a:lnTo>
                    <a:pt x="0" y="130676"/>
                  </a:lnTo>
                  <a:cubicBezTo>
                    <a:pt x="100" y="131777"/>
                    <a:pt x="734" y="132745"/>
                    <a:pt x="1735" y="133312"/>
                  </a:cubicBezTo>
                  <a:cubicBezTo>
                    <a:pt x="2294" y="133628"/>
                    <a:pt x="3277" y="133979"/>
                    <a:pt x="4195" y="133979"/>
                  </a:cubicBezTo>
                  <a:cubicBezTo>
                    <a:pt x="4538" y="133979"/>
                    <a:pt x="4872" y="133930"/>
                    <a:pt x="5171" y="133812"/>
                  </a:cubicBezTo>
                  <a:lnTo>
                    <a:pt x="4503" y="129242"/>
                  </a:lnTo>
                  <a:lnTo>
                    <a:pt x="92766" y="77839"/>
                  </a:lnTo>
                  <a:cubicBezTo>
                    <a:pt x="93534" y="77405"/>
                    <a:pt x="94001" y="76604"/>
                    <a:pt x="94001" y="75704"/>
                  </a:cubicBezTo>
                  <a:lnTo>
                    <a:pt x="94001" y="6021"/>
                  </a:lnTo>
                  <a:cubicBezTo>
                    <a:pt x="95402" y="5253"/>
                    <a:pt x="98137" y="3786"/>
                    <a:pt x="98137" y="3552"/>
                  </a:cubicBezTo>
                  <a:cubicBezTo>
                    <a:pt x="98137" y="3219"/>
                    <a:pt x="98170" y="2084"/>
                    <a:pt x="96269" y="783"/>
                  </a:cubicBezTo>
                  <a:cubicBezTo>
                    <a:pt x="95591" y="269"/>
                    <a:pt x="94766" y="1"/>
                    <a:pt x="9393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4"/>
            <p:cNvSpPr/>
            <p:nvPr/>
          </p:nvSpPr>
          <p:spPr>
            <a:xfrm>
              <a:off x="2320150" y="700550"/>
              <a:ext cx="2440950" cy="1467300"/>
            </a:xfrm>
            <a:custGeom>
              <a:rect b="b" l="l" r="r" t="t"/>
              <a:pathLst>
                <a:path extrusionOk="0" h="58692" w="97638">
                  <a:moveTo>
                    <a:pt x="93398" y="1"/>
                  </a:moveTo>
                  <a:cubicBezTo>
                    <a:pt x="93042" y="1"/>
                    <a:pt x="92683" y="50"/>
                    <a:pt x="92334" y="150"/>
                  </a:cubicBezTo>
                  <a:lnTo>
                    <a:pt x="92233" y="183"/>
                  </a:lnTo>
                  <a:cubicBezTo>
                    <a:pt x="92133" y="250"/>
                    <a:pt x="92067" y="283"/>
                    <a:pt x="92067" y="283"/>
                  </a:cubicBezTo>
                  <a:lnTo>
                    <a:pt x="601" y="53488"/>
                  </a:lnTo>
                  <a:cubicBezTo>
                    <a:pt x="368" y="53621"/>
                    <a:pt x="168" y="53788"/>
                    <a:pt x="1" y="53988"/>
                  </a:cubicBezTo>
                  <a:lnTo>
                    <a:pt x="7907" y="58692"/>
                  </a:lnTo>
                  <a:lnTo>
                    <a:pt x="93468" y="11524"/>
                  </a:lnTo>
                  <a:lnTo>
                    <a:pt x="93468" y="6021"/>
                  </a:lnTo>
                  <a:cubicBezTo>
                    <a:pt x="94869" y="5253"/>
                    <a:pt x="97604" y="3786"/>
                    <a:pt x="97604" y="3552"/>
                  </a:cubicBezTo>
                  <a:cubicBezTo>
                    <a:pt x="97604" y="3219"/>
                    <a:pt x="97637" y="2084"/>
                    <a:pt x="95736" y="783"/>
                  </a:cubicBezTo>
                  <a:cubicBezTo>
                    <a:pt x="95058" y="269"/>
                    <a:pt x="94233" y="1"/>
                    <a:pt x="9339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4"/>
            <p:cNvSpPr/>
            <p:nvPr/>
          </p:nvSpPr>
          <p:spPr>
            <a:xfrm>
              <a:off x="2410225" y="767675"/>
              <a:ext cx="2350025" cy="3279725"/>
            </a:xfrm>
            <a:custGeom>
              <a:rect b="b" l="l" r="r" t="t"/>
              <a:pathLst>
                <a:path extrusionOk="0" h="131189" w="94001">
                  <a:moveTo>
                    <a:pt x="93083" y="0"/>
                  </a:moveTo>
                  <a:cubicBezTo>
                    <a:pt x="92923" y="0"/>
                    <a:pt x="92757" y="42"/>
                    <a:pt x="92600" y="133"/>
                  </a:cubicBezTo>
                  <a:lnTo>
                    <a:pt x="1168" y="53338"/>
                  </a:lnTo>
                  <a:cubicBezTo>
                    <a:pt x="434" y="53772"/>
                    <a:pt x="1" y="54539"/>
                    <a:pt x="1" y="55373"/>
                  </a:cubicBezTo>
                  <a:lnTo>
                    <a:pt x="1" y="130527"/>
                  </a:lnTo>
                  <a:cubicBezTo>
                    <a:pt x="1" y="130905"/>
                    <a:pt x="325" y="131188"/>
                    <a:pt x="685" y="131188"/>
                  </a:cubicBezTo>
                  <a:cubicBezTo>
                    <a:pt x="801" y="131188"/>
                    <a:pt x="921" y="131159"/>
                    <a:pt x="1035" y="131094"/>
                  </a:cubicBezTo>
                  <a:lnTo>
                    <a:pt x="92767" y="77689"/>
                  </a:lnTo>
                  <a:cubicBezTo>
                    <a:pt x="93534" y="77255"/>
                    <a:pt x="94001" y="76455"/>
                    <a:pt x="94001" y="75554"/>
                  </a:cubicBezTo>
                  <a:lnTo>
                    <a:pt x="94001" y="934"/>
                  </a:lnTo>
                  <a:cubicBezTo>
                    <a:pt x="94001" y="382"/>
                    <a:pt x="93568" y="0"/>
                    <a:pt x="93083"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4"/>
            <p:cNvSpPr/>
            <p:nvPr/>
          </p:nvSpPr>
          <p:spPr>
            <a:xfrm>
              <a:off x="2492775" y="891900"/>
              <a:ext cx="2185750" cy="2924150"/>
            </a:xfrm>
            <a:custGeom>
              <a:rect b="b" l="l" r="r" t="t"/>
              <a:pathLst>
                <a:path extrusionOk="0" h="116966" w="87430">
                  <a:moveTo>
                    <a:pt x="86574" y="1"/>
                  </a:moveTo>
                  <a:cubicBezTo>
                    <a:pt x="86425" y="1"/>
                    <a:pt x="86272" y="42"/>
                    <a:pt x="86129" y="134"/>
                  </a:cubicBezTo>
                  <a:lnTo>
                    <a:pt x="1068" y="49637"/>
                  </a:lnTo>
                  <a:cubicBezTo>
                    <a:pt x="401" y="50004"/>
                    <a:pt x="1" y="50737"/>
                    <a:pt x="1" y="51505"/>
                  </a:cubicBezTo>
                  <a:lnTo>
                    <a:pt x="1" y="116318"/>
                  </a:lnTo>
                  <a:cubicBezTo>
                    <a:pt x="1" y="116700"/>
                    <a:pt x="312" y="116965"/>
                    <a:pt x="653" y="116965"/>
                  </a:cubicBezTo>
                  <a:cubicBezTo>
                    <a:pt x="758" y="116965"/>
                    <a:pt x="866" y="116940"/>
                    <a:pt x="968" y="116885"/>
                  </a:cubicBezTo>
                  <a:lnTo>
                    <a:pt x="86262" y="67216"/>
                  </a:lnTo>
                  <a:cubicBezTo>
                    <a:pt x="86996" y="66816"/>
                    <a:pt x="87430" y="66048"/>
                    <a:pt x="87430" y="65214"/>
                  </a:cubicBezTo>
                  <a:lnTo>
                    <a:pt x="87430" y="868"/>
                  </a:lnTo>
                  <a:cubicBezTo>
                    <a:pt x="87430" y="369"/>
                    <a:pt x="87019" y="1"/>
                    <a:pt x="865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4"/>
            <p:cNvSpPr/>
            <p:nvPr/>
          </p:nvSpPr>
          <p:spPr>
            <a:xfrm>
              <a:off x="3430950" y="3188050"/>
              <a:ext cx="285225" cy="205675"/>
            </a:xfrm>
            <a:custGeom>
              <a:rect b="b" l="l" r="r" t="t"/>
              <a:pathLst>
                <a:path extrusionOk="0" h="8227" w="11409">
                  <a:moveTo>
                    <a:pt x="10251" y="1"/>
                  </a:moveTo>
                  <a:cubicBezTo>
                    <a:pt x="10058" y="1"/>
                    <a:pt x="9860" y="49"/>
                    <a:pt x="9674" y="154"/>
                  </a:cubicBezTo>
                  <a:lnTo>
                    <a:pt x="1302" y="5024"/>
                  </a:lnTo>
                  <a:cubicBezTo>
                    <a:pt x="501" y="5491"/>
                    <a:pt x="1" y="6359"/>
                    <a:pt x="1" y="7293"/>
                  </a:cubicBezTo>
                  <a:cubicBezTo>
                    <a:pt x="1" y="7844"/>
                    <a:pt x="434" y="8226"/>
                    <a:pt x="918" y="8226"/>
                  </a:cubicBezTo>
                  <a:cubicBezTo>
                    <a:pt x="1079" y="8226"/>
                    <a:pt x="1244" y="8184"/>
                    <a:pt x="1402" y="8093"/>
                  </a:cubicBezTo>
                  <a:lnTo>
                    <a:pt x="10408" y="2856"/>
                  </a:lnTo>
                  <a:cubicBezTo>
                    <a:pt x="11009" y="2523"/>
                    <a:pt x="11409" y="1855"/>
                    <a:pt x="11409" y="1155"/>
                  </a:cubicBezTo>
                  <a:cubicBezTo>
                    <a:pt x="11409" y="473"/>
                    <a:pt x="10854" y="1"/>
                    <a:pt x="10251"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4"/>
            <p:cNvSpPr/>
            <p:nvPr/>
          </p:nvSpPr>
          <p:spPr>
            <a:xfrm>
              <a:off x="3173275" y="1783500"/>
              <a:ext cx="455900" cy="541975"/>
            </a:xfrm>
            <a:custGeom>
              <a:rect b="b" l="l" r="r" t="t"/>
              <a:pathLst>
                <a:path extrusionOk="0" h="21679" w="18236">
                  <a:moveTo>
                    <a:pt x="11435" y="5155"/>
                  </a:moveTo>
                  <a:cubicBezTo>
                    <a:pt x="12975" y="5155"/>
                    <a:pt x="13951" y="6322"/>
                    <a:pt x="13743" y="8402"/>
                  </a:cubicBezTo>
                  <a:cubicBezTo>
                    <a:pt x="13477" y="10704"/>
                    <a:pt x="11742" y="13406"/>
                    <a:pt x="9607" y="14873"/>
                  </a:cubicBezTo>
                  <a:cubicBezTo>
                    <a:pt x="8569" y="15578"/>
                    <a:pt x="7595" y="15911"/>
                    <a:pt x="6780" y="15911"/>
                  </a:cubicBezTo>
                  <a:cubicBezTo>
                    <a:pt x="5395" y="15911"/>
                    <a:pt x="4470" y="14948"/>
                    <a:pt x="4470" y="13205"/>
                  </a:cubicBezTo>
                  <a:cubicBezTo>
                    <a:pt x="4470" y="10637"/>
                    <a:pt x="6538" y="7368"/>
                    <a:pt x="9107" y="5867"/>
                  </a:cubicBezTo>
                  <a:cubicBezTo>
                    <a:pt x="9958" y="5385"/>
                    <a:pt x="10752" y="5155"/>
                    <a:pt x="11435" y="5155"/>
                  </a:cubicBezTo>
                  <a:close/>
                  <a:moveTo>
                    <a:pt x="14699" y="0"/>
                  </a:moveTo>
                  <a:cubicBezTo>
                    <a:pt x="14531" y="0"/>
                    <a:pt x="14311" y="155"/>
                    <a:pt x="14177" y="396"/>
                  </a:cubicBezTo>
                  <a:lnTo>
                    <a:pt x="13810" y="963"/>
                  </a:lnTo>
                  <a:cubicBezTo>
                    <a:pt x="13710" y="1130"/>
                    <a:pt x="13543" y="1263"/>
                    <a:pt x="13343" y="1297"/>
                  </a:cubicBezTo>
                  <a:cubicBezTo>
                    <a:pt x="13260" y="1294"/>
                    <a:pt x="13177" y="1292"/>
                    <a:pt x="13094" y="1292"/>
                  </a:cubicBezTo>
                  <a:cubicBezTo>
                    <a:pt x="12349" y="1292"/>
                    <a:pt x="11632" y="1427"/>
                    <a:pt x="10941" y="1697"/>
                  </a:cubicBezTo>
                  <a:cubicBezTo>
                    <a:pt x="10898" y="1704"/>
                    <a:pt x="10860" y="1708"/>
                    <a:pt x="10826" y="1708"/>
                  </a:cubicBezTo>
                  <a:cubicBezTo>
                    <a:pt x="10703" y="1708"/>
                    <a:pt x="10641" y="1654"/>
                    <a:pt x="10641" y="1497"/>
                  </a:cubicBezTo>
                  <a:lnTo>
                    <a:pt x="10641" y="963"/>
                  </a:lnTo>
                  <a:cubicBezTo>
                    <a:pt x="10641" y="785"/>
                    <a:pt x="10552" y="696"/>
                    <a:pt x="10414" y="696"/>
                  </a:cubicBezTo>
                  <a:cubicBezTo>
                    <a:pt x="10345" y="696"/>
                    <a:pt x="10263" y="719"/>
                    <a:pt x="10174" y="763"/>
                  </a:cubicBezTo>
                  <a:lnTo>
                    <a:pt x="8039" y="2031"/>
                  </a:lnTo>
                  <a:cubicBezTo>
                    <a:pt x="7773" y="2164"/>
                    <a:pt x="7639" y="2431"/>
                    <a:pt x="7606" y="2731"/>
                  </a:cubicBezTo>
                  <a:lnTo>
                    <a:pt x="7606" y="3232"/>
                  </a:lnTo>
                  <a:cubicBezTo>
                    <a:pt x="7572" y="3432"/>
                    <a:pt x="7472" y="3632"/>
                    <a:pt x="7306" y="3765"/>
                  </a:cubicBezTo>
                  <a:cubicBezTo>
                    <a:pt x="6438" y="4499"/>
                    <a:pt x="5638" y="5300"/>
                    <a:pt x="4904" y="6167"/>
                  </a:cubicBezTo>
                  <a:cubicBezTo>
                    <a:pt x="4759" y="6312"/>
                    <a:pt x="4613" y="6407"/>
                    <a:pt x="4490" y="6407"/>
                  </a:cubicBezTo>
                  <a:cubicBezTo>
                    <a:pt x="4472" y="6407"/>
                    <a:pt x="4454" y="6405"/>
                    <a:pt x="4437" y="6401"/>
                  </a:cubicBezTo>
                  <a:lnTo>
                    <a:pt x="4070" y="6234"/>
                  </a:lnTo>
                  <a:cubicBezTo>
                    <a:pt x="4036" y="6222"/>
                    <a:pt x="4000" y="6217"/>
                    <a:pt x="3963" y="6217"/>
                  </a:cubicBezTo>
                  <a:cubicBezTo>
                    <a:pt x="3782" y="6217"/>
                    <a:pt x="3575" y="6351"/>
                    <a:pt x="3436" y="6601"/>
                  </a:cubicBezTo>
                  <a:lnTo>
                    <a:pt x="1902" y="9002"/>
                  </a:lnTo>
                  <a:cubicBezTo>
                    <a:pt x="1735" y="9269"/>
                    <a:pt x="1735" y="9536"/>
                    <a:pt x="1902" y="9636"/>
                  </a:cubicBezTo>
                  <a:lnTo>
                    <a:pt x="2369" y="9903"/>
                  </a:lnTo>
                  <a:cubicBezTo>
                    <a:pt x="2402" y="10003"/>
                    <a:pt x="2369" y="10137"/>
                    <a:pt x="2335" y="10237"/>
                  </a:cubicBezTo>
                  <a:cubicBezTo>
                    <a:pt x="1868" y="11171"/>
                    <a:pt x="1535" y="12171"/>
                    <a:pt x="1335" y="13205"/>
                  </a:cubicBezTo>
                  <a:cubicBezTo>
                    <a:pt x="1268" y="13406"/>
                    <a:pt x="1134" y="13606"/>
                    <a:pt x="968" y="13706"/>
                  </a:cubicBezTo>
                  <a:lnTo>
                    <a:pt x="434" y="14006"/>
                  </a:lnTo>
                  <a:cubicBezTo>
                    <a:pt x="167" y="14173"/>
                    <a:pt x="34" y="14440"/>
                    <a:pt x="0" y="14706"/>
                  </a:cubicBezTo>
                  <a:lnTo>
                    <a:pt x="0" y="16875"/>
                  </a:lnTo>
                  <a:cubicBezTo>
                    <a:pt x="0" y="17037"/>
                    <a:pt x="97" y="17135"/>
                    <a:pt x="234" y="17135"/>
                  </a:cubicBezTo>
                  <a:cubicBezTo>
                    <a:pt x="294" y="17135"/>
                    <a:pt x="363" y="17116"/>
                    <a:pt x="434" y="17075"/>
                  </a:cubicBezTo>
                  <a:lnTo>
                    <a:pt x="968" y="16775"/>
                  </a:lnTo>
                  <a:cubicBezTo>
                    <a:pt x="1031" y="16724"/>
                    <a:pt x="1095" y="16702"/>
                    <a:pt x="1151" y="16702"/>
                  </a:cubicBezTo>
                  <a:cubicBezTo>
                    <a:pt x="1242" y="16702"/>
                    <a:pt x="1314" y="16759"/>
                    <a:pt x="1335" y="16841"/>
                  </a:cubicBezTo>
                  <a:cubicBezTo>
                    <a:pt x="1501" y="17542"/>
                    <a:pt x="1835" y="18176"/>
                    <a:pt x="2335" y="18676"/>
                  </a:cubicBezTo>
                  <a:cubicBezTo>
                    <a:pt x="2435" y="18776"/>
                    <a:pt x="2402" y="18976"/>
                    <a:pt x="2269" y="19176"/>
                  </a:cubicBezTo>
                  <a:lnTo>
                    <a:pt x="1902" y="19777"/>
                  </a:lnTo>
                  <a:cubicBezTo>
                    <a:pt x="1735" y="20044"/>
                    <a:pt x="1735" y="20310"/>
                    <a:pt x="1902" y="20377"/>
                  </a:cubicBezTo>
                  <a:lnTo>
                    <a:pt x="4137" y="21678"/>
                  </a:lnTo>
                  <a:lnTo>
                    <a:pt x="4770" y="20377"/>
                  </a:lnTo>
                  <a:cubicBezTo>
                    <a:pt x="4837" y="20177"/>
                    <a:pt x="4870" y="19977"/>
                    <a:pt x="4870" y="19777"/>
                  </a:cubicBezTo>
                  <a:lnTo>
                    <a:pt x="4904" y="19777"/>
                  </a:lnTo>
                  <a:cubicBezTo>
                    <a:pt x="5704" y="19777"/>
                    <a:pt x="6538" y="19643"/>
                    <a:pt x="7306" y="19376"/>
                  </a:cubicBezTo>
                  <a:cubicBezTo>
                    <a:pt x="7347" y="19360"/>
                    <a:pt x="7387" y="19351"/>
                    <a:pt x="7423" y="19351"/>
                  </a:cubicBezTo>
                  <a:cubicBezTo>
                    <a:pt x="7531" y="19351"/>
                    <a:pt x="7606" y="19426"/>
                    <a:pt x="7606" y="19577"/>
                  </a:cubicBezTo>
                  <a:lnTo>
                    <a:pt x="7606" y="20110"/>
                  </a:lnTo>
                  <a:cubicBezTo>
                    <a:pt x="7606" y="20264"/>
                    <a:pt x="7692" y="20360"/>
                    <a:pt x="7818" y="20360"/>
                  </a:cubicBezTo>
                  <a:cubicBezTo>
                    <a:pt x="7884" y="20360"/>
                    <a:pt x="7960" y="20334"/>
                    <a:pt x="8039" y="20277"/>
                  </a:cubicBezTo>
                  <a:lnTo>
                    <a:pt x="10174" y="19043"/>
                  </a:lnTo>
                  <a:cubicBezTo>
                    <a:pt x="10441" y="18876"/>
                    <a:pt x="10608" y="18643"/>
                    <a:pt x="10641" y="18342"/>
                  </a:cubicBezTo>
                  <a:lnTo>
                    <a:pt x="10641" y="17842"/>
                  </a:lnTo>
                  <a:cubicBezTo>
                    <a:pt x="10641" y="17609"/>
                    <a:pt x="10741" y="17408"/>
                    <a:pt x="10941" y="17275"/>
                  </a:cubicBezTo>
                  <a:cubicBezTo>
                    <a:pt x="11809" y="16574"/>
                    <a:pt x="12609" y="15774"/>
                    <a:pt x="13343" y="14907"/>
                  </a:cubicBezTo>
                  <a:cubicBezTo>
                    <a:pt x="13455" y="14739"/>
                    <a:pt x="13614" y="14665"/>
                    <a:pt x="13741" y="14665"/>
                  </a:cubicBezTo>
                  <a:cubicBezTo>
                    <a:pt x="13765" y="14665"/>
                    <a:pt x="13789" y="14668"/>
                    <a:pt x="13810" y="14673"/>
                  </a:cubicBezTo>
                  <a:lnTo>
                    <a:pt x="14177" y="14840"/>
                  </a:lnTo>
                  <a:cubicBezTo>
                    <a:pt x="14202" y="14850"/>
                    <a:pt x="14230" y="14855"/>
                    <a:pt x="14260" y="14855"/>
                  </a:cubicBezTo>
                  <a:cubicBezTo>
                    <a:pt x="14431" y="14855"/>
                    <a:pt x="14669" y="14700"/>
                    <a:pt x="14811" y="14473"/>
                  </a:cubicBezTo>
                  <a:lnTo>
                    <a:pt x="16345" y="12071"/>
                  </a:lnTo>
                  <a:cubicBezTo>
                    <a:pt x="16512" y="11804"/>
                    <a:pt x="16512" y="11504"/>
                    <a:pt x="16345" y="11437"/>
                  </a:cubicBezTo>
                  <a:lnTo>
                    <a:pt x="15945" y="11271"/>
                  </a:lnTo>
                  <a:cubicBezTo>
                    <a:pt x="15845" y="11237"/>
                    <a:pt x="15812" y="11037"/>
                    <a:pt x="15912" y="10837"/>
                  </a:cubicBezTo>
                  <a:cubicBezTo>
                    <a:pt x="16345" y="9870"/>
                    <a:pt x="16679" y="8902"/>
                    <a:pt x="16912" y="7868"/>
                  </a:cubicBezTo>
                  <a:cubicBezTo>
                    <a:pt x="16946" y="7635"/>
                    <a:pt x="17079" y="7468"/>
                    <a:pt x="17279" y="7335"/>
                  </a:cubicBezTo>
                  <a:lnTo>
                    <a:pt x="17813" y="7034"/>
                  </a:lnTo>
                  <a:cubicBezTo>
                    <a:pt x="18047" y="6901"/>
                    <a:pt x="18180" y="6634"/>
                    <a:pt x="18213" y="6334"/>
                  </a:cubicBezTo>
                  <a:lnTo>
                    <a:pt x="18213" y="4199"/>
                  </a:lnTo>
                  <a:cubicBezTo>
                    <a:pt x="18236" y="4021"/>
                    <a:pt x="18154" y="3917"/>
                    <a:pt x="18028" y="3917"/>
                  </a:cubicBezTo>
                  <a:cubicBezTo>
                    <a:pt x="17965" y="3917"/>
                    <a:pt x="17891" y="3943"/>
                    <a:pt x="17813" y="3999"/>
                  </a:cubicBezTo>
                  <a:lnTo>
                    <a:pt x="17279" y="4299"/>
                  </a:lnTo>
                  <a:cubicBezTo>
                    <a:pt x="17204" y="4337"/>
                    <a:pt x="17139" y="4355"/>
                    <a:pt x="17084" y="4355"/>
                  </a:cubicBezTo>
                  <a:cubicBezTo>
                    <a:pt x="16993" y="4355"/>
                    <a:pt x="16933" y="4303"/>
                    <a:pt x="16912" y="4199"/>
                  </a:cubicBezTo>
                  <a:cubicBezTo>
                    <a:pt x="16746" y="3532"/>
                    <a:pt x="16379" y="2898"/>
                    <a:pt x="15912" y="2364"/>
                  </a:cubicBezTo>
                  <a:cubicBezTo>
                    <a:pt x="15812" y="2264"/>
                    <a:pt x="15845" y="2064"/>
                    <a:pt x="15945" y="1864"/>
                  </a:cubicBezTo>
                  <a:lnTo>
                    <a:pt x="16345" y="1297"/>
                  </a:lnTo>
                  <a:cubicBezTo>
                    <a:pt x="16512" y="1030"/>
                    <a:pt x="16512" y="730"/>
                    <a:pt x="16345" y="663"/>
                  </a:cubicBezTo>
                  <a:lnTo>
                    <a:pt x="14811" y="29"/>
                  </a:lnTo>
                  <a:cubicBezTo>
                    <a:pt x="14778" y="10"/>
                    <a:pt x="14740" y="0"/>
                    <a:pt x="14699"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4"/>
            <p:cNvSpPr/>
            <p:nvPr/>
          </p:nvSpPr>
          <p:spPr>
            <a:xfrm>
              <a:off x="3172425" y="1783850"/>
              <a:ext cx="456750" cy="541625"/>
            </a:xfrm>
            <a:custGeom>
              <a:rect b="b" l="l" r="r" t="t"/>
              <a:pathLst>
                <a:path extrusionOk="0" h="21665" w="18270">
                  <a:moveTo>
                    <a:pt x="11469" y="5141"/>
                  </a:moveTo>
                  <a:cubicBezTo>
                    <a:pt x="13009" y="5141"/>
                    <a:pt x="13985" y="6308"/>
                    <a:pt x="13777" y="8388"/>
                  </a:cubicBezTo>
                  <a:cubicBezTo>
                    <a:pt x="13511" y="10690"/>
                    <a:pt x="11776" y="13392"/>
                    <a:pt x="9641" y="14859"/>
                  </a:cubicBezTo>
                  <a:cubicBezTo>
                    <a:pt x="8603" y="15564"/>
                    <a:pt x="7624" y="15897"/>
                    <a:pt x="6804" y="15897"/>
                  </a:cubicBezTo>
                  <a:cubicBezTo>
                    <a:pt x="5409" y="15897"/>
                    <a:pt x="4471" y="14934"/>
                    <a:pt x="4471" y="13191"/>
                  </a:cubicBezTo>
                  <a:cubicBezTo>
                    <a:pt x="4471" y="10623"/>
                    <a:pt x="6572" y="7354"/>
                    <a:pt x="9141" y="5853"/>
                  </a:cubicBezTo>
                  <a:cubicBezTo>
                    <a:pt x="9992" y="5371"/>
                    <a:pt x="10786" y="5141"/>
                    <a:pt x="11469" y="5141"/>
                  </a:cubicBezTo>
                  <a:close/>
                  <a:moveTo>
                    <a:pt x="14762" y="1"/>
                  </a:moveTo>
                  <a:cubicBezTo>
                    <a:pt x="14591" y="1"/>
                    <a:pt x="14353" y="155"/>
                    <a:pt x="14211" y="382"/>
                  </a:cubicBezTo>
                  <a:lnTo>
                    <a:pt x="13844" y="983"/>
                  </a:lnTo>
                  <a:cubicBezTo>
                    <a:pt x="13744" y="1149"/>
                    <a:pt x="13577" y="1283"/>
                    <a:pt x="13377" y="1283"/>
                  </a:cubicBezTo>
                  <a:cubicBezTo>
                    <a:pt x="12843" y="1283"/>
                    <a:pt x="12310" y="1316"/>
                    <a:pt x="11776" y="1450"/>
                  </a:cubicBezTo>
                  <a:cubicBezTo>
                    <a:pt x="11509" y="1516"/>
                    <a:pt x="11242" y="1583"/>
                    <a:pt x="10942" y="1683"/>
                  </a:cubicBezTo>
                  <a:cubicBezTo>
                    <a:pt x="10900" y="1700"/>
                    <a:pt x="10861" y="1708"/>
                    <a:pt x="10825" y="1708"/>
                  </a:cubicBezTo>
                  <a:cubicBezTo>
                    <a:pt x="10717" y="1708"/>
                    <a:pt x="10642" y="1633"/>
                    <a:pt x="10642" y="1483"/>
                  </a:cubicBezTo>
                  <a:lnTo>
                    <a:pt x="10642" y="949"/>
                  </a:lnTo>
                  <a:cubicBezTo>
                    <a:pt x="10675" y="849"/>
                    <a:pt x="10609" y="782"/>
                    <a:pt x="10542" y="716"/>
                  </a:cubicBezTo>
                  <a:cubicBezTo>
                    <a:pt x="10408" y="716"/>
                    <a:pt x="10308" y="716"/>
                    <a:pt x="10208" y="782"/>
                  </a:cubicBezTo>
                  <a:lnTo>
                    <a:pt x="8040" y="2017"/>
                  </a:lnTo>
                  <a:cubicBezTo>
                    <a:pt x="7807" y="2183"/>
                    <a:pt x="7640" y="2450"/>
                    <a:pt x="7606" y="2717"/>
                  </a:cubicBezTo>
                  <a:lnTo>
                    <a:pt x="7606" y="3218"/>
                  </a:lnTo>
                  <a:cubicBezTo>
                    <a:pt x="7573" y="3418"/>
                    <a:pt x="7473" y="3618"/>
                    <a:pt x="7306" y="3751"/>
                  </a:cubicBezTo>
                  <a:cubicBezTo>
                    <a:pt x="6439" y="4485"/>
                    <a:pt x="5638" y="5252"/>
                    <a:pt x="4904" y="6153"/>
                  </a:cubicBezTo>
                  <a:cubicBezTo>
                    <a:pt x="4800" y="6284"/>
                    <a:pt x="4653" y="6374"/>
                    <a:pt x="4531" y="6374"/>
                  </a:cubicBezTo>
                  <a:cubicBezTo>
                    <a:pt x="4498" y="6374"/>
                    <a:pt x="4466" y="6367"/>
                    <a:pt x="4437" y="6353"/>
                  </a:cubicBezTo>
                  <a:lnTo>
                    <a:pt x="4071" y="6220"/>
                  </a:lnTo>
                  <a:cubicBezTo>
                    <a:pt x="4037" y="6200"/>
                    <a:pt x="3998" y="6190"/>
                    <a:pt x="3957" y="6190"/>
                  </a:cubicBezTo>
                  <a:cubicBezTo>
                    <a:pt x="3789" y="6190"/>
                    <a:pt x="3570" y="6340"/>
                    <a:pt x="3437" y="6553"/>
                  </a:cubicBezTo>
                  <a:lnTo>
                    <a:pt x="1902" y="8988"/>
                  </a:lnTo>
                  <a:cubicBezTo>
                    <a:pt x="1736" y="9255"/>
                    <a:pt x="1736" y="9522"/>
                    <a:pt x="1902" y="9589"/>
                  </a:cubicBezTo>
                  <a:lnTo>
                    <a:pt x="2369" y="9856"/>
                  </a:lnTo>
                  <a:cubicBezTo>
                    <a:pt x="2403" y="9989"/>
                    <a:pt x="2369" y="10123"/>
                    <a:pt x="2336" y="10223"/>
                  </a:cubicBezTo>
                  <a:cubicBezTo>
                    <a:pt x="1869" y="11157"/>
                    <a:pt x="1569" y="12157"/>
                    <a:pt x="1335" y="13191"/>
                  </a:cubicBezTo>
                  <a:cubicBezTo>
                    <a:pt x="1269" y="13392"/>
                    <a:pt x="1135" y="13592"/>
                    <a:pt x="968" y="13692"/>
                  </a:cubicBezTo>
                  <a:lnTo>
                    <a:pt x="435" y="13992"/>
                  </a:lnTo>
                  <a:cubicBezTo>
                    <a:pt x="201" y="14159"/>
                    <a:pt x="34" y="14426"/>
                    <a:pt x="1" y="14692"/>
                  </a:cubicBezTo>
                  <a:lnTo>
                    <a:pt x="1" y="16861"/>
                  </a:lnTo>
                  <a:cubicBezTo>
                    <a:pt x="1" y="17023"/>
                    <a:pt x="97" y="17121"/>
                    <a:pt x="235" y="17121"/>
                  </a:cubicBezTo>
                  <a:cubicBezTo>
                    <a:pt x="295" y="17121"/>
                    <a:pt x="363" y="17102"/>
                    <a:pt x="435" y="17061"/>
                  </a:cubicBezTo>
                  <a:lnTo>
                    <a:pt x="968" y="16727"/>
                  </a:lnTo>
                  <a:cubicBezTo>
                    <a:pt x="1024" y="16694"/>
                    <a:pt x="1080" y="16679"/>
                    <a:pt x="1130" y="16679"/>
                  </a:cubicBezTo>
                  <a:cubicBezTo>
                    <a:pt x="1231" y="16679"/>
                    <a:pt x="1313" y="16738"/>
                    <a:pt x="1335" y="16827"/>
                  </a:cubicBezTo>
                  <a:cubicBezTo>
                    <a:pt x="1502" y="17528"/>
                    <a:pt x="1836" y="18128"/>
                    <a:pt x="2336" y="18662"/>
                  </a:cubicBezTo>
                  <a:cubicBezTo>
                    <a:pt x="2436" y="18762"/>
                    <a:pt x="2403" y="18962"/>
                    <a:pt x="2269" y="19162"/>
                  </a:cubicBezTo>
                  <a:lnTo>
                    <a:pt x="1902" y="19763"/>
                  </a:lnTo>
                  <a:cubicBezTo>
                    <a:pt x="1736" y="20030"/>
                    <a:pt x="1736" y="20296"/>
                    <a:pt x="1902" y="20363"/>
                  </a:cubicBezTo>
                  <a:lnTo>
                    <a:pt x="4137" y="21664"/>
                  </a:lnTo>
                  <a:lnTo>
                    <a:pt x="4804" y="20363"/>
                  </a:lnTo>
                  <a:cubicBezTo>
                    <a:pt x="4838" y="20163"/>
                    <a:pt x="4871" y="19963"/>
                    <a:pt x="4871" y="19763"/>
                  </a:cubicBezTo>
                  <a:lnTo>
                    <a:pt x="4938" y="19763"/>
                  </a:lnTo>
                  <a:cubicBezTo>
                    <a:pt x="5738" y="19763"/>
                    <a:pt x="6572" y="19629"/>
                    <a:pt x="7340" y="19362"/>
                  </a:cubicBezTo>
                  <a:cubicBezTo>
                    <a:pt x="7381" y="19346"/>
                    <a:pt x="7421" y="19337"/>
                    <a:pt x="7457" y="19337"/>
                  </a:cubicBezTo>
                  <a:cubicBezTo>
                    <a:pt x="7565" y="19337"/>
                    <a:pt x="7640" y="19412"/>
                    <a:pt x="7640" y="19563"/>
                  </a:cubicBezTo>
                  <a:lnTo>
                    <a:pt x="7640" y="20096"/>
                  </a:lnTo>
                  <a:cubicBezTo>
                    <a:pt x="7640" y="20250"/>
                    <a:pt x="7726" y="20331"/>
                    <a:pt x="7852" y="20331"/>
                  </a:cubicBezTo>
                  <a:cubicBezTo>
                    <a:pt x="7917" y="20331"/>
                    <a:pt x="7993" y="20309"/>
                    <a:pt x="8073" y="20263"/>
                  </a:cubicBezTo>
                  <a:lnTo>
                    <a:pt x="10242" y="19029"/>
                  </a:lnTo>
                  <a:cubicBezTo>
                    <a:pt x="10475" y="18862"/>
                    <a:pt x="10642" y="18629"/>
                    <a:pt x="10675" y="18328"/>
                  </a:cubicBezTo>
                  <a:lnTo>
                    <a:pt x="10675" y="17828"/>
                  </a:lnTo>
                  <a:cubicBezTo>
                    <a:pt x="10709" y="17595"/>
                    <a:pt x="10809" y="17394"/>
                    <a:pt x="10975" y="17261"/>
                  </a:cubicBezTo>
                  <a:cubicBezTo>
                    <a:pt x="11843" y="16560"/>
                    <a:pt x="12643" y="15760"/>
                    <a:pt x="13377" y="14893"/>
                  </a:cubicBezTo>
                  <a:cubicBezTo>
                    <a:pt x="13493" y="14747"/>
                    <a:pt x="13660" y="14653"/>
                    <a:pt x="13789" y="14653"/>
                  </a:cubicBezTo>
                  <a:cubicBezTo>
                    <a:pt x="13809" y="14653"/>
                    <a:pt x="13827" y="14655"/>
                    <a:pt x="13844" y="14659"/>
                  </a:cubicBezTo>
                  <a:lnTo>
                    <a:pt x="14211" y="14826"/>
                  </a:lnTo>
                  <a:cubicBezTo>
                    <a:pt x="14236" y="14836"/>
                    <a:pt x="14264" y="14841"/>
                    <a:pt x="14294" y="14841"/>
                  </a:cubicBezTo>
                  <a:cubicBezTo>
                    <a:pt x="14465" y="14841"/>
                    <a:pt x="14703" y="14686"/>
                    <a:pt x="14845" y="14459"/>
                  </a:cubicBezTo>
                  <a:lnTo>
                    <a:pt x="16346" y="12057"/>
                  </a:lnTo>
                  <a:cubicBezTo>
                    <a:pt x="16546" y="11790"/>
                    <a:pt x="16546" y="11490"/>
                    <a:pt x="16346" y="11423"/>
                  </a:cubicBezTo>
                  <a:lnTo>
                    <a:pt x="16012" y="11290"/>
                  </a:lnTo>
                  <a:cubicBezTo>
                    <a:pt x="15879" y="11223"/>
                    <a:pt x="15846" y="11023"/>
                    <a:pt x="15946" y="10823"/>
                  </a:cubicBezTo>
                  <a:cubicBezTo>
                    <a:pt x="16379" y="9889"/>
                    <a:pt x="16713" y="8888"/>
                    <a:pt x="16946" y="7854"/>
                  </a:cubicBezTo>
                  <a:cubicBezTo>
                    <a:pt x="16980" y="7654"/>
                    <a:pt x="17113" y="7454"/>
                    <a:pt x="17313" y="7354"/>
                  </a:cubicBezTo>
                  <a:lnTo>
                    <a:pt x="17847" y="7020"/>
                  </a:lnTo>
                  <a:cubicBezTo>
                    <a:pt x="18081" y="6887"/>
                    <a:pt x="18214" y="6620"/>
                    <a:pt x="18247" y="6353"/>
                  </a:cubicBezTo>
                  <a:lnTo>
                    <a:pt x="18247" y="4185"/>
                  </a:lnTo>
                  <a:cubicBezTo>
                    <a:pt x="18270" y="4007"/>
                    <a:pt x="18188" y="3903"/>
                    <a:pt x="18062" y="3903"/>
                  </a:cubicBezTo>
                  <a:cubicBezTo>
                    <a:pt x="17999" y="3903"/>
                    <a:pt x="17925" y="3929"/>
                    <a:pt x="17847" y="3985"/>
                  </a:cubicBezTo>
                  <a:lnTo>
                    <a:pt x="17313" y="4285"/>
                  </a:lnTo>
                  <a:cubicBezTo>
                    <a:pt x="17238" y="4323"/>
                    <a:pt x="17173" y="4341"/>
                    <a:pt x="17118" y="4341"/>
                  </a:cubicBezTo>
                  <a:cubicBezTo>
                    <a:pt x="17027" y="4341"/>
                    <a:pt x="16967" y="4289"/>
                    <a:pt x="16946" y="4185"/>
                  </a:cubicBezTo>
                  <a:cubicBezTo>
                    <a:pt x="16746" y="3518"/>
                    <a:pt x="16413" y="2884"/>
                    <a:pt x="15946" y="2384"/>
                  </a:cubicBezTo>
                  <a:cubicBezTo>
                    <a:pt x="15846" y="2284"/>
                    <a:pt x="15879" y="2083"/>
                    <a:pt x="16012" y="1883"/>
                  </a:cubicBezTo>
                  <a:lnTo>
                    <a:pt x="16379" y="1283"/>
                  </a:lnTo>
                  <a:cubicBezTo>
                    <a:pt x="16546" y="1016"/>
                    <a:pt x="16546" y="749"/>
                    <a:pt x="16379" y="682"/>
                  </a:cubicBezTo>
                  <a:lnTo>
                    <a:pt x="14845" y="15"/>
                  </a:lnTo>
                  <a:cubicBezTo>
                    <a:pt x="14820" y="5"/>
                    <a:pt x="14792" y="1"/>
                    <a:pt x="1476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4"/>
            <p:cNvSpPr/>
            <p:nvPr/>
          </p:nvSpPr>
          <p:spPr>
            <a:xfrm>
              <a:off x="3624425" y="1881800"/>
              <a:ext cx="56725" cy="56525"/>
            </a:xfrm>
            <a:custGeom>
              <a:rect b="b" l="l" r="r" t="t"/>
              <a:pathLst>
                <a:path extrusionOk="0" h="2261" w="2269">
                  <a:moveTo>
                    <a:pt x="67" y="0"/>
                  </a:moveTo>
                  <a:lnTo>
                    <a:pt x="1" y="1301"/>
                  </a:lnTo>
                  <a:cubicBezTo>
                    <a:pt x="367" y="1635"/>
                    <a:pt x="768" y="1935"/>
                    <a:pt x="1168" y="2235"/>
                  </a:cubicBezTo>
                  <a:cubicBezTo>
                    <a:pt x="1251" y="2252"/>
                    <a:pt x="1343" y="2260"/>
                    <a:pt x="1439" y="2260"/>
                  </a:cubicBezTo>
                  <a:cubicBezTo>
                    <a:pt x="1535" y="2260"/>
                    <a:pt x="1635" y="2252"/>
                    <a:pt x="1735" y="2235"/>
                  </a:cubicBezTo>
                  <a:lnTo>
                    <a:pt x="2269" y="1301"/>
                  </a:lnTo>
                  <a:lnTo>
                    <a:pt x="67"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4"/>
            <p:cNvSpPr/>
            <p:nvPr/>
          </p:nvSpPr>
          <p:spPr>
            <a:xfrm>
              <a:off x="3365075" y="2289575"/>
              <a:ext cx="58400" cy="34225"/>
            </a:xfrm>
            <a:custGeom>
              <a:rect b="b" l="l" r="r" t="t"/>
              <a:pathLst>
                <a:path extrusionOk="0" h="1369" w="2336">
                  <a:moveTo>
                    <a:pt x="1168" y="1"/>
                  </a:moveTo>
                  <a:lnTo>
                    <a:pt x="0" y="67"/>
                  </a:lnTo>
                  <a:lnTo>
                    <a:pt x="2269" y="1368"/>
                  </a:lnTo>
                  <a:lnTo>
                    <a:pt x="2335" y="168"/>
                  </a:lnTo>
                  <a:lnTo>
                    <a:pt x="1168"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4"/>
            <p:cNvSpPr/>
            <p:nvPr/>
          </p:nvSpPr>
          <p:spPr>
            <a:xfrm>
              <a:off x="3173275" y="1783500"/>
              <a:ext cx="455900" cy="541975"/>
            </a:xfrm>
            <a:custGeom>
              <a:rect b="b" l="l" r="r" t="t"/>
              <a:pathLst>
                <a:path extrusionOk="0" h="21679" w="18236">
                  <a:moveTo>
                    <a:pt x="11435" y="5155"/>
                  </a:moveTo>
                  <a:cubicBezTo>
                    <a:pt x="12975" y="5155"/>
                    <a:pt x="13951" y="6322"/>
                    <a:pt x="13743" y="8402"/>
                  </a:cubicBezTo>
                  <a:cubicBezTo>
                    <a:pt x="13477" y="10704"/>
                    <a:pt x="11742" y="13406"/>
                    <a:pt x="9607" y="14873"/>
                  </a:cubicBezTo>
                  <a:cubicBezTo>
                    <a:pt x="8569" y="15578"/>
                    <a:pt x="7595" y="15911"/>
                    <a:pt x="6780" y="15911"/>
                  </a:cubicBezTo>
                  <a:cubicBezTo>
                    <a:pt x="5395" y="15911"/>
                    <a:pt x="4470" y="14948"/>
                    <a:pt x="4470" y="13205"/>
                  </a:cubicBezTo>
                  <a:cubicBezTo>
                    <a:pt x="4470" y="10637"/>
                    <a:pt x="6538" y="7368"/>
                    <a:pt x="9107" y="5867"/>
                  </a:cubicBezTo>
                  <a:cubicBezTo>
                    <a:pt x="9958" y="5385"/>
                    <a:pt x="10752" y="5155"/>
                    <a:pt x="11435" y="5155"/>
                  </a:cubicBezTo>
                  <a:close/>
                  <a:moveTo>
                    <a:pt x="14699" y="0"/>
                  </a:moveTo>
                  <a:cubicBezTo>
                    <a:pt x="14531" y="0"/>
                    <a:pt x="14311" y="155"/>
                    <a:pt x="14177" y="396"/>
                  </a:cubicBezTo>
                  <a:lnTo>
                    <a:pt x="13810" y="963"/>
                  </a:lnTo>
                  <a:cubicBezTo>
                    <a:pt x="13710" y="1130"/>
                    <a:pt x="13543" y="1263"/>
                    <a:pt x="13343" y="1297"/>
                  </a:cubicBezTo>
                  <a:cubicBezTo>
                    <a:pt x="13260" y="1294"/>
                    <a:pt x="13177" y="1292"/>
                    <a:pt x="13094" y="1292"/>
                  </a:cubicBezTo>
                  <a:cubicBezTo>
                    <a:pt x="12349" y="1292"/>
                    <a:pt x="11632" y="1427"/>
                    <a:pt x="10941" y="1697"/>
                  </a:cubicBezTo>
                  <a:cubicBezTo>
                    <a:pt x="10898" y="1704"/>
                    <a:pt x="10860" y="1708"/>
                    <a:pt x="10826" y="1708"/>
                  </a:cubicBezTo>
                  <a:cubicBezTo>
                    <a:pt x="10703" y="1708"/>
                    <a:pt x="10641" y="1654"/>
                    <a:pt x="10641" y="1497"/>
                  </a:cubicBezTo>
                  <a:lnTo>
                    <a:pt x="10641" y="963"/>
                  </a:lnTo>
                  <a:cubicBezTo>
                    <a:pt x="10641" y="785"/>
                    <a:pt x="10552" y="696"/>
                    <a:pt x="10414" y="696"/>
                  </a:cubicBezTo>
                  <a:cubicBezTo>
                    <a:pt x="10345" y="696"/>
                    <a:pt x="10263" y="719"/>
                    <a:pt x="10174" y="763"/>
                  </a:cubicBezTo>
                  <a:lnTo>
                    <a:pt x="8039" y="2031"/>
                  </a:lnTo>
                  <a:cubicBezTo>
                    <a:pt x="7773" y="2164"/>
                    <a:pt x="7639" y="2431"/>
                    <a:pt x="7606" y="2731"/>
                  </a:cubicBezTo>
                  <a:lnTo>
                    <a:pt x="7606" y="3232"/>
                  </a:lnTo>
                  <a:cubicBezTo>
                    <a:pt x="7572" y="3432"/>
                    <a:pt x="7472" y="3632"/>
                    <a:pt x="7306" y="3765"/>
                  </a:cubicBezTo>
                  <a:cubicBezTo>
                    <a:pt x="6438" y="4499"/>
                    <a:pt x="5638" y="5300"/>
                    <a:pt x="4904" y="6167"/>
                  </a:cubicBezTo>
                  <a:cubicBezTo>
                    <a:pt x="4759" y="6312"/>
                    <a:pt x="4613" y="6407"/>
                    <a:pt x="4490" y="6407"/>
                  </a:cubicBezTo>
                  <a:cubicBezTo>
                    <a:pt x="4472" y="6407"/>
                    <a:pt x="4454" y="6405"/>
                    <a:pt x="4437" y="6401"/>
                  </a:cubicBezTo>
                  <a:lnTo>
                    <a:pt x="4070" y="6234"/>
                  </a:lnTo>
                  <a:cubicBezTo>
                    <a:pt x="4036" y="6222"/>
                    <a:pt x="4000" y="6217"/>
                    <a:pt x="3963" y="6217"/>
                  </a:cubicBezTo>
                  <a:cubicBezTo>
                    <a:pt x="3782" y="6217"/>
                    <a:pt x="3575" y="6351"/>
                    <a:pt x="3436" y="6601"/>
                  </a:cubicBezTo>
                  <a:lnTo>
                    <a:pt x="1902" y="9002"/>
                  </a:lnTo>
                  <a:cubicBezTo>
                    <a:pt x="1735" y="9269"/>
                    <a:pt x="1735" y="9536"/>
                    <a:pt x="1902" y="9636"/>
                  </a:cubicBezTo>
                  <a:lnTo>
                    <a:pt x="2369" y="9903"/>
                  </a:lnTo>
                  <a:cubicBezTo>
                    <a:pt x="2402" y="10003"/>
                    <a:pt x="2369" y="10137"/>
                    <a:pt x="2335" y="10237"/>
                  </a:cubicBezTo>
                  <a:cubicBezTo>
                    <a:pt x="1868" y="11171"/>
                    <a:pt x="1535" y="12171"/>
                    <a:pt x="1335" y="13205"/>
                  </a:cubicBezTo>
                  <a:cubicBezTo>
                    <a:pt x="1268" y="13406"/>
                    <a:pt x="1134" y="13606"/>
                    <a:pt x="968" y="13706"/>
                  </a:cubicBezTo>
                  <a:lnTo>
                    <a:pt x="434" y="14006"/>
                  </a:lnTo>
                  <a:cubicBezTo>
                    <a:pt x="167" y="14173"/>
                    <a:pt x="34" y="14440"/>
                    <a:pt x="0" y="14706"/>
                  </a:cubicBezTo>
                  <a:lnTo>
                    <a:pt x="0" y="16875"/>
                  </a:lnTo>
                  <a:cubicBezTo>
                    <a:pt x="0" y="17037"/>
                    <a:pt x="97" y="17135"/>
                    <a:pt x="234" y="17135"/>
                  </a:cubicBezTo>
                  <a:cubicBezTo>
                    <a:pt x="294" y="17135"/>
                    <a:pt x="363" y="17116"/>
                    <a:pt x="434" y="17075"/>
                  </a:cubicBezTo>
                  <a:lnTo>
                    <a:pt x="968" y="16775"/>
                  </a:lnTo>
                  <a:cubicBezTo>
                    <a:pt x="1031" y="16724"/>
                    <a:pt x="1095" y="16702"/>
                    <a:pt x="1151" y="16702"/>
                  </a:cubicBezTo>
                  <a:cubicBezTo>
                    <a:pt x="1242" y="16702"/>
                    <a:pt x="1314" y="16759"/>
                    <a:pt x="1335" y="16841"/>
                  </a:cubicBezTo>
                  <a:cubicBezTo>
                    <a:pt x="1501" y="17542"/>
                    <a:pt x="1835" y="18176"/>
                    <a:pt x="2335" y="18676"/>
                  </a:cubicBezTo>
                  <a:cubicBezTo>
                    <a:pt x="2435" y="18776"/>
                    <a:pt x="2402" y="18976"/>
                    <a:pt x="2269" y="19176"/>
                  </a:cubicBezTo>
                  <a:lnTo>
                    <a:pt x="1902" y="19777"/>
                  </a:lnTo>
                  <a:cubicBezTo>
                    <a:pt x="1735" y="20044"/>
                    <a:pt x="1735" y="20310"/>
                    <a:pt x="1902" y="20377"/>
                  </a:cubicBezTo>
                  <a:lnTo>
                    <a:pt x="4137" y="21678"/>
                  </a:lnTo>
                  <a:lnTo>
                    <a:pt x="4770" y="20377"/>
                  </a:lnTo>
                  <a:cubicBezTo>
                    <a:pt x="4837" y="20177"/>
                    <a:pt x="4870" y="19977"/>
                    <a:pt x="4870" y="19777"/>
                  </a:cubicBezTo>
                  <a:lnTo>
                    <a:pt x="4904" y="19777"/>
                  </a:lnTo>
                  <a:cubicBezTo>
                    <a:pt x="5704" y="19777"/>
                    <a:pt x="6538" y="19643"/>
                    <a:pt x="7306" y="19376"/>
                  </a:cubicBezTo>
                  <a:cubicBezTo>
                    <a:pt x="7347" y="19360"/>
                    <a:pt x="7387" y="19351"/>
                    <a:pt x="7423" y="19351"/>
                  </a:cubicBezTo>
                  <a:cubicBezTo>
                    <a:pt x="7531" y="19351"/>
                    <a:pt x="7606" y="19426"/>
                    <a:pt x="7606" y="19577"/>
                  </a:cubicBezTo>
                  <a:lnTo>
                    <a:pt x="7606" y="20110"/>
                  </a:lnTo>
                  <a:cubicBezTo>
                    <a:pt x="7606" y="20264"/>
                    <a:pt x="7692" y="20360"/>
                    <a:pt x="7818" y="20360"/>
                  </a:cubicBezTo>
                  <a:cubicBezTo>
                    <a:pt x="7884" y="20360"/>
                    <a:pt x="7960" y="20334"/>
                    <a:pt x="8039" y="20277"/>
                  </a:cubicBezTo>
                  <a:lnTo>
                    <a:pt x="10174" y="19043"/>
                  </a:lnTo>
                  <a:cubicBezTo>
                    <a:pt x="10441" y="18876"/>
                    <a:pt x="10608" y="18643"/>
                    <a:pt x="10641" y="18342"/>
                  </a:cubicBezTo>
                  <a:lnTo>
                    <a:pt x="10641" y="17842"/>
                  </a:lnTo>
                  <a:cubicBezTo>
                    <a:pt x="10641" y="17609"/>
                    <a:pt x="10741" y="17408"/>
                    <a:pt x="10941" y="17275"/>
                  </a:cubicBezTo>
                  <a:cubicBezTo>
                    <a:pt x="11809" y="16574"/>
                    <a:pt x="12609" y="15774"/>
                    <a:pt x="13343" y="14907"/>
                  </a:cubicBezTo>
                  <a:cubicBezTo>
                    <a:pt x="13455" y="14739"/>
                    <a:pt x="13614" y="14665"/>
                    <a:pt x="13741" y="14665"/>
                  </a:cubicBezTo>
                  <a:cubicBezTo>
                    <a:pt x="13765" y="14665"/>
                    <a:pt x="13789" y="14668"/>
                    <a:pt x="13810" y="14673"/>
                  </a:cubicBezTo>
                  <a:lnTo>
                    <a:pt x="14177" y="14840"/>
                  </a:lnTo>
                  <a:cubicBezTo>
                    <a:pt x="14202" y="14850"/>
                    <a:pt x="14230" y="14855"/>
                    <a:pt x="14260" y="14855"/>
                  </a:cubicBezTo>
                  <a:cubicBezTo>
                    <a:pt x="14431" y="14855"/>
                    <a:pt x="14669" y="14700"/>
                    <a:pt x="14811" y="14473"/>
                  </a:cubicBezTo>
                  <a:lnTo>
                    <a:pt x="16345" y="12071"/>
                  </a:lnTo>
                  <a:cubicBezTo>
                    <a:pt x="16512" y="11804"/>
                    <a:pt x="16512" y="11504"/>
                    <a:pt x="16345" y="11437"/>
                  </a:cubicBezTo>
                  <a:lnTo>
                    <a:pt x="15945" y="11271"/>
                  </a:lnTo>
                  <a:cubicBezTo>
                    <a:pt x="15845" y="11237"/>
                    <a:pt x="15812" y="11037"/>
                    <a:pt x="15912" y="10837"/>
                  </a:cubicBezTo>
                  <a:cubicBezTo>
                    <a:pt x="16345" y="9870"/>
                    <a:pt x="16679" y="8902"/>
                    <a:pt x="16912" y="7868"/>
                  </a:cubicBezTo>
                  <a:cubicBezTo>
                    <a:pt x="16946" y="7635"/>
                    <a:pt x="17079" y="7468"/>
                    <a:pt x="17279" y="7335"/>
                  </a:cubicBezTo>
                  <a:lnTo>
                    <a:pt x="17813" y="7034"/>
                  </a:lnTo>
                  <a:cubicBezTo>
                    <a:pt x="18047" y="6901"/>
                    <a:pt x="18180" y="6634"/>
                    <a:pt x="18213" y="6334"/>
                  </a:cubicBezTo>
                  <a:lnTo>
                    <a:pt x="18213" y="4199"/>
                  </a:lnTo>
                  <a:cubicBezTo>
                    <a:pt x="18236" y="4021"/>
                    <a:pt x="18154" y="3917"/>
                    <a:pt x="18028" y="3917"/>
                  </a:cubicBezTo>
                  <a:cubicBezTo>
                    <a:pt x="17965" y="3917"/>
                    <a:pt x="17891" y="3943"/>
                    <a:pt x="17813" y="3999"/>
                  </a:cubicBezTo>
                  <a:lnTo>
                    <a:pt x="17279" y="4299"/>
                  </a:lnTo>
                  <a:cubicBezTo>
                    <a:pt x="17204" y="4337"/>
                    <a:pt x="17139" y="4355"/>
                    <a:pt x="17084" y="4355"/>
                  </a:cubicBezTo>
                  <a:cubicBezTo>
                    <a:pt x="16993" y="4355"/>
                    <a:pt x="16933" y="4303"/>
                    <a:pt x="16912" y="4199"/>
                  </a:cubicBezTo>
                  <a:cubicBezTo>
                    <a:pt x="16746" y="3532"/>
                    <a:pt x="16379" y="2898"/>
                    <a:pt x="15912" y="2364"/>
                  </a:cubicBezTo>
                  <a:cubicBezTo>
                    <a:pt x="15812" y="2264"/>
                    <a:pt x="15845" y="2064"/>
                    <a:pt x="15945" y="1864"/>
                  </a:cubicBezTo>
                  <a:lnTo>
                    <a:pt x="16345" y="1297"/>
                  </a:lnTo>
                  <a:cubicBezTo>
                    <a:pt x="16512" y="1030"/>
                    <a:pt x="16512" y="730"/>
                    <a:pt x="16345" y="663"/>
                  </a:cubicBezTo>
                  <a:lnTo>
                    <a:pt x="14811" y="29"/>
                  </a:lnTo>
                  <a:cubicBezTo>
                    <a:pt x="14778" y="10"/>
                    <a:pt x="14740" y="0"/>
                    <a:pt x="146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4"/>
            <p:cNvSpPr/>
            <p:nvPr/>
          </p:nvSpPr>
          <p:spPr>
            <a:xfrm>
              <a:off x="3172425" y="1783850"/>
              <a:ext cx="456750" cy="541625"/>
            </a:xfrm>
            <a:custGeom>
              <a:rect b="b" l="l" r="r" t="t"/>
              <a:pathLst>
                <a:path extrusionOk="0" h="21665" w="18270">
                  <a:moveTo>
                    <a:pt x="11469" y="5141"/>
                  </a:moveTo>
                  <a:cubicBezTo>
                    <a:pt x="13009" y="5141"/>
                    <a:pt x="13985" y="6308"/>
                    <a:pt x="13777" y="8388"/>
                  </a:cubicBezTo>
                  <a:cubicBezTo>
                    <a:pt x="13511" y="10690"/>
                    <a:pt x="11776" y="13392"/>
                    <a:pt x="9641" y="14859"/>
                  </a:cubicBezTo>
                  <a:cubicBezTo>
                    <a:pt x="8603" y="15564"/>
                    <a:pt x="7624" y="15897"/>
                    <a:pt x="6804" y="15897"/>
                  </a:cubicBezTo>
                  <a:cubicBezTo>
                    <a:pt x="5409" y="15897"/>
                    <a:pt x="4471" y="14934"/>
                    <a:pt x="4471" y="13191"/>
                  </a:cubicBezTo>
                  <a:cubicBezTo>
                    <a:pt x="4471" y="10623"/>
                    <a:pt x="6572" y="7354"/>
                    <a:pt x="9141" y="5853"/>
                  </a:cubicBezTo>
                  <a:cubicBezTo>
                    <a:pt x="9992" y="5371"/>
                    <a:pt x="10786" y="5141"/>
                    <a:pt x="11469" y="5141"/>
                  </a:cubicBezTo>
                  <a:close/>
                  <a:moveTo>
                    <a:pt x="14762" y="1"/>
                  </a:moveTo>
                  <a:cubicBezTo>
                    <a:pt x="14591" y="1"/>
                    <a:pt x="14353" y="155"/>
                    <a:pt x="14211" y="382"/>
                  </a:cubicBezTo>
                  <a:lnTo>
                    <a:pt x="13844" y="983"/>
                  </a:lnTo>
                  <a:cubicBezTo>
                    <a:pt x="13744" y="1149"/>
                    <a:pt x="13577" y="1283"/>
                    <a:pt x="13377" y="1283"/>
                  </a:cubicBezTo>
                  <a:cubicBezTo>
                    <a:pt x="12843" y="1283"/>
                    <a:pt x="12310" y="1316"/>
                    <a:pt x="11776" y="1450"/>
                  </a:cubicBezTo>
                  <a:cubicBezTo>
                    <a:pt x="11509" y="1516"/>
                    <a:pt x="11242" y="1583"/>
                    <a:pt x="10942" y="1683"/>
                  </a:cubicBezTo>
                  <a:cubicBezTo>
                    <a:pt x="10900" y="1700"/>
                    <a:pt x="10861" y="1708"/>
                    <a:pt x="10825" y="1708"/>
                  </a:cubicBezTo>
                  <a:cubicBezTo>
                    <a:pt x="10717" y="1708"/>
                    <a:pt x="10642" y="1633"/>
                    <a:pt x="10642" y="1483"/>
                  </a:cubicBezTo>
                  <a:lnTo>
                    <a:pt x="10642" y="949"/>
                  </a:lnTo>
                  <a:cubicBezTo>
                    <a:pt x="10675" y="849"/>
                    <a:pt x="10609" y="782"/>
                    <a:pt x="10542" y="716"/>
                  </a:cubicBezTo>
                  <a:cubicBezTo>
                    <a:pt x="10408" y="716"/>
                    <a:pt x="10308" y="716"/>
                    <a:pt x="10208" y="782"/>
                  </a:cubicBezTo>
                  <a:lnTo>
                    <a:pt x="8040" y="2017"/>
                  </a:lnTo>
                  <a:cubicBezTo>
                    <a:pt x="7807" y="2183"/>
                    <a:pt x="7640" y="2450"/>
                    <a:pt x="7606" y="2717"/>
                  </a:cubicBezTo>
                  <a:lnTo>
                    <a:pt x="7606" y="3218"/>
                  </a:lnTo>
                  <a:cubicBezTo>
                    <a:pt x="7573" y="3418"/>
                    <a:pt x="7473" y="3618"/>
                    <a:pt x="7306" y="3751"/>
                  </a:cubicBezTo>
                  <a:cubicBezTo>
                    <a:pt x="6439" y="4485"/>
                    <a:pt x="5638" y="5252"/>
                    <a:pt x="4904" y="6153"/>
                  </a:cubicBezTo>
                  <a:cubicBezTo>
                    <a:pt x="4800" y="6284"/>
                    <a:pt x="4653" y="6374"/>
                    <a:pt x="4531" y="6374"/>
                  </a:cubicBezTo>
                  <a:cubicBezTo>
                    <a:pt x="4498" y="6374"/>
                    <a:pt x="4466" y="6367"/>
                    <a:pt x="4437" y="6353"/>
                  </a:cubicBezTo>
                  <a:lnTo>
                    <a:pt x="4071" y="6220"/>
                  </a:lnTo>
                  <a:cubicBezTo>
                    <a:pt x="4037" y="6200"/>
                    <a:pt x="3998" y="6190"/>
                    <a:pt x="3957" y="6190"/>
                  </a:cubicBezTo>
                  <a:cubicBezTo>
                    <a:pt x="3789" y="6190"/>
                    <a:pt x="3570" y="6340"/>
                    <a:pt x="3437" y="6553"/>
                  </a:cubicBezTo>
                  <a:lnTo>
                    <a:pt x="1902" y="8988"/>
                  </a:lnTo>
                  <a:cubicBezTo>
                    <a:pt x="1736" y="9255"/>
                    <a:pt x="1736" y="9522"/>
                    <a:pt x="1902" y="9589"/>
                  </a:cubicBezTo>
                  <a:lnTo>
                    <a:pt x="2369" y="9856"/>
                  </a:lnTo>
                  <a:cubicBezTo>
                    <a:pt x="2403" y="9989"/>
                    <a:pt x="2369" y="10123"/>
                    <a:pt x="2336" y="10223"/>
                  </a:cubicBezTo>
                  <a:cubicBezTo>
                    <a:pt x="1869" y="11157"/>
                    <a:pt x="1569" y="12157"/>
                    <a:pt x="1335" y="13191"/>
                  </a:cubicBezTo>
                  <a:cubicBezTo>
                    <a:pt x="1269" y="13392"/>
                    <a:pt x="1135" y="13592"/>
                    <a:pt x="968" y="13692"/>
                  </a:cubicBezTo>
                  <a:lnTo>
                    <a:pt x="435" y="13992"/>
                  </a:lnTo>
                  <a:cubicBezTo>
                    <a:pt x="201" y="14159"/>
                    <a:pt x="34" y="14426"/>
                    <a:pt x="1" y="14692"/>
                  </a:cubicBezTo>
                  <a:lnTo>
                    <a:pt x="1" y="16861"/>
                  </a:lnTo>
                  <a:cubicBezTo>
                    <a:pt x="1" y="17023"/>
                    <a:pt x="97" y="17121"/>
                    <a:pt x="235" y="17121"/>
                  </a:cubicBezTo>
                  <a:cubicBezTo>
                    <a:pt x="295" y="17121"/>
                    <a:pt x="363" y="17102"/>
                    <a:pt x="435" y="17061"/>
                  </a:cubicBezTo>
                  <a:lnTo>
                    <a:pt x="968" y="16727"/>
                  </a:lnTo>
                  <a:cubicBezTo>
                    <a:pt x="1024" y="16694"/>
                    <a:pt x="1080" y="16679"/>
                    <a:pt x="1130" y="16679"/>
                  </a:cubicBezTo>
                  <a:cubicBezTo>
                    <a:pt x="1231" y="16679"/>
                    <a:pt x="1313" y="16738"/>
                    <a:pt x="1335" y="16827"/>
                  </a:cubicBezTo>
                  <a:cubicBezTo>
                    <a:pt x="1502" y="17528"/>
                    <a:pt x="1836" y="18128"/>
                    <a:pt x="2336" y="18662"/>
                  </a:cubicBezTo>
                  <a:cubicBezTo>
                    <a:pt x="2436" y="18762"/>
                    <a:pt x="2403" y="18962"/>
                    <a:pt x="2269" y="19162"/>
                  </a:cubicBezTo>
                  <a:lnTo>
                    <a:pt x="1902" y="19763"/>
                  </a:lnTo>
                  <a:cubicBezTo>
                    <a:pt x="1736" y="20030"/>
                    <a:pt x="1736" y="20296"/>
                    <a:pt x="1902" y="20363"/>
                  </a:cubicBezTo>
                  <a:lnTo>
                    <a:pt x="4137" y="21664"/>
                  </a:lnTo>
                  <a:lnTo>
                    <a:pt x="4804" y="20363"/>
                  </a:lnTo>
                  <a:cubicBezTo>
                    <a:pt x="4838" y="20163"/>
                    <a:pt x="4871" y="19963"/>
                    <a:pt x="4871" y="19763"/>
                  </a:cubicBezTo>
                  <a:lnTo>
                    <a:pt x="4938" y="19763"/>
                  </a:lnTo>
                  <a:cubicBezTo>
                    <a:pt x="5738" y="19763"/>
                    <a:pt x="6572" y="19629"/>
                    <a:pt x="7340" y="19362"/>
                  </a:cubicBezTo>
                  <a:cubicBezTo>
                    <a:pt x="7381" y="19346"/>
                    <a:pt x="7421" y="19337"/>
                    <a:pt x="7457" y="19337"/>
                  </a:cubicBezTo>
                  <a:cubicBezTo>
                    <a:pt x="7565" y="19337"/>
                    <a:pt x="7640" y="19412"/>
                    <a:pt x="7640" y="19563"/>
                  </a:cubicBezTo>
                  <a:lnTo>
                    <a:pt x="7640" y="20096"/>
                  </a:lnTo>
                  <a:cubicBezTo>
                    <a:pt x="7640" y="20250"/>
                    <a:pt x="7726" y="20331"/>
                    <a:pt x="7852" y="20331"/>
                  </a:cubicBezTo>
                  <a:cubicBezTo>
                    <a:pt x="7917" y="20331"/>
                    <a:pt x="7993" y="20309"/>
                    <a:pt x="8073" y="20263"/>
                  </a:cubicBezTo>
                  <a:lnTo>
                    <a:pt x="10242" y="19029"/>
                  </a:lnTo>
                  <a:cubicBezTo>
                    <a:pt x="10475" y="18862"/>
                    <a:pt x="10642" y="18629"/>
                    <a:pt x="10675" y="18328"/>
                  </a:cubicBezTo>
                  <a:lnTo>
                    <a:pt x="10675" y="17828"/>
                  </a:lnTo>
                  <a:cubicBezTo>
                    <a:pt x="10709" y="17595"/>
                    <a:pt x="10809" y="17394"/>
                    <a:pt x="10975" y="17261"/>
                  </a:cubicBezTo>
                  <a:cubicBezTo>
                    <a:pt x="11843" y="16560"/>
                    <a:pt x="12643" y="15760"/>
                    <a:pt x="13377" y="14893"/>
                  </a:cubicBezTo>
                  <a:cubicBezTo>
                    <a:pt x="13493" y="14747"/>
                    <a:pt x="13660" y="14653"/>
                    <a:pt x="13789" y="14653"/>
                  </a:cubicBezTo>
                  <a:cubicBezTo>
                    <a:pt x="13809" y="14653"/>
                    <a:pt x="13827" y="14655"/>
                    <a:pt x="13844" y="14659"/>
                  </a:cubicBezTo>
                  <a:lnTo>
                    <a:pt x="14211" y="14826"/>
                  </a:lnTo>
                  <a:cubicBezTo>
                    <a:pt x="14236" y="14836"/>
                    <a:pt x="14264" y="14841"/>
                    <a:pt x="14294" y="14841"/>
                  </a:cubicBezTo>
                  <a:cubicBezTo>
                    <a:pt x="14465" y="14841"/>
                    <a:pt x="14703" y="14686"/>
                    <a:pt x="14845" y="14459"/>
                  </a:cubicBezTo>
                  <a:lnTo>
                    <a:pt x="16346" y="12057"/>
                  </a:lnTo>
                  <a:cubicBezTo>
                    <a:pt x="16546" y="11790"/>
                    <a:pt x="16546" y="11490"/>
                    <a:pt x="16346" y="11423"/>
                  </a:cubicBezTo>
                  <a:lnTo>
                    <a:pt x="16012" y="11290"/>
                  </a:lnTo>
                  <a:cubicBezTo>
                    <a:pt x="15879" y="11223"/>
                    <a:pt x="15846" y="11023"/>
                    <a:pt x="15946" y="10823"/>
                  </a:cubicBezTo>
                  <a:cubicBezTo>
                    <a:pt x="16379" y="9889"/>
                    <a:pt x="16713" y="8888"/>
                    <a:pt x="16946" y="7854"/>
                  </a:cubicBezTo>
                  <a:cubicBezTo>
                    <a:pt x="16980" y="7654"/>
                    <a:pt x="17113" y="7454"/>
                    <a:pt x="17313" y="7354"/>
                  </a:cubicBezTo>
                  <a:lnTo>
                    <a:pt x="17847" y="7020"/>
                  </a:lnTo>
                  <a:cubicBezTo>
                    <a:pt x="18081" y="6887"/>
                    <a:pt x="18214" y="6620"/>
                    <a:pt x="18247" y="6353"/>
                  </a:cubicBezTo>
                  <a:lnTo>
                    <a:pt x="18247" y="4185"/>
                  </a:lnTo>
                  <a:cubicBezTo>
                    <a:pt x="18270" y="4007"/>
                    <a:pt x="18188" y="3903"/>
                    <a:pt x="18062" y="3903"/>
                  </a:cubicBezTo>
                  <a:cubicBezTo>
                    <a:pt x="17999" y="3903"/>
                    <a:pt x="17925" y="3929"/>
                    <a:pt x="17847" y="3985"/>
                  </a:cubicBezTo>
                  <a:lnTo>
                    <a:pt x="17313" y="4285"/>
                  </a:lnTo>
                  <a:cubicBezTo>
                    <a:pt x="17238" y="4323"/>
                    <a:pt x="17173" y="4341"/>
                    <a:pt x="17118" y="4341"/>
                  </a:cubicBezTo>
                  <a:cubicBezTo>
                    <a:pt x="17027" y="4341"/>
                    <a:pt x="16967" y="4289"/>
                    <a:pt x="16946" y="4185"/>
                  </a:cubicBezTo>
                  <a:cubicBezTo>
                    <a:pt x="16746" y="3518"/>
                    <a:pt x="16413" y="2884"/>
                    <a:pt x="15946" y="2384"/>
                  </a:cubicBezTo>
                  <a:cubicBezTo>
                    <a:pt x="15846" y="2284"/>
                    <a:pt x="15879" y="2083"/>
                    <a:pt x="16012" y="1883"/>
                  </a:cubicBezTo>
                  <a:lnTo>
                    <a:pt x="16379" y="1283"/>
                  </a:lnTo>
                  <a:cubicBezTo>
                    <a:pt x="16546" y="1016"/>
                    <a:pt x="16546" y="749"/>
                    <a:pt x="16379" y="682"/>
                  </a:cubicBezTo>
                  <a:lnTo>
                    <a:pt x="14845" y="15"/>
                  </a:lnTo>
                  <a:cubicBezTo>
                    <a:pt x="14820" y="5"/>
                    <a:pt x="14792" y="1"/>
                    <a:pt x="1476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4"/>
            <p:cNvSpPr/>
            <p:nvPr/>
          </p:nvSpPr>
          <p:spPr>
            <a:xfrm>
              <a:off x="3365075" y="2289575"/>
              <a:ext cx="58400" cy="34225"/>
            </a:xfrm>
            <a:custGeom>
              <a:rect b="b" l="l" r="r" t="t"/>
              <a:pathLst>
                <a:path extrusionOk="0" h="1369" w="2336">
                  <a:moveTo>
                    <a:pt x="1168" y="1"/>
                  </a:moveTo>
                  <a:lnTo>
                    <a:pt x="0" y="67"/>
                  </a:lnTo>
                  <a:lnTo>
                    <a:pt x="2269" y="1368"/>
                  </a:lnTo>
                  <a:lnTo>
                    <a:pt x="2335" y="168"/>
                  </a:lnTo>
                  <a:lnTo>
                    <a:pt x="116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4"/>
            <p:cNvSpPr/>
            <p:nvPr/>
          </p:nvSpPr>
          <p:spPr>
            <a:xfrm>
              <a:off x="3228825" y="1816375"/>
              <a:ext cx="456500" cy="526125"/>
            </a:xfrm>
            <a:custGeom>
              <a:rect b="b" l="l" r="r" t="t"/>
              <a:pathLst>
                <a:path extrusionOk="0" h="21045" w="18260">
                  <a:moveTo>
                    <a:pt x="11450" y="5126"/>
                  </a:moveTo>
                  <a:cubicBezTo>
                    <a:pt x="12989" y="5126"/>
                    <a:pt x="13964" y="6309"/>
                    <a:pt x="13756" y="8388"/>
                  </a:cubicBezTo>
                  <a:cubicBezTo>
                    <a:pt x="13490" y="10656"/>
                    <a:pt x="11788" y="13391"/>
                    <a:pt x="9653" y="14859"/>
                  </a:cubicBezTo>
                  <a:cubicBezTo>
                    <a:pt x="8622" y="15559"/>
                    <a:pt x="7649" y="15889"/>
                    <a:pt x="6831" y="15889"/>
                  </a:cubicBezTo>
                  <a:cubicBezTo>
                    <a:pt x="5428" y="15889"/>
                    <a:pt x="4483" y="14919"/>
                    <a:pt x="4483" y="13191"/>
                  </a:cubicBezTo>
                  <a:cubicBezTo>
                    <a:pt x="4483" y="10623"/>
                    <a:pt x="6551" y="7354"/>
                    <a:pt x="9120" y="5853"/>
                  </a:cubicBezTo>
                  <a:cubicBezTo>
                    <a:pt x="9972" y="5360"/>
                    <a:pt x="10767" y="5126"/>
                    <a:pt x="11450" y="5126"/>
                  </a:cubicBezTo>
                  <a:close/>
                  <a:moveTo>
                    <a:pt x="14710" y="0"/>
                  </a:moveTo>
                  <a:cubicBezTo>
                    <a:pt x="14546" y="0"/>
                    <a:pt x="14332" y="155"/>
                    <a:pt x="14190" y="382"/>
                  </a:cubicBezTo>
                  <a:lnTo>
                    <a:pt x="13823" y="949"/>
                  </a:lnTo>
                  <a:cubicBezTo>
                    <a:pt x="13723" y="1149"/>
                    <a:pt x="13523" y="1249"/>
                    <a:pt x="13323" y="1283"/>
                  </a:cubicBezTo>
                  <a:cubicBezTo>
                    <a:pt x="13243" y="1279"/>
                    <a:pt x="13162" y="1278"/>
                    <a:pt x="13082" y="1278"/>
                  </a:cubicBezTo>
                  <a:cubicBezTo>
                    <a:pt x="12356" y="1278"/>
                    <a:pt x="11612" y="1413"/>
                    <a:pt x="10921" y="1683"/>
                  </a:cubicBezTo>
                  <a:cubicBezTo>
                    <a:pt x="10879" y="1700"/>
                    <a:pt x="10840" y="1708"/>
                    <a:pt x="10804" y="1708"/>
                  </a:cubicBezTo>
                  <a:cubicBezTo>
                    <a:pt x="10696" y="1708"/>
                    <a:pt x="10621" y="1633"/>
                    <a:pt x="10621" y="1483"/>
                  </a:cubicBezTo>
                  <a:lnTo>
                    <a:pt x="10621" y="949"/>
                  </a:lnTo>
                  <a:cubicBezTo>
                    <a:pt x="10621" y="796"/>
                    <a:pt x="10534" y="714"/>
                    <a:pt x="10418" y="714"/>
                  </a:cubicBezTo>
                  <a:cubicBezTo>
                    <a:pt x="10358" y="714"/>
                    <a:pt x="10289" y="737"/>
                    <a:pt x="10221" y="782"/>
                  </a:cubicBezTo>
                  <a:lnTo>
                    <a:pt x="8052" y="2017"/>
                  </a:lnTo>
                  <a:cubicBezTo>
                    <a:pt x="7819" y="2183"/>
                    <a:pt x="7652" y="2417"/>
                    <a:pt x="7619" y="2717"/>
                  </a:cubicBezTo>
                  <a:lnTo>
                    <a:pt x="7619" y="3251"/>
                  </a:lnTo>
                  <a:cubicBezTo>
                    <a:pt x="7619" y="3451"/>
                    <a:pt x="7485" y="3651"/>
                    <a:pt x="7318" y="3785"/>
                  </a:cubicBezTo>
                  <a:cubicBezTo>
                    <a:pt x="6451" y="4485"/>
                    <a:pt x="5651" y="5286"/>
                    <a:pt x="4917" y="6153"/>
                  </a:cubicBezTo>
                  <a:cubicBezTo>
                    <a:pt x="4811" y="6311"/>
                    <a:pt x="4664" y="6407"/>
                    <a:pt x="4541" y="6407"/>
                  </a:cubicBezTo>
                  <a:cubicBezTo>
                    <a:pt x="4508" y="6407"/>
                    <a:pt x="4478" y="6400"/>
                    <a:pt x="4450" y="6386"/>
                  </a:cubicBezTo>
                  <a:lnTo>
                    <a:pt x="4083" y="6220"/>
                  </a:lnTo>
                  <a:cubicBezTo>
                    <a:pt x="4058" y="6210"/>
                    <a:pt x="4030" y="6205"/>
                    <a:pt x="4000" y="6205"/>
                  </a:cubicBezTo>
                  <a:cubicBezTo>
                    <a:pt x="3829" y="6205"/>
                    <a:pt x="3591" y="6360"/>
                    <a:pt x="3449" y="6587"/>
                  </a:cubicBezTo>
                  <a:lnTo>
                    <a:pt x="1915" y="9022"/>
                  </a:lnTo>
                  <a:cubicBezTo>
                    <a:pt x="1748" y="9289"/>
                    <a:pt x="1748" y="9555"/>
                    <a:pt x="1915" y="9622"/>
                  </a:cubicBezTo>
                  <a:lnTo>
                    <a:pt x="2282" y="9789"/>
                  </a:lnTo>
                  <a:cubicBezTo>
                    <a:pt x="2415" y="9856"/>
                    <a:pt x="2448" y="10022"/>
                    <a:pt x="2348" y="10223"/>
                  </a:cubicBezTo>
                  <a:cubicBezTo>
                    <a:pt x="1915" y="11190"/>
                    <a:pt x="1581" y="12191"/>
                    <a:pt x="1348" y="13225"/>
                  </a:cubicBezTo>
                  <a:cubicBezTo>
                    <a:pt x="1314" y="13425"/>
                    <a:pt x="1181" y="13592"/>
                    <a:pt x="981" y="13725"/>
                  </a:cubicBezTo>
                  <a:lnTo>
                    <a:pt x="447" y="14025"/>
                  </a:lnTo>
                  <a:cubicBezTo>
                    <a:pt x="213" y="14192"/>
                    <a:pt x="47" y="14426"/>
                    <a:pt x="47" y="14726"/>
                  </a:cubicBezTo>
                  <a:lnTo>
                    <a:pt x="47" y="16894"/>
                  </a:lnTo>
                  <a:cubicBezTo>
                    <a:pt x="1" y="17031"/>
                    <a:pt x="81" y="17121"/>
                    <a:pt x="222" y="17121"/>
                  </a:cubicBezTo>
                  <a:cubicBezTo>
                    <a:pt x="286" y="17121"/>
                    <a:pt x="363" y="17103"/>
                    <a:pt x="447" y="17061"/>
                  </a:cubicBezTo>
                  <a:lnTo>
                    <a:pt x="947" y="16761"/>
                  </a:lnTo>
                  <a:cubicBezTo>
                    <a:pt x="1026" y="16721"/>
                    <a:pt x="1095" y="16702"/>
                    <a:pt x="1153" y="16702"/>
                  </a:cubicBezTo>
                  <a:cubicBezTo>
                    <a:pt x="1242" y="16702"/>
                    <a:pt x="1307" y="16746"/>
                    <a:pt x="1348" y="16827"/>
                  </a:cubicBezTo>
                  <a:cubicBezTo>
                    <a:pt x="1514" y="17528"/>
                    <a:pt x="1848" y="18162"/>
                    <a:pt x="2315" y="18662"/>
                  </a:cubicBezTo>
                  <a:cubicBezTo>
                    <a:pt x="2415" y="18762"/>
                    <a:pt x="2415" y="18962"/>
                    <a:pt x="2282" y="19162"/>
                  </a:cubicBezTo>
                  <a:lnTo>
                    <a:pt x="1881" y="19763"/>
                  </a:lnTo>
                  <a:cubicBezTo>
                    <a:pt x="1714" y="20030"/>
                    <a:pt x="1714" y="20296"/>
                    <a:pt x="1881" y="20363"/>
                  </a:cubicBezTo>
                  <a:lnTo>
                    <a:pt x="3449" y="21030"/>
                  </a:lnTo>
                  <a:cubicBezTo>
                    <a:pt x="3474" y="21040"/>
                    <a:pt x="3501" y="21045"/>
                    <a:pt x="3530" y="21045"/>
                  </a:cubicBezTo>
                  <a:cubicBezTo>
                    <a:pt x="3693" y="21045"/>
                    <a:pt x="3908" y="20890"/>
                    <a:pt x="4049" y="20663"/>
                  </a:cubicBezTo>
                  <a:lnTo>
                    <a:pt x="4416" y="20063"/>
                  </a:lnTo>
                  <a:cubicBezTo>
                    <a:pt x="4516" y="19896"/>
                    <a:pt x="4683" y="19763"/>
                    <a:pt x="4883" y="19763"/>
                  </a:cubicBezTo>
                  <a:cubicBezTo>
                    <a:pt x="5717" y="19763"/>
                    <a:pt x="6551" y="19629"/>
                    <a:pt x="7285" y="19329"/>
                  </a:cubicBezTo>
                  <a:cubicBezTo>
                    <a:pt x="7328" y="19315"/>
                    <a:pt x="7366" y="19308"/>
                    <a:pt x="7400" y="19308"/>
                  </a:cubicBezTo>
                  <a:cubicBezTo>
                    <a:pt x="7523" y="19308"/>
                    <a:pt x="7585" y="19398"/>
                    <a:pt x="7585" y="19529"/>
                  </a:cubicBezTo>
                  <a:lnTo>
                    <a:pt x="7585" y="20063"/>
                  </a:lnTo>
                  <a:cubicBezTo>
                    <a:pt x="7585" y="20225"/>
                    <a:pt x="7682" y="20323"/>
                    <a:pt x="7819" y="20323"/>
                  </a:cubicBezTo>
                  <a:cubicBezTo>
                    <a:pt x="7879" y="20323"/>
                    <a:pt x="7948" y="20304"/>
                    <a:pt x="8019" y="20263"/>
                  </a:cubicBezTo>
                  <a:lnTo>
                    <a:pt x="10187" y="18995"/>
                  </a:lnTo>
                  <a:cubicBezTo>
                    <a:pt x="10421" y="18829"/>
                    <a:pt x="10587" y="18595"/>
                    <a:pt x="10587" y="18295"/>
                  </a:cubicBezTo>
                  <a:lnTo>
                    <a:pt x="10587" y="17761"/>
                  </a:lnTo>
                  <a:cubicBezTo>
                    <a:pt x="10621" y="17561"/>
                    <a:pt x="10721" y="17361"/>
                    <a:pt x="10888" y="17228"/>
                  </a:cubicBezTo>
                  <a:cubicBezTo>
                    <a:pt x="11788" y="16527"/>
                    <a:pt x="12589" y="15726"/>
                    <a:pt x="13289" y="14859"/>
                  </a:cubicBezTo>
                  <a:cubicBezTo>
                    <a:pt x="13429" y="14691"/>
                    <a:pt x="13592" y="14617"/>
                    <a:pt x="13720" y="14617"/>
                  </a:cubicBezTo>
                  <a:cubicBezTo>
                    <a:pt x="13745" y="14617"/>
                    <a:pt x="13768" y="14620"/>
                    <a:pt x="13790" y="14626"/>
                  </a:cubicBezTo>
                  <a:lnTo>
                    <a:pt x="14157" y="14792"/>
                  </a:lnTo>
                  <a:cubicBezTo>
                    <a:pt x="14182" y="14802"/>
                    <a:pt x="14209" y="14807"/>
                    <a:pt x="14237" y="14807"/>
                  </a:cubicBezTo>
                  <a:cubicBezTo>
                    <a:pt x="14401" y="14807"/>
                    <a:pt x="14615" y="14653"/>
                    <a:pt x="14757" y="14426"/>
                  </a:cubicBezTo>
                  <a:lnTo>
                    <a:pt x="16292" y="12024"/>
                  </a:lnTo>
                  <a:cubicBezTo>
                    <a:pt x="16492" y="11757"/>
                    <a:pt x="16492" y="11457"/>
                    <a:pt x="16292" y="11390"/>
                  </a:cubicBezTo>
                  <a:lnTo>
                    <a:pt x="15925" y="11223"/>
                  </a:lnTo>
                  <a:cubicBezTo>
                    <a:pt x="15791" y="11190"/>
                    <a:pt x="15791" y="10990"/>
                    <a:pt x="15891" y="10790"/>
                  </a:cubicBezTo>
                  <a:cubicBezTo>
                    <a:pt x="16325" y="9822"/>
                    <a:pt x="16658" y="8822"/>
                    <a:pt x="16892" y="7821"/>
                  </a:cubicBezTo>
                  <a:cubicBezTo>
                    <a:pt x="16959" y="7621"/>
                    <a:pt x="17092" y="7454"/>
                    <a:pt x="17292" y="7354"/>
                  </a:cubicBezTo>
                  <a:lnTo>
                    <a:pt x="17793" y="7020"/>
                  </a:lnTo>
                  <a:cubicBezTo>
                    <a:pt x="18059" y="6887"/>
                    <a:pt x="18226" y="6620"/>
                    <a:pt x="18260" y="6353"/>
                  </a:cubicBezTo>
                  <a:lnTo>
                    <a:pt x="18260" y="4185"/>
                  </a:lnTo>
                  <a:cubicBezTo>
                    <a:pt x="18260" y="4007"/>
                    <a:pt x="18171" y="3918"/>
                    <a:pt x="18032" y="3918"/>
                  </a:cubicBezTo>
                  <a:cubicBezTo>
                    <a:pt x="17963" y="3918"/>
                    <a:pt x="17882" y="3940"/>
                    <a:pt x="17793" y="3985"/>
                  </a:cubicBezTo>
                  <a:lnTo>
                    <a:pt x="17292" y="4285"/>
                  </a:lnTo>
                  <a:cubicBezTo>
                    <a:pt x="17213" y="4324"/>
                    <a:pt x="17145" y="4343"/>
                    <a:pt x="17087" y="4343"/>
                  </a:cubicBezTo>
                  <a:cubicBezTo>
                    <a:pt x="16997" y="4343"/>
                    <a:pt x="16932" y="4299"/>
                    <a:pt x="16892" y="4218"/>
                  </a:cubicBezTo>
                  <a:cubicBezTo>
                    <a:pt x="16725" y="3518"/>
                    <a:pt x="16392" y="2884"/>
                    <a:pt x="15925" y="2384"/>
                  </a:cubicBezTo>
                  <a:cubicBezTo>
                    <a:pt x="15825" y="2283"/>
                    <a:pt x="15825" y="2083"/>
                    <a:pt x="15958" y="1883"/>
                  </a:cubicBezTo>
                  <a:lnTo>
                    <a:pt x="16325" y="1283"/>
                  </a:lnTo>
                  <a:cubicBezTo>
                    <a:pt x="16492" y="1016"/>
                    <a:pt x="16492" y="749"/>
                    <a:pt x="16325" y="682"/>
                  </a:cubicBezTo>
                  <a:lnTo>
                    <a:pt x="14790" y="15"/>
                  </a:lnTo>
                  <a:cubicBezTo>
                    <a:pt x="14766" y="5"/>
                    <a:pt x="14738" y="0"/>
                    <a:pt x="14710"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4"/>
            <p:cNvSpPr/>
            <p:nvPr/>
          </p:nvSpPr>
          <p:spPr>
            <a:xfrm>
              <a:off x="3172425" y="2139475"/>
              <a:ext cx="62575" cy="104275"/>
            </a:xfrm>
            <a:custGeom>
              <a:rect b="b" l="l" r="r" t="t"/>
              <a:pathLst>
                <a:path extrusionOk="0" h="4171" w="2503">
                  <a:moveTo>
                    <a:pt x="234" y="0"/>
                  </a:moveTo>
                  <a:cubicBezTo>
                    <a:pt x="101" y="134"/>
                    <a:pt x="34" y="301"/>
                    <a:pt x="34" y="501"/>
                  </a:cubicBezTo>
                  <a:lnTo>
                    <a:pt x="34" y="2669"/>
                  </a:lnTo>
                  <a:cubicBezTo>
                    <a:pt x="1" y="2736"/>
                    <a:pt x="34" y="2769"/>
                    <a:pt x="68" y="2836"/>
                  </a:cubicBezTo>
                  <a:lnTo>
                    <a:pt x="134" y="2903"/>
                  </a:lnTo>
                  <a:lnTo>
                    <a:pt x="168" y="2903"/>
                  </a:lnTo>
                  <a:lnTo>
                    <a:pt x="1936" y="3903"/>
                  </a:lnTo>
                  <a:lnTo>
                    <a:pt x="2336" y="4170"/>
                  </a:lnTo>
                  <a:cubicBezTo>
                    <a:pt x="2269" y="4103"/>
                    <a:pt x="2236" y="4037"/>
                    <a:pt x="2236" y="3937"/>
                  </a:cubicBezTo>
                  <a:lnTo>
                    <a:pt x="2269" y="1802"/>
                  </a:lnTo>
                  <a:cubicBezTo>
                    <a:pt x="2269" y="1602"/>
                    <a:pt x="2369" y="1435"/>
                    <a:pt x="2503" y="1268"/>
                  </a:cubicBezTo>
                  <a:lnTo>
                    <a:pt x="234"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4"/>
            <p:cNvSpPr/>
            <p:nvPr/>
          </p:nvSpPr>
          <p:spPr>
            <a:xfrm>
              <a:off x="3366750" y="1801175"/>
              <a:ext cx="125100" cy="72300"/>
            </a:xfrm>
            <a:custGeom>
              <a:rect b="b" l="l" r="r" t="t"/>
              <a:pathLst>
                <a:path extrusionOk="0" h="2892" w="5004">
                  <a:moveTo>
                    <a:pt x="2632" y="1"/>
                  </a:moveTo>
                  <a:cubicBezTo>
                    <a:pt x="2564" y="1"/>
                    <a:pt x="2494" y="17"/>
                    <a:pt x="2435" y="56"/>
                  </a:cubicBezTo>
                  <a:lnTo>
                    <a:pt x="300" y="1324"/>
                  </a:lnTo>
                  <a:cubicBezTo>
                    <a:pt x="167" y="1390"/>
                    <a:pt x="67" y="1490"/>
                    <a:pt x="0" y="1591"/>
                  </a:cubicBezTo>
                  <a:lnTo>
                    <a:pt x="2235" y="2891"/>
                  </a:lnTo>
                  <a:cubicBezTo>
                    <a:pt x="2302" y="2791"/>
                    <a:pt x="2402" y="2691"/>
                    <a:pt x="2535" y="2591"/>
                  </a:cubicBezTo>
                  <a:lnTo>
                    <a:pt x="4704" y="1357"/>
                  </a:lnTo>
                  <a:cubicBezTo>
                    <a:pt x="4770" y="1290"/>
                    <a:pt x="4904" y="1290"/>
                    <a:pt x="5004" y="1290"/>
                  </a:cubicBezTo>
                  <a:lnTo>
                    <a:pt x="4003" y="757"/>
                  </a:lnTo>
                  <a:lnTo>
                    <a:pt x="2802" y="56"/>
                  </a:lnTo>
                  <a:lnTo>
                    <a:pt x="2769" y="23"/>
                  </a:lnTo>
                  <a:cubicBezTo>
                    <a:pt x="2727" y="9"/>
                    <a:pt x="2680" y="1"/>
                    <a:pt x="263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4"/>
            <p:cNvSpPr/>
            <p:nvPr/>
          </p:nvSpPr>
          <p:spPr>
            <a:xfrm>
              <a:off x="3274175" y="1937675"/>
              <a:ext cx="77575" cy="38175"/>
            </a:xfrm>
            <a:custGeom>
              <a:rect b="b" l="l" r="r" t="t"/>
              <a:pathLst>
                <a:path extrusionOk="0" h="1527" w="3103">
                  <a:moveTo>
                    <a:pt x="834" y="0"/>
                  </a:moveTo>
                  <a:cubicBezTo>
                    <a:pt x="718" y="145"/>
                    <a:pt x="551" y="240"/>
                    <a:pt x="422" y="240"/>
                  </a:cubicBezTo>
                  <a:cubicBezTo>
                    <a:pt x="403" y="240"/>
                    <a:pt x="385" y="238"/>
                    <a:pt x="367" y="234"/>
                  </a:cubicBezTo>
                  <a:lnTo>
                    <a:pt x="1" y="67"/>
                  </a:lnTo>
                  <a:lnTo>
                    <a:pt x="1" y="67"/>
                  </a:lnTo>
                  <a:lnTo>
                    <a:pt x="2235" y="1368"/>
                  </a:lnTo>
                  <a:lnTo>
                    <a:pt x="2602" y="1501"/>
                  </a:lnTo>
                  <a:cubicBezTo>
                    <a:pt x="2637" y="1518"/>
                    <a:pt x="2674" y="1527"/>
                    <a:pt x="2711" y="1527"/>
                  </a:cubicBezTo>
                  <a:cubicBezTo>
                    <a:pt x="2820" y="1527"/>
                    <a:pt x="2937" y="1458"/>
                    <a:pt x="3036" y="1334"/>
                  </a:cubicBezTo>
                  <a:lnTo>
                    <a:pt x="3103" y="1301"/>
                  </a:lnTo>
                  <a:lnTo>
                    <a:pt x="834"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4"/>
            <p:cNvSpPr/>
            <p:nvPr/>
          </p:nvSpPr>
          <p:spPr>
            <a:xfrm>
              <a:off x="3506850" y="1783800"/>
              <a:ext cx="92575" cy="63825"/>
            </a:xfrm>
            <a:custGeom>
              <a:rect b="b" l="l" r="r" t="t"/>
              <a:pathLst>
                <a:path extrusionOk="0" h="2553" w="3703">
                  <a:moveTo>
                    <a:pt x="3698" y="1316"/>
                  </a:moveTo>
                  <a:lnTo>
                    <a:pt x="3703" y="1318"/>
                  </a:lnTo>
                  <a:cubicBezTo>
                    <a:pt x="3701" y="1317"/>
                    <a:pt x="3700" y="1316"/>
                    <a:pt x="3698" y="1316"/>
                  </a:cubicBezTo>
                  <a:close/>
                  <a:moveTo>
                    <a:pt x="1373" y="0"/>
                  </a:moveTo>
                  <a:cubicBezTo>
                    <a:pt x="1203" y="0"/>
                    <a:pt x="973" y="135"/>
                    <a:pt x="834" y="384"/>
                  </a:cubicBezTo>
                  <a:lnTo>
                    <a:pt x="467" y="951"/>
                  </a:lnTo>
                  <a:cubicBezTo>
                    <a:pt x="400" y="1118"/>
                    <a:pt x="200" y="1251"/>
                    <a:pt x="0" y="1285"/>
                  </a:cubicBezTo>
                  <a:lnTo>
                    <a:pt x="2235" y="2552"/>
                  </a:lnTo>
                  <a:cubicBezTo>
                    <a:pt x="2369" y="2552"/>
                    <a:pt x="2502" y="2486"/>
                    <a:pt x="2602" y="2386"/>
                  </a:cubicBezTo>
                  <a:cubicBezTo>
                    <a:pt x="2635" y="2352"/>
                    <a:pt x="2669" y="2286"/>
                    <a:pt x="2702" y="2252"/>
                  </a:cubicBezTo>
                  <a:lnTo>
                    <a:pt x="3069" y="1652"/>
                  </a:lnTo>
                  <a:cubicBezTo>
                    <a:pt x="3202" y="1438"/>
                    <a:pt x="3421" y="1289"/>
                    <a:pt x="3589" y="1289"/>
                  </a:cubicBezTo>
                  <a:cubicBezTo>
                    <a:pt x="3629" y="1289"/>
                    <a:pt x="3666" y="1297"/>
                    <a:pt x="3698" y="1316"/>
                  </a:cubicBezTo>
                  <a:lnTo>
                    <a:pt x="3698" y="1316"/>
                  </a:lnTo>
                  <a:lnTo>
                    <a:pt x="1468" y="17"/>
                  </a:lnTo>
                  <a:cubicBezTo>
                    <a:pt x="1440" y="6"/>
                    <a:pt x="1408" y="0"/>
                    <a:pt x="137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4"/>
            <p:cNvSpPr/>
            <p:nvPr/>
          </p:nvSpPr>
          <p:spPr>
            <a:xfrm>
              <a:off x="3543525" y="1784225"/>
              <a:ext cx="94275" cy="48375"/>
            </a:xfrm>
            <a:custGeom>
              <a:rect b="b" l="l" r="r" t="t"/>
              <a:pathLst>
                <a:path extrusionOk="0" h="1935" w="3771">
                  <a:moveTo>
                    <a:pt x="1" y="0"/>
                  </a:moveTo>
                  <a:lnTo>
                    <a:pt x="2236" y="1301"/>
                  </a:lnTo>
                  <a:lnTo>
                    <a:pt x="3770" y="1935"/>
                  </a:lnTo>
                  <a:lnTo>
                    <a:pt x="1535" y="667"/>
                  </a:lnTo>
                  <a:lnTo>
                    <a:pt x="1" y="0"/>
                  </a:lnTo>
                  <a:close/>
                  <a:moveTo>
                    <a:pt x="3770" y="1935"/>
                  </a:moveTo>
                  <a:lnTo>
                    <a:pt x="3770" y="1935"/>
                  </a:lnTo>
                  <a:lnTo>
                    <a:pt x="3770" y="1935"/>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4"/>
            <p:cNvSpPr/>
            <p:nvPr/>
          </p:nvSpPr>
          <p:spPr>
            <a:xfrm>
              <a:off x="3582725" y="2039250"/>
              <a:ext cx="334175" cy="396300"/>
            </a:xfrm>
            <a:custGeom>
              <a:rect b="b" l="l" r="r" t="t"/>
              <a:pathLst>
                <a:path extrusionOk="0" h="15852" w="13367">
                  <a:moveTo>
                    <a:pt x="8389" y="3763"/>
                  </a:moveTo>
                  <a:cubicBezTo>
                    <a:pt x="9515" y="3763"/>
                    <a:pt x="10237" y="4616"/>
                    <a:pt x="10075" y="6144"/>
                  </a:cubicBezTo>
                  <a:cubicBezTo>
                    <a:pt x="9908" y="7812"/>
                    <a:pt x="8640" y="9780"/>
                    <a:pt x="7072" y="10848"/>
                  </a:cubicBezTo>
                  <a:cubicBezTo>
                    <a:pt x="6307" y="11378"/>
                    <a:pt x="5592" y="11626"/>
                    <a:pt x="4995" y="11626"/>
                  </a:cubicBezTo>
                  <a:cubicBezTo>
                    <a:pt x="3978" y="11626"/>
                    <a:pt x="3303" y="10908"/>
                    <a:pt x="3303" y="9647"/>
                  </a:cubicBezTo>
                  <a:cubicBezTo>
                    <a:pt x="3303" y="7779"/>
                    <a:pt x="4804" y="5377"/>
                    <a:pt x="6705" y="4276"/>
                  </a:cubicBezTo>
                  <a:cubicBezTo>
                    <a:pt x="7318" y="3929"/>
                    <a:pt x="7893" y="3763"/>
                    <a:pt x="8389" y="3763"/>
                  </a:cubicBezTo>
                  <a:close/>
                  <a:moveTo>
                    <a:pt x="10798" y="0"/>
                  </a:moveTo>
                  <a:cubicBezTo>
                    <a:pt x="10685" y="0"/>
                    <a:pt x="10495" y="99"/>
                    <a:pt x="10408" y="273"/>
                  </a:cubicBezTo>
                  <a:lnTo>
                    <a:pt x="10141" y="707"/>
                  </a:lnTo>
                  <a:cubicBezTo>
                    <a:pt x="10041" y="807"/>
                    <a:pt x="9941" y="907"/>
                    <a:pt x="9774" y="941"/>
                  </a:cubicBezTo>
                  <a:cubicBezTo>
                    <a:pt x="9698" y="936"/>
                    <a:pt x="9622" y="934"/>
                    <a:pt x="9546" y="934"/>
                  </a:cubicBezTo>
                  <a:cubicBezTo>
                    <a:pt x="9022" y="934"/>
                    <a:pt x="8501" y="1033"/>
                    <a:pt x="8006" y="1207"/>
                  </a:cubicBezTo>
                  <a:cubicBezTo>
                    <a:pt x="7980" y="1225"/>
                    <a:pt x="7953" y="1234"/>
                    <a:pt x="7928" y="1234"/>
                  </a:cubicBezTo>
                  <a:cubicBezTo>
                    <a:pt x="7860" y="1234"/>
                    <a:pt x="7806" y="1172"/>
                    <a:pt x="7806" y="1074"/>
                  </a:cubicBezTo>
                  <a:lnTo>
                    <a:pt x="7806" y="674"/>
                  </a:lnTo>
                  <a:cubicBezTo>
                    <a:pt x="7806" y="560"/>
                    <a:pt x="7745" y="493"/>
                    <a:pt x="7642" y="493"/>
                  </a:cubicBezTo>
                  <a:cubicBezTo>
                    <a:pt x="7594" y="493"/>
                    <a:pt x="7537" y="508"/>
                    <a:pt x="7473" y="540"/>
                  </a:cubicBezTo>
                  <a:lnTo>
                    <a:pt x="5905" y="1474"/>
                  </a:lnTo>
                  <a:cubicBezTo>
                    <a:pt x="5705" y="1574"/>
                    <a:pt x="5605" y="1775"/>
                    <a:pt x="5571" y="1975"/>
                  </a:cubicBezTo>
                  <a:lnTo>
                    <a:pt x="5571" y="2375"/>
                  </a:lnTo>
                  <a:cubicBezTo>
                    <a:pt x="5571" y="2508"/>
                    <a:pt x="5471" y="2675"/>
                    <a:pt x="5338" y="2775"/>
                  </a:cubicBezTo>
                  <a:cubicBezTo>
                    <a:pt x="4704" y="3309"/>
                    <a:pt x="4137" y="3876"/>
                    <a:pt x="3603" y="4510"/>
                  </a:cubicBezTo>
                  <a:cubicBezTo>
                    <a:pt x="3493" y="4620"/>
                    <a:pt x="3382" y="4685"/>
                    <a:pt x="3291" y="4685"/>
                  </a:cubicBezTo>
                  <a:cubicBezTo>
                    <a:pt x="3272" y="4685"/>
                    <a:pt x="3253" y="4682"/>
                    <a:pt x="3236" y="4677"/>
                  </a:cubicBezTo>
                  <a:lnTo>
                    <a:pt x="2969" y="4577"/>
                  </a:lnTo>
                  <a:cubicBezTo>
                    <a:pt x="2946" y="4565"/>
                    <a:pt x="2920" y="4559"/>
                    <a:pt x="2893" y="4559"/>
                  </a:cubicBezTo>
                  <a:cubicBezTo>
                    <a:pt x="2768" y="4559"/>
                    <a:pt x="2618" y="4679"/>
                    <a:pt x="2536" y="4843"/>
                  </a:cubicBezTo>
                  <a:lnTo>
                    <a:pt x="1402" y="6611"/>
                  </a:lnTo>
                  <a:cubicBezTo>
                    <a:pt x="1268" y="6811"/>
                    <a:pt x="1268" y="7012"/>
                    <a:pt x="1402" y="7045"/>
                  </a:cubicBezTo>
                  <a:lnTo>
                    <a:pt x="1735" y="7245"/>
                  </a:lnTo>
                  <a:cubicBezTo>
                    <a:pt x="1769" y="7312"/>
                    <a:pt x="1769" y="7412"/>
                    <a:pt x="1702" y="7479"/>
                  </a:cubicBezTo>
                  <a:cubicBezTo>
                    <a:pt x="1402" y="8179"/>
                    <a:pt x="1135" y="8913"/>
                    <a:pt x="1001" y="9680"/>
                  </a:cubicBezTo>
                  <a:cubicBezTo>
                    <a:pt x="968" y="9814"/>
                    <a:pt x="868" y="9947"/>
                    <a:pt x="701" y="10047"/>
                  </a:cubicBezTo>
                  <a:lnTo>
                    <a:pt x="334" y="10281"/>
                  </a:lnTo>
                  <a:cubicBezTo>
                    <a:pt x="134" y="10381"/>
                    <a:pt x="34" y="10547"/>
                    <a:pt x="1" y="10781"/>
                  </a:cubicBezTo>
                  <a:lnTo>
                    <a:pt x="1" y="12349"/>
                  </a:lnTo>
                  <a:cubicBezTo>
                    <a:pt x="1" y="12477"/>
                    <a:pt x="56" y="12537"/>
                    <a:pt x="148" y="12537"/>
                  </a:cubicBezTo>
                  <a:cubicBezTo>
                    <a:pt x="199" y="12537"/>
                    <a:pt x="262" y="12518"/>
                    <a:pt x="334" y="12482"/>
                  </a:cubicBezTo>
                  <a:lnTo>
                    <a:pt x="701" y="12282"/>
                  </a:lnTo>
                  <a:cubicBezTo>
                    <a:pt x="754" y="12243"/>
                    <a:pt x="806" y="12224"/>
                    <a:pt x="853" y="12224"/>
                  </a:cubicBezTo>
                  <a:cubicBezTo>
                    <a:pt x="924" y="12224"/>
                    <a:pt x="981" y="12268"/>
                    <a:pt x="1001" y="12349"/>
                  </a:cubicBezTo>
                  <a:cubicBezTo>
                    <a:pt x="1101" y="12849"/>
                    <a:pt x="1368" y="13283"/>
                    <a:pt x="1702" y="13683"/>
                  </a:cubicBezTo>
                  <a:cubicBezTo>
                    <a:pt x="1769" y="13783"/>
                    <a:pt x="1769" y="13950"/>
                    <a:pt x="1669" y="14050"/>
                  </a:cubicBezTo>
                  <a:lnTo>
                    <a:pt x="1402" y="14450"/>
                  </a:lnTo>
                  <a:cubicBezTo>
                    <a:pt x="1268" y="14650"/>
                    <a:pt x="1268" y="14884"/>
                    <a:pt x="1402" y="14917"/>
                  </a:cubicBezTo>
                  <a:lnTo>
                    <a:pt x="3036" y="15851"/>
                  </a:lnTo>
                  <a:lnTo>
                    <a:pt x="3503" y="14917"/>
                  </a:lnTo>
                  <a:cubicBezTo>
                    <a:pt x="3570" y="14784"/>
                    <a:pt x="3570" y="14617"/>
                    <a:pt x="3570" y="14450"/>
                  </a:cubicBezTo>
                  <a:cubicBezTo>
                    <a:pt x="3646" y="14454"/>
                    <a:pt x="3722" y="14457"/>
                    <a:pt x="3799" y="14457"/>
                  </a:cubicBezTo>
                  <a:cubicBezTo>
                    <a:pt x="4322" y="14457"/>
                    <a:pt x="4843" y="14358"/>
                    <a:pt x="5338" y="14183"/>
                  </a:cubicBezTo>
                  <a:cubicBezTo>
                    <a:pt x="5374" y="14166"/>
                    <a:pt x="5407" y="14157"/>
                    <a:pt x="5437" y="14157"/>
                  </a:cubicBezTo>
                  <a:cubicBezTo>
                    <a:pt x="5518" y="14157"/>
                    <a:pt x="5571" y="14219"/>
                    <a:pt x="5571" y="14317"/>
                  </a:cubicBezTo>
                  <a:lnTo>
                    <a:pt x="5571" y="14684"/>
                  </a:lnTo>
                  <a:cubicBezTo>
                    <a:pt x="5571" y="14797"/>
                    <a:pt x="5633" y="14864"/>
                    <a:pt x="5725" y="14864"/>
                  </a:cubicBezTo>
                  <a:cubicBezTo>
                    <a:pt x="5768" y="14864"/>
                    <a:pt x="5818" y="14849"/>
                    <a:pt x="5872" y="14817"/>
                  </a:cubicBezTo>
                  <a:lnTo>
                    <a:pt x="7473" y="13917"/>
                  </a:lnTo>
                  <a:cubicBezTo>
                    <a:pt x="7639" y="13783"/>
                    <a:pt x="7773" y="13616"/>
                    <a:pt x="7773" y="13383"/>
                  </a:cubicBezTo>
                  <a:lnTo>
                    <a:pt x="7773" y="13016"/>
                  </a:lnTo>
                  <a:cubicBezTo>
                    <a:pt x="7806" y="12849"/>
                    <a:pt x="7873" y="12716"/>
                    <a:pt x="8006" y="12616"/>
                  </a:cubicBezTo>
                  <a:cubicBezTo>
                    <a:pt x="8640" y="12082"/>
                    <a:pt x="9241" y="11515"/>
                    <a:pt x="9774" y="10881"/>
                  </a:cubicBezTo>
                  <a:cubicBezTo>
                    <a:pt x="9857" y="10770"/>
                    <a:pt x="9963" y="10706"/>
                    <a:pt x="10054" y="10706"/>
                  </a:cubicBezTo>
                  <a:cubicBezTo>
                    <a:pt x="10073" y="10706"/>
                    <a:pt x="10091" y="10709"/>
                    <a:pt x="10108" y="10714"/>
                  </a:cubicBezTo>
                  <a:lnTo>
                    <a:pt x="10375" y="10848"/>
                  </a:lnTo>
                  <a:cubicBezTo>
                    <a:pt x="10392" y="10852"/>
                    <a:pt x="10410" y="10854"/>
                    <a:pt x="10429" y="10854"/>
                  </a:cubicBezTo>
                  <a:cubicBezTo>
                    <a:pt x="10558" y="10854"/>
                    <a:pt x="10725" y="10756"/>
                    <a:pt x="10842" y="10581"/>
                  </a:cubicBezTo>
                  <a:lnTo>
                    <a:pt x="11943" y="8813"/>
                  </a:lnTo>
                  <a:cubicBezTo>
                    <a:pt x="12076" y="8613"/>
                    <a:pt x="12076" y="8379"/>
                    <a:pt x="11943" y="8346"/>
                  </a:cubicBezTo>
                  <a:lnTo>
                    <a:pt x="11676" y="8246"/>
                  </a:lnTo>
                  <a:cubicBezTo>
                    <a:pt x="11576" y="8179"/>
                    <a:pt x="11576" y="8046"/>
                    <a:pt x="11642" y="7912"/>
                  </a:cubicBezTo>
                  <a:cubicBezTo>
                    <a:pt x="11976" y="7212"/>
                    <a:pt x="12209" y="6478"/>
                    <a:pt x="12376" y="5744"/>
                  </a:cubicBezTo>
                  <a:cubicBezTo>
                    <a:pt x="12410" y="5577"/>
                    <a:pt x="12510" y="5444"/>
                    <a:pt x="12643" y="5344"/>
                  </a:cubicBezTo>
                  <a:lnTo>
                    <a:pt x="13043" y="5144"/>
                  </a:lnTo>
                  <a:cubicBezTo>
                    <a:pt x="13210" y="5010"/>
                    <a:pt x="13344" y="4843"/>
                    <a:pt x="13344" y="4610"/>
                  </a:cubicBezTo>
                  <a:lnTo>
                    <a:pt x="13344" y="3042"/>
                  </a:lnTo>
                  <a:cubicBezTo>
                    <a:pt x="13366" y="2929"/>
                    <a:pt x="13312" y="2862"/>
                    <a:pt x="13212" y="2862"/>
                  </a:cubicBezTo>
                  <a:cubicBezTo>
                    <a:pt x="13165" y="2862"/>
                    <a:pt x="13107" y="2877"/>
                    <a:pt x="13043" y="2909"/>
                  </a:cubicBezTo>
                  <a:lnTo>
                    <a:pt x="12676" y="3142"/>
                  </a:lnTo>
                  <a:cubicBezTo>
                    <a:pt x="12629" y="3166"/>
                    <a:pt x="12582" y="3177"/>
                    <a:pt x="12541" y="3177"/>
                  </a:cubicBezTo>
                  <a:cubicBezTo>
                    <a:pt x="12465" y="3177"/>
                    <a:pt x="12410" y="3140"/>
                    <a:pt x="12410" y="3075"/>
                  </a:cubicBezTo>
                  <a:cubicBezTo>
                    <a:pt x="12276" y="2575"/>
                    <a:pt x="12009" y="2108"/>
                    <a:pt x="11676" y="1741"/>
                  </a:cubicBezTo>
                  <a:cubicBezTo>
                    <a:pt x="11609" y="1674"/>
                    <a:pt x="11609" y="1508"/>
                    <a:pt x="11709" y="1374"/>
                  </a:cubicBezTo>
                  <a:lnTo>
                    <a:pt x="11976" y="941"/>
                  </a:lnTo>
                  <a:cubicBezTo>
                    <a:pt x="12109" y="740"/>
                    <a:pt x="12109" y="540"/>
                    <a:pt x="11976" y="474"/>
                  </a:cubicBezTo>
                  <a:lnTo>
                    <a:pt x="10842" y="7"/>
                  </a:lnTo>
                  <a:cubicBezTo>
                    <a:pt x="10829" y="2"/>
                    <a:pt x="10814" y="0"/>
                    <a:pt x="1079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4"/>
            <p:cNvSpPr/>
            <p:nvPr/>
          </p:nvSpPr>
          <p:spPr>
            <a:xfrm>
              <a:off x="3582725" y="2039250"/>
              <a:ext cx="334425" cy="396300"/>
            </a:xfrm>
            <a:custGeom>
              <a:rect b="b" l="l" r="r" t="t"/>
              <a:pathLst>
                <a:path extrusionOk="0" h="15852" w="13377">
                  <a:moveTo>
                    <a:pt x="8389" y="3763"/>
                  </a:moveTo>
                  <a:cubicBezTo>
                    <a:pt x="9515" y="3763"/>
                    <a:pt x="10237" y="4616"/>
                    <a:pt x="10075" y="6144"/>
                  </a:cubicBezTo>
                  <a:cubicBezTo>
                    <a:pt x="9874" y="7812"/>
                    <a:pt x="8640" y="9780"/>
                    <a:pt x="7072" y="10848"/>
                  </a:cubicBezTo>
                  <a:cubicBezTo>
                    <a:pt x="6307" y="11378"/>
                    <a:pt x="5588" y="11626"/>
                    <a:pt x="4985" y="11626"/>
                  </a:cubicBezTo>
                  <a:cubicBezTo>
                    <a:pt x="3958" y="11626"/>
                    <a:pt x="3270" y="10908"/>
                    <a:pt x="3270" y="9647"/>
                  </a:cubicBezTo>
                  <a:cubicBezTo>
                    <a:pt x="3270" y="7779"/>
                    <a:pt x="4804" y="5377"/>
                    <a:pt x="6705" y="4276"/>
                  </a:cubicBezTo>
                  <a:cubicBezTo>
                    <a:pt x="7318" y="3929"/>
                    <a:pt x="7893" y="3763"/>
                    <a:pt x="8389" y="3763"/>
                  </a:cubicBezTo>
                  <a:close/>
                  <a:moveTo>
                    <a:pt x="10798" y="0"/>
                  </a:moveTo>
                  <a:cubicBezTo>
                    <a:pt x="10685" y="0"/>
                    <a:pt x="10495" y="99"/>
                    <a:pt x="10408" y="273"/>
                  </a:cubicBezTo>
                  <a:lnTo>
                    <a:pt x="10141" y="707"/>
                  </a:lnTo>
                  <a:cubicBezTo>
                    <a:pt x="10075" y="807"/>
                    <a:pt x="9941" y="907"/>
                    <a:pt x="9774" y="941"/>
                  </a:cubicBezTo>
                  <a:cubicBezTo>
                    <a:pt x="9683" y="932"/>
                    <a:pt x="9589" y="928"/>
                    <a:pt x="9494" y="928"/>
                  </a:cubicBezTo>
                  <a:cubicBezTo>
                    <a:pt x="9209" y="928"/>
                    <a:pt x="8915" y="966"/>
                    <a:pt x="8640" y="1041"/>
                  </a:cubicBezTo>
                  <a:cubicBezTo>
                    <a:pt x="8440" y="1107"/>
                    <a:pt x="8207" y="1141"/>
                    <a:pt x="8006" y="1207"/>
                  </a:cubicBezTo>
                  <a:cubicBezTo>
                    <a:pt x="7980" y="1225"/>
                    <a:pt x="7953" y="1234"/>
                    <a:pt x="7928" y="1234"/>
                  </a:cubicBezTo>
                  <a:cubicBezTo>
                    <a:pt x="7860" y="1234"/>
                    <a:pt x="7806" y="1172"/>
                    <a:pt x="7806" y="1074"/>
                  </a:cubicBezTo>
                  <a:lnTo>
                    <a:pt x="7806" y="707"/>
                  </a:lnTo>
                  <a:cubicBezTo>
                    <a:pt x="7806" y="607"/>
                    <a:pt x="7773" y="540"/>
                    <a:pt x="7706" y="507"/>
                  </a:cubicBezTo>
                  <a:cubicBezTo>
                    <a:pt x="7687" y="497"/>
                    <a:pt x="7664" y="493"/>
                    <a:pt x="7641" y="493"/>
                  </a:cubicBezTo>
                  <a:cubicBezTo>
                    <a:pt x="7584" y="493"/>
                    <a:pt x="7520" y="517"/>
                    <a:pt x="7473" y="540"/>
                  </a:cubicBezTo>
                  <a:lnTo>
                    <a:pt x="5905" y="1474"/>
                  </a:lnTo>
                  <a:cubicBezTo>
                    <a:pt x="5705" y="1574"/>
                    <a:pt x="5605" y="1741"/>
                    <a:pt x="5571" y="1975"/>
                  </a:cubicBezTo>
                  <a:lnTo>
                    <a:pt x="5571" y="2342"/>
                  </a:lnTo>
                  <a:cubicBezTo>
                    <a:pt x="5571" y="2508"/>
                    <a:pt x="5471" y="2675"/>
                    <a:pt x="5338" y="2775"/>
                  </a:cubicBezTo>
                  <a:cubicBezTo>
                    <a:pt x="4704" y="3309"/>
                    <a:pt x="4137" y="3876"/>
                    <a:pt x="3603" y="4510"/>
                  </a:cubicBezTo>
                  <a:cubicBezTo>
                    <a:pt x="3493" y="4620"/>
                    <a:pt x="3382" y="4685"/>
                    <a:pt x="3291" y="4685"/>
                  </a:cubicBezTo>
                  <a:cubicBezTo>
                    <a:pt x="3272" y="4685"/>
                    <a:pt x="3253" y="4682"/>
                    <a:pt x="3236" y="4677"/>
                  </a:cubicBezTo>
                  <a:lnTo>
                    <a:pt x="2969" y="4577"/>
                  </a:lnTo>
                  <a:cubicBezTo>
                    <a:pt x="2945" y="4564"/>
                    <a:pt x="2919" y="4559"/>
                    <a:pt x="2892" y="4559"/>
                  </a:cubicBezTo>
                  <a:cubicBezTo>
                    <a:pt x="2767" y="4559"/>
                    <a:pt x="2618" y="4673"/>
                    <a:pt x="2536" y="4810"/>
                  </a:cubicBezTo>
                  <a:lnTo>
                    <a:pt x="1402" y="6578"/>
                  </a:lnTo>
                  <a:cubicBezTo>
                    <a:pt x="1268" y="6778"/>
                    <a:pt x="1268" y="7012"/>
                    <a:pt x="1402" y="7045"/>
                  </a:cubicBezTo>
                  <a:lnTo>
                    <a:pt x="1735" y="7245"/>
                  </a:lnTo>
                  <a:cubicBezTo>
                    <a:pt x="1769" y="7312"/>
                    <a:pt x="1735" y="7412"/>
                    <a:pt x="1702" y="7479"/>
                  </a:cubicBezTo>
                  <a:cubicBezTo>
                    <a:pt x="1402" y="8179"/>
                    <a:pt x="1135" y="8913"/>
                    <a:pt x="968" y="9647"/>
                  </a:cubicBezTo>
                  <a:cubicBezTo>
                    <a:pt x="935" y="9814"/>
                    <a:pt x="835" y="9947"/>
                    <a:pt x="701" y="10047"/>
                  </a:cubicBezTo>
                  <a:lnTo>
                    <a:pt x="334" y="10281"/>
                  </a:lnTo>
                  <a:cubicBezTo>
                    <a:pt x="134" y="10381"/>
                    <a:pt x="34" y="10547"/>
                    <a:pt x="1" y="10781"/>
                  </a:cubicBezTo>
                  <a:lnTo>
                    <a:pt x="1" y="12349"/>
                  </a:lnTo>
                  <a:cubicBezTo>
                    <a:pt x="1" y="12477"/>
                    <a:pt x="56" y="12537"/>
                    <a:pt x="148" y="12537"/>
                  </a:cubicBezTo>
                  <a:cubicBezTo>
                    <a:pt x="199" y="12537"/>
                    <a:pt x="262" y="12518"/>
                    <a:pt x="334" y="12482"/>
                  </a:cubicBezTo>
                  <a:lnTo>
                    <a:pt x="701" y="12282"/>
                  </a:lnTo>
                  <a:cubicBezTo>
                    <a:pt x="754" y="12243"/>
                    <a:pt x="801" y="12224"/>
                    <a:pt x="841" y="12224"/>
                  </a:cubicBezTo>
                  <a:cubicBezTo>
                    <a:pt x="903" y="12224"/>
                    <a:pt x="948" y="12268"/>
                    <a:pt x="968" y="12349"/>
                  </a:cubicBezTo>
                  <a:cubicBezTo>
                    <a:pt x="1101" y="12816"/>
                    <a:pt x="1368" y="13283"/>
                    <a:pt x="1702" y="13683"/>
                  </a:cubicBezTo>
                  <a:cubicBezTo>
                    <a:pt x="1769" y="13783"/>
                    <a:pt x="1769" y="13917"/>
                    <a:pt x="1669" y="14050"/>
                  </a:cubicBezTo>
                  <a:lnTo>
                    <a:pt x="1402" y="14450"/>
                  </a:lnTo>
                  <a:cubicBezTo>
                    <a:pt x="1268" y="14650"/>
                    <a:pt x="1268" y="14884"/>
                    <a:pt x="1402" y="14917"/>
                  </a:cubicBezTo>
                  <a:lnTo>
                    <a:pt x="3036" y="15851"/>
                  </a:lnTo>
                  <a:lnTo>
                    <a:pt x="3503" y="14917"/>
                  </a:lnTo>
                  <a:cubicBezTo>
                    <a:pt x="3570" y="14750"/>
                    <a:pt x="3570" y="14617"/>
                    <a:pt x="3570" y="14450"/>
                  </a:cubicBezTo>
                  <a:lnTo>
                    <a:pt x="3603" y="14450"/>
                  </a:lnTo>
                  <a:cubicBezTo>
                    <a:pt x="3680" y="14454"/>
                    <a:pt x="3756" y="14457"/>
                    <a:pt x="3832" y="14457"/>
                  </a:cubicBezTo>
                  <a:cubicBezTo>
                    <a:pt x="4355" y="14457"/>
                    <a:pt x="4872" y="14358"/>
                    <a:pt x="5338" y="14183"/>
                  </a:cubicBezTo>
                  <a:cubicBezTo>
                    <a:pt x="5374" y="14166"/>
                    <a:pt x="5407" y="14157"/>
                    <a:pt x="5437" y="14157"/>
                  </a:cubicBezTo>
                  <a:cubicBezTo>
                    <a:pt x="5518" y="14157"/>
                    <a:pt x="5571" y="14219"/>
                    <a:pt x="5571" y="14317"/>
                  </a:cubicBezTo>
                  <a:lnTo>
                    <a:pt x="5571" y="14684"/>
                  </a:lnTo>
                  <a:cubicBezTo>
                    <a:pt x="5571" y="14797"/>
                    <a:pt x="5633" y="14864"/>
                    <a:pt x="5735" y="14864"/>
                  </a:cubicBezTo>
                  <a:cubicBezTo>
                    <a:pt x="5783" y="14864"/>
                    <a:pt x="5841" y="14849"/>
                    <a:pt x="5905" y="14817"/>
                  </a:cubicBezTo>
                  <a:lnTo>
                    <a:pt x="7473" y="13917"/>
                  </a:lnTo>
                  <a:cubicBezTo>
                    <a:pt x="7673" y="13783"/>
                    <a:pt x="7773" y="13616"/>
                    <a:pt x="7806" y="13383"/>
                  </a:cubicBezTo>
                  <a:lnTo>
                    <a:pt x="7806" y="13016"/>
                  </a:lnTo>
                  <a:cubicBezTo>
                    <a:pt x="7806" y="12849"/>
                    <a:pt x="7906" y="12716"/>
                    <a:pt x="8006" y="12616"/>
                  </a:cubicBezTo>
                  <a:cubicBezTo>
                    <a:pt x="8674" y="12082"/>
                    <a:pt x="9241" y="11481"/>
                    <a:pt x="9774" y="10848"/>
                  </a:cubicBezTo>
                  <a:cubicBezTo>
                    <a:pt x="9857" y="10737"/>
                    <a:pt x="9986" y="10672"/>
                    <a:pt x="10066" y="10672"/>
                  </a:cubicBezTo>
                  <a:cubicBezTo>
                    <a:pt x="10082" y="10672"/>
                    <a:pt x="10096" y="10675"/>
                    <a:pt x="10108" y="10681"/>
                  </a:cubicBezTo>
                  <a:lnTo>
                    <a:pt x="10408" y="10814"/>
                  </a:lnTo>
                  <a:cubicBezTo>
                    <a:pt x="10426" y="10826"/>
                    <a:pt x="10448" y="10832"/>
                    <a:pt x="10472" y="10832"/>
                  </a:cubicBezTo>
                  <a:cubicBezTo>
                    <a:pt x="10587" y="10832"/>
                    <a:pt x="10759" y="10712"/>
                    <a:pt x="10842" y="10547"/>
                  </a:cubicBezTo>
                  <a:lnTo>
                    <a:pt x="11976" y="8780"/>
                  </a:lnTo>
                  <a:cubicBezTo>
                    <a:pt x="12109" y="8579"/>
                    <a:pt x="12109" y="8379"/>
                    <a:pt x="11976" y="8313"/>
                  </a:cubicBezTo>
                  <a:lnTo>
                    <a:pt x="11709" y="8212"/>
                  </a:lnTo>
                  <a:cubicBezTo>
                    <a:pt x="11609" y="8179"/>
                    <a:pt x="11609" y="8046"/>
                    <a:pt x="11676" y="7879"/>
                  </a:cubicBezTo>
                  <a:cubicBezTo>
                    <a:pt x="11976" y="7178"/>
                    <a:pt x="12243" y="6445"/>
                    <a:pt x="12376" y="5711"/>
                  </a:cubicBezTo>
                  <a:cubicBezTo>
                    <a:pt x="12410" y="5544"/>
                    <a:pt x="12510" y="5410"/>
                    <a:pt x="12676" y="5344"/>
                  </a:cubicBezTo>
                  <a:lnTo>
                    <a:pt x="13043" y="5110"/>
                  </a:lnTo>
                  <a:cubicBezTo>
                    <a:pt x="13210" y="5010"/>
                    <a:pt x="13344" y="4810"/>
                    <a:pt x="13377" y="4610"/>
                  </a:cubicBezTo>
                  <a:lnTo>
                    <a:pt x="13377" y="3009"/>
                  </a:lnTo>
                  <a:cubicBezTo>
                    <a:pt x="13377" y="2920"/>
                    <a:pt x="13318" y="2860"/>
                    <a:pt x="13219" y="2860"/>
                  </a:cubicBezTo>
                  <a:cubicBezTo>
                    <a:pt x="13169" y="2860"/>
                    <a:pt x="13110" y="2875"/>
                    <a:pt x="13043" y="2909"/>
                  </a:cubicBezTo>
                  <a:lnTo>
                    <a:pt x="12676" y="3142"/>
                  </a:lnTo>
                  <a:cubicBezTo>
                    <a:pt x="12629" y="3166"/>
                    <a:pt x="12582" y="3177"/>
                    <a:pt x="12539" y="3177"/>
                  </a:cubicBezTo>
                  <a:cubicBezTo>
                    <a:pt x="12461" y="3177"/>
                    <a:pt x="12398" y="3140"/>
                    <a:pt x="12376" y="3075"/>
                  </a:cubicBezTo>
                  <a:cubicBezTo>
                    <a:pt x="12276" y="2575"/>
                    <a:pt x="12009" y="2108"/>
                    <a:pt x="11676" y="1741"/>
                  </a:cubicBezTo>
                  <a:cubicBezTo>
                    <a:pt x="11609" y="1674"/>
                    <a:pt x="11609" y="1508"/>
                    <a:pt x="11709" y="1374"/>
                  </a:cubicBezTo>
                  <a:lnTo>
                    <a:pt x="11976" y="941"/>
                  </a:lnTo>
                  <a:cubicBezTo>
                    <a:pt x="12109" y="740"/>
                    <a:pt x="12109" y="540"/>
                    <a:pt x="11976" y="474"/>
                  </a:cubicBezTo>
                  <a:lnTo>
                    <a:pt x="10842" y="7"/>
                  </a:lnTo>
                  <a:cubicBezTo>
                    <a:pt x="10829" y="2"/>
                    <a:pt x="10814" y="0"/>
                    <a:pt x="1079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4"/>
            <p:cNvSpPr/>
            <p:nvPr/>
          </p:nvSpPr>
          <p:spPr>
            <a:xfrm>
              <a:off x="3913800" y="2111125"/>
              <a:ext cx="40875" cy="40875"/>
            </a:xfrm>
            <a:custGeom>
              <a:rect b="b" l="l" r="r" t="t"/>
              <a:pathLst>
                <a:path extrusionOk="0" h="1635" w="1635">
                  <a:moveTo>
                    <a:pt x="34" y="0"/>
                  </a:moveTo>
                  <a:lnTo>
                    <a:pt x="0" y="934"/>
                  </a:lnTo>
                  <a:cubicBezTo>
                    <a:pt x="267" y="1168"/>
                    <a:pt x="534" y="1401"/>
                    <a:pt x="834" y="1635"/>
                  </a:cubicBezTo>
                  <a:lnTo>
                    <a:pt x="1235" y="1635"/>
                  </a:lnTo>
                  <a:lnTo>
                    <a:pt x="1635" y="934"/>
                  </a:lnTo>
                  <a:lnTo>
                    <a:pt x="34"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4"/>
            <p:cNvSpPr/>
            <p:nvPr/>
          </p:nvSpPr>
          <p:spPr>
            <a:xfrm>
              <a:off x="3723675" y="2408825"/>
              <a:ext cx="43375" cy="25875"/>
            </a:xfrm>
            <a:custGeom>
              <a:rect b="b" l="l" r="r" t="t"/>
              <a:pathLst>
                <a:path extrusionOk="0" h="1035" w="1735">
                  <a:moveTo>
                    <a:pt x="867" y="1"/>
                  </a:moveTo>
                  <a:lnTo>
                    <a:pt x="0" y="68"/>
                  </a:lnTo>
                  <a:lnTo>
                    <a:pt x="1668" y="1035"/>
                  </a:lnTo>
                  <a:lnTo>
                    <a:pt x="1735" y="134"/>
                  </a:lnTo>
                  <a:lnTo>
                    <a:pt x="867"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4"/>
            <p:cNvSpPr/>
            <p:nvPr/>
          </p:nvSpPr>
          <p:spPr>
            <a:xfrm>
              <a:off x="3582725" y="2039250"/>
              <a:ext cx="334175" cy="396300"/>
            </a:xfrm>
            <a:custGeom>
              <a:rect b="b" l="l" r="r" t="t"/>
              <a:pathLst>
                <a:path extrusionOk="0" h="15852" w="13367">
                  <a:moveTo>
                    <a:pt x="8389" y="3763"/>
                  </a:moveTo>
                  <a:cubicBezTo>
                    <a:pt x="9515" y="3763"/>
                    <a:pt x="10237" y="4616"/>
                    <a:pt x="10075" y="6144"/>
                  </a:cubicBezTo>
                  <a:cubicBezTo>
                    <a:pt x="9908" y="7812"/>
                    <a:pt x="8640" y="9780"/>
                    <a:pt x="7072" y="10848"/>
                  </a:cubicBezTo>
                  <a:cubicBezTo>
                    <a:pt x="6307" y="11378"/>
                    <a:pt x="5592" y="11626"/>
                    <a:pt x="4995" y="11626"/>
                  </a:cubicBezTo>
                  <a:cubicBezTo>
                    <a:pt x="3978" y="11626"/>
                    <a:pt x="3303" y="10908"/>
                    <a:pt x="3303" y="9647"/>
                  </a:cubicBezTo>
                  <a:cubicBezTo>
                    <a:pt x="3303" y="7779"/>
                    <a:pt x="4804" y="5377"/>
                    <a:pt x="6705" y="4276"/>
                  </a:cubicBezTo>
                  <a:cubicBezTo>
                    <a:pt x="7318" y="3929"/>
                    <a:pt x="7893" y="3763"/>
                    <a:pt x="8389" y="3763"/>
                  </a:cubicBezTo>
                  <a:close/>
                  <a:moveTo>
                    <a:pt x="10798" y="0"/>
                  </a:moveTo>
                  <a:cubicBezTo>
                    <a:pt x="10685" y="0"/>
                    <a:pt x="10495" y="99"/>
                    <a:pt x="10408" y="273"/>
                  </a:cubicBezTo>
                  <a:lnTo>
                    <a:pt x="10141" y="707"/>
                  </a:lnTo>
                  <a:cubicBezTo>
                    <a:pt x="10041" y="807"/>
                    <a:pt x="9941" y="907"/>
                    <a:pt x="9774" y="941"/>
                  </a:cubicBezTo>
                  <a:cubicBezTo>
                    <a:pt x="9698" y="936"/>
                    <a:pt x="9622" y="934"/>
                    <a:pt x="9546" y="934"/>
                  </a:cubicBezTo>
                  <a:cubicBezTo>
                    <a:pt x="9022" y="934"/>
                    <a:pt x="8501" y="1033"/>
                    <a:pt x="8006" y="1207"/>
                  </a:cubicBezTo>
                  <a:cubicBezTo>
                    <a:pt x="7980" y="1225"/>
                    <a:pt x="7953" y="1234"/>
                    <a:pt x="7928" y="1234"/>
                  </a:cubicBezTo>
                  <a:cubicBezTo>
                    <a:pt x="7860" y="1234"/>
                    <a:pt x="7806" y="1172"/>
                    <a:pt x="7806" y="1074"/>
                  </a:cubicBezTo>
                  <a:lnTo>
                    <a:pt x="7806" y="674"/>
                  </a:lnTo>
                  <a:cubicBezTo>
                    <a:pt x="7806" y="560"/>
                    <a:pt x="7745" y="493"/>
                    <a:pt x="7642" y="493"/>
                  </a:cubicBezTo>
                  <a:cubicBezTo>
                    <a:pt x="7594" y="493"/>
                    <a:pt x="7537" y="508"/>
                    <a:pt x="7473" y="540"/>
                  </a:cubicBezTo>
                  <a:lnTo>
                    <a:pt x="5905" y="1474"/>
                  </a:lnTo>
                  <a:cubicBezTo>
                    <a:pt x="5705" y="1574"/>
                    <a:pt x="5605" y="1775"/>
                    <a:pt x="5571" y="1975"/>
                  </a:cubicBezTo>
                  <a:lnTo>
                    <a:pt x="5571" y="2375"/>
                  </a:lnTo>
                  <a:cubicBezTo>
                    <a:pt x="5571" y="2508"/>
                    <a:pt x="5471" y="2675"/>
                    <a:pt x="5338" y="2775"/>
                  </a:cubicBezTo>
                  <a:cubicBezTo>
                    <a:pt x="4704" y="3309"/>
                    <a:pt x="4137" y="3876"/>
                    <a:pt x="3603" y="4510"/>
                  </a:cubicBezTo>
                  <a:cubicBezTo>
                    <a:pt x="3493" y="4620"/>
                    <a:pt x="3382" y="4685"/>
                    <a:pt x="3291" y="4685"/>
                  </a:cubicBezTo>
                  <a:cubicBezTo>
                    <a:pt x="3272" y="4685"/>
                    <a:pt x="3253" y="4682"/>
                    <a:pt x="3236" y="4677"/>
                  </a:cubicBezTo>
                  <a:lnTo>
                    <a:pt x="2969" y="4577"/>
                  </a:lnTo>
                  <a:cubicBezTo>
                    <a:pt x="2946" y="4565"/>
                    <a:pt x="2920" y="4559"/>
                    <a:pt x="2893" y="4559"/>
                  </a:cubicBezTo>
                  <a:cubicBezTo>
                    <a:pt x="2768" y="4559"/>
                    <a:pt x="2618" y="4679"/>
                    <a:pt x="2536" y="4843"/>
                  </a:cubicBezTo>
                  <a:lnTo>
                    <a:pt x="1402" y="6611"/>
                  </a:lnTo>
                  <a:cubicBezTo>
                    <a:pt x="1268" y="6811"/>
                    <a:pt x="1268" y="7012"/>
                    <a:pt x="1402" y="7045"/>
                  </a:cubicBezTo>
                  <a:lnTo>
                    <a:pt x="1735" y="7245"/>
                  </a:lnTo>
                  <a:cubicBezTo>
                    <a:pt x="1769" y="7312"/>
                    <a:pt x="1769" y="7412"/>
                    <a:pt x="1702" y="7479"/>
                  </a:cubicBezTo>
                  <a:cubicBezTo>
                    <a:pt x="1402" y="8179"/>
                    <a:pt x="1135" y="8913"/>
                    <a:pt x="1001" y="9680"/>
                  </a:cubicBezTo>
                  <a:cubicBezTo>
                    <a:pt x="968" y="9814"/>
                    <a:pt x="868" y="9947"/>
                    <a:pt x="701" y="10047"/>
                  </a:cubicBezTo>
                  <a:lnTo>
                    <a:pt x="334" y="10281"/>
                  </a:lnTo>
                  <a:cubicBezTo>
                    <a:pt x="134" y="10381"/>
                    <a:pt x="34" y="10547"/>
                    <a:pt x="1" y="10781"/>
                  </a:cubicBezTo>
                  <a:lnTo>
                    <a:pt x="1" y="12349"/>
                  </a:lnTo>
                  <a:cubicBezTo>
                    <a:pt x="1" y="12477"/>
                    <a:pt x="56" y="12537"/>
                    <a:pt x="148" y="12537"/>
                  </a:cubicBezTo>
                  <a:cubicBezTo>
                    <a:pt x="199" y="12537"/>
                    <a:pt x="262" y="12518"/>
                    <a:pt x="334" y="12482"/>
                  </a:cubicBezTo>
                  <a:lnTo>
                    <a:pt x="701" y="12282"/>
                  </a:lnTo>
                  <a:cubicBezTo>
                    <a:pt x="754" y="12243"/>
                    <a:pt x="806" y="12224"/>
                    <a:pt x="853" y="12224"/>
                  </a:cubicBezTo>
                  <a:cubicBezTo>
                    <a:pt x="924" y="12224"/>
                    <a:pt x="981" y="12268"/>
                    <a:pt x="1001" y="12349"/>
                  </a:cubicBezTo>
                  <a:cubicBezTo>
                    <a:pt x="1101" y="12849"/>
                    <a:pt x="1368" y="13283"/>
                    <a:pt x="1702" y="13683"/>
                  </a:cubicBezTo>
                  <a:cubicBezTo>
                    <a:pt x="1769" y="13783"/>
                    <a:pt x="1769" y="13950"/>
                    <a:pt x="1669" y="14050"/>
                  </a:cubicBezTo>
                  <a:lnTo>
                    <a:pt x="1402" y="14450"/>
                  </a:lnTo>
                  <a:cubicBezTo>
                    <a:pt x="1268" y="14650"/>
                    <a:pt x="1268" y="14884"/>
                    <a:pt x="1402" y="14917"/>
                  </a:cubicBezTo>
                  <a:lnTo>
                    <a:pt x="3036" y="15851"/>
                  </a:lnTo>
                  <a:lnTo>
                    <a:pt x="3503" y="14917"/>
                  </a:lnTo>
                  <a:cubicBezTo>
                    <a:pt x="3570" y="14784"/>
                    <a:pt x="3570" y="14617"/>
                    <a:pt x="3570" y="14450"/>
                  </a:cubicBezTo>
                  <a:cubicBezTo>
                    <a:pt x="3646" y="14454"/>
                    <a:pt x="3722" y="14457"/>
                    <a:pt x="3799" y="14457"/>
                  </a:cubicBezTo>
                  <a:cubicBezTo>
                    <a:pt x="4322" y="14457"/>
                    <a:pt x="4843" y="14358"/>
                    <a:pt x="5338" y="14183"/>
                  </a:cubicBezTo>
                  <a:cubicBezTo>
                    <a:pt x="5374" y="14166"/>
                    <a:pt x="5407" y="14157"/>
                    <a:pt x="5437" y="14157"/>
                  </a:cubicBezTo>
                  <a:cubicBezTo>
                    <a:pt x="5518" y="14157"/>
                    <a:pt x="5571" y="14219"/>
                    <a:pt x="5571" y="14317"/>
                  </a:cubicBezTo>
                  <a:lnTo>
                    <a:pt x="5571" y="14684"/>
                  </a:lnTo>
                  <a:cubicBezTo>
                    <a:pt x="5571" y="14797"/>
                    <a:pt x="5633" y="14864"/>
                    <a:pt x="5725" y="14864"/>
                  </a:cubicBezTo>
                  <a:cubicBezTo>
                    <a:pt x="5768" y="14864"/>
                    <a:pt x="5818" y="14849"/>
                    <a:pt x="5872" y="14817"/>
                  </a:cubicBezTo>
                  <a:lnTo>
                    <a:pt x="7473" y="13917"/>
                  </a:lnTo>
                  <a:cubicBezTo>
                    <a:pt x="7639" y="13783"/>
                    <a:pt x="7773" y="13616"/>
                    <a:pt x="7773" y="13383"/>
                  </a:cubicBezTo>
                  <a:lnTo>
                    <a:pt x="7773" y="13016"/>
                  </a:lnTo>
                  <a:cubicBezTo>
                    <a:pt x="7806" y="12849"/>
                    <a:pt x="7873" y="12716"/>
                    <a:pt x="8006" y="12616"/>
                  </a:cubicBezTo>
                  <a:cubicBezTo>
                    <a:pt x="8640" y="12082"/>
                    <a:pt x="9241" y="11515"/>
                    <a:pt x="9774" y="10881"/>
                  </a:cubicBezTo>
                  <a:cubicBezTo>
                    <a:pt x="9857" y="10770"/>
                    <a:pt x="9963" y="10706"/>
                    <a:pt x="10054" y="10706"/>
                  </a:cubicBezTo>
                  <a:cubicBezTo>
                    <a:pt x="10073" y="10706"/>
                    <a:pt x="10091" y="10709"/>
                    <a:pt x="10108" y="10714"/>
                  </a:cubicBezTo>
                  <a:lnTo>
                    <a:pt x="10375" y="10848"/>
                  </a:lnTo>
                  <a:cubicBezTo>
                    <a:pt x="10392" y="10852"/>
                    <a:pt x="10410" y="10854"/>
                    <a:pt x="10429" y="10854"/>
                  </a:cubicBezTo>
                  <a:cubicBezTo>
                    <a:pt x="10558" y="10854"/>
                    <a:pt x="10725" y="10756"/>
                    <a:pt x="10842" y="10581"/>
                  </a:cubicBezTo>
                  <a:lnTo>
                    <a:pt x="11943" y="8813"/>
                  </a:lnTo>
                  <a:cubicBezTo>
                    <a:pt x="12076" y="8613"/>
                    <a:pt x="12076" y="8379"/>
                    <a:pt x="11943" y="8346"/>
                  </a:cubicBezTo>
                  <a:lnTo>
                    <a:pt x="11676" y="8246"/>
                  </a:lnTo>
                  <a:cubicBezTo>
                    <a:pt x="11576" y="8179"/>
                    <a:pt x="11576" y="8046"/>
                    <a:pt x="11642" y="7912"/>
                  </a:cubicBezTo>
                  <a:cubicBezTo>
                    <a:pt x="11976" y="7212"/>
                    <a:pt x="12209" y="6478"/>
                    <a:pt x="12376" y="5744"/>
                  </a:cubicBezTo>
                  <a:cubicBezTo>
                    <a:pt x="12410" y="5577"/>
                    <a:pt x="12510" y="5444"/>
                    <a:pt x="12643" y="5344"/>
                  </a:cubicBezTo>
                  <a:lnTo>
                    <a:pt x="13043" y="5144"/>
                  </a:lnTo>
                  <a:cubicBezTo>
                    <a:pt x="13210" y="5010"/>
                    <a:pt x="13344" y="4843"/>
                    <a:pt x="13344" y="4610"/>
                  </a:cubicBezTo>
                  <a:lnTo>
                    <a:pt x="13344" y="3042"/>
                  </a:lnTo>
                  <a:cubicBezTo>
                    <a:pt x="13366" y="2929"/>
                    <a:pt x="13312" y="2862"/>
                    <a:pt x="13212" y="2862"/>
                  </a:cubicBezTo>
                  <a:cubicBezTo>
                    <a:pt x="13165" y="2862"/>
                    <a:pt x="13107" y="2877"/>
                    <a:pt x="13043" y="2909"/>
                  </a:cubicBezTo>
                  <a:lnTo>
                    <a:pt x="12676" y="3142"/>
                  </a:lnTo>
                  <a:cubicBezTo>
                    <a:pt x="12629" y="3166"/>
                    <a:pt x="12582" y="3177"/>
                    <a:pt x="12541" y="3177"/>
                  </a:cubicBezTo>
                  <a:cubicBezTo>
                    <a:pt x="12465" y="3177"/>
                    <a:pt x="12410" y="3140"/>
                    <a:pt x="12410" y="3075"/>
                  </a:cubicBezTo>
                  <a:cubicBezTo>
                    <a:pt x="12276" y="2575"/>
                    <a:pt x="12009" y="2108"/>
                    <a:pt x="11676" y="1741"/>
                  </a:cubicBezTo>
                  <a:cubicBezTo>
                    <a:pt x="11609" y="1674"/>
                    <a:pt x="11609" y="1508"/>
                    <a:pt x="11709" y="1374"/>
                  </a:cubicBezTo>
                  <a:lnTo>
                    <a:pt x="11976" y="941"/>
                  </a:lnTo>
                  <a:cubicBezTo>
                    <a:pt x="12109" y="740"/>
                    <a:pt x="12109" y="540"/>
                    <a:pt x="11976" y="474"/>
                  </a:cubicBezTo>
                  <a:lnTo>
                    <a:pt x="10842" y="7"/>
                  </a:lnTo>
                  <a:cubicBezTo>
                    <a:pt x="10829" y="2"/>
                    <a:pt x="10814" y="0"/>
                    <a:pt x="1079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4"/>
            <p:cNvSpPr/>
            <p:nvPr/>
          </p:nvSpPr>
          <p:spPr>
            <a:xfrm>
              <a:off x="3582725" y="2039250"/>
              <a:ext cx="334425" cy="396300"/>
            </a:xfrm>
            <a:custGeom>
              <a:rect b="b" l="l" r="r" t="t"/>
              <a:pathLst>
                <a:path extrusionOk="0" h="15852" w="13377">
                  <a:moveTo>
                    <a:pt x="8389" y="3763"/>
                  </a:moveTo>
                  <a:cubicBezTo>
                    <a:pt x="9515" y="3763"/>
                    <a:pt x="10237" y="4616"/>
                    <a:pt x="10075" y="6144"/>
                  </a:cubicBezTo>
                  <a:cubicBezTo>
                    <a:pt x="9874" y="7812"/>
                    <a:pt x="8640" y="9780"/>
                    <a:pt x="7072" y="10848"/>
                  </a:cubicBezTo>
                  <a:cubicBezTo>
                    <a:pt x="6307" y="11378"/>
                    <a:pt x="5588" y="11626"/>
                    <a:pt x="4985" y="11626"/>
                  </a:cubicBezTo>
                  <a:cubicBezTo>
                    <a:pt x="3958" y="11626"/>
                    <a:pt x="3270" y="10908"/>
                    <a:pt x="3270" y="9647"/>
                  </a:cubicBezTo>
                  <a:cubicBezTo>
                    <a:pt x="3270" y="7779"/>
                    <a:pt x="4804" y="5377"/>
                    <a:pt x="6705" y="4276"/>
                  </a:cubicBezTo>
                  <a:cubicBezTo>
                    <a:pt x="7318" y="3929"/>
                    <a:pt x="7893" y="3763"/>
                    <a:pt x="8389" y="3763"/>
                  </a:cubicBezTo>
                  <a:close/>
                  <a:moveTo>
                    <a:pt x="10798" y="0"/>
                  </a:moveTo>
                  <a:cubicBezTo>
                    <a:pt x="10685" y="0"/>
                    <a:pt x="10495" y="99"/>
                    <a:pt x="10408" y="273"/>
                  </a:cubicBezTo>
                  <a:lnTo>
                    <a:pt x="10141" y="707"/>
                  </a:lnTo>
                  <a:cubicBezTo>
                    <a:pt x="10075" y="807"/>
                    <a:pt x="9941" y="907"/>
                    <a:pt x="9774" y="941"/>
                  </a:cubicBezTo>
                  <a:cubicBezTo>
                    <a:pt x="9683" y="932"/>
                    <a:pt x="9589" y="928"/>
                    <a:pt x="9494" y="928"/>
                  </a:cubicBezTo>
                  <a:cubicBezTo>
                    <a:pt x="9209" y="928"/>
                    <a:pt x="8915" y="966"/>
                    <a:pt x="8640" y="1041"/>
                  </a:cubicBezTo>
                  <a:cubicBezTo>
                    <a:pt x="8440" y="1107"/>
                    <a:pt x="8207" y="1141"/>
                    <a:pt x="8006" y="1207"/>
                  </a:cubicBezTo>
                  <a:cubicBezTo>
                    <a:pt x="7980" y="1225"/>
                    <a:pt x="7953" y="1234"/>
                    <a:pt x="7928" y="1234"/>
                  </a:cubicBezTo>
                  <a:cubicBezTo>
                    <a:pt x="7860" y="1234"/>
                    <a:pt x="7806" y="1172"/>
                    <a:pt x="7806" y="1074"/>
                  </a:cubicBezTo>
                  <a:lnTo>
                    <a:pt x="7806" y="707"/>
                  </a:lnTo>
                  <a:cubicBezTo>
                    <a:pt x="7806" y="607"/>
                    <a:pt x="7773" y="540"/>
                    <a:pt x="7706" y="507"/>
                  </a:cubicBezTo>
                  <a:cubicBezTo>
                    <a:pt x="7687" y="497"/>
                    <a:pt x="7664" y="493"/>
                    <a:pt x="7641" y="493"/>
                  </a:cubicBezTo>
                  <a:cubicBezTo>
                    <a:pt x="7584" y="493"/>
                    <a:pt x="7520" y="517"/>
                    <a:pt x="7473" y="540"/>
                  </a:cubicBezTo>
                  <a:lnTo>
                    <a:pt x="5905" y="1474"/>
                  </a:lnTo>
                  <a:cubicBezTo>
                    <a:pt x="5705" y="1574"/>
                    <a:pt x="5605" y="1741"/>
                    <a:pt x="5571" y="1975"/>
                  </a:cubicBezTo>
                  <a:lnTo>
                    <a:pt x="5571" y="2342"/>
                  </a:lnTo>
                  <a:cubicBezTo>
                    <a:pt x="5571" y="2508"/>
                    <a:pt x="5471" y="2675"/>
                    <a:pt x="5338" y="2775"/>
                  </a:cubicBezTo>
                  <a:cubicBezTo>
                    <a:pt x="4704" y="3309"/>
                    <a:pt x="4137" y="3876"/>
                    <a:pt x="3603" y="4510"/>
                  </a:cubicBezTo>
                  <a:cubicBezTo>
                    <a:pt x="3493" y="4620"/>
                    <a:pt x="3382" y="4685"/>
                    <a:pt x="3291" y="4685"/>
                  </a:cubicBezTo>
                  <a:cubicBezTo>
                    <a:pt x="3272" y="4685"/>
                    <a:pt x="3253" y="4682"/>
                    <a:pt x="3236" y="4677"/>
                  </a:cubicBezTo>
                  <a:lnTo>
                    <a:pt x="2969" y="4577"/>
                  </a:lnTo>
                  <a:cubicBezTo>
                    <a:pt x="2945" y="4564"/>
                    <a:pt x="2919" y="4559"/>
                    <a:pt x="2892" y="4559"/>
                  </a:cubicBezTo>
                  <a:cubicBezTo>
                    <a:pt x="2767" y="4559"/>
                    <a:pt x="2618" y="4673"/>
                    <a:pt x="2536" y="4810"/>
                  </a:cubicBezTo>
                  <a:lnTo>
                    <a:pt x="1402" y="6578"/>
                  </a:lnTo>
                  <a:cubicBezTo>
                    <a:pt x="1268" y="6778"/>
                    <a:pt x="1268" y="7012"/>
                    <a:pt x="1402" y="7045"/>
                  </a:cubicBezTo>
                  <a:lnTo>
                    <a:pt x="1735" y="7245"/>
                  </a:lnTo>
                  <a:cubicBezTo>
                    <a:pt x="1769" y="7312"/>
                    <a:pt x="1735" y="7412"/>
                    <a:pt x="1702" y="7479"/>
                  </a:cubicBezTo>
                  <a:cubicBezTo>
                    <a:pt x="1402" y="8179"/>
                    <a:pt x="1135" y="8913"/>
                    <a:pt x="968" y="9647"/>
                  </a:cubicBezTo>
                  <a:cubicBezTo>
                    <a:pt x="935" y="9814"/>
                    <a:pt x="835" y="9947"/>
                    <a:pt x="701" y="10047"/>
                  </a:cubicBezTo>
                  <a:lnTo>
                    <a:pt x="334" y="10281"/>
                  </a:lnTo>
                  <a:cubicBezTo>
                    <a:pt x="134" y="10381"/>
                    <a:pt x="34" y="10547"/>
                    <a:pt x="1" y="10781"/>
                  </a:cubicBezTo>
                  <a:lnTo>
                    <a:pt x="1" y="12349"/>
                  </a:lnTo>
                  <a:cubicBezTo>
                    <a:pt x="1" y="12477"/>
                    <a:pt x="56" y="12537"/>
                    <a:pt x="148" y="12537"/>
                  </a:cubicBezTo>
                  <a:cubicBezTo>
                    <a:pt x="199" y="12537"/>
                    <a:pt x="262" y="12518"/>
                    <a:pt x="334" y="12482"/>
                  </a:cubicBezTo>
                  <a:lnTo>
                    <a:pt x="701" y="12282"/>
                  </a:lnTo>
                  <a:cubicBezTo>
                    <a:pt x="754" y="12243"/>
                    <a:pt x="801" y="12224"/>
                    <a:pt x="841" y="12224"/>
                  </a:cubicBezTo>
                  <a:cubicBezTo>
                    <a:pt x="903" y="12224"/>
                    <a:pt x="948" y="12268"/>
                    <a:pt x="968" y="12349"/>
                  </a:cubicBezTo>
                  <a:cubicBezTo>
                    <a:pt x="1101" y="12816"/>
                    <a:pt x="1368" y="13283"/>
                    <a:pt x="1702" y="13683"/>
                  </a:cubicBezTo>
                  <a:cubicBezTo>
                    <a:pt x="1769" y="13783"/>
                    <a:pt x="1769" y="13917"/>
                    <a:pt x="1669" y="14050"/>
                  </a:cubicBezTo>
                  <a:lnTo>
                    <a:pt x="1402" y="14450"/>
                  </a:lnTo>
                  <a:cubicBezTo>
                    <a:pt x="1268" y="14650"/>
                    <a:pt x="1268" y="14884"/>
                    <a:pt x="1402" y="14917"/>
                  </a:cubicBezTo>
                  <a:lnTo>
                    <a:pt x="3036" y="15851"/>
                  </a:lnTo>
                  <a:lnTo>
                    <a:pt x="3503" y="14917"/>
                  </a:lnTo>
                  <a:cubicBezTo>
                    <a:pt x="3570" y="14750"/>
                    <a:pt x="3570" y="14617"/>
                    <a:pt x="3570" y="14450"/>
                  </a:cubicBezTo>
                  <a:lnTo>
                    <a:pt x="3603" y="14450"/>
                  </a:lnTo>
                  <a:cubicBezTo>
                    <a:pt x="3680" y="14454"/>
                    <a:pt x="3756" y="14457"/>
                    <a:pt x="3832" y="14457"/>
                  </a:cubicBezTo>
                  <a:cubicBezTo>
                    <a:pt x="4355" y="14457"/>
                    <a:pt x="4872" y="14358"/>
                    <a:pt x="5338" y="14183"/>
                  </a:cubicBezTo>
                  <a:cubicBezTo>
                    <a:pt x="5374" y="14166"/>
                    <a:pt x="5407" y="14157"/>
                    <a:pt x="5437" y="14157"/>
                  </a:cubicBezTo>
                  <a:cubicBezTo>
                    <a:pt x="5518" y="14157"/>
                    <a:pt x="5571" y="14219"/>
                    <a:pt x="5571" y="14317"/>
                  </a:cubicBezTo>
                  <a:lnTo>
                    <a:pt x="5571" y="14684"/>
                  </a:lnTo>
                  <a:cubicBezTo>
                    <a:pt x="5571" y="14797"/>
                    <a:pt x="5633" y="14864"/>
                    <a:pt x="5735" y="14864"/>
                  </a:cubicBezTo>
                  <a:cubicBezTo>
                    <a:pt x="5783" y="14864"/>
                    <a:pt x="5841" y="14849"/>
                    <a:pt x="5905" y="14817"/>
                  </a:cubicBezTo>
                  <a:lnTo>
                    <a:pt x="7473" y="13917"/>
                  </a:lnTo>
                  <a:cubicBezTo>
                    <a:pt x="7673" y="13783"/>
                    <a:pt x="7773" y="13616"/>
                    <a:pt x="7806" y="13383"/>
                  </a:cubicBezTo>
                  <a:lnTo>
                    <a:pt x="7806" y="13016"/>
                  </a:lnTo>
                  <a:cubicBezTo>
                    <a:pt x="7806" y="12849"/>
                    <a:pt x="7906" y="12716"/>
                    <a:pt x="8006" y="12616"/>
                  </a:cubicBezTo>
                  <a:cubicBezTo>
                    <a:pt x="8674" y="12082"/>
                    <a:pt x="9241" y="11481"/>
                    <a:pt x="9774" y="10848"/>
                  </a:cubicBezTo>
                  <a:cubicBezTo>
                    <a:pt x="9857" y="10737"/>
                    <a:pt x="9986" y="10672"/>
                    <a:pt x="10066" y="10672"/>
                  </a:cubicBezTo>
                  <a:cubicBezTo>
                    <a:pt x="10082" y="10672"/>
                    <a:pt x="10096" y="10675"/>
                    <a:pt x="10108" y="10681"/>
                  </a:cubicBezTo>
                  <a:lnTo>
                    <a:pt x="10408" y="10814"/>
                  </a:lnTo>
                  <a:cubicBezTo>
                    <a:pt x="10426" y="10826"/>
                    <a:pt x="10448" y="10832"/>
                    <a:pt x="10472" y="10832"/>
                  </a:cubicBezTo>
                  <a:cubicBezTo>
                    <a:pt x="10587" y="10832"/>
                    <a:pt x="10759" y="10712"/>
                    <a:pt x="10842" y="10547"/>
                  </a:cubicBezTo>
                  <a:lnTo>
                    <a:pt x="11976" y="8780"/>
                  </a:lnTo>
                  <a:cubicBezTo>
                    <a:pt x="12109" y="8579"/>
                    <a:pt x="12109" y="8379"/>
                    <a:pt x="11976" y="8313"/>
                  </a:cubicBezTo>
                  <a:lnTo>
                    <a:pt x="11709" y="8212"/>
                  </a:lnTo>
                  <a:cubicBezTo>
                    <a:pt x="11609" y="8179"/>
                    <a:pt x="11609" y="8046"/>
                    <a:pt x="11676" y="7879"/>
                  </a:cubicBezTo>
                  <a:cubicBezTo>
                    <a:pt x="11976" y="7178"/>
                    <a:pt x="12243" y="6445"/>
                    <a:pt x="12376" y="5711"/>
                  </a:cubicBezTo>
                  <a:cubicBezTo>
                    <a:pt x="12410" y="5544"/>
                    <a:pt x="12510" y="5410"/>
                    <a:pt x="12676" y="5344"/>
                  </a:cubicBezTo>
                  <a:lnTo>
                    <a:pt x="13043" y="5110"/>
                  </a:lnTo>
                  <a:cubicBezTo>
                    <a:pt x="13210" y="5010"/>
                    <a:pt x="13344" y="4810"/>
                    <a:pt x="13377" y="4610"/>
                  </a:cubicBezTo>
                  <a:lnTo>
                    <a:pt x="13377" y="3009"/>
                  </a:lnTo>
                  <a:cubicBezTo>
                    <a:pt x="13377" y="2920"/>
                    <a:pt x="13318" y="2860"/>
                    <a:pt x="13219" y="2860"/>
                  </a:cubicBezTo>
                  <a:cubicBezTo>
                    <a:pt x="13169" y="2860"/>
                    <a:pt x="13110" y="2875"/>
                    <a:pt x="13043" y="2909"/>
                  </a:cubicBezTo>
                  <a:lnTo>
                    <a:pt x="12676" y="3142"/>
                  </a:lnTo>
                  <a:cubicBezTo>
                    <a:pt x="12629" y="3166"/>
                    <a:pt x="12582" y="3177"/>
                    <a:pt x="12539" y="3177"/>
                  </a:cubicBezTo>
                  <a:cubicBezTo>
                    <a:pt x="12461" y="3177"/>
                    <a:pt x="12398" y="3140"/>
                    <a:pt x="12376" y="3075"/>
                  </a:cubicBezTo>
                  <a:cubicBezTo>
                    <a:pt x="12276" y="2575"/>
                    <a:pt x="12009" y="2108"/>
                    <a:pt x="11676" y="1741"/>
                  </a:cubicBezTo>
                  <a:cubicBezTo>
                    <a:pt x="11609" y="1674"/>
                    <a:pt x="11609" y="1508"/>
                    <a:pt x="11709" y="1374"/>
                  </a:cubicBezTo>
                  <a:lnTo>
                    <a:pt x="11976" y="941"/>
                  </a:lnTo>
                  <a:cubicBezTo>
                    <a:pt x="12109" y="740"/>
                    <a:pt x="12109" y="540"/>
                    <a:pt x="11976" y="474"/>
                  </a:cubicBezTo>
                  <a:lnTo>
                    <a:pt x="10842" y="7"/>
                  </a:lnTo>
                  <a:cubicBezTo>
                    <a:pt x="10829" y="2"/>
                    <a:pt x="10814" y="0"/>
                    <a:pt x="1079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4"/>
            <p:cNvSpPr/>
            <p:nvPr/>
          </p:nvSpPr>
          <p:spPr>
            <a:xfrm>
              <a:off x="3723675" y="2408825"/>
              <a:ext cx="43375" cy="25875"/>
            </a:xfrm>
            <a:custGeom>
              <a:rect b="b" l="l" r="r" t="t"/>
              <a:pathLst>
                <a:path extrusionOk="0" h="1035" w="1735">
                  <a:moveTo>
                    <a:pt x="867" y="1"/>
                  </a:moveTo>
                  <a:lnTo>
                    <a:pt x="0" y="68"/>
                  </a:lnTo>
                  <a:lnTo>
                    <a:pt x="1668" y="1035"/>
                  </a:lnTo>
                  <a:lnTo>
                    <a:pt x="1735" y="134"/>
                  </a:lnTo>
                  <a:lnTo>
                    <a:pt x="86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4"/>
            <p:cNvSpPr/>
            <p:nvPr/>
          </p:nvSpPr>
          <p:spPr>
            <a:xfrm>
              <a:off x="3623600" y="2063150"/>
              <a:ext cx="334425" cy="384500"/>
            </a:xfrm>
            <a:custGeom>
              <a:rect b="b" l="l" r="r" t="t"/>
              <a:pathLst>
                <a:path extrusionOk="0" h="15380" w="13377">
                  <a:moveTo>
                    <a:pt x="8391" y="3760"/>
                  </a:moveTo>
                  <a:cubicBezTo>
                    <a:pt x="9516" y="3760"/>
                    <a:pt x="10236" y="4629"/>
                    <a:pt x="10074" y="6156"/>
                  </a:cubicBezTo>
                  <a:cubicBezTo>
                    <a:pt x="9907" y="7824"/>
                    <a:pt x="8640" y="9792"/>
                    <a:pt x="7072" y="10859"/>
                  </a:cubicBezTo>
                  <a:cubicBezTo>
                    <a:pt x="6318" y="11378"/>
                    <a:pt x="5605" y="11623"/>
                    <a:pt x="5006" y="11623"/>
                  </a:cubicBezTo>
                  <a:cubicBezTo>
                    <a:pt x="3990" y="11623"/>
                    <a:pt x="3303" y="10918"/>
                    <a:pt x="3303" y="9658"/>
                  </a:cubicBezTo>
                  <a:cubicBezTo>
                    <a:pt x="3303" y="7790"/>
                    <a:pt x="4804" y="5355"/>
                    <a:pt x="6705" y="4288"/>
                  </a:cubicBezTo>
                  <a:cubicBezTo>
                    <a:pt x="7319" y="3930"/>
                    <a:pt x="7894" y="3760"/>
                    <a:pt x="8391" y="3760"/>
                  </a:cubicBezTo>
                  <a:close/>
                  <a:moveTo>
                    <a:pt x="10780" y="1"/>
                  </a:moveTo>
                  <a:cubicBezTo>
                    <a:pt x="10672" y="1"/>
                    <a:pt x="10517" y="120"/>
                    <a:pt x="10408" y="285"/>
                  </a:cubicBezTo>
                  <a:lnTo>
                    <a:pt x="10141" y="685"/>
                  </a:lnTo>
                  <a:cubicBezTo>
                    <a:pt x="10074" y="819"/>
                    <a:pt x="9941" y="919"/>
                    <a:pt x="9774" y="919"/>
                  </a:cubicBezTo>
                  <a:cubicBezTo>
                    <a:pt x="9173" y="919"/>
                    <a:pt x="8606" y="1019"/>
                    <a:pt x="8039" y="1219"/>
                  </a:cubicBezTo>
                  <a:cubicBezTo>
                    <a:pt x="8008" y="1227"/>
                    <a:pt x="7978" y="1231"/>
                    <a:pt x="7951" y="1231"/>
                  </a:cubicBezTo>
                  <a:cubicBezTo>
                    <a:pt x="7864" y="1231"/>
                    <a:pt x="7806" y="1187"/>
                    <a:pt x="7806" y="1085"/>
                  </a:cubicBezTo>
                  <a:lnTo>
                    <a:pt x="7806" y="685"/>
                  </a:lnTo>
                  <a:cubicBezTo>
                    <a:pt x="7806" y="572"/>
                    <a:pt x="7744" y="505"/>
                    <a:pt x="7642" y="505"/>
                  </a:cubicBezTo>
                  <a:cubicBezTo>
                    <a:pt x="7594" y="505"/>
                    <a:pt x="7536" y="520"/>
                    <a:pt x="7472" y="552"/>
                  </a:cubicBezTo>
                  <a:lnTo>
                    <a:pt x="5904" y="1452"/>
                  </a:lnTo>
                  <a:cubicBezTo>
                    <a:pt x="5704" y="1586"/>
                    <a:pt x="5604" y="1753"/>
                    <a:pt x="5571" y="1986"/>
                  </a:cubicBezTo>
                  <a:lnTo>
                    <a:pt x="5571" y="2353"/>
                  </a:lnTo>
                  <a:cubicBezTo>
                    <a:pt x="5571" y="2520"/>
                    <a:pt x="5504" y="2687"/>
                    <a:pt x="5371" y="2787"/>
                  </a:cubicBezTo>
                  <a:cubicBezTo>
                    <a:pt x="4704" y="3287"/>
                    <a:pt x="4136" y="3887"/>
                    <a:pt x="3603" y="4521"/>
                  </a:cubicBezTo>
                  <a:cubicBezTo>
                    <a:pt x="3520" y="4632"/>
                    <a:pt x="3391" y="4696"/>
                    <a:pt x="3312" y="4696"/>
                  </a:cubicBezTo>
                  <a:cubicBezTo>
                    <a:pt x="3295" y="4696"/>
                    <a:pt x="3281" y="4694"/>
                    <a:pt x="3269" y="4688"/>
                  </a:cubicBezTo>
                  <a:lnTo>
                    <a:pt x="2969" y="4555"/>
                  </a:lnTo>
                  <a:cubicBezTo>
                    <a:pt x="2956" y="4550"/>
                    <a:pt x="2942" y="4548"/>
                    <a:pt x="2926" y="4548"/>
                  </a:cubicBezTo>
                  <a:cubicBezTo>
                    <a:pt x="2819" y="4548"/>
                    <a:pt x="2652" y="4647"/>
                    <a:pt x="2535" y="4821"/>
                  </a:cubicBezTo>
                  <a:lnTo>
                    <a:pt x="1401" y="6589"/>
                  </a:lnTo>
                  <a:cubicBezTo>
                    <a:pt x="1268" y="6789"/>
                    <a:pt x="1268" y="7023"/>
                    <a:pt x="1401" y="7056"/>
                  </a:cubicBezTo>
                  <a:lnTo>
                    <a:pt x="1668" y="7156"/>
                  </a:lnTo>
                  <a:cubicBezTo>
                    <a:pt x="1768" y="7190"/>
                    <a:pt x="1768" y="7323"/>
                    <a:pt x="1701" y="7490"/>
                  </a:cubicBezTo>
                  <a:cubicBezTo>
                    <a:pt x="1401" y="8190"/>
                    <a:pt x="1134" y="8924"/>
                    <a:pt x="1001" y="9658"/>
                  </a:cubicBezTo>
                  <a:cubicBezTo>
                    <a:pt x="968" y="9825"/>
                    <a:pt x="867" y="9958"/>
                    <a:pt x="734" y="10025"/>
                  </a:cubicBezTo>
                  <a:lnTo>
                    <a:pt x="334" y="10259"/>
                  </a:lnTo>
                  <a:cubicBezTo>
                    <a:pt x="167" y="10359"/>
                    <a:pt x="34" y="10559"/>
                    <a:pt x="0" y="10759"/>
                  </a:cubicBezTo>
                  <a:lnTo>
                    <a:pt x="0" y="12360"/>
                  </a:lnTo>
                  <a:cubicBezTo>
                    <a:pt x="0" y="12474"/>
                    <a:pt x="78" y="12526"/>
                    <a:pt x="181" y="12526"/>
                  </a:cubicBezTo>
                  <a:cubicBezTo>
                    <a:pt x="228" y="12526"/>
                    <a:pt x="281" y="12515"/>
                    <a:pt x="334" y="12494"/>
                  </a:cubicBezTo>
                  <a:lnTo>
                    <a:pt x="734" y="12260"/>
                  </a:lnTo>
                  <a:cubicBezTo>
                    <a:pt x="789" y="12232"/>
                    <a:pt x="839" y="12216"/>
                    <a:pt x="880" y="12216"/>
                  </a:cubicBezTo>
                  <a:cubicBezTo>
                    <a:pt x="939" y="12216"/>
                    <a:pt x="981" y="12249"/>
                    <a:pt x="1001" y="12327"/>
                  </a:cubicBezTo>
                  <a:cubicBezTo>
                    <a:pt x="1101" y="12827"/>
                    <a:pt x="1368" y="13261"/>
                    <a:pt x="1735" y="13661"/>
                  </a:cubicBezTo>
                  <a:cubicBezTo>
                    <a:pt x="1801" y="13728"/>
                    <a:pt x="1768" y="13895"/>
                    <a:pt x="1668" y="14028"/>
                  </a:cubicBezTo>
                  <a:lnTo>
                    <a:pt x="1401" y="14428"/>
                  </a:lnTo>
                  <a:cubicBezTo>
                    <a:pt x="1301" y="14628"/>
                    <a:pt x="1301" y="14862"/>
                    <a:pt x="1401" y="14895"/>
                  </a:cubicBezTo>
                  <a:lnTo>
                    <a:pt x="2535" y="15362"/>
                  </a:lnTo>
                  <a:cubicBezTo>
                    <a:pt x="2559" y="15374"/>
                    <a:pt x="2585" y="15380"/>
                    <a:pt x="2612" y="15380"/>
                  </a:cubicBezTo>
                  <a:cubicBezTo>
                    <a:pt x="2738" y="15380"/>
                    <a:pt x="2893" y="15260"/>
                    <a:pt x="3002" y="15095"/>
                  </a:cubicBezTo>
                  <a:lnTo>
                    <a:pt x="3269" y="14695"/>
                  </a:lnTo>
                  <a:cubicBezTo>
                    <a:pt x="3336" y="14562"/>
                    <a:pt x="3469" y="14462"/>
                    <a:pt x="3603" y="14462"/>
                  </a:cubicBezTo>
                  <a:cubicBezTo>
                    <a:pt x="4203" y="14462"/>
                    <a:pt x="4804" y="14362"/>
                    <a:pt x="5371" y="14161"/>
                  </a:cubicBezTo>
                  <a:cubicBezTo>
                    <a:pt x="5401" y="14154"/>
                    <a:pt x="5427" y="14150"/>
                    <a:pt x="5451" y="14150"/>
                  </a:cubicBezTo>
                  <a:cubicBezTo>
                    <a:pt x="5531" y="14150"/>
                    <a:pt x="5571" y="14199"/>
                    <a:pt x="5571" y="14328"/>
                  </a:cubicBezTo>
                  <a:lnTo>
                    <a:pt x="5571" y="14695"/>
                  </a:lnTo>
                  <a:cubicBezTo>
                    <a:pt x="5571" y="14808"/>
                    <a:pt x="5648" y="14876"/>
                    <a:pt x="5750" y="14876"/>
                  </a:cubicBezTo>
                  <a:cubicBezTo>
                    <a:pt x="5797" y="14876"/>
                    <a:pt x="5851" y="14861"/>
                    <a:pt x="5904" y="14829"/>
                  </a:cubicBezTo>
                  <a:lnTo>
                    <a:pt x="7472" y="13928"/>
                  </a:lnTo>
                  <a:cubicBezTo>
                    <a:pt x="7672" y="13794"/>
                    <a:pt x="7772" y="13628"/>
                    <a:pt x="7806" y="13428"/>
                  </a:cubicBezTo>
                  <a:lnTo>
                    <a:pt x="7806" y="13027"/>
                  </a:lnTo>
                  <a:cubicBezTo>
                    <a:pt x="7806" y="12860"/>
                    <a:pt x="7906" y="12727"/>
                    <a:pt x="8039" y="12627"/>
                  </a:cubicBezTo>
                  <a:cubicBezTo>
                    <a:pt x="8673" y="12093"/>
                    <a:pt x="9240" y="11526"/>
                    <a:pt x="9774" y="10892"/>
                  </a:cubicBezTo>
                  <a:cubicBezTo>
                    <a:pt x="9884" y="10782"/>
                    <a:pt x="9995" y="10717"/>
                    <a:pt x="10086" y="10717"/>
                  </a:cubicBezTo>
                  <a:cubicBezTo>
                    <a:pt x="10105" y="10717"/>
                    <a:pt x="10124" y="10720"/>
                    <a:pt x="10141" y="10726"/>
                  </a:cubicBezTo>
                  <a:lnTo>
                    <a:pt x="10408" y="10826"/>
                  </a:lnTo>
                  <a:cubicBezTo>
                    <a:pt x="10432" y="10838"/>
                    <a:pt x="10458" y="10843"/>
                    <a:pt x="10485" y="10843"/>
                  </a:cubicBezTo>
                  <a:cubicBezTo>
                    <a:pt x="10611" y="10843"/>
                    <a:pt x="10765" y="10729"/>
                    <a:pt x="10875" y="10592"/>
                  </a:cubicBezTo>
                  <a:lnTo>
                    <a:pt x="11975" y="8824"/>
                  </a:lnTo>
                  <a:cubicBezTo>
                    <a:pt x="12109" y="8624"/>
                    <a:pt x="12109" y="8391"/>
                    <a:pt x="11975" y="8357"/>
                  </a:cubicBezTo>
                  <a:lnTo>
                    <a:pt x="11709" y="8257"/>
                  </a:lnTo>
                  <a:cubicBezTo>
                    <a:pt x="11608" y="8190"/>
                    <a:pt x="11608" y="8057"/>
                    <a:pt x="11675" y="7924"/>
                  </a:cubicBezTo>
                  <a:cubicBezTo>
                    <a:pt x="12009" y="7223"/>
                    <a:pt x="12242" y="6489"/>
                    <a:pt x="12409" y="5722"/>
                  </a:cubicBezTo>
                  <a:cubicBezTo>
                    <a:pt x="12442" y="5589"/>
                    <a:pt x="12542" y="5455"/>
                    <a:pt x="12676" y="5355"/>
                  </a:cubicBezTo>
                  <a:lnTo>
                    <a:pt x="13043" y="5155"/>
                  </a:lnTo>
                  <a:cubicBezTo>
                    <a:pt x="13243" y="5022"/>
                    <a:pt x="13343" y="4855"/>
                    <a:pt x="13376" y="4621"/>
                  </a:cubicBezTo>
                  <a:lnTo>
                    <a:pt x="13376" y="3053"/>
                  </a:lnTo>
                  <a:cubicBezTo>
                    <a:pt x="13376" y="2925"/>
                    <a:pt x="13322" y="2865"/>
                    <a:pt x="13229" y="2865"/>
                  </a:cubicBezTo>
                  <a:cubicBezTo>
                    <a:pt x="13178" y="2865"/>
                    <a:pt x="13115" y="2884"/>
                    <a:pt x="13043" y="2920"/>
                  </a:cubicBezTo>
                  <a:lnTo>
                    <a:pt x="12676" y="3120"/>
                  </a:lnTo>
                  <a:cubicBezTo>
                    <a:pt x="12623" y="3160"/>
                    <a:pt x="12576" y="3178"/>
                    <a:pt x="12536" y="3178"/>
                  </a:cubicBezTo>
                  <a:cubicBezTo>
                    <a:pt x="12474" y="3178"/>
                    <a:pt x="12429" y="3134"/>
                    <a:pt x="12409" y="3053"/>
                  </a:cubicBezTo>
                  <a:cubicBezTo>
                    <a:pt x="12276" y="2553"/>
                    <a:pt x="12009" y="2119"/>
                    <a:pt x="11675" y="1719"/>
                  </a:cubicBezTo>
                  <a:cubicBezTo>
                    <a:pt x="11608" y="1652"/>
                    <a:pt x="11608" y="1519"/>
                    <a:pt x="11709" y="1352"/>
                  </a:cubicBezTo>
                  <a:lnTo>
                    <a:pt x="11975" y="952"/>
                  </a:lnTo>
                  <a:cubicBezTo>
                    <a:pt x="12109" y="752"/>
                    <a:pt x="12109" y="518"/>
                    <a:pt x="11975" y="485"/>
                  </a:cubicBezTo>
                  <a:lnTo>
                    <a:pt x="10841" y="18"/>
                  </a:lnTo>
                  <a:cubicBezTo>
                    <a:pt x="10824" y="6"/>
                    <a:pt x="10803" y="1"/>
                    <a:pt x="10780"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4"/>
            <p:cNvSpPr/>
            <p:nvPr/>
          </p:nvSpPr>
          <p:spPr>
            <a:xfrm>
              <a:off x="3582725" y="2299600"/>
              <a:ext cx="45050" cy="75900"/>
            </a:xfrm>
            <a:custGeom>
              <a:rect b="b" l="l" r="r" t="t"/>
              <a:pathLst>
                <a:path extrusionOk="0" h="3036" w="1802">
                  <a:moveTo>
                    <a:pt x="167" y="0"/>
                  </a:moveTo>
                  <a:cubicBezTo>
                    <a:pt x="67" y="100"/>
                    <a:pt x="34" y="200"/>
                    <a:pt x="1" y="367"/>
                  </a:cubicBezTo>
                  <a:lnTo>
                    <a:pt x="1" y="1935"/>
                  </a:lnTo>
                  <a:cubicBezTo>
                    <a:pt x="1" y="1968"/>
                    <a:pt x="34" y="2035"/>
                    <a:pt x="34" y="2068"/>
                  </a:cubicBezTo>
                  <a:lnTo>
                    <a:pt x="101" y="2102"/>
                  </a:lnTo>
                  <a:lnTo>
                    <a:pt x="1402" y="2835"/>
                  </a:lnTo>
                  <a:lnTo>
                    <a:pt x="1711" y="3021"/>
                  </a:lnTo>
                  <a:lnTo>
                    <a:pt x="1711" y="3021"/>
                  </a:lnTo>
                  <a:cubicBezTo>
                    <a:pt x="1661" y="2985"/>
                    <a:pt x="1635" y="2927"/>
                    <a:pt x="1635" y="2869"/>
                  </a:cubicBezTo>
                  <a:lnTo>
                    <a:pt x="1635" y="1301"/>
                  </a:lnTo>
                  <a:cubicBezTo>
                    <a:pt x="1669" y="1168"/>
                    <a:pt x="1702" y="1034"/>
                    <a:pt x="1802" y="934"/>
                  </a:cubicBezTo>
                  <a:lnTo>
                    <a:pt x="167" y="0"/>
                  </a:lnTo>
                  <a:close/>
                  <a:moveTo>
                    <a:pt x="1711" y="3021"/>
                  </a:moveTo>
                  <a:cubicBezTo>
                    <a:pt x="1719" y="3026"/>
                    <a:pt x="1727" y="3031"/>
                    <a:pt x="1735" y="3036"/>
                  </a:cubicBezTo>
                  <a:lnTo>
                    <a:pt x="1711" y="302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4"/>
            <p:cNvSpPr/>
            <p:nvPr/>
          </p:nvSpPr>
          <p:spPr>
            <a:xfrm>
              <a:off x="3724500" y="2051575"/>
              <a:ext cx="91750" cy="53725"/>
            </a:xfrm>
            <a:custGeom>
              <a:rect b="b" l="l" r="r" t="t"/>
              <a:pathLst>
                <a:path extrusionOk="0" h="2149" w="3670">
                  <a:moveTo>
                    <a:pt x="1970" y="0"/>
                  </a:moveTo>
                  <a:cubicBezTo>
                    <a:pt x="1913" y="0"/>
                    <a:pt x="1849" y="24"/>
                    <a:pt x="1802" y="47"/>
                  </a:cubicBezTo>
                  <a:lnTo>
                    <a:pt x="234" y="981"/>
                  </a:lnTo>
                  <a:cubicBezTo>
                    <a:pt x="134" y="1015"/>
                    <a:pt x="67" y="1115"/>
                    <a:pt x="0" y="1181"/>
                  </a:cubicBezTo>
                  <a:lnTo>
                    <a:pt x="1635" y="2149"/>
                  </a:lnTo>
                  <a:cubicBezTo>
                    <a:pt x="1702" y="2049"/>
                    <a:pt x="1768" y="1982"/>
                    <a:pt x="1868" y="1915"/>
                  </a:cubicBezTo>
                  <a:lnTo>
                    <a:pt x="3436" y="1015"/>
                  </a:lnTo>
                  <a:cubicBezTo>
                    <a:pt x="3475" y="976"/>
                    <a:pt x="3526" y="959"/>
                    <a:pt x="3574" y="959"/>
                  </a:cubicBezTo>
                  <a:cubicBezTo>
                    <a:pt x="3609" y="959"/>
                    <a:pt x="3642" y="967"/>
                    <a:pt x="3670" y="981"/>
                  </a:cubicBezTo>
                  <a:lnTo>
                    <a:pt x="2969" y="548"/>
                  </a:lnTo>
                  <a:lnTo>
                    <a:pt x="2069" y="47"/>
                  </a:lnTo>
                  <a:lnTo>
                    <a:pt x="2035" y="14"/>
                  </a:lnTo>
                  <a:cubicBezTo>
                    <a:pt x="2016" y="4"/>
                    <a:pt x="1993" y="0"/>
                    <a:pt x="1970"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4"/>
            <p:cNvSpPr/>
            <p:nvPr/>
          </p:nvSpPr>
          <p:spPr>
            <a:xfrm>
              <a:off x="3656950" y="2151975"/>
              <a:ext cx="56725" cy="27775"/>
            </a:xfrm>
            <a:custGeom>
              <a:rect b="b" l="l" r="r" t="t"/>
              <a:pathLst>
                <a:path extrusionOk="0" h="1111" w="2269">
                  <a:moveTo>
                    <a:pt x="634" y="1"/>
                  </a:moveTo>
                  <a:cubicBezTo>
                    <a:pt x="551" y="111"/>
                    <a:pt x="423" y="176"/>
                    <a:pt x="324" y="176"/>
                  </a:cubicBezTo>
                  <a:cubicBezTo>
                    <a:pt x="304" y="176"/>
                    <a:pt x="284" y="173"/>
                    <a:pt x="267" y="168"/>
                  </a:cubicBezTo>
                  <a:lnTo>
                    <a:pt x="0" y="34"/>
                  </a:lnTo>
                  <a:lnTo>
                    <a:pt x="1635" y="1002"/>
                  </a:lnTo>
                  <a:lnTo>
                    <a:pt x="1935" y="1102"/>
                  </a:lnTo>
                  <a:cubicBezTo>
                    <a:pt x="1947" y="1107"/>
                    <a:pt x="1961" y="1110"/>
                    <a:pt x="1976" y="1110"/>
                  </a:cubicBezTo>
                  <a:cubicBezTo>
                    <a:pt x="2048" y="1110"/>
                    <a:pt x="2153" y="1051"/>
                    <a:pt x="2235" y="968"/>
                  </a:cubicBezTo>
                  <a:lnTo>
                    <a:pt x="2269" y="935"/>
                  </a:lnTo>
                  <a:lnTo>
                    <a:pt x="634"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4"/>
            <p:cNvSpPr/>
            <p:nvPr/>
          </p:nvSpPr>
          <p:spPr>
            <a:xfrm>
              <a:off x="3827900" y="2039250"/>
              <a:ext cx="67575" cy="46875"/>
            </a:xfrm>
            <a:custGeom>
              <a:rect b="b" l="l" r="r" t="t"/>
              <a:pathLst>
                <a:path extrusionOk="0" h="1875" w="2703">
                  <a:moveTo>
                    <a:pt x="1014" y="0"/>
                  </a:moveTo>
                  <a:cubicBezTo>
                    <a:pt x="885" y="0"/>
                    <a:pt x="718" y="99"/>
                    <a:pt x="601" y="273"/>
                  </a:cubicBezTo>
                  <a:lnTo>
                    <a:pt x="334" y="674"/>
                  </a:lnTo>
                  <a:cubicBezTo>
                    <a:pt x="268" y="807"/>
                    <a:pt x="134" y="907"/>
                    <a:pt x="1" y="941"/>
                  </a:cubicBezTo>
                  <a:lnTo>
                    <a:pt x="1635" y="1875"/>
                  </a:lnTo>
                  <a:cubicBezTo>
                    <a:pt x="1735" y="1875"/>
                    <a:pt x="1802" y="1808"/>
                    <a:pt x="1869" y="1741"/>
                  </a:cubicBezTo>
                  <a:cubicBezTo>
                    <a:pt x="1902" y="1708"/>
                    <a:pt x="1935" y="1674"/>
                    <a:pt x="1969" y="1641"/>
                  </a:cubicBezTo>
                  <a:lnTo>
                    <a:pt x="2236" y="1207"/>
                  </a:lnTo>
                  <a:cubicBezTo>
                    <a:pt x="2352" y="1033"/>
                    <a:pt x="2519" y="934"/>
                    <a:pt x="2649" y="934"/>
                  </a:cubicBezTo>
                  <a:cubicBezTo>
                    <a:pt x="2668" y="934"/>
                    <a:pt x="2686" y="936"/>
                    <a:pt x="2703" y="941"/>
                  </a:cubicBezTo>
                  <a:lnTo>
                    <a:pt x="1068" y="7"/>
                  </a:lnTo>
                  <a:cubicBezTo>
                    <a:pt x="1051" y="2"/>
                    <a:pt x="1033" y="0"/>
                    <a:pt x="101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4"/>
            <p:cNvSpPr/>
            <p:nvPr/>
          </p:nvSpPr>
          <p:spPr>
            <a:xfrm>
              <a:off x="3853750" y="2039400"/>
              <a:ext cx="69250" cy="35875"/>
            </a:xfrm>
            <a:custGeom>
              <a:rect b="b" l="l" r="r" t="t"/>
              <a:pathLst>
                <a:path extrusionOk="0" h="1435" w="2770">
                  <a:moveTo>
                    <a:pt x="1" y="1"/>
                  </a:moveTo>
                  <a:lnTo>
                    <a:pt x="1669" y="935"/>
                  </a:lnTo>
                  <a:lnTo>
                    <a:pt x="2769" y="1435"/>
                  </a:lnTo>
                  <a:lnTo>
                    <a:pt x="1135" y="468"/>
                  </a:lnTo>
                  <a:lnTo>
                    <a:pt x="1"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4"/>
            <p:cNvSpPr/>
            <p:nvPr/>
          </p:nvSpPr>
          <p:spPr>
            <a:xfrm>
              <a:off x="3300025" y="2350300"/>
              <a:ext cx="276900" cy="317900"/>
            </a:xfrm>
            <a:custGeom>
              <a:rect b="b" l="l" r="r" t="t"/>
              <a:pathLst>
                <a:path extrusionOk="0" h="12716" w="11076">
                  <a:moveTo>
                    <a:pt x="6939" y="3309"/>
                  </a:moveTo>
                  <a:cubicBezTo>
                    <a:pt x="7172" y="3309"/>
                    <a:pt x="7406" y="3376"/>
                    <a:pt x="7606" y="3509"/>
                  </a:cubicBezTo>
                  <a:cubicBezTo>
                    <a:pt x="8040" y="3776"/>
                    <a:pt x="8206" y="4343"/>
                    <a:pt x="8140" y="5077"/>
                  </a:cubicBezTo>
                  <a:cubicBezTo>
                    <a:pt x="7873" y="6578"/>
                    <a:pt x="7006" y="7912"/>
                    <a:pt x="5771" y="8813"/>
                  </a:cubicBezTo>
                  <a:cubicBezTo>
                    <a:pt x="5212" y="9194"/>
                    <a:pt x="4653" y="9394"/>
                    <a:pt x="4184" y="9394"/>
                  </a:cubicBezTo>
                  <a:cubicBezTo>
                    <a:pt x="3954" y="9394"/>
                    <a:pt x="3746" y="9346"/>
                    <a:pt x="3570" y="9247"/>
                  </a:cubicBezTo>
                  <a:cubicBezTo>
                    <a:pt x="3136" y="8980"/>
                    <a:pt x="2903" y="8480"/>
                    <a:pt x="2936" y="7946"/>
                  </a:cubicBezTo>
                  <a:cubicBezTo>
                    <a:pt x="2936" y="6478"/>
                    <a:pt x="4137" y="4577"/>
                    <a:pt x="5638" y="3743"/>
                  </a:cubicBezTo>
                  <a:cubicBezTo>
                    <a:pt x="6005" y="3476"/>
                    <a:pt x="6472" y="3343"/>
                    <a:pt x="6939" y="3309"/>
                  </a:cubicBezTo>
                  <a:close/>
                  <a:moveTo>
                    <a:pt x="6904" y="3029"/>
                  </a:moveTo>
                  <a:cubicBezTo>
                    <a:pt x="6465" y="3029"/>
                    <a:pt x="5963" y="3184"/>
                    <a:pt x="5438" y="3476"/>
                  </a:cubicBezTo>
                  <a:cubicBezTo>
                    <a:pt x="3870" y="4377"/>
                    <a:pt x="2636" y="6378"/>
                    <a:pt x="2636" y="7946"/>
                  </a:cubicBezTo>
                  <a:cubicBezTo>
                    <a:pt x="2569" y="8580"/>
                    <a:pt x="2869" y="9180"/>
                    <a:pt x="3403" y="9514"/>
                  </a:cubicBezTo>
                  <a:cubicBezTo>
                    <a:pt x="3637" y="9614"/>
                    <a:pt x="3903" y="9680"/>
                    <a:pt x="4137" y="9680"/>
                  </a:cubicBezTo>
                  <a:lnTo>
                    <a:pt x="4170" y="9680"/>
                  </a:lnTo>
                  <a:cubicBezTo>
                    <a:pt x="4804" y="9647"/>
                    <a:pt x="5404" y="9414"/>
                    <a:pt x="5905" y="9047"/>
                  </a:cubicBezTo>
                  <a:cubicBezTo>
                    <a:pt x="7239" y="8113"/>
                    <a:pt x="8140" y="6712"/>
                    <a:pt x="8407" y="5110"/>
                  </a:cubicBezTo>
                  <a:cubicBezTo>
                    <a:pt x="8507" y="4277"/>
                    <a:pt x="8307" y="3643"/>
                    <a:pt x="7739" y="3276"/>
                  </a:cubicBezTo>
                  <a:cubicBezTo>
                    <a:pt x="7503" y="3109"/>
                    <a:pt x="7220" y="3029"/>
                    <a:pt x="6904" y="3029"/>
                  </a:cubicBezTo>
                  <a:close/>
                  <a:moveTo>
                    <a:pt x="8840" y="274"/>
                  </a:moveTo>
                  <a:lnTo>
                    <a:pt x="9741" y="641"/>
                  </a:lnTo>
                  <a:cubicBezTo>
                    <a:pt x="9741" y="707"/>
                    <a:pt x="9708" y="741"/>
                    <a:pt x="9674" y="807"/>
                  </a:cubicBezTo>
                  <a:lnTo>
                    <a:pt x="9441" y="1141"/>
                  </a:lnTo>
                  <a:cubicBezTo>
                    <a:pt x="9341" y="1274"/>
                    <a:pt x="9341" y="1475"/>
                    <a:pt x="9441" y="1641"/>
                  </a:cubicBezTo>
                  <a:cubicBezTo>
                    <a:pt x="9741" y="1908"/>
                    <a:pt x="9908" y="2275"/>
                    <a:pt x="10008" y="2642"/>
                  </a:cubicBezTo>
                  <a:cubicBezTo>
                    <a:pt x="10041" y="2709"/>
                    <a:pt x="10074" y="2775"/>
                    <a:pt x="10141" y="2809"/>
                  </a:cubicBezTo>
                  <a:cubicBezTo>
                    <a:pt x="10183" y="2823"/>
                    <a:pt x="10230" y="2831"/>
                    <a:pt x="10276" y="2831"/>
                  </a:cubicBezTo>
                  <a:cubicBezTo>
                    <a:pt x="10340" y="2831"/>
                    <a:pt x="10402" y="2815"/>
                    <a:pt x="10441" y="2775"/>
                  </a:cubicBezTo>
                  <a:lnTo>
                    <a:pt x="10742" y="2609"/>
                  </a:lnTo>
                  <a:lnTo>
                    <a:pt x="10808" y="2609"/>
                  </a:lnTo>
                  <a:lnTo>
                    <a:pt x="10808" y="3876"/>
                  </a:lnTo>
                  <a:cubicBezTo>
                    <a:pt x="10775" y="4010"/>
                    <a:pt x="10708" y="4110"/>
                    <a:pt x="10608" y="4176"/>
                  </a:cubicBezTo>
                  <a:lnTo>
                    <a:pt x="10308" y="4343"/>
                  </a:lnTo>
                  <a:cubicBezTo>
                    <a:pt x="10141" y="4443"/>
                    <a:pt x="10041" y="4577"/>
                    <a:pt x="10008" y="4744"/>
                  </a:cubicBezTo>
                  <a:cubicBezTo>
                    <a:pt x="9874" y="5344"/>
                    <a:pt x="9674" y="5944"/>
                    <a:pt x="9441" y="6478"/>
                  </a:cubicBezTo>
                  <a:cubicBezTo>
                    <a:pt x="9374" y="6578"/>
                    <a:pt x="9374" y="6712"/>
                    <a:pt x="9407" y="6812"/>
                  </a:cubicBezTo>
                  <a:cubicBezTo>
                    <a:pt x="9441" y="6878"/>
                    <a:pt x="9474" y="6912"/>
                    <a:pt x="9541" y="6945"/>
                  </a:cubicBezTo>
                  <a:lnTo>
                    <a:pt x="9741" y="7012"/>
                  </a:lnTo>
                  <a:cubicBezTo>
                    <a:pt x="9741" y="7079"/>
                    <a:pt x="9741" y="7145"/>
                    <a:pt x="9674" y="7179"/>
                  </a:cubicBezTo>
                  <a:lnTo>
                    <a:pt x="8774" y="8613"/>
                  </a:lnTo>
                  <a:cubicBezTo>
                    <a:pt x="8707" y="8746"/>
                    <a:pt x="8640" y="8780"/>
                    <a:pt x="8607" y="8780"/>
                  </a:cubicBezTo>
                  <a:lnTo>
                    <a:pt x="8373" y="8680"/>
                  </a:lnTo>
                  <a:cubicBezTo>
                    <a:pt x="8345" y="8674"/>
                    <a:pt x="8316" y="8671"/>
                    <a:pt x="8288" y="8671"/>
                  </a:cubicBezTo>
                  <a:cubicBezTo>
                    <a:pt x="8151" y="8671"/>
                    <a:pt x="8023" y="8736"/>
                    <a:pt x="7940" y="8846"/>
                  </a:cubicBezTo>
                  <a:cubicBezTo>
                    <a:pt x="7506" y="9347"/>
                    <a:pt x="7039" y="9814"/>
                    <a:pt x="6539" y="10247"/>
                  </a:cubicBezTo>
                  <a:cubicBezTo>
                    <a:pt x="6405" y="10348"/>
                    <a:pt x="6305" y="10514"/>
                    <a:pt x="6305" y="10681"/>
                  </a:cubicBezTo>
                  <a:lnTo>
                    <a:pt x="6305" y="10981"/>
                  </a:lnTo>
                  <a:cubicBezTo>
                    <a:pt x="6272" y="11115"/>
                    <a:pt x="6205" y="11215"/>
                    <a:pt x="6105" y="11282"/>
                  </a:cubicBezTo>
                  <a:lnTo>
                    <a:pt x="4837" y="12015"/>
                  </a:lnTo>
                  <a:lnTo>
                    <a:pt x="4804" y="12015"/>
                  </a:lnTo>
                  <a:lnTo>
                    <a:pt x="4804" y="11682"/>
                  </a:lnTo>
                  <a:cubicBezTo>
                    <a:pt x="4804" y="11615"/>
                    <a:pt x="4771" y="11515"/>
                    <a:pt x="4671" y="11482"/>
                  </a:cubicBezTo>
                  <a:cubicBezTo>
                    <a:pt x="4632" y="11443"/>
                    <a:pt x="4581" y="11426"/>
                    <a:pt x="4526" y="11426"/>
                  </a:cubicBezTo>
                  <a:cubicBezTo>
                    <a:pt x="4487" y="11426"/>
                    <a:pt x="4445" y="11435"/>
                    <a:pt x="4404" y="11448"/>
                  </a:cubicBezTo>
                  <a:cubicBezTo>
                    <a:pt x="3970" y="11615"/>
                    <a:pt x="3503" y="11682"/>
                    <a:pt x="3069" y="11682"/>
                  </a:cubicBezTo>
                  <a:cubicBezTo>
                    <a:pt x="2869" y="11682"/>
                    <a:pt x="2703" y="11782"/>
                    <a:pt x="2636" y="11915"/>
                  </a:cubicBezTo>
                  <a:lnTo>
                    <a:pt x="2402" y="12282"/>
                  </a:lnTo>
                  <a:cubicBezTo>
                    <a:pt x="2336" y="12382"/>
                    <a:pt x="2269" y="12416"/>
                    <a:pt x="2236" y="12416"/>
                  </a:cubicBezTo>
                  <a:lnTo>
                    <a:pt x="1335" y="12049"/>
                  </a:lnTo>
                  <a:cubicBezTo>
                    <a:pt x="1335" y="12015"/>
                    <a:pt x="1368" y="11949"/>
                    <a:pt x="1402" y="11882"/>
                  </a:cubicBezTo>
                  <a:lnTo>
                    <a:pt x="1602" y="11548"/>
                  </a:lnTo>
                  <a:cubicBezTo>
                    <a:pt x="1735" y="11415"/>
                    <a:pt x="1735" y="11215"/>
                    <a:pt x="1602" y="11081"/>
                  </a:cubicBezTo>
                  <a:cubicBezTo>
                    <a:pt x="1335" y="10781"/>
                    <a:pt x="1168" y="10448"/>
                    <a:pt x="1068" y="10047"/>
                  </a:cubicBezTo>
                  <a:cubicBezTo>
                    <a:pt x="1035" y="9981"/>
                    <a:pt x="1001" y="9914"/>
                    <a:pt x="935" y="9881"/>
                  </a:cubicBezTo>
                  <a:cubicBezTo>
                    <a:pt x="901" y="9847"/>
                    <a:pt x="835" y="9847"/>
                    <a:pt x="801" y="9847"/>
                  </a:cubicBezTo>
                  <a:cubicBezTo>
                    <a:pt x="768" y="9881"/>
                    <a:pt x="701" y="9914"/>
                    <a:pt x="668" y="9947"/>
                  </a:cubicBezTo>
                  <a:lnTo>
                    <a:pt x="334" y="10114"/>
                  </a:lnTo>
                  <a:lnTo>
                    <a:pt x="301" y="10114"/>
                  </a:lnTo>
                  <a:lnTo>
                    <a:pt x="301" y="8846"/>
                  </a:lnTo>
                  <a:cubicBezTo>
                    <a:pt x="301" y="8746"/>
                    <a:pt x="368" y="8613"/>
                    <a:pt x="501" y="8580"/>
                  </a:cubicBezTo>
                  <a:lnTo>
                    <a:pt x="801" y="8379"/>
                  </a:lnTo>
                  <a:cubicBezTo>
                    <a:pt x="935" y="8279"/>
                    <a:pt x="1068" y="8146"/>
                    <a:pt x="1101" y="7979"/>
                  </a:cubicBezTo>
                  <a:cubicBezTo>
                    <a:pt x="1201" y="7379"/>
                    <a:pt x="1402" y="6778"/>
                    <a:pt x="1668" y="6245"/>
                  </a:cubicBezTo>
                  <a:cubicBezTo>
                    <a:pt x="1702" y="6145"/>
                    <a:pt x="1735" y="6011"/>
                    <a:pt x="1702" y="5911"/>
                  </a:cubicBezTo>
                  <a:cubicBezTo>
                    <a:pt x="1668" y="5844"/>
                    <a:pt x="1635" y="5811"/>
                    <a:pt x="1568" y="5778"/>
                  </a:cubicBezTo>
                  <a:lnTo>
                    <a:pt x="1368" y="5711"/>
                  </a:lnTo>
                  <a:cubicBezTo>
                    <a:pt x="1335" y="5644"/>
                    <a:pt x="1368" y="5577"/>
                    <a:pt x="1402" y="5544"/>
                  </a:cubicBezTo>
                  <a:lnTo>
                    <a:pt x="2302" y="4110"/>
                  </a:lnTo>
                  <a:cubicBezTo>
                    <a:pt x="2336" y="4043"/>
                    <a:pt x="2402" y="3976"/>
                    <a:pt x="2502" y="3943"/>
                  </a:cubicBezTo>
                  <a:lnTo>
                    <a:pt x="2703" y="4043"/>
                  </a:lnTo>
                  <a:cubicBezTo>
                    <a:pt x="2737" y="4049"/>
                    <a:pt x="2770" y="4052"/>
                    <a:pt x="2802" y="4052"/>
                  </a:cubicBezTo>
                  <a:cubicBezTo>
                    <a:pt x="2958" y="4052"/>
                    <a:pt x="3087" y="3987"/>
                    <a:pt x="3170" y="3876"/>
                  </a:cubicBezTo>
                  <a:cubicBezTo>
                    <a:pt x="3570" y="3343"/>
                    <a:pt x="4037" y="2876"/>
                    <a:pt x="4537" y="2442"/>
                  </a:cubicBezTo>
                  <a:cubicBezTo>
                    <a:pt x="4671" y="2342"/>
                    <a:pt x="4771" y="2175"/>
                    <a:pt x="4771" y="2008"/>
                  </a:cubicBezTo>
                  <a:lnTo>
                    <a:pt x="4771" y="1708"/>
                  </a:lnTo>
                  <a:cubicBezTo>
                    <a:pt x="4804" y="1575"/>
                    <a:pt x="4871" y="1475"/>
                    <a:pt x="4971" y="1408"/>
                  </a:cubicBezTo>
                  <a:lnTo>
                    <a:pt x="6238" y="674"/>
                  </a:lnTo>
                  <a:lnTo>
                    <a:pt x="6272" y="674"/>
                  </a:lnTo>
                  <a:lnTo>
                    <a:pt x="6272" y="1008"/>
                  </a:lnTo>
                  <a:cubicBezTo>
                    <a:pt x="6272" y="1074"/>
                    <a:pt x="6305" y="1174"/>
                    <a:pt x="6372" y="1208"/>
                  </a:cubicBezTo>
                  <a:cubicBezTo>
                    <a:pt x="6430" y="1247"/>
                    <a:pt x="6489" y="1263"/>
                    <a:pt x="6541" y="1263"/>
                  </a:cubicBezTo>
                  <a:cubicBezTo>
                    <a:pt x="6578" y="1263"/>
                    <a:pt x="6611" y="1255"/>
                    <a:pt x="6639" y="1241"/>
                  </a:cubicBezTo>
                  <a:cubicBezTo>
                    <a:pt x="7028" y="1102"/>
                    <a:pt x="7394" y="1033"/>
                    <a:pt x="7775" y="1033"/>
                  </a:cubicBezTo>
                  <a:cubicBezTo>
                    <a:pt x="7852" y="1033"/>
                    <a:pt x="7928" y="1035"/>
                    <a:pt x="8006" y="1041"/>
                  </a:cubicBezTo>
                  <a:cubicBezTo>
                    <a:pt x="8206" y="1008"/>
                    <a:pt x="8340" y="907"/>
                    <a:pt x="8440" y="774"/>
                  </a:cubicBezTo>
                  <a:lnTo>
                    <a:pt x="8640" y="407"/>
                  </a:lnTo>
                  <a:cubicBezTo>
                    <a:pt x="8707" y="340"/>
                    <a:pt x="8774" y="274"/>
                    <a:pt x="8840" y="274"/>
                  </a:cubicBezTo>
                  <a:close/>
                  <a:moveTo>
                    <a:pt x="8885" y="0"/>
                  </a:moveTo>
                  <a:cubicBezTo>
                    <a:pt x="8683" y="0"/>
                    <a:pt x="8494" y="99"/>
                    <a:pt x="8407" y="274"/>
                  </a:cubicBezTo>
                  <a:lnTo>
                    <a:pt x="8206" y="641"/>
                  </a:lnTo>
                  <a:cubicBezTo>
                    <a:pt x="8140" y="741"/>
                    <a:pt x="8073" y="774"/>
                    <a:pt x="8040" y="774"/>
                  </a:cubicBezTo>
                  <a:cubicBezTo>
                    <a:pt x="7958" y="769"/>
                    <a:pt x="7878" y="766"/>
                    <a:pt x="7799" y="766"/>
                  </a:cubicBezTo>
                  <a:cubicBezTo>
                    <a:pt x="7388" y="766"/>
                    <a:pt x="6997" y="840"/>
                    <a:pt x="6605" y="1008"/>
                  </a:cubicBezTo>
                  <a:lnTo>
                    <a:pt x="6605" y="707"/>
                  </a:lnTo>
                  <a:cubicBezTo>
                    <a:pt x="6605" y="574"/>
                    <a:pt x="6539" y="474"/>
                    <a:pt x="6439" y="440"/>
                  </a:cubicBezTo>
                  <a:cubicBezTo>
                    <a:pt x="6389" y="407"/>
                    <a:pt x="6330" y="390"/>
                    <a:pt x="6272" y="390"/>
                  </a:cubicBezTo>
                  <a:cubicBezTo>
                    <a:pt x="6213" y="390"/>
                    <a:pt x="6155" y="407"/>
                    <a:pt x="6105" y="440"/>
                  </a:cubicBezTo>
                  <a:lnTo>
                    <a:pt x="4837" y="1208"/>
                  </a:lnTo>
                  <a:cubicBezTo>
                    <a:pt x="4637" y="1308"/>
                    <a:pt x="4504" y="1508"/>
                    <a:pt x="4504" y="1741"/>
                  </a:cubicBezTo>
                  <a:lnTo>
                    <a:pt x="4504" y="2042"/>
                  </a:lnTo>
                  <a:cubicBezTo>
                    <a:pt x="4470" y="2108"/>
                    <a:pt x="4437" y="2208"/>
                    <a:pt x="4370" y="2242"/>
                  </a:cubicBezTo>
                  <a:cubicBezTo>
                    <a:pt x="3837" y="2675"/>
                    <a:pt x="3370" y="3142"/>
                    <a:pt x="2936" y="3676"/>
                  </a:cubicBezTo>
                  <a:cubicBezTo>
                    <a:pt x="2903" y="3709"/>
                    <a:pt x="2869" y="3743"/>
                    <a:pt x="2836" y="3776"/>
                  </a:cubicBezTo>
                  <a:lnTo>
                    <a:pt x="2602" y="3676"/>
                  </a:lnTo>
                  <a:cubicBezTo>
                    <a:pt x="2561" y="3664"/>
                    <a:pt x="2520" y="3659"/>
                    <a:pt x="2479" y="3659"/>
                  </a:cubicBezTo>
                  <a:cubicBezTo>
                    <a:pt x="2290" y="3659"/>
                    <a:pt x="2118" y="3778"/>
                    <a:pt x="2035" y="3943"/>
                  </a:cubicBezTo>
                  <a:lnTo>
                    <a:pt x="1135" y="5377"/>
                  </a:lnTo>
                  <a:cubicBezTo>
                    <a:pt x="1068" y="5477"/>
                    <a:pt x="1035" y="5644"/>
                    <a:pt x="1068" y="5778"/>
                  </a:cubicBezTo>
                  <a:cubicBezTo>
                    <a:pt x="1101" y="5878"/>
                    <a:pt x="1135" y="5911"/>
                    <a:pt x="1201" y="5944"/>
                  </a:cubicBezTo>
                  <a:lnTo>
                    <a:pt x="1402" y="6044"/>
                  </a:lnTo>
                  <a:cubicBezTo>
                    <a:pt x="1402" y="6078"/>
                    <a:pt x="1402" y="6078"/>
                    <a:pt x="1402" y="6111"/>
                  </a:cubicBezTo>
                  <a:cubicBezTo>
                    <a:pt x="1135" y="6678"/>
                    <a:pt x="935" y="7279"/>
                    <a:pt x="801" y="7912"/>
                  </a:cubicBezTo>
                  <a:cubicBezTo>
                    <a:pt x="768" y="7979"/>
                    <a:pt x="701" y="8079"/>
                    <a:pt x="634" y="8113"/>
                  </a:cubicBezTo>
                  <a:lnTo>
                    <a:pt x="334" y="8279"/>
                  </a:lnTo>
                  <a:cubicBezTo>
                    <a:pt x="134" y="8413"/>
                    <a:pt x="1" y="8613"/>
                    <a:pt x="1" y="8846"/>
                  </a:cubicBezTo>
                  <a:lnTo>
                    <a:pt x="1" y="10114"/>
                  </a:lnTo>
                  <a:cubicBezTo>
                    <a:pt x="1" y="10214"/>
                    <a:pt x="34" y="10314"/>
                    <a:pt x="134" y="10381"/>
                  </a:cubicBezTo>
                  <a:cubicBezTo>
                    <a:pt x="172" y="10406"/>
                    <a:pt x="215" y="10417"/>
                    <a:pt x="260" y="10417"/>
                  </a:cubicBezTo>
                  <a:cubicBezTo>
                    <a:pt x="331" y="10417"/>
                    <a:pt x="406" y="10389"/>
                    <a:pt x="468" y="10348"/>
                  </a:cubicBezTo>
                  <a:lnTo>
                    <a:pt x="801" y="10181"/>
                  </a:lnTo>
                  <a:cubicBezTo>
                    <a:pt x="901" y="10581"/>
                    <a:pt x="1101" y="10981"/>
                    <a:pt x="1402" y="11282"/>
                  </a:cubicBezTo>
                  <a:cubicBezTo>
                    <a:pt x="1402" y="11315"/>
                    <a:pt x="1368" y="11382"/>
                    <a:pt x="1368" y="11415"/>
                  </a:cubicBezTo>
                  <a:lnTo>
                    <a:pt x="1135" y="11749"/>
                  </a:lnTo>
                  <a:cubicBezTo>
                    <a:pt x="1035" y="11882"/>
                    <a:pt x="1001" y="12015"/>
                    <a:pt x="1068" y="12182"/>
                  </a:cubicBezTo>
                  <a:cubicBezTo>
                    <a:pt x="1068" y="12249"/>
                    <a:pt x="1135" y="12316"/>
                    <a:pt x="1201" y="12349"/>
                  </a:cubicBezTo>
                  <a:lnTo>
                    <a:pt x="2102" y="12716"/>
                  </a:lnTo>
                  <a:lnTo>
                    <a:pt x="2236" y="12716"/>
                  </a:lnTo>
                  <a:cubicBezTo>
                    <a:pt x="2402" y="12716"/>
                    <a:pt x="2569" y="12582"/>
                    <a:pt x="2669" y="12449"/>
                  </a:cubicBezTo>
                  <a:lnTo>
                    <a:pt x="2869" y="12082"/>
                  </a:lnTo>
                  <a:cubicBezTo>
                    <a:pt x="2903" y="12015"/>
                    <a:pt x="2969" y="11982"/>
                    <a:pt x="3036" y="11982"/>
                  </a:cubicBezTo>
                  <a:cubicBezTo>
                    <a:pt x="3536" y="11982"/>
                    <a:pt x="4003" y="11882"/>
                    <a:pt x="4470" y="11749"/>
                  </a:cubicBezTo>
                  <a:lnTo>
                    <a:pt x="4470" y="12015"/>
                  </a:lnTo>
                  <a:cubicBezTo>
                    <a:pt x="4470" y="12115"/>
                    <a:pt x="4537" y="12216"/>
                    <a:pt x="4637" y="12282"/>
                  </a:cubicBezTo>
                  <a:cubicBezTo>
                    <a:pt x="4679" y="12296"/>
                    <a:pt x="4726" y="12304"/>
                    <a:pt x="4774" y="12304"/>
                  </a:cubicBezTo>
                  <a:cubicBezTo>
                    <a:pt x="4842" y="12304"/>
                    <a:pt x="4912" y="12288"/>
                    <a:pt x="4971" y="12249"/>
                  </a:cubicBezTo>
                  <a:lnTo>
                    <a:pt x="6238" y="11515"/>
                  </a:lnTo>
                  <a:cubicBezTo>
                    <a:pt x="6439" y="11382"/>
                    <a:pt x="6539" y="11181"/>
                    <a:pt x="6572" y="10981"/>
                  </a:cubicBezTo>
                  <a:lnTo>
                    <a:pt x="6572" y="10648"/>
                  </a:lnTo>
                  <a:cubicBezTo>
                    <a:pt x="6572" y="10581"/>
                    <a:pt x="6639" y="10514"/>
                    <a:pt x="6705" y="10448"/>
                  </a:cubicBezTo>
                  <a:cubicBezTo>
                    <a:pt x="7206" y="10014"/>
                    <a:pt x="7706" y="9547"/>
                    <a:pt x="8140" y="9013"/>
                  </a:cubicBezTo>
                  <a:cubicBezTo>
                    <a:pt x="8173" y="8980"/>
                    <a:pt x="8206" y="8947"/>
                    <a:pt x="8240" y="8947"/>
                  </a:cubicBezTo>
                  <a:lnTo>
                    <a:pt x="8473" y="9047"/>
                  </a:lnTo>
                  <a:cubicBezTo>
                    <a:pt x="8498" y="9051"/>
                    <a:pt x="8524" y="9053"/>
                    <a:pt x="8550" y="9053"/>
                  </a:cubicBezTo>
                  <a:cubicBezTo>
                    <a:pt x="8730" y="9053"/>
                    <a:pt x="8919" y="8951"/>
                    <a:pt x="9007" y="8746"/>
                  </a:cubicBezTo>
                  <a:lnTo>
                    <a:pt x="9941" y="7345"/>
                  </a:lnTo>
                  <a:cubicBezTo>
                    <a:pt x="10041" y="7245"/>
                    <a:pt x="10074" y="7079"/>
                    <a:pt x="10041" y="6945"/>
                  </a:cubicBezTo>
                  <a:cubicBezTo>
                    <a:pt x="10008" y="6878"/>
                    <a:pt x="9941" y="6812"/>
                    <a:pt x="9874" y="6778"/>
                  </a:cubicBezTo>
                  <a:lnTo>
                    <a:pt x="9708" y="6712"/>
                  </a:lnTo>
                  <a:cubicBezTo>
                    <a:pt x="9674" y="6678"/>
                    <a:pt x="9674" y="6645"/>
                    <a:pt x="9708" y="6612"/>
                  </a:cubicBezTo>
                  <a:cubicBezTo>
                    <a:pt x="9974" y="6044"/>
                    <a:pt x="10175" y="5444"/>
                    <a:pt x="10275" y="4810"/>
                  </a:cubicBezTo>
                  <a:cubicBezTo>
                    <a:pt x="10308" y="4744"/>
                    <a:pt x="10375" y="4677"/>
                    <a:pt x="10441" y="4610"/>
                  </a:cubicBezTo>
                  <a:lnTo>
                    <a:pt x="10742" y="4443"/>
                  </a:lnTo>
                  <a:cubicBezTo>
                    <a:pt x="10942" y="4310"/>
                    <a:pt x="11075" y="4110"/>
                    <a:pt x="11075" y="3910"/>
                  </a:cubicBezTo>
                  <a:lnTo>
                    <a:pt x="11075" y="2609"/>
                  </a:lnTo>
                  <a:cubicBezTo>
                    <a:pt x="11075" y="2509"/>
                    <a:pt x="11042" y="2409"/>
                    <a:pt x="10942" y="2342"/>
                  </a:cubicBezTo>
                  <a:cubicBezTo>
                    <a:pt x="10900" y="2328"/>
                    <a:pt x="10853" y="2320"/>
                    <a:pt x="10805" y="2320"/>
                  </a:cubicBezTo>
                  <a:cubicBezTo>
                    <a:pt x="10737" y="2320"/>
                    <a:pt x="10667" y="2336"/>
                    <a:pt x="10608" y="2375"/>
                  </a:cubicBezTo>
                  <a:lnTo>
                    <a:pt x="10275" y="2575"/>
                  </a:lnTo>
                  <a:cubicBezTo>
                    <a:pt x="10175" y="2142"/>
                    <a:pt x="9974" y="1775"/>
                    <a:pt x="9674" y="1475"/>
                  </a:cubicBezTo>
                  <a:cubicBezTo>
                    <a:pt x="9674" y="1408"/>
                    <a:pt x="9708" y="1374"/>
                    <a:pt x="9708" y="1341"/>
                  </a:cubicBezTo>
                  <a:lnTo>
                    <a:pt x="9941" y="974"/>
                  </a:lnTo>
                  <a:cubicBezTo>
                    <a:pt x="10041" y="874"/>
                    <a:pt x="10041" y="707"/>
                    <a:pt x="10041" y="574"/>
                  </a:cubicBezTo>
                  <a:cubicBezTo>
                    <a:pt x="10008" y="507"/>
                    <a:pt x="9941" y="440"/>
                    <a:pt x="9874" y="407"/>
                  </a:cubicBezTo>
                  <a:lnTo>
                    <a:pt x="8974" y="7"/>
                  </a:lnTo>
                  <a:cubicBezTo>
                    <a:pt x="8944" y="3"/>
                    <a:pt x="8914" y="0"/>
                    <a:pt x="8885"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4"/>
            <p:cNvSpPr/>
            <p:nvPr/>
          </p:nvSpPr>
          <p:spPr>
            <a:xfrm>
              <a:off x="2936425" y="2435975"/>
              <a:ext cx="1337650" cy="851850"/>
            </a:xfrm>
            <a:custGeom>
              <a:rect b="b" l="l" r="r" t="t"/>
              <a:pathLst>
                <a:path extrusionOk="0" h="34074" w="53506">
                  <a:moveTo>
                    <a:pt x="51171" y="449"/>
                  </a:moveTo>
                  <a:cubicBezTo>
                    <a:pt x="52205" y="449"/>
                    <a:pt x="53072" y="1317"/>
                    <a:pt x="53072" y="2351"/>
                  </a:cubicBezTo>
                  <a:cubicBezTo>
                    <a:pt x="53072" y="3818"/>
                    <a:pt x="52272" y="5186"/>
                    <a:pt x="51037" y="5920"/>
                  </a:cubicBezTo>
                  <a:lnTo>
                    <a:pt x="3303" y="33373"/>
                  </a:lnTo>
                  <a:cubicBezTo>
                    <a:pt x="3000" y="33549"/>
                    <a:pt x="2677" y="33629"/>
                    <a:pt x="2362" y="33629"/>
                  </a:cubicBezTo>
                  <a:cubicBezTo>
                    <a:pt x="1362" y="33629"/>
                    <a:pt x="443" y="32821"/>
                    <a:pt x="468" y="31705"/>
                  </a:cubicBezTo>
                  <a:cubicBezTo>
                    <a:pt x="468" y="30237"/>
                    <a:pt x="1235" y="28903"/>
                    <a:pt x="2503" y="28169"/>
                  </a:cubicBezTo>
                  <a:lnTo>
                    <a:pt x="50203" y="716"/>
                  </a:lnTo>
                  <a:cubicBezTo>
                    <a:pt x="50470" y="549"/>
                    <a:pt x="50804" y="449"/>
                    <a:pt x="51137" y="449"/>
                  </a:cubicBezTo>
                  <a:close/>
                  <a:moveTo>
                    <a:pt x="51136" y="1"/>
                  </a:moveTo>
                  <a:cubicBezTo>
                    <a:pt x="50746" y="1"/>
                    <a:pt x="50347" y="99"/>
                    <a:pt x="49970" y="316"/>
                  </a:cubicBezTo>
                  <a:lnTo>
                    <a:pt x="2269" y="27802"/>
                  </a:lnTo>
                  <a:cubicBezTo>
                    <a:pt x="868" y="28603"/>
                    <a:pt x="1" y="30104"/>
                    <a:pt x="1" y="31705"/>
                  </a:cubicBezTo>
                  <a:cubicBezTo>
                    <a:pt x="1" y="32539"/>
                    <a:pt x="468" y="33339"/>
                    <a:pt x="1202" y="33740"/>
                  </a:cubicBezTo>
                  <a:cubicBezTo>
                    <a:pt x="1535" y="33940"/>
                    <a:pt x="1936" y="34073"/>
                    <a:pt x="2369" y="34073"/>
                  </a:cubicBezTo>
                  <a:cubicBezTo>
                    <a:pt x="2770" y="34073"/>
                    <a:pt x="3170" y="33973"/>
                    <a:pt x="3537" y="33740"/>
                  </a:cubicBezTo>
                  <a:lnTo>
                    <a:pt x="51237" y="6287"/>
                  </a:lnTo>
                  <a:cubicBezTo>
                    <a:pt x="52638" y="5486"/>
                    <a:pt x="53506" y="3985"/>
                    <a:pt x="53506" y="2384"/>
                  </a:cubicBezTo>
                  <a:cubicBezTo>
                    <a:pt x="53506" y="990"/>
                    <a:pt x="52370" y="1"/>
                    <a:pt x="5113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4"/>
            <p:cNvSpPr/>
            <p:nvPr/>
          </p:nvSpPr>
          <p:spPr>
            <a:xfrm>
              <a:off x="2967300" y="2729050"/>
              <a:ext cx="778075" cy="527100"/>
            </a:xfrm>
            <a:custGeom>
              <a:rect b="b" l="l" r="r" t="t"/>
              <a:pathLst>
                <a:path extrusionOk="0" h="21084" w="31123">
                  <a:moveTo>
                    <a:pt x="31122" y="1"/>
                  </a:moveTo>
                  <a:lnTo>
                    <a:pt x="1501" y="17047"/>
                  </a:lnTo>
                  <a:cubicBezTo>
                    <a:pt x="567" y="17580"/>
                    <a:pt x="0" y="18548"/>
                    <a:pt x="0" y="19615"/>
                  </a:cubicBezTo>
                  <a:cubicBezTo>
                    <a:pt x="0" y="20473"/>
                    <a:pt x="707" y="21083"/>
                    <a:pt x="1470" y="21083"/>
                  </a:cubicBezTo>
                  <a:cubicBezTo>
                    <a:pt x="1716" y="21083"/>
                    <a:pt x="1966" y="21020"/>
                    <a:pt x="2202" y="20883"/>
                  </a:cubicBezTo>
                  <a:lnTo>
                    <a:pt x="31122" y="4237"/>
                  </a:lnTo>
                  <a:lnTo>
                    <a:pt x="31122"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4"/>
            <p:cNvSpPr/>
            <p:nvPr/>
          </p:nvSpPr>
          <p:spPr>
            <a:xfrm>
              <a:off x="3335875" y="2744900"/>
              <a:ext cx="77600" cy="122050"/>
            </a:xfrm>
            <a:custGeom>
              <a:rect b="b" l="l" r="r" t="t"/>
              <a:pathLst>
                <a:path extrusionOk="0" h="4882" w="3104">
                  <a:moveTo>
                    <a:pt x="3103" y="1"/>
                  </a:moveTo>
                  <a:lnTo>
                    <a:pt x="2603" y="301"/>
                  </a:lnTo>
                  <a:lnTo>
                    <a:pt x="2603" y="2369"/>
                  </a:lnTo>
                  <a:cubicBezTo>
                    <a:pt x="2603" y="2736"/>
                    <a:pt x="2503" y="3103"/>
                    <a:pt x="2336" y="3403"/>
                  </a:cubicBezTo>
                  <a:cubicBezTo>
                    <a:pt x="2136" y="3703"/>
                    <a:pt x="1869" y="3970"/>
                    <a:pt x="1569" y="4137"/>
                  </a:cubicBezTo>
                  <a:cubicBezTo>
                    <a:pt x="1333" y="4272"/>
                    <a:pt x="1139" y="4338"/>
                    <a:pt x="985" y="4338"/>
                  </a:cubicBezTo>
                  <a:cubicBezTo>
                    <a:pt x="682" y="4338"/>
                    <a:pt x="535" y="4079"/>
                    <a:pt x="535" y="3570"/>
                  </a:cubicBezTo>
                  <a:lnTo>
                    <a:pt x="535" y="1468"/>
                  </a:lnTo>
                  <a:lnTo>
                    <a:pt x="1" y="1769"/>
                  </a:lnTo>
                  <a:lnTo>
                    <a:pt x="1" y="3870"/>
                  </a:lnTo>
                  <a:cubicBezTo>
                    <a:pt x="1" y="4371"/>
                    <a:pt x="134" y="4704"/>
                    <a:pt x="435" y="4838"/>
                  </a:cubicBezTo>
                  <a:cubicBezTo>
                    <a:pt x="512" y="4867"/>
                    <a:pt x="599" y="4882"/>
                    <a:pt x="693" y="4882"/>
                  </a:cubicBezTo>
                  <a:cubicBezTo>
                    <a:pt x="924" y="4882"/>
                    <a:pt x="1205" y="4793"/>
                    <a:pt x="1535" y="4604"/>
                  </a:cubicBezTo>
                  <a:cubicBezTo>
                    <a:pt x="2002" y="4337"/>
                    <a:pt x="2403" y="3970"/>
                    <a:pt x="2670" y="3537"/>
                  </a:cubicBezTo>
                  <a:cubicBezTo>
                    <a:pt x="2970" y="3103"/>
                    <a:pt x="3103" y="2603"/>
                    <a:pt x="3103" y="2102"/>
                  </a:cubicBezTo>
                  <a:lnTo>
                    <a:pt x="3103"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4"/>
            <p:cNvSpPr/>
            <p:nvPr/>
          </p:nvSpPr>
          <p:spPr>
            <a:xfrm>
              <a:off x="3440950" y="2700550"/>
              <a:ext cx="74250" cy="120275"/>
            </a:xfrm>
            <a:custGeom>
              <a:rect b="b" l="l" r="r" t="t"/>
              <a:pathLst>
                <a:path extrusionOk="0" h="4811" w="2970">
                  <a:moveTo>
                    <a:pt x="2022" y="566"/>
                  </a:moveTo>
                  <a:cubicBezTo>
                    <a:pt x="2070" y="566"/>
                    <a:pt x="2119" y="568"/>
                    <a:pt x="2169" y="574"/>
                  </a:cubicBezTo>
                  <a:cubicBezTo>
                    <a:pt x="2336" y="607"/>
                    <a:pt x="2436" y="741"/>
                    <a:pt x="2436" y="1008"/>
                  </a:cubicBezTo>
                  <a:cubicBezTo>
                    <a:pt x="2403" y="1274"/>
                    <a:pt x="2336" y="1541"/>
                    <a:pt x="2169" y="1775"/>
                  </a:cubicBezTo>
                  <a:lnTo>
                    <a:pt x="2136" y="1775"/>
                  </a:lnTo>
                  <a:cubicBezTo>
                    <a:pt x="1936" y="2042"/>
                    <a:pt x="1702" y="2275"/>
                    <a:pt x="1402" y="2442"/>
                  </a:cubicBezTo>
                  <a:lnTo>
                    <a:pt x="501" y="2942"/>
                  </a:lnTo>
                  <a:lnTo>
                    <a:pt x="501" y="1308"/>
                  </a:lnTo>
                  <a:lnTo>
                    <a:pt x="1402" y="774"/>
                  </a:lnTo>
                  <a:cubicBezTo>
                    <a:pt x="1569" y="635"/>
                    <a:pt x="1782" y="566"/>
                    <a:pt x="2022" y="566"/>
                  </a:cubicBezTo>
                  <a:close/>
                  <a:moveTo>
                    <a:pt x="2388" y="1"/>
                  </a:moveTo>
                  <a:cubicBezTo>
                    <a:pt x="2038" y="1"/>
                    <a:pt x="1694" y="106"/>
                    <a:pt x="1402" y="340"/>
                  </a:cubicBezTo>
                  <a:lnTo>
                    <a:pt x="1" y="1174"/>
                  </a:lnTo>
                  <a:lnTo>
                    <a:pt x="1" y="4810"/>
                  </a:lnTo>
                  <a:lnTo>
                    <a:pt x="501" y="4510"/>
                  </a:lnTo>
                  <a:lnTo>
                    <a:pt x="501" y="3409"/>
                  </a:lnTo>
                  <a:lnTo>
                    <a:pt x="1402" y="2876"/>
                  </a:lnTo>
                  <a:cubicBezTo>
                    <a:pt x="1869" y="2642"/>
                    <a:pt x="2236" y="2308"/>
                    <a:pt x="2536" y="1875"/>
                  </a:cubicBezTo>
                  <a:cubicBezTo>
                    <a:pt x="2803" y="1541"/>
                    <a:pt x="2936" y="1141"/>
                    <a:pt x="2970" y="707"/>
                  </a:cubicBezTo>
                  <a:cubicBezTo>
                    <a:pt x="2970" y="307"/>
                    <a:pt x="2803" y="74"/>
                    <a:pt x="2536" y="7"/>
                  </a:cubicBezTo>
                  <a:cubicBezTo>
                    <a:pt x="2487" y="3"/>
                    <a:pt x="2438" y="1"/>
                    <a:pt x="2388"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4"/>
            <p:cNvSpPr/>
            <p:nvPr/>
          </p:nvSpPr>
          <p:spPr>
            <a:xfrm>
              <a:off x="3533525" y="2643850"/>
              <a:ext cx="88425" cy="123600"/>
            </a:xfrm>
            <a:custGeom>
              <a:rect b="b" l="l" r="r" t="t"/>
              <a:pathLst>
                <a:path extrusionOk="0" h="4944" w="3537">
                  <a:moveTo>
                    <a:pt x="2402" y="565"/>
                  </a:moveTo>
                  <a:cubicBezTo>
                    <a:pt x="2559" y="565"/>
                    <a:pt x="2692" y="630"/>
                    <a:pt x="2803" y="740"/>
                  </a:cubicBezTo>
                  <a:cubicBezTo>
                    <a:pt x="2936" y="907"/>
                    <a:pt x="3003" y="1141"/>
                    <a:pt x="3003" y="1341"/>
                  </a:cubicBezTo>
                  <a:cubicBezTo>
                    <a:pt x="3003" y="1641"/>
                    <a:pt x="2936" y="1941"/>
                    <a:pt x="2803" y="2175"/>
                  </a:cubicBezTo>
                  <a:cubicBezTo>
                    <a:pt x="2669" y="2475"/>
                    <a:pt x="2502" y="2742"/>
                    <a:pt x="2302" y="2975"/>
                  </a:cubicBezTo>
                  <a:cubicBezTo>
                    <a:pt x="2069" y="3209"/>
                    <a:pt x="1802" y="3442"/>
                    <a:pt x="1502" y="3609"/>
                  </a:cubicBezTo>
                  <a:lnTo>
                    <a:pt x="534" y="4176"/>
                  </a:lnTo>
                  <a:lnTo>
                    <a:pt x="534" y="1408"/>
                  </a:lnTo>
                  <a:lnTo>
                    <a:pt x="1502" y="840"/>
                  </a:lnTo>
                  <a:cubicBezTo>
                    <a:pt x="1735" y="674"/>
                    <a:pt x="2002" y="574"/>
                    <a:pt x="2302" y="574"/>
                  </a:cubicBezTo>
                  <a:cubicBezTo>
                    <a:pt x="2337" y="568"/>
                    <a:pt x="2370" y="565"/>
                    <a:pt x="2402" y="565"/>
                  </a:cubicBezTo>
                  <a:close/>
                  <a:moveTo>
                    <a:pt x="2672" y="0"/>
                  </a:moveTo>
                  <a:cubicBezTo>
                    <a:pt x="2638" y="0"/>
                    <a:pt x="2604" y="2"/>
                    <a:pt x="2569" y="7"/>
                  </a:cubicBezTo>
                  <a:cubicBezTo>
                    <a:pt x="2202" y="40"/>
                    <a:pt x="1869" y="173"/>
                    <a:pt x="1535" y="373"/>
                  </a:cubicBezTo>
                  <a:lnTo>
                    <a:pt x="1" y="1274"/>
                  </a:lnTo>
                  <a:lnTo>
                    <a:pt x="1" y="4943"/>
                  </a:lnTo>
                  <a:lnTo>
                    <a:pt x="1535" y="4043"/>
                  </a:lnTo>
                  <a:cubicBezTo>
                    <a:pt x="1935" y="3809"/>
                    <a:pt x="2269" y="3542"/>
                    <a:pt x="2569" y="3209"/>
                  </a:cubicBezTo>
                  <a:cubicBezTo>
                    <a:pt x="2869" y="2909"/>
                    <a:pt x="3103" y="2542"/>
                    <a:pt x="3270" y="2175"/>
                  </a:cubicBezTo>
                  <a:cubicBezTo>
                    <a:pt x="3436" y="1808"/>
                    <a:pt x="3503" y="1441"/>
                    <a:pt x="3536" y="1074"/>
                  </a:cubicBezTo>
                  <a:cubicBezTo>
                    <a:pt x="3536" y="774"/>
                    <a:pt x="3470" y="474"/>
                    <a:pt x="3270" y="240"/>
                  </a:cubicBezTo>
                  <a:cubicBezTo>
                    <a:pt x="3124" y="95"/>
                    <a:pt x="2903" y="0"/>
                    <a:pt x="2672"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4"/>
            <p:cNvSpPr/>
            <p:nvPr/>
          </p:nvSpPr>
          <p:spPr>
            <a:xfrm>
              <a:off x="3626100" y="2590625"/>
              <a:ext cx="96750" cy="123450"/>
            </a:xfrm>
            <a:custGeom>
              <a:rect b="b" l="l" r="r" t="t"/>
              <a:pathLst>
                <a:path extrusionOk="0" h="4938" w="3870">
                  <a:moveTo>
                    <a:pt x="1935" y="668"/>
                  </a:moveTo>
                  <a:lnTo>
                    <a:pt x="2736" y="2002"/>
                  </a:lnTo>
                  <a:lnTo>
                    <a:pt x="1134" y="2936"/>
                  </a:lnTo>
                  <a:lnTo>
                    <a:pt x="1935" y="668"/>
                  </a:lnTo>
                  <a:close/>
                  <a:moveTo>
                    <a:pt x="2202" y="1"/>
                  </a:moveTo>
                  <a:lnTo>
                    <a:pt x="1668" y="301"/>
                  </a:lnTo>
                  <a:lnTo>
                    <a:pt x="0" y="4938"/>
                  </a:lnTo>
                  <a:lnTo>
                    <a:pt x="567" y="4604"/>
                  </a:lnTo>
                  <a:lnTo>
                    <a:pt x="968" y="3470"/>
                  </a:lnTo>
                  <a:lnTo>
                    <a:pt x="2902" y="2336"/>
                  </a:lnTo>
                  <a:lnTo>
                    <a:pt x="3336" y="3036"/>
                  </a:lnTo>
                  <a:lnTo>
                    <a:pt x="3870" y="2703"/>
                  </a:lnTo>
                  <a:lnTo>
                    <a:pt x="2202"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4"/>
            <p:cNvSpPr/>
            <p:nvPr/>
          </p:nvSpPr>
          <p:spPr>
            <a:xfrm>
              <a:off x="3718650" y="2524750"/>
              <a:ext cx="75925" cy="117600"/>
            </a:xfrm>
            <a:custGeom>
              <a:rect b="b" l="l" r="r" t="t"/>
              <a:pathLst>
                <a:path extrusionOk="0" h="4704" w="3037">
                  <a:moveTo>
                    <a:pt x="3036" y="0"/>
                  </a:moveTo>
                  <a:lnTo>
                    <a:pt x="1" y="1768"/>
                  </a:lnTo>
                  <a:lnTo>
                    <a:pt x="1" y="2202"/>
                  </a:lnTo>
                  <a:lnTo>
                    <a:pt x="1235" y="1502"/>
                  </a:lnTo>
                  <a:lnTo>
                    <a:pt x="1235" y="4704"/>
                  </a:lnTo>
                  <a:lnTo>
                    <a:pt x="1769" y="4404"/>
                  </a:lnTo>
                  <a:lnTo>
                    <a:pt x="1769" y="1201"/>
                  </a:lnTo>
                  <a:lnTo>
                    <a:pt x="3036" y="467"/>
                  </a:lnTo>
                  <a:lnTo>
                    <a:pt x="3036"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4"/>
            <p:cNvSpPr/>
            <p:nvPr/>
          </p:nvSpPr>
          <p:spPr>
            <a:xfrm>
              <a:off x="3807900" y="2479725"/>
              <a:ext cx="66725" cy="128450"/>
            </a:xfrm>
            <a:custGeom>
              <a:rect b="b" l="l" r="r" t="t"/>
              <a:pathLst>
                <a:path extrusionOk="0" h="5138" w="2669">
                  <a:moveTo>
                    <a:pt x="2602" y="0"/>
                  </a:moveTo>
                  <a:lnTo>
                    <a:pt x="0" y="1468"/>
                  </a:lnTo>
                  <a:lnTo>
                    <a:pt x="0" y="5137"/>
                  </a:lnTo>
                  <a:lnTo>
                    <a:pt x="2669" y="3603"/>
                  </a:lnTo>
                  <a:lnTo>
                    <a:pt x="2669" y="3169"/>
                  </a:lnTo>
                  <a:lnTo>
                    <a:pt x="534" y="4403"/>
                  </a:lnTo>
                  <a:lnTo>
                    <a:pt x="534" y="3202"/>
                  </a:lnTo>
                  <a:lnTo>
                    <a:pt x="2368" y="2135"/>
                  </a:lnTo>
                  <a:lnTo>
                    <a:pt x="2368" y="1701"/>
                  </a:lnTo>
                  <a:lnTo>
                    <a:pt x="500" y="2769"/>
                  </a:lnTo>
                  <a:lnTo>
                    <a:pt x="500" y="1635"/>
                  </a:lnTo>
                  <a:lnTo>
                    <a:pt x="2602" y="434"/>
                  </a:lnTo>
                  <a:lnTo>
                    <a:pt x="2602"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4"/>
            <p:cNvSpPr/>
            <p:nvPr/>
          </p:nvSpPr>
          <p:spPr>
            <a:xfrm>
              <a:off x="4643475" y="878575"/>
              <a:ext cx="446200" cy="260200"/>
            </a:xfrm>
            <a:custGeom>
              <a:rect b="b" l="l" r="r" t="t"/>
              <a:pathLst>
                <a:path extrusionOk="0" h="10408" w="17848">
                  <a:moveTo>
                    <a:pt x="17247" y="0"/>
                  </a:moveTo>
                  <a:lnTo>
                    <a:pt x="1" y="10074"/>
                  </a:lnTo>
                  <a:lnTo>
                    <a:pt x="68" y="10141"/>
                  </a:lnTo>
                  <a:lnTo>
                    <a:pt x="501" y="10408"/>
                  </a:lnTo>
                  <a:lnTo>
                    <a:pt x="17847" y="367"/>
                  </a:lnTo>
                  <a:lnTo>
                    <a:pt x="17247"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4"/>
            <p:cNvSpPr/>
            <p:nvPr/>
          </p:nvSpPr>
          <p:spPr>
            <a:xfrm>
              <a:off x="4510050" y="887750"/>
              <a:ext cx="579625" cy="819775"/>
            </a:xfrm>
            <a:custGeom>
              <a:rect b="b" l="l" r="r" t="t"/>
              <a:pathLst>
                <a:path extrusionOk="0" h="32791" w="23185">
                  <a:moveTo>
                    <a:pt x="23184" y="0"/>
                  </a:moveTo>
                  <a:lnTo>
                    <a:pt x="5838" y="10041"/>
                  </a:lnTo>
                  <a:lnTo>
                    <a:pt x="5205" y="8406"/>
                  </a:lnTo>
                  <a:lnTo>
                    <a:pt x="1" y="11375"/>
                  </a:lnTo>
                  <a:lnTo>
                    <a:pt x="1" y="32223"/>
                  </a:lnTo>
                  <a:lnTo>
                    <a:pt x="68" y="32790"/>
                  </a:lnTo>
                  <a:lnTo>
                    <a:pt x="2669" y="31990"/>
                  </a:lnTo>
                  <a:lnTo>
                    <a:pt x="23184" y="20615"/>
                  </a:lnTo>
                  <a:lnTo>
                    <a:pt x="23184"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4"/>
            <p:cNvSpPr/>
            <p:nvPr/>
          </p:nvSpPr>
          <p:spPr>
            <a:xfrm>
              <a:off x="4510050" y="887750"/>
              <a:ext cx="579625" cy="819775"/>
            </a:xfrm>
            <a:custGeom>
              <a:rect b="b" l="l" r="r" t="t"/>
              <a:pathLst>
                <a:path extrusionOk="0" h="32791" w="23185">
                  <a:moveTo>
                    <a:pt x="23184" y="0"/>
                  </a:moveTo>
                  <a:lnTo>
                    <a:pt x="5838" y="10041"/>
                  </a:lnTo>
                  <a:lnTo>
                    <a:pt x="5205" y="8406"/>
                  </a:lnTo>
                  <a:lnTo>
                    <a:pt x="1" y="11375"/>
                  </a:lnTo>
                  <a:lnTo>
                    <a:pt x="1" y="32223"/>
                  </a:lnTo>
                  <a:lnTo>
                    <a:pt x="68" y="32790"/>
                  </a:lnTo>
                  <a:lnTo>
                    <a:pt x="2669" y="31990"/>
                  </a:lnTo>
                  <a:lnTo>
                    <a:pt x="23184" y="20615"/>
                  </a:lnTo>
                  <a:lnTo>
                    <a:pt x="23184"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4"/>
            <p:cNvSpPr/>
            <p:nvPr/>
          </p:nvSpPr>
          <p:spPr>
            <a:xfrm>
              <a:off x="4662675" y="817700"/>
              <a:ext cx="461175" cy="659875"/>
            </a:xfrm>
            <a:custGeom>
              <a:rect b="b" l="l" r="r" t="t"/>
              <a:pathLst>
                <a:path extrusionOk="0" h="26395" w="18447">
                  <a:moveTo>
                    <a:pt x="17750" y="0"/>
                  </a:moveTo>
                  <a:cubicBezTo>
                    <a:pt x="17654" y="0"/>
                    <a:pt x="17563" y="34"/>
                    <a:pt x="17479" y="100"/>
                  </a:cubicBezTo>
                  <a:lnTo>
                    <a:pt x="434" y="10007"/>
                  </a:lnTo>
                  <a:cubicBezTo>
                    <a:pt x="334" y="10074"/>
                    <a:pt x="267" y="10141"/>
                    <a:pt x="200" y="10241"/>
                  </a:cubicBezTo>
                  <a:cubicBezTo>
                    <a:pt x="67" y="10408"/>
                    <a:pt x="0" y="10608"/>
                    <a:pt x="0" y="10775"/>
                  </a:cubicBezTo>
                  <a:lnTo>
                    <a:pt x="0" y="25785"/>
                  </a:lnTo>
                  <a:cubicBezTo>
                    <a:pt x="0" y="26019"/>
                    <a:pt x="134" y="26219"/>
                    <a:pt x="300" y="26319"/>
                  </a:cubicBezTo>
                  <a:cubicBezTo>
                    <a:pt x="417" y="26369"/>
                    <a:pt x="534" y="26394"/>
                    <a:pt x="651" y="26394"/>
                  </a:cubicBezTo>
                  <a:cubicBezTo>
                    <a:pt x="767" y="26394"/>
                    <a:pt x="884" y="26369"/>
                    <a:pt x="1001" y="26319"/>
                  </a:cubicBezTo>
                  <a:lnTo>
                    <a:pt x="1001" y="26319"/>
                  </a:lnTo>
                  <a:cubicBezTo>
                    <a:pt x="971" y="26331"/>
                    <a:pt x="942" y="26336"/>
                    <a:pt x="913" y="26336"/>
                  </a:cubicBezTo>
                  <a:cubicBezTo>
                    <a:pt x="780" y="26336"/>
                    <a:pt x="667" y="26217"/>
                    <a:pt x="667" y="26052"/>
                  </a:cubicBezTo>
                  <a:lnTo>
                    <a:pt x="667" y="11042"/>
                  </a:lnTo>
                  <a:cubicBezTo>
                    <a:pt x="667" y="10708"/>
                    <a:pt x="834" y="10441"/>
                    <a:pt x="1101" y="10274"/>
                  </a:cubicBezTo>
                  <a:lnTo>
                    <a:pt x="18113" y="367"/>
                  </a:lnTo>
                  <a:cubicBezTo>
                    <a:pt x="18150" y="340"/>
                    <a:pt x="18192" y="327"/>
                    <a:pt x="18233" y="327"/>
                  </a:cubicBezTo>
                  <a:cubicBezTo>
                    <a:pt x="18342" y="327"/>
                    <a:pt x="18447" y="413"/>
                    <a:pt x="18447" y="534"/>
                  </a:cubicBezTo>
                  <a:cubicBezTo>
                    <a:pt x="18447" y="401"/>
                    <a:pt x="18380" y="300"/>
                    <a:pt x="18046" y="100"/>
                  </a:cubicBezTo>
                  <a:cubicBezTo>
                    <a:pt x="17946" y="34"/>
                    <a:pt x="17846" y="0"/>
                    <a:pt x="1775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4"/>
            <p:cNvSpPr/>
            <p:nvPr/>
          </p:nvSpPr>
          <p:spPr>
            <a:xfrm>
              <a:off x="4667675" y="817700"/>
              <a:ext cx="456175" cy="266050"/>
            </a:xfrm>
            <a:custGeom>
              <a:rect b="b" l="l" r="r" t="t"/>
              <a:pathLst>
                <a:path extrusionOk="0" h="10642" w="18247">
                  <a:moveTo>
                    <a:pt x="17550" y="0"/>
                  </a:moveTo>
                  <a:cubicBezTo>
                    <a:pt x="17454" y="0"/>
                    <a:pt x="17363" y="34"/>
                    <a:pt x="17279" y="100"/>
                  </a:cubicBezTo>
                  <a:lnTo>
                    <a:pt x="234" y="10007"/>
                  </a:lnTo>
                  <a:cubicBezTo>
                    <a:pt x="134" y="10041"/>
                    <a:pt x="67" y="10141"/>
                    <a:pt x="0" y="10208"/>
                  </a:cubicBezTo>
                  <a:lnTo>
                    <a:pt x="567" y="10641"/>
                  </a:lnTo>
                  <a:cubicBezTo>
                    <a:pt x="634" y="10474"/>
                    <a:pt x="734" y="10341"/>
                    <a:pt x="901" y="10274"/>
                  </a:cubicBezTo>
                  <a:lnTo>
                    <a:pt x="17913" y="367"/>
                  </a:lnTo>
                  <a:cubicBezTo>
                    <a:pt x="17950" y="340"/>
                    <a:pt x="17992" y="327"/>
                    <a:pt x="18033" y="327"/>
                  </a:cubicBezTo>
                  <a:cubicBezTo>
                    <a:pt x="18142" y="327"/>
                    <a:pt x="18247" y="413"/>
                    <a:pt x="18247" y="534"/>
                  </a:cubicBezTo>
                  <a:cubicBezTo>
                    <a:pt x="18247" y="401"/>
                    <a:pt x="18180" y="300"/>
                    <a:pt x="17846" y="100"/>
                  </a:cubicBezTo>
                  <a:cubicBezTo>
                    <a:pt x="17746" y="34"/>
                    <a:pt x="17646" y="0"/>
                    <a:pt x="17550"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4"/>
            <p:cNvSpPr/>
            <p:nvPr/>
          </p:nvSpPr>
          <p:spPr>
            <a:xfrm>
              <a:off x="4678500" y="826350"/>
              <a:ext cx="445350" cy="650175"/>
            </a:xfrm>
            <a:custGeom>
              <a:rect b="b" l="l" r="r" t="t"/>
              <a:pathLst>
                <a:path extrusionOk="0" h="26007" w="17814">
                  <a:moveTo>
                    <a:pt x="17572" y="0"/>
                  </a:moveTo>
                  <a:cubicBezTo>
                    <a:pt x="17540" y="0"/>
                    <a:pt x="17509" y="7"/>
                    <a:pt x="17480" y="21"/>
                  </a:cubicBezTo>
                  <a:lnTo>
                    <a:pt x="468" y="9928"/>
                  </a:lnTo>
                  <a:cubicBezTo>
                    <a:pt x="168" y="10095"/>
                    <a:pt x="1" y="10395"/>
                    <a:pt x="1" y="10696"/>
                  </a:cubicBezTo>
                  <a:lnTo>
                    <a:pt x="1" y="25706"/>
                  </a:lnTo>
                  <a:cubicBezTo>
                    <a:pt x="1" y="25886"/>
                    <a:pt x="140" y="26007"/>
                    <a:pt x="295" y="26007"/>
                  </a:cubicBezTo>
                  <a:cubicBezTo>
                    <a:pt x="341" y="26007"/>
                    <a:pt x="389" y="25996"/>
                    <a:pt x="435" y="25973"/>
                  </a:cubicBezTo>
                  <a:lnTo>
                    <a:pt x="17280" y="16166"/>
                  </a:lnTo>
                  <a:cubicBezTo>
                    <a:pt x="17580" y="15966"/>
                    <a:pt x="17814" y="15599"/>
                    <a:pt x="17814" y="15232"/>
                  </a:cubicBezTo>
                  <a:lnTo>
                    <a:pt x="17814" y="221"/>
                  </a:lnTo>
                  <a:cubicBezTo>
                    <a:pt x="17814" y="90"/>
                    <a:pt x="17690" y="0"/>
                    <a:pt x="17572"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4"/>
            <p:cNvSpPr/>
            <p:nvPr/>
          </p:nvSpPr>
          <p:spPr>
            <a:xfrm>
              <a:off x="4513400" y="958625"/>
              <a:ext cx="675500" cy="771900"/>
            </a:xfrm>
            <a:custGeom>
              <a:rect b="b" l="l" r="r" t="t"/>
              <a:pathLst>
                <a:path extrusionOk="0" h="30876" w="27020">
                  <a:moveTo>
                    <a:pt x="27020" y="1"/>
                  </a:moveTo>
                  <a:lnTo>
                    <a:pt x="4537" y="13010"/>
                  </a:lnTo>
                  <a:cubicBezTo>
                    <a:pt x="4537" y="13010"/>
                    <a:pt x="501" y="29555"/>
                    <a:pt x="267" y="30189"/>
                  </a:cubicBezTo>
                  <a:cubicBezTo>
                    <a:pt x="34" y="30856"/>
                    <a:pt x="0" y="30856"/>
                    <a:pt x="0" y="30856"/>
                  </a:cubicBezTo>
                  <a:cubicBezTo>
                    <a:pt x="74" y="30868"/>
                    <a:pt x="151" y="30876"/>
                    <a:pt x="229" y="30876"/>
                  </a:cubicBezTo>
                  <a:cubicBezTo>
                    <a:pt x="362" y="30876"/>
                    <a:pt x="495" y="30853"/>
                    <a:pt x="601" y="30789"/>
                  </a:cubicBezTo>
                  <a:lnTo>
                    <a:pt x="23050" y="17780"/>
                  </a:lnTo>
                  <a:lnTo>
                    <a:pt x="27020"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4"/>
            <p:cNvSpPr/>
            <p:nvPr/>
          </p:nvSpPr>
          <p:spPr>
            <a:xfrm>
              <a:off x="4613475" y="951950"/>
              <a:ext cx="575425" cy="331925"/>
            </a:xfrm>
            <a:custGeom>
              <a:rect b="b" l="l" r="r" t="t"/>
              <a:pathLst>
                <a:path extrusionOk="0" h="13277" w="23017">
                  <a:moveTo>
                    <a:pt x="22449" y="1"/>
                  </a:moveTo>
                  <a:lnTo>
                    <a:pt x="0" y="13010"/>
                  </a:lnTo>
                  <a:lnTo>
                    <a:pt x="534" y="13277"/>
                  </a:lnTo>
                  <a:lnTo>
                    <a:pt x="23017" y="268"/>
                  </a:lnTo>
                  <a:lnTo>
                    <a:pt x="22449"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4"/>
            <p:cNvSpPr/>
            <p:nvPr/>
          </p:nvSpPr>
          <p:spPr>
            <a:xfrm>
              <a:off x="4499225" y="1089550"/>
              <a:ext cx="140950" cy="82600"/>
            </a:xfrm>
            <a:custGeom>
              <a:rect b="b" l="l" r="r" t="t"/>
              <a:pathLst>
                <a:path extrusionOk="0" h="3304" w="5638">
                  <a:moveTo>
                    <a:pt x="5171" y="1"/>
                  </a:moveTo>
                  <a:lnTo>
                    <a:pt x="0" y="3003"/>
                  </a:lnTo>
                  <a:lnTo>
                    <a:pt x="434" y="3303"/>
                  </a:lnTo>
                  <a:lnTo>
                    <a:pt x="5638" y="334"/>
                  </a:lnTo>
                  <a:lnTo>
                    <a:pt x="5171"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4"/>
            <p:cNvSpPr/>
            <p:nvPr/>
          </p:nvSpPr>
          <p:spPr>
            <a:xfrm>
              <a:off x="4651000" y="878575"/>
              <a:ext cx="438675" cy="260200"/>
            </a:xfrm>
            <a:custGeom>
              <a:rect b="b" l="l" r="r" t="t"/>
              <a:pathLst>
                <a:path extrusionOk="0" h="10408" w="17547">
                  <a:moveTo>
                    <a:pt x="16946" y="0"/>
                  </a:moveTo>
                  <a:lnTo>
                    <a:pt x="0" y="9907"/>
                  </a:lnTo>
                  <a:lnTo>
                    <a:pt x="200" y="10408"/>
                  </a:lnTo>
                  <a:lnTo>
                    <a:pt x="17546" y="367"/>
                  </a:lnTo>
                  <a:lnTo>
                    <a:pt x="169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4"/>
            <p:cNvSpPr/>
            <p:nvPr/>
          </p:nvSpPr>
          <p:spPr>
            <a:xfrm>
              <a:off x="4613475" y="951950"/>
              <a:ext cx="575425" cy="331925"/>
            </a:xfrm>
            <a:custGeom>
              <a:rect b="b" l="l" r="r" t="t"/>
              <a:pathLst>
                <a:path extrusionOk="0" h="13277" w="23017">
                  <a:moveTo>
                    <a:pt x="22449" y="1"/>
                  </a:moveTo>
                  <a:lnTo>
                    <a:pt x="0" y="13010"/>
                  </a:lnTo>
                  <a:lnTo>
                    <a:pt x="534" y="13277"/>
                  </a:lnTo>
                  <a:lnTo>
                    <a:pt x="23017" y="268"/>
                  </a:lnTo>
                  <a:lnTo>
                    <a:pt x="2244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4"/>
            <p:cNvSpPr/>
            <p:nvPr/>
          </p:nvSpPr>
          <p:spPr>
            <a:xfrm>
              <a:off x="4499225" y="1089550"/>
              <a:ext cx="140950" cy="82600"/>
            </a:xfrm>
            <a:custGeom>
              <a:rect b="b" l="l" r="r" t="t"/>
              <a:pathLst>
                <a:path extrusionOk="0" h="3304" w="5638">
                  <a:moveTo>
                    <a:pt x="5171" y="1"/>
                  </a:moveTo>
                  <a:lnTo>
                    <a:pt x="0" y="3003"/>
                  </a:lnTo>
                  <a:lnTo>
                    <a:pt x="434" y="3303"/>
                  </a:lnTo>
                  <a:lnTo>
                    <a:pt x="5638" y="334"/>
                  </a:lnTo>
                  <a:lnTo>
                    <a:pt x="517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4"/>
            <p:cNvSpPr/>
            <p:nvPr/>
          </p:nvSpPr>
          <p:spPr>
            <a:xfrm>
              <a:off x="4499225" y="1164600"/>
              <a:ext cx="127600" cy="565925"/>
            </a:xfrm>
            <a:custGeom>
              <a:rect b="b" l="l" r="r" t="t"/>
              <a:pathLst>
                <a:path extrusionOk="0" h="22637" w="5104">
                  <a:moveTo>
                    <a:pt x="0" y="1"/>
                  </a:moveTo>
                  <a:lnTo>
                    <a:pt x="0" y="21683"/>
                  </a:lnTo>
                  <a:cubicBezTo>
                    <a:pt x="0" y="21983"/>
                    <a:pt x="100" y="22283"/>
                    <a:pt x="300" y="22484"/>
                  </a:cubicBezTo>
                  <a:cubicBezTo>
                    <a:pt x="392" y="22588"/>
                    <a:pt x="509" y="22636"/>
                    <a:pt x="623" y="22636"/>
                  </a:cubicBezTo>
                  <a:cubicBezTo>
                    <a:pt x="801" y="22636"/>
                    <a:pt x="973" y="22520"/>
                    <a:pt x="1034" y="22317"/>
                  </a:cubicBezTo>
                  <a:lnTo>
                    <a:pt x="5104" y="4771"/>
                  </a:lnTo>
                  <a:lnTo>
                    <a:pt x="4570" y="4504"/>
                  </a:lnTo>
                  <a:lnTo>
                    <a:pt x="801" y="21249"/>
                  </a:lnTo>
                  <a:cubicBezTo>
                    <a:pt x="776" y="21324"/>
                    <a:pt x="732" y="21362"/>
                    <a:pt x="669" y="21362"/>
                  </a:cubicBezTo>
                  <a:cubicBezTo>
                    <a:pt x="649" y="21362"/>
                    <a:pt x="626" y="21358"/>
                    <a:pt x="601" y="21349"/>
                  </a:cubicBezTo>
                  <a:cubicBezTo>
                    <a:pt x="501" y="21316"/>
                    <a:pt x="467" y="21249"/>
                    <a:pt x="467" y="21149"/>
                  </a:cubicBezTo>
                  <a:lnTo>
                    <a:pt x="467" y="301"/>
                  </a:lnTo>
                  <a:lnTo>
                    <a:pt x="0"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4"/>
            <p:cNvSpPr/>
            <p:nvPr/>
          </p:nvSpPr>
          <p:spPr>
            <a:xfrm>
              <a:off x="4499225" y="1164600"/>
              <a:ext cx="127600" cy="565925"/>
            </a:xfrm>
            <a:custGeom>
              <a:rect b="b" l="l" r="r" t="t"/>
              <a:pathLst>
                <a:path extrusionOk="0" h="22637" w="5104">
                  <a:moveTo>
                    <a:pt x="0" y="1"/>
                  </a:moveTo>
                  <a:lnTo>
                    <a:pt x="0" y="21683"/>
                  </a:lnTo>
                  <a:cubicBezTo>
                    <a:pt x="0" y="21983"/>
                    <a:pt x="100" y="22283"/>
                    <a:pt x="300" y="22484"/>
                  </a:cubicBezTo>
                  <a:cubicBezTo>
                    <a:pt x="392" y="22588"/>
                    <a:pt x="509" y="22636"/>
                    <a:pt x="623" y="22636"/>
                  </a:cubicBezTo>
                  <a:cubicBezTo>
                    <a:pt x="801" y="22636"/>
                    <a:pt x="973" y="22520"/>
                    <a:pt x="1034" y="22317"/>
                  </a:cubicBezTo>
                  <a:lnTo>
                    <a:pt x="5104" y="4771"/>
                  </a:lnTo>
                  <a:lnTo>
                    <a:pt x="4570" y="4504"/>
                  </a:lnTo>
                  <a:lnTo>
                    <a:pt x="801" y="21249"/>
                  </a:lnTo>
                  <a:cubicBezTo>
                    <a:pt x="776" y="21324"/>
                    <a:pt x="732" y="21362"/>
                    <a:pt x="669" y="21362"/>
                  </a:cubicBezTo>
                  <a:cubicBezTo>
                    <a:pt x="649" y="21362"/>
                    <a:pt x="626" y="21358"/>
                    <a:pt x="601" y="21349"/>
                  </a:cubicBezTo>
                  <a:cubicBezTo>
                    <a:pt x="501" y="21316"/>
                    <a:pt x="467" y="21249"/>
                    <a:pt x="467" y="21149"/>
                  </a:cubicBezTo>
                  <a:lnTo>
                    <a:pt x="467" y="30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4"/>
            <p:cNvSpPr/>
            <p:nvPr/>
          </p:nvSpPr>
          <p:spPr>
            <a:xfrm>
              <a:off x="1871500" y="2782750"/>
              <a:ext cx="798800" cy="1010175"/>
            </a:xfrm>
            <a:custGeom>
              <a:rect b="b" l="l" r="r" t="t"/>
              <a:pathLst>
                <a:path extrusionOk="0" h="40407" w="31952">
                  <a:moveTo>
                    <a:pt x="30255" y="0"/>
                  </a:moveTo>
                  <a:cubicBezTo>
                    <a:pt x="30080" y="0"/>
                    <a:pt x="29901" y="28"/>
                    <a:pt x="29722" y="88"/>
                  </a:cubicBezTo>
                  <a:lnTo>
                    <a:pt x="29689" y="121"/>
                  </a:lnTo>
                  <a:lnTo>
                    <a:pt x="601" y="17000"/>
                  </a:lnTo>
                  <a:cubicBezTo>
                    <a:pt x="234" y="17200"/>
                    <a:pt x="1" y="17600"/>
                    <a:pt x="1" y="18034"/>
                  </a:cubicBezTo>
                  <a:lnTo>
                    <a:pt x="1" y="39149"/>
                  </a:lnTo>
                  <a:cubicBezTo>
                    <a:pt x="1" y="39583"/>
                    <a:pt x="234" y="39983"/>
                    <a:pt x="601" y="40183"/>
                  </a:cubicBezTo>
                  <a:cubicBezTo>
                    <a:pt x="840" y="40330"/>
                    <a:pt x="1118" y="40406"/>
                    <a:pt x="1399" y="40406"/>
                  </a:cubicBezTo>
                  <a:cubicBezTo>
                    <a:pt x="1628" y="40406"/>
                    <a:pt x="1859" y="40355"/>
                    <a:pt x="2069" y="40250"/>
                  </a:cubicBezTo>
                  <a:lnTo>
                    <a:pt x="2069" y="38315"/>
                  </a:lnTo>
                  <a:lnTo>
                    <a:pt x="29855" y="22170"/>
                  </a:lnTo>
                  <a:cubicBezTo>
                    <a:pt x="30256" y="21970"/>
                    <a:pt x="30456" y="21570"/>
                    <a:pt x="30456" y="21136"/>
                  </a:cubicBezTo>
                  <a:lnTo>
                    <a:pt x="30456" y="2023"/>
                  </a:lnTo>
                  <a:lnTo>
                    <a:pt x="31924" y="1722"/>
                  </a:lnTo>
                  <a:cubicBezTo>
                    <a:pt x="31952" y="744"/>
                    <a:pt x="31160" y="0"/>
                    <a:pt x="30255"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4"/>
            <p:cNvSpPr/>
            <p:nvPr/>
          </p:nvSpPr>
          <p:spPr>
            <a:xfrm>
              <a:off x="1871500" y="2782750"/>
              <a:ext cx="798800" cy="1010175"/>
            </a:xfrm>
            <a:custGeom>
              <a:rect b="b" l="l" r="r" t="t"/>
              <a:pathLst>
                <a:path extrusionOk="0" h="40407" w="31952">
                  <a:moveTo>
                    <a:pt x="30255" y="0"/>
                  </a:moveTo>
                  <a:cubicBezTo>
                    <a:pt x="30080" y="0"/>
                    <a:pt x="29901" y="28"/>
                    <a:pt x="29722" y="88"/>
                  </a:cubicBezTo>
                  <a:lnTo>
                    <a:pt x="29689" y="121"/>
                  </a:lnTo>
                  <a:lnTo>
                    <a:pt x="601" y="17000"/>
                  </a:lnTo>
                  <a:cubicBezTo>
                    <a:pt x="234" y="17200"/>
                    <a:pt x="1" y="17600"/>
                    <a:pt x="1" y="18034"/>
                  </a:cubicBezTo>
                  <a:lnTo>
                    <a:pt x="1" y="39149"/>
                  </a:lnTo>
                  <a:cubicBezTo>
                    <a:pt x="1" y="39583"/>
                    <a:pt x="234" y="39983"/>
                    <a:pt x="601" y="40183"/>
                  </a:cubicBezTo>
                  <a:cubicBezTo>
                    <a:pt x="840" y="40330"/>
                    <a:pt x="1118" y="40406"/>
                    <a:pt x="1399" y="40406"/>
                  </a:cubicBezTo>
                  <a:cubicBezTo>
                    <a:pt x="1628" y="40406"/>
                    <a:pt x="1859" y="40355"/>
                    <a:pt x="2069" y="40250"/>
                  </a:cubicBezTo>
                  <a:lnTo>
                    <a:pt x="2069" y="38315"/>
                  </a:lnTo>
                  <a:lnTo>
                    <a:pt x="29855" y="22170"/>
                  </a:lnTo>
                  <a:cubicBezTo>
                    <a:pt x="30256" y="21970"/>
                    <a:pt x="30456" y="21570"/>
                    <a:pt x="30456" y="21136"/>
                  </a:cubicBezTo>
                  <a:lnTo>
                    <a:pt x="30456" y="2023"/>
                  </a:lnTo>
                  <a:lnTo>
                    <a:pt x="31924" y="1722"/>
                  </a:lnTo>
                  <a:cubicBezTo>
                    <a:pt x="31952" y="744"/>
                    <a:pt x="31160" y="0"/>
                    <a:pt x="3025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4"/>
            <p:cNvSpPr/>
            <p:nvPr/>
          </p:nvSpPr>
          <p:spPr>
            <a:xfrm>
              <a:off x="1874000" y="2782750"/>
              <a:ext cx="796300" cy="468375"/>
            </a:xfrm>
            <a:custGeom>
              <a:rect b="b" l="l" r="r" t="t"/>
              <a:pathLst>
                <a:path extrusionOk="0" h="18735" w="31852">
                  <a:moveTo>
                    <a:pt x="30155" y="0"/>
                  </a:moveTo>
                  <a:cubicBezTo>
                    <a:pt x="29980" y="0"/>
                    <a:pt x="29801" y="28"/>
                    <a:pt x="29622" y="88"/>
                  </a:cubicBezTo>
                  <a:lnTo>
                    <a:pt x="29589" y="121"/>
                  </a:lnTo>
                  <a:lnTo>
                    <a:pt x="501" y="17000"/>
                  </a:lnTo>
                  <a:cubicBezTo>
                    <a:pt x="268" y="17133"/>
                    <a:pt x="101" y="17334"/>
                    <a:pt x="1" y="17567"/>
                  </a:cubicBezTo>
                  <a:lnTo>
                    <a:pt x="2036" y="18735"/>
                  </a:lnTo>
                  <a:lnTo>
                    <a:pt x="30356" y="2790"/>
                  </a:lnTo>
                  <a:lnTo>
                    <a:pt x="30356" y="2023"/>
                  </a:lnTo>
                  <a:lnTo>
                    <a:pt x="31824" y="1722"/>
                  </a:lnTo>
                  <a:cubicBezTo>
                    <a:pt x="31852" y="744"/>
                    <a:pt x="31060" y="0"/>
                    <a:pt x="30155"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4"/>
            <p:cNvSpPr/>
            <p:nvPr/>
          </p:nvSpPr>
          <p:spPr>
            <a:xfrm>
              <a:off x="1874000" y="2782750"/>
              <a:ext cx="796300" cy="468375"/>
            </a:xfrm>
            <a:custGeom>
              <a:rect b="b" l="l" r="r" t="t"/>
              <a:pathLst>
                <a:path extrusionOk="0" h="18735" w="31852">
                  <a:moveTo>
                    <a:pt x="30155" y="0"/>
                  </a:moveTo>
                  <a:cubicBezTo>
                    <a:pt x="29980" y="0"/>
                    <a:pt x="29801" y="28"/>
                    <a:pt x="29622" y="88"/>
                  </a:cubicBezTo>
                  <a:lnTo>
                    <a:pt x="29589" y="121"/>
                  </a:lnTo>
                  <a:lnTo>
                    <a:pt x="501" y="17000"/>
                  </a:lnTo>
                  <a:cubicBezTo>
                    <a:pt x="268" y="17133"/>
                    <a:pt x="101" y="17334"/>
                    <a:pt x="1" y="17567"/>
                  </a:cubicBezTo>
                  <a:lnTo>
                    <a:pt x="2036" y="18735"/>
                  </a:lnTo>
                  <a:lnTo>
                    <a:pt x="30356" y="2790"/>
                  </a:lnTo>
                  <a:lnTo>
                    <a:pt x="30356" y="2023"/>
                  </a:lnTo>
                  <a:lnTo>
                    <a:pt x="31824" y="1722"/>
                  </a:lnTo>
                  <a:cubicBezTo>
                    <a:pt x="31852" y="744"/>
                    <a:pt x="31060" y="0"/>
                    <a:pt x="301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4"/>
            <p:cNvSpPr/>
            <p:nvPr/>
          </p:nvSpPr>
          <p:spPr>
            <a:xfrm>
              <a:off x="1907375" y="2812300"/>
              <a:ext cx="762225" cy="976875"/>
            </a:xfrm>
            <a:custGeom>
              <a:rect b="b" l="l" r="r" t="t"/>
              <a:pathLst>
                <a:path extrusionOk="0" h="39075" w="30489">
                  <a:moveTo>
                    <a:pt x="29946" y="1"/>
                  </a:moveTo>
                  <a:cubicBezTo>
                    <a:pt x="29859" y="1"/>
                    <a:pt x="29770" y="24"/>
                    <a:pt x="29688" y="73"/>
                  </a:cubicBezTo>
                  <a:lnTo>
                    <a:pt x="601" y="16952"/>
                  </a:lnTo>
                  <a:cubicBezTo>
                    <a:pt x="234" y="17152"/>
                    <a:pt x="0" y="17553"/>
                    <a:pt x="0" y="17986"/>
                  </a:cubicBezTo>
                  <a:lnTo>
                    <a:pt x="0" y="38568"/>
                  </a:lnTo>
                  <a:cubicBezTo>
                    <a:pt x="0" y="38868"/>
                    <a:pt x="244" y="39074"/>
                    <a:pt x="521" y="39074"/>
                  </a:cubicBezTo>
                  <a:cubicBezTo>
                    <a:pt x="613" y="39074"/>
                    <a:pt x="709" y="39051"/>
                    <a:pt x="801" y="39001"/>
                  </a:cubicBezTo>
                  <a:lnTo>
                    <a:pt x="29888" y="22123"/>
                  </a:lnTo>
                  <a:cubicBezTo>
                    <a:pt x="30255" y="21922"/>
                    <a:pt x="30489" y="21522"/>
                    <a:pt x="30489" y="21088"/>
                  </a:cubicBezTo>
                  <a:lnTo>
                    <a:pt x="30489" y="540"/>
                  </a:lnTo>
                  <a:cubicBezTo>
                    <a:pt x="30463" y="214"/>
                    <a:pt x="30212" y="1"/>
                    <a:pt x="29946"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4"/>
            <p:cNvSpPr/>
            <p:nvPr/>
          </p:nvSpPr>
          <p:spPr>
            <a:xfrm>
              <a:off x="2106325" y="3051675"/>
              <a:ext cx="365625" cy="321000"/>
            </a:xfrm>
            <a:custGeom>
              <a:rect b="b" l="l" r="r" t="t"/>
              <a:pathLst>
                <a:path extrusionOk="0" h="12840" w="14625">
                  <a:moveTo>
                    <a:pt x="14412" y="1"/>
                  </a:moveTo>
                  <a:cubicBezTo>
                    <a:pt x="14254" y="1"/>
                    <a:pt x="14041" y="128"/>
                    <a:pt x="13891" y="372"/>
                  </a:cubicBezTo>
                  <a:lnTo>
                    <a:pt x="12924" y="1907"/>
                  </a:lnTo>
                  <a:cubicBezTo>
                    <a:pt x="12366" y="1580"/>
                    <a:pt x="11703" y="1409"/>
                    <a:pt x="10959" y="1409"/>
                  </a:cubicBezTo>
                  <a:cubicBezTo>
                    <a:pt x="9879" y="1409"/>
                    <a:pt x="8630" y="1770"/>
                    <a:pt x="7286" y="2540"/>
                  </a:cubicBezTo>
                  <a:cubicBezTo>
                    <a:pt x="3751" y="4575"/>
                    <a:pt x="815" y="8745"/>
                    <a:pt x="48" y="12514"/>
                  </a:cubicBezTo>
                  <a:cubicBezTo>
                    <a:pt x="1" y="12727"/>
                    <a:pt x="104" y="12839"/>
                    <a:pt x="263" y="12839"/>
                  </a:cubicBezTo>
                  <a:cubicBezTo>
                    <a:pt x="329" y="12839"/>
                    <a:pt x="404" y="12820"/>
                    <a:pt x="482" y="12781"/>
                  </a:cubicBezTo>
                  <a:lnTo>
                    <a:pt x="1482" y="12181"/>
                  </a:lnTo>
                  <a:cubicBezTo>
                    <a:pt x="1682" y="12047"/>
                    <a:pt x="1849" y="11880"/>
                    <a:pt x="1916" y="11647"/>
                  </a:cubicBezTo>
                  <a:cubicBezTo>
                    <a:pt x="2683" y="8611"/>
                    <a:pt x="4618" y="6010"/>
                    <a:pt x="7286" y="4375"/>
                  </a:cubicBezTo>
                  <a:cubicBezTo>
                    <a:pt x="8282" y="3801"/>
                    <a:pt x="9222" y="3523"/>
                    <a:pt x="10038" y="3523"/>
                  </a:cubicBezTo>
                  <a:cubicBezTo>
                    <a:pt x="10645" y="3523"/>
                    <a:pt x="11182" y="3676"/>
                    <a:pt x="11623" y="3975"/>
                  </a:cubicBezTo>
                  <a:lnTo>
                    <a:pt x="10355" y="5943"/>
                  </a:lnTo>
                  <a:cubicBezTo>
                    <a:pt x="10136" y="6299"/>
                    <a:pt x="10209" y="6587"/>
                    <a:pt x="10445" y="6587"/>
                  </a:cubicBezTo>
                  <a:cubicBezTo>
                    <a:pt x="10497" y="6587"/>
                    <a:pt x="10556" y="6573"/>
                    <a:pt x="10622" y="6543"/>
                  </a:cubicBezTo>
                  <a:lnTo>
                    <a:pt x="13991" y="4909"/>
                  </a:lnTo>
                  <a:cubicBezTo>
                    <a:pt x="14358" y="4742"/>
                    <a:pt x="14592" y="4375"/>
                    <a:pt x="14625" y="3975"/>
                  </a:cubicBezTo>
                  <a:lnTo>
                    <a:pt x="14625" y="239"/>
                  </a:lnTo>
                  <a:cubicBezTo>
                    <a:pt x="14625" y="78"/>
                    <a:pt x="14535" y="1"/>
                    <a:pt x="144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4"/>
            <p:cNvSpPr/>
            <p:nvPr/>
          </p:nvSpPr>
          <p:spPr>
            <a:xfrm>
              <a:off x="2105000" y="3228950"/>
              <a:ext cx="365075" cy="320850"/>
            </a:xfrm>
            <a:custGeom>
              <a:rect b="b" l="l" r="r" t="t"/>
              <a:pathLst>
                <a:path extrusionOk="0" h="12834" w="14603">
                  <a:moveTo>
                    <a:pt x="14338" y="1"/>
                  </a:moveTo>
                  <a:cubicBezTo>
                    <a:pt x="14280" y="1"/>
                    <a:pt x="14214" y="18"/>
                    <a:pt x="14144" y="53"/>
                  </a:cubicBezTo>
                  <a:lnTo>
                    <a:pt x="13144" y="653"/>
                  </a:lnTo>
                  <a:cubicBezTo>
                    <a:pt x="12943" y="787"/>
                    <a:pt x="12777" y="953"/>
                    <a:pt x="12710" y="1187"/>
                  </a:cubicBezTo>
                  <a:cubicBezTo>
                    <a:pt x="11909" y="4222"/>
                    <a:pt x="10008" y="6791"/>
                    <a:pt x="7339" y="8459"/>
                  </a:cubicBezTo>
                  <a:cubicBezTo>
                    <a:pt x="6332" y="9040"/>
                    <a:pt x="5382" y="9317"/>
                    <a:pt x="4559" y="9317"/>
                  </a:cubicBezTo>
                  <a:cubicBezTo>
                    <a:pt x="3964" y="9317"/>
                    <a:pt x="3437" y="9172"/>
                    <a:pt x="3003" y="8892"/>
                  </a:cubicBezTo>
                  <a:lnTo>
                    <a:pt x="4271" y="6891"/>
                  </a:lnTo>
                  <a:cubicBezTo>
                    <a:pt x="4489" y="6563"/>
                    <a:pt x="4417" y="6280"/>
                    <a:pt x="4182" y="6280"/>
                  </a:cubicBezTo>
                  <a:cubicBezTo>
                    <a:pt x="4130" y="6280"/>
                    <a:pt x="4070" y="6294"/>
                    <a:pt x="4004" y="6324"/>
                  </a:cubicBezTo>
                  <a:lnTo>
                    <a:pt x="635" y="7925"/>
                  </a:lnTo>
                  <a:cubicBezTo>
                    <a:pt x="268" y="8125"/>
                    <a:pt x="34" y="8459"/>
                    <a:pt x="1" y="8859"/>
                  </a:cubicBezTo>
                  <a:lnTo>
                    <a:pt x="1" y="12595"/>
                  </a:lnTo>
                  <a:cubicBezTo>
                    <a:pt x="1" y="12756"/>
                    <a:pt x="90" y="12833"/>
                    <a:pt x="213" y="12833"/>
                  </a:cubicBezTo>
                  <a:cubicBezTo>
                    <a:pt x="371" y="12833"/>
                    <a:pt x="585" y="12705"/>
                    <a:pt x="735" y="12462"/>
                  </a:cubicBezTo>
                  <a:lnTo>
                    <a:pt x="1702" y="10960"/>
                  </a:lnTo>
                  <a:cubicBezTo>
                    <a:pt x="2249" y="11281"/>
                    <a:pt x="2898" y="11446"/>
                    <a:pt x="3624" y="11446"/>
                  </a:cubicBezTo>
                  <a:cubicBezTo>
                    <a:pt x="4714" y="11446"/>
                    <a:pt x="5978" y="11074"/>
                    <a:pt x="7339" y="10293"/>
                  </a:cubicBezTo>
                  <a:cubicBezTo>
                    <a:pt x="10875" y="8259"/>
                    <a:pt x="13811" y="4089"/>
                    <a:pt x="14578" y="353"/>
                  </a:cubicBezTo>
                  <a:cubicBezTo>
                    <a:pt x="14602" y="132"/>
                    <a:pt x="14500" y="1"/>
                    <a:pt x="143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4"/>
            <p:cNvSpPr/>
            <p:nvPr/>
          </p:nvSpPr>
          <p:spPr>
            <a:xfrm>
              <a:off x="4565925" y="2110275"/>
              <a:ext cx="89250" cy="125950"/>
            </a:xfrm>
            <a:custGeom>
              <a:rect b="b" l="l" r="r" t="t"/>
              <a:pathLst>
                <a:path extrusionOk="0" h="5038" w="3570">
                  <a:moveTo>
                    <a:pt x="3070" y="1"/>
                  </a:moveTo>
                  <a:lnTo>
                    <a:pt x="1" y="1769"/>
                  </a:lnTo>
                  <a:lnTo>
                    <a:pt x="1635" y="3970"/>
                  </a:lnTo>
                  <a:lnTo>
                    <a:pt x="3570" y="5038"/>
                  </a:lnTo>
                  <a:lnTo>
                    <a:pt x="3070"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4"/>
            <p:cNvSpPr/>
            <p:nvPr/>
          </p:nvSpPr>
          <p:spPr>
            <a:xfrm>
              <a:off x="4565925" y="2110275"/>
              <a:ext cx="89250" cy="125950"/>
            </a:xfrm>
            <a:custGeom>
              <a:rect b="b" l="l" r="r" t="t"/>
              <a:pathLst>
                <a:path extrusionOk="0" h="5038" w="3570">
                  <a:moveTo>
                    <a:pt x="3070" y="1"/>
                  </a:moveTo>
                  <a:lnTo>
                    <a:pt x="1" y="1769"/>
                  </a:lnTo>
                  <a:lnTo>
                    <a:pt x="1635" y="3970"/>
                  </a:lnTo>
                  <a:lnTo>
                    <a:pt x="3570" y="5038"/>
                  </a:lnTo>
                  <a:lnTo>
                    <a:pt x="307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4"/>
            <p:cNvSpPr/>
            <p:nvPr/>
          </p:nvSpPr>
          <p:spPr>
            <a:xfrm>
              <a:off x="4613475" y="2136150"/>
              <a:ext cx="77575" cy="100075"/>
            </a:xfrm>
            <a:custGeom>
              <a:rect b="b" l="l" r="r" t="t"/>
              <a:pathLst>
                <a:path extrusionOk="0" h="4003" w="3103">
                  <a:moveTo>
                    <a:pt x="3102" y="0"/>
                  </a:moveTo>
                  <a:lnTo>
                    <a:pt x="0" y="1768"/>
                  </a:lnTo>
                  <a:lnTo>
                    <a:pt x="1668" y="4003"/>
                  </a:lnTo>
                  <a:lnTo>
                    <a:pt x="3102"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4"/>
            <p:cNvSpPr/>
            <p:nvPr/>
          </p:nvSpPr>
          <p:spPr>
            <a:xfrm>
              <a:off x="4501725" y="1460625"/>
              <a:ext cx="836300" cy="763750"/>
            </a:xfrm>
            <a:custGeom>
              <a:rect b="b" l="l" r="r" t="t"/>
              <a:pathLst>
                <a:path extrusionOk="0" h="30550" w="33452">
                  <a:moveTo>
                    <a:pt x="31791" y="0"/>
                  </a:moveTo>
                  <a:cubicBezTo>
                    <a:pt x="31605" y="0"/>
                    <a:pt x="31413" y="32"/>
                    <a:pt x="31223" y="102"/>
                  </a:cubicBezTo>
                  <a:lnTo>
                    <a:pt x="31189" y="102"/>
                  </a:lnTo>
                  <a:lnTo>
                    <a:pt x="601" y="17848"/>
                  </a:lnTo>
                  <a:cubicBezTo>
                    <a:pt x="367" y="17981"/>
                    <a:pt x="200" y="18181"/>
                    <a:pt x="100" y="18415"/>
                  </a:cubicBezTo>
                  <a:cubicBezTo>
                    <a:pt x="34" y="18582"/>
                    <a:pt x="0" y="18748"/>
                    <a:pt x="0" y="18882"/>
                  </a:cubicBezTo>
                  <a:lnTo>
                    <a:pt x="0" y="29289"/>
                  </a:lnTo>
                  <a:cubicBezTo>
                    <a:pt x="0" y="29723"/>
                    <a:pt x="234" y="30123"/>
                    <a:pt x="601" y="30357"/>
                  </a:cubicBezTo>
                  <a:cubicBezTo>
                    <a:pt x="833" y="30482"/>
                    <a:pt x="1103" y="30549"/>
                    <a:pt x="1376" y="30549"/>
                  </a:cubicBezTo>
                  <a:cubicBezTo>
                    <a:pt x="1613" y="30549"/>
                    <a:pt x="1852" y="30499"/>
                    <a:pt x="2068" y="30390"/>
                  </a:cubicBezTo>
                  <a:lnTo>
                    <a:pt x="2068" y="28455"/>
                  </a:lnTo>
                  <a:lnTo>
                    <a:pt x="31356" y="11443"/>
                  </a:lnTo>
                  <a:cubicBezTo>
                    <a:pt x="31723" y="11243"/>
                    <a:pt x="31956" y="10843"/>
                    <a:pt x="31956" y="10409"/>
                  </a:cubicBezTo>
                  <a:lnTo>
                    <a:pt x="31956" y="2003"/>
                  </a:lnTo>
                  <a:lnTo>
                    <a:pt x="33424" y="1703"/>
                  </a:lnTo>
                  <a:cubicBezTo>
                    <a:pt x="33452" y="737"/>
                    <a:pt x="32681" y="0"/>
                    <a:pt x="3179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4"/>
            <p:cNvSpPr/>
            <p:nvPr/>
          </p:nvSpPr>
          <p:spPr>
            <a:xfrm>
              <a:off x="4501725" y="1460625"/>
              <a:ext cx="836300" cy="763750"/>
            </a:xfrm>
            <a:custGeom>
              <a:rect b="b" l="l" r="r" t="t"/>
              <a:pathLst>
                <a:path extrusionOk="0" h="30550" w="33452">
                  <a:moveTo>
                    <a:pt x="31791" y="0"/>
                  </a:moveTo>
                  <a:cubicBezTo>
                    <a:pt x="31605" y="0"/>
                    <a:pt x="31413" y="32"/>
                    <a:pt x="31223" y="102"/>
                  </a:cubicBezTo>
                  <a:lnTo>
                    <a:pt x="31189" y="102"/>
                  </a:lnTo>
                  <a:lnTo>
                    <a:pt x="601" y="17848"/>
                  </a:lnTo>
                  <a:cubicBezTo>
                    <a:pt x="367" y="17981"/>
                    <a:pt x="200" y="18181"/>
                    <a:pt x="100" y="18415"/>
                  </a:cubicBezTo>
                  <a:cubicBezTo>
                    <a:pt x="34" y="18582"/>
                    <a:pt x="0" y="18748"/>
                    <a:pt x="0" y="18882"/>
                  </a:cubicBezTo>
                  <a:lnTo>
                    <a:pt x="0" y="29289"/>
                  </a:lnTo>
                  <a:cubicBezTo>
                    <a:pt x="0" y="29723"/>
                    <a:pt x="234" y="30123"/>
                    <a:pt x="601" y="30357"/>
                  </a:cubicBezTo>
                  <a:cubicBezTo>
                    <a:pt x="833" y="30482"/>
                    <a:pt x="1103" y="30549"/>
                    <a:pt x="1376" y="30549"/>
                  </a:cubicBezTo>
                  <a:cubicBezTo>
                    <a:pt x="1613" y="30549"/>
                    <a:pt x="1852" y="30499"/>
                    <a:pt x="2068" y="30390"/>
                  </a:cubicBezTo>
                  <a:lnTo>
                    <a:pt x="2068" y="28455"/>
                  </a:lnTo>
                  <a:lnTo>
                    <a:pt x="31356" y="11443"/>
                  </a:lnTo>
                  <a:cubicBezTo>
                    <a:pt x="31723" y="11243"/>
                    <a:pt x="31956" y="10843"/>
                    <a:pt x="31956" y="10409"/>
                  </a:cubicBezTo>
                  <a:lnTo>
                    <a:pt x="31956" y="2003"/>
                  </a:lnTo>
                  <a:lnTo>
                    <a:pt x="33424" y="1703"/>
                  </a:lnTo>
                  <a:cubicBezTo>
                    <a:pt x="33452" y="737"/>
                    <a:pt x="32681" y="0"/>
                    <a:pt x="3179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4"/>
            <p:cNvSpPr/>
            <p:nvPr/>
          </p:nvSpPr>
          <p:spPr>
            <a:xfrm>
              <a:off x="4504225" y="1460975"/>
              <a:ext cx="833825" cy="489225"/>
            </a:xfrm>
            <a:custGeom>
              <a:rect b="b" l="l" r="r" t="t"/>
              <a:pathLst>
                <a:path extrusionOk="0" h="19569" w="33353">
                  <a:moveTo>
                    <a:pt x="31656" y="0"/>
                  </a:moveTo>
                  <a:cubicBezTo>
                    <a:pt x="31481" y="0"/>
                    <a:pt x="31301" y="28"/>
                    <a:pt x="31123" y="88"/>
                  </a:cubicBezTo>
                  <a:cubicBezTo>
                    <a:pt x="31123" y="88"/>
                    <a:pt x="31089" y="121"/>
                    <a:pt x="31089" y="121"/>
                  </a:cubicBezTo>
                  <a:lnTo>
                    <a:pt x="501" y="17867"/>
                  </a:lnTo>
                  <a:cubicBezTo>
                    <a:pt x="267" y="18001"/>
                    <a:pt x="100" y="18201"/>
                    <a:pt x="0" y="18434"/>
                  </a:cubicBezTo>
                  <a:lnTo>
                    <a:pt x="2035" y="19568"/>
                  </a:lnTo>
                  <a:lnTo>
                    <a:pt x="31856" y="2790"/>
                  </a:lnTo>
                  <a:lnTo>
                    <a:pt x="31856" y="1989"/>
                  </a:lnTo>
                  <a:lnTo>
                    <a:pt x="33324" y="1689"/>
                  </a:lnTo>
                  <a:lnTo>
                    <a:pt x="33324" y="1722"/>
                  </a:lnTo>
                  <a:cubicBezTo>
                    <a:pt x="33352" y="744"/>
                    <a:pt x="32561" y="0"/>
                    <a:pt x="3165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4"/>
            <p:cNvSpPr/>
            <p:nvPr/>
          </p:nvSpPr>
          <p:spPr>
            <a:xfrm>
              <a:off x="4504225" y="1460975"/>
              <a:ext cx="833825" cy="489225"/>
            </a:xfrm>
            <a:custGeom>
              <a:rect b="b" l="l" r="r" t="t"/>
              <a:pathLst>
                <a:path extrusionOk="0" h="19569" w="33353">
                  <a:moveTo>
                    <a:pt x="31656" y="0"/>
                  </a:moveTo>
                  <a:cubicBezTo>
                    <a:pt x="31481" y="0"/>
                    <a:pt x="31301" y="28"/>
                    <a:pt x="31123" y="88"/>
                  </a:cubicBezTo>
                  <a:cubicBezTo>
                    <a:pt x="31123" y="88"/>
                    <a:pt x="31089" y="121"/>
                    <a:pt x="31089" y="121"/>
                  </a:cubicBezTo>
                  <a:lnTo>
                    <a:pt x="501" y="17867"/>
                  </a:lnTo>
                  <a:cubicBezTo>
                    <a:pt x="267" y="18001"/>
                    <a:pt x="100" y="18201"/>
                    <a:pt x="0" y="18434"/>
                  </a:cubicBezTo>
                  <a:lnTo>
                    <a:pt x="2035" y="19568"/>
                  </a:lnTo>
                  <a:lnTo>
                    <a:pt x="31856" y="2790"/>
                  </a:lnTo>
                  <a:lnTo>
                    <a:pt x="31856" y="1989"/>
                  </a:lnTo>
                  <a:lnTo>
                    <a:pt x="33324" y="1689"/>
                  </a:lnTo>
                  <a:lnTo>
                    <a:pt x="33324" y="1722"/>
                  </a:lnTo>
                  <a:cubicBezTo>
                    <a:pt x="33352" y="744"/>
                    <a:pt x="32561" y="0"/>
                    <a:pt x="316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4"/>
            <p:cNvSpPr/>
            <p:nvPr/>
          </p:nvSpPr>
          <p:spPr>
            <a:xfrm>
              <a:off x="4537575" y="1489800"/>
              <a:ext cx="799775" cy="730625"/>
            </a:xfrm>
            <a:custGeom>
              <a:rect b="b" l="l" r="r" t="t"/>
              <a:pathLst>
                <a:path extrusionOk="0" h="29225" w="31991">
                  <a:moveTo>
                    <a:pt x="31451" y="1"/>
                  </a:moveTo>
                  <a:cubicBezTo>
                    <a:pt x="31365" y="1"/>
                    <a:pt x="31275" y="22"/>
                    <a:pt x="31190" y="69"/>
                  </a:cubicBezTo>
                  <a:lnTo>
                    <a:pt x="601" y="17815"/>
                  </a:lnTo>
                  <a:cubicBezTo>
                    <a:pt x="234" y="18015"/>
                    <a:pt x="1" y="18415"/>
                    <a:pt x="1" y="18849"/>
                  </a:cubicBezTo>
                  <a:lnTo>
                    <a:pt x="1" y="28689"/>
                  </a:lnTo>
                  <a:cubicBezTo>
                    <a:pt x="1" y="28996"/>
                    <a:pt x="255" y="29224"/>
                    <a:pt x="539" y="29224"/>
                  </a:cubicBezTo>
                  <a:cubicBezTo>
                    <a:pt x="626" y="29224"/>
                    <a:pt x="715" y="29203"/>
                    <a:pt x="801" y="29156"/>
                  </a:cubicBezTo>
                  <a:lnTo>
                    <a:pt x="31390" y="11444"/>
                  </a:lnTo>
                  <a:cubicBezTo>
                    <a:pt x="31757" y="11210"/>
                    <a:pt x="31990" y="10810"/>
                    <a:pt x="31990" y="10410"/>
                  </a:cubicBezTo>
                  <a:lnTo>
                    <a:pt x="31990" y="536"/>
                  </a:lnTo>
                  <a:cubicBezTo>
                    <a:pt x="31990" y="229"/>
                    <a:pt x="31736" y="1"/>
                    <a:pt x="31451"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4"/>
            <p:cNvSpPr/>
            <p:nvPr/>
          </p:nvSpPr>
          <p:spPr>
            <a:xfrm>
              <a:off x="4576775" y="1563400"/>
              <a:ext cx="717200" cy="417650"/>
            </a:xfrm>
            <a:custGeom>
              <a:rect b="b" l="l" r="r" t="t"/>
              <a:pathLst>
                <a:path extrusionOk="0" h="16706" w="28688">
                  <a:moveTo>
                    <a:pt x="28320" y="1"/>
                  </a:moveTo>
                  <a:cubicBezTo>
                    <a:pt x="28277" y="1"/>
                    <a:pt x="28232" y="9"/>
                    <a:pt x="28187" y="27"/>
                  </a:cubicBezTo>
                  <a:lnTo>
                    <a:pt x="301" y="16105"/>
                  </a:lnTo>
                  <a:cubicBezTo>
                    <a:pt x="0" y="16272"/>
                    <a:pt x="134" y="16706"/>
                    <a:pt x="467" y="16706"/>
                  </a:cubicBezTo>
                  <a:cubicBezTo>
                    <a:pt x="534" y="16706"/>
                    <a:pt x="601" y="16706"/>
                    <a:pt x="634" y="16672"/>
                  </a:cubicBezTo>
                  <a:lnTo>
                    <a:pt x="28487" y="561"/>
                  </a:lnTo>
                  <a:cubicBezTo>
                    <a:pt x="28621" y="494"/>
                    <a:pt x="28688" y="294"/>
                    <a:pt x="28621" y="160"/>
                  </a:cubicBezTo>
                  <a:cubicBezTo>
                    <a:pt x="28548" y="63"/>
                    <a:pt x="28439" y="1"/>
                    <a:pt x="283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4"/>
            <p:cNvSpPr/>
            <p:nvPr/>
          </p:nvSpPr>
          <p:spPr>
            <a:xfrm>
              <a:off x="4576775" y="1619100"/>
              <a:ext cx="717200" cy="417825"/>
            </a:xfrm>
            <a:custGeom>
              <a:rect b="b" l="l" r="r" t="t"/>
              <a:pathLst>
                <a:path extrusionOk="0" h="16713" w="28688">
                  <a:moveTo>
                    <a:pt x="28352" y="1"/>
                  </a:moveTo>
                  <a:cubicBezTo>
                    <a:pt x="28298" y="1"/>
                    <a:pt x="28243" y="12"/>
                    <a:pt x="28187" y="34"/>
                  </a:cubicBezTo>
                  <a:lnTo>
                    <a:pt x="301" y="16112"/>
                  </a:lnTo>
                  <a:cubicBezTo>
                    <a:pt x="0" y="16246"/>
                    <a:pt x="134" y="16713"/>
                    <a:pt x="467" y="16713"/>
                  </a:cubicBezTo>
                  <a:cubicBezTo>
                    <a:pt x="534" y="16679"/>
                    <a:pt x="567" y="16646"/>
                    <a:pt x="601" y="16646"/>
                  </a:cubicBezTo>
                  <a:lnTo>
                    <a:pt x="28487" y="568"/>
                  </a:lnTo>
                  <a:cubicBezTo>
                    <a:pt x="28621" y="468"/>
                    <a:pt x="28688" y="301"/>
                    <a:pt x="28621" y="134"/>
                  </a:cubicBezTo>
                  <a:cubicBezTo>
                    <a:pt x="28554" y="45"/>
                    <a:pt x="28458" y="1"/>
                    <a:pt x="283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4"/>
            <p:cNvSpPr/>
            <p:nvPr/>
          </p:nvSpPr>
          <p:spPr>
            <a:xfrm>
              <a:off x="4576775" y="1729450"/>
              <a:ext cx="624775" cy="362525"/>
            </a:xfrm>
            <a:custGeom>
              <a:rect b="b" l="l" r="r" t="t"/>
              <a:pathLst>
                <a:path extrusionOk="0" h="14501" w="24991">
                  <a:moveTo>
                    <a:pt x="24528" y="1"/>
                  </a:moveTo>
                  <a:cubicBezTo>
                    <a:pt x="24472" y="1"/>
                    <a:pt x="24412" y="18"/>
                    <a:pt x="24351" y="56"/>
                  </a:cubicBezTo>
                  <a:lnTo>
                    <a:pt x="301" y="13900"/>
                  </a:lnTo>
                  <a:cubicBezTo>
                    <a:pt x="0" y="14066"/>
                    <a:pt x="134" y="14500"/>
                    <a:pt x="467" y="14500"/>
                  </a:cubicBezTo>
                  <a:cubicBezTo>
                    <a:pt x="534" y="14500"/>
                    <a:pt x="567" y="14467"/>
                    <a:pt x="634" y="14467"/>
                  </a:cubicBezTo>
                  <a:lnTo>
                    <a:pt x="24685" y="590"/>
                  </a:lnTo>
                  <a:cubicBezTo>
                    <a:pt x="24991" y="423"/>
                    <a:pt x="24809" y="1"/>
                    <a:pt x="245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4"/>
            <p:cNvSpPr/>
            <p:nvPr/>
          </p:nvSpPr>
          <p:spPr>
            <a:xfrm>
              <a:off x="4577025" y="1729650"/>
              <a:ext cx="716950" cy="417400"/>
            </a:xfrm>
            <a:custGeom>
              <a:rect b="b" l="l" r="r" t="t"/>
              <a:pathLst>
                <a:path extrusionOk="0" h="16696" w="28678">
                  <a:moveTo>
                    <a:pt x="28342" y="0"/>
                  </a:moveTo>
                  <a:cubicBezTo>
                    <a:pt x="28288" y="0"/>
                    <a:pt x="28233" y="15"/>
                    <a:pt x="28177" y="48"/>
                  </a:cubicBezTo>
                  <a:lnTo>
                    <a:pt x="291" y="16093"/>
                  </a:lnTo>
                  <a:cubicBezTo>
                    <a:pt x="1" y="16254"/>
                    <a:pt x="115" y="16695"/>
                    <a:pt x="424" y="16695"/>
                  </a:cubicBezTo>
                  <a:cubicBezTo>
                    <a:pt x="435" y="16695"/>
                    <a:pt x="446" y="16695"/>
                    <a:pt x="457" y="16694"/>
                  </a:cubicBezTo>
                  <a:cubicBezTo>
                    <a:pt x="524" y="16694"/>
                    <a:pt x="591" y="16694"/>
                    <a:pt x="624" y="16660"/>
                  </a:cubicBezTo>
                  <a:lnTo>
                    <a:pt x="28477" y="582"/>
                  </a:lnTo>
                  <a:cubicBezTo>
                    <a:pt x="28611" y="482"/>
                    <a:pt x="28678" y="315"/>
                    <a:pt x="28611" y="148"/>
                  </a:cubicBezTo>
                  <a:cubicBezTo>
                    <a:pt x="28544" y="60"/>
                    <a:pt x="28448" y="0"/>
                    <a:pt x="283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4"/>
            <p:cNvSpPr/>
            <p:nvPr/>
          </p:nvSpPr>
          <p:spPr>
            <a:xfrm>
              <a:off x="2084150" y="2784925"/>
              <a:ext cx="60900" cy="95100"/>
            </a:xfrm>
            <a:custGeom>
              <a:rect b="b" l="l" r="r" t="t"/>
              <a:pathLst>
                <a:path extrusionOk="0" h="3804" w="2436">
                  <a:moveTo>
                    <a:pt x="2236" y="1"/>
                  </a:moveTo>
                  <a:lnTo>
                    <a:pt x="1" y="1269"/>
                  </a:lnTo>
                  <a:lnTo>
                    <a:pt x="1035" y="3003"/>
                  </a:lnTo>
                  <a:cubicBezTo>
                    <a:pt x="1068" y="3003"/>
                    <a:pt x="1068" y="3036"/>
                    <a:pt x="1102" y="3036"/>
                  </a:cubicBezTo>
                  <a:lnTo>
                    <a:pt x="2436" y="3804"/>
                  </a:lnTo>
                  <a:lnTo>
                    <a:pt x="2436" y="1168"/>
                  </a:lnTo>
                  <a:lnTo>
                    <a:pt x="1669" y="1736"/>
                  </a:lnTo>
                  <a:lnTo>
                    <a:pt x="1669" y="1736"/>
                  </a:lnTo>
                  <a:lnTo>
                    <a:pt x="2236"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4"/>
            <p:cNvSpPr/>
            <p:nvPr/>
          </p:nvSpPr>
          <p:spPr>
            <a:xfrm>
              <a:off x="2084150" y="2784925"/>
              <a:ext cx="60900" cy="95100"/>
            </a:xfrm>
            <a:custGeom>
              <a:rect b="b" l="l" r="r" t="t"/>
              <a:pathLst>
                <a:path extrusionOk="0" h="3804" w="2436">
                  <a:moveTo>
                    <a:pt x="2236" y="1"/>
                  </a:moveTo>
                  <a:lnTo>
                    <a:pt x="1" y="1269"/>
                  </a:lnTo>
                  <a:lnTo>
                    <a:pt x="1035" y="3003"/>
                  </a:lnTo>
                  <a:cubicBezTo>
                    <a:pt x="1068" y="3003"/>
                    <a:pt x="1068" y="3036"/>
                    <a:pt x="1102" y="3036"/>
                  </a:cubicBezTo>
                  <a:lnTo>
                    <a:pt x="2436" y="3804"/>
                  </a:lnTo>
                  <a:lnTo>
                    <a:pt x="2436" y="1168"/>
                  </a:lnTo>
                  <a:lnTo>
                    <a:pt x="1669" y="1736"/>
                  </a:lnTo>
                  <a:lnTo>
                    <a:pt x="1669" y="1736"/>
                  </a:lnTo>
                  <a:lnTo>
                    <a:pt x="223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4"/>
            <p:cNvSpPr/>
            <p:nvPr/>
          </p:nvSpPr>
          <p:spPr>
            <a:xfrm>
              <a:off x="1994925" y="2479325"/>
              <a:ext cx="275225" cy="400600"/>
            </a:xfrm>
            <a:custGeom>
              <a:rect b="b" l="l" r="r" t="t"/>
              <a:pathLst>
                <a:path extrusionOk="0" h="16024" w="11009">
                  <a:moveTo>
                    <a:pt x="9269" y="1"/>
                  </a:moveTo>
                  <a:cubicBezTo>
                    <a:pt x="9046" y="1"/>
                    <a:pt x="8821" y="52"/>
                    <a:pt x="8607" y="150"/>
                  </a:cubicBezTo>
                  <a:lnTo>
                    <a:pt x="768" y="4686"/>
                  </a:lnTo>
                  <a:cubicBezTo>
                    <a:pt x="534" y="4820"/>
                    <a:pt x="334" y="5020"/>
                    <a:pt x="234" y="5253"/>
                  </a:cubicBezTo>
                  <a:cubicBezTo>
                    <a:pt x="134" y="5453"/>
                    <a:pt x="67" y="5654"/>
                    <a:pt x="67" y="5887"/>
                  </a:cubicBezTo>
                  <a:lnTo>
                    <a:pt x="67" y="14593"/>
                  </a:lnTo>
                  <a:cubicBezTo>
                    <a:pt x="67" y="14593"/>
                    <a:pt x="1" y="15227"/>
                    <a:pt x="935" y="15727"/>
                  </a:cubicBezTo>
                  <a:cubicBezTo>
                    <a:pt x="935" y="15727"/>
                    <a:pt x="1389" y="16024"/>
                    <a:pt x="1887" y="16024"/>
                  </a:cubicBezTo>
                  <a:cubicBezTo>
                    <a:pt x="2036" y="16024"/>
                    <a:pt x="2189" y="15997"/>
                    <a:pt x="2336" y="15928"/>
                  </a:cubicBezTo>
                  <a:lnTo>
                    <a:pt x="2336" y="13826"/>
                  </a:lnTo>
                  <a:lnTo>
                    <a:pt x="8373" y="10390"/>
                  </a:lnTo>
                  <a:cubicBezTo>
                    <a:pt x="8874" y="10090"/>
                    <a:pt x="9207" y="9523"/>
                    <a:pt x="9207" y="8923"/>
                  </a:cubicBezTo>
                  <a:lnTo>
                    <a:pt x="9207" y="2251"/>
                  </a:lnTo>
                  <a:lnTo>
                    <a:pt x="11009" y="1551"/>
                  </a:lnTo>
                  <a:cubicBezTo>
                    <a:pt x="11009" y="783"/>
                    <a:pt x="10341" y="250"/>
                    <a:pt x="9741" y="83"/>
                  </a:cubicBezTo>
                  <a:cubicBezTo>
                    <a:pt x="9588" y="27"/>
                    <a:pt x="9429" y="1"/>
                    <a:pt x="9269"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4"/>
            <p:cNvSpPr/>
            <p:nvPr/>
          </p:nvSpPr>
          <p:spPr>
            <a:xfrm>
              <a:off x="1994925" y="2479325"/>
              <a:ext cx="275225" cy="400600"/>
            </a:xfrm>
            <a:custGeom>
              <a:rect b="b" l="l" r="r" t="t"/>
              <a:pathLst>
                <a:path extrusionOk="0" h="16024" w="11009">
                  <a:moveTo>
                    <a:pt x="9269" y="1"/>
                  </a:moveTo>
                  <a:cubicBezTo>
                    <a:pt x="9046" y="1"/>
                    <a:pt x="8821" y="52"/>
                    <a:pt x="8607" y="150"/>
                  </a:cubicBezTo>
                  <a:lnTo>
                    <a:pt x="768" y="4686"/>
                  </a:lnTo>
                  <a:cubicBezTo>
                    <a:pt x="534" y="4820"/>
                    <a:pt x="334" y="5020"/>
                    <a:pt x="234" y="5253"/>
                  </a:cubicBezTo>
                  <a:cubicBezTo>
                    <a:pt x="134" y="5453"/>
                    <a:pt x="67" y="5654"/>
                    <a:pt x="67" y="5887"/>
                  </a:cubicBezTo>
                  <a:lnTo>
                    <a:pt x="67" y="14593"/>
                  </a:lnTo>
                  <a:cubicBezTo>
                    <a:pt x="67" y="14593"/>
                    <a:pt x="1" y="15227"/>
                    <a:pt x="935" y="15727"/>
                  </a:cubicBezTo>
                  <a:cubicBezTo>
                    <a:pt x="935" y="15727"/>
                    <a:pt x="1389" y="16024"/>
                    <a:pt x="1887" y="16024"/>
                  </a:cubicBezTo>
                  <a:cubicBezTo>
                    <a:pt x="2036" y="16024"/>
                    <a:pt x="2189" y="15997"/>
                    <a:pt x="2336" y="15928"/>
                  </a:cubicBezTo>
                  <a:lnTo>
                    <a:pt x="2336" y="13826"/>
                  </a:lnTo>
                  <a:lnTo>
                    <a:pt x="8373" y="10390"/>
                  </a:lnTo>
                  <a:cubicBezTo>
                    <a:pt x="8874" y="10090"/>
                    <a:pt x="9207" y="9523"/>
                    <a:pt x="9207" y="8923"/>
                  </a:cubicBezTo>
                  <a:lnTo>
                    <a:pt x="9207" y="2251"/>
                  </a:lnTo>
                  <a:lnTo>
                    <a:pt x="11009" y="1551"/>
                  </a:lnTo>
                  <a:cubicBezTo>
                    <a:pt x="11009" y="783"/>
                    <a:pt x="10341" y="250"/>
                    <a:pt x="9741" y="83"/>
                  </a:cubicBezTo>
                  <a:cubicBezTo>
                    <a:pt x="9588" y="27"/>
                    <a:pt x="9429" y="1"/>
                    <a:pt x="926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4"/>
            <p:cNvSpPr/>
            <p:nvPr/>
          </p:nvSpPr>
          <p:spPr>
            <a:xfrm>
              <a:off x="2000775" y="2479325"/>
              <a:ext cx="269375" cy="161375"/>
            </a:xfrm>
            <a:custGeom>
              <a:rect b="b" l="l" r="r" t="t"/>
              <a:pathLst>
                <a:path extrusionOk="0" h="6455" w="10775">
                  <a:moveTo>
                    <a:pt x="9035" y="1"/>
                  </a:moveTo>
                  <a:cubicBezTo>
                    <a:pt x="8812" y="1"/>
                    <a:pt x="8587" y="52"/>
                    <a:pt x="8373" y="150"/>
                  </a:cubicBezTo>
                  <a:lnTo>
                    <a:pt x="534" y="4686"/>
                  </a:lnTo>
                  <a:cubicBezTo>
                    <a:pt x="300" y="4820"/>
                    <a:pt x="100" y="5020"/>
                    <a:pt x="0" y="5253"/>
                  </a:cubicBezTo>
                  <a:lnTo>
                    <a:pt x="1935" y="6454"/>
                  </a:lnTo>
                  <a:lnTo>
                    <a:pt x="8973" y="3018"/>
                  </a:lnTo>
                  <a:lnTo>
                    <a:pt x="8973" y="2251"/>
                  </a:lnTo>
                  <a:lnTo>
                    <a:pt x="10775" y="1551"/>
                  </a:lnTo>
                  <a:cubicBezTo>
                    <a:pt x="10775" y="783"/>
                    <a:pt x="10107" y="250"/>
                    <a:pt x="9507" y="83"/>
                  </a:cubicBezTo>
                  <a:cubicBezTo>
                    <a:pt x="9354" y="27"/>
                    <a:pt x="9195" y="1"/>
                    <a:pt x="9035"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4"/>
            <p:cNvSpPr/>
            <p:nvPr/>
          </p:nvSpPr>
          <p:spPr>
            <a:xfrm>
              <a:off x="2000775" y="2479325"/>
              <a:ext cx="269375" cy="161375"/>
            </a:xfrm>
            <a:custGeom>
              <a:rect b="b" l="l" r="r" t="t"/>
              <a:pathLst>
                <a:path extrusionOk="0" h="6455" w="10775">
                  <a:moveTo>
                    <a:pt x="9035" y="1"/>
                  </a:moveTo>
                  <a:cubicBezTo>
                    <a:pt x="8812" y="1"/>
                    <a:pt x="8587" y="52"/>
                    <a:pt x="8373" y="150"/>
                  </a:cubicBezTo>
                  <a:lnTo>
                    <a:pt x="534" y="4686"/>
                  </a:lnTo>
                  <a:cubicBezTo>
                    <a:pt x="300" y="4820"/>
                    <a:pt x="100" y="5020"/>
                    <a:pt x="0" y="5253"/>
                  </a:cubicBezTo>
                  <a:lnTo>
                    <a:pt x="1935" y="6454"/>
                  </a:lnTo>
                  <a:lnTo>
                    <a:pt x="8973" y="3018"/>
                  </a:lnTo>
                  <a:lnTo>
                    <a:pt x="8973" y="2251"/>
                  </a:lnTo>
                  <a:lnTo>
                    <a:pt x="10775" y="1551"/>
                  </a:lnTo>
                  <a:cubicBezTo>
                    <a:pt x="10775" y="783"/>
                    <a:pt x="10107" y="250"/>
                    <a:pt x="9507" y="83"/>
                  </a:cubicBezTo>
                  <a:cubicBezTo>
                    <a:pt x="9354" y="27"/>
                    <a:pt x="9195" y="1"/>
                    <a:pt x="90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4"/>
            <p:cNvSpPr/>
            <p:nvPr/>
          </p:nvSpPr>
          <p:spPr>
            <a:xfrm>
              <a:off x="2041625" y="2509400"/>
              <a:ext cx="228525" cy="369800"/>
            </a:xfrm>
            <a:custGeom>
              <a:rect b="b" l="l" r="r" t="t"/>
              <a:pathLst>
                <a:path extrusionOk="0" h="14792" w="9141">
                  <a:moveTo>
                    <a:pt x="8750" y="0"/>
                  </a:moveTo>
                  <a:cubicBezTo>
                    <a:pt x="8690" y="0"/>
                    <a:pt x="8630" y="15"/>
                    <a:pt x="8573" y="47"/>
                  </a:cubicBezTo>
                  <a:lnTo>
                    <a:pt x="701" y="4551"/>
                  </a:lnTo>
                  <a:cubicBezTo>
                    <a:pt x="268" y="4784"/>
                    <a:pt x="1" y="5251"/>
                    <a:pt x="1" y="5751"/>
                  </a:cubicBezTo>
                  <a:lnTo>
                    <a:pt x="1" y="14458"/>
                  </a:lnTo>
                  <a:cubicBezTo>
                    <a:pt x="1" y="14664"/>
                    <a:pt x="161" y="14791"/>
                    <a:pt x="326" y="14791"/>
                  </a:cubicBezTo>
                  <a:cubicBezTo>
                    <a:pt x="374" y="14791"/>
                    <a:pt x="423" y="14780"/>
                    <a:pt x="468" y="14758"/>
                  </a:cubicBezTo>
                  <a:lnTo>
                    <a:pt x="8307" y="10288"/>
                  </a:lnTo>
                  <a:cubicBezTo>
                    <a:pt x="8807" y="9954"/>
                    <a:pt x="9141" y="9421"/>
                    <a:pt x="9141" y="8820"/>
                  </a:cubicBezTo>
                  <a:lnTo>
                    <a:pt x="9141" y="348"/>
                  </a:lnTo>
                  <a:cubicBezTo>
                    <a:pt x="9115" y="145"/>
                    <a:pt x="8936" y="0"/>
                    <a:pt x="8750"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4"/>
            <p:cNvSpPr/>
            <p:nvPr/>
          </p:nvSpPr>
          <p:spPr>
            <a:xfrm>
              <a:off x="2118350" y="2803275"/>
              <a:ext cx="55075" cy="76875"/>
            </a:xfrm>
            <a:custGeom>
              <a:rect b="b" l="l" r="r" t="t"/>
              <a:pathLst>
                <a:path extrusionOk="0" h="3075" w="2203">
                  <a:moveTo>
                    <a:pt x="2202" y="1"/>
                  </a:moveTo>
                  <a:lnTo>
                    <a:pt x="1" y="1268"/>
                  </a:lnTo>
                  <a:lnTo>
                    <a:pt x="1035" y="3003"/>
                  </a:lnTo>
                  <a:cubicBezTo>
                    <a:pt x="1050" y="3049"/>
                    <a:pt x="1094" y="3074"/>
                    <a:pt x="1141" y="3074"/>
                  </a:cubicBezTo>
                  <a:cubicBezTo>
                    <a:pt x="1194" y="3074"/>
                    <a:pt x="1250" y="3041"/>
                    <a:pt x="1268" y="2970"/>
                  </a:cubicBezTo>
                  <a:lnTo>
                    <a:pt x="2202"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4"/>
            <p:cNvSpPr/>
            <p:nvPr/>
          </p:nvSpPr>
          <p:spPr>
            <a:xfrm>
              <a:off x="2200075" y="2635325"/>
              <a:ext cx="36725" cy="42250"/>
            </a:xfrm>
            <a:custGeom>
              <a:rect b="b" l="l" r="r" t="t"/>
              <a:pathLst>
                <a:path extrusionOk="0" h="1690" w="1469">
                  <a:moveTo>
                    <a:pt x="1097" y="0"/>
                  </a:moveTo>
                  <a:cubicBezTo>
                    <a:pt x="990" y="0"/>
                    <a:pt x="866" y="37"/>
                    <a:pt x="734" y="114"/>
                  </a:cubicBezTo>
                  <a:cubicBezTo>
                    <a:pt x="334" y="381"/>
                    <a:pt x="67" y="781"/>
                    <a:pt x="1" y="1282"/>
                  </a:cubicBezTo>
                  <a:cubicBezTo>
                    <a:pt x="1" y="1532"/>
                    <a:pt x="156" y="1690"/>
                    <a:pt x="383" y="1690"/>
                  </a:cubicBezTo>
                  <a:cubicBezTo>
                    <a:pt x="487" y="1690"/>
                    <a:pt x="608" y="1656"/>
                    <a:pt x="734" y="1582"/>
                  </a:cubicBezTo>
                  <a:cubicBezTo>
                    <a:pt x="1135" y="1315"/>
                    <a:pt x="1402" y="915"/>
                    <a:pt x="1468" y="448"/>
                  </a:cubicBezTo>
                  <a:cubicBezTo>
                    <a:pt x="1468" y="156"/>
                    <a:pt x="1318" y="0"/>
                    <a:pt x="10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4"/>
            <p:cNvSpPr/>
            <p:nvPr/>
          </p:nvSpPr>
          <p:spPr>
            <a:xfrm>
              <a:off x="2135875" y="2672825"/>
              <a:ext cx="35875" cy="41875"/>
            </a:xfrm>
            <a:custGeom>
              <a:rect b="b" l="l" r="r" t="t"/>
              <a:pathLst>
                <a:path extrusionOk="0" h="1675" w="1435">
                  <a:moveTo>
                    <a:pt x="1069" y="0"/>
                  </a:moveTo>
                  <a:cubicBezTo>
                    <a:pt x="960" y="0"/>
                    <a:pt x="834" y="37"/>
                    <a:pt x="701" y="115"/>
                  </a:cubicBezTo>
                  <a:cubicBezTo>
                    <a:pt x="300" y="382"/>
                    <a:pt x="33" y="782"/>
                    <a:pt x="0" y="1249"/>
                  </a:cubicBezTo>
                  <a:cubicBezTo>
                    <a:pt x="0" y="1526"/>
                    <a:pt x="143" y="1675"/>
                    <a:pt x="363" y="1675"/>
                  </a:cubicBezTo>
                  <a:cubicBezTo>
                    <a:pt x="462" y="1675"/>
                    <a:pt x="577" y="1645"/>
                    <a:pt x="701" y="1583"/>
                  </a:cubicBezTo>
                  <a:cubicBezTo>
                    <a:pt x="1101" y="1316"/>
                    <a:pt x="1368" y="916"/>
                    <a:pt x="1434" y="415"/>
                  </a:cubicBezTo>
                  <a:cubicBezTo>
                    <a:pt x="1434" y="148"/>
                    <a:pt x="1286" y="0"/>
                    <a:pt x="1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4"/>
            <p:cNvSpPr/>
            <p:nvPr/>
          </p:nvSpPr>
          <p:spPr>
            <a:xfrm>
              <a:off x="2070825" y="2710350"/>
              <a:ext cx="35875" cy="41625"/>
            </a:xfrm>
            <a:custGeom>
              <a:rect b="b" l="l" r="r" t="t"/>
              <a:pathLst>
                <a:path extrusionOk="0" h="1665" w="1435">
                  <a:moveTo>
                    <a:pt x="1069" y="0"/>
                  </a:moveTo>
                  <a:cubicBezTo>
                    <a:pt x="960" y="0"/>
                    <a:pt x="834" y="37"/>
                    <a:pt x="701" y="115"/>
                  </a:cubicBezTo>
                  <a:cubicBezTo>
                    <a:pt x="300" y="349"/>
                    <a:pt x="34" y="782"/>
                    <a:pt x="0" y="1249"/>
                  </a:cubicBezTo>
                  <a:cubicBezTo>
                    <a:pt x="0" y="1516"/>
                    <a:pt x="148" y="1664"/>
                    <a:pt x="356" y="1664"/>
                  </a:cubicBezTo>
                  <a:cubicBezTo>
                    <a:pt x="460" y="1664"/>
                    <a:pt x="578" y="1627"/>
                    <a:pt x="701" y="1550"/>
                  </a:cubicBezTo>
                  <a:cubicBezTo>
                    <a:pt x="1134" y="1316"/>
                    <a:pt x="1401" y="882"/>
                    <a:pt x="1435" y="415"/>
                  </a:cubicBezTo>
                  <a:cubicBezTo>
                    <a:pt x="1435" y="149"/>
                    <a:pt x="1286" y="0"/>
                    <a:pt x="1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4"/>
            <p:cNvSpPr/>
            <p:nvPr/>
          </p:nvSpPr>
          <p:spPr>
            <a:xfrm>
              <a:off x="4777750" y="4084625"/>
              <a:ext cx="470350" cy="271050"/>
            </a:xfrm>
            <a:custGeom>
              <a:rect b="b" l="l" r="r" t="t"/>
              <a:pathLst>
                <a:path extrusionOk="0" h="10842" w="18814">
                  <a:moveTo>
                    <a:pt x="2986" y="0"/>
                  </a:moveTo>
                  <a:cubicBezTo>
                    <a:pt x="2911" y="0"/>
                    <a:pt x="2836" y="17"/>
                    <a:pt x="2769" y="50"/>
                  </a:cubicBezTo>
                  <a:lnTo>
                    <a:pt x="101" y="1585"/>
                  </a:lnTo>
                  <a:cubicBezTo>
                    <a:pt x="0" y="1651"/>
                    <a:pt x="0" y="1751"/>
                    <a:pt x="101" y="1818"/>
                  </a:cubicBezTo>
                  <a:lnTo>
                    <a:pt x="15645" y="10791"/>
                  </a:lnTo>
                  <a:cubicBezTo>
                    <a:pt x="15712" y="10825"/>
                    <a:pt x="15787" y="10841"/>
                    <a:pt x="15858" y="10841"/>
                  </a:cubicBezTo>
                  <a:cubicBezTo>
                    <a:pt x="15929" y="10841"/>
                    <a:pt x="15995" y="10825"/>
                    <a:pt x="16045" y="10791"/>
                  </a:cubicBezTo>
                  <a:lnTo>
                    <a:pt x="18747" y="9257"/>
                  </a:lnTo>
                  <a:cubicBezTo>
                    <a:pt x="18814" y="9190"/>
                    <a:pt x="18814" y="9057"/>
                    <a:pt x="18747" y="9023"/>
                  </a:cubicBezTo>
                  <a:lnTo>
                    <a:pt x="3203" y="50"/>
                  </a:lnTo>
                  <a:cubicBezTo>
                    <a:pt x="3136" y="17"/>
                    <a:pt x="3061" y="0"/>
                    <a:pt x="2986" y="0"/>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4"/>
            <p:cNvSpPr/>
            <p:nvPr/>
          </p:nvSpPr>
          <p:spPr>
            <a:xfrm>
              <a:off x="5161350" y="3923250"/>
              <a:ext cx="85925" cy="374450"/>
            </a:xfrm>
            <a:custGeom>
              <a:rect b="b" l="l" r="r" t="t"/>
              <a:pathLst>
                <a:path extrusionOk="0" h="14978" w="3437">
                  <a:moveTo>
                    <a:pt x="3437" y="1"/>
                  </a:moveTo>
                  <a:lnTo>
                    <a:pt x="1135" y="701"/>
                  </a:lnTo>
                  <a:lnTo>
                    <a:pt x="501" y="1735"/>
                  </a:lnTo>
                  <a:lnTo>
                    <a:pt x="1" y="14978"/>
                  </a:lnTo>
                  <a:cubicBezTo>
                    <a:pt x="501" y="14978"/>
                    <a:pt x="1001" y="14878"/>
                    <a:pt x="1468" y="14678"/>
                  </a:cubicBezTo>
                  <a:cubicBezTo>
                    <a:pt x="1935" y="14478"/>
                    <a:pt x="2436" y="14244"/>
                    <a:pt x="2869" y="13944"/>
                  </a:cubicBezTo>
                  <a:cubicBezTo>
                    <a:pt x="3203" y="13710"/>
                    <a:pt x="3437" y="13310"/>
                    <a:pt x="3437" y="12876"/>
                  </a:cubicBezTo>
                  <a:lnTo>
                    <a:pt x="3437"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4"/>
            <p:cNvSpPr/>
            <p:nvPr/>
          </p:nvSpPr>
          <p:spPr>
            <a:xfrm>
              <a:off x="4778575" y="3738125"/>
              <a:ext cx="395325" cy="559650"/>
            </a:xfrm>
            <a:custGeom>
              <a:rect b="b" l="l" r="r" t="t"/>
              <a:pathLst>
                <a:path extrusionOk="0" h="22386" w="15813">
                  <a:moveTo>
                    <a:pt x="1" y="0"/>
                  </a:moveTo>
                  <a:lnTo>
                    <a:pt x="1" y="12276"/>
                  </a:lnTo>
                  <a:cubicBezTo>
                    <a:pt x="1" y="13110"/>
                    <a:pt x="434" y="13877"/>
                    <a:pt x="1135" y="14344"/>
                  </a:cubicBezTo>
                  <a:lnTo>
                    <a:pt x="14578" y="22116"/>
                  </a:lnTo>
                  <a:cubicBezTo>
                    <a:pt x="14778" y="22249"/>
                    <a:pt x="15012" y="22350"/>
                    <a:pt x="15245" y="22383"/>
                  </a:cubicBezTo>
                  <a:cubicBezTo>
                    <a:pt x="15262" y="22385"/>
                    <a:pt x="15279" y="22386"/>
                    <a:pt x="15296" y="22386"/>
                  </a:cubicBezTo>
                  <a:cubicBezTo>
                    <a:pt x="15575" y="22386"/>
                    <a:pt x="15812" y="22132"/>
                    <a:pt x="15812" y="21849"/>
                  </a:cubicBezTo>
                  <a:lnTo>
                    <a:pt x="15812" y="9140"/>
                  </a:lnTo>
                  <a:lnTo>
                    <a:pt x="14178" y="7606"/>
                  </a:lnTo>
                  <a:lnTo>
                    <a:pt x="2803" y="767"/>
                  </a:lnTo>
                  <a:lnTo>
                    <a:pt x="1"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4"/>
            <p:cNvSpPr/>
            <p:nvPr/>
          </p:nvSpPr>
          <p:spPr>
            <a:xfrm>
              <a:off x="4778575" y="3738125"/>
              <a:ext cx="395325" cy="559650"/>
            </a:xfrm>
            <a:custGeom>
              <a:rect b="b" l="l" r="r" t="t"/>
              <a:pathLst>
                <a:path extrusionOk="0" h="22386" w="15813">
                  <a:moveTo>
                    <a:pt x="1" y="0"/>
                  </a:moveTo>
                  <a:lnTo>
                    <a:pt x="1" y="12276"/>
                  </a:lnTo>
                  <a:cubicBezTo>
                    <a:pt x="1" y="13110"/>
                    <a:pt x="434" y="13877"/>
                    <a:pt x="1135" y="14344"/>
                  </a:cubicBezTo>
                  <a:lnTo>
                    <a:pt x="14578" y="22116"/>
                  </a:lnTo>
                  <a:cubicBezTo>
                    <a:pt x="14778" y="22249"/>
                    <a:pt x="15012" y="22350"/>
                    <a:pt x="15245" y="22383"/>
                  </a:cubicBezTo>
                  <a:cubicBezTo>
                    <a:pt x="15262" y="22385"/>
                    <a:pt x="15279" y="22386"/>
                    <a:pt x="15296" y="22386"/>
                  </a:cubicBezTo>
                  <a:cubicBezTo>
                    <a:pt x="15575" y="22386"/>
                    <a:pt x="15812" y="22132"/>
                    <a:pt x="15812" y="21849"/>
                  </a:cubicBezTo>
                  <a:lnTo>
                    <a:pt x="15812" y="9140"/>
                  </a:lnTo>
                  <a:lnTo>
                    <a:pt x="14178" y="7606"/>
                  </a:lnTo>
                  <a:lnTo>
                    <a:pt x="2803" y="767"/>
                  </a:ln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4"/>
            <p:cNvSpPr/>
            <p:nvPr/>
          </p:nvSpPr>
          <p:spPr>
            <a:xfrm>
              <a:off x="4776925" y="3735625"/>
              <a:ext cx="396975" cy="364275"/>
            </a:xfrm>
            <a:custGeom>
              <a:rect b="b" l="l" r="r" t="t"/>
              <a:pathLst>
                <a:path extrusionOk="0" h="14571" w="15879">
                  <a:moveTo>
                    <a:pt x="567" y="0"/>
                  </a:moveTo>
                  <a:lnTo>
                    <a:pt x="67" y="100"/>
                  </a:lnTo>
                  <a:lnTo>
                    <a:pt x="67" y="5037"/>
                  </a:lnTo>
                  <a:cubicBezTo>
                    <a:pt x="67" y="5037"/>
                    <a:pt x="0" y="6004"/>
                    <a:pt x="1334" y="6738"/>
                  </a:cubicBezTo>
                  <a:cubicBezTo>
                    <a:pt x="2569" y="7439"/>
                    <a:pt x="13310" y="13643"/>
                    <a:pt x="14777" y="14477"/>
                  </a:cubicBezTo>
                  <a:cubicBezTo>
                    <a:pt x="14894" y="14535"/>
                    <a:pt x="15021" y="14571"/>
                    <a:pt x="15147" y="14571"/>
                  </a:cubicBezTo>
                  <a:cubicBezTo>
                    <a:pt x="15238" y="14571"/>
                    <a:pt x="15327" y="14552"/>
                    <a:pt x="15411" y="14511"/>
                  </a:cubicBezTo>
                  <a:cubicBezTo>
                    <a:pt x="15645" y="14410"/>
                    <a:pt x="15878" y="14144"/>
                    <a:pt x="15878" y="13510"/>
                  </a:cubicBezTo>
                  <a:lnTo>
                    <a:pt x="15878" y="8940"/>
                  </a:lnTo>
                  <a:lnTo>
                    <a:pt x="567"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4"/>
            <p:cNvSpPr/>
            <p:nvPr/>
          </p:nvSpPr>
          <p:spPr>
            <a:xfrm>
              <a:off x="4776925" y="3735625"/>
              <a:ext cx="396975" cy="364275"/>
            </a:xfrm>
            <a:custGeom>
              <a:rect b="b" l="l" r="r" t="t"/>
              <a:pathLst>
                <a:path extrusionOk="0" h="14571" w="15879">
                  <a:moveTo>
                    <a:pt x="567" y="0"/>
                  </a:moveTo>
                  <a:lnTo>
                    <a:pt x="67" y="100"/>
                  </a:lnTo>
                  <a:lnTo>
                    <a:pt x="67" y="5037"/>
                  </a:lnTo>
                  <a:cubicBezTo>
                    <a:pt x="67" y="5037"/>
                    <a:pt x="0" y="6004"/>
                    <a:pt x="1334" y="6738"/>
                  </a:cubicBezTo>
                  <a:cubicBezTo>
                    <a:pt x="2569" y="7439"/>
                    <a:pt x="13310" y="13643"/>
                    <a:pt x="14777" y="14477"/>
                  </a:cubicBezTo>
                  <a:cubicBezTo>
                    <a:pt x="14894" y="14535"/>
                    <a:pt x="15021" y="14571"/>
                    <a:pt x="15147" y="14571"/>
                  </a:cubicBezTo>
                  <a:cubicBezTo>
                    <a:pt x="15238" y="14571"/>
                    <a:pt x="15327" y="14552"/>
                    <a:pt x="15411" y="14511"/>
                  </a:cubicBezTo>
                  <a:cubicBezTo>
                    <a:pt x="15645" y="14410"/>
                    <a:pt x="15878" y="14144"/>
                    <a:pt x="15878" y="13510"/>
                  </a:cubicBezTo>
                  <a:lnTo>
                    <a:pt x="15878" y="8940"/>
                  </a:lnTo>
                  <a:lnTo>
                    <a:pt x="56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4"/>
            <p:cNvSpPr/>
            <p:nvPr/>
          </p:nvSpPr>
          <p:spPr>
            <a:xfrm>
              <a:off x="4777750" y="3695175"/>
              <a:ext cx="470350" cy="271050"/>
            </a:xfrm>
            <a:custGeom>
              <a:rect b="b" l="l" r="r" t="t"/>
              <a:pathLst>
                <a:path extrusionOk="0" h="10842" w="18814">
                  <a:moveTo>
                    <a:pt x="2986" y="0"/>
                  </a:moveTo>
                  <a:cubicBezTo>
                    <a:pt x="2911" y="0"/>
                    <a:pt x="2836" y="17"/>
                    <a:pt x="2769" y="50"/>
                  </a:cubicBezTo>
                  <a:lnTo>
                    <a:pt x="101" y="1618"/>
                  </a:lnTo>
                  <a:cubicBezTo>
                    <a:pt x="0" y="1652"/>
                    <a:pt x="0" y="1785"/>
                    <a:pt x="101" y="1818"/>
                  </a:cubicBezTo>
                  <a:lnTo>
                    <a:pt x="15645" y="10791"/>
                  </a:lnTo>
                  <a:cubicBezTo>
                    <a:pt x="15712" y="10825"/>
                    <a:pt x="15787" y="10841"/>
                    <a:pt x="15858" y="10841"/>
                  </a:cubicBezTo>
                  <a:cubicBezTo>
                    <a:pt x="15929" y="10841"/>
                    <a:pt x="15995" y="10825"/>
                    <a:pt x="16045" y="10791"/>
                  </a:cubicBezTo>
                  <a:lnTo>
                    <a:pt x="18747" y="9257"/>
                  </a:lnTo>
                  <a:cubicBezTo>
                    <a:pt x="18814" y="9190"/>
                    <a:pt x="18814" y="9090"/>
                    <a:pt x="18747" y="9023"/>
                  </a:cubicBezTo>
                  <a:lnTo>
                    <a:pt x="3203" y="50"/>
                  </a:lnTo>
                  <a:cubicBezTo>
                    <a:pt x="3136" y="17"/>
                    <a:pt x="3061" y="0"/>
                    <a:pt x="298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4"/>
            <p:cNvSpPr/>
            <p:nvPr/>
          </p:nvSpPr>
          <p:spPr>
            <a:xfrm>
              <a:off x="4777750" y="3695175"/>
              <a:ext cx="470350" cy="271050"/>
            </a:xfrm>
            <a:custGeom>
              <a:rect b="b" l="l" r="r" t="t"/>
              <a:pathLst>
                <a:path extrusionOk="0" h="10842" w="18814">
                  <a:moveTo>
                    <a:pt x="2986" y="0"/>
                  </a:moveTo>
                  <a:cubicBezTo>
                    <a:pt x="2911" y="0"/>
                    <a:pt x="2836" y="17"/>
                    <a:pt x="2769" y="50"/>
                  </a:cubicBezTo>
                  <a:lnTo>
                    <a:pt x="101" y="1618"/>
                  </a:lnTo>
                  <a:cubicBezTo>
                    <a:pt x="0" y="1652"/>
                    <a:pt x="0" y="1785"/>
                    <a:pt x="101" y="1818"/>
                  </a:cubicBezTo>
                  <a:lnTo>
                    <a:pt x="15645" y="10791"/>
                  </a:lnTo>
                  <a:cubicBezTo>
                    <a:pt x="15712" y="10825"/>
                    <a:pt x="15787" y="10841"/>
                    <a:pt x="15858" y="10841"/>
                  </a:cubicBezTo>
                  <a:cubicBezTo>
                    <a:pt x="15929" y="10841"/>
                    <a:pt x="15995" y="10825"/>
                    <a:pt x="16045" y="10791"/>
                  </a:cubicBezTo>
                  <a:lnTo>
                    <a:pt x="18747" y="9257"/>
                  </a:lnTo>
                  <a:cubicBezTo>
                    <a:pt x="18814" y="9190"/>
                    <a:pt x="18814" y="9090"/>
                    <a:pt x="18747" y="9023"/>
                  </a:cubicBezTo>
                  <a:lnTo>
                    <a:pt x="3203" y="50"/>
                  </a:lnTo>
                  <a:cubicBezTo>
                    <a:pt x="3136" y="17"/>
                    <a:pt x="3061" y="0"/>
                    <a:pt x="29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4"/>
            <p:cNvSpPr/>
            <p:nvPr/>
          </p:nvSpPr>
          <p:spPr>
            <a:xfrm>
              <a:off x="4932850" y="3955600"/>
              <a:ext cx="80925" cy="80425"/>
            </a:xfrm>
            <a:custGeom>
              <a:rect b="b" l="l" r="r" t="t"/>
              <a:pathLst>
                <a:path extrusionOk="0" h="3217" w="3237">
                  <a:moveTo>
                    <a:pt x="188" y="1"/>
                  </a:moveTo>
                  <a:cubicBezTo>
                    <a:pt x="89" y="1"/>
                    <a:pt x="1" y="87"/>
                    <a:pt x="1" y="208"/>
                  </a:cubicBezTo>
                  <a:lnTo>
                    <a:pt x="1" y="1175"/>
                  </a:lnTo>
                  <a:cubicBezTo>
                    <a:pt x="1" y="1375"/>
                    <a:pt x="101" y="1575"/>
                    <a:pt x="301" y="1675"/>
                  </a:cubicBezTo>
                  <a:lnTo>
                    <a:pt x="2903" y="3176"/>
                  </a:lnTo>
                  <a:cubicBezTo>
                    <a:pt x="2940" y="3204"/>
                    <a:pt x="2979" y="3216"/>
                    <a:pt x="3017" y="3216"/>
                  </a:cubicBezTo>
                  <a:cubicBezTo>
                    <a:pt x="3118" y="3216"/>
                    <a:pt x="3212" y="3130"/>
                    <a:pt x="3237" y="3010"/>
                  </a:cubicBezTo>
                  <a:lnTo>
                    <a:pt x="3237" y="2042"/>
                  </a:lnTo>
                  <a:cubicBezTo>
                    <a:pt x="3237" y="1842"/>
                    <a:pt x="3103" y="1609"/>
                    <a:pt x="2903" y="1509"/>
                  </a:cubicBezTo>
                  <a:lnTo>
                    <a:pt x="301" y="41"/>
                  </a:lnTo>
                  <a:cubicBezTo>
                    <a:pt x="264" y="13"/>
                    <a:pt x="225" y="1"/>
                    <a:pt x="188"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4"/>
            <p:cNvSpPr/>
            <p:nvPr/>
          </p:nvSpPr>
          <p:spPr>
            <a:xfrm>
              <a:off x="4933700" y="3708100"/>
              <a:ext cx="161800" cy="172650"/>
            </a:xfrm>
            <a:custGeom>
              <a:rect b="b" l="l" r="r" t="t"/>
              <a:pathLst>
                <a:path extrusionOk="0" h="6906" w="6472">
                  <a:moveTo>
                    <a:pt x="734" y="0"/>
                  </a:moveTo>
                  <a:cubicBezTo>
                    <a:pt x="434" y="34"/>
                    <a:pt x="200" y="201"/>
                    <a:pt x="0" y="401"/>
                  </a:cubicBezTo>
                  <a:lnTo>
                    <a:pt x="734" y="1568"/>
                  </a:lnTo>
                  <a:lnTo>
                    <a:pt x="734" y="3203"/>
                  </a:lnTo>
                  <a:lnTo>
                    <a:pt x="1201" y="3503"/>
                  </a:lnTo>
                  <a:lnTo>
                    <a:pt x="1201" y="1401"/>
                  </a:lnTo>
                  <a:lnTo>
                    <a:pt x="5437" y="3836"/>
                  </a:lnTo>
                  <a:lnTo>
                    <a:pt x="5738" y="6905"/>
                  </a:lnTo>
                  <a:lnTo>
                    <a:pt x="6472" y="6505"/>
                  </a:lnTo>
                  <a:lnTo>
                    <a:pt x="6472" y="3269"/>
                  </a:lnTo>
                  <a:lnTo>
                    <a:pt x="734"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4"/>
            <p:cNvSpPr/>
            <p:nvPr/>
          </p:nvSpPr>
          <p:spPr>
            <a:xfrm>
              <a:off x="4945375" y="3738125"/>
              <a:ext cx="18375" cy="67575"/>
            </a:xfrm>
            <a:custGeom>
              <a:rect b="b" l="l" r="r" t="t"/>
              <a:pathLst>
                <a:path extrusionOk="0" h="2703" w="735">
                  <a:moveTo>
                    <a:pt x="0" y="0"/>
                  </a:moveTo>
                  <a:lnTo>
                    <a:pt x="0" y="2702"/>
                  </a:lnTo>
                  <a:lnTo>
                    <a:pt x="734" y="2302"/>
                  </a:lnTo>
                  <a:lnTo>
                    <a:pt x="734" y="134"/>
                  </a:lnTo>
                  <a:lnTo>
                    <a:pt x="0"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4"/>
            <p:cNvSpPr/>
            <p:nvPr/>
          </p:nvSpPr>
          <p:spPr>
            <a:xfrm>
              <a:off x="4933700" y="3718100"/>
              <a:ext cx="143450" cy="162650"/>
            </a:xfrm>
            <a:custGeom>
              <a:rect b="b" l="l" r="r" t="t"/>
              <a:pathLst>
                <a:path extrusionOk="0" h="6506" w="5738">
                  <a:moveTo>
                    <a:pt x="0" y="1"/>
                  </a:moveTo>
                  <a:lnTo>
                    <a:pt x="0" y="3236"/>
                  </a:lnTo>
                  <a:cubicBezTo>
                    <a:pt x="134" y="3370"/>
                    <a:pt x="300" y="3470"/>
                    <a:pt x="467" y="3503"/>
                  </a:cubicBezTo>
                  <a:lnTo>
                    <a:pt x="467" y="801"/>
                  </a:lnTo>
                  <a:lnTo>
                    <a:pt x="5237" y="3537"/>
                  </a:lnTo>
                  <a:lnTo>
                    <a:pt x="5237" y="6238"/>
                  </a:lnTo>
                  <a:cubicBezTo>
                    <a:pt x="5371" y="6372"/>
                    <a:pt x="5538" y="6472"/>
                    <a:pt x="5738" y="6505"/>
                  </a:cubicBezTo>
                  <a:lnTo>
                    <a:pt x="5738" y="3303"/>
                  </a:lnTo>
                  <a:lnTo>
                    <a:pt x="0" y="1"/>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4"/>
            <p:cNvSpPr/>
            <p:nvPr/>
          </p:nvSpPr>
          <p:spPr>
            <a:xfrm>
              <a:off x="4615125" y="4214525"/>
              <a:ext cx="176825" cy="189450"/>
            </a:xfrm>
            <a:custGeom>
              <a:rect b="b" l="l" r="r" t="t"/>
              <a:pathLst>
                <a:path extrusionOk="0" h="7578" w="7073">
                  <a:moveTo>
                    <a:pt x="1081" y="0"/>
                  </a:moveTo>
                  <a:cubicBezTo>
                    <a:pt x="909" y="0"/>
                    <a:pt x="766" y="38"/>
                    <a:pt x="668" y="125"/>
                  </a:cubicBezTo>
                  <a:cubicBezTo>
                    <a:pt x="1" y="692"/>
                    <a:pt x="535" y="2159"/>
                    <a:pt x="868" y="2693"/>
                  </a:cubicBezTo>
                  <a:cubicBezTo>
                    <a:pt x="1202" y="3227"/>
                    <a:pt x="3103" y="5495"/>
                    <a:pt x="3537" y="6129"/>
                  </a:cubicBezTo>
                  <a:cubicBezTo>
                    <a:pt x="3937" y="6796"/>
                    <a:pt x="4537" y="7463"/>
                    <a:pt x="5405" y="7563"/>
                  </a:cubicBezTo>
                  <a:cubicBezTo>
                    <a:pt x="5486" y="7573"/>
                    <a:pt x="5566" y="7577"/>
                    <a:pt x="5644" y="7577"/>
                  </a:cubicBezTo>
                  <a:cubicBezTo>
                    <a:pt x="6398" y="7577"/>
                    <a:pt x="6979" y="7165"/>
                    <a:pt x="7039" y="6863"/>
                  </a:cubicBezTo>
                  <a:cubicBezTo>
                    <a:pt x="7073" y="6162"/>
                    <a:pt x="7073" y="5462"/>
                    <a:pt x="7039" y="4761"/>
                  </a:cubicBezTo>
                  <a:cubicBezTo>
                    <a:pt x="7006" y="4294"/>
                    <a:pt x="6872" y="4261"/>
                    <a:pt x="6872" y="4261"/>
                  </a:cubicBezTo>
                  <a:cubicBezTo>
                    <a:pt x="6872" y="4261"/>
                    <a:pt x="4437" y="1959"/>
                    <a:pt x="3870" y="1359"/>
                  </a:cubicBezTo>
                  <a:cubicBezTo>
                    <a:pt x="3401" y="862"/>
                    <a:pt x="1905" y="0"/>
                    <a:pt x="108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4"/>
            <p:cNvSpPr/>
            <p:nvPr/>
          </p:nvSpPr>
          <p:spPr>
            <a:xfrm>
              <a:off x="4275725" y="4482775"/>
              <a:ext cx="300250" cy="152400"/>
            </a:xfrm>
            <a:custGeom>
              <a:rect b="b" l="l" r="r" t="t"/>
              <a:pathLst>
                <a:path extrusionOk="0" h="6096" w="12010">
                  <a:moveTo>
                    <a:pt x="11004" y="0"/>
                  </a:moveTo>
                  <a:cubicBezTo>
                    <a:pt x="10089" y="0"/>
                    <a:pt x="8231" y="19"/>
                    <a:pt x="8006" y="169"/>
                  </a:cubicBezTo>
                  <a:cubicBezTo>
                    <a:pt x="7739" y="402"/>
                    <a:pt x="4570" y="1670"/>
                    <a:pt x="3503" y="2204"/>
                  </a:cubicBezTo>
                  <a:cubicBezTo>
                    <a:pt x="2436" y="2738"/>
                    <a:pt x="301" y="3638"/>
                    <a:pt x="167" y="3805"/>
                  </a:cubicBezTo>
                  <a:cubicBezTo>
                    <a:pt x="0" y="4072"/>
                    <a:pt x="34" y="4439"/>
                    <a:pt x="234" y="4706"/>
                  </a:cubicBezTo>
                  <a:cubicBezTo>
                    <a:pt x="834" y="5373"/>
                    <a:pt x="1668" y="5806"/>
                    <a:pt x="2569" y="5973"/>
                  </a:cubicBezTo>
                  <a:cubicBezTo>
                    <a:pt x="2966" y="6055"/>
                    <a:pt x="3367" y="6096"/>
                    <a:pt x="3768" y="6096"/>
                  </a:cubicBezTo>
                  <a:cubicBezTo>
                    <a:pt x="4512" y="6096"/>
                    <a:pt x="5256" y="5955"/>
                    <a:pt x="5971" y="5673"/>
                  </a:cubicBezTo>
                  <a:cubicBezTo>
                    <a:pt x="6772" y="5373"/>
                    <a:pt x="7539" y="5006"/>
                    <a:pt x="8306" y="4606"/>
                  </a:cubicBezTo>
                  <a:cubicBezTo>
                    <a:pt x="8607" y="4472"/>
                    <a:pt x="8907" y="4372"/>
                    <a:pt x="9240" y="4372"/>
                  </a:cubicBezTo>
                  <a:cubicBezTo>
                    <a:pt x="9641" y="4372"/>
                    <a:pt x="10274" y="4339"/>
                    <a:pt x="10708" y="4305"/>
                  </a:cubicBezTo>
                  <a:cubicBezTo>
                    <a:pt x="10740" y="4307"/>
                    <a:pt x="10771" y="4308"/>
                    <a:pt x="10803" y="4308"/>
                  </a:cubicBezTo>
                  <a:cubicBezTo>
                    <a:pt x="11267" y="4308"/>
                    <a:pt x="11692" y="4080"/>
                    <a:pt x="11942" y="3705"/>
                  </a:cubicBezTo>
                  <a:cubicBezTo>
                    <a:pt x="12009" y="2804"/>
                    <a:pt x="12009" y="1937"/>
                    <a:pt x="11942" y="1036"/>
                  </a:cubicBezTo>
                  <a:cubicBezTo>
                    <a:pt x="11876" y="669"/>
                    <a:pt x="11742" y="302"/>
                    <a:pt x="11509" y="2"/>
                  </a:cubicBezTo>
                  <a:cubicBezTo>
                    <a:pt x="11509" y="2"/>
                    <a:pt x="11309" y="0"/>
                    <a:pt x="1100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4"/>
            <p:cNvSpPr/>
            <p:nvPr/>
          </p:nvSpPr>
          <p:spPr>
            <a:xfrm>
              <a:off x="4389150" y="2362975"/>
              <a:ext cx="286050" cy="388725"/>
            </a:xfrm>
            <a:custGeom>
              <a:rect b="b" l="l" r="r" t="t"/>
              <a:pathLst>
                <a:path extrusionOk="0" h="15549" w="11442">
                  <a:moveTo>
                    <a:pt x="6259" y="0"/>
                  </a:moveTo>
                  <a:cubicBezTo>
                    <a:pt x="4378" y="0"/>
                    <a:pt x="2335" y="451"/>
                    <a:pt x="1468" y="1601"/>
                  </a:cubicBezTo>
                  <a:cubicBezTo>
                    <a:pt x="1468" y="1601"/>
                    <a:pt x="1034" y="2168"/>
                    <a:pt x="934" y="3603"/>
                  </a:cubicBezTo>
                  <a:lnTo>
                    <a:pt x="934" y="5804"/>
                  </a:lnTo>
                  <a:cubicBezTo>
                    <a:pt x="934" y="6105"/>
                    <a:pt x="867" y="6405"/>
                    <a:pt x="734" y="6638"/>
                  </a:cubicBezTo>
                  <a:cubicBezTo>
                    <a:pt x="400" y="7272"/>
                    <a:pt x="0" y="8106"/>
                    <a:pt x="67" y="8239"/>
                  </a:cubicBezTo>
                  <a:cubicBezTo>
                    <a:pt x="121" y="8376"/>
                    <a:pt x="490" y="8490"/>
                    <a:pt x="823" y="8490"/>
                  </a:cubicBezTo>
                  <a:cubicBezTo>
                    <a:pt x="896" y="8490"/>
                    <a:pt x="968" y="8485"/>
                    <a:pt x="1034" y="8473"/>
                  </a:cubicBezTo>
                  <a:cubicBezTo>
                    <a:pt x="1168" y="10408"/>
                    <a:pt x="1368" y="11375"/>
                    <a:pt x="1635" y="11775"/>
                  </a:cubicBezTo>
                  <a:cubicBezTo>
                    <a:pt x="1668" y="11809"/>
                    <a:pt x="1701" y="11842"/>
                    <a:pt x="1735" y="11875"/>
                  </a:cubicBezTo>
                  <a:cubicBezTo>
                    <a:pt x="1954" y="12035"/>
                    <a:pt x="2470" y="12111"/>
                    <a:pt x="3141" y="12111"/>
                  </a:cubicBezTo>
                  <a:cubicBezTo>
                    <a:pt x="3594" y="12111"/>
                    <a:pt x="4119" y="12076"/>
                    <a:pt x="4670" y="12009"/>
                  </a:cubicBezTo>
                  <a:cubicBezTo>
                    <a:pt x="4937" y="13009"/>
                    <a:pt x="5371" y="14978"/>
                    <a:pt x="5270" y="15478"/>
                  </a:cubicBezTo>
                  <a:cubicBezTo>
                    <a:pt x="5270" y="15478"/>
                    <a:pt x="5775" y="15549"/>
                    <a:pt x="6488" y="15549"/>
                  </a:cubicBezTo>
                  <a:cubicBezTo>
                    <a:pt x="7608" y="15549"/>
                    <a:pt x="9242" y="15374"/>
                    <a:pt x="10241" y="14477"/>
                  </a:cubicBezTo>
                  <a:cubicBezTo>
                    <a:pt x="10241" y="14477"/>
                    <a:pt x="9640" y="11775"/>
                    <a:pt x="9440" y="10708"/>
                  </a:cubicBezTo>
                  <a:cubicBezTo>
                    <a:pt x="11442" y="9440"/>
                    <a:pt x="10541" y="2402"/>
                    <a:pt x="10074" y="1101"/>
                  </a:cubicBezTo>
                  <a:cubicBezTo>
                    <a:pt x="9857" y="451"/>
                    <a:pt x="8139" y="0"/>
                    <a:pt x="6259"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4"/>
            <p:cNvSpPr/>
            <p:nvPr/>
          </p:nvSpPr>
          <p:spPr>
            <a:xfrm>
              <a:off x="4095600" y="2647325"/>
              <a:ext cx="417825" cy="566275"/>
            </a:xfrm>
            <a:custGeom>
              <a:rect b="b" l="l" r="r" t="t"/>
              <a:pathLst>
                <a:path extrusionOk="0" h="22651" w="16713">
                  <a:moveTo>
                    <a:pt x="10474" y="1"/>
                  </a:moveTo>
                  <a:lnTo>
                    <a:pt x="9741" y="34"/>
                  </a:lnTo>
                  <a:cubicBezTo>
                    <a:pt x="9540" y="34"/>
                    <a:pt x="9374" y="101"/>
                    <a:pt x="9240" y="168"/>
                  </a:cubicBezTo>
                  <a:lnTo>
                    <a:pt x="701" y="5138"/>
                  </a:lnTo>
                  <a:cubicBezTo>
                    <a:pt x="200" y="5405"/>
                    <a:pt x="0" y="6005"/>
                    <a:pt x="167" y="6506"/>
                  </a:cubicBezTo>
                  <a:lnTo>
                    <a:pt x="5804" y="21883"/>
                  </a:lnTo>
                  <a:cubicBezTo>
                    <a:pt x="5938" y="22284"/>
                    <a:pt x="6338" y="22584"/>
                    <a:pt x="6772" y="22617"/>
                  </a:cubicBezTo>
                  <a:lnTo>
                    <a:pt x="7406" y="22651"/>
                  </a:lnTo>
                  <a:lnTo>
                    <a:pt x="7406" y="22651"/>
                  </a:lnTo>
                  <a:lnTo>
                    <a:pt x="7306" y="22550"/>
                  </a:lnTo>
                  <a:cubicBezTo>
                    <a:pt x="7372" y="22517"/>
                    <a:pt x="7406" y="22484"/>
                    <a:pt x="7472" y="22484"/>
                  </a:cubicBezTo>
                  <a:lnTo>
                    <a:pt x="16012" y="17547"/>
                  </a:lnTo>
                  <a:cubicBezTo>
                    <a:pt x="16512" y="17247"/>
                    <a:pt x="16712" y="16646"/>
                    <a:pt x="16512" y="16146"/>
                  </a:cubicBezTo>
                  <a:lnTo>
                    <a:pt x="10908" y="802"/>
                  </a:lnTo>
                  <a:cubicBezTo>
                    <a:pt x="10808" y="501"/>
                    <a:pt x="10608" y="301"/>
                    <a:pt x="10341" y="168"/>
                  </a:cubicBezTo>
                  <a:lnTo>
                    <a:pt x="10474" y="1"/>
                  </a:lnTo>
                  <a:close/>
                </a:path>
              </a:pathLst>
            </a:custGeom>
            <a:solidFill>
              <a:srgbClr val="374D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4"/>
            <p:cNvSpPr/>
            <p:nvPr/>
          </p:nvSpPr>
          <p:spPr>
            <a:xfrm>
              <a:off x="4110600" y="2647050"/>
              <a:ext cx="418675" cy="566825"/>
            </a:xfrm>
            <a:custGeom>
              <a:rect b="b" l="l" r="r" t="t"/>
              <a:pathLst>
                <a:path extrusionOk="0" h="22673" w="16747">
                  <a:moveTo>
                    <a:pt x="9875" y="1"/>
                  </a:moveTo>
                  <a:cubicBezTo>
                    <a:pt x="9692" y="1"/>
                    <a:pt x="9508" y="47"/>
                    <a:pt x="9341" y="145"/>
                  </a:cubicBezTo>
                  <a:lnTo>
                    <a:pt x="668" y="5149"/>
                  </a:lnTo>
                  <a:cubicBezTo>
                    <a:pt x="201" y="5416"/>
                    <a:pt x="1" y="5983"/>
                    <a:pt x="201" y="6483"/>
                  </a:cubicBezTo>
                  <a:lnTo>
                    <a:pt x="5872" y="21961"/>
                  </a:lnTo>
                  <a:cubicBezTo>
                    <a:pt x="6036" y="22408"/>
                    <a:pt x="6450" y="22673"/>
                    <a:pt x="6890" y="22673"/>
                  </a:cubicBezTo>
                  <a:cubicBezTo>
                    <a:pt x="7074" y="22673"/>
                    <a:pt x="7262" y="22626"/>
                    <a:pt x="7439" y="22528"/>
                  </a:cubicBezTo>
                  <a:lnTo>
                    <a:pt x="16079" y="17525"/>
                  </a:lnTo>
                  <a:cubicBezTo>
                    <a:pt x="16546" y="17258"/>
                    <a:pt x="16746" y="16691"/>
                    <a:pt x="16579" y="16190"/>
                  </a:cubicBezTo>
                  <a:lnTo>
                    <a:pt x="10909" y="712"/>
                  </a:lnTo>
                  <a:cubicBezTo>
                    <a:pt x="10744" y="265"/>
                    <a:pt x="10314" y="1"/>
                    <a:pt x="9875" y="1"/>
                  </a:cubicBezTo>
                  <a:close/>
                </a:path>
              </a:pathLst>
            </a:custGeom>
            <a:solidFill>
              <a:srgbClr val="556F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4"/>
            <p:cNvSpPr/>
            <p:nvPr/>
          </p:nvSpPr>
          <p:spPr>
            <a:xfrm>
              <a:off x="4132300" y="2668025"/>
              <a:ext cx="371100" cy="507825"/>
            </a:xfrm>
            <a:custGeom>
              <a:rect b="b" l="l" r="r" t="t"/>
              <a:pathLst>
                <a:path extrusionOk="0" h="20313" w="14844">
                  <a:moveTo>
                    <a:pt x="8988" y="1"/>
                  </a:moveTo>
                  <a:cubicBezTo>
                    <a:pt x="8904" y="1"/>
                    <a:pt x="8819" y="24"/>
                    <a:pt x="8740" y="74"/>
                  </a:cubicBezTo>
                  <a:lnTo>
                    <a:pt x="334" y="4944"/>
                  </a:lnTo>
                  <a:cubicBezTo>
                    <a:pt x="100" y="5044"/>
                    <a:pt x="0" y="5311"/>
                    <a:pt x="100" y="5544"/>
                  </a:cubicBezTo>
                  <a:lnTo>
                    <a:pt x="5404" y="19988"/>
                  </a:lnTo>
                  <a:cubicBezTo>
                    <a:pt x="5475" y="20200"/>
                    <a:pt x="5663" y="20313"/>
                    <a:pt x="5861" y="20313"/>
                  </a:cubicBezTo>
                  <a:cubicBezTo>
                    <a:pt x="5943" y="20313"/>
                    <a:pt x="6027" y="20294"/>
                    <a:pt x="6104" y="20255"/>
                  </a:cubicBezTo>
                  <a:lnTo>
                    <a:pt x="14544" y="15385"/>
                  </a:lnTo>
                  <a:cubicBezTo>
                    <a:pt x="14744" y="15251"/>
                    <a:pt x="14844" y="15018"/>
                    <a:pt x="14744" y="14784"/>
                  </a:cubicBezTo>
                  <a:lnTo>
                    <a:pt x="9440" y="340"/>
                  </a:lnTo>
                  <a:cubicBezTo>
                    <a:pt x="9370" y="130"/>
                    <a:pt x="9184" y="1"/>
                    <a:pt x="89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4"/>
            <p:cNvSpPr/>
            <p:nvPr/>
          </p:nvSpPr>
          <p:spPr>
            <a:xfrm>
              <a:off x="4273225" y="2909200"/>
              <a:ext cx="41725" cy="55050"/>
            </a:xfrm>
            <a:custGeom>
              <a:rect b="b" l="l" r="r" t="t"/>
              <a:pathLst>
                <a:path extrusionOk="0" h="2202" w="1669">
                  <a:moveTo>
                    <a:pt x="795" y="12"/>
                  </a:moveTo>
                  <a:cubicBezTo>
                    <a:pt x="779" y="12"/>
                    <a:pt x="768" y="28"/>
                    <a:pt x="768" y="67"/>
                  </a:cubicBezTo>
                  <a:lnTo>
                    <a:pt x="768" y="100"/>
                  </a:lnTo>
                  <a:lnTo>
                    <a:pt x="534" y="100"/>
                  </a:lnTo>
                  <a:lnTo>
                    <a:pt x="501" y="67"/>
                  </a:lnTo>
                  <a:lnTo>
                    <a:pt x="501" y="100"/>
                  </a:lnTo>
                  <a:cubicBezTo>
                    <a:pt x="534" y="100"/>
                    <a:pt x="534" y="100"/>
                    <a:pt x="567" y="134"/>
                  </a:cubicBezTo>
                  <a:lnTo>
                    <a:pt x="601" y="134"/>
                  </a:lnTo>
                  <a:cubicBezTo>
                    <a:pt x="634" y="117"/>
                    <a:pt x="668" y="109"/>
                    <a:pt x="705" y="109"/>
                  </a:cubicBezTo>
                  <a:cubicBezTo>
                    <a:pt x="743" y="109"/>
                    <a:pt x="784" y="117"/>
                    <a:pt x="834" y="134"/>
                  </a:cubicBezTo>
                  <a:cubicBezTo>
                    <a:pt x="834" y="134"/>
                    <a:pt x="868" y="134"/>
                    <a:pt x="868" y="100"/>
                  </a:cubicBezTo>
                  <a:lnTo>
                    <a:pt x="868" y="50"/>
                  </a:lnTo>
                  <a:lnTo>
                    <a:pt x="834" y="34"/>
                  </a:lnTo>
                  <a:cubicBezTo>
                    <a:pt x="821" y="20"/>
                    <a:pt x="807" y="12"/>
                    <a:pt x="795" y="12"/>
                  </a:cubicBezTo>
                  <a:close/>
                  <a:moveTo>
                    <a:pt x="901" y="0"/>
                  </a:moveTo>
                  <a:lnTo>
                    <a:pt x="868" y="34"/>
                  </a:lnTo>
                  <a:lnTo>
                    <a:pt x="868" y="50"/>
                  </a:lnTo>
                  <a:lnTo>
                    <a:pt x="1034" y="134"/>
                  </a:lnTo>
                  <a:cubicBezTo>
                    <a:pt x="1068" y="134"/>
                    <a:pt x="1068" y="167"/>
                    <a:pt x="1068" y="167"/>
                  </a:cubicBezTo>
                  <a:cubicBezTo>
                    <a:pt x="1068" y="134"/>
                    <a:pt x="1068" y="134"/>
                    <a:pt x="1068" y="134"/>
                  </a:cubicBezTo>
                  <a:lnTo>
                    <a:pt x="901" y="0"/>
                  </a:lnTo>
                  <a:close/>
                  <a:moveTo>
                    <a:pt x="1068" y="167"/>
                  </a:moveTo>
                  <a:lnTo>
                    <a:pt x="1068" y="200"/>
                  </a:lnTo>
                  <a:cubicBezTo>
                    <a:pt x="1068" y="222"/>
                    <a:pt x="1082" y="244"/>
                    <a:pt x="1101" y="266"/>
                  </a:cubicBezTo>
                  <a:lnTo>
                    <a:pt x="1101" y="266"/>
                  </a:lnTo>
                  <a:lnTo>
                    <a:pt x="1101" y="234"/>
                  </a:lnTo>
                  <a:cubicBezTo>
                    <a:pt x="1101" y="234"/>
                    <a:pt x="1101" y="200"/>
                    <a:pt x="1068" y="167"/>
                  </a:cubicBezTo>
                  <a:close/>
                  <a:moveTo>
                    <a:pt x="134" y="467"/>
                  </a:moveTo>
                  <a:lnTo>
                    <a:pt x="134" y="484"/>
                  </a:lnTo>
                  <a:lnTo>
                    <a:pt x="134" y="484"/>
                  </a:lnTo>
                  <a:lnTo>
                    <a:pt x="167" y="501"/>
                  </a:lnTo>
                  <a:lnTo>
                    <a:pt x="134" y="467"/>
                  </a:lnTo>
                  <a:close/>
                  <a:moveTo>
                    <a:pt x="401" y="0"/>
                  </a:moveTo>
                  <a:lnTo>
                    <a:pt x="267" y="100"/>
                  </a:lnTo>
                  <a:cubicBezTo>
                    <a:pt x="234" y="100"/>
                    <a:pt x="234" y="167"/>
                    <a:pt x="267" y="167"/>
                  </a:cubicBezTo>
                  <a:lnTo>
                    <a:pt x="267" y="234"/>
                  </a:lnTo>
                  <a:cubicBezTo>
                    <a:pt x="301" y="267"/>
                    <a:pt x="301" y="267"/>
                    <a:pt x="267" y="267"/>
                  </a:cubicBezTo>
                  <a:cubicBezTo>
                    <a:pt x="234" y="334"/>
                    <a:pt x="167" y="400"/>
                    <a:pt x="167" y="501"/>
                  </a:cubicBezTo>
                  <a:cubicBezTo>
                    <a:pt x="184" y="517"/>
                    <a:pt x="201" y="526"/>
                    <a:pt x="213" y="526"/>
                  </a:cubicBezTo>
                  <a:cubicBezTo>
                    <a:pt x="226" y="526"/>
                    <a:pt x="234" y="517"/>
                    <a:pt x="234" y="501"/>
                  </a:cubicBezTo>
                  <a:cubicBezTo>
                    <a:pt x="267" y="434"/>
                    <a:pt x="301" y="367"/>
                    <a:pt x="367" y="300"/>
                  </a:cubicBezTo>
                  <a:cubicBezTo>
                    <a:pt x="367" y="267"/>
                    <a:pt x="367" y="234"/>
                    <a:pt x="367" y="234"/>
                  </a:cubicBezTo>
                  <a:lnTo>
                    <a:pt x="334" y="167"/>
                  </a:lnTo>
                  <a:cubicBezTo>
                    <a:pt x="334" y="134"/>
                    <a:pt x="334" y="134"/>
                    <a:pt x="334" y="100"/>
                  </a:cubicBezTo>
                  <a:lnTo>
                    <a:pt x="499" y="34"/>
                  </a:lnTo>
                  <a:lnTo>
                    <a:pt x="499" y="34"/>
                  </a:lnTo>
                  <a:cubicBezTo>
                    <a:pt x="501" y="44"/>
                    <a:pt x="501" y="55"/>
                    <a:pt x="501" y="67"/>
                  </a:cubicBezTo>
                  <a:lnTo>
                    <a:pt x="501" y="34"/>
                  </a:lnTo>
                  <a:lnTo>
                    <a:pt x="499" y="34"/>
                  </a:lnTo>
                  <a:lnTo>
                    <a:pt x="499" y="34"/>
                  </a:lnTo>
                  <a:cubicBezTo>
                    <a:pt x="497" y="15"/>
                    <a:pt x="489" y="0"/>
                    <a:pt x="467" y="0"/>
                  </a:cubicBezTo>
                  <a:close/>
                  <a:moveTo>
                    <a:pt x="1101" y="266"/>
                  </a:moveTo>
                  <a:lnTo>
                    <a:pt x="1101" y="300"/>
                  </a:lnTo>
                  <a:cubicBezTo>
                    <a:pt x="1101" y="300"/>
                    <a:pt x="1101" y="334"/>
                    <a:pt x="1101" y="334"/>
                  </a:cubicBezTo>
                  <a:cubicBezTo>
                    <a:pt x="1168" y="400"/>
                    <a:pt x="1268" y="467"/>
                    <a:pt x="1301" y="567"/>
                  </a:cubicBezTo>
                  <a:lnTo>
                    <a:pt x="1326" y="543"/>
                  </a:lnTo>
                  <a:lnTo>
                    <a:pt x="1326" y="543"/>
                  </a:lnTo>
                  <a:cubicBezTo>
                    <a:pt x="1338" y="552"/>
                    <a:pt x="1346" y="567"/>
                    <a:pt x="1368" y="567"/>
                  </a:cubicBezTo>
                  <a:lnTo>
                    <a:pt x="1401" y="567"/>
                  </a:lnTo>
                  <a:lnTo>
                    <a:pt x="1418" y="551"/>
                  </a:lnTo>
                  <a:lnTo>
                    <a:pt x="1418" y="551"/>
                  </a:lnTo>
                  <a:cubicBezTo>
                    <a:pt x="1433" y="565"/>
                    <a:pt x="1439" y="571"/>
                    <a:pt x="1455" y="587"/>
                  </a:cubicBezTo>
                  <a:lnTo>
                    <a:pt x="1455" y="587"/>
                  </a:lnTo>
                  <a:lnTo>
                    <a:pt x="1435" y="534"/>
                  </a:lnTo>
                  <a:lnTo>
                    <a:pt x="1418" y="551"/>
                  </a:lnTo>
                  <a:lnTo>
                    <a:pt x="1418" y="551"/>
                  </a:lnTo>
                  <a:cubicBezTo>
                    <a:pt x="1414" y="546"/>
                    <a:pt x="1408" y="541"/>
                    <a:pt x="1401" y="534"/>
                  </a:cubicBezTo>
                  <a:lnTo>
                    <a:pt x="1335" y="534"/>
                  </a:lnTo>
                  <a:lnTo>
                    <a:pt x="1326" y="543"/>
                  </a:lnTo>
                  <a:lnTo>
                    <a:pt x="1326" y="543"/>
                  </a:lnTo>
                  <a:cubicBezTo>
                    <a:pt x="1320" y="538"/>
                    <a:pt x="1312" y="534"/>
                    <a:pt x="1301" y="534"/>
                  </a:cubicBezTo>
                  <a:cubicBezTo>
                    <a:pt x="1268" y="434"/>
                    <a:pt x="1201" y="367"/>
                    <a:pt x="1135" y="300"/>
                  </a:cubicBezTo>
                  <a:cubicBezTo>
                    <a:pt x="1123" y="289"/>
                    <a:pt x="1111" y="277"/>
                    <a:pt x="1101" y="266"/>
                  </a:cubicBezTo>
                  <a:close/>
                  <a:moveTo>
                    <a:pt x="1455" y="587"/>
                  </a:moveTo>
                  <a:lnTo>
                    <a:pt x="1535" y="801"/>
                  </a:lnTo>
                  <a:cubicBezTo>
                    <a:pt x="1568" y="801"/>
                    <a:pt x="1568" y="834"/>
                    <a:pt x="1535" y="834"/>
                  </a:cubicBezTo>
                  <a:lnTo>
                    <a:pt x="1501" y="834"/>
                  </a:lnTo>
                  <a:cubicBezTo>
                    <a:pt x="1501" y="867"/>
                    <a:pt x="1501" y="867"/>
                    <a:pt x="1501" y="901"/>
                  </a:cubicBezTo>
                  <a:cubicBezTo>
                    <a:pt x="1535" y="1001"/>
                    <a:pt x="1568" y="1101"/>
                    <a:pt x="1568" y="1201"/>
                  </a:cubicBezTo>
                  <a:cubicBezTo>
                    <a:pt x="1568" y="1234"/>
                    <a:pt x="1568" y="1268"/>
                    <a:pt x="1568" y="1268"/>
                  </a:cubicBezTo>
                  <a:lnTo>
                    <a:pt x="1592" y="1291"/>
                  </a:lnTo>
                  <a:lnTo>
                    <a:pt x="1592" y="1291"/>
                  </a:lnTo>
                  <a:cubicBezTo>
                    <a:pt x="1568" y="1179"/>
                    <a:pt x="1564" y="1090"/>
                    <a:pt x="1535" y="1001"/>
                  </a:cubicBezTo>
                  <a:lnTo>
                    <a:pt x="1535" y="968"/>
                  </a:lnTo>
                  <a:lnTo>
                    <a:pt x="1568" y="934"/>
                  </a:lnTo>
                  <a:lnTo>
                    <a:pt x="1568" y="834"/>
                  </a:lnTo>
                  <a:lnTo>
                    <a:pt x="1468" y="601"/>
                  </a:lnTo>
                  <a:cubicBezTo>
                    <a:pt x="1463" y="595"/>
                    <a:pt x="1459" y="591"/>
                    <a:pt x="1455" y="587"/>
                  </a:cubicBezTo>
                  <a:close/>
                  <a:moveTo>
                    <a:pt x="1592" y="1291"/>
                  </a:moveTo>
                  <a:lnTo>
                    <a:pt x="1592" y="1291"/>
                  </a:lnTo>
                  <a:cubicBezTo>
                    <a:pt x="1595" y="1305"/>
                    <a:pt x="1598" y="1320"/>
                    <a:pt x="1602" y="1334"/>
                  </a:cubicBezTo>
                  <a:lnTo>
                    <a:pt x="1635" y="1334"/>
                  </a:lnTo>
                  <a:cubicBezTo>
                    <a:pt x="1635" y="1368"/>
                    <a:pt x="1668" y="1368"/>
                    <a:pt x="1668" y="1368"/>
                  </a:cubicBezTo>
                  <a:lnTo>
                    <a:pt x="1668" y="1334"/>
                  </a:lnTo>
                  <a:lnTo>
                    <a:pt x="1602" y="1301"/>
                  </a:lnTo>
                  <a:lnTo>
                    <a:pt x="1592" y="1291"/>
                  </a:lnTo>
                  <a:close/>
                  <a:moveTo>
                    <a:pt x="834" y="501"/>
                  </a:moveTo>
                  <a:cubicBezTo>
                    <a:pt x="901" y="534"/>
                    <a:pt x="934" y="534"/>
                    <a:pt x="968" y="567"/>
                  </a:cubicBezTo>
                  <a:cubicBezTo>
                    <a:pt x="1101" y="667"/>
                    <a:pt x="1168" y="767"/>
                    <a:pt x="1201" y="901"/>
                  </a:cubicBezTo>
                  <a:cubicBezTo>
                    <a:pt x="1301" y="1101"/>
                    <a:pt x="1268" y="1368"/>
                    <a:pt x="1135" y="1535"/>
                  </a:cubicBezTo>
                  <a:cubicBezTo>
                    <a:pt x="1085" y="1568"/>
                    <a:pt x="1026" y="1585"/>
                    <a:pt x="968" y="1585"/>
                  </a:cubicBezTo>
                  <a:cubicBezTo>
                    <a:pt x="909" y="1585"/>
                    <a:pt x="851" y="1568"/>
                    <a:pt x="801" y="1535"/>
                  </a:cubicBezTo>
                  <a:cubicBezTo>
                    <a:pt x="701" y="1468"/>
                    <a:pt x="601" y="1368"/>
                    <a:pt x="567" y="1268"/>
                  </a:cubicBezTo>
                  <a:cubicBezTo>
                    <a:pt x="434" y="1034"/>
                    <a:pt x="467" y="734"/>
                    <a:pt x="668" y="534"/>
                  </a:cubicBezTo>
                  <a:cubicBezTo>
                    <a:pt x="701" y="501"/>
                    <a:pt x="768" y="501"/>
                    <a:pt x="834" y="501"/>
                  </a:cubicBezTo>
                  <a:close/>
                  <a:moveTo>
                    <a:pt x="781" y="454"/>
                  </a:moveTo>
                  <a:cubicBezTo>
                    <a:pt x="721" y="454"/>
                    <a:pt x="661" y="471"/>
                    <a:pt x="601" y="501"/>
                  </a:cubicBezTo>
                  <a:cubicBezTo>
                    <a:pt x="401" y="667"/>
                    <a:pt x="367" y="1001"/>
                    <a:pt x="501" y="1234"/>
                  </a:cubicBezTo>
                  <a:cubicBezTo>
                    <a:pt x="567" y="1368"/>
                    <a:pt x="668" y="1501"/>
                    <a:pt x="801" y="1568"/>
                  </a:cubicBezTo>
                  <a:cubicBezTo>
                    <a:pt x="834" y="1601"/>
                    <a:pt x="868" y="1635"/>
                    <a:pt x="934" y="1635"/>
                  </a:cubicBezTo>
                  <a:cubicBezTo>
                    <a:pt x="964" y="1644"/>
                    <a:pt x="990" y="1648"/>
                    <a:pt x="1015" y="1648"/>
                  </a:cubicBezTo>
                  <a:cubicBezTo>
                    <a:pt x="1074" y="1648"/>
                    <a:pt x="1121" y="1625"/>
                    <a:pt x="1168" y="1601"/>
                  </a:cubicBezTo>
                  <a:cubicBezTo>
                    <a:pt x="1335" y="1401"/>
                    <a:pt x="1368" y="1134"/>
                    <a:pt x="1268" y="934"/>
                  </a:cubicBezTo>
                  <a:cubicBezTo>
                    <a:pt x="1201" y="767"/>
                    <a:pt x="1101" y="634"/>
                    <a:pt x="1001" y="534"/>
                  </a:cubicBezTo>
                  <a:cubicBezTo>
                    <a:pt x="928" y="479"/>
                    <a:pt x="854" y="454"/>
                    <a:pt x="781" y="454"/>
                  </a:cubicBezTo>
                  <a:close/>
                  <a:moveTo>
                    <a:pt x="1668" y="1368"/>
                  </a:moveTo>
                  <a:lnTo>
                    <a:pt x="1635" y="1601"/>
                  </a:lnTo>
                  <a:lnTo>
                    <a:pt x="1635" y="1635"/>
                  </a:lnTo>
                  <a:lnTo>
                    <a:pt x="1568" y="1601"/>
                  </a:lnTo>
                  <a:cubicBezTo>
                    <a:pt x="1568" y="1585"/>
                    <a:pt x="1560" y="1576"/>
                    <a:pt x="1547" y="1576"/>
                  </a:cubicBezTo>
                  <a:cubicBezTo>
                    <a:pt x="1535" y="1576"/>
                    <a:pt x="1518" y="1585"/>
                    <a:pt x="1501" y="1601"/>
                  </a:cubicBezTo>
                  <a:cubicBezTo>
                    <a:pt x="1501" y="1668"/>
                    <a:pt x="1468" y="1768"/>
                    <a:pt x="1401" y="1801"/>
                  </a:cubicBezTo>
                  <a:cubicBezTo>
                    <a:pt x="1368" y="1835"/>
                    <a:pt x="1368" y="1868"/>
                    <a:pt x="1401" y="1902"/>
                  </a:cubicBezTo>
                  <a:lnTo>
                    <a:pt x="1413" y="1913"/>
                  </a:lnTo>
                  <a:lnTo>
                    <a:pt x="1413" y="1913"/>
                  </a:lnTo>
                  <a:cubicBezTo>
                    <a:pt x="1448" y="1853"/>
                    <a:pt x="1501" y="1791"/>
                    <a:pt x="1501" y="1701"/>
                  </a:cubicBezTo>
                  <a:lnTo>
                    <a:pt x="1568" y="1735"/>
                  </a:lnTo>
                  <a:cubicBezTo>
                    <a:pt x="1578" y="1744"/>
                    <a:pt x="1588" y="1749"/>
                    <a:pt x="1597" y="1749"/>
                  </a:cubicBezTo>
                  <a:cubicBezTo>
                    <a:pt x="1618" y="1749"/>
                    <a:pt x="1635" y="1725"/>
                    <a:pt x="1635" y="1701"/>
                  </a:cubicBezTo>
                  <a:lnTo>
                    <a:pt x="1668" y="1468"/>
                  </a:lnTo>
                  <a:cubicBezTo>
                    <a:pt x="1668" y="1435"/>
                    <a:pt x="1668" y="1401"/>
                    <a:pt x="1668" y="1368"/>
                  </a:cubicBezTo>
                  <a:close/>
                  <a:moveTo>
                    <a:pt x="1413" y="1913"/>
                  </a:moveTo>
                  <a:lnTo>
                    <a:pt x="1413" y="1913"/>
                  </a:lnTo>
                  <a:cubicBezTo>
                    <a:pt x="1409" y="1921"/>
                    <a:pt x="1405" y="1928"/>
                    <a:pt x="1401" y="1935"/>
                  </a:cubicBezTo>
                  <a:cubicBezTo>
                    <a:pt x="1401" y="1935"/>
                    <a:pt x="1401" y="1935"/>
                    <a:pt x="1401" y="1968"/>
                  </a:cubicBezTo>
                  <a:lnTo>
                    <a:pt x="1435" y="2002"/>
                  </a:lnTo>
                  <a:lnTo>
                    <a:pt x="1435" y="1935"/>
                  </a:lnTo>
                  <a:lnTo>
                    <a:pt x="1413" y="1913"/>
                  </a:lnTo>
                  <a:close/>
                  <a:moveTo>
                    <a:pt x="72" y="453"/>
                  </a:moveTo>
                  <a:cubicBezTo>
                    <a:pt x="50" y="453"/>
                    <a:pt x="34" y="477"/>
                    <a:pt x="34" y="501"/>
                  </a:cubicBezTo>
                  <a:lnTo>
                    <a:pt x="0" y="734"/>
                  </a:lnTo>
                  <a:cubicBezTo>
                    <a:pt x="0" y="767"/>
                    <a:pt x="0" y="801"/>
                    <a:pt x="34" y="834"/>
                  </a:cubicBezTo>
                  <a:cubicBezTo>
                    <a:pt x="34" y="834"/>
                    <a:pt x="67" y="834"/>
                    <a:pt x="67" y="867"/>
                  </a:cubicBezTo>
                  <a:lnTo>
                    <a:pt x="100" y="867"/>
                  </a:lnTo>
                  <a:cubicBezTo>
                    <a:pt x="134" y="1001"/>
                    <a:pt x="134" y="1101"/>
                    <a:pt x="167" y="1201"/>
                  </a:cubicBezTo>
                  <a:lnTo>
                    <a:pt x="167" y="1234"/>
                  </a:lnTo>
                  <a:lnTo>
                    <a:pt x="134" y="1234"/>
                  </a:lnTo>
                  <a:lnTo>
                    <a:pt x="134" y="1334"/>
                  </a:lnTo>
                  <a:lnTo>
                    <a:pt x="234" y="1568"/>
                  </a:lnTo>
                  <a:cubicBezTo>
                    <a:pt x="234" y="1601"/>
                    <a:pt x="267" y="1635"/>
                    <a:pt x="267" y="1635"/>
                  </a:cubicBezTo>
                  <a:lnTo>
                    <a:pt x="334" y="1635"/>
                  </a:lnTo>
                  <a:lnTo>
                    <a:pt x="367" y="1601"/>
                  </a:lnTo>
                  <a:cubicBezTo>
                    <a:pt x="434" y="1701"/>
                    <a:pt x="501" y="1768"/>
                    <a:pt x="601" y="1835"/>
                  </a:cubicBezTo>
                  <a:cubicBezTo>
                    <a:pt x="601" y="1868"/>
                    <a:pt x="601" y="1868"/>
                    <a:pt x="601" y="1868"/>
                  </a:cubicBezTo>
                  <a:lnTo>
                    <a:pt x="601" y="1935"/>
                  </a:lnTo>
                  <a:cubicBezTo>
                    <a:pt x="601" y="1968"/>
                    <a:pt x="601" y="1968"/>
                    <a:pt x="601" y="2002"/>
                  </a:cubicBezTo>
                  <a:cubicBezTo>
                    <a:pt x="634" y="2035"/>
                    <a:pt x="634" y="2035"/>
                    <a:pt x="668" y="2035"/>
                  </a:cubicBezTo>
                  <a:lnTo>
                    <a:pt x="834" y="2168"/>
                  </a:lnTo>
                  <a:lnTo>
                    <a:pt x="868" y="2168"/>
                  </a:lnTo>
                  <a:cubicBezTo>
                    <a:pt x="901" y="2168"/>
                    <a:pt x="901" y="2135"/>
                    <a:pt x="901" y="2135"/>
                  </a:cubicBezTo>
                  <a:lnTo>
                    <a:pt x="901" y="2102"/>
                  </a:lnTo>
                  <a:lnTo>
                    <a:pt x="1135" y="2102"/>
                  </a:lnTo>
                  <a:lnTo>
                    <a:pt x="1168" y="2135"/>
                  </a:lnTo>
                  <a:cubicBezTo>
                    <a:pt x="1168" y="2168"/>
                    <a:pt x="1201" y="2202"/>
                    <a:pt x="1201" y="2202"/>
                  </a:cubicBezTo>
                  <a:lnTo>
                    <a:pt x="1268" y="2202"/>
                  </a:lnTo>
                  <a:lnTo>
                    <a:pt x="1435" y="2102"/>
                  </a:lnTo>
                  <a:lnTo>
                    <a:pt x="1435" y="2002"/>
                  </a:lnTo>
                  <a:lnTo>
                    <a:pt x="1268" y="2102"/>
                  </a:lnTo>
                  <a:lnTo>
                    <a:pt x="1235" y="2035"/>
                  </a:lnTo>
                  <a:cubicBezTo>
                    <a:pt x="1235" y="2002"/>
                    <a:pt x="1235" y="2002"/>
                    <a:pt x="1201" y="2002"/>
                  </a:cubicBezTo>
                  <a:cubicBezTo>
                    <a:pt x="1201" y="1985"/>
                    <a:pt x="1193" y="1977"/>
                    <a:pt x="1185" y="1977"/>
                  </a:cubicBezTo>
                  <a:cubicBezTo>
                    <a:pt x="1176" y="1977"/>
                    <a:pt x="1168" y="1985"/>
                    <a:pt x="1168" y="2002"/>
                  </a:cubicBezTo>
                  <a:lnTo>
                    <a:pt x="934" y="2002"/>
                  </a:lnTo>
                  <a:cubicBezTo>
                    <a:pt x="934" y="1956"/>
                    <a:pt x="907" y="1938"/>
                    <a:pt x="880" y="1938"/>
                  </a:cubicBezTo>
                  <a:cubicBezTo>
                    <a:pt x="848" y="1938"/>
                    <a:pt x="816" y="1965"/>
                    <a:pt x="834" y="2002"/>
                  </a:cubicBezTo>
                  <a:lnTo>
                    <a:pt x="834" y="2068"/>
                  </a:lnTo>
                  <a:lnTo>
                    <a:pt x="834" y="2102"/>
                  </a:lnTo>
                  <a:lnTo>
                    <a:pt x="634" y="1968"/>
                  </a:lnTo>
                  <a:lnTo>
                    <a:pt x="634" y="1902"/>
                  </a:lnTo>
                  <a:cubicBezTo>
                    <a:pt x="634" y="1868"/>
                    <a:pt x="634" y="1835"/>
                    <a:pt x="601" y="1801"/>
                  </a:cubicBezTo>
                  <a:cubicBezTo>
                    <a:pt x="534" y="1735"/>
                    <a:pt x="467" y="1668"/>
                    <a:pt x="401" y="1568"/>
                  </a:cubicBezTo>
                  <a:cubicBezTo>
                    <a:pt x="401" y="1568"/>
                    <a:pt x="401" y="1535"/>
                    <a:pt x="367" y="1535"/>
                  </a:cubicBezTo>
                  <a:lnTo>
                    <a:pt x="301" y="1535"/>
                  </a:lnTo>
                  <a:lnTo>
                    <a:pt x="201" y="1301"/>
                  </a:lnTo>
                  <a:lnTo>
                    <a:pt x="201" y="1234"/>
                  </a:lnTo>
                  <a:lnTo>
                    <a:pt x="234" y="1234"/>
                  </a:lnTo>
                  <a:cubicBezTo>
                    <a:pt x="234" y="1234"/>
                    <a:pt x="234" y="1201"/>
                    <a:pt x="234" y="1168"/>
                  </a:cubicBezTo>
                  <a:cubicBezTo>
                    <a:pt x="201" y="1068"/>
                    <a:pt x="201" y="968"/>
                    <a:pt x="167" y="867"/>
                  </a:cubicBezTo>
                  <a:cubicBezTo>
                    <a:pt x="201" y="834"/>
                    <a:pt x="201" y="834"/>
                    <a:pt x="167" y="801"/>
                  </a:cubicBezTo>
                  <a:lnTo>
                    <a:pt x="134" y="767"/>
                  </a:lnTo>
                  <a:lnTo>
                    <a:pt x="100" y="767"/>
                  </a:lnTo>
                  <a:cubicBezTo>
                    <a:pt x="100" y="767"/>
                    <a:pt x="100" y="734"/>
                    <a:pt x="100" y="734"/>
                  </a:cubicBezTo>
                  <a:lnTo>
                    <a:pt x="134" y="501"/>
                  </a:lnTo>
                  <a:lnTo>
                    <a:pt x="134" y="484"/>
                  </a:lnTo>
                  <a:lnTo>
                    <a:pt x="134" y="484"/>
                  </a:lnTo>
                  <a:lnTo>
                    <a:pt x="100" y="467"/>
                  </a:lnTo>
                  <a:cubicBezTo>
                    <a:pt x="91" y="457"/>
                    <a:pt x="81" y="453"/>
                    <a:pt x="72" y="453"/>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4"/>
            <p:cNvSpPr/>
            <p:nvPr/>
          </p:nvSpPr>
          <p:spPr>
            <a:xfrm>
              <a:off x="4308250" y="2866650"/>
              <a:ext cx="51725" cy="67575"/>
            </a:xfrm>
            <a:custGeom>
              <a:rect b="b" l="l" r="r" t="t"/>
              <a:pathLst>
                <a:path extrusionOk="0" h="2703" w="2069">
                  <a:moveTo>
                    <a:pt x="893" y="661"/>
                  </a:moveTo>
                  <a:cubicBezTo>
                    <a:pt x="1111" y="661"/>
                    <a:pt x="1369" y="858"/>
                    <a:pt x="1501" y="1202"/>
                  </a:cubicBezTo>
                  <a:cubicBezTo>
                    <a:pt x="1635" y="1469"/>
                    <a:pt x="1602" y="1769"/>
                    <a:pt x="1401" y="2002"/>
                  </a:cubicBezTo>
                  <a:cubicBezTo>
                    <a:pt x="1336" y="2043"/>
                    <a:pt x="1268" y="2062"/>
                    <a:pt x="1198" y="2062"/>
                  </a:cubicBezTo>
                  <a:cubicBezTo>
                    <a:pt x="980" y="2062"/>
                    <a:pt x="752" y="1880"/>
                    <a:pt x="601" y="1602"/>
                  </a:cubicBezTo>
                  <a:lnTo>
                    <a:pt x="634" y="1602"/>
                  </a:lnTo>
                  <a:cubicBezTo>
                    <a:pt x="467" y="1235"/>
                    <a:pt x="534" y="835"/>
                    <a:pt x="734" y="701"/>
                  </a:cubicBezTo>
                  <a:cubicBezTo>
                    <a:pt x="782" y="674"/>
                    <a:pt x="836" y="661"/>
                    <a:pt x="893" y="661"/>
                  </a:cubicBezTo>
                  <a:close/>
                  <a:moveTo>
                    <a:pt x="501" y="1"/>
                  </a:moveTo>
                  <a:lnTo>
                    <a:pt x="301" y="134"/>
                  </a:lnTo>
                  <a:cubicBezTo>
                    <a:pt x="301" y="134"/>
                    <a:pt x="301" y="168"/>
                    <a:pt x="301" y="201"/>
                  </a:cubicBezTo>
                  <a:lnTo>
                    <a:pt x="334" y="268"/>
                  </a:lnTo>
                  <a:cubicBezTo>
                    <a:pt x="367" y="301"/>
                    <a:pt x="367" y="335"/>
                    <a:pt x="334" y="335"/>
                  </a:cubicBezTo>
                  <a:cubicBezTo>
                    <a:pt x="267" y="435"/>
                    <a:pt x="234" y="501"/>
                    <a:pt x="201" y="601"/>
                  </a:cubicBezTo>
                  <a:cubicBezTo>
                    <a:pt x="201" y="618"/>
                    <a:pt x="192" y="626"/>
                    <a:pt x="180" y="626"/>
                  </a:cubicBezTo>
                  <a:cubicBezTo>
                    <a:pt x="167" y="626"/>
                    <a:pt x="151" y="618"/>
                    <a:pt x="134" y="601"/>
                  </a:cubicBezTo>
                  <a:lnTo>
                    <a:pt x="100" y="568"/>
                  </a:lnTo>
                  <a:cubicBezTo>
                    <a:pt x="67" y="568"/>
                    <a:pt x="34" y="568"/>
                    <a:pt x="34" y="601"/>
                  </a:cubicBezTo>
                  <a:lnTo>
                    <a:pt x="0" y="902"/>
                  </a:lnTo>
                  <a:cubicBezTo>
                    <a:pt x="0" y="935"/>
                    <a:pt x="0" y="968"/>
                    <a:pt x="34" y="1002"/>
                  </a:cubicBezTo>
                  <a:lnTo>
                    <a:pt x="100" y="1035"/>
                  </a:lnTo>
                  <a:cubicBezTo>
                    <a:pt x="134" y="1035"/>
                    <a:pt x="134" y="1068"/>
                    <a:pt x="134" y="1102"/>
                  </a:cubicBezTo>
                  <a:cubicBezTo>
                    <a:pt x="134" y="1235"/>
                    <a:pt x="167" y="1369"/>
                    <a:pt x="201" y="1502"/>
                  </a:cubicBezTo>
                  <a:lnTo>
                    <a:pt x="201" y="1569"/>
                  </a:lnTo>
                  <a:lnTo>
                    <a:pt x="134" y="1602"/>
                  </a:lnTo>
                  <a:cubicBezTo>
                    <a:pt x="134" y="1602"/>
                    <a:pt x="134" y="1669"/>
                    <a:pt x="134" y="1702"/>
                  </a:cubicBezTo>
                  <a:lnTo>
                    <a:pt x="301" y="2002"/>
                  </a:lnTo>
                  <a:cubicBezTo>
                    <a:pt x="301" y="2036"/>
                    <a:pt x="334" y="2036"/>
                    <a:pt x="367" y="2036"/>
                  </a:cubicBezTo>
                  <a:lnTo>
                    <a:pt x="401" y="2002"/>
                  </a:lnTo>
                  <a:cubicBezTo>
                    <a:pt x="412" y="1991"/>
                    <a:pt x="423" y="1988"/>
                    <a:pt x="433" y="1988"/>
                  </a:cubicBezTo>
                  <a:cubicBezTo>
                    <a:pt x="453" y="1988"/>
                    <a:pt x="467" y="2002"/>
                    <a:pt x="467" y="2002"/>
                  </a:cubicBezTo>
                  <a:cubicBezTo>
                    <a:pt x="534" y="2136"/>
                    <a:pt x="634" y="2203"/>
                    <a:pt x="701" y="2303"/>
                  </a:cubicBezTo>
                  <a:cubicBezTo>
                    <a:pt x="734" y="2336"/>
                    <a:pt x="734" y="2336"/>
                    <a:pt x="734" y="2369"/>
                  </a:cubicBezTo>
                  <a:lnTo>
                    <a:pt x="734" y="2436"/>
                  </a:lnTo>
                  <a:cubicBezTo>
                    <a:pt x="734" y="2469"/>
                    <a:pt x="734" y="2503"/>
                    <a:pt x="768" y="2536"/>
                  </a:cubicBezTo>
                  <a:lnTo>
                    <a:pt x="1034" y="2670"/>
                  </a:lnTo>
                  <a:cubicBezTo>
                    <a:pt x="1034" y="2670"/>
                    <a:pt x="1068" y="2670"/>
                    <a:pt x="1068" y="2636"/>
                  </a:cubicBezTo>
                  <a:lnTo>
                    <a:pt x="1068" y="2569"/>
                  </a:lnTo>
                  <a:cubicBezTo>
                    <a:pt x="1068" y="2536"/>
                    <a:pt x="1101" y="2536"/>
                    <a:pt x="1101" y="2536"/>
                  </a:cubicBezTo>
                  <a:cubicBezTo>
                    <a:pt x="1151" y="2553"/>
                    <a:pt x="1201" y="2561"/>
                    <a:pt x="1251" y="2561"/>
                  </a:cubicBezTo>
                  <a:cubicBezTo>
                    <a:pt x="1301" y="2561"/>
                    <a:pt x="1351" y="2553"/>
                    <a:pt x="1401" y="2536"/>
                  </a:cubicBezTo>
                  <a:cubicBezTo>
                    <a:pt x="1401" y="2536"/>
                    <a:pt x="1435" y="2536"/>
                    <a:pt x="1435" y="2569"/>
                  </a:cubicBezTo>
                  <a:lnTo>
                    <a:pt x="1468" y="2636"/>
                  </a:lnTo>
                  <a:cubicBezTo>
                    <a:pt x="1468" y="2703"/>
                    <a:pt x="1535" y="2703"/>
                    <a:pt x="1535" y="2703"/>
                  </a:cubicBezTo>
                  <a:lnTo>
                    <a:pt x="1735" y="2569"/>
                  </a:lnTo>
                  <a:cubicBezTo>
                    <a:pt x="1768" y="2569"/>
                    <a:pt x="1768" y="2536"/>
                    <a:pt x="1735" y="2503"/>
                  </a:cubicBezTo>
                  <a:lnTo>
                    <a:pt x="1702" y="2403"/>
                  </a:lnTo>
                  <a:cubicBezTo>
                    <a:pt x="1702" y="2403"/>
                    <a:pt x="1702" y="2369"/>
                    <a:pt x="1702" y="2336"/>
                  </a:cubicBezTo>
                  <a:cubicBezTo>
                    <a:pt x="1768" y="2269"/>
                    <a:pt x="1835" y="2169"/>
                    <a:pt x="1868" y="2069"/>
                  </a:cubicBezTo>
                  <a:lnTo>
                    <a:pt x="1902" y="2069"/>
                  </a:lnTo>
                  <a:lnTo>
                    <a:pt x="1968" y="2102"/>
                  </a:lnTo>
                  <a:cubicBezTo>
                    <a:pt x="2002" y="2102"/>
                    <a:pt x="2002" y="2102"/>
                    <a:pt x="2035" y="2069"/>
                  </a:cubicBezTo>
                  <a:lnTo>
                    <a:pt x="2069" y="1769"/>
                  </a:lnTo>
                  <a:cubicBezTo>
                    <a:pt x="2069" y="1736"/>
                    <a:pt x="2035" y="1702"/>
                    <a:pt x="2002" y="1702"/>
                  </a:cubicBezTo>
                  <a:lnTo>
                    <a:pt x="1968" y="1669"/>
                  </a:lnTo>
                  <a:cubicBezTo>
                    <a:pt x="1935" y="1635"/>
                    <a:pt x="1935" y="1635"/>
                    <a:pt x="1935" y="1602"/>
                  </a:cubicBezTo>
                  <a:cubicBezTo>
                    <a:pt x="1902" y="1469"/>
                    <a:pt x="1902" y="1335"/>
                    <a:pt x="1868" y="1202"/>
                  </a:cubicBezTo>
                  <a:cubicBezTo>
                    <a:pt x="1835" y="1168"/>
                    <a:pt x="1835" y="1168"/>
                    <a:pt x="1868" y="1135"/>
                  </a:cubicBezTo>
                  <a:lnTo>
                    <a:pt x="1902" y="1102"/>
                  </a:lnTo>
                  <a:cubicBezTo>
                    <a:pt x="1935" y="1102"/>
                    <a:pt x="1935" y="1068"/>
                    <a:pt x="1902" y="1035"/>
                  </a:cubicBezTo>
                  <a:lnTo>
                    <a:pt x="1768" y="701"/>
                  </a:lnTo>
                  <a:cubicBezTo>
                    <a:pt x="1768" y="668"/>
                    <a:pt x="1702" y="668"/>
                    <a:pt x="1702" y="668"/>
                  </a:cubicBezTo>
                  <a:lnTo>
                    <a:pt x="1635" y="701"/>
                  </a:lnTo>
                  <a:cubicBezTo>
                    <a:pt x="1635" y="701"/>
                    <a:pt x="1602" y="701"/>
                    <a:pt x="1602" y="668"/>
                  </a:cubicBezTo>
                  <a:cubicBezTo>
                    <a:pt x="1535" y="568"/>
                    <a:pt x="1435" y="468"/>
                    <a:pt x="1335" y="401"/>
                  </a:cubicBezTo>
                  <a:cubicBezTo>
                    <a:pt x="1335" y="368"/>
                    <a:pt x="1301" y="335"/>
                    <a:pt x="1335" y="335"/>
                  </a:cubicBezTo>
                  <a:lnTo>
                    <a:pt x="1335" y="234"/>
                  </a:lnTo>
                  <a:cubicBezTo>
                    <a:pt x="1335" y="201"/>
                    <a:pt x="1301" y="168"/>
                    <a:pt x="1268" y="168"/>
                  </a:cubicBezTo>
                  <a:lnTo>
                    <a:pt x="1034" y="34"/>
                  </a:lnTo>
                  <a:cubicBezTo>
                    <a:pt x="1001" y="34"/>
                    <a:pt x="1001" y="34"/>
                    <a:pt x="1001" y="68"/>
                  </a:cubicBezTo>
                  <a:lnTo>
                    <a:pt x="1001" y="134"/>
                  </a:lnTo>
                  <a:cubicBezTo>
                    <a:pt x="1001" y="134"/>
                    <a:pt x="968" y="168"/>
                    <a:pt x="934" y="168"/>
                  </a:cubicBezTo>
                  <a:cubicBezTo>
                    <a:pt x="884" y="151"/>
                    <a:pt x="843" y="143"/>
                    <a:pt x="801" y="143"/>
                  </a:cubicBezTo>
                  <a:cubicBezTo>
                    <a:pt x="759" y="143"/>
                    <a:pt x="718" y="151"/>
                    <a:pt x="668" y="168"/>
                  </a:cubicBezTo>
                  <a:cubicBezTo>
                    <a:pt x="634" y="168"/>
                    <a:pt x="634" y="134"/>
                    <a:pt x="601" y="134"/>
                  </a:cubicBezTo>
                  <a:lnTo>
                    <a:pt x="567" y="34"/>
                  </a:lnTo>
                  <a:cubicBezTo>
                    <a:pt x="567" y="1"/>
                    <a:pt x="534" y="1"/>
                    <a:pt x="501"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4"/>
            <p:cNvSpPr/>
            <p:nvPr/>
          </p:nvSpPr>
          <p:spPr>
            <a:xfrm>
              <a:off x="4224850" y="2806275"/>
              <a:ext cx="70075" cy="93250"/>
            </a:xfrm>
            <a:custGeom>
              <a:rect b="b" l="l" r="r" t="t"/>
              <a:pathLst>
                <a:path extrusionOk="0" h="3730" w="2803">
                  <a:moveTo>
                    <a:pt x="1189" y="869"/>
                  </a:moveTo>
                  <a:cubicBezTo>
                    <a:pt x="1489" y="869"/>
                    <a:pt x="1873" y="1154"/>
                    <a:pt x="2035" y="1615"/>
                  </a:cubicBezTo>
                  <a:cubicBezTo>
                    <a:pt x="2202" y="1982"/>
                    <a:pt x="2136" y="2383"/>
                    <a:pt x="1902" y="2716"/>
                  </a:cubicBezTo>
                  <a:cubicBezTo>
                    <a:pt x="1813" y="2788"/>
                    <a:pt x="1714" y="2821"/>
                    <a:pt x="1612" y="2821"/>
                  </a:cubicBezTo>
                  <a:cubicBezTo>
                    <a:pt x="1333" y="2821"/>
                    <a:pt x="1030" y="2573"/>
                    <a:pt x="835" y="2182"/>
                  </a:cubicBezTo>
                  <a:cubicBezTo>
                    <a:pt x="601" y="1682"/>
                    <a:pt x="701" y="1115"/>
                    <a:pt x="1001" y="915"/>
                  </a:cubicBezTo>
                  <a:cubicBezTo>
                    <a:pt x="1057" y="884"/>
                    <a:pt x="1121" y="869"/>
                    <a:pt x="1189" y="869"/>
                  </a:cubicBezTo>
                  <a:close/>
                  <a:moveTo>
                    <a:pt x="730" y="0"/>
                  </a:moveTo>
                  <a:cubicBezTo>
                    <a:pt x="721" y="0"/>
                    <a:pt x="711" y="4"/>
                    <a:pt x="701" y="14"/>
                  </a:cubicBezTo>
                  <a:lnTo>
                    <a:pt x="434" y="148"/>
                  </a:lnTo>
                  <a:cubicBezTo>
                    <a:pt x="401" y="181"/>
                    <a:pt x="401" y="248"/>
                    <a:pt x="434" y="281"/>
                  </a:cubicBezTo>
                  <a:lnTo>
                    <a:pt x="468" y="381"/>
                  </a:lnTo>
                  <a:cubicBezTo>
                    <a:pt x="501" y="415"/>
                    <a:pt x="501" y="448"/>
                    <a:pt x="468" y="481"/>
                  </a:cubicBezTo>
                  <a:cubicBezTo>
                    <a:pt x="368" y="581"/>
                    <a:pt x="301" y="715"/>
                    <a:pt x="268" y="848"/>
                  </a:cubicBezTo>
                  <a:cubicBezTo>
                    <a:pt x="268" y="865"/>
                    <a:pt x="259" y="873"/>
                    <a:pt x="247" y="873"/>
                  </a:cubicBezTo>
                  <a:cubicBezTo>
                    <a:pt x="234" y="873"/>
                    <a:pt x="218" y="865"/>
                    <a:pt x="201" y="848"/>
                  </a:cubicBezTo>
                  <a:lnTo>
                    <a:pt x="134" y="815"/>
                  </a:lnTo>
                  <a:cubicBezTo>
                    <a:pt x="101" y="815"/>
                    <a:pt x="67" y="815"/>
                    <a:pt x="34" y="848"/>
                  </a:cubicBezTo>
                  <a:lnTo>
                    <a:pt x="1" y="1282"/>
                  </a:lnTo>
                  <a:cubicBezTo>
                    <a:pt x="1" y="1315"/>
                    <a:pt x="1" y="1382"/>
                    <a:pt x="34" y="1415"/>
                  </a:cubicBezTo>
                  <a:lnTo>
                    <a:pt x="134" y="1449"/>
                  </a:lnTo>
                  <a:cubicBezTo>
                    <a:pt x="167" y="1482"/>
                    <a:pt x="167" y="1515"/>
                    <a:pt x="167" y="1549"/>
                  </a:cubicBezTo>
                  <a:cubicBezTo>
                    <a:pt x="201" y="1715"/>
                    <a:pt x="201" y="1916"/>
                    <a:pt x="268" y="2082"/>
                  </a:cubicBezTo>
                  <a:cubicBezTo>
                    <a:pt x="268" y="2116"/>
                    <a:pt x="268" y="2149"/>
                    <a:pt x="234" y="2149"/>
                  </a:cubicBezTo>
                  <a:lnTo>
                    <a:pt x="167" y="2216"/>
                  </a:lnTo>
                  <a:cubicBezTo>
                    <a:pt x="167" y="2216"/>
                    <a:pt x="134" y="2283"/>
                    <a:pt x="167" y="2316"/>
                  </a:cubicBezTo>
                  <a:lnTo>
                    <a:pt x="368" y="2750"/>
                  </a:lnTo>
                  <a:cubicBezTo>
                    <a:pt x="401" y="2783"/>
                    <a:pt x="468" y="2783"/>
                    <a:pt x="468" y="2783"/>
                  </a:cubicBezTo>
                  <a:lnTo>
                    <a:pt x="534" y="2716"/>
                  </a:lnTo>
                  <a:cubicBezTo>
                    <a:pt x="568" y="2716"/>
                    <a:pt x="601" y="2716"/>
                    <a:pt x="634" y="2750"/>
                  </a:cubicBezTo>
                  <a:cubicBezTo>
                    <a:pt x="701" y="2916"/>
                    <a:pt x="835" y="3050"/>
                    <a:pt x="968" y="3183"/>
                  </a:cubicBezTo>
                  <a:cubicBezTo>
                    <a:pt x="968" y="3217"/>
                    <a:pt x="1001" y="3250"/>
                    <a:pt x="1001" y="3283"/>
                  </a:cubicBezTo>
                  <a:lnTo>
                    <a:pt x="1001" y="3383"/>
                  </a:lnTo>
                  <a:cubicBezTo>
                    <a:pt x="1001" y="3417"/>
                    <a:pt x="1001" y="3450"/>
                    <a:pt x="1035" y="3483"/>
                  </a:cubicBezTo>
                  <a:lnTo>
                    <a:pt x="1368" y="3684"/>
                  </a:lnTo>
                  <a:cubicBezTo>
                    <a:pt x="1378" y="3693"/>
                    <a:pt x="1388" y="3697"/>
                    <a:pt x="1397" y="3697"/>
                  </a:cubicBezTo>
                  <a:cubicBezTo>
                    <a:pt x="1418" y="3697"/>
                    <a:pt x="1435" y="3674"/>
                    <a:pt x="1435" y="3650"/>
                  </a:cubicBezTo>
                  <a:lnTo>
                    <a:pt x="1435" y="3550"/>
                  </a:lnTo>
                  <a:cubicBezTo>
                    <a:pt x="1435" y="3517"/>
                    <a:pt x="1468" y="3483"/>
                    <a:pt x="1502" y="3483"/>
                  </a:cubicBezTo>
                  <a:cubicBezTo>
                    <a:pt x="1596" y="3507"/>
                    <a:pt x="1690" y="3531"/>
                    <a:pt x="1773" y="3531"/>
                  </a:cubicBezTo>
                  <a:cubicBezTo>
                    <a:pt x="1807" y="3531"/>
                    <a:pt x="1839" y="3526"/>
                    <a:pt x="1869" y="3517"/>
                  </a:cubicBezTo>
                  <a:cubicBezTo>
                    <a:pt x="1902" y="3517"/>
                    <a:pt x="1935" y="3517"/>
                    <a:pt x="1969" y="3550"/>
                  </a:cubicBezTo>
                  <a:lnTo>
                    <a:pt x="2002" y="3650"/>
                  </a:lnTo>
                  <a:cubicBezTo>
                    <a:pt x="2002" y="3699"/>
                    <a:pt x="2038" y="3730"/>
                    <a:pt x="2070" y="3730"/>
                  </a:cubicBezTo>
                  <a:cubicBezTo>
                    <a:pt x="2082" y="3730"/>
                    <a:pt x="2093" y="3726"/>
                    <a:pt x="2102" y="3717"/>
                  </a:cubicBezTo>
                  <a:lnTo>
                    <a:pt x="2369" y="3550"/>
                  </a:lnTo>
                  <a:cubicBezTo>
                    <a:pt x="2369" y="3517"/>
                    <a:pt x="2369" y="3483"/>
                    <a:pt x="2369" y="3450"/>
                  </a:cubicBezTo>
                  <a:lnTo>
                    <a:pt x="2302" y="3350"/>
                  </a:lnTo>
                  <a:cubicBezTo>
                    <a:pt x="2302" y="3317"/>
                    <a:pt x="2302" y="3283"/>
                    <a:pt x="2302" y="3250"/>
                  </a:cubicBezTo>
                  <a:cubicBezTo>
                    <a:pt x="2402" y="3150"/>
                    <a:pt x="2469" y="3016"/>
                    <a:pt x="2502" y="2883"/>
                  </a:cubicBezTo>
                  <a:cubicBezTo>
                    <a:pt x="2502" y="2850"/>
                    <a:pt x="2569" y="2850"/>
                    <a:pt x="2569" y="2850"/>
                  </a:cubicBezTo>
                  <a:lnTo>
                    <a:pt x="2669" y="2916"/>
                  </a:lnTo>
                  <a:cubicBezTo>
                    <a:pt x="2703" y="2916"/>
                    <a:pt x="2736" y="2916"/>
                    <a:pt x="2736" y="2850"/>
                  </a:cubicBezTo>
                  <a:lnTo>
                    <a:pt x="2803" y="2449"/>
                  </a:lnTo>
                  <a:cubicBezTo>
                    <a:pt x="2803" y="2383"/>
                    <a:pt x="2769" y="2349"/>
                    <a:pt x="2736" y="2316"/>
                  </a:cubicBezTo>
                  <a:lnTo>
                    <a:pt x="2669" y="2283"/>
                  </a:lnTo>
                  <a:cubicBezTo>
                    <a:pt x="2636" y="2249"/>
                    <a:pt x="2603" y="2216"/>
                    <a:pt x="2603" y="2182"/>
                  </a:cubicBezTo>
                  <a:cubicBezTo>
                    <a:pt x="2603" y="2016"/>
                    <a:pt x="2569" y="1816"/>
                    <a:pt x="2502" y="1649"/>
                  </a:cubicBezTo>
                  <a:cubicBezTo>
                    <a:pt x="2502" y="1615"/>
                    <a:pt x="2502" y="1582"/>
                    <a:pt x="2502" y="1549"/>
                  </a:cubicBezTo>
                  <a:lnTo>
                    <a:pt x="2569" y="1515"/>
                  </a:lnTo>
                  <a:cubicBezTo>
                    <a:pt x="2603" y="1515"/>
                    <a:pt x="2603" y="1449"/>
                    <a:pt x="2569" y="1415"/>
                  </a:cubicBezTo>
                  <a:lnTo>
                    <a:pt x="2402" y="982"/>
                  </a:lnTo>
                  <a:cubicBezTo>
                    <a:pt x="2379" y="958"/>
                    <a:pt x="2355" y="934"/>
                    <a:pt x="2332" y="934"/>
                  </a:cubicBezTo>
                  <a:cubicBezTo>
                    <a:pt x="2322" y="934"/>
                    <a:pt x="2312" y="938"/>
                    <a:pt x="2302" y="948"/>
                  </a:cubicBezTo>
                  <a:lnTo>
                    <a:pt x="2236" y="982"/>
                  </a:lnTo>
                  <a:cubicBezTo>
                    <a:pt x="2236" y="982"/>
                    <a:pt x="2169" y="982"/>
                    <a:pt x="2169" y="948"/>
                  </a:cubicBezTo>
                  <a:cubicBezTo>
                    <a:pt x="2069" y="781"/>
                    <a:pt x="1969" y="648"/>
                    <a:pt x="1835" y="515"/>
                  </a:cubicBezTo>
                  <a:cubicBezTo>
                    <a:pt x="1802" y="515"/>
                    <a:pt x="1802" y="481"/>
                    <a:pt x="1802" y="415"/>
                  </a:cubicBezTo>
                  <a:lnTo>
                    <a:pt x="1802" y="314"/>
                  </a:lnTo>
                  <a:cubicBezTo>
                    <a:pt x="1802" y="281"/>
                    <a:pt x="1769" y="248"/>
                    <a:pt x="1735" y="214"/>
                  </a:cubicBezTo>
                  <a:lnTo>
                    <a:pt x="1402" y="14"/>
                  </a:lnTo>
                  <a:cubicBezTo>
                    <a:pt x="1368" y="14"/>
                    <a:pt x="1335" y="14"/>
                    <a:pt x="1335" y="81"/>
                  </a:cubicBezTo>
                  <a:lnTo>
                    <a:pt x="1335" y="181"/>
                  </a:lnTo>
                  <a:cubicBezTo>
                    <a:pt x="1335" y="214"/>
                    <a:pt x="1302" y="214"/>
                    <a:pt x="1268" y="214"/>
                  </a:cubicBezTo>
                  <a:cubicBezTo>
                    <a:pt x="1218" y="198"/>
                    <a:pt x="1160" y="189"/>
                    <a:pt x="1097" y="189"/>
                  </a:cubicBezTo>
                  <a:cubicBezTo>
                    <a:pt x="1035" y="189"/>
                    <a:pt x="968" y="198"/>
                    <a:pt x="901" y="214"/>
                  </a:cubicBezTo>
                  <a:cubicBezTo>
                    <a:pt x="868" y="214"/>
                    <a:pt x="835" y="181"/>
                    <a:pt x="835" y="148"/>
                  </a:cubicBezTo>
                  <a:lnTo>
                    <a:pt x="768" y="48"/>
                  </a:lnTo>
                  <a:cubicBezTo>
                    <a:pt x="768" y="24"/>
                    <a:pt x="751" y="0"/>
                    <a:pt x="730"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4"/>
            <p:cNvSpPr/>
            <p:nvPr/>
          </p:nvSpPr>
          <p:spPr>
            <a:xfrm>
              <a:off x="4268225" y="2952725"/>
              <a:ext cx="175150" cy="116600"/>
            </a:xfrm>
            <a:custGeom>
              <a:rect b="b" l="l" r="r" t="t"/>
              <a:pathLst>
                <a:path extrusionOk="0" h="4664" w="7006">
                  <a:moveTo>
                    <a:pt x="6271" y="60"/>
                  </a:moveTo>
                  <a:lnTo>
                    <a:pt x="6271" y="94"/>
                  </a:lnTo>
                  <a:cubicBezTo>
                    <a:pt x="6338" y="94"/>
                    <a:pt x="6405" y="127"/>
                    <a:pt x="6472" y="161"/>
                  </a:cubicBezTo>
                  <a:cubicBezTo>
                    <a:pt x="6605" y="227"/>
                    <a:pt x="6705" y="361"/>
                    <a:pt x="6772" y="494"/>
                  </a:cubicBezTo>
                  <a:cubicBezTo>
                    <a:pt x="6905" y="794"/>
                    <a:pt x="6872" y="1028"/>
                    <a:pt x="6738" y="1128"/>
                  </a:cubicBezTo>
                  <a:lnTo>
                    <a:pt x="868" y="4530"/>
                  </a:lnTo>
                  <a:cubicBezTo>
                    <a:pt x="850" y="4539"/>
                    <a:pt x="827" y="4543"/>
                    <a:pt x="801" y="4543"/>
                  </a:cubicBezTo>
                  <a:cubicBezTo>
                    <a:pt x="729" y="4543"/>
                    <a:pt x="632" y="4512"/>
                    <a:pt x="534" y="4464"/>
                  </a:cubicBezTo>
                  <a:cubicBezTo>
                    <a:pt x="401" y="4364"/>
                    <a:pt x="300" y="4230"/>
                    <a:pt x="200" y="4097"/>
                  </a:cubicBezTo>
                  <a:cubicBezTo>
                    <a:pt x="100" y="3796"/>
                    <a:pt x="100" y="3563"/>
                    <a:pt x="267" y="3496"/>
                  </a:cubicBezTo>
                  <a:lnTo>
                    <a:pt x="6138" y="60"/>
                  </a:lnTo>
                  <a:close/>
                  <a:moveTo>
                    <a:pt x="6136" y="0"/>
                  </a:moveTo>
                  <a:cubicBezTo>
                    <a:pt x="6099" y="0"/>
                    <a:pt x="6066" y="8"/>
                    <a:pt x="6038" y="27"/>
                  </a:cubicBezTo>
                  <a:lnTo>
                    <a:pt x="167" y="3430"/>
                  </a:lnTo>
                  <a:cubicBezTo>
                    <a:pt x="0" y="3530"/>
                    <a:pt x="0" y="3796"/>
                    <a:pt x="134" y="4097"/>
                  </a:cubicBezTo>
                  <a:cubicBezTo>
                    <a:pt x="234" y="4263"/>
                    <a:pt x="367" y="4430"/>
                    <a:pt x="534" y="4530"/>
                  </a:cubicBezTo>
                  <a:cubicBezTo>
                    <a:pt x="601" y="4597"/>
                    <a:pt x="667" y="4630"/>
                    <a:pt x="767" y="4664"/>
                  </a:cubicBezTo>
                  <a:cubicBezTo>
                    <a:pt x="801" y="4664"/>
                    <a:pt x="868" y="4664"/>
                    <a:pt x="934" y="4630"/>
                  </a:cubicBezTo>
                  <a:lnTo>
                    <a:pt x="6805" y="1228"/>
                  </a:lnTo>
                  <a:cubicBezTo>
                    <a:pt x="6972" y="1128"/>
                    <a:pt x="7005" y="861"/>
                    <a:pt x="6838" y="561"/>
                  </a:cubicBezTo>
                  <a:cubicBezTo>
                    <a:pt x="6772" y="361"/>
                    <a:pt x="6638" y="227"/>
                    <a:pt x="6472" y="127"/>
                  </a:cubicBezTo>
                  <a:cubicBezTo>
                    <a:pt x="6351" y="55"/>
                    <a:pt x="6231" y="0"/>
                    <a:pt x="6136"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4"/>
            <p:cNvSpPr/>
            <p:nvPr/>
          </p:nvSpPr>
          <p:spPr>
            <a:xfrm>
              <a:off x="4274900" y="2990925"/>
              <a:ext cx="102600" cy="72950"/>
            </a:xfrm>
            <a:custGeom>
              <a:rect b="b" l="l" r="r" t="t"/>
              <a:pathLst>
                <a:path extrusionOk="0" h="2918" w="4104">
                  <a:moveTo>
                    <a:pt x="3736" y="0"/>
                  </a:moveTo>
                  <a:lnTo>
                    <a:pt x="67" y="2135"/>
                  </a:lnTo>
                  <a:cubicBezTo>
                    <a:pt x="33" y="2168"/>
                    <a:pt x="0" y="2235"/>
                    <a:pt x="0" y="2302"/>
                  </a:cubicBezTo>
                  <a:cubicBezTo>
                    <a:pt x="0" y="2402"/>
                    <a:pt x="0" y="2469"/>
                    <a:pt x="33" y="2569"/>
                  </a:cubicBezTo>
                  <a:cubicBezTo>
                    <a:pt x="118" y="2767"/>
                    <a:pt x="348" y="2917"/>
                    <a:pt x="476" y="2917"/>
                  </a:cubicBezTo>
                  <a:cubicBezTo>
                    <a:pt x="499" y="2917"/>
                    <a:pt x="519" y="2912"/>
                    <a:pt x="534" y="2902"/>
                  </a:cubicBezTo>
                  <a:lnTo>
                    <a:pt x="4103" y="834"/>
                  </a:lnTo>
                  <a:lnTo>
                    <a:pt x="3736"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4"/>
            <p:cNvSpPr/>
            <p:nvPr/>
          </p:nvSpPr>
          <p:spPr>
            <a:xfrm>
              <a:off x="4294075" y="2985925"/>
              <a:ext cx="15875" cy="22325"/>
            </a:xfrm>
            <a:custGeom>
              <a:rect b="b" l="l" r="r" t="t"/>
              <a:pathLst>
                <a:path extrusionOk="0" h="893" w="635">
                  <a:moveTo>
                    <a:pt x="367" y="0"/>
                  </a:moveTo>
                  <a:lnTo>
                    <a:pt x="334" y="67"/>
                  </a:lnTo>
                  <a:lnTo>
                    <a:pt x="501" y="467"/>
                  </a:lnTo>
                  <a:cubicBezTo>
                    <a:pt x="534" y="534"/>
                    <a:pt x="567" y="600"/>
                    <a:pt x="567" y="667"/>
                  </a:cubicBezTo>
                  <a:cubicBezTo>
                    <a:pt x="534" y="701"/>
                    <a:pt x="534" y="734"/>
                    <a:pt x="467" y="767"/>
                  </a:cubicBezTo>
                  <a:cubicBezTo>
                    <a:pt x="449" y="785"/>
                    <a:pt x="432" y="793"/>
                    <a:pt x="413" y="793"/>
                  </a:cubicBezTo>
                  <a:cubicBezTo>
                    <a:pt x="362" y="793"/>
                    <a:pt x="307" y="731"/>
                    <a:pt x="234" y="634"/>
                  </a:cubicBezTo>
                  <a:lnTo>
                    <a:pt x="67" y="200"/>
                  </a:lnTo>
                  <a:lnTo>
                    <a:pt x="0" y="234"/>
                  </a:lnTo>
                  <a:lnTo>
                    <a:pt x="200" y="667"/>
                  </a:lnTo>
                  <a:cubicBezTo>
                    <a:pt x="234" y="734"/>
                    <a:pt x="267" y="801"/>
                    <a:pt x="334" y="867"/>
                  </a:cubicBezTo>
                  <a:cubicBezTo>
                    <a:pt x="367" y="884"/>
                    <a:pt x="401" y="892"/>
                    <a:pt x="434" y="892"/>
                  </a:cubicBezTo>
                  <a:cubicBezTo>
                    <a:pt x="467" y="892"/>
                    <a:pt x="501" y="884"/>
                    <a:pt x="534" y="867"/>
                  </a:cubicBezTo>
                  <a:cubicBezTo>
                    <a:pt x="567" y="834"/>
                    <a:pt x="634" y="767"/>
                    <a:pt x="634" y="701"/>
                  </a:cubicBezTo>
                  <a:cubicBezTo>
                    <a:pt x="634" y="600"/>
                    <a:pt x="601" y="500"/>
                    <a:pt x="567" y="434"/>
                  </a:cubicBezTo>
                  <a:lnTo>
                    <a:pt x="367"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4"/>
            <p:cNvSpPr/>
            <p:nvPr/>
          </p:nvSpPr>
          <p:spPr>
            <a:xfrm>
              <a:off x="4307425" y="2981125"/>
              <a:ext cx="12525" cy="21500"/>
            </a:xfrm>
            <a:custGeom>
              <a:rect b="b" l="l" r="r" t="t"/>
              <a:pathLst>
                <a:path extrusionOk="0" h="860" w="501">
                  <a:moveTo>
                    <a:pt x="250" y="100"/>
                  </a:moveTo>
                  <a:cubicBezTo>
                    <a:pt x="267" y="100"/>
                    <a:pt x="284" y="109"/>
                    <a:pt x="300" y="125"/>
                  </a:cubicBezTo>
                  <a:cubicBezTo>
                    <a:pt x="334" y="125"/>
                    <a:pt x="367" y="159"/>
                    <a:pt x="400" y="225"/>
                  </a:cubicBezTo>
                  <a:cubicBezTo>
                    <a:pt x="434" y="259"/>
                    <a:pt x="434" y="292"/>
                    <a:pt x="434" y="359"/>
                  </a:cubicBezTo>
                  <a:lnTo>
                    <a:pt x="400" y="359"/>
                  </a:lnTo>
                  <a:cubicBezTo>
                    <a:pt x="400" y="392"/>
                    <a:pt x="367" y="426"/>
                    <a:pt x="334" y="426"/>
                  </a:cubicBezTo>
                  <a:lnTo>
                    <a:pt x="234" y="492"/>
                  </a:lnTo>
                  <a:lnTo>
                    <a:pt x="100" y="192"/>
                  </a:lnTo>
                  <a:lnTo>
                    <a:pt x="200" y="125"/>
                  </a:lnTo>
                  <a:cubicBezTo>
                    <a:pt x="217" y="109"/>
                    <a:pt x="234" y="100"/>
                    <a:pt x="250" y="100"/>
                  </a:cubicBezTo>
                  <a:close/>
                  <a:moveTo>
                    <a:pt x="238" y="0"/>
                  </a:moveTo>
                  <a:cubicBezTo>
                    <a:pt x="209" y="0"/>
                    <a:pt x="184" y="9"/>
                    <a:pt x="167" y="25"/>
                  </a:cubicBezTo>
                  <a:lnTo>
                    <a:pt x="0" y="125"/>
                  </a:lnTo>
                  <a:lnTo>
                    <a:pt x="300" y="859"/>
                  </a:lnTo>
                  <a:lnTo>
                    <a:pt x="367" y="826"/>
                  </a:lnTo>
                  <a:lnTo>
                    <a:pt x="267" y="592"/>
                  </a:lnTo>
                  <a:lnTo>
                    <a:pt x="367" y="526"/>
                  </a:lnTo>
                  <a:cubicBezTo>
                    <a:pt x="434" y="492"/>
                    <a:pt x="467" y="459"/>
                    <a:pt x="500" y="392"/>
                  </a:cubicBezTo>
                  <a:cubicBezTo>
                    <a:pt x="500" y="325"/>
                    <a:pt x="500" y="225"/>
                    <a:pt x="467" y="192"/>
                  </a:cubicBezTo>
                  <a:cubicBezTo>
                    <a:pt x="434" y="125"/>
                    <a:pt x="400" y="59"/>
                    <a:pt x="334" y="25"/>
                  </a:cubicBezTo>
                  <a:cubicBezTo>
                    <a:pt x="300" y="9"/>
                    <a:pt x="267" y="0"/>
                    <a:pt x="238"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4"/>
            <p:cNvSpPr/>
            <p:nvPr/>
          </p:nvSpPr>
          <p:spPr>
            <a:xfrm>
              <a:off x="4318250" y="2974250"/>
              <a:ext cx="16700" cy="21700"/>
            </a:xfrm>
            <a:custGeom>
              <a:rect b="b" l="l" r="r" t="t"/>
              <a:pathLst>
                <a:path extrusionOk="0" h="868" w="668">
                  <a:moveTo>
                    <a:pt x="334" y="100"/>
                  </a:moveTo>
                  <a:cubicBezTo>
                    <a:pt x="401" y="100"/>
                    <a:pt x="434" y="133"/>
                    <a:pt x="468" y="167"/>
                  </a:cubicBezTo>
                  <a:cubicBezTo>
                    <a:pt x="501" y="200"/>
                    <a:pt x="534" y="234"/>
                    <a:pt x="534" y="300"/>
                  </a:cubicBezTo>
                  <a:cubicBezTo>
                    <a:pt x="568" y="334"/>
                    <a:pt x="568" y="400"/>
                    <a:pt x="568" y="434"/>
                  </a:cubicBezTo>
                  <a:cubicBezTo>
                    <a:pt x="601" y="500"/>
                    <a:pt x="568" y="534"/>
                    <a:pt x="568" y="567"/>
                  </a:cubicBezTo>
                  <a:cubicBezTo>
                    <a:pt x="534" y="600"/>
                    <a:pt x="501" y="634"/>
                    <a:pt x="468" y="667"/>
                  </a:cubicBezTo>
                  <a:lnTo>
                    <a:pt x="368" y="701"/>
                  </a:lnTo>
                  <a:lnTo>
                    <a:pt x="101" y="167"/>
                  </a:lnTo>
                  <a:lnTo>
                    <a:pt x="234" y="100"/>
                  </a:lnTo>
                  <a:close/>
                  <a:moveTo>
                    <a:pt x="334" y="0"/>
                  </a:moveTo>
                  <a:cubicBezTo>
                    <a:pt x="301" y="0"/>
                    <a:pt x="234" y="0"/>
                    <a:pt x="201" y="33"/>
                  </a:cubicBezTo>
                  <a:lnTo>
                    <a:pt x="1" y="133"/>
                  </a:lnTo>
                  <a:lnTo>
                    <a:pt x="334" y="867"/>
                  </a:lnTo>
                  <a:lnTo>
                    <a:pt x="534" y="767"/>
                  </a:lnTo>
                  <a:cubicBezTo>
                    <a:pt x="568" y="734"/>
                    <a:pt x="601" y="667"/>
                    <a:pt x="634" y="634"/>
                  </a:cubicBezTo>
                  <a:cubicBezTo>
                    <a:pt x="668" y="567"/>
                    <a:pt x="668" y="500"/>
                    <a:pt x="668" y="467"/>
                  </a:cubicBezTo>
                  <a:cubicBezTo>
                    <a:pt x="668" y="400"/>
                    <a:pt x="634" y="300"/>
                    <a:pt x="601" y="267"/>
                  </a:cubicBezTo>
                  <a:cubicBezTo>
                    <a:pt x="568" y="200"/>
                    <a:pt x="534" y="133"/>
                    <a:pt x="501" y="100"/>
                  </a:cubicBezTo>
                  <a:cubicBezTo>
                    <a:pt x="434" y="33"/>
                    <a:pt x="401" y="33"/>
                    <a:pt x="334"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4"/>
            <p:cNvSpPr/>
            <p:nvPr/>
          </p:nvSpPr>
          <p:spPr>
            <a:xfrm>
              <a:off x="4334925" y="2967575"/>
              <a:ext cx="15050" cy="21700"/>
            </a:xfrm>
            <a:custGeom>
              <a:rect b="b" l="l" r="r" t="t"/>
              <a:pathLst>
                <a:path extrusionOk="0" h="868" w="602">
                  <a:moveTo>
                    <a:pt x="68" y="134"/>
                  </a:moveTo>
                  <a:lnTo>
                    <a:pt x="334" y="400"/>
                  </a:lnTo>
                  <a:lnTo>
                    <a:pt x="134" y="534"/>
                  </a:lnTo>
                  <a:lnTo>
                    <a:pt x="68" y="134"/>
                  </a:lnTo>
                  <a:close/>
                  <a:moveTo>
                    <a:pt x="68" y="0"/>
                  </a:moveTo>
                  <a:lnTo>
                    <a:pt x="1" y="34"/>
                  </a:lnTo>
                  <a:lnTo>
                    <a:pt x="134" y="867"/>
                  </a:lnTo>
                  <a:lnTo>
                    <a:pt x="201" y="834"/>
                  </a:lnTo>
                  <a:lnTo>
                    <a:pt x="168" y="634"/>
                  </a:lnTo>
                  <a:lnTo>
                    <a:pt x="401" y="501"/>
                  </a:lnTo>
                  <a:lnTo>
                    <a:pt x="535" y="634"/>
                  </a:lnTo>
                  <a:lnTo>
                    <a:pt x="601" y="601"/>
                  </a:lnTo>
                  <a:lnTo>
                    <a:pt x="68"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4"/>
            <p:cNvSpPr/>
            <p:nvPr/>
          </p:nvSpPr>
          <p:spPr>
            <a:xfrm>
              <a:off x="4341600" y="2959225"/>
              <a:ext cx="13375" cy="20875"/>
            </a:xfrm>
            <a:custGeom>
              <a:rect b="b" l="l" r="r" t="t"/>
              <a:pathLst>
                <a:path extrusionOk="0" h="835" w="535">
                  <a:moveTo>
                    <a:pt x="368" y="1"/>
                  </a:moveTo>
                  <a:lnTo>
                    <a:pt x="1" y="234"/>
                  </a:lnTo>
                  <a:lnTo>
                    <a:pt x="34" y="301"/>
                  </a:lnTo>
                  <a:lnTo>
                    <a:pt x="167" y="201"/>
                  </a:lnTo>
                  <a:lnTo>
                    <a:pt x="468" y="835"/>
                  </a:lnTo>
                  <a:lnTo>
                    <a:pt x="534" y="801"/>
                  </a:lnTo>
                  <a:lnTo>
                    <a:pt x="234" y="167"/>
                  </a:lnTo>
                  <a:lnTo>
                    <a:pt x="401" y="101"/>
                  </a:lnTo>
                  <a:lnTo>
                    <a:pt x="368" y="1"/>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4"/>
            <p:cNvSpPr/>
            <p:nvPr/>
          </p:nvSpPr>
          <p:spPr>
            <a:xfrm>
              <a:off x="4352450" y="2953400"/>
              <a:ext cx="15875" cy="22525"/>
            </a:xfrm>
            <a:custGeom>
              <a:rect b="b" l="l" r="r" t="t"/>
              <a:pathLst>
                <a:path extrusionOk="0" h="901" w="635">
                  <a:moveTo>
                    <a:pt x="301" y="0"/>
                  </a:moveTo>
                  <a:lnTo>
                    <a:pt x="0" y="200"/>
                  </a:lnTo>
                  <a:lnTo>
                    <a:pt x="334" y="901"/>
                  </a:lnTo>
                  <a:lnTo>
                    <a:pt x="634" y="734"/>
                  </a:lnTo>
                  <a:lnTo>
                    <a:pt x="601" y="634"/>
                  </a:lnTo>
                  <a:lnTo>
                    <a:pt x="334" y="801"/>
                  </a:lnTo>
                  <a:lnTo>
                    <a:pt x="234" y="567"/>
                  </a:lnTo>
                  <a:lnTo>
                    <a:pt x="467" y="434"/>
                  </a:lnTo>
                  <a:lnTo>
                    <a:pt x="434" y="334"/>
                  </a:lnTo>
                  <a:lnTo>
                    <a:pt x="200" y="467"/>
                  </a:lnTo>
                  <a:lnTo>
                    <a:pt x="100" y="267"/>
                  </a:lnTo>
                  <a:lnTo>
                    <a:pt x="367" y="100"/>
                  </a:lnTo>
                  <a:lnTo>
                    <a:pt x="301" y="0"/>
                  </a:ln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4"/>
            <p:cNvSpPr/>
            <p:nvPr/>
          </p:nvSpPr>
          <p:spPr>
            <a:xfrm>
              <a:off x="4432500" y="2644000"/>
              <a:ext cx="92600" cy="21175"/>
            </a:xfrm>
            <a:custGeom>
              <a:rect b="b" l="l" r="r" t="t"/>
              <a:pathLst>
                <a:path extrusionOk="0" h="847" w="3704">
                  <a:moveTo>
                    <a:pt x="3703" y="1"/>
                  </a:moveTo>
                  <a:cubicBezTo>
                    <a:pt x="3593" y="56"/>
                    <a:pt x="2100" y="700"/>
                    <a:pt x="793" y="700"/>
                  </a:cubicBezTo>
                  <a:cubicBezTo>
                    <a:pt x="516" y="700"/>
                    <a:pt x="246" y="671"/>
                    <a:pt x="1" y="601"/>
                  </a:cubicBezTo>
                  <a:lnTo>
                    <a:pt x="1" y="601"/>
                  </a:lnTo>
                  <a:cubicBezTo>
                    <a:pt x="230" y="773"/>
                    <a:pt x="711" y="846"/>
                    <a:pt x="1344" y="846"/>
                  </a:cubicBezTo>
                  <a:cubicBezTo>
                    <a:pt x="1815" y="846"/>
                    <a:pt x="2371" y="806"/>
                    <a:pt x="2969" y="734"/>
                  </a:cubicBezTo>
                  <a:cubicBezTo>
                    <a:pt x="3270" y="568"/>
                    <a:pt x="3503" y="301"/>
                    <a:pt x="3703" y="1"/>
                  </a:cubicBez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4"/>
            <p:cNvSpPr/>
            <p:nvPr/>
          </p:nvSpPr>
          <p:spPr>
            <a:xfrm>
              <a:off x="4473375" y="4431125"/>
              <a:ext cx="90075" cy="79525"/>
            </a:xfrm>
            <a:custGeom>
              <a:rect b="b" l="l" r="r" t="t"/>
              <a:pathLst>
                <a:path extrusionOk="0" h="3181" w="3603">
                  <a:moveTo>
                    <a:pt x="0" y="0"/>
                  </a:moveTo>
                  <a:cubicBezTo>
                    <a:pt x="67" y="600"/>
                    <a:pt x="134" y="2268"/>
                    <a:pt x="134" y="2268"/>
                  </a:cubicBezTo>
                  <a:cubicBezTo>
                    <a:pt x="367" y="2669"/>
                    <a:pt x="734" y="2969"/>
                    <a:pt x="1201" y="3102"/>
                  </a:cubicBezTo>
                  <a:cubicBezTo>
                    <a:pt x="1386" y="3155"/>
                    <a:pt x="1575" y="3180"/>
                    <a:pt x="1762" y="3180"/>
                  </a:cubicBezTo>
                  <a:cubicBezTo>
                    <a:pt x="2521" y="3180"/>
                    <a:pt x="3255" y="2764"/>
                    <a:pt x="3603" y="2068"/>
                  </a:cubicBezTo>
                  <a:lnTo>
                    <a:pt x="3603" y="0"/>
                  </a:ln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4"/>
            <p:cNvSpPr/>
            <p:nvPr/>
          </p:nvSpPr>
          <p:spPr>
            <a:xfrm>
              <a:off x="4714375" y="4286000"/>
              <a:ext cx="72575" cy="51475"/>
            </a:xfrm>
            <a:custGeom>
              <a:rect b="b" l="l" r="r" t="t"/>
              <a:pathLst>
                <a:path extrusionOk="0" h="2059" w="2903">
                  <a:moveTo>
                    <a:pt x="0" y="1"/>
                  </a:moveTo>
                  <a:lnTo>
                    <a:pt x="34" y="1335"/>
                  </a:lnTo>
                  <a:cubicBezTo>
                    <a:pt x="367" y="1769"/>
                    <a:pt x="868" y="2002"/>
                    <a:pt x="1401" y="2036"/>
                  </a:cubicBezTo>
                  <a:cubicBezTo>
                    <a:pt x="1488" y="2051"/>
                    <a:pt x="1575" y="2058"/>
                    <a:pt x="1662" y="2058"/>
                  </a:cubicBezTo>
                  <a:cubicBezTo>
                    <a:pt x="2145" y="2058"/>
                    <a:pt x="2620" y="1826"/>
                    <a:pt x="2902" y="1402"/>
                  </a:cubicBezTo>
                  <a:lnTo>
                    <a:pt x="2902" y="168"/>
                  </a:lnTo>
                  <a:lnTo>
                    <a:pt x="0" y="1"/>
                  </a:ln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4"/>
            <p:cNvSpPr/>
            <p:nvPr/>
          </p:nvSpPr>
          <p:spPr>
            <a:xfrm>
              <a:off x="4687675" y="2942550"/>
              <a:ext cx="218525" cy="216025"/>
            </a:xfrm>
            <a:custGeom>
              <a:rect b="b" l="l" r="r" t="t"/>
              <a:pathLst>
                <a:path extrusionOk="0" h="8641" w="8741">
                  <a:moveTo>
                    <a:pt x="6973" y="0"/>
                  </a:moveTo>
                  <a:lnTo>
                    <a:pt x="2136" y="1301"/>
                  </a:lnTo>
                  <a:lnTo>
                    <a:pt x="2503" y="2903"/>
                  </a:lnTo>
                  <a:lnTo>
                    <a:pt x="1936" y="2569"/>
                  </a:lnTo>
                  <a:lnTo>
                    <a:pt x="1" y="5705"/>
                  </a:lnTo>
                  <a:lnTo>
                    <a:pt x="3670" y="7673"/>
                  </a:lnTo>
                  <a:cubicBezTo>
                    <a:pt x="3670" y="7673"/>
                    <a:pt x="5122" y="8641"/>
                    <a:pt x="6154" y="8641"/>
                  </a:cubicBezTo>
                  <a:cubicBezTo>
                    <a:pt x="6171" y="8641"/>
                    <a:pt x="6188" y="8641"/>
                    <a:pt x="6205" y="8640"/>
                  </a:cubicBezTo>
                  <a:cubicBezTo>
                    <a:pt x="7440" y="8540"/>
                    <a:pt x="8407" y="7573"/>
                    <a:pt x="8540" y="6338"/>
                  </a:cubicBezTo>
                  <a:cubicBezTo>
                    <a:pt x="8740" y="4737"/>
                    <a:pt x="6973" y="0"/>
                    <a:pt x="6973"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4"/>
            <p:cNvSpPr/>
            <p:nvPr/>
          </p:nvSpPr>
          <p:spPr>
            <a:xfrm>
              <a:off x="4738550" y="3011775"/>
              <a:ext cx="45050" cy="82575"/>
            </a:xfrm>
            <a:custGeom>
              <a:rect b="b" l="l" r="r" t="t"/>
              <a:pathLst>
                <a:path extrusionOk="0" h="3303" w="1802">
                  <a:moveTo>
                    <a:pt x="1" y="0"/>
                  </a:moveTo>
                  <a:cubicBezTo>
                    <a:pt x="465" y="1162"/>
                    <a:pt x="1062" y="2258"/>
                    <a:pt x="1792" y="3288"/>
                  </a:cubicBezTo>
                  <a:lnTo>
                    <a:pt x="1792" y="3288"/>
                  </a:lnTo>
                  <a:cubicBezTo>
                    <a:pt x="1356" y="2662"/>
                    <a:pt x="601" y="200"/>
                    <a:pt x="601" y="200"/>
                  </a:cubicBezTo>
                  <a:lnTo>
                    <a:pt x="1" y="0"/>
                  </a:lnTo>
                  <a:close/>
                  <a:moveTo>
                    <a:pt x="1792" y="3288"/>
                  </a:moveTo>
                  <a:cubicBezTo>
                    <a:pt x="1795" y="3293"/>
                    <a:pt x="1799" y="3298"/>
                    <a:pt x="1802" y="3302"/>
                  </a:cubicBezTo>
                  <a:cubicBezTo>
                    <a:pt x="1799" y="3298"/>
                    <a:pt x="1795" y="3293"/>
                    <a:pt x="1792" y="3288"/>
                  </a:cubicBez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4"/>
            <p:cNvSpPr/>
            <p:nvPr/>
          </p:nvSpPr>
          <p:spPr>
            <a:xfrm>
              <a:off x="4388300" y="3286125"/>
              <a:ext cx="422825" cy="1169375"/>
            </a:xfrm>
            <a:custGeom>
              <a:rect b="b" l="l" r="r" t="t"/>
              <a:pathLst>
                <a:path extrusionOk="0" h="46775" w="16913">
                  <a:moveTo>
                    <a:pt x="15945" y="1"/>
                  </a:moveTo>
                  <a:lnTo>
                    <a:pt x="1" y="1935"/>
                  </a:lnTo>
                  <a:cubicBezTo>
                    <a:pt x="1" y="1935"/>
                    <a:pt x="201" y="22650"/>
                    <a:pt x="368" y="25152"/>
                  </a:cubicBezTo>
                  <a:cubicBezTo>
                    <a:pt x="568" y="27654"/>
                    <a:pt x="3403" y="46300"/>
                    <a:pt x="3403" y="46300"/>
                  </a:cubicBezTo>
                  <a:cubicBezTo>
                    <a:pt x="4159" y="46656"/>
                    <a:pt x="4830" y="46775"/>
                    <a:pt x="5388" y="46775"/>
                  </a:cubicBezTo>
                  <a:cubicBezTo>
                    <a:pt x="6505" y="46775"/>
                    <a:pt x="7172" y="46300"/>
                    <a:pt x="7172" y="46300"/>
                  </a:cubicBezTo>
                  <a:cubicBezTo>
                    <a:pt x="7106" y="45733"/>
                    <a:pt x="7106" y="45133"/>
                    <a:pt x="7172" y="44532"/>
                  </a:cubicBezTo>
                  <a:cubicBezTo>
                    <a:pt x="7239" y="43465"/>
                    <a:pt x="8073" y="33858"/>
                    <a:pt x="8006" y="30422"/>
                  </a:cubicBezTo>
                  <a:cubicBezTo>
                    <a:pt x="7973" y="28454"/>
                    <a:pt x="7606" y="26520"/>
                    <a:pt x="6872" y="24685"/>
                  </a:cubicBezTo>
                  <a:lnTo>
                    <a:pt x="8006" y="8073"/>
                  </a:lnTo>
                  <a:lnTo>
                    <a:pt x="8573" y="7840"/>
                  </a:lnTo>
                  <a:cubicBezTo>
                    <a:pt x="8573" y="7840"/>
                    <a:pt x="8707" y="10175"/>
                    <a:pt x="8840" y="12910"/>
                  </a:cubicBezTo>
                  <a:lnTo>
                    <a:pt x="8840" y="12943"/>
                  </a:lnTo>
                  <a:cubicBezTo>
                    <a:pt x="9040" y="16146"/>
                    <a:pt x="9274" y="19882"/>
                    <a:pt x="9441" y="21149"/>
                  </a:cubicBezTo>
                  <a:cubicBezTo>
                    <a:pt x="9708" y="23551"/>
                    <a:pt x="11476" y="32190"/>
                    <a:pt x="11976" y="34225"/>
                  </a:cubicBezTo>
                  <a:cubicBezTo>
                    <a:pt x="12476" y="36260"/>
                    <a:pt x="13010" y="40096"/>
                    <a:pt x="13010" y="40096"/>
                  </a:cubicBezTo>
                  <a:cubicBezTo>
                    <a:pt x="13405" y="40491"/>
                    <a:pt x="13956" y="40611"/>
                    <a:pt x="14478" y="40611"/>
                  </a:cubicBezTo>
                  <a:cubicBezTo>
                    <a:pt x="15279" y="40611"/>
                    <a:pt x="16012" y="40329"/>
                    <a:pt x="16012" y="40329"/>
                  </a:cubicBezTo>
                  <a:cubicBezTo>
                    <a:pt x="16012" y="40329"/>
                    <a:pt x="16012" y="37794"/>
                    <a:pt x="16146" y="36193"/>
                  </a:cubicBezTo>
                  <a:cubicBezTo>
                    <a:pt x="16279" y="34625"/>
                    <a:pt x="16913" y="27620"/>
                    <a:pt x="16679" y="25786"/>
                  </a:cubicBezTo>
                  <a:cubicBezTo>
                    <a:pt x="16446" y="23951"/>
                    <a:pt x="15412" y="20682"/>
                    <a:pt x="15345" y="20015"/>
                  </a:cubicBezTo>
                  <a:cubicBezTo>
                    <a:pt x="15245" y="19348"/>
                    <a:pt x="15812" y="4637"/>
                    <a:pt x="15812" y="4637"/>
                  </a:cubicBezTo>
                  <a:cubicBezTo>
                    <a:pt x="16212" y="3136"/>
                    <a:pt x="16279" y="1535"/>
                    <a:pt x="15945"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4"/>
            <p:cNvSpPr/>
            <p:nvPr/>
          </p:nvSpPr>
          <p:spPr>
            <a:xfrm>
              <a:off x="4724375" y="2720725"/>
              <a:ext cx="159300" cy="298575"/>
            </a:xfrm>
            <a:custGeom>
              <a:rect b="b" l="l" r="r" t="t"/>
              <a:pathLst>
                <a:path extrusionOk="0" h="11943" w="6372">
                  <a:moveTo>
                    <a:pt x="1" y="0"/>
                  </a:moveTo>
                  <a:lnTo>
                    <a:pt x="701" y="11942"/>
                  </a:lnTo>
                  <a:cubicBezTo>
                    <a:pt x="3903" y="11842"/>
                    <a:pt x="6372" y="9507"/>
                    <a:pt x="6372" y="9507"/>
                  </a:cubicBezTo>
                  <a:cubicBezTo>
                    <a:pt x="5671" y="7472"/>
                    <a:pt x="4837" y="5471"/>
                    <a:pt x="3870" y="3536"/>
                  </a:cubicBezTo>
                  <a:cubicBezTo>
                    <a:pt x="3003" y="1968"/>
                    <a:pt x="1635" y="701"/>
                    <a:pt x="1"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4"/>
            <p:cNvSpPr/>
            <p:nvPr/>
          </p:nvSpPr>
          <p:spPr>
            <a:xfrm>
              <a:off x="4724375" y="2720725"/>
              <a:ext cx="159300" cy="298575"/>
            </a:xfrm>
            <a:custGeom>
              <a:rect b="b" l="l" r="r" t="t"/>
              <a:pathLst>
                <a:path extrusionOk="0" h="11943" w="6372">
                  <a:moveTo>
                    <a:pt x="1" y="0"/>
                  </a:moveTo>
                  <a:lnTo>
                    <a:pt x="701" y="11942"/>
                  </a:lnTo>
                  <a:cubicBezTo>
                    <a:pt x="3903" y="11842"/>
                    <a:pt x="6372" y="9507"/>
                    <a:pt x="6372" y="9507"/>
                  </a:cubicBezTo>
                  <a:cubicBezTo>
                    <a:pt x="5671" y="7472"/>
                    <a:pt x="4837" y="5471"/>
                    <a:pt x="3870" y="3536"/>
                  </a:cubicBezTo>
                  <a:cubicBezTo>
                    <a:pt x="3003" y="1968"/>
                    <a:pt x="1635" y="701"/>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4"/>
            <p:cNvSpPr/>
            <p:nvPr/>
          </p:nvSpPr>
          <p:spPr>
            <a:xfrm>
              <a:off x="4365800" y="2707325"/>
              <a:ext cx="428650" cy="661575"/>
            </a:xfrm>
            <a:custGeom>
              <a:rect b="b" l="l" r="r" t="t"/>
              <a:pathLst>
                <a:path extrusionOk="0" h="26463" w="17146">
                  <a:moveTo>
                    <a:pt x="12621" y="1"/>
                  </a:moveTo>
                  <a:cubicBezTo>
                    <a:pt x="12462" y="1"/>
                    <a:pt x="12302" y="13"/>
                    <a:pt x="12142" y="36"/>
                  </a:cubicBezTo>
                  <a:cubicBezTo>
                    <a:pt x="11808" y="103"/>
                    <a:pt x="11442" y="169"/>
                    <a:pt x="11108" y="270"/>
                  </a:cubicBezTo>
                  <a:cubicBezTo>
                    <a:pt x="9753" y="1009"/>
                    <a:pt x="8228" y="1378"/>
                    <a:pt x="6689" y="1378"/>
                  </a:cubicBezTo>
                  <a:cubicBezTo>
                    <a:pt x="6561" y="1378"/>
                    <a:pt x="6433" y="1375"/>
                    <a:pt x="6305" y="1370"/>
                  </a:cubicBezTo>
                  <a:cubicBezTo>
                    <a:pt x="0" y="2738"/>
                    <a:pt x="701" y="11778"/>
                    <a:pt x="701" y="11778"/>
                  </a:cubicBezTo>
                  <a:lnTo>
                    <a:pt x="701" y="12745"/>
                  </a:lnTo>
                  <a:lnTo>
                    <a:pt x="1501" y="11945"/>
                  </a:lnTo>
                  <a:lnTo>
                    <a:pt x="1501" y="11945"/>
                  </a:lnTo>
                  <a:cubicBezTo>
                    <a:pt x="1501" y="11945"/>
                    <a:pt x="1468" y="12679"/>
                    <a:pt x="1401" y="13779"/>
                  </a:cubicBezTo>
                  <a:cubicBezTo>
                    <a:pt x="1234" y="16715"/>
                    <a:pt x="934" y="22452"/>
                    <a:pt x="801" y="25154"/>
                  </a:cubicBezTo>
                  <a:cubicBezTo>
                    <a:pt x="1386" y="25377"/>
                    <a:pt x="4511" y="26462"/>
                    <a:pt x="7917" y="26462"/>
                  </a:cubicBezTo>
                  <a:cubicBezTo>
                    <a:pt x="8586" y="26462"/>
                    <a:pt x="9266" y="26420"/>
                    <a:pt x="9940" y="26322"/>
                  </a:cubicBezTo>
                  <a:cubicBezTo>
                    <a:pt x="14444" y="25654"/>
                    <a:pt x="16845" y="23153"/>
                    <a:pt x="16845" y="23153"/>
                  </a:cubicBezTo>
                  <a:lnTo>
                    <a:pt x="16845" y="23119"/>
                  </a:lnTo>
                  <a:cubicBezTo>
                    <a:pt x="16612" y="21885"/>
                    <a:pt x="14210" y="16581"/>
                    <a:pt x="14377" y="15781"/>
                  </a:cubicBezTo>
                  <a:cubicBezTo>
                    <a:pt x="14544" y="14980"/>
                    <a:pt x="17146" y="7041"/>
                    <a:pt x="16545" y="4339"/>
                  </a:cubicBezTo>
                  <a:cubicBezTo>
                    <a:pt x="16312" y="3205"/>
                    <a:pt x="15845" y="2138"/>
                    <a:pt x="15144" y="1204"/>
                  </a:cubicBezTo>
                  <a:cubicBezTo>
                    <a:pt x="14514" y="430"/>
                    <a:pt x="13588" y="1"/>
                    <a:pt x="12621"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4"/>
            <p:cNvSpPr/>
            <p:nvPr/>
          </p:nvSpPr>
          <p:spPr>
            <a:xfrm>
              <a:off x="3834575" y="2759975"/>
              <a:ext cx="533750" cy="393825"/>
            </a:xfrm>
            <a:custGeom>
              <a:rect b="b" l="l" r="r" t="t"/>
              <a:pathLst>
                <a:path extrusionOk="0" h="15753" w="21350">
                  <a:moveTo>
                    <a:pt x="646" y="1"/>
                  </a:moveTo>
                  <a:cubicBezTo>
                    <a:pt x="489" y="1"/>
                    <a:pt x="357" y="64"/>
                    <a:pt x="267" y="198"/>
                  </a:cubicBezTo>
                  <a:cubicBezTo>
                    <a:pt x="1" y="565"/>
                    <a:pt x="2035" y="3234"/>
                    <a:pt x="2035" y="3234"/>
                  </a:cubicBezTo>
                  <a:cubicBezTo>
                    <a:pt x="1335" y="3434"/>
                    <a:pt x="1301" y="4501"/>
                    <a:pt x="1301" y="4501"/>
                  </a:cubicBezTo>
                  <a:cubicBezTo>
                    <a:pt x="768" y="5169"/>
                    <a:pt x="601" y="6036"/>
                    <a:pt x="801" y="6836"/>
                  </a:cubicBezTo>
                  <a:cubicBezTo>
                    <a:pt x="1235" y="7437"/>
                    <a:pt x="4103" y="8671"/>
                    <a:pt x="5271" y="9171"/>
                  </a:cubicBezTo>
                  <a:cubicBezTo>
                    <a:pt x="6417" y="9681"/>
                    <a:pt x="14736" y="15752"/>
                    <a:pt x="16651" y="15752"/>
                  </a:cubicBezTo>
                  <a:cubicBezTo>
                    <a:pt x="16742" y="15752"/>
                    <a:pt x="16819" y="15738"/>
                    <a:pt x="16879" y="15709"/>
                  </a:cubicBezTo>
                  <a:cubicBezTo>
                    <a:pt x="18180" y="15076"/>
                    <a:pt x="21349" y="11039"/>
                    <a:pt x="21349" y="11039"/>
                  </a:cubicBezTo>
                  <a:lnTo>
                    <a:pt x="18080" y="7670"/>
                  </a:lnTo>
                  <a:lnTo>
                    <a:pt x="15378" y="10773"/>
                  </a:lnTo>
                  <a:cubicBezTo>
                    <a:pt x="15378" y="10773"/>
                    <a:pt x="8440" y="7303"/>
                    <a:pt x="7973" y="6937"/>
                  </a:cubicBezTo>
                  <a:cubicBezTo>
                    <a:pt x="7473" y="6570"/>
                    <a:pt x="6905" y="6069"/>
                    <a:pt x="6872" y="5402"/>
                  </a:cubicBezTo>
                  <a:cubicBezTo>
                    <a:pt x="6872" y="4735"/>
                    <a:pt x="7272" y="3234"/>
                    <a:pt x="7306" y="2734"/>
                  </a:cubicBezTo>
                  <a:cubicBezTo>
                    <a:pt x="7322" y="2478"/>
                    <a:pt x="7162" y="2345"/>
                    <a:pt x="6940" y="2345"/>
                  </a:cubicBezTo>
                  <a:cubicBezTo>
                    <a:pt x="6698" y="2345"/>
                    <a:pt x="6382" y="2503"/>
                    <a:pt x="6138" y="2834"/>
                  </a:cubicBezTo>
                  <a:cubicBezTo>
                    <a:pt x="5697" y="3464"/>
                    <a:pt x="5494" y="4512"/>
                    <a:pt x="5219" y="4512"/>
                  </a:cubicBezTo>
                  <a:cubicBezTo>
                    <a:pt x="5203" y="4512"/>
                    <a:pt x="5187" y="4509"/>
                    <a:pt x="5171" y="4501"/>
                  </a:cubicBezTo>
                  <a:cubicBezTo>
                    <a:pt x="4871" y="4401"/>
                    <a:pt x="2369" y="1266"/>
                    <a:pt x="1768" y="665"/>
                  </a:cubicBezTo>
                  <a:cubicBezTo>
                    <a:pt x="1370" y="245"/>
                    <a:pt x="957" y="1"/>
                    <a:pt x="646" y="1"/>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4"/>
            <p:cNvSpPr/>
            <p:nvPr/>
          </p:nvSpPr>
          <p:spPr>
            <a:xfrm>
              <a:off x="4261550" y="2752375"/>
              <a:ext cx="296075" cy="306950"/>
            </a:xfrm>
            <a:custGeom>
              <a:rect b="b" l="l" r="r" t="t"/>
              <a:pathLst>
                <a:path extrusionOk="0" h="12278" w="11843">
                  <a:moveTo>
                    <a:pt x="9107" y="0"/>
                  </a:moveTo>
                  <a:cubicBezTo>
                    <a:pt x="8752" y="0"/>
                    <a:pt x="7024" y="106"/>
                    <a:pt x="5004" y="2037"/>
                  </a:cubicBezTo>
                  <a:cubicBezTo>
                    <a:pt x="2736" y="4205"/>
                    <a:pt x="0" y="8041"/>
                    <a:pt x="0" y="8041"/>
                  </a:cubicBezTo>
                  <a:cubicBezTo>
                    <a:pt x="1001" y="9842"/>
                    <a:pt x="2502" y="11310"/>
                    <a:pt x="4303" y="12277"/>
                  </a:cubicBezTo>
                  <a:cubicBezTo>
                    <a:pt x="4303" y="12277"/>
                    <a:pt x="9741" y="6740"/>
                    <a:pt x="10775" y="4105"/>
                  </a:cubicBezTo>
                  <a:cubicBezTo>
                    <a:pt x="11842" y="1436"/>
                    <a:pt x="9174" y="2"/>
                    <a:pt x="9174" y="2"/>
                  </a:cubicBezTo>
                  <a:cubicBezTo>
                    <a:pt x="9174" y="2"/>
                    <a:pt x="9151" y="0"/>
                    <a:pt x="9107"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4"/>
            <p:cNvSpPr/>
            <p:nvPr/>
          </p:nvSpPr>
          <p:spPr>
            <a:xfrm>
              <a:off x="4261550" y="2752375"/>
              <a:ext cx="296075" cy="306950"/>
            </a:xfrm>
            <a:custGeom>
              <a:rect b="b" l="l" r="r" t="t"/>
              <a:pathLst>
                <a:path extrusionOk="0" h="12278" w="11843">
                  <a:moveTo>
                    <a:pt x="9107" y="0"/>
                  </a:moveTo>
                  <a:cubicBezTo>
                    <a:pt x="8752" y="0"/>
                    <a:pt x="7024" y="106"/>
                    <a:pt x="5004" y="2037"/>
                  </a:cubicBezTo>
                  <a:cubicBezTo>
                    <a:pt x="2736" y="4205"/>
                    <a:pt x="0" y="8041"/>
                    <a:pt x="0" y="8041"/>
                  </a:cubicBezTo>
                  <a:cubicBezTo>
                    <a:pt x="1001" y="9842"/>
                    <a:pt x="2502" y="11310"/>
                    <a:pt x="4303" y="12277"/>
                  </a:cubicBezTo>
                  <a:cubicBezTo>
                    <a:pt x="4303" y="12277"/>
                    <a:pt x="9741" y="6740"/>
                    <a:pt x="10775" y="4105"/>
                  </a:cubicBezTo>
                  <a:cubicBezTo>
                    <a:pt x="11842" y="1436"/>
                    <a:pt x="9174" y="2"/>
                    <a:pt x="9174" y="2"/>
                  </a:cubicBezTo>
                  <a:cubicBezTo>
                    <a:pt x="9174" y="2"/>
                    <a:pt x="9151" y="0"/>
                    <a:pt x="910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4"/>
            <p:cNvSpPr/>
            <p:nvPr/>
          </p:nvSpPr>
          <p:spPr>
            <a:xfrm>
              <a:off x="4602625" y="3436225"/>
              <a:ext cx="70075" cy="173500"/>
            </a:xfrm>
            <a:custGeom>
              <a:rect b="b" l="l" r="r" t="t"/>
              <a:pathLst>
                <a:path extrusionOk="0" h="6940" w="2803">
                  <a:moveTo>
                    <a:pt x="2802" y="1"/>
                  </a:moveTo>
                  <a:cubicBezTo>
                    <a:pt x="1969" y="768"/>
                    <a:pt x="1035" y="1369"/>
                    <a:pt x="0" y="1836"/>
                  </a:cubicBezTo>
                  <a:cubicBezTo>
                    <a:pt x="0" y="1836"/>
                    <a:pt x="134" y="4171"/>
                    <a:pt x="301" y="6906"/>
                  </a:cubicBezTo>
                  <a:lnTo>
                    <a:pt x="301" y="6939"/>
                  </a:lnTo>
                  <a:lnTo>
                    <a:pt x="534" y="2202"/>
                  </a:lnTo>
                  <a:cubicBezTo>
                    <a:pt x="1401" y="1602"/>
                    <a:pt x="2169" y="835"/>
                    <a:pt x="280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4"/>
            <p:cNvSpPr/>
            <p:nvPr/>
          </p:nvSpPr>
          <p:spPr>
            <a:xfrm>
              <a:off x="4362450" y="2322275"/>
              <a:ext cx="491200" cy="416825"/>
            </a:xfrm>
            <a:custGeom>
              <a:rect b="b" l="l" r="r" t="t"/>
              <a:pathLst>
                <a:path extrusionOk="0" h="16673" w="19648">
                  <a:moveTo>
                    <a:pt x="7973" y="0"/>
                  </a:moveTo>
                  <a:cubicBezTo>
                    <a:pt x="5881" y="0"/>
                    <a:pt x="4871" y="1094"/>
                    <a:pt x="4871" y="1094"/>
                  </a:cubicBezTo>
                  <a:cubicBezTo>
                    <a:pt x="4871" y="1094"/>
                    <a:pt x="4410" y="474"/>
                    <a:pt x="3500" y="474"/>
                  </a:cubicBezTo>
                  <a:cubicBezTo>
                    <a:pt x="3163" y="474"/>
                    <a:pt x="2763" y="559"/>
                    <a:pt x="2302" y="794"/>
                  </a:cubicBezTo>
                  <a:cubicBezTo>
                    <a:pt x="1" y="1962"/>
                    <a:pt x="2002" y="6165"/>
                    <a:pt x="2002" y="6165"/>
                  </a:cubicBezTo>
                  <a:cubicBezTo>
                    <a:pt x="2302" y="4664"/>
                    <a:pt x="3236" y="3363"/>
                    <a:pt x="4537" y="2596"/>
                  </a:cubicBezTo>
                  <a:lnTo>
                    <a:pt x="4537" y="2596"/>
                  </a:lnTo>
                  <a:cubicBezTo>
                    <a:pt x="4537" y="2596"/>
                    <a:pt x="4104" y="5998"/>
                    <a:pt x="4237" y="7099"/>
                  </a:cubicBezTo>
                  <a:cubicBezTo>
                    <a:pt x="4237" y="7666"/>
                    <a:pt x="4504" y="8233"/>
                    <a:pt x="4937" y="8600"/>
                  </a:cubicBezTo>
                  <a:cubicBezTo>
                    <a:pt x="4937" y="8600"/>
                    <a:pt x="5288" y="7623"/>
                    <a:pt x="6098" y="7623"/>
                  </a:cubicBezTo>
                  <a:cubicBezTo>
                    <a:pt x="6223" y="7623"/>
                    <a:pt x="6358" y="7646"/>
                    <a:pt x="6505" y="7699"/>
                  </a:cubicBezTo>
                  <a:cubicBezTo>
                    <a:pt x="7606" y="8133"/>
                    <a:pt x="7873" y="10835"/>
                    <a:pt x="5571" y="11135"/>
                  </a:cubicBezTo>
                  <a:cubicBezTo>
                    <a:pt x="5571" y="11135"/>
                    <a:pt x="6672" y="13337"/>
                    <a:pt x="7773" y="13703"/>
                  </a:cubicBezTo>
                  <a:cubicBezTo>
                    <a:pt x="8103" y="13820"/>
                    <a:pt x="8530" y="13883"/>
                    <a:pt x="8996" y="13883"/>
                  </a:cubicBezTo>
                  <a:cubicBezTo>
                    <a:pt x="10132" y="13883"/>
                    <a:pt x="11506" y="13511"/>
                    <a:pt x="12309" y="12636"/>
                  </a:cubicBezTo>
                  <a:cubicBezTo>
                    <a:pt x="13010" y="11902"/>
                    <a:pt x="13610" y="11102"/>
                    <a:pt x="14044" y="10201"/>
                  </a:cubicBezTo>
                  <a:lnTo>
                    <a:pt x="14478" y="10268"/>
                  </a:lnTo>
                  <a:cubicBezTo>
                    <a:pt x="14478" y="10268"/>
                    <a:pt x="14144" y="13203"/>
                    <a:pt x="15712" y="14971"/>
                  </a:cubicBezTo>
                  <a:cubicBezTo>
                    <a:pt x="16612" y="16005"/>
                    <a:pt x="17880" y="16606"/>
                    <a:pt x="19248" y="16672"/>
                  </a:cubicBezTo>
                  <a:cubicBezTo>
                    <a:pt x="19048" y="15872"/>
                    <a:pt x="18947" y="15071"/>
                    <a:pt x="18981" y="14271"/>
                  </a:cubicBezTo>
                  <a:cubicBezTo>
                    <a:pt x="19081" y="13236"/>
                    <a:pt x="19648" y="7799"/>
                    <a:pt x="18814" y="5998"/>
                  </a:cubicBezTo>
                  <a:cubicBezTo>
                    <a:pt x="18197" y="4558"/>
                    <a:pt x="16827" y="3693"/>
                    <a:pt x="15360" y="3693"/>
                  </a:cubicBezTo>
                  <a:cubicBezTo>
                    <a:pt x="14924" y="3693"/>
                    <a:pt x="14480" y="3769"/>
                    <a:pt x="14044" y="3930"/>
                  </a:cubicBezTo>
                  <a:cubicBezTo>
                    <a:pt x="14044" y="3930"/>
                    <a:pt x="13710" y="1795"/>
                    <a:pt x="11075" y="694"/>
                  </a:cubicBezTo>
                  <a:cubicBezTo>
                    <a:pt x="9858" y="182"/>
                    <a:pt x="8825" y="0"/>
                    <a:pt x="797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4"/>
            <p:cNvSpPr/>
            <p:nvPr/>
          </p:nvSpPr>
          <p:spPr>
            <a:xfrm>
              <a:off x="4644625" y="2417750"/>
              <a:ext cx="79775" cy="162075"/>
            </a:xfrm>
            <a:custGeom>
              <a:rect b="b" l="l" r="r" t="t"/>
              <a:pathLst>
                <a:path extrusionOk="0" h="6483" w="3191">
                  <a:moveTo>
                    <a:pt x="2756" y="111"/>
                  </a:moveTo>
                  <a:cubicBezTo>
                    <a:pt x="2757" y="111"/>
                    <a:pt x="2757" y="111"/>
                    <a:pt x="2757" y="111"/>
                  </a:cubicBezTo>
                  <a:cubicBezTo>
                    <a:pt x="2757" y="111"/>
                    <a:pt x="2757" y="111"/>
                    <a:pt x="2756" y="111"/>
                  </a:cubicBezTo>
                  <a:close/>
                  <a:moveTo>
                    <a:pt x="2092" y="1"/>
                  </a:moveTo>
                  <a:cubicBezTo>
                    <a:pt x="231" y="1"/>
                    <a:pt x="1" y="2962"/>
                    <a:pt x="422" y="4647"/>
                  </a:cubicBezTo>
                  <a:cubicBezTo>
                    <a:pt x="806" y="6258"/>
                    <a:pt x="2074" y="6483"/>
                    <a:pt x="2753" y="6483"/>
                  </a:cubicBezTo>
                  <a:cubicBezTo>
                    <a:pt x="3016" y="6483"/>
                    <a:pt x="3191" y="6449"/>
                    <a:pt x="3191" y="6449"/>
                  </a:cubicBezTo>
                  <a:cubicBezTo>
                    <a:pt x="1389" y="6182"/>
                    <a:pt x="922" y="3813"/>
                    <a:pt x="1356" y="1812"/>
                  </a:cubicBezTo>
                  <a:cubicBezTo>
                    <a:pt x="1715" y="272"/>
                    <a:pt x="2351" y="95"/>
                    <a:pt x="2625" y="95"/>
                  </a:cubicBezTo>
                  <a:cubicBezTo>
                    <a:pt x="2702" y="95"/>
                    <a:pt x="2751" y="109"/>
                    <a:pt x="2756" y="111"/>
                  </a:cubicBezTo>
                  <a:lnTo>
                    <a:pt x="2756" y="111"/>
                  </a:lnTo>
                  <a:cubicBezTo>
                    <a:pt x="2515" y="36"/>
                    <a:pt x="2294" y="1"/>
                    <a:pt x="2092" y="1"/>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0" name="Shape 1540"/>
        <p:cNvGrpSpPr/>
        <p:nvPr/>
      </p:nvGrpSpPr>
      <p:grpSpPr>
        <a:xfrm>
          <a:off x="0" y="0"/>
          <a:ext cx="0" cy="0"/>
          <a:chOff x="0" y="0"/>
          <a:chExt cx="0" cy="0"/>
        </a:xfrm>
      </p:grpSpPr>
      <p:sp>
        <p:nvSpPr>
          <p:cNvPr id="1541" name="Google Shape;1541;p45"/>
          <p:cNvSpPr txBox="1"/>
          <p:nvPr>
            <p:ph type="title"/>
          </p:nvPr>
        </p:nvSpPr>
        <p:spPr>
          <a:xfrm>
            <a:off x="239100" y="396175"/>
            <a:ext cx="8665800" cy="80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200"/>
              <a:t>Prerequisites</a:t>
            </a:r>
            <a:r>
              <a:rPr lang="en-GB" sz="3200"/>
              <a:t> that must be installed</a:t>
            </a:r>
            <a:endParaRPr sz="3200"/>
          </a:p>
        </p:txBody>
      </p:sp>
      <p:pic>
        <p:nvPicPr>
          <p:cNvPr id="1542" name="Google Shape;1542;p45"/>
          <p:cNvPicPr preferRelativeResize="0"/>
          <p:nvPr/>
        </p:nvPicPr>
        <p:blipFill>
          <a:blip r:embed="rId3">
            <a:alphaModFix/>
          </a:blip>
          <a:stretch>
            <a:fillRect/>
          </a:stretch>
        </p:blipFill>
        <p:spPr>
          <a:xfrm>
            <a:off x="1251662" y="1256525"/>
            <a:ext cx="6640675" cy="3149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sometric SEO Strategy by Slidesgo">
  <a:themeElements>
    <a:clrScheme name="Simple Light">
      <a:dk1>
        <a:srgbClr val="000000"/>
      </a:dk1>
      <a:lt1>
        <a:srgbClr val="FFFFFF"/>
      </a:lt1>
      <a:dk2>
        <a:srgbClr val="434343"/>
      </a:dk2>
      <a:lt2>
        <a:srgbClr val="F3F3F3"/>
      </a:lt2>
      <a:accent1>
        <a:srgbClr val="FFC100"/>
      </a:accent1>
      <a:accent2>
        <a:srgbClr val="000000"/>
      </a:accent2>
      <a:accent3>
        <a:srgbClr val="434343"/>
      </a:accent3>
      <a:accent4>
        <a:srgbClr val="F3F3F3"/>
      </a:accent4>
      <a:accent5>
        <a:srgbClr val="FFC100"/>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